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74" r:id="rId4"/>
    <p:sldId id="260" r:id="rId5"/>
    <p:sldId id="259" r:id="rId6"/>
    <p:sldId id="262" r:id="rId7"/>
    <p:sldId id="263" r:id="rId8"/>
    <p:sldId id="264" r:id="rId9"/>
    <p:sldId id="265" r:id="rId10"/>
    <p:sldId id="267" r:id="rId11"/>
    <p:sldId id="273" r:id="rId12"/>
    <p:sldId id="268"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80DDAA-1671-F92F-20CC-B638F908C4A1}" v="61" dt="2023-06-11T11:23:49.836"/>
    <p1510:client id="{B9B43846-706B-1A66-D467-4BF90ECC1E4F}" v="946" dt="2023-06-16T21:56:12.520"/>
    <p1510:client id="{F5159F55-BC08-B5F2-8BE4-5E688ECD3E70}" v="116" dt="2023-06-16T20:01:33.3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4" d="100"/>
          <a:sy n="64" d="100"/>
        </p:scale>
        <p:origin x="9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8F77FE-80C6-4F48-88B1-4E53F32FBAF1}"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en-US"/>
        </a:p>
      </dgm:t>
    </dgm:pt>
    <dgm:pt modelId="{CFE2ADEE-AAEF-4929-8A39-349982397FD3}">
      <dgm:prSet/>
      <dgm:spPr/>
      <dgm:t>
        <a:bodyPr/>
        <a:lstStyle/>
        <a:p>
          <a:r>
            <a:rPr lang="en-IN" dirty="0"/>
            <a:t>Anaemia is defined as a condition where the level of haemoglobin in the blood is less than 11g/dl.</a:t>
          </a:r>
          <a:endParaRPr lang="en-US" dirty="0"/>
        </a:p>
      </dgm:t>
    </dgm:pt>
    <dgm:pt modelId="{C1B685D4-23FB-4812-A3BD-AD78B2DBE11D}" type="parTrans" cxnId="{2D1129D3-A629-48EB-BC5A-BDA2EEED4526}">
      <dgm:prSet/>
      <dgm:spPr/>
      <dgm:t>
        <a:bodyPr/>
        <a:lstStyle/>
        <a:p>
          <a:endParaRPr lang="en-US"/>
        </a:p>
      </dgm:t>
    </dgm:pt>
    <dgm:pt modelId="{61DC78D0-99AC-472C-8ADA-25E43278C203}" type="sibTrans" cxnId="{2D1129D3-A629-48EB-BC5A-BDA2EEED4526}">
      <dgm:prSet/>
      <dgm:spPr/>
      <dgm:t>
        <a:bodyPr/>
        <a:lstStyle/>
        <a:p>
          <a:endParaRPr lang="en-US"/>
        </a:p>
      </dgm:t>
    </dgm:pt>
    <dgm:pt modelId="{BF6267C1-5606-40C1-B22E-81EDBFC5DFCB}">
      <dgm:prSet/>
      <dgm:spPr/>
      <dgm:t>
        <a:bodyPr/>
        <a:lstStyle/>
        <a:p>
          <a:r>
            <a:rPr lang="en-IN" dirty="0"/>
            <a:t>Studies have shown the main cause of anaemia in pregnancy in India is Iron deficiency.</a:t>
          </a:r>
          <a:endParaRPr lang="en-US" dirty="0"/>
        </a:p>
      </dgm:t>
    </dgm:pt>
    <dgm:pt modelId="{3F89A4DF-0CC4-4558-A512-96E3E6A48F00}" type="parTrans" cxnId="{FFE28434-55B8-44E9-A633-9482E0CB7DC4}">
      <dgm:prSet/>
      <dgm:spPr/>
      <dgm:t>
        <a:bodyPr/>
        <a:lstStyle/>
        <a:p>
          <a:endParaRPr lang="en-US"/>
        </a:p>
      </dgm:t>
    </dgm:pt>
    <dgm:pt modelId="{B994D9BF-91F4-43EF-993C-7637998341A0}" type="sibTrans" cxnId="{FFE28434-55B8-44E9-A633-9482E0CB7DC4}">
      <dgm:prSet/>
      <dgm:spPr/>
      <dgm:t>
        <a:bodyPr/>
        <a:lstStyle/>
        <a:p>
          <a:endParaRPr lang="en-US"/>
        </a:p>
      </dgm:t>
    </dgm:pt>
    <dgm:pt modelId="{64BB3B1D-C151-429E-B696-752CB7BCF957}">
      <dgm:prSet/>
      <dgm:spPr/>
      <dgm:t>
        <a:bodyPr/>
        <a:lstStyle/>
        <a:p>
          <a:r>
            <a:rPr lang="en-IN" dirty="0"/>
            <a:t>Anaemia during pregnancy can have significant health implications for both the mother and the developing foetus.</a:t>
          </a:r>
          <a:endParaRPr lang="en-US" dirty="0"/>
        </a:p>
      </dgm:t>
    </dgm:pt>
    <dgm:pt modelId="{8E61A513-6D7B-46E7-9F8F-754F1DA24371}" type="parTrans" cxnId="{84CF95DE-9023-4FB7-8E35-F46AB48F056D}">
      <dgm:prSet/>
      <dgm:spPr/>
      <dgm:t>
        <a:bodyPr/>
        <a:lstStyle/>
        <a:p>
          <a:endParaRPr lang="en-US"/>
        </a:p>
      </dgm:t>
    </dgm:pt>
    <dgm:pt modelId="{A1449E56-5A39-4580-BD37-BEBE75F0BC25}" type="sibTrans" cxnId="{84CF95DE-9023-4FB7-8E35-F46AB48F056D}">
      <dgm:prSet/>
      <dgm:spPr/>
      <dgm:t>
        <a:bodyPr/>
        <a:lstStyle/>
        <a:p>
          <a:endParaRPr lang="en-US"/>
        </a:p>
      </dgm:t>
    </dgm:pt>
    <dgm:pt modelId="{9FD05F7D-81B4-4C26-8913-19991072A162}">
      <dgm:prSet/>
      <dgm:spPr/>
      <dgm:t>
        <a:bodyPr/>
        <a:lstStyle/>
        <a:p>
          <a:r>
            <a:rPr lang="en-IN" dirty="0"/>
            <a:t>Anaemia post-pregnancy can also have long-term health implications.</a:t>
          </a:r>
          <a:endParaRPr lang="en-US" dirty="0"/>
        </a:p>
      </dgm:t>
    </dgm:pt>
    <dgm:pt modelId="{6ED60B22-56D6-4668-A520-241FD081DF87}" type="parTrans" cxnId="{CE61815C-22FF-4013-8FE7-A27407ACEF4B}">
      <dgm:prSet/>
      <dgm:spPr/>
      <dgm:t>
        <a:bodyPr/>
        <a:lstStyle/>
        <a:p>
          <a:endParaRPr lang="en-US"/>
        </a:p>
      </dgm:t>
    </dgm:pt>
    <dgm:pt modelId="{EF50CDE7-31F6-4842-AEB1-82281F8B1465}" type="sibTrans" cxnId="{CE61815C-22FF-4013-8FE7-A27407ACEF4B}">
      <dgm:prSet/>
      <dgm:spPr/>
      <dgm:t>
        <a:bodyPr/>
        <a:lstStyle/>
        <a:p>
          <a:endParaRPr lang="en-US"/>
        </a:p>
      </dgm:t>
    </dgm:pt>
    <dgm:pt modelId="{608170F9-D4DB-4601-B2A1-DF06565E2A1C}">
      <dgm:prSet/>
      <dgm:spPr/>
      <dgm:t>
        <a:bodyPr/>
        <a:lstStyle/>
        <a:p>
          <a:r>
            <a:rPr lang="en-IN" dirty="0"/>
            <a:t>The experiences of anaemic women during and after pregnancy are not well understood, which can impact a woman's ability to care for herself and her newborn.</a:t>
          </a:r>
          <a:endParaRPr lang="en-US" dirty="0"/>
        </a:p>
      </dgm:t>
    </dgm:pt>
    <dgm:pt modelId="{9CE2A4A2-A049-4DDB-A9E0-2C194397AB8E}" type="parTrans" cxnId="{59BFD062-F435-43BA-A4FD-BBDF7F387179}">
      <dgm:prSet/>
      <dgm:spPr/>
      <dgm:t>
        <a:bodyPr/>
        <a:lstStyle/>
        <a:p>
          <a:endParaRPr lang="en-US"/>
        </a:p>
      </dgm:t>
    </dgm:pt>
    <dgm:pt modelId="{2F4769F8-4318-4751-AEE5-EC9DE4D6A243}" type="sibTrans" cxnId="{59BFD062-F435-43BA-A4FD-BBDF7F387179}">
      <dgm:prSet/>
      <dgm:spPr/>
      <dgm:t>
        <a:bodyPr/>
        <a:lstStyle/>
        <a:p>
          <a:endParaRPr lang="en-US"/>
        </a:p>
      </dgm:t>
    </dgm:pt>
    <dgm:pt modelId="{BDDD516E-54D8-4B59-A759-4ACD5E71B683}" type="pres">
      <dgm:prSet presAssocID="{C18F77FE-80C6-4F48-88B1-4E53F32FBAF1}" presName="vert0" presStyleCnt="0">
        <dgm:presLayoutVars>
          <dgm:dir/>
          <dgm:animOne val="branch"/>
          <dgm:animLvl val="lvl"/>
        </dgm:presLayoutVars>
      </dgm:prSet>
      <dgm:spPr/>
    </dgm:pt>
    <dgm:pt modelId="{7167D08A-361D-456C-BB73-706D8CB2DFE6}" type="pres">
      <dgm:prSet presAssocID="{CFE2ADEE-AAEF-4929-8A39-349982397FD3}" presName="thickLine" presStyleLbl="alignNode1" presStyleIdx="0" presStyleCnt="5"/>
      <dgm:spPr/>
    </dgm:pt>
    <dgm:pt modelId="{67FC62C5-CEA2-4AB1-84CC-6DDAF1D4766E}" type="pres">
      <dgm:prSet presAssocID="{CFE2ADEE-AAEF-4929-8A39-349982397FD3}" presName="horz1" presStyleCnt="0"/>
      <dgm:spPr/>
    </dgm:pt>
    <dgm:pt modelId="{31E41DEA-817A-413F-969B-AFC758430FE5}" type="pres">
      <dgm:prSet presAssocID="{CFE2ADEE-AAEF-4929-8A39-349982397FD3}" presName="tx1" presStyleLbl="revTx" presStyleIdx="0" presStyleCnt="5"/>
      <dgm:spPr/>
    </dgm:pt>
    <dgm:pt modelId="{88D912D4-BE97-40ED-A674-88691DC9F9CA}" type="pres">
      <dgm:prSet presAssocID="{CFE2ADEE-AAEF-4929-8A39-349982397FD3}" presName="vert1" presStyleCnt="0"/>
      <dgm:spPr/>
    </dgm:pt>
    <dgm:pt modelId="{371E22A6-C37C-4C51-8BD6-4918F2F49762}" type="pres">
      <dgm:prSet presAssocID="{BF6267C1-5606-40C1-B22E-81EDBFC5DFCB}" presName="thickLine" presStyleLbl="alignNode1" presStyleIdx="1" presStyleCnt="5"/>
      <dgm:spPr/>
    </dgm:pt>
    <dgm:pt modelId="{6A6720BD-1C20-49EB-AEED-4683D9D8C92C}" type="pres">
      <dgm:prSet presAssocID="{BF6267C1-5606-40C1-B22E-81EDBFC5DFCB}" presName="horz1" presStyleCnt="0"/>
      <dgm:spPr/>
    </dgm:pt>
    <dgm:pt modelId="{5989EBF0-B727-4F14-A4BC-C8CA3E6EC1DA}" type="pres">
      <dgm:prSet presAssocID="{BF6267C1-5606-40C1-B22E-81EDBFC5DFCB}" presName="tx1" presStyleLbl="revTx" presStyleIdx="1" presStyleCnt="5"/>
      <dgm:spPr/>
    </dgm:pt>
    <dgm:pt modelId="{9AB590F5-7CE4-4255-94D4-95DC2D827E43}" type="pres">
      <dgm:prSet presAssocID="{BF6267C1-5606-40C1-B22E-81EDBFC5DFCB}" presName="vert1" presStyleCnt="0"/>
      <dgm:spPr/>
    </dgm:pt>
    <dgm:pt modelId="{3656B60A-5DED-4EFE-A1F0-E68A14B44814}" type="pres">
      <dgm:prSet presAssocID="{64BB3B1D-C151-429E-B696-752CB7BCF957}" presName="thickLine" presStyleLbl="alignNode1" presStyleIdx="2" presStyleCnt="5"/>
      <dgm:spPr/>
    </dgm:pt>
    <dgm:pt modelId="{4422999F-456E-4E31-80CD-7964FFBACFD9}" type="pres">
      <dgm:prSet presAssocID="{64BB3B1D-C151-429E-B696-752CB7BCF957}" presName="horz1" presStyleCnt="0"/>
      <dgm:spPr/>
    </dgm:pt>
    <dgm:pt modelId="{0F59DDB6-2047-457D-854C-389520042344}" type="pres">
      <dgm:prSet presAssocID="{64BB3B1D-C151-429E-B696-752CB7BCF957}" presName="tx1" presStyleLbl="revTx" presStyleIdx="2" presStyleCnt="5"/>
      <dgm:spPr/>
    </dgm:pt>
    <dgm:pt modelId="{817850E9-C56A-4542-A0A8-82D767375860}" type="pres">
      <dgm:prSet presAssocID="{64BB3B1D-C151-429E-B696-752CB7BCF957}" presName="vert1" presStyleCnt="0"/>
      <dgm:spPr/>
    </dgm:pt>
    <dgm:pt modelId="{124CB0B3-7CF6-470E-B80E-56259AD09F23}" type="pres">
      <dgm:prSet presAssocID="{9FD05F7D-81B4-4C26-8913-19991072A162}" presName="thickLine" presStyleLbl="alignNode1" presStyleIdx="3" presStyleCnt="5"/>
      <dgm:spPr/>
    </dgm:pt>
    <dgm:pt modelId="{104EC9E3-6019-4EAA-BB82-9662F5FD88FF}" type="pres">
      <dgm:prSet presAssocID="{9FD05F7D-81B4-4C26-8913-19991072A162}" presName="horz1" presStyleCnt="0"/>
      <dgm:spPr/>
    </dgm:pt>
    <dgm:pt modelId="{237516E4-03FB-42E8-9B53-453635A5D26D}" type="pres">
      <dgm:prSet presAssocID="{9FD05F7D-81B4-4C26-8913-19991072A162}" presName="tx1" presStyleLbl="revTx" presStyleIdx="3" presStyleCnt="5"/>
      <dgm:spPr/>
    </dgm:pt>
    <dgm:pt modelId="{C4119A7C-BF64-4780-BEC3-44877CEB53F9}" type="pres">
      <dgm:prSet presAssocID="{9FD05F7D-81B4-4C26-8913-19991072A162}" presName="vert1" presStyleCnt="0"/>
      <dgm:spPr/>
    </dgm:pt>
    <dgm:pt modelId="{BC87E362-1DB4-4B04-8CE4-678F17BE55DF}" type="pres">
      <dgm:prSet presAssocID="{608170F9-D4DB-4601-B2A1-DF06565E2A1C}" presName="thickLine" presStyleLbl="alignNode1" presStyleIdx="4" presStyleCnt="5"/>
      <dgm:spPr/>
    </dgm:pt>
    <dgm:pt modelId="{D77B502C-1B92-46A5-A91E-3974E09E958B}" type="pres">
      <dgm:prSet presAssocID="{608170F9-D4DB-4601-B2A1-DF06565E2A1C}" presName="horz1" presStyleCnt="0"/>
      <dgm:spPr/>
    </dgm:pt>
    <dgm:pt modelId="{4F690539-2F2D-446F-8B0E-C97B29DC5760}" type="pres">
      <dgm:prSet presAssocID="{608170F9-D4DB-4601-B2A1-DF06565E2A1C}" presName="tx1" presStyleLbl="revTx" presStyleIdx="4" presStyleCnt="5"/>
      <dgm:spPr/>
    </dgm:pt>
    <dgm:pt modelId="{47E1523B-76B8-46EE-BF14-A9989C095440}" type="pres">
      <dgm:prSet presAssocID="{608170F9-D4DB-4601-B2A1-DF06565E2A1C}" presName="vert1" presStyleCnt="0"/>
      <dgm:spPr/>
    </dgm:pt>
  </dgm:ptLst>
  <dgm:cxnLst>
    <dgm:cxn modelId="{8B60AB07-73E1-4EC1-8E65-5E6ED920087A}" type="presOf" srcId="{64BB3B1D-C151-429E-B696-752CB7BCF957}" destId="{0F59DDB6-2047-457D-854C-389520042344}" srcOrd="0" destOrd="0" presId="urn:microsoft.com/office/officeart/2008/layout/LinedList"/>
    <dgm:cxn modelId="{DF57B720-736C-461C-BB4F-63158CCC8C9D}" type="presOf" srcId="{C18F77FE-80C6-4F48-88B1-4E53F32FBAF1}" destId="{BDDD516E-54D8-4B59-A759-4ACD5E71B683}" srcOrd="0" destOrd="0" presId="urn:microsoft.com/office/officeart/2008/layout/LinedList"/>
    <dgm:cxn modelId="{627D1A2B-B05B-4AA9-8F04-5A7737AF15F7}" type="presOf" srcId="{CFE2ADEE-AAEF-4929-8A39-349982397FD3}" destId="{31E41DEA-817A-413F-969B-AFC758430FE5}" srcOrd="0" destOrd="0" presId="urn:microsoft.com/office/officeart/2008/layout/LinedList"/>
    <dgm:cxn modelId="{FFE28434-55B8-44E9-A633-9482E0CB7DC4}" srcId="{C18F77FE-80C6-4F48-88B1-4E53F32FBAF1}" destId="{BF6267C1-5606-40C1-B22E-81EDBFC5DFCB}" srcOrd="1" destOrd="0" parTransId="{3F89A4DF-0CC4-4558-A512-96E3E6A48F00}" sibTransId="{B994D9BF-91F4-43EF-993C-7637998341A0}"/>
    <dgm:cxn modelId="{853DF737-AD85-4883-9C8C-9AF8A151D22A}" type="presOf" srcId="{9FD05F7D-81B4-4C26-8913-19991072A162}" destId="{237516E4-03FB-42E8-9B53-453635A5D26D}" srcOrd="0" destOrd="0" presId="urn:microsoft.com/office/officeart/2008/layout/LinedList"/>
    <dgm:cxn modelId="{CE61815C-22FF-4013-8FE7-A27407ACEF4B}" srcId="{C18F77FE-80C6-4F48-88B1-4E53F32FBAF1}" destId="{9FD05F7D-81B4-4C26-8913-19991072A162}" srcOrd="3" destOrd="0" parTransId="{6ED60B22-56D6-4668-A520-241FD081DF87}" sibTransId="{EF50CDE7-31F6-4842-AEB1-82281F8B1465}"/>
    <dgm:cxn modelId="{59BFD062-F435-43BA-A4FD-BBDF7F387179}" srcId="{C18F77FE-80C6-4F48-88B1-4E53F32FBAF1}" destId="{608170F9-D4DB-4601-B2A1-DF06565E2A1C}" srcOrd="4" destOrd="0" parTransId="{9CE2A4A2-A049-4DDB-A9E0-2C194397AB8E}" sibTransId="{2F4769F8-4318-4751-AEE5-EC9DE4D6A243}"/>
    <dgm:cxn modelId="{2D1129D3-A629-48EB-BC5A-BDA2EEED4526}" srcId="{C18F77FE-80C6-4F48-88B1-4E53F32FBAF1}" destId="{CFE2ADEE-AAEF-4929-8A39-349982397FD3}" srcOrd="0" destOrd="0" parTransId="{C1B685D4-23FB-4812-A3BD-AD78B2DBE11D}" sibTransId="{61DC78D0-99AC-472C-8ADA-25E43278C203}"/>
    <dgm:cxn modelId="{84CF95DE-9023-4FB7-8E35-F46AB48F056D}" srcId="{C18F77FE-80C6-4F48-88B1-4E53F32FBAF1}" destId="{64BB3B1D-C151-429E-B696-752CB7BCF957}" srcOrd="2" destOrd="0" parTransId="{8E61A513-6D7B-46E7-9F8F-754F1DA24371}" sibTransId="{A1449E56-5A39-4580-BD37-BEBE75F0BC25}"/>
    <dgm:cxn modelId="{5597DBDF-E0B3-4C30-93DA-83E35189776C}" type="presOf" srcId="{BF6267C1-5606-40C1-B22E-81EDBFC5DFCB}" destId="{5989EBF0-B727-4F14-A4BC-C8CA3E6EC1DA}" srcOrd="0" destOrd="0" presId="urn:microsoft.com/office/officeart/2008/layout/LinedList"/>
    <dgm:cxn modelId="{A86194FF-160C-4AF1-9BF9-FA4BB891DBB1}" type="presOf" srcId="{608170F9-D4DB-4601-B2A1-DF06565E2A1C}" destId="{4F690539-2F2D-446F-8B0E-C97B29DC5760}" srcOrd="0" destOrd="0" presId="urn:microsoft.com/office/officeart/2008/layout/LinedList"/>
    <dgm:cxn modelId="{02611731-7FEA-4729-88A7-D6065533F985}" type="presParOf" srcId="{BDDD516E-54D8-4B59-A759-4ACD5E71B683}" destId="{7167D08A-361D-456C-BB73-706D8CB2DFE6}" srcOrd="0" destOrd="0" presId="urn:microsoft.com/office/officeart/2008/layout/LinedList"/>
    <dgm:cxn modelId="{38C6B711-1121-4191-B65A-36227621F048}" type="presParOf" srcId="{BDDD516E-54D8-4B59-A759-4ACD5E71B683}" destId="{67FC62C5-CEA2-4AB1-84CC-6DDAF1D4766E}" srcOrd="1" destOrd="0" presId="urn:microsoft.com/office/officeart/2008/layout/LinedList"/>
    <dgm:cxn modelId="{38D6A31A-8F34-4F09-9FDE-762C78C19746}" type="presParOf" srcId="{67FC62C5-CEA2-4AB1-84CC-6DDAF1D4766E}" destId="{31E41DEA-817A-413F-969B-AFC758430FE5}" srcOrd="0" destOrd="0" presId="urn:microsoft.com/office/officeart/2008/layout/LinedList"/>
    <dgm:cxn modelId="{89B14EE1-580C-4E5D-AA7F-006B8D148E4C}" type="presParOf" srcId="{67FC62C5-CEA2-4AB1-84CC-6DDAF1D4766E}" destId="{88D912D4-BE97-40ED-A674-88691DC9F9CA}" srcOrd="1" destOrd="0" presId="urn:microsoft.com/office/officeart/2008/layout/LinedList"/>
    <dgm:cxn modelId="{7BD732FF-E3EF-4570-995C-428A6B954980}" type="presParOf" srcId="{BDDD516E-54D8-4B59-A759-4ACD5E71B683}" destId="{371E22A6-C37C-4C51-8BD6-4918F2F49762}" srcOrd="2" destOrd="0" presId="urn:microsoft.com/office/officeart/2008/layout/LinedList"/>
    <dgm:cxn modelId="{11B4AE4C-5744-42A7-A6DC-0284229D1462}" type="presParOf" srcId="{BDDD516E-54D8-4B59-A759-4ACD5E71B683}" destId="{6A6720BD-1C20-49EB-AEED-4683D9D8C92C}" srcOrd="3" destOrd="0" presId="urn:microsoft.com/office/officeart/2008/layout/LinedList"/>
    <dgm:cxn modelId="{AD51C74D-2C30-43A8-A158-33E88082FE32}" type="presParOf" srcId="{6A6720BD-1C20-49EB-AEED-4683D9D8C92C}" destId="{5989EBF0-B727-4F14-A4BC-C8CA3E6EC1DA}" srcOrd="0" destOrd="0" presId="urn:microsoft.com/office/officeart/2008/layout/LinedList"/>
    <dgm:cxn modelId="{B3B43452-F9D5-458C-9E85-F3BB81E8E7D6}" type="presParOf" srcId="{6A6720BD-1C20-49EB-AEED-4683D9D8C92C}" destId="{9AB590F5-7CE4-4255-94D4-95DC2D827E43}" srcOrd="1" destOrd="0" presId="urn:microsoft.com/office/officeart/2008/layout/LinedList"/>
    <dgm:cxn modelId="{D5E09A93-9B11-4256-919E-F8FC0A91FBF7}" type="presParOf" srcId="{BDDD516E-54D8-4B59-A759-4ACD5E71B683}" destId="{3656B60A-5DED-4EFE-A1F0-E68A14B44814}" srcOrd="4" destOrd="0" presId="urn:microsoft.com/office/officeart/2008/layout/LinedList"/>
    <dgm:cxn modelId="{8EE7C9FC-4B5A-4761-8F7B-0FB9E7C8D5D3}" type="presParOf" srcId="{BDDD516E-54D8-4B59-A759-4ACD5E71B683}" destId="{4422999F-456E-4E31-80CD-7964FFBACFD9}" srcOrd="5" destOrd="0" presId="urn:microsoft.com/office/officeart/2008/layout/LinedList"/>
    <dgm:cxn modelId="{C793E8D9-9850-4092-A579-9E5E29AC6CD2}" type="presParOf" srcId="{4422999F-456E-4E31-80CD-7964FFBACFD9}" destId="{0F59DDB6-2047-457D-854C-389520042344}" srcOrd="0" destOrd="0" presId="urn:microsoft.com/office/officeart/2008/layout/LinedList"/>
    <dgm:cxn modelId="{92A0BB9C-D7A0-4423-8A25-344818C45C02}" type="presParOf" srcId="{4422999F-456E-4E31-80CD-7964FFBACFD9}" destId="{817850E9-C56A-4542-A0A8-82D767375860}" srcOrd="1" destOrd="0" presId="urn:microsoft.com/office/officeart/2008/layout/LinedList"/>
    <dgm:cxn modelId="{AA341CE9-B8F0-493E-B37C-058DB963CE70}" type="presParOf" srcId="{BDDD516E-54D8-4B59-A759-4ACD5E71B683}" destId="{124CB0B3-7CF6-470E-B80E-56259AD09F23}" srcOrd="6" destOrd="0" presId="urn:microsoft.com/office/officeart/2008/layout/LinedList"/>
    <dgm:cxn modelId="{52A95840-7574-4ADB-8EA7-F4BC12EE7E8D}" type="presParOf" srcId="{BDDD516E-54D8-4B59-A759-4ACD5E71B683}" destId="{104EC9E3-6019-4EAA-BB82-9662F5FD88FF}" srcOrd="7" destOrd="0" presId="urn:microsoft.com/office/officeart/2008/layout/LinedList"/>
    <dgm:cxn modelId="{D7C85C72-9F5A-453C-9348-156D7AEC51CB}" type="presParOf" srcId="{104EC9E3-6019-4EAA-BB82-9662F5FD88FF}" destId="{237516E4-03FB-42E8-9B53-453635A5D26D}" srcOrd="0" destOrd="0" presId="urn:microsoft.com/office/officeart/2008/layout/LinedList"/>
    <dgm:cxn modelId="{1079D31F-35FF-4F84-8DDC-98E1FD6932F4}" type="presParOf" srcId="{104EC9E3-6019-4EAA-BB82-9662F5FD88FF}" destId="{C4119A7C-BF64-4780-BEC3-44877CEB53F9}" srcOrd="1" destOrd="0" presId="urn:microsoft.com/office/officeart/2008/layout/LinedList"/>
    <dgm:cxn modelId="{1C1EF424-1359-48DF-A1B0-E64FE8A76FCE}" type="presParOf" srcId="{BDDD516E-54D8-4B59-A759-4ACD5E71B683}" destId="{BC87E362-1DB4-4B04-8CE4-678F17BE55DF}" srcOrd="8" destOrd="0" presId="urn:microsoft.com/office/officeart/2008/layout/LinedList"/>
    <dgm:cxn modelId="{05AF9A3A-631A-4DEB-ADB9-FDF068E47720}" type="presParOf" srcId="{BDDD516E-54D8-4B59-A759-4ACD5E71B683}" destId="{D77B502C-1B92-46A5-A91E-3974E09E958B}" srcOrd="9" destOrd="0" presId="urn:microsoft.com/office/officeart/2008/layout/LinedList"/>
    <dgm:cxn modelId="{28DC758C-3B69-4F96-9806-8ED736116FF4}" type="presParOf" srcId="{D77B502C-1B92-46A5-A91E-3974E09E958B}" destId="{4F690539-2F2D-446F-8B0E-C97B29DC5760}" srcOrd="0" destOrd="0" presId="urn:microsoft.com/office/officeart/2008/layout/LinedList"/>
    <dgm:cxn modelId="{21C734E1-A4C6-43C9-B0D5-E9759C327461}" type="presParOf" srcId="{D77B502C-1B92-46A5-A91E-3974E09E958B}" destId="{47E1523B-76B8-46EE-BF14-A9989C09544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95E9FC-78CF-43CD-AB96-633AFE4A29CA}"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40860E6F-7D66-40AB-AF85-655DFD3FC43D}">
      <dgm:prSet/>
      <dgm:spPr/>
      <dgm:t>
        <a:bodyPr/>
        <a:lstStyle/>
        <a:p>
          <a:r>
            <a:rPr lang="en-IN" dirty="0"/>
            <a:t>To explore the experiences of anaemic women during and after pregnancy, including their physical, emotional, and social needs, and the challenges they faced.</a:t>
          </a:r>
          <a:endParaRPr lang="en-US" dirty="0"/>
        </a:p>
      </dgm:t>
    </dgm:pt>
    <dgm:pt modelId="{F77B691B-DEB3-455E-82E5-E48B5C41874A}" type="parTrans" cxnId="{76BE605B-2BB1-4CA7-B582-523A8A49058A}">
      <dgm:prSet/>
      <dgm:spPr/>
      <dgm:t>
        <a:bodyPr/>
        <a:lstStyle/>
        <a:p>
          <a:endParaRPr lang="en-US"/>
        </a:p>
      </dgm:t>
    </dgm:pt>
    <dgm:pt modelId="{5B8285FF-19B9-4BBE-88CE-2ABB19CB11F3}" type="sibTrans" cxnId="{76BE605B-2BB1-4CA7-B582-523A8A49058A}">
      <dgm:prSet/>
      <dgm:spPr/>
      <dgm:t>
        <a:bodyPr/>
        <a:lstStyle/>
        <a:p>
          <a:endParaRPr lang="en-US"/>
        </a:p>
      </dgm:t>
    </dgm:pt>
    <dgm:pt modelId="{ABED48FA-1FC9-4225-9377-6077FE75373F}">
      <dgm:prSet/>
      <dgm:spPr/>
      <dgm:t>
        <a:bodyPr/>
        <a:lstStyle/>
        <a:p>
          <a:r>
            <a:rPr lang="en-IN" dirty="0"/>
            <a:t>To identify the factors that influence the adherence to iron supplementation among anaemic women during and after pregnancy.</a:t>
          </a:r>
          <a:endParaRPr lang="en-US" dirty="0"/>
        </a:p>
      </dgm:t>
    </dgm:pt>
    <dgm:pt modelId="{1DC94D15-E793-4153-B8FE-9B351D2CF343}" type="parTrans" cxnId="{EE697630-363E-49FA-9A0C-DC5E088413E5}">
      <dgm:prSet/>
      <dgm:spPr/>
      <dgm:t>
        <a:bodyPr/>
        <a:lstStyle/>
        <a:p>
          <a:endParaRPr lang="en-US"/>
        </a:p>
      </dgm:t>
    </dgm:pt>
    <dgm:pt modelId="{F9768CAB-CA8B-4E01-B78D-920F3B17BD19}" type="sibTrans" cxnId="{EE697630-363E-49FA-9A0C-DC5E088413E5}">
      <dgm:prSet/>
      <dgm:spPr/>
      <dgm:t>
        <a:bodyPr/>
        <a:lstStyle/>
        <a:p>
          <a:endParaRPr lang="en-US"/>
        </a:p>
      </dgm:t>
    </dgm:pt>
    <dgm:pt modelId="{97389D8B-7F16-4816-81C0-89C54E44E34F}" type="pres">
      <dgm:prSet presAssocID="{C495E9FC-78CF-43CD-AB96-633AFE4A29CA}" presName="vert0" presStyleCnt="0">
        <dgm:presLayoutVars>
          <dgm:dir/>
          <dgm:animOne val="branch"/>
          <dgm:animLvl val="lvl"/>
        </dgm:presLayoutVars>
      </dgm:prSet>
      <dgm:spPr/>
    </dgm:pt>
    <dgm:pt modelId="{171F659E-4260-4EBA-9CC5-9B55E2AD4DFC}" type="pres">
      <dgm:prSet presAssocID="{40860E6F-7D66-40AB-AF85-655DFD3FC43D}" presName="thickLine" presStyleLbl="alignNode1" presStyleIdx="0" presStyleCnt="2"/>
      <dgm:spPr/>
    </dgm:pt>
    <dgm:pt modelId="{8FD4EB0A-19AB-4AEA-A695-FC0257C8BCF8}" type="pres">
      <dgm:prSet presAssocID="{40860E6F-7D66-40AB-AF85-655DFD3FC43D}" presName="horz1" presStyleCnt="0"/>
      <dgm:spPr/>
    </dgm:pt>
    <dgm:pt modelId="{2F82BCDD-E54B-4D94-A3A3-1301E172800F}" type="pres">
      <dgm:prSet presAssocID="{40860E6F-7D66-40AB-AF85-655DFD3FC43D}" presName="tx1" presStyleLbl="revTx" presStyleIdx="0" presStyleCnt="2"/>
      <dgm:spPr/>
    </dgm:pt>
    <dgm:pt modelId="{C6F68C9C-3E25-4633-90A1-1EF90B450795}" type="pres">
      <dgm:prSet presAssocID="{40860E6F-7D66-40AB-AF85-655DFD3FC43D}" presName="vert1" presStyleCnt="0"/>
      <dgm:spPr/>
    </dgm:pt>
    <dgm:pt modelId="{A3D9FB84-B600-44A2-950A-1F7D2556189D}" type="pres">
      <dgm:prSet presAssocID="{ABED48FA-1FC9-4225-9377-6077FE75373F}" presName="thickLine" presStyleLbl="alignNode1" presStyleIdx="1" presStyleCnt="2"/>
      <dgm:spPr/>
    </dgm:pt>
    <dgm:pt modelId="{6B944A41-E7CF-49CA-9DF4-F7D78F0A5E9A}" type="pres">
      <dgm:prSet presAssocID="{ABED48FA-1FC9-4225-9377-6077FE75373F}" presName="horz1" presStyleCnt="0"/>
      <dgm:spPr/>
    </dgm:pt>
    <dgm:pt modelId="{E966EB1B-8FA6-4E53-BAC8-50095E538DC7}" type="pres">
      <dgm:prSet presAssocID="{ABED48FA-1FC9-4225-9377-6077FE75373F}" presName="tx1" presStyleLbl="revTx" presStyleIdx="1" presStyleCnt="2"/>
      <dgm:spPr/>
    </dgm:pt>
    <dgm:pt modelId="{B54464F7-7567-4C3A-880B-3A15D498B23A}" type="pres">
      <dgm:prSet presAssocID="{ABED48FA-1FC9-4225-9377-6077FE75373F}" presName="vert1" presStyleCnt="0"/>
      <dgm:spPr/>
    </dgm:pt>
  </dgm:ptLst>
  <dgm:cxnLst>
    <dgm:cxn modelId="{6E66D619-4807-44B0-96AA-F8C50A7A5E9B}" type="presOf" srcId="{40860E6F-7D66-40AB-AF85-655DFD3FC43D}" destId="{2F82BCDD-E54B-4D94-A3A3-1301E172800F}" srcOrd="0" destOrd="0" presId="urn:microsoft.com/office/officeart/2008/layout/LinedList"/>
    <dgm:cxn modelId="{EE697630-363E-49FA-9A0C-DC5E088413E5}" srcId="{C495E9FC-78CF-43CD-AB96-633AFE4A29CA}" destId="{ABED48FA-1FC9-4225-9377-6077FE75373F}" srcOrd="1" destOrd="0" parTransId="{1DC94D15-E793-4153-B8FE-9B351D2CF343}" sibTransId="{F9768CAB-CA8B-4E01-B78D-920F3B17BD19}"/>
    <dgm:cxn modelId="{76BE605B-2BB1-4CA7-B582-523A8A49058A}" srcId="{C495E9FC-78CF-43CD-AB96-633AFE4A29CA}" destId="{40860E6F-7D66-40AB-AF85-655DFD3FC43D}" srcOrd="0" destOrd="0" parTransId="{F77B691B-DEB3-455E-82E5-E48B5C41874A}" sibTransId="{5B8285FF-19B9-4BBE-88CE-2ABB19CB11F3}"/>
    <dgm:cxn modelId="{6EBB7395-B47C-4024-B29E-4AA567F11059}" type="presOf" srcId="{ABED48FA-1FC9-4225-9377-6077FE75373F}" destId="{E966EB1B-8FA6-4E53-BAC8-50095E538DC7}" srcOrd="0" destOrd="0" presId="urn:microsoft.com/office/officeart/2008/layout/LinedList"/>
    <dgm:cxn modelId="{22EC2696-F64D-4521-BCF6-E36FAA1C7EAD}" type="presOf" srcId="{C495E9FC-78CF-43CD-AB96-633AFE4A29CA}" destId="{97389D8B-7F16-4816-81C0-89C54E44E34F}" srcOrd="0" destOrd="0" presId="urn:microsoft.com/office/officeart/2008/layout/LinedList"/>
    <dgm:cxn modelId="{98617299-B667-46BC-B88F-F59260ADF004}" type="presParOf" srcId="{97389D8B-7F16-4816-81C0-89C54E44E34F}" destId="{171F659E-4260-4EBA-9CC5-9B55E2AD4DFC}" srcOrd="0" destOrd="0" presId="urn:microsoft.com/office/officeart/2008/layout/LinedList"/>
    <dgm:cxn modelId="{CBD2A570-4E3B-47A5-907F-32BBC88AD0D3}" type="presParOf" srcId="{97389D8B-7F16-4816-81C0-89C54E44E34F}" destId="{8FD4EB0A-19AB-4AEA-A695-FC0257C8BCF8}" srcOrd="1" destOrd="0" presId="urn:microsoft.com/office/officeart/2008/layout/LinedList"/>
    <dgm:cxn modelId="{07519070-7716-40F7-B345-796612202ECB}" type="presParOf" srcId="{8FD4EB0A-19AB-4AEA-A695-FC0257C8BCF8}" destId="{2F82BCDD-E54B-4D94-A3A3-1301E172800F}" srcOrd="0" destOrd="0" presId="urn:microsoft.com/office/officeart/2008/layout/LinedList"/>
    <dgm:cxn modelId="{9ACA3D58-ED41-4741-B00A-2B31F655F010}" type="presParOf" srcId="{8FD4EB0A-19AB-4AEA-A695-FC0257C8BCF8}" destId="{C6F68C9C-3E25-4633-90A1-1EF90B450795}" srcOrd="1" destOrd="0" presId="urn:microsoft.com/office/officeart/2008/layout/LinedList"/>
    <dgm:cxn modelId="{3282F03A-A500-4093-9941-E1835417CF56}" type="presParOf" srcId="{97389D8B-7F16-4816-81C0-89C54E44E34F}" destId="{A3D9FB84-B600-44A2-950A-1F7D2556189D}" srcOrd="2" destOrd="0" presId="urn:microsoft.com/office/officeart/2008/layout/LinedList"/>
    <dgm:cxn modelId="{153A1931-C40B-4A8F-9471-9B0B63AC2F22}" type="presParOf" srcId="{97389D8B-7F16-4816-81C0-89C54E44E34F}" destId="{6B944A41-E7CF-49CA-9DF4-F7D78F0A5E9A}" srcOrd="3" destOrd="0" presId="urn:microsoft.com/office/officeart/2008/layout/LinedList"/>
    <dgm:cxn modelId="{63EFCDB7-DD9A-45BA-B60B-7B294267D224}" type="presParOf" srcId="{6B944A41-E7CF-49CA-9DF4-F7D78F0A5E9A}" destId="{E966EB1B-8FA6-4E53-BAC8-50095E538DC7}" srcOrd="0" destOrd="0" presId="urn:microsoft.com/office/officeart/2008/layout/LinedList"/>
    <dgm:cxn modelId="{A382CBAD-C37E-4E42-9166-50C8257F4C33}" type="presParOf" srcId="{6B944A41-E7CF-49CA-9DF4-F7D78F0A5E9A}" destId="{B54464F7-7567-4C3A-880B-3A15D498B23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1E2AA3-00A8-46B1-94A9-8E284E2769C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95B0010-A4BD-4185-82DE-96824DE7F267}">
      <dgm:prSet/>
      <dgm:spPr/>
      <dgm:t>
        <a:bodyPr/>
        <a:lstStyle/>
        <a:p>
          <a:r>
            <a:rPr lang="en-IN" dirty="0"/>
            <a:t>Sampling: The study will use purposive sampling for anaemic women who are currently pregnant or have recently given birth.</a:t>
          </a:r>
          <a:endParaRPr lang="en-US" dirty="0"/>
        </a:p>
      </dgm:t>
    </dgm:pt>
    <dgm:pt modelId="{743D3D67-F8BC-47E2-8EAA-B6881700602A}" type="parTrans" cxnId="{333CDF61-3FD6-41B5-A1FE-A532807199C2}">
      <dgm:prSet/>
      <dgm:spPr/>
      <dgm:t>
        <a:bodyPr/>
        <a:lstStyle/>
        <a:p>
          <a:endParaRPr lang="en-US"/>
        </a:p>
      </dgm:t>
    </dgm:pt>
    <dgm:pt modelId="{6917E0A4-4CC2-4ED0-95FA-0EDB87A01FF7}" type="sibTrans" cxnId="{333CDF61-3FD6-41B5-A1FE-A532807199C2}">
      <dgm:prSet/>
      <dgm:spPr/>
      <dgm:t>
        <a:bodyPr/>
        <a:lstStyle/>
        <a:p>
          <a:endParaRPr lang="en-US"/>
        </a:p>
      </dgm:t>
    </dgm:pt>
    <dgm:pt modelId="{28913486-C050-4273-BC33-AA3D0901FEA5}">
      <dgm:prSet/>
      <dgm:spPr/>
      <dgm:t>
        <a:bodyPr/>
        <a:lstStyle/>
        <a:p>
          <a:r>
            <a:rPr lang="en-IN"/>
            <a:t>Qualitative data: Semi-structured interviews will be conducted to collect in-depth data on the experiences of anemic women during and after pregnancy.</a:t>
          </a:r>
          <a:endParaRPr lang="en-US"/>
        </a:p>
      </dgm:t>
    </dgm:pt>
    <dgm:pt modelId="{290F31FB-89F7-43A6-89A6-6133DA89C339}" type="parTrans" cxnId="{87910FAB-E7FC-49C5-A636-601EEE8649C5}">
      <dgm:prSet/>
      <dgm:spPr/>
      <dgm:t>
        <a:bodyPr/>
        <a:lstStyle/>
        <a:p>
          <a:endParaRPr lang="en-US"/>
        </a:p>
      </dgm:t>
    </dgm:pt>
    <dgm:pt modelId="{753470D5-DE85-4429-BB24-2AB4B23DA780}" type="sibTrans" cxnId="{87910FAB-E7FC-49C5-A636-601EEE8649C5}">
      <dgm:prSet/>
      <dgm:spPr/>
      <dgm:t>
        <a:bodyPr/>
        <a:lstStyle/>
        <a:p>
          <a:endParaRPr lang="en-US"/>
        </a:p>
      </dgm:t>
    </dgm:pt>
    <dgm:pt modelId="{84D58891-4BDA-471E-904A-9B6D54A0FE7E}">
      <dgm:prSet/>
      <dgm:spPr/>
      <dgm:t>
        <a:bodyPr/>
        <a:lstStyle/>
        <a:p>
          <a:r>
            <a:rPr lang="en-IN"/>
            <a:t>Data analysis: The quantitative data will be analyzed using descriptive statistics, and the qualitative data will be analyzed using thematic analysis.</a:t>
          </a:r>
          <a:endParaRPr lang="en-US"/>
        </a:p>
      </dgm:t>
    </dgm:pt>
    <dgm:pt modelId="{B2973C2C-38DB-4DA8-BA03-B6CB2DEA12AA}" type="parTrans" cxnId="{475B918B-7C18-484C-BEEC-17C7C5072370}">
      <dgm:prSet/>
      <dgm:spPr/>
      <dgm:t>
        <a:bodyPr/>
        <a:lstStyle/>
        <a:p>
          <a:endParaRPr lang="en-US"/>
        </a:p>
      </dgm:t>
    </dgm:pt>
    <dgm:pt modelId="{3D12C269-DE1C-4D0D-8731-90F4996C05D6}" type="sibTrans" cxnId="{475B918B-7C18-484C-BEEC-17C7C5072370}">
      <dgm:prSet/>
      <dgm:spPr/>
      <dgm:t>
        <a:bodyPr/>
        <a:lstStyle/>
        <a:p>
          <a:endParaRPr lang="en-US"/>
        </a:p>
      </dgm:t>
    </dgm:pt>
    <dgm:pt modelId="{12E093A0-A66E-47E3-AC0D-05B8344DDC7B}" type="pres">
      <dgm:prSet presAssocID="{601E2AA3-00A8-46B1-94A9-8E284E2769CE}" presName="linear" presStyleCnt="0">
        <dgm:presLayoutVars>
          <dgm:animLvl val="lvl"/>
          <dgm:resizeHandles val="exact"/>
        </dgm:presLayoutVars>
      </dgm:prSet>
      <dgm:spPr/>
    </dgm:pt>
    <dgm:pt modelId="{437B6DC0-4BBD-45DF-B3E1-4285A0BEFBEC}" type="pres">
      <dgm:prSet presAssocID="{C95B0010-A4BD-4185-82DE-96824DE7F267}" presName="parentText" presStyleLbl="node1" presStyleIdx="0" presStyleCnt="3">
        <dgm:presLayoutVars>
          <dgm:chMax val="0"/>
          <dgm:bulletEnabled val="1"/>
        </dgm:presLayoutVars>
      </dgm:prSet>
      <dgm:spPr/>
    </dgm:pt>
    <dgm:pt modelId="{C450C568-2804-4E30-9E25-F78B53B89705}" type="pres">
      <dgm:prSet presAssocID="{6917E0A4-4CC2-4ED0-95FA-0EDB87A01FF7}" presName="spacer" presStyleCnt="0"/>
      <dgm:spPr/>
    </dgm:pt>
    <dgm:pt modelId="{3EC26EAA-BF22-46DF-B36C-7E3500A093F7}" type="pres">
      <dgm:prSet presAssocID="{28913486-C050-4273-BC33-AA3D0901FEA5}" presName="parentText" presStyleLbl="node1" presStyleIdx="1" presStyleCnt="3">
        <dgm:presLayoutVars>
          <dgm:chMax val="0"/>
          <dgm:bulletEnabled val="1"/>
        </dgm:presLayoutVars>
      </dgm:prSet>
      <dgm:spPr/>
    </dgm:pt>
    <dgm:pt modelId="{73E765C8-EEC7-4753-9DD5-CB28DE3A8269}" type="pres">
      <dgm:prSet presAssocID="{753470D5-DE85-4429-BB24-2AB4B23DA780}" presName="spacer" presStyleCnt="0"/>
      <dgm:spPr/>
    </dgm:pt>
    <dgm:pt modelId="{90969309-A169-4D68-A2E3-20E829C6CAE4}" type="pres">
      <dgm:prSet presAssocID="{84D58891-4BDA-471E-904A-9B6D54A0FE7E}" presName="parentText" presStyleLbl="node1" presStyleIdx="2" presStyleCnt="3">
        <dgm:presLayoutVars>
          <dgm:chMax val="0"/>
          <dgm:bulletEnabled val="1"/>
        </dgm:presLayoutVars>
      </dgm:prSet>
      <dgm:spPr/>
    </dgm:pt>
  </dgm:ptLst>
  <dgm:cxnLst>
    <dgm:cxn modelId="{A7DAC206-E093-4BF6-BAA0-DD20B2E4BAAA}" type="presOf" srcId="{84D58891-4BDA-471E-904A-9B6D54A0FE7E}" destId="{90969309-A169-4D68-A2E3-20E829C6CAE4}" srcOrd="0" destOrd="0" presId="urn:microsoft.com/office/officeart/2005/8/layout/vList2"/>
    <dgm:cxn modelId="{333CDF61-3FD6-41B5-A1FE-A532807199C2}" srcId="{601E2AA3-00A8-46B1-94A9-8E284E2769CE}" destId="{C95B0010-A4BD-4185-82DE-96824DE7F267}" srcOrd="0" destOrd="0" parTransId="{743D3D67-F8BC-47E2-8EAA-B6881700602A}" sibTransId="{6917E0A4-4CC2-4ED0-95FA-0EDB87A01FF7}"/>
    <dgm:cxn modelId="{B79BCB48-3999-43BE-BA5A-E49A13E1D82C}" type="presOf" srcId="{601E2AA3-00A8-46B1-94A9-8E284E2769CE}" destId="{12E093A0-A66E-47E3-AC0D-05B8344DDC7B}" srcOrd="0" destOrd="0" presId="urn:microsoft.com/office/officeart/2005/8/layout/vList2"/>
    <dgm:cxn modelId="{475B918B-7C18-484C-BEEC-17C7C5072370}" srcId="{601E2AA3-00A8-46B1-94A9-8E284E2769CE}" destId="{84D58891-4BDA-471E-904A-9B6D54A0FE7E}" srcOrd="2" destOrd="0" parTransId="{B2973C2C-38DB-4DA8-BA03-B6CB2DEA12AA}" sibTransId="{3D12C269-DE1C-4D0D-8731-90F4996C05D6}"/>
    <dgm:cxn modelId="{87910FAB-E7FC-49C5-A636-601EEE8649C5}" srcId="{601E2AA3-00A8-46B1-94A9-8E284E2769CE}" destId="{28913486-C050-4273-BC33-AA3D0901FEA5}" srcOrd="1" destOrd="0" parTransId="{290F31FB-89F7-43A6-89A6-6133DA89C339}" sibTransId="{753470D5-DE85-4429-BB24-2AB4B23DA780}"/>
    <dgm:cxn modelId="{D03725AE-D18A-4729-8332-A6A0D1338C7E}" type="presOf" srcId="{28913486-C050-4273-BC33-AA3D0901FEA5}" destId="{3EC26EAA-BF22-46DF-B36C-7E3500A093F7}" srcOrd="0" destOrd="0" presId="urn:microsoft.com/office/officeart/2005/8/layout/vList2"/>
    <dgm:cxn modelId="{7A2ED1E9-2E01-4C64-9840-6A2CCAEF7B10}" type="presOf" srcId="{C95B0010-A4BD-4185-82DE-96824DE7F267}" destId="{437B6DC0-4BBD-45DF-B3E1-4285A0BEFBEC}" srcOrd="0" destOrd="0" presId="urn:microsoft.com/office/officeart/2005/8/layout/vList2"/>
    <dgm:cxn modelId="{7E1A170B-FE67-428A-9A38-39015F5C6D02}" type="presParOf" srcId="{12E093A0-A66E-47E3-AC0D-05B8344DDC7B}" destId="{437B6DC0-4BBD-45DF-B3E1-4285A0BEFBEC}" srcOrd="0" destOrd="0" presId="urn:microsoft.com/office/officeart/2005/8/layout/vList2"/>
    <dgm:cxn modelId="{E3ED1E3E-9B8E-4FE4-BC5F-F137D530B37A}" type="presParOf" srcId="{12E093A0-A66E-47E3-AC0D-05B8344DDC7B}" destId="{C450C568-2804-4E30-9E25-F78B53B89705}" srcOrd="1" destOrd="0" presId="urn:microsoft.com/office/officeart/2005/8/layout/vList2"/>
    <dgm:cxn modelId="{1C3885D4-9DD5-46DE-A893-48894BC0594B}" type="presParOf" srcId="{12E093A0-A66E-47E3-AC0D-05B8344DDC7B}" destId="{3EC26EAA-BF22-46DF-B36C-7E3500A093F7}" srcOrd="2" destOrd="0" presId="urn:microsoft.com/office/officeart/2005/8/layout/vList2"/>
    <dgm:cxn modelId="{6224C80E-7A48-42C1-A533-8427BF7044DE}" type="presParOf" srcId="{12E093A0-A66E-47E3-AC0D-05B8344DDC7B}" destId="{73E765C8-EEC7-4753-9DD5-CB28DE3A8269}" srcOrd="3" destOrd="0" presId="urn:microsoft.com/office/officeart/2005/8/layout/vList2"/>
    <dgm:cxn modelId="{3994AE0B-0659-44D8-A842-559234135DF5}" type="presParOf" srcId="{12E093A0-A66E-47E3-AC0D-05B8344DDC7B}" destId="{90969309-A169-4D68-A2E3-20E829C6CAE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21DF5C8-04CD-4D0E-BC29-69A8E0B9422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32CD4E8B-0F74-4C55-96C2-252BC1A9628E}">
      <dgm:prSet/>
      <dgm:spPr/>
      <dgm:t>
        <a:bodyPr/>
        <a:lstStyle/>
        <a:p>
          <a:r>
            <a:rPr lang="en-IN" dirty="0"/>
            <a:t>ACCESS TO ANTENATAL CARE -</a:t>
          </a:r>
          <a:endParaRPr lang="en-US" dirty="0"/>
        </a:p>
      </dgm:t>
    </dgm:pt>
    <dgm:pt modelId="{13BF163B-4196-4418-9E85-FD64A3FF2B52}" type="parTrans" cxnId="{2BBCF007-25FB-4E67-8E7E-DD0E3E11FA22}">
      <dgm:prSet/>
      <dgm:spPr/>
      <dgm:t>
        <a:bodyPr/>
        <a:lstStyle/>
        <a:p>
          <a:endParaRPr lang="en-US"/>
        </a:p>
      </dgm:t>
    </dgm:pt>
    <dgm:pt modelId="{34769A07-6E49-42C8-9186-09E750E283EE}" type="sibTrans" cxnId="{2BBCF007-25FB-4E67-8E7E-DD0E3E11FA22}">
      <dgm:prSet/>
      <dgm:spPr/>
      <dgm:t>
        <a:bodyPr/>
        <a:lstStyle/>
        <a:p>
          <a:endParaRPr lang="en-US"/>
        </a:p>
      </dgm:t>
    </dgm:pt>
    <dgm:pt modelId="{D20AB369-47B8-4946-815A-78D5742A4D22}">
      <dgm:prSet/>
      <dgm:spPr/>
      <dgm:t>
        <a:bodyPr/>
        <a:lstStyle/>
        <a:p>
          <a:r>
            <a:rPr lang="en-IN" dirty="0"/>
            <a:t>Individual: Fear and shame- ‘if it’s their first pregnancy they needed a guardian, they were afraid to go out alone’</a:t>
          </a:r>
          <a:endParaRPr lang="en-US" dirty="0"/>
        </a:p>
      </dgm:t>
    </dgm:pt>
    <dgm:pt modelId="{4F8AF04F-5600-4ECE-AD14-BD9AA2A25DA9}" type="parTrans" cxnId="{850DCFB8-B69B-4123-8C83-E0827D7D6305}">
      <dgm:prSet/>
      <dgm:spPr/>
      <dgm:t>
        <a:bodyPr/>
        <a:lstStyle/>
        <a:p>
          <a:endParaRPr lang="en-US"/>
        </a:p>
      </dgm:t>
    </dgm:pt>
    <dgm:pt modelId="{CFBC6472-7572-4A86-A605-D795B8BAA491}" type="sibTrans" cxnId="{850DCFB8-B69B-4123-8C83-E0827D7D6305}">
      <dgm:prSet/>
      <dgm:spPr/>
      <dgm:t>
        <a:bodyPr/>
        <a:lstStyle/>
        <a:p>
          <a:endParaRPr lang="en-US"/>
        </a:p>
      </dgm:t>
    </dgm:pt>
    <dgm:pt modelId="{20810E2F-B28B-4EA5-B9CD-D2EF40F26651}">
      <dgm:prSet/>
      <dgm:spPr/>
      <dgm:t>
        <a:bodyPr/>
        <a:lstStyle/>
        <a:p>
          <a:r>
            <a:rPr lang="en-IN" dirty="0"/>
            <a:t>Community: Shame and stigma- fathers were less understanding of the women shyness, they do not talk about it with their in-laws during pregnancy.</a:t>
          </a:r>
          <a:endParaRPr lang="en-US" dirty="0"/>
        </a:p>
      </dgm:t>
    </dgm:pt>
    <dgm:pt modelId="{2830F094-239A-493B-A0EA-52C4F619AD0B}" type="parTrans" cxnId="{399DB894-4ECE-4F9B-8470-DF5D44B68A97}">
      <dgm:prSet/>
      <dgm:spPr/>
      <dgm:t>
        <a:bodyPr/>
        <a:lstStyle/>
        <a:p>
          <a:endParaRPr lang="en-US"/>
        </a:p>
      </dgm:t>
    </dgm:pt>
    <dgm:pt modelId="{2986CD64-5862-4F94-AA0F-A54AF6E6E306}" type="sibTrans" cxnId="{399DB894-4ECE-4F9B-8470-DF5D44B68A97}">
      <dgm:prSet/>
      <dgm:spPr/>
      <dgm:t>
        <a:bodyPr/>
        <a:lstStyle/>
        <a:p>
          <a:endParaRPr lang="en-US"/>
        </a:p>
      </dgm:t>
    </dgm:pt>
    <dgm:pt modelId="{D4509C1B-CFB1-422E-9C0B-1943832DA45A}">
      <dgm:prSet/>
      <dgm:spPr/>
      <dgm:t>
        <a:bodyPr/>
        <a:lstStyle/>
        <a:p>
          <a:r>
            <a:rPr lang="en-IN" dirty="0"/>
            <a:t>Family: Power and positionality- ‘ I didn’t go outside of my home alone as I am daughter in-law and it is my first pregnancy. </a:t>
          </a:r>
          <a:endParaRPr lang="en-US" dirty="0"/>
        </a:p>
      </dgm:t>
    </dgm:pt>
    <dgm:pt modelId="{8AF014DF-E80B-40BF-A7B4-F938587019C9}" type="parTrans" cxnId="{A2C8AF6B-C1C8-4661-8FED-82E22EAA7F89}">
      <dgm:prSet/>
      <dgm:spPr/>
      <dgm:t>
        <a:bodyPr/>
        <a:lstStyle/>
        <a:p>
          <a:endParaRPr lang="en-US"/>
        </a:p>
      </dgm:t>
    </dgm:pt>
    <dgm:pt modelId="{FAD18DED-EA20-4C2E-9FEF-FFF545878EB6}" type="sibTrans" cxnId="{A2C8AF6B-C1C8-4661-8FED-82E22EAA7F89}">
      <dgm:prSet/>
      <dgm:spPr/>
      <dgm:t>
        <a:bodyPr/>
        <a:lstStyle/>
        <a:p>
          <a:endParaRPr lang="en-US"/>
        </a:p>
      </dgm:t>
    </dgm:pt>
    <dgm:pt modelId="{05966D0F-E624-4D44-A840-48EDA4D078A2}">
      <dgm:prSet/>
      <dgm:spPr/>
      <dgm:t>
        <a:bodyPr/>
        <a:lstStyle/>
        <a:p>
          <a:r>
            <a:rPr lang="en-IN" dirty="0"/>
            <a:t>Community: Quality of antenatal care and trust</a:t>
          </a:r>
          <a:endParaRPr lang="en-US" dirty="0"/>
        </a:p>
      </dgm:t>
    </dgm:pt>
    <dgm:pt modelId="{63CAA443-FDB3-4268-8F5A-BE5412DEC0BD}" type="parTrans" cxnId="{62ABDA22-410F-44D2-A0EB-5FF8A6DD1D3C}">
      <dgm:prSet/>
      <dgm:spPr/>
      <dgm:t>
        <a:bodyPr/>
        <a:lstStyle/>
        <a:p>
          <a:endParaRPr lang="en-US"/>
        </a:p>
      </dgm:t>
    </dgm:pt>
    <dgm:pt modelId="{4A319DE5-F386-494C-9E0C-CE2787EB2E51}" type="sibTrans" cxnId="{62ABDA22-410F-44D2-A0EB-5FF8A6DD1D3C}">
      <dgm:prSet/>
      <dgm:spPr/>
      <dgm:t>
        <a:bodyPr/>
        <a:lstStyle/>
        <a:p>
          <a:endParaRPr lang="en-US"/>
        </a:p>
      </dgm:t>
    </dgm:pt>
    <dgm:pt modelId="{FCDAF182-2E27-4A52-9CDF-844F643C603C}">
      <dgm:prSet/>
      <dgm:spPr/>
      <dgm:t>
        <a:bodyPr/>
        <a:lstStyle/>
        <a:p>
          <a:r>
            <a:rPr lang="en-IN" dirty="0"/>
            <a:t>CONSUMPTION OF MICRONUTRIENT RICH DIET </a:t>
          </a:r>
          <a:endParaRPr lang="en-US" dirty="0"/>
        </a:p>
      </dgm:t>
    </dgm:pt>
    <dgm:pt modelId="{9DA1F61C-AC50-4F75-9911-574C9B6A635A}" type="parTrans" cxnId="{92B6962C-1584-4567-996C-E806FE9FEA3D}">
      <dgm:prSet/>
      <dgm:spPr/>
      <dgm:t>
        <a:bodyPr/>
        <a:lstStyle/>
        <a:p>
          <a:endParaRPr lang="en-US"/>
        </a:p>
      </dgm:t>
    </dgm:pt>
    <dgm:pt modelId="{322F90BC-DBC2-467D-ACFC-F32CE4DC9D86}" type="sibTrans" cxnId="{92B6962C-1584-4567-996C-E806FE9FEA3D}">
      <dgm:prSet/>
      <dgm:spPr/>
      <dgm:t>
        <a:bodyPr/>
        <a:lstStyle/>
        <a:p>
          <a:endParaRPr lang="en-US"/>
        </a:p>
      </dgm:t>
    </dgm:pt>
    <dgm:pt modelId="{7D879F4A-768B-4D21-9206-0F24ED03BFA5}">
      <dgm:prSet/>
      <dgm:spPr/>
      <dgm:t>
        <a:bodyPr/>
        <a:lstStyle/>
        <a:p>
          <a:r>
            <a:rPr lang="en-IN" dirty="0"/>
            <a:t>Individual: Nausea and digestive problems-’ I did not like to eat, my stomach felt heavy’</a:t>
          </a:r>
          <a:endParaRPr lang="en-US" dirty="0"/>
        </a:p>
      </dgm:t>
    </dgm:pt>
    <dgm:pt modelId="{A64E18A2-B2D2-4869-84F6-ED985C3FE734}" type="parTrans" cxnId="{45FC2290-394B-4800-AA74-AAE081E4A189}">
      <dgm:prSet/>
      <dgm:spPr/>
      <dgm:t>
        <a:bodyPr/>
        <a:lstStyle/>
        <a:p>
          <a:endParaRPr lang="en-US"/>
        </a:p>
      </dgm:t>
    </dgm:pt>
    <dgm:pt modelId="{1C6BFB74-4D9F-40CC-95AF-3325A1E70FE6}" type="sibTrans" cxnId="{45FC2290-394B-4800-AA74-AAE081E4A189}">
      <dgm:prSet/>
      <dgm:spPr/>
      <dgm:t>
        <a:bodyPr/>
        <a:lstStyle/>
        <a:p>
          <a:endParaRPr lang="en-US"/>
        </a:p>
      </dgm:t>
    </dgm:pt>
    <dgm:pt modelId="{7DF9EC99-6DCD-48FC-BBC0-60937B01441E}">
      <dgm:prSet/>
      <dgm:spPr/>
      <dgm:t>
        <a:bodyPr/>
        <a:lstStyle/>
        <a:p>
          <a:r>
            <a:rPr lang="en-IN" dirty="0"/>
            <a:t>Individual and family: Knowledge- beetroot and pomegranate were specifically mentioned.</a:t>
          </a:r>
          <a:endParaRPr lang="en-US" dirty="0"/>
        </a:p>
      </dgm:t>
    </dgm:pt>
    <dgm:pt modelId="{47EF5365-9E14-432C-8EB6-A6F60BB48A80}" type="parTrans" cxnId="{8B71D5E0-4E1D-469A-A639-BA2A30B616CF}">
      <dgm:prSet/>
      <dgm:spPr/>
      <dgm:t>
        <a:bodyPr/>
        <a:lstStyle/>
        <a:p>
          <a:endParaRPr lang="en-US"/>
        </a:p>
      </dgm:t>
    </dgm:pt>
    <dgm:pt modelId="{D2FC029C-21CA-40B6-BA04-F940B746A7D6}" type="sibTrans" cxnId="{8B71D5E0-4E1D-469A-A639-BA2A30B616CF}">
      <dgm:prSet/>
      <dgm:spPr/>
      <dgm:t>
        <a:bodyPr/>
        <a:lstStyle/>
        <a:p>
          <a:endParaRPr lang="en-US"/>
        </a:p>
      </dgm:t>
    </dgm:pt>
    <dgm:pt modelId="{2E5520EC-2857-4860-9192-838CA2E2DC23}">
      <dgm:prSet/>
      <dgm:spPr/>
      <dgm:t>
        <a:bodyPr/>
        <a:lstStyle/>
        <a:p>
          <a:r>
            <a:rPr lang="en-IN" dirty="0"/>
            <a:t>Family and community: Knowledge-should not eat dry food was considered low in energy.</a:t>
          </a:r>
          <a:endParaRPr lang="en-US" dirty="0"/>
        </a:p>
      </dgm:t>
    </dgm:pt>
    <dgm:pt modelId="{06F46402-4804-49BF-B5C7-BAC03573FA26}" type="parTrans" cxnId="{265C85C4-ABAE-4CE6-8DED-5B3D24C81F52}">
      <dgm:prSet/>
      <dgm:spPr/>
      <dgm:t>
        <a:bodyPr/>
        <a:lstStyle/>
        <a:p>
          <a:endParaRPr lang="en-US"/>
        </a:p>
      </dgm:t>
    </dgm:pt>
    <dgm:pt modelId="{1ECE7D71-2C31-4B08-AF3A-1618757FA7E8}" type="sibTrans" cxnId="{265C85C4-ABAE-4CE6-8DED-5B3D24C81F52}">
      <dgm:prSet/>
      <dgm:spPr/>
      <dgm:t>
        <a:bodyPr/>
        <a:lstStyle/>
        <a:p>
          <a:endParaRPr lang="en-US"/>
        </a:p>
      </dgm:t>
    </dgm:pt>
    <dgm:pt modelId="{772290A7-DF3E-4432-9ADF-6DC12454BC60}">
      <dgm:prSet/>
      <dgm:spPr/>
      <dgm:t>
        <a:bodyPr/>
        <a:lstStyle/>
        <a:p>
          <a:r>
            <a:rPr lang="en-IN" dirty="0"/>
            <a:t>Family: power and positionality- mother in-law took the decision of what should I eat.</a:t>
          </a:r>
          <a:endParaRPr lang="en-US" dirty="0"/>
        </a:p>
      </dgm:t>
    </dgm:pt>
    <dgm:pt modelId="{F5DE813D-1944-4E9A-8394-1263809B4116}" type="parTrans" cxnId="{3AB11C24-BFA2-402E-816D-29916C09F4CB}">
      <dgm:prSet/>
      <dgm:spPr/>
      <dgm:t>
        <a:bodyPr/>
        <a:lstStyle/>
        <a:p>
          <a:endParaRPr lang="en-US"/>
        </a:p>
      </dgm:t>
    </dgm:pt>
    <dgm:pt modelId="{3023B51C-0D45-4994-ADAC-5704F4B90334}" type="sibTrans" cxnId="{3AB11C24-BFA2-402E-816D-29916C09F4CB}">
      <dgm:prSet/>
      <dgm:spPr/>
      <dgm:t>
        <a:bodyPr/>
        <a:lstStyle/>
        <a:p>
          <a:endParaRPr lang="en-US"/>
        </a:p>
      </dgm:t>
    </dgm:pt>
    <dgm:pt modelId="{B5EDE691-3B29-4AAD-8C1C-97D38408AE00}" type="pres">
      <dgm:prSet presAssocID="{921DF5C8-04CD-4D0E-BC29-69A8E0B94228}" presName="linear" presStyleCnt="0">
        <dgm:presLayoutVars>
          <dgm:dir/>
          <dgm:animLvl val="lvl"/>
          <dgm:resizeHandles val="exact"/>
        </dgm:presLayoutVars>
      </dgm:prSet>
      <dgm:spPr/>
    </dgm:pt>
    <dgm:pt modelId="{64EBACD1-590F-41B8-88EF-C2F00FBADCBA}" type="pres">
      <dgm:prSet presAssocID="{32CD4E8B-0F74-4C55-96C2-252BC1A9628E}" presName="parentLin" presStyleCnt="0"/>
      <dgm:spPr/>
    </dgm:pt>
    <dgm:pt modelId="{69F743D8-5299-4BD5-A39A-E7453E4FEC16}" type="pres">
      <dgm:prSet presAssocID="{32CD4E8B-0F74-4C55-96C2-252BC1A9628E}" presName="parentLeftMargin" presStyleLbl="node1" presStyleIdx="0" presStyleCnt="2"/>
      <dgm:spPr/>
    </dgm:pt>
    <dgm:pt modelId="{0D3DF19F-7360-440B-B74F-8A9C024D0B9E}" type="pres">
      <dgm:prSet presAssocID="{32CD4E8B-0F74-4C55-96C2-252BC1A9628E}" presName="parentText" presStyleLbl="node1" presStyleIdx="0" presStyleCnt="2">
        <dgm:presLayoutVars>
          <dgm:chMax val="0"/>
          <dgm:bulletEnabled val="1"/>
        </dgm:presLayoutVars>
      </dgm:prSet>
      <dgm:spPr/>
    </dgm:pt>
    <dgm:pt modelId="{DAF896F6-06EB-4FD7-AF83-7AF2700FD150}" type="pres">
      <dgm:prSet presAssocID="{32CD4E8B-0F74-4C55-96C2-252BC1A9628E}" presName="negativeSpace" presStyleCnt="0"/>
      <dgm:spPr/>
    </dgm:pt>
    <dgm:pt modelId="{E7BF71E5-1488-4C5C-8E71-BBD1702AF3C4}" type="pres">
      <dgm:prSet presAssocID="{32CD4E8B-0F74-4C55-96C2-252BC1A9628E}" presName="childText" presStyleLbl="conFgAcc1" presStyleIdx="0" presStyleCnt="2">
        <dgm:presLayoutVars>
          <dgm:bulletEnabled val="1"/>
        </dgm:presLayoutVars>
      </dgm:prSet>
      <dgm:spPr/>
    </dgm:pt>
    <dgm:pt modelId="{BAB3B4C9-81C0-400E-A1F2-90A28D84BB8B}" type="pres">
      <dgm:prSet presAssocID="{34769A07-6E49-42C8-9186-09E750E283EE}" presName="spaceBetweenRectangles" presStyleCnt="0"/>
      <dgm:spPr/>
    </dgm:pt>
    <dgm:pt modelId="{61B547B2-55E1-4E87-8803-BCE905D9D2E8}" type="pres">
      <dgm:prSet presAssocID="{FCDAF182-2E27-4A52-9CDF-844F643C603C}" presName="parentLin" presStyleCnt="0"/>
      <dgm:spPr/>
    </dgm:pt>
    <dgm:pt modelId="{23AD74BF-5ABE-4D22-B20F-FC4D5DB4A3F6}" type="pres">
      <dgm:prSet presAssocID="{FCDAF182-2E27-4A52-9CDF-844F643C603C}" presName="parentLeftMargin" presStyleLbl="node1" presStyleIdx="0" presStyleCnt="2"/>
      <dgm:spPr/>
    </dgm:pt>
    <dgm:pt modelId="{E7389738-BFC3-4A4E-8B19-BBA33A5D1743}" type="pres">
      <dgm:prSet presAssocID="{FCDAF182-2E27-4A52-9CDF-844F643C603C}" presName="parentText" presStyleLbl="node1" presStyleIdx="1" presStyleCnt="2">
        <dgm:presLayoutVars>
          <dgm:chMax val="0"/>
          <dgm:bulletEnabled val="1"/>
        </dgm:presLayoutVars>
      </dgm:prSet>
      <dgm:spPr/>
    </dgm:pt>
    <dgm:pt modelId="{E5DC3DBA-AAC3-4DA9-810D-3012C4574850}" type="pres">
      <dgm:prSet presAssocID="{FCDAF182-2E27-4A52-9CDF-844F643C603C}" presName="negativeSpace" presStyleCnt="0"/>
      <dgm:spPr/>
    </dgm:pt>
    <dgm:pt modelId="{227D95A4-E9F1-4113-A85E-E5114853149A}" type="pres">
      <dgm:prSet presAssocID="{FCDAF182-2E27-4A52-9CDF-844F643C603C}" presName="childText" presStyleLbl="conFgAcc1" presStyleIdx="1" presStyleCnt="2">
        <dgm:presLayoutVars>
          <dgm:bulletEnabled val="1"/>
        </dgm:presLayoutVars>
      </dgm:prSet>
      <dgm:spPr/>
    </dgm:pt>
  </dgm:ptLst>
  <dgm:cxnLst>
    <dgm:cxn modelId="{2BBCF007-25FB-4E67-8E7E-DD0E3E11FA22}" srcId="{921DF5C8-04CD-4D0E-BC29-69A8E0B94228}" destId="{32CD4E8B-0F74-4C55-96C2-252BC1A9628E}" srcOrd="0" destOrd="0" parTransId="{13BF163B-4196-4418-9E85-FD64A3FF2B52}" sibTransId="{34769A07-6E49-42C8-9186-09E750E283EE}"/>
    <dgm:cxn modelId="{DFA7241E-0746-464A-B33C-68961E92ADF0}" type="presOf" srcId="{D20AB369-47B8-4946-815A-78D5742A4D22}" destId="{E7BF71E5-1488-4C5C-8E71-BBD1702AF3C4}" srcOrd="0" destOrd="0" presId="urn:microsoft.com/office/officeart/2005/8/layout/list1"/>
    <dgm:cxn modelId="{62ABDA22-410F-44D2-A0EB-5FF8A6DD1D3C}" srcId="{32CD4E8B-0F74-4C55-96C2-252BC1A9628E}" destId="{05966D0F-E624-4D44-A840-48EDA4D078A2}" srcOrd="3" destOrd="0" parTransId="{63CAA443-FDB3-4268-8F5A-BE5412DEC0BD}" sibTransId="{4A319DE5-F386-494C-9E0C-CE2787EB2E51}"/>
    <dgm:cxn modelId="{3AB11C24-BFA2-402E-816D-29916C09F4CB}" srcId="{FCDAF182-2E27-4A52-9CDF-844F643C603C}" destId="{772290A7-DF3E-4432-9ADF-6DC12454BC60}" srcOrd="3" destOrd="0" parTransId="{F5DE813D-1944-4E9A-8394-1263809B4116}" sibTransId="{3023B51C-0D45-4994-ADAC-5704F4B90334}"/>
    <dgm:cxn modelId="{BD297C25-23B2-4266-BB54-C4E3CC0E4D52}" type="presOf" srcId="{FCDAF182-2E27-4A52-9CDF-844F643C603C}" destId="{23AD74BF-5ABE-4D22-B20F-FC4D5DB4A3F6}" srcOrd="0" destOrd="0" presId="urn:microsoft.com/office/officeart/2005/8/layout/list1"/>
    <dgm:cxn modelId="{92B6962C-1584-4567-996C-E806FE9FEA3D}" srcId="{921DF5C8-04CD-4D0E-BC29-69A8E0B94228}" destId="{FCDAF182-2E27-4A52-9CDF-844F643C603C}" srcOrd="1" destOrd="0" parTransId="{9DA1F61C-AC50-4F75-9911-574C9B6A635A}" sibTransId="{322F90BC-DBC2-467D-ACFC-F32CE4DC9D86}"/>
    <dgm:cxn modelId="{AABE6A41-CE2F-4CDD-94EB-5334DD044998}" type="presOf" srcId="{32CD4E8B-0F74-4C55-96C2-252BC1A9628E}" destId="{69F743D8-5299-4BD5-A39A-E7453E4FEC16}" srcOrd="0" destOrd="0" presId="urn:microsoft.com/office/officeart/2005/8/layout/list1"/>
    <dgm:cxn modelId="{C7522668-1B82-4513-9F6A-1F4011B8313A}" type="presOf" srcId="{7DF9EC99-6DCD-48FC-BBC0-60937B01441E}" destId="{227D95A4-E9F1-4113-A85E-E5114853149A}" srcOrd="0" destOrd="1" presId="urn:microsoft.com/office/officeart/2005/8/layout/list1"/>
    <dgm:cxn modelId="{A2C8AF6B-C1C8-4661-8FED-82E22EAA7F89}" srcId="{32CD4E8B-0F74-4C55-96C2-252BC1A9628E}" destId="{D4509C1B-CFB1-422E-9C0B-1943832DA45A}" srcOrd="2" destOrd="0" parTransId="{8AF014DF-E80B-40BF-A7B4-F938587019C9}" sibTransId="{FAD18DED-EA20-4C2E-9FEF-FFF545878EB6}"/>
    <dgm:cxn modelId="{A6BD684D-E0E5-4680-B542-F27DABBDFFA7}" type="presOf" srcId="{772290A7-DF3E-4432-9ADF-6DC12454BC60}" destId="{227D95A4-E9F1-4113-A85E-E5114853149A}" srcOrd="0" destOrd="3" presId="urn:microsoft.com/office/officeart/2005/8/layout/list1"/>
    <dgm:cxn modelId="{DB94FF51-C8D3-40E8-A7D2-5044327EB2D5}" type="presOf" srcId="{05966D0F-E624-4D44-A840-48EDA4D078A2}" destId="{E7BF71E5-1488-4C5C-8E71-BBD1702AF3C4}" srcOrd="0" destOrd="3" presId="urn:microsoft.com/office/officeart/2005/8/layout/list1"/>
    <dgm:cxn modelId="{ECE03253-6F1D-41FA-922C-8DBD2ED096E8}" type="presOf" srcId="{20810E2F-B28B-4EA5-B9CD-D2EF40F26651}" destId="{E7BF71E5-1488-4C5C-8E71-BBD1702AF3C4}" srcOrd="0" destOrd="1" presId="urn:microsoft.com/office/officeart/2005/8/layout/list1"/>
    <dgm:cxn modelId="{74FFF15A-CE4D-4419-A232-ED0774F16938}" type="presOf" srcId="{FCDAF182-2E27-4A52-9CDF-844F643C603C}" destId="{E7389738-BFC3-4A4E-8B19-BBA33A5D1743}" srcOrd="1" destOrd="0" presId="urn:microsoft.com/office/officeart/2005/8/layout/list1"/>
    <dgm:cxn modelId="{45FC2290-394B-4800-AA74-AAE081E4A189}" srcId="{FCDAF182-2E27-4A52-9CDF-844F643C603C}" destId="{7D879F4A-768B-4D21-9206-0F24ED03BFA5}" srcOrd="0" destOrd="0" parTransId="{A64E18A2-B2D2-4869-84F6-ED985C3FE734}" sibTransId="{1C6BFB74-4D9F-40CC-95AF-3325A1E70FE6}"/>
    <dgm:cxn modelId="{BC76BD90-809F-42F6-8A00-AEAF94D4338B}" type="presOf" srcId="{D4509C1B-CFB1-422E-9C0B-1943832DA45A}" destId="{E7BF71E5-1488-4C5C-8E71-BBD1702AF3C4}" srcOrd="0" destOrd="2" presId="urn:microsoft.com/office/officeart/2005/8/layout/list1"/>
    <dgm:cxn modelId="{399DB894-4ECE-4F9B-8470-DF5D44B68A97}" srcId="{32CD4E8B-0F74-4C55-96C2-252BC1A9628E}" destId="{20810E2F-B28B-4EA5-B9CD-D2EF40F26651}" srcOrd="1" destOrd="0" parTransId="{2830F094-239A-493B-A0EA-52C4F619AD0B}" sibTransId="{2986CD64-5862-4F94-AA0F-A54AF6E6E306}"/>
    <dgm:cxn modelId="{32375C9A-69B3-4C6F-B142-DFE5BF2FA77D}" type="presOf" srcId="{32CD4E8B-0F74-4C55-96C2-252BC1A9628E}" destId="{0D3DF19F-7360-440B-B74F-8A9C024D0B9E}" srcOrd="1" destOrd="0" presId="urn:microsoft.com/office/officeart/2005/8/layout/list1"/>
    <dgm:cxn modelId="{850DCFB8-B69B-4123-8C83-E0827D7D6305}" srcId="{32CD4E8B-0F74-4C55-96C2-252BC1A9628E}" destId="{D20AB369-47B8-4946-815A-78D5742A4D22}" srcOrd="0" destOrd="0" parTransId="{4F8AF04F-5600-4ECE-AD14-BD9AA2A25DA9}" sibTransId="{CFBC6472-7572-4A86-A605-D795B8BAA491}"/>
    <dgm:cxn modelId="{B55CB7BC-B268-45B3-B0D4-F1868D02EEA0}" type="presOf" srcId="{921DF5C8-04CD-4D0E-BC29-69A8E0B94228}" destId="{B5EDE691-3B29-4AAD-8C1C-97D38408AE00}" srcOrd="0" destOrd="0" presId="urn:microsoft.com/office/officeart/2005/8/layout/list1"/>
    <dgm:cxn modelId="{265C85C4-ABAE-4CE6-8DED-5B3D24C81F52}" srcId="{FCDAF182-2E27-4A52-9CDF-844F643C603C}" destId="{2E5520EC-2857-4860-9192-838CA2E2DC23}" srcOrd="2" destOrd="0" parTransId="{06F46402-4804-49BF-B5C7-BAC03573FA26}" sibTransId="{1ECE7D71-2C31-4B08-AF3A-1618757FA7E8}"/>
    <dgm:cxn modelId="{5E4F84C7-9F41-4A6D-84CC-C84A4E5A02C1}" type="presOf" srcId="{2E5520EC-2857-4860-9192-838CA2E2DC23}" destId="{227D95A4-E9F1-4113-A85E-E5114853149A}" srcOrd="0" destOrd="2" presId="urn:microsoft.com/office/officeart/2005/8/layout/list1"/>
    <dgm:cxn modelId="{8B71D5E0-4E1D-469A-A639-BA2A30B616CF}" srcId="{FCDAF182-2E27-4A52-9CDF-844F643C603C}" destId="{7DF9EC99-6DCD-48FC-BBC0-60937B01441E}" srcOrd="1" destOrd="0" parTransId="{47EF5365-9E14-432C-8EB6-A6F60BB48A80}" sibTransId="{D2FC029C-21CA-40B6-BA04-F940B746A7D6}"/>
    <dgm:cxn modelId="{CE8C81FB-B36C-47E2-AE4E-35A75648DBE0}" type="presOf" srcId="{7D879F4A-768B-4D21-9206-0F24ED03BFA5}" destId="{227D95A4-E9F1-4113-A85E-E5114853149A}" srcOrd="0" destOrd="0" presId="urn:microsoft.com/office/officeart/2005/8/layout/list1"/>
    <dgm:cxn modelId="{2C0E273C-C2AF-4BCB-B497-13628B25498F}" type="presParOf" srcId="{B5EDE691-3B29-4AAD-8C1C-97D38408AE00}" destId="{64EBACD1-590F-41B8-88EF-C2F00FBADCBA}" srcOrd="0" destOrd="0" presId="urn:microsoft.com/office/officeart/2005/8/layout/list1"/>
    <dgm:cxn modelId="{A5B6E9E4-1155-4CDE-A8F3-20CAA7B40F54}" type="presParOf" srcId="{64EBACD1-590F-41B8-88EF-C2F00FBADCBA}" destId="{69F743D8-5299-4BD5-A39A-E7453E4FEC16}" srcOrd="0" destOrd="0" presId="urn:microsoft.com/office/officeart/2005/8/layout/list1"/>
    <dgm:cxn modelId="{54C800B6-65D4-4E92-9331-952FB0F25A28}" type="presParOf" srcId="{64EBACD1-590F-41B8-88EF-C2F00FBADCBA}" destId="{0D3DF19F-7360-440B-B74F-8A9C024D0B9E}" srcOrd="1" destOrd="0" presId="urn:microsoft.com/office/officeart/2005/8/layout/list1"/>
    <dgm:cxn modelId="{BEE44F8D-4625-4EB8-A0D2-C7CE8BE9C321}" type="presParOf" srcId="{B5EDE691-3B29-4AAD-8C1C-97D38408AE00}" destId="{DAF896F6-06EB-4FD7-AF83-7AF2700FD150}" srcOrd="1" destOrd="0" presId="urn:microsoft.com/office/officeart/2005/8/layout/list1"/>
    <dgm:cxn modelId="{D6E20E9A-CDEC-4F7E-B51E-F34C544F49E1}" type="presParOf" srcId="{B5EDE691-3B29-4AAD-8C1C-97D38408AE00}" destId="{E7BF71E5-1488-4C5C-8E71-BBD1702AF3C4}" srcOrd="2" destOrd="0" presId="urn:microsoft.com/office/officeart/2005/8/layout/list1"/>
    <dgm:cxn modelId="{123B0232-E07E-4A5C-9688-79130F9C5841}" type="presParOf" srcId="{B5EDE691-3B29-4AAD-8C1C-97D38408AE00}" destId="{BAB3B4C9-81C0-400E-A1F2-90A28D84BB8B}" srcOrd="3" destOrd="0" presId="urn:microsoft.com/office/officeart/2005/8/layout/list1"/>
    <dgm:cxn modelId="{0951BDEC-04E0-4054-85A5-4E1C0096D783}" type="presParOf" srcId="{B5EDE691-3B29-4AAD-8C1C-97D38408AE00}" destId="{61B547B2-55E1-4E87-8803-BCE905D9D2E8}" srcOrd="4" destOrd="0" presId="urn:microsoft.com/office/officeart/2005/8/layout/list1"/>
    <dgm:cxn modelId="{04C5563E-B5B4-407D-947D-C1A1294CD4A7}" type="presParOf" srcId="{61B547B2-55E1-4E87-8803-BCE905D9D2E8}" destId="{23AD74BF-5ABE-4D22-B20F-FC4D5DB4A3F6}" srcOrd="0" destOrd="0" presId="urn:microsoft.com/office/officeart/2005/8/layout/list1"/>
    <dgm:cxn modelId="{3C692DA3-931D-40BE-8BC4-94C033BAE1DC}" type="presParOf" srcId="{61B547B2-55E1-4E87-8803-BCE905D9D2E8}" destId="{E7389738-BFC3-4A4E-8B19-BBA33A5D1743}" srcOrd="1" destOrd="0" presId="urn:microsoft.com/office/officeart/2005/8/layout/list1"/>
    <dgm:cxn modelId="{D3730781-103F-41C0-86F6-BB4054468E8D}" type="presParOf" srcId="{B5EDE691-3B29-4AAD-8C1C-97D38408AE00}" destId="{E5DC3DBA-AAC3-4DA9-810D-3012C4574850}" srcOrd="5" destOrd="0" presId="urn:microsoft.com/office/officeart/2005/8/layout/list1"/>
    <dgm:cxn modelId="{D76B4C9D-A816-481E-BEE4-64099CCB8D5D}" type="presParOf" srcId="{B5EDE691-3B29-4AAD-8C1C-97D38408AE00}" destId="{227D95A4-E9F1-4113-A85E-E5114853149A}"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B4FAB9E-4217-4916-B71F-24D892116057}"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6C948E72-CB03-418C-A12E-95802B8DB0D5}">
      <dgm:prSet/>
      <dgm:spPr/>
      <dgm:t>
        <a:bodyPr/>
        <a:lstStyle/>
        <a:p>
          <a:r>
            <a:rPr lang="en-IN" dirty="0"/>
            <a:t>CONSUMPTION OF IFA</a:t>
          </a:r>
          <a:endParaRPr lang="en-US" dirty="0"/>
        </a:p>
      </dgm:t>
    </dgm:pt>
    <dgm:pt modelId="{692620BA-E547-48C3-A1F7-37378C6A7946}" type="parTrans" cxnId="{DBFD92E0-E3A2-46DB-86CD-14352225AA17}">
      <dgm:prSet/>
      <dgm:spPr/>
      <dgm:t>
        <a:bodyPr/>
        <a:lstStyle/>
        <a:p>
          <a:endParaRPr lang="en-US"/>
        </a:p>
      </dgm:t>
    </dgm:pt>
    <dgm:pt modelId="{A4C30909-84DD-4B21-BCE7-FEC33988B62F}" type="sibTrans" cxnId="{DBFD92E0-E3A2-46DB-86CD-14352225AA17}">
      <dgm:prSet/>
      <dgm:spPr/>
      <dgm:t>
        <a:bodyPr/>
        <a:lstStyle/>
        <a:p>
          <a:endParaRPr lang="en-US"/>
        </a:p>
      </dgm:t>
    </dgm:pt>
    <dgm:pt modelId="{EC3895BF-C390-4A9B-AB99-337C8E699080}">
      <dgm:prSet/>
      <dgm:spPr/>
      <dgm:t>
        <a:bodyPr/>
        <a:lstStyle/>
        <a:p>
          <a:r>
            <a:rPr lang="en-IN" dirty="0"/>
            <a:t>Individuals: Knowledge- ‘it gives energy, you won’t have weakness.’ ‘Amount of blood increases’</a:t>
          </a:r>
          <a:endParaRPr lang="en-US" dirty="0"/>
        </a:p>
      </dgm:t>
    </dgm:pt>
    <dgm:pt modelId="{D210C6CD-8587-4169-9944-F6D54FC15B7F}" type="parTrans" cxnId="{FBE0DE26-46F3-4612-81A2-DD9D4A8D5896}">
      <dgm:prSet/>
      <dgm:spPr/>
      <dgm:t>
        <a:bodyPr/>
        <a:lstStyle/>
        <a:p>
          <a:endParaRPr lang="en-US"/>
        </a:p>
      </dgm:t>
    </dgm:pt>
    <dgm:pt modelId="{870098E3-7DDE-4928-A29A-A18591BD45DA}" type="sibTrans" cxnId="{FBE0DE26-46F3-4612-81A2-DD9D4A8D5896}">
      <dgm:prSet/>
      <dgm:spPr/>
      <dgm:t>
        <a:bodyPr/>
        <a:lstStyle/>
        <a:p>
          <a:endParaRPr lang="en-US"/>
        </a:p>
      </dgm:t>
    </dgm:pt>
    <dgm:pt modelId="{699DB38E-46B0-466B-AEBB-46B1A2BAD80C}">
      <dgm:prSet/>
      <dgm:spPr/>
      <dgm:t>
        <a:bodyPr/>
        <a:lstStyle/>
        <a:p>
          <a:r>
            <a:rPr lang="en-IN" dirty="0"/>
            <a:t>Individuals: Side-effects- commonly </a:t>
          </a:r>
          <a:r>
            <a:rPr lang="en-IN" dirty="0" err="1"/>
            <a:t>percieved</a:t>
          </a:r>
          <a:r>
            <a:rPr lang="en-IN" dirty="0"/>
            <a:t> side effects(digestive problems, black stool, vomiting)</a:t>
          </a:r>
          <a:endParaRPr lang="en-US" dirty="0"/>
        </a:p>
      </dgm:t>
    </dgm:pt>
    <dgm:pt modelId="{4AF9BC72-EBC9-4338-8F7B-528B6AAFE862}" type="parTrans" cxnId="{E361862E-8A23-419A-824D-DADD1FFFB5A9}">
      <dgm:prSet/>
      <dgm:spPr/>
      <dgm:t>
        <a:bodyPr/>
        <a:lstStyle/>
        <a:p>
          <a:endParaRPr lang="en-US"/>
        </a:p>
      </dgm:t>
    </dgm:pt>
    <dgm:pt modelId="{49E79B6D-023B-475B-AC85-92A2DC84B82D}" type="sibTrans" cxnId="{E361862E-8A23-419A-824D-DADD1FFFB5A9}">
      <dgm:prSet/>
      <dgm:spPr/>
      <dgm:t>
        <a:bodyPr/>
        <a:lstStyle/>
        <a:p>
          <a:endParaRPr lang="en-US"/>
        </a:p>
      </dgm:t>
    </dgm:pt>
    <dgm:pt modelId="{D1EAB206-5AA0-455B-B7F8-0590972D46A8}">
      <dgm:prSet/>
      <dgm:spPr/>
      <dgm:t>
        <a:bodyPr/>
        <a:lstStyle/>
        <a:p>
          <a:r>
            <a:rPr lang="en-IN" dirty="0"/>
            <a:t>Family: Power and positionality- ‘mother in-law brought IFA tablet for her daughter in-law and few keep check also.</a:t>
          </a:r>
          <a:endParaRPr lang="en-US" dirty="0"/>
        </a:p>
      </dgm:t>
    </dgm:pt>
    <dgm:pt modelId="{F2103EA1-C941-4F45-BD0F-50F203152216}" type="parTrans" cxnId="{BA6767C5-F3A5-454C-8017-EB1326D06DC4}">
      <dgm:prSet/>
      <dgm:spPr/>
      <dgm:t>
        <a:bodyPr/>
        <a:lstStyle/>
        <a:p>
          <a:endParaRPr lang="en-US"/>
        </a:p>
      </dgm:t>
    </dgm:pt>
    <dgm:pt modelId="{4747C989-7A80-471A-AF5B-C792FFA03B14}" type="sibTrans" cxnId="{BA6767C5-F3A5-454C-8017-EB1326D06DC4}">
      <dgm:prSet/>
      <dgm:spPr/>
      <dgm:t>
        <a:bodyPr/>
        <a:lstStyle/>
        <a:p>
          <a:endParaRPr lang="en-US"/>
        </a:p>
      </dgm:t>
    </dgm:pt>
    <dgm:pt modelId="{1D3C8D35-46C9-494B-B86F-7408C47400B0}" type="pres">
      <dgm:prSet presAssocID="{9B4FAB9E-4217-4916-B71F-24D892116057}" presName="linear" presStyleCnt="0">
        <dgm:presLayoutVars>
          <dgm:animLvl val="lvl"/>
          <dgm:resizeHandles val="exact"/>
        </dgm:presLayoutVars>
      </dgm:prSet>
      <dgm:spPr/>
    </dgm:pt>
    <dgm:pt modelId="{B1595299-69AE-43EF-8BD0-7F9209F6B026}" type="pres">
      <dgm:prSet presAssocID="{6C948E72-CB03-418C-A12E-95802B8DB0D5}" presName="parentText" presStyleLbl="node1" presStyleIdx="0" presStyleCnt="1" custLinFactNeighborX="-5481" custLinFactNeighborY="-41397">
        <dgm:presLayoutVars>
          <dgm:chMax val="0"/>
          <dgm:bulletEnabled val="1"/>
        </dgm:presLayoutVars>
      </dgm:prSet>
      <dgm:spPr/>
    </dgm:pt>
    <dgm:pt modelId="{D7AA9EB8-59E7-4E05-A175-AF6831ADA632}" type="pres">
      <dgm:prSet presAssocID="{6C948E72-CB03-418C-A12E-95802B8DB0D5}" presName="childText" presStyleLbl="revTx" presStyleIdx="0" presStyleCnt="1">
        <dgm:presLayoutVars>
          <dgm:bulletEnabled val="1"/>
        </dgm:presLayoutVars>
      </dgm:prSet>
      <dgm:spPr/>
    </dgm:pt>
  </dgm:ptLst>
  <dgm:cxnLst>
    <dgm:cxn modelId="{EABB5501-2563-4CFA-A1A5-4918DCBDB389}" type="presOf" srcId="{9B4FAB9E-4217-4916-B71F-24D892116057}" destId="{1D3C8D35-46C9-494B-B86F-7408C47400B0}" srcOrd="0" destOrd="0" presId="urn:microsoft.com/office/officeart/2005/8/layout/vList2"/>
    <dgm:cxn modelId="{FBE0DE26-46F3-4612-81A2-DD9D4A8D5896}" srcId="{6C948E72-CB03-418C-A12E-95802B8DB0D5}" destId="{EC3895BF-C390-4A9B-AB99-337C8E699080}" srcOrd="0" destOrd="0" parTransId="{D210C6CD-8587-4169-9944-F6D54FC15B7F}" sibTransId="{870098E3-7DDE-4928-A29A-A18591BD45DA}"/>
    <dgm:cxn modelId="{E361862E-8A23-419A-824D-DADD1FFFB5A9}" srcId="{6C948E72-CB03-418C-A12E-95802B8DB0D5}" destId="{699DB38E-46B0-466B-AEBB-46B1A2BAD80C}" srcOrd="1" destOrd="0" parTransId="{4AF9BC72-EBC9-4338-8F7B-528B6AAFE862}" sibTransId="{49E79B6D-023B-475B-AC85-92A2DC84B82D}"/>
    <dgm:cxn modelId="{95C75535-1E84-4D28-B7F6-6D3331F5AEBA}" type="presOf" srcId="{6C948E72-CB03-418C-A12E-95802B8DB0D5}" destId="{B1595299-69AE-43EF-8BD0-7F9209F6B026}" srcOrd="0" destOrd="0" presId="urn:microsoft.com/office/officeart/2005/8/layout/vList2"/>
    <dgm:cxn modelId="{4622EA45-80F2-4157-ABEC-835BDA1CE5D7}" type="presOf" srcId="{699DB38E-46B0-466B-AEBB-46B1A2BAD80C}" destId="{D7AA9EB8-59E7-4E05-A175-AF6831ADA632}" srcOrd="0" destOrd="1" presId="urn:microsoft.com/office/officeart/2005/8/layout/vList2"/>
    <dgm:cxn modelId="{80AD9591-0FBB-4A36-A7BE-6EBEE9402C26}" type="presOf" srcId="{EC3895BF-C390-4A9B-AB99-337C8E699080}" destId="{D7AA9EB8-59E7-4E05-A175-AF6831ADA632}" srcOrd="0" destOrd="0" presId="urn:microsoft.com/office/officeart/2005/8/layout/vList2"/>
    <dgm:cxn modelId="{BA6767C5-F3A5-454C-8017-EB1326D06DC4}" srcId="{6C948E72-CB03-418C-A12E-95802B8DB0D5}" destId="{D1EAB206-5AA0-455B-B7F8-0590972D46A8}" srcOrd="2" destOrd="0" parTransId="{F2103EA1-C941-4F45-BD0F-50F203152216}" sibTransId="{4747C989-7A80-471A-AF5B-C792FFA03B14}"/>
    <dgm:cxn modelId="{C2FC55CE-B0C6-4F66-8E40-6AE0C22524D9}" type="presOf" srcId="{D1EAB206-5AA0-455B-B7F8-0590972D46A8}" destId="{D7AA9EB8-59E7-4E05-A175-AF6831ADA632}" srcOrd="0" destOrd="2" presId="urn:microsoft.com/office/officeart/2005/8/layout/vList2"/>
    <dgm:cxn modelId="{DBFD92E0-E3A2-46DB-86CD-14352225AA17}" srcId="{9B4FAB9E-4217-4916-B71F-24D892116057}" destId="{6C948E72-CB03-418C-A12E-95802B8DB0D5}" srcOrd="0" destOrd="0" parTransId="{692620BA-E547-48C3-A1F7-37378C6A7946}" sibTransId="{A4C30909-84DD-4B21-BCE7-FEC33988B62F}"/>
    <dgm:cxn modelId="{D2AFE10B-ADCC-4F25-8EFE-3C6471BF1517}" type="presParOf" srcId="{1D3C8D35-46C9-494B-B86F-7408C47400B0}" destId="{B1595299-69AE-43EF-8BD0-7F9209F6B026}" srcOrd="0" destOrd="0" presId="urn:microsoft.com/office/officeart/2005/8/layout/vList2"/>
    <dgm:cxn modelId="{0A7B9EAC-DEF8-474D-B85E-D482B65BE80E}" type="presParOf" srcId="{1D3C8D35-46C9-494B-B86F-7408C47400B0}" destId="{D7AA9EB8-59E7-4E05-A175-AF6831ADA632}"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EEBE4C2-1C72-4750-9D20-8D9BF940B644}"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18A4C538-CE12-4743-97F0-9EC96CCF3323}">
      <dgm:prSet/>
      <dgm:spPr/>
      <dgm:t>
        <a:bodyPr/>
        <a:lstStyle/>
        <a:p>
          <a:r>
            <a:rPr lang="en-GB"/>
            <a:t>Complex interventions are necessaryto address the multiple causes of anemia in this context.</a:t>
          </a:r>
          <a:endParaRPr lang="en-US"/>
        </a:p>
      </dgm:t>
    </dgm:pt>
    <dgm:pt modelId="{0040E71E-5E9C-42DC-8115-18B91E97B950}" type="parTrans" cxnId="{731EECEB-DCA9-495C-9D2F-3E120C48B1C8}">
      <dgm:prSet/>
      <dgm:spPr/>
      <dgm:t>
        <a:bodyPr/>
        <a:lstStyle/>
        <a:p>
          <a:endParaRPr lang="en-US"/>
        </a:p>
      </dgm:t>
    </dgm:pt>
    <dgm:pt modelId="{DDF705A1-61D4-40AB-92CD-3ECED9BC0001}" type="sibTrans" cxnId="{731EECEB-DCA9-495C-9D2F-3E120C48B1C8}">
      <dgm:prSet/>
      <dgm:spPr/>
      <dgm:t>
        <a:bodyPr/>
        <a:lstStyle/>
        <a:p>
          <a:endParaRPr lang="en-US"/>
        </a:p>
      </dgm:t>
    </dgm:pt>
    <dgm:pt modelId="{5813CB65-F1D6-4660-85F1-90A2E406C39B}">
      <dgm:prSet/>
      <dgm:spPr/>
      <dgm:t>
        <a:bodyPr/>
        <a:lstStyle/>
        <a:p>
          <a:r>
            <a:rPr lang="en-GB"/>
            <a:t>Pregnant women and other family members lacked awareness.</a:t>
          </a:r>
          <a:endParaRPr lang="en-US"/>
        </a:p>
      </dgm:t>
    </dgm:pt>
    <dgm:pt modelId="{B66B9B24-4119-4697-AA45-F1EFF185EC45}" type="parTrans" cxnId="{8F70DA9A-A7BB-4C37-8AC8-BEA3BA9E0E78}">
      <dgm:prSet/>
      <dgm:spPr/>
      <dgm:t>
        <a:bodyPr/>
        <a:lstStyle/>
        <a:p>
          <a:endParaRPr lang="en-US"/>
        </a:p>
      </dgm:t>
    </dgm:pt>
    <dgm:pt modelId="{BBF39952-B170-44C8-87E8-2CB6175D1C9C}" type="sibTrans" cxnId="{8F70DA9A-A7BB-4C37-8AC8-BEA3BA9E0E78}">
      <dgm:prSet/>
      <dgm:spPr/>
      <dgm:t>
        <a:bodyPr/>
        <a:lstStyle/>
        <a:p>
          <a:endParaRPr lang="en-US"/>
        </a:p>
      </dgm:t>
    </dgm:pt>
    <dgm:pt modelId="{CFB2DACB-4454-4803-9CEE-7AA8514D5514}">
      <dgm:prSet/>
      <dgm:spPr/>
      <dgm:t>
        <a:bodyPr/>
        <a:lstStyle/>
        <a:p>
          <a:r>
            <a:rPr lang="en-GB"/>
            <a:t>Harmful gender norms restricted women's mobility, access to iron rich food and antenatal care.</a:t>
          </a:r>
          <a:endParaRPr lang="en-US"/>
        </a:p>
      </dgm:t>
    </dgm:pt>
    <dgm:pt modelId="{29D181EA-0309-4654-A9AA-05DA0D6E4D37}" type="parTrans" cxnId="{D22E2FAA-0308-4B9E-9EF7-38E4A06FD96C}">
      <dgm:prSet/>
      <dgm:spPr/>
      <dgm:t>
        <a:bodyPr/>
        <a:lstStyle/>
        <a:p>
          <a:endParaRPr lang="en-US"/>
        </a:p>
      </dgm:t>
    </dgm:pt>
    <dgm:pt modelId="{9F9F4E7A-AACE-4838-BB23-648A183BA863}" type="sibTrans" cxnId="{D22E2FAA-0308-4B9E-9EF7-38E4A06FD96C}">
      <dgm:prSet/>
      <dgm:spPr/>
      <dgm:t>
        <a:bodyPr/>
        <a:lstStyle/>
        <a:p>
          <a:endParaRPr lang="en-US"/>
        </a:p>
      </dgm:t>
    </dgm:pt>
    <dgm:pt modelId="{CBAA843F-91B9-4C06-ADC4-176042486BDC}" type="pres">
      <dgm:prSet presAssocID="{9EEBE4C2-1C72-4750-9D20-8D9BF940B644}" presName="hierChild1" presStyleCnt="0">
        <dgm:presLayoutVars>
          <dgm:chPref val="1"/>
          <dgm:dir/>
          <dgm:animOne val="branch"/>
          <dgm:animLvl val="lvl"/>
          <dgm:resizeHandles/>
        </dgm:presLayoutVars>
      </dgm:prSet>
      <dgm:spPr/>
    </dgm:pt>
    <dgm:pt modelId="{D4DC66A3-C9F3-45F2-9105-6930D5BF4130}" type="pres">
      <dgm:prSet presAssocID="{18A4C538-CE12-4743-97F0-9EC96CCF3323}" presName="hierRoot1" presStyleCnt="0"/>
      <dgm:spPr/>
    </dgm:pt>
    <dgm:pt modelId="{E0EC7A5D-5759-45C2-AAC1-BDA2900718FF}" type="pres">
      <dgm:prSet presAssocID="{18A4C538-CE12-4743-97F0-9EC96CCF3323}" presName="composite" presStyleCnt="0"/>
      <dgm:spPr/>
    </dgm:pt>
    <dgm:pt modelId="{3DBF9A4A-5AD2-4258-A7DE-318B0B8E6878}" type="pres">
      <dgm:prSet presAssocID="{18A4C538-CE12-4743-97F0-9EC96CCF3323}" presName="background" presStyleLbl="node0" presStyleIdx="0" presStyleCnt="3"/>
      <dgm:spPr/>
    </dgm:pt>
    <dgm:pt modelId="{D6EA528A-7685-4833-90D4-2CD652A288DD}" type="pres">
      <dgm:prSet presAssocID="{18A4C538-CE12-4743-97F0-9EC96CCF3323}" presName="text" presStyleLbl="fgAcc0" presStyleIdx="0" presStyleCnt="3">
        <dgm:presLayoutVars>
          <dgm:chPref val="3"/>
        </dgm:presLayoutVars>
      </dgm:prSet>
      <dgm:spPr/>
    </dgm:pt>
    <dgm:pt modelId="{48CF2BBE-5C22-4992-9B81-AC220DFF2109}" type="pres">
      <dgm:prSet presAssocID="{18A4C538-CE12-4743-97F0-9EC96CCF3323}" presName="hierChild2" presStyleCnt="0"/>
      <dgm:spPr/>
    </dgm:pt>
    <dgm:pt modelId="{F924A9FA-9DB8-4C41-952E-105DFD3FF8FC}" type="pres">
      <dgm:prSet presAssocID="{5813CB65-F1D6-4660-85F1-90A2E406C39B}" presName="hierRoot1" presStyleCnt="0"/>
      <dgm:spPr/>
    </dgm:pt>
    <dgm:pt modelId="{8130CBA0-4853-459D-B537-99ACABAC5E2C}" type="pres">
      <dgm:prSet presAssocID="{5813CB65-F1D6-4660-85F1-90A2E406C39B}" presName="composite" presStyleCnt="0"/>
      <dgm:spPr/>
    </dgm:pt>
    <dgm:pt modelId="{E9E5F021-607A-468F-BB20-A9A46ABC653E}" type="pres">
      <dgm:prSet presAssocID="{5813CB65-F1D6-4660-85F1-90A2E406C39B}" presName="background" presStyleLbl="node0" presStyleIdx="1" presStyleCnt="3"/>
      <dgm:spPr/>
    </dgm:pt>
    <dgm:pt modelId="{0A7B78C2-39AC-4760-B92D-3E1D9734C905}" type="pres">
      <dgm:prSet presAssocID="{5813CB65-F1D6-4660-85F1-90A2E406C39B}" presName="text" presStyleLbl="fgAcc0" presStyleIdx="1" presStyleCnt="3">
        <dgm:presLayoutVars>
          <dgm:chPref val="3"/>
        </dgm:presLayoutVars>
      </dgm:prSet>
      <dgm:spPr/>
    </dgm:pt>
    <dgm:pt modelId="{11729FC3-9EC5-4E34-A2B9-589F6F8F1A7F}" type="pres">
      <dgm:prSet presAssocID="{5813CB65-F1D6-4660-85F1-90A2E406C39B}" presName="hierChild2" presStyleCnt="0"/>
      <dgm:spPr/>
    </dgm:pt>
    <dgm:pt modelId="{2DF0CB03-C8BC-4093-A2A2-6D297C18BADF}" type="pres">
      <dgm:prSet presAssocID="{CFB2DACB-4454-4803-9CEE-7AA8514D5514}" presName="hierRoot1" presStyleCnt="0"/>
      <dgm:spPr/>
    </dgm:pt>
    <dgm:pt modelId="{DC61883D-0522-4444-AA0D-EF1E511D688C}" type="pres">
      <dgm:prSet presAssocID="{CFB2DACB-4454-4803-9CEE-7AA8514D5514}" presName="composite" presStyleCnt="0"/>
      <dgm:spPr/>
    </dgm:pt>
    <dgm:pt modelId="{C2686E23-5667-4FA7-A410-29940B9DE0F0}" type="pres">
      <dgm:prSet presAssocID="{CFB2DACB-4454-4803-9CEE-7AA8514D5514}" presName="background" presStyleLbl="node0" presStyleIdx="2" presStyleCnt="3"/>
      <dgm:spPr/>
    </dgm:pt>
    <dgm:pt modelId="{1A1D4157-21E6-40FF-B982-D47230421C28}" type="pres">
      <dgm:prSet presAssocID="{CFB2DACB-4454-4803-9CEE-7AA8514D5514}" presName="text" presStyleLbl="fgAcc0" presStyleIdx="2" presStyleCnt="3">
        <dgm:presLayoutVars>
          <dgm:chPref val="3"/>
        </dgm:presLayoutVars>
      </dgm:prSet>
      <dgm:spPr/>
    </dgm:pt>
    <dgm:pt modelId="{46CD4F25-1513-4185-A503-AE0389112650}" type="pres">
      <dgm:prSet presAssocID="{CFB2DACB-4454-4803-9CEE-7AA8514D5514}" presName="hierChild2" presStyleCnt="0"/>
      <dgm:spPr/>
    </dgm:pt>
  </dgm:ptLst>
  <dgm:cxnLst>
    <dgm:cxn modelId="{7EF19223-3D48-4CC1-A3DC-348507AF4B36}" type="presOf" srcId="{18A4C538-CE12-4743-97F0-9EC96CCF3323}" destId="{D6EA528A-7685-4833-90D4-2CD652A288DD}" srcOrd="0" destOrd="0" presId="urn:microsoft.com/office/officeart/2005/8/layout/hierarchy1"/>
    <dgm:cxn modelId="{6A9B7337-44DA-466A-A9FF-ACA50DDA9348}" type="presOf" srcId="{9EEBE4C2-1C72-4750-9D20-8D9BF940B644}" destId="{CBAA843F-91B9-4C06-ADC4-176042486BDC}" srcOrd="0" destOrd="0" presId="urn:microsoft.com/office/officeart/2005/8/layout/hierarchy1"/>
    <dgm:cxn modelId="{1DB3EF78-C879-4658-A6E5-89035C3E16EA}" type="presOf" srcId="{CFB2DACB-4454-4803-9CEE-7AA8514D5514}" destId="{1A1D4157-21E6-40FF-B982-D47230421C28}" srcOrd="0" destOrd="0" presId="urn:microsoft.com/office/officeart/2005/8/layout/hierarchy1"/>
    <dgm:cxn modelId="{8F70DA9A-A7BB-4C37-8AC8-BEA3BA9E0E78}" srcId="{9EEBE4C2-1C72-4750-9D20-8D9BF940B644}" destId="{5813CB65-F1D6-4660-85F1-90A2E406C39B}" srcOrd="1" destOrd="0" parTransId="{B66B9B24-4119-4697-AA45-F1EFF185EC45}" sibTransId="{BBF39952-B170-44C8-87E8-2CB6175D1C9C}"/>
    <dgm:cxn modelId="{D22E2FAA-0308-4B9E-9EF7-38E4A06FD96C}" srcId="{9EEBE4C2-1C72-4750-9D20-8D9BF940B644}" destId="{CFB2DACB-4454-4803-9CEE-7AA8514D5514}" srcOrd="2" destOrd="0" parTransId="{29D181EA-0309-4654-A9AA-05DA0D6E4D37}" sibTransId="{9F9F4E7A-AACE-4838-BB23-648A183BA863}"/>
    <dgm:cxn modelId="{7C663FE8-3359-480E-9F0F-403680A28B28}" type="presOf" srcId="{5813CB65-F1D6-4660-85F1-90A2E406C39B}" destId="{0A7B78C2-39AC-4760-B92D-3E1D9734C905}" srcOrd="0" destOrd="0" presId="urn:microsoft.com/office/officeart/2005/8/layout/hierarchy1"/>
    <dgm:cxn modelId="{731EECEB-DCA9-495C-9D2F-3E120C48B1C8}" srcId="{9EEBE4C2-1C72-4750-9D20-8D9BF940B644}" destId="{18A4C538-CE12-4743-97F0-9EC96CCF3323}" srcOrd="0" destOrd="0" parTransId="{0040E71E-5E9C-42DC-8115-18B91E97B950}" sibTransId="{DDF705A1-61D4-40AB-92CD-3ECED9BC0001}"/>
    <dgm:cxn modelId="{27BA020C-3739-41FE-92FB-091B0E15AA36}" type="presParOf" srcId="{CBAA843F-91B9-4C06-ADC4-176042486BDC}" destId="{D4DC66A3-C9F3-45F2-9105-6930D5BF4130}" srcOrd="0" destOrd="0" presId="urn:microsoft.com/office/officeart/2005/8/layout/hierarchy1"/>
    <dgm:cxn modelId="{39434F5C-CE0A-41BC-AA7A-8E4B79402576}" type="presParOf" srcId="{D4DC66A3-C9F3-45F2-9105-6930D5BF4130}" destId="{E0EC7A5D-5759-45C2-AAC1-BDA2900718FF}" srcOrd="0" destOrd="0" presId="urn:microsoft.com/office/officeart/2005/8/layout/hierarchy1"/>
    <dgm:cxn modelId="{0F75C33E-87F8-429C-9866-B36D1ECFBD06}" type="presParOf" srcId="{E0EC7A5D-5759-45C2-AAC1-BDA2900718FF}" destId="{3DBF9A4A-5AD2-4258-A7DE-318B0B8E6878}" srcOrd="0" destOrd="0" presId="urn:microsoft.com/office/officeart/2005/8/layout/hierarchy1"/>
    <dgm:cxn modelId="{09D2B461-FF0E-461B-9D34-935FBF669535}" type="presParOf" srcId="{E0EC7A5D-5759-45C2-AAC1-BDA2900718FF}" destId="{D6EA528A-7685-4833-90D4-2CD652A288DD}" srcOrd="1" destOrd="0" presId="urn:microsoft.com/office/officeart/2005/8/layout/hierarchy1"/>
    <dgm:cxn modelId="{13E66B46-34D1-4CCF-AACB-6E60837057C0}" type="presParOf" srcId="{D4DC66A3-C9F3-45F2-9105-6930D5BF4130}" destId="{48CF2BBE-5C22-4992-9B81-AC220DFF2109}" srcOrd="1" destOrd="0" presId="urn:microsoft.com/office/officeart/2005/8/layout/hierarchy1"/>
    <dgm:cxn modelId="{22CCB0B2-C50A-46FB-8E4F-4F7BE312DEC8}" type="presParOf" srcId="{CBAA843F-91B9-4C06-ADC4-176042486BDC}" destId="{F924A9FA-9DB8-4C41-952E-105DFD3FF8FC}" srcOrd="1" destOrd="0" presId="urn:microsoft.com/office/officeart/2005/8/layout/hierarchy1"/>
    <dgm:cxn modelId="{85484BAB-7707-4571-998D-6F1E41144614}" type="presParOf" srcId="{F924A9FA-9DB8-4C41-952E-105DFD3FF8FC}" destId="{8130CBA0-4853-459D-B537-99ACABAC5E2C}" srcOrd="0" destOrd="0" presId="urn:microsoft.com/office/officeart/2005/8/layout/hierarchy1"/>
    <dgm:cxn modelId="{AFB5D505-B7DB-40AC-A67D-168B664E7B05}" type="presParOf" srcId="{8130CBA0-4853-459D-B537-99ACABAC5E2C}" destId="{E9E5F021-607A-468F-BB20-A9A46ABC653E}" srcOrd="0" destOrd="0" presId="urn:microsoft.com/office/officeart/2005/8/layout/hierarchy1"/>
    <dgm:cxn modelId="{605E511B-904D-4171-890F-AC977B84FB94}" type="presParOf" srcId="{8130CBA0-4853-459D-B537-99ACABAC5E2C}" destId="{0A7B78C2-39AC-4760-B92D-3E1D9734C905}" srcOrd="1" destOrd="0" presId="urn:microsoft.com/office/officeart/2005/8/layout/hierarchy1"/>
    <dgm:cxn modelId="{AEF8A758-1F50-44E7-8430-6ABCE572A83B}" type="presParOf" srcId="{F924A9FA-9DB8-4C41-952E-105DFD3FF8FC}" destId="{11729FC3-9EC5-4E34-A2B9-589F6F8F1A7F}" srcOrd="1" destOrd="0" presId="urn:microsoft.com/office/officeart/2005/8/layout/hierarchy1"/>
    <dgm:cxn modelId="{6A978864-1699-4FCC-895B-4596B1B5FE64}" type="presParOf" srcId="{CBAA843F-91B9-4C06-ADC4-176042486BDC}" destId="{2DF0CB03-C8BC-4093-A2A2-6D297C18BADF}" srcOrd="2" destOrd="0" presId="urn:microsoft.com/office/officeart/2005/8/layout/hierarchy1"/>
    <dgm:cxn modelId="{B9E320A5-B9A3-4BD5-8A06-A882B7A13121}" type="presParOf" srcId="{2DF0CB03-C8BC-4093-A2A2-6D297C18BADF}" destId="{DC61883D-0522-4444-AA0D-EF1E511D688C}" srcOrd="0" destOrd="0" presId="urn:microsoft.com/office/officeart/2005/8/layout/hierarchy1"/>
    <dgm:cxn modelId="{47D09403-3222-4222-84F2-C51EA31EAFFD}" type="presParOf" srcId="{DC61883D-0522-4444-AA0D-EF1E511D688C}" destId="{C2686E23-5667-4FA7-A410-29940B9DE0F0}" srcOrd="0" destOrd="0" presId="urn:microsoft.com/office/officeart/2005/8/layout/hierarchy1"/>
    <dgm:cxn modelId="{A3E95ED0-1AA6-4BDE-9FBD-064969CA6F9A}" type="presParOf" srcId="{DC61883D-0522-4444-AA0D-EF1E511D688C}" destId="{1A1D4157-21E6-40FF-B982-D47230421C28}" srcOrd="1" destOrd="0" presId="urn:microsoft.com/office/officeart/2005/8/layout/hierarchy1"/>
    <dgm:cxn modelId="{0B3BA06D-DDEE-4379-8030-D4F4026C6F1F}" type="presParOf" srcId="{2DF0CB03-C8BC-4093-A2A2-6D297C18BADF}" destId="{46CD4F25-1513-4185-A503-AE0389112650}"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84B9558-CE92-4379-9E84-EA4864DCAA9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2F680BEC-1859-474D-A6B4-1B5D4D24974D}">
      <dgm:prSet/>
      <dgm:spPr/>
      <dgm:t>
        <a:bodyPr/>
        <a:lstStyle/>
        <a:p>
          <a:r>
            <a:rPr lang="en-IN"/>
            <a:t>Anemia in pregnancy is a persistent problem in India and a contextual understanding of the causes of anemia is necessary to develop responsive interventions.</a:t>
          </a:r>
          <a:endParaRPr lang="en-US"/>
        </a:p>
      </dgm:t>
    </dgm:pt>
    <dgm:pt modelId="{2D68589F-86B1-45C5-BA93-0942B894648D}" type="parTrans" cxnId="{2580A5D0-0774-4B74-A3BE-5EFDE2735001}">
      <dgm:prSet/>
      <dgm:spPr/>
      <dgm:t>
        <a:bodyPr/>
        <a:lstStyle/>
        <a:p>
          <a:endParaRPr lang="en-US"/>
        </a:p>
      </dgm:t>
    </dgm:pt>
    <dgm:pt modelId="{5CBADCE0-8D56-416B-8523-4D2DA41C0273}" type="sibTrans" cxnId="{2580A5D0-0774-4B74-A3BE-5EFDE2735001}">
      <dgm:prSet/>
      <dgm:spPr/>
      <dgm:t>
        <a:bodyPr/>
        <a:lstStyle/>
        <a:p>
          <a:endParaRPr lang="en-US"/>
        </a:p>
      </dgm:t>
    </dgm:pt>
    <dgm:pt modelId="{B26B98D7-0A65-4114-A609-64AD01692BE5}">
      <dgm:prSet/>
      <dgm:spPr/>
      <dgm:t>
        <a:bodyPr/>
        <a:lstStyle/>
        <a:p>
          <a:r>
            <a:rPr lang="en-IN"/>
            <a:t>Gender norms thatplace maternal health in the female domain ,where men are not expectedto participate beyond their provider role are harmful and limit the agency of men and women to address anemia during pregnancy.</a:t>
          </a:r>
          <a:endParaRPr lang="en-US"/>
        </a:p>
      </dgm:t>
    </dgm:pt>
    <dgm:pt modelId="{9DDC0FE3-65CA-464E-B643-5742E39E199E}" type="parTrans" cxnId="{B39BD060-BE6F-4DE5-93B6-164D80ADE648}">
      <dgm:prSet/>
      <dgm:spPr/>
      <dgm:t>
        <a:bodyPr/>
        <a:lstStyle/>
        <a:p>
          <a:endParaRPr lang="en-US"/>
        </a:p>
      </dgm:t>
    </dgm:pt>
    <dgm:pt modelId="{C0A907F2-ABC1-427A-BC8D-3DFB905CD3E6}" type="sibTrans" cxnId="{B39BD060-BE6F-4DE5-93B6-164D80ADE648}">
      <dgm:prSet/>
      <dgm:spPr/>
      <dgm:t>
        <a:bodyPr/>
        <a:lstStyle/>
        <a:p>
          <a:endParaRPr lang="en-US"/>
        </a:p>
      </dgm:t>
    </dgm:pt>
    <dgm:pt modelId="{D44EC35E-16C9-4D5C-A59F-ABFB89C1630D}" type="pres">
      <dgm:prSet presAssocID="{484B9558-CE92-4379-9E84-EA4864DCAA96}" presName="linear" presStyleCnt="0">
        <dgm:presLayoutVars>
          <dgm:animLvl val="lvl"/>
          <dgm:resizeHandles val="exact"/>
        </dgm:presLayoutVars>
      </dgm:prSet>
      <dgm:spPr/>
    </dgm:pt>
    <dgm:pt modelId="{5BD9DF80-C6FF-404F-9E66-1D3BF10125F1}" type="pres">
      <dgm:prSet presAssocID="{2F680BEC-1859-474D-A6B4-1B5D4D24974D}" presName="parentText" presStyleLbl="node1" presStyleIdx="0" presStyleCnt="2">
        <dgm:presLayoutVars>
          <dgm:chMax val="0"/>
          <dgm:bulletEnabled val="1"/>
        </dgm:presLayoutVars>
      </dgm:prSet>
      <dgm:spPr/>
    </dgm:pt>
    <dgm:pt modelId="{95446A49-187B-4618-B702-6C7DBC379A1B}" type="pres">
      <dgm:prSet presAssocID="{5CBADCE0-8D56-416B-8523-4D2DA41C0273}" presName="spacer" presStyleCnt="0"/>
      <dgm:spPr/>
    </dgm:pt>
    <dgm:pt modelId="{CB7279C5-1573-4C79-A05D-5331AB23B17F}" type="pres">
      <dgm:prSet presAssocID="{B26B98D7-0A65-4114-A609-64AD01692BE5}" presName="parentText" presStyleLbl="node1" presStyleIdx="1" presStyleCnt="2">
        <dgm:presLayoutVars>
          <dgm:chMax val="0"/>
          <dgm:bulletEnabled val="1"/>
        </dgm:presLayoutVars>
      </dgm:prSet>
      <dgm:spPr/>
    </dgm:pt>
  </dgm:ptLst>
  <dgm:cxnLst>
    <dgm:cxn modelId="{CE218E38-7F78-4F05-B5F4-F0F71E1E6FE2}" type="presOf" srcId="{2F680BEC-1859-474D-A6B4-1B5D4D24974D}" destId="{5BD9DF80-C6FF-404F-9E66-1D3BF10125F1}" srcOrd="0" destOrd="0" presId="urn:microsoft.com/office/officeart/2005/8/layout/vList2"/>
    <dgm:cxn modelId="{D245E45B-EF71-4418-BA3B-A25B468219B9}" type="presOf" srcId="{B26B98D7-0A65-4114-A609-64AD01692BE5}" destId="{CB7279C5-1573-4C79-A05D-5331AB23B17F}" srcOrd="0" destOrd="0" presId="urn:microsoft.com/office/officeart/2005/8/layout/vList2"/>
    <dgm:cxn modelId="{B39BD060-BE6F-4DE5-93B6-164D80ADE648}" srcId="{484B9558-CE92-4379-9E84-EA4864DCAA96}" destId="{B26B98D7-0A65-4114-A609-64AD01692BE5}" srcOrd="1" destOrd="0" parTransId="{9DDC0FE3-65CA-464E-B643-5742E39E199E}" sibTransId="{C0A907F2-ABC1-427A-BC8D-3DFB905CD3E6}"/>
    <dgm:cxn modelId="{A4596768-033A-4C10-B753-1C7FC5A898A4}" type="presOf" srcId="{484B9558-CE92-4379-9E84-EA4864DCAA96}" destId="{D44EC35E-16C9-4D5C-A59F-ABFB89C1630D}" srcOrd="0" destOrd="0" presId="urn:microsoft.com/office/officeart/2005/8/layout/vList2"/>
    <dgm:cxn modelId="{2580A5D0-0774-4B74-A3BE-5EFDE2735001}" srcId="{484B9558-CE92-4379-9E84-EA4864DCAA96}" destId="{2F680BEC-1859-474D-A6B4-1B5D4D24974D}" srcOrd="0" destOrd="0" parTransId="{2D68589F-86B1-45C5-BA93-0942B894648D}" sibTransId="{5CBADCE0-8D56-416B-8523-4D2DA41C0273}"/>
    <dgm:cxn modelId="{9D093ABD-3B83-49F1-87E9-164BD0CE12E9}" type="presParOf" srcId="{D44EC35E-16C9-4D5C-A59F-ABFB89C1630D}" destId="{5BD9DF80-C6FF-404F-9E66-1D3BF10125F1}" srcOrd="0" destOrd="0" presId="urn:microsoft.com/office/officeart/2005/8/layout/vList2"/>
    <dgm:cxn modelId="{C3781739-D4D9-4FA8-A326-3D8BEBCA1ACC}" type="presParOf" srcId="{D44EC35E-16C9-4D5C-A59F-ABFB89C1630D}" destId="{95446A49-187B-4618-B702-6C7DBC379A1B}" srcOrd="1" destOrd="0" presId="urn:microsoft.com/office/officeart/2005/8/layout/vList2"/>
    <dgm:cxn modelId="{49CECF3D-4155-488D-B356-D91E7DDE9D68}" type="presParOf" srcId="{D44EC35E-16C9-4D5C-A59F-ABFB89C1630D}" destId="{CB7279C5-1573-4C79-A05D-5331AB23B17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67D08A-361D-456C-BB73-706D8CB2DFE6}">
      <dsp:nvSpPr>
        <dsp:cNvPr id="0" name=""/>
        <dsp:cNvSpPr/>
      </dsp:nvSpPr>
      <dsp:spPr>
        <a:xfrm>
          <a:off x="0" y="658"/>
          <a:ext cx="4555782"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1E41DEA-817A-413F-969B-AFC758430FE5}">
      <dsp:nvSpPr>
        <dsp:cNvPr id="0" name=""/>
        <dsp:cNvSpPr/>
      </dsp:nvSpPr>
      <dsp:spPr>
        <a:xfrm>
          <a:off x="0" y="658"/>
          <a:ext cx="4555782" cy="1078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IN" sz="1700" kern="1200" dirty="0"/>
            <a:t>Anaemia is defined as a condition where the level of haemoglobin in the blood is less than 11g/dl.</a:t>
          </a:r>
          <a:endParaRPr lang="en-US" sz="1700" kern="1200" dirty="0"/>
        </a:p>
      </dsp:txBody>
      <dsp:txXfrm>
        <a:off x="0" y="658"/>
        <a:ext cx="4555782" cy="1078233"/>
      </dsp:txXfrm>
    </dsp:sp>
    <dsp:sp modelId="{371E22A6-C37C-4C51-8BD6-4918F2F49762}">
      <dsp:nvSpPr>
        <dsp:cNvPr id="0" name=""/>
        <dsp:cNvSpPr/>
      </dsp:nvSpPr>
      <dsp:spPr>
        <a:xfrm>
          <a:off x="0" y="1078891"/>
          <a:ext cx="4555782"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989EBF0-B727-4F14-A4BC-C8CA3E6EC1DA}">
      <dsp:nvSpPr>
        <dsp:cNvPr id="0" name=""/>
        <dsp:cNvSpPr/>
      </dsp:nvSpPr>
      <dsp:spPr>
        <a:xfrm>
          <a:off x="0" y="1078891"/>
          <a:ext cx="4555782" cy="1078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IN" sz="1700" kern="1200" dirty="0"/>
            <a:t>Studies have shown the main cause of anaemia in pregnancy in India is Iron deficiency.</a:t>
          </a:r>
          <a:endParaRPr lang="en-US" sz="1700" kern="1200" dirty="0"/>
        </a:p>
      </dsp:txBody>
      <dsp:txXfrm>
        <a:off x="0" y="1078891"/>
        <a:ext cx="4555782" cy="1078233"/>
      </dsp:txXfrm>
    </dsp:sp>
    <dsp:sp modelId="{3656B60A-5DED-4EFE-A1F0-E68A14B44814}">
      <dsp:nvSpPr>
        <dsp:cNvPr id="0" name=""/>
        <dsp:cNvSpPr/>
      </dsp:nvSpPr>
      <dsp:spPr>
        <a:xfrm>
          <a:off x="0" y="2157124"/>
          <a:ext cx="4555782"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F59DDB6-2047-457D-854C-389520042344}">
      <dsp:nvSpPr>
        <dsp:cNvPr id="0" name=""/>
        <dsp:cNvSpPr/>
      </dsp:nvSpPr>
      <dsp:spPr>
        <a:xfrm>
          <a:off x="0" y="2157124"/>
          <a:ext cx="4555782" cy="1078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IN" sz="1700" kern="1200" dirty="0"/>
            <a:t>Anaemia during pregnancy can have significant health implications for both the mother and the developing foetus.</a:t>
          </a:r>
          <a:endParaRPr lang="en-US" sz="1700" kern="1200" dirty="0"/>
        </a:p>
      </dsp:txBody>
      <dsp:txXfrm>
        <a:off x="0" y="2157124"/>
        <a:ext cx="4555782" cy="1078233"/>
      </dsp:txXfrm>
    </dsp:sp>
    <dsp:sp modelId="{124CB0B3-7CF6-470E-B80E-56259AD09F23}">
      <dsp:nvSpPr>
        <dsp:cNvPr id="0" name=""/>
        <dsp:cNvSpPr/>
      </dsp:nvSpPr>
      <dsp:spPr>
        <a:xfrm>
          <a:off x="0" y="3235357"/>
          <a:ext cx="4555782"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37516E4-03FB-42E8-9B53-453635A5D26D}">
      <dsp:nvSpPr>
        <dsp:cNvPr id="0" name=""/>
        <dsp:cNvSpPr/>
      </dsp:nvSpPr>
      <dsp:spPr>
        <a:xfrm>
          <a:off x="0" y="3235357"/>
          <a:ext cx="4555782" cy="1078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IN" sz="1700" kern="1200" dirty="0"/>
            <a:t>Anaemia post-pregnancy can also have long-term health implications.</a:t>
          </a:r>
          <a:endParaRPr lang="en-US" sz="1700" kern="1200" dirty="0"/>
        </a:p>
      </dsp:txBody>
      <dsp:txXfrm>
        <a:off x="0" y="3235357"/>
        <a:ext cx="4555782" cy="1078233"/>
      </dsp:txXfrm>
    </dsp:sp>
    <dsp:sp modelId="{BC87E362-1DB4-4B04-8CE4-678F17BE55DF}">
      <dsp:nvSpPr>
        <dsp:cNvPr id="0" name=""/>
        <dsp:cNvSpPr/>
      </dsp:nvSpPr>
      <dsp:spPr>
        <a:xfrm>
          <a:off x="0" y="4313590"/>
          <a:ext cx="4555782" cy="0"/>
        </a:xfrm>
        <a:prstGeom prst="lin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6350" cap="flat" cmpd="sng" algn="ctr">
          <a:solidFill>
            <a:schemeClr val="accent6">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F690539-2F2D-446F-8B0E-C97B29DC5760}">
      <dsp:nvSpPr>
        <dsp:cNvPr id="0" name=""/>
        <dsp:cNvSpPr/>
      </dsp:nvSpPr>
      <dsp:spPr>
        <a:xfrm>
          <a:off x="0" y="4313590"/>
          <a:ext cx="4555782" cy="1078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IN" sz="1700" kern="1200" dirty="0"/>
            <a:t>The experiences of anaemic women during and after pregnancy are not well understood, which can impact a woman's ability to care for herself and her newborn.</a:t>
          </a:r>
          <a:endParaRPr lang="en-US" sz="1700" kern="1200" dirty="0"/>
        </a:p>
      </dsp:txBody>
      <dsp:txXfrm>
        <a:off x="0" y="4313590"/>
        <a:ext cx="4555782" cy="10782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F659E-4260-4EBA-9CC5-9B55E2AD4DFC}">
      <dsp:nvSpPr>
        <dsp:cNvPr id="0" name=""/>
        <dsp:cNvSpPr/>
      </dsp:nvSpPr>
      <dsp:spPr>
        <a:xfrm>
          <a:off x="0" y="0"/>
          <a:ext cx="455578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82BCDD-E54B-4D94-A3A3-1301E172800F}">
      <dsp:nvSpPr>
        <dsp:cNvPr id="0" name=""/>
        <dsp:cNvSpPr/>
      </dsp:nvSpPr>
      <dsp:spPr>
        <a:xfrm>
          <a:off x="0" y="0"/>
          <a:ext cx="4555782" cy="269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N" sz="2800" kern="1200" dirty="0"/>
            <a:t>To explore the experiences of anaemic women during and after pregnancy, including their physical, emotional, and social needs, and the challenges they faced.</a:t>
          </a:r>
          <a:endParaRPr lang="en-US" sz="2800" kern="1200" dirty="0"/>
        </a:p>
      </dsp:txBody>
      <dsp:txXfrm>
        <a:off x="0" y="0"/>
        <a:ext cx="4555782" cy="2696240"/>
      </dsp:txXfrm>
    </dsp:sp>
    <dsp:sp modelId="{A3D9FB84-B600-44A2-950A-1F7D2556189D}">
      <dsp:nvSpPr>
        <dsp:cNvPr id="0" name=""/>
        <dsp:cNvSpPr/>
      </dsp:nvSpPr>
      <dsp:spPr>
        <a:xfrm>
          <a:off x="0" y="2696240"/>
          <a:ext cx="455578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66EB1B-8FA6-4E53-BAC8-50095E538DC7}">
      <dsp:nvSpPr>
        <dsp:cNvPr id="0" name=""/>
        <dsp:cNvSpPr/>
      </dsp:nvSpPr>
      <dsp:spPr>
        <a:xfrm>
          <a:off x="0" y="2696240"/>
          <a:ext cx="4555782" cy="269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IN" sz="2800" kern="1200" dirty="0"/>
            <a:t>To identify the factors that influence the adherence to iron supplementation among anaemic women during and after pregnancy.</a:t>
          </a:r>
          <a:endParaRPr lang="en-US" sz="2800" kern="1200" dirty="0"/>
        </a:p>
      </dsp:txBody>
      <dsp:txXfrm>
        <a:off x="0" y="2696240"/>
        <a:ext cx="4555782" cy="26962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7B6DC0-4BBD-45DF-B3E1-4285A0BEFBEC}">
      <dsp:nvSpPr>
        <dsp:cNvPr id="0" name=""/>
        <dsp:cNvSpPr/>
      </dsp:nvSpPr>
      <dsp:spPr>
        <a:xfrm>
          <a:off x="0" y="14875"/>
          <a:ext cx="10515600" cy="145445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IN" sz="2600" kern="1200" dirty="0"/>
            <a:t>Sampling: The study will use purposive sampling for anaemic women who are currently pregnant or have recently given birth.</a:t>
          </a:r>
          <a:endParaRPr lang="en-US" sz="2600" kern="1200" dirty="0"/>
        </a:p>
      </dsp:txBody>
      <dsp:txXfrm>
        <a:off x="71001" y="85876"/>
        <a:ext cx="10373598" cy="1312454"/>
      </dsp:txXfrm>
    </dsp:sp>
    <dsp:sp modelId="{3EC26EAA-BF22-46DF-B36C-7E3500A093F7}">
      <dsp:nvSpPr>
        <dsp:cNvPr id="0" name=""/>
        <dsp:cNvSpPr/>
      </dsp:nvSpPr>
      <dsp:spPr>
        <a:xfrm>
          <a:off x="0" y="1544211"/>
          <a:ext cx="10515600" cy="145445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IN" sz="2600" kern="1200"/>
            <a:t>Qualitative data: Semi-structured interviews will be conducted to collect in-depth data on the experiences of anemic women during and after pregnancy.</a:t>
          </a:r>
          <a:endParaRPr lang="en-US" sz="2600" kern="1200"/>
        </a:p>
      </dsp:txBody>
      <dsp:txXfrm>
        <a:off x="71001" y="1615212"/>
        <a:ext cx="10373598" cy="1312454"/>
      </dsp:txXfrm>
    </dsp:sp>
    <dsp:sp modelId="{90969309-A169-4D68-A2E3-20E829C6CAE4}">
      <dsp:nvSpPr>
        <dsp:cNvPr id="0" name=""/>
        <dsp:cNvSpPr/>
      </dsp:nvSpPr>
      <dsp:spPr>
        <a:xfrm>
          <a:off x="0" y="3073547"/>
          <a:ext cx="10515600" cy="145445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IN" sz="2600" kern="1200"/>
            <a:t>Data analysis: The quantitative data will be analyzed using descriptive statistics, and the qualitative data will be analyzed using thematic analysis.</a:t>
          </a:r>
          <a:endParaRPr lang="en-US" sz="2600" kern="1200"/>
        </a:p>
      </dsp:txBody>
      <dsp:txXfrm>
        <a:off x="71001" y="3144548"/>
        <a:ext cx="10373598" cy="13124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BF71E5-1488-4C5C-8E71-BBD1702AF3C4}">
      <dsp:nvSpPr>
        <dsp:cNvPr id="0" name=""/>
        <dsp:cNvSpPr/>
      </dsp:nvSpPr>
      <dsp:spPr>
        <a:xfrm>
          <a:off x="0" y="318068"/>
          <a:ext cx="10515600" cy="216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33248" rIns="816127" bIns="113792" numCol="1" spcCol="1270" anchor="t" anchorCtr="0">
          <a:noAutofit/>
        </a:bodyPr>
        <a:lstStyle/>
        <a:p>
          <a:pPr marL="171450" lvl="1" indent="-171450" algn="l" defTabSz="711200">
            <a:lnSpc>
              <a:spcPct val="90000"/>
            </a:lnSpc>
            <a:spcBef>
              <a:spcPct val="0"/>
            </a:spcBef>
            <a:spcAft>
              <a:spcPct val="15000"/>
            </a:spcAft>
            <a:buChar char="•"/>
          </a:pPr>
          <a:r>
            <a:rPr lang="en-IN" sz="1600" kern="1200" dirty="0"/>
            <a:t>Individual: Fear and shame- ‘if it’s their first pregnancy they needed a guardian, they were afraid to go out alone’</a:t>
          </a:r>
          <a:endParaRPr lang="en-US" sz="1600" kern="1200" dirty="0"/>
        </a:p>
        <a:p>
          <a:pPr marL="171450" lvl="1" indent="-171450" algn="l" defTabSz="711200">
            <a:lnSpc>
              <a:spcPct val="90000"/>
            </a:lnSpc>
            <a:spcBef>
              <a:spcPct val="0"/>
            </a:spcBef>
            <a:spcAft>
              <a:spcPct val="15000"/>
            </a:spcAft>
            <a:buChar char="•"/>
          </a:pPr>
          <a:r>
            <a:rPr lang="en-IN" sz="1600" kern="1200" dirty="0"/>
            <a:t>Community: Shame and stigma- fathers were less understanding of the women shyness, they do not talk about it with their in-laws during pregnancy.</a:t>
          </a:r>
          <a:endParaRPr lang="en-US" sz="1600" kern="1200" dirty="0"/>
        </a:p>
        <a:p>
          <a:pPr marL="171450" lvl="1" indent="-171450" algn="l" defTabSz="711200">
            <a:lnSpc>
              <a:spcPct val="90000"/>
            </a:lnSpc>
            <a:spcBef>
              <a:spcPct val="0"/>
            </a:spcBef>
            <a:spcAft>
              <a:spcPct val="15000"/>
            </a:spcAft>
            <a:buChar char="•"/>
          </a:pPr>
          <a:r>
            <a:rPr lang="en-IN" sz="1600" kern="1200" dirty="0"/>
            <a:t>Family: Power and positionality- ‘ I didn’t go outside of my home alone as I am daughter in-law and it is my first pregnancy. </a:t>
          </a:r>
          <a:endParaRPr lang="en-US" sz="1600" kern="1200" dirty="0"/>
        </a:p>
        <a:p>
          <a:pPr marL="171450" lvl="1" indent="-171450" algn="l" defTabSz="711200">
            <a:lnSpc>
              <a:spcPct val="90000"/>
            </a:lnSpc>
            <a:spcBef>
              <a:spcPct val="0"/>
            </a:spcBef>
            <a:spcAft>
              <a:spcPct val="15000"/>
            </a:spcAft>
            <a:buChar char="•"/>
          </a:pPr>
          <a:r>
            <a:rPr lang="en-IN" sz="1600" kern="1200" dirty="0"/>
            <a:t>Community: Quality of antenatal care and trust</a:t>
          </a:r>
          <a:endParaRPr lang="en-US" sz="1600" kern="1200" dirty="0"/>
        </a:p>
      </dsp:txBody>
      <dsp:txXfrm>
        <a:off x="0" y="318068"/>
        <a:ext cx="10515600" cy="2167200"/>
      </dsp:txXfrm>
    </dsp:sp>
    <dsp:sp modelId="{0D3DF19F-7360-440B-B74F-8A9C024D0B9E}">
      <dsp:nvSpPr>
        <dsp:cNvPr id="0" name=""/>
        <dsp:cNvSpPr/>
      </dsp:nvSpPr>
      <dsp:spPr>
        <a:xfrm>
          <a:off x="525780" y="81908"/>
          <a:ext cx="7360920"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711200">
            <a:lnSpc>
              <a:spcPct val="90000"/>
            </a:lnSpc>
            <a:spcBef>
              <a:spcPct val="0"/>
            </a:spcBef>
            <a:spcAft>
              <a:spcPct val="35000"/>
            </a:spcAft>
            <a:buNone/>
          </a:pPr>
          <a:r>
            <a:rPr lang="en-IN" sz="1600" kern="1200" dirty="0"/>
            <a:t>ACCESS TO ANTENATAL CARE -</a:t>
          </a:r>
          <a:endParaRPr lang="en-US" sz="1600" kern="1200" dirty="0"/>
        </a:p>
      </dsp:txBody>
      <dsp:txXfrm>
        <a:off x="548837" y="104965"/>
        <a:ext cx="7314806" cy="426206"/>
      </dsp:txXfrm>
    </dsp:sp>
    <dsp:sp modelId="{227D95A4-E9F1-4113-A85E-E5114853149A}">
      <dsp:nvSpPr>
        <dsp:cNvPr id="0" name=""/>
        <dsp:cNvSpPr/>
      </dsp:nvSpPr>
      <dsp:spPr>
        <a:xfrm>
          <a:off x="0" y="2807829"/>
          <a:ext cx="10515600" cy="146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33248" rIns="816127" bIns="113792" numCol="1" spcCol="1270" anchor="t" anchorCtr="0">
          <a:noAutofit/>
        </a:bodyPr>
        <a:lstStyle/>
        <a:p>
          <a:pPr marL="171450" lvl="1" indent="-171450" algn="l" defTabSz="711200">
            <a:lnSpc>
              <a:spcPct val="90000"/>
            </a:lnSpc>
            <a:spcBef>
              <a:spcPct val="0"/>
            </a:spcBef>
            <a:spcAft>
              <a:spcPct val="15000"/>
            </a:spcAft>
            <a:buChar char="•"/>
          </a:pPr>
          <a:r>
            <a:rPr lang="en-IN" sz="1600" kern="1200" dirty="0"/>
            <a:t>Individual: Nausea and digestive problems-’ I did not like to eat, my stomach felt heavy’</a:t>
          </a:r>
          <a:endParaRPr lang="en-US" sz="1600" kern="1200" dirty="0"/>
        </a:p>
        <a:p>
          <a:pPr marL="171450" lvl="1" indent="-171450" algn="l" defTabSz="711200">
            <a:lnSpc>
              <a:spcPct val="90000"/>
            </a:lnSpc>
            <a:spcBef>
              <a:spcPct val="0"/>
            </a:spcBef>
            <a:spcAft>
              <a:spcPct val="15000"/>
            </a:spcAft>
            <a:buChar char="•"/>
          </a:pPr>
          <a:r>
            <a:rPr lang="en-IN" sz="1600" kern="1200" dirty="0"/>
            <a:t>Individual and family: Knowledge- beetroot and pomegranate were specifically mentioned.</a:t>
          </a:r>
          <a:endParaRPr lang="en-US" sz="1600" kern="1200" dirty="0"/>
        </a:p>
        <a:p>
          <a:pPr marL="171450" lvl="1" indent="-171450" algn="l" defTabSz="711200">
            <a:lnSpc>
              <a:spcPct val="90000"/>
            </a:lnSpc>
            <a:spcBef>
              <a:spcPct val="0"/>
            </a:spcBef>
            <a:spcAft>
              <a:spcPct val="15000"/>
            </a:spcAft>
            <a:buChar char="•"/>
          </a:pPr>
          <a:r>
            <a:rPr lang="en-IN" sz="1600" kern="1200" dirty="0"/>
            <a:t>Family and community: Knowledge-should not eat dry food was considered low in energy.</a:t>
          </a:r>
          <a:endParaRPr lang="en-US" sz="1600" kern="1200" dirty="0"/>
        </a:p>
        <a:p>
          <a:pPr marL="171450" lvl="1" indent="-171450" algn="l" defTabSz="711200">
            <a:lnSpc>
              <a:spcPct val="90000"/>
            </a:lnSpc>
            <a:spcBef>
              <a:spcPct val="0"/>
            </a:spcBef>
            <a:spcAft>
              <a:spcPct val="15000"/>
            </a:spcAft>
            <a:buChar char="•"/>
          </a:pPr>
          <a:r>
            <a:rPr lang="en-IN" sz="1600" kern="1200" dirty="0"/>
            <a:t>Family: power and positionality- mother in-law took the decision of what should I eat.</a:t>
          </a:r>
          <a:endParaRPr lang="en-US" sz="1600" kern="1200" dirty="0"/>
        </a:p>
      </dsp:txBody>
      <dsp:txXfrm>
        <a:off x="0" y="2807829"/>
        <a:ext cx="10515600" cy="1461600"/>
      </dsp:txXfrm>
    </dsp:sp>
    <dsp:sp modelId="{E7389738-BFC3-4A4E-8B19-BBA33A5D1743}">
      <dsp:nvSpPr>
        <dsp:cNvPr id="0" name=""/>
        <dsp:cNvSpPr/>
      </dsp:nvSpPr>
      <dsp:spPr>
        <a:xfrm>
          <a:off x="525780" y="2571669"/>
          <a:ext cx="7360920"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711200">
            <a:lnSpc>
              <a:spcPct val="90000"/>
            </a:lnSpc>
            <a:spcBef>
              <a:spcPct val="0"/>
            </a:spcBef>
            <a:spcAft>
              <a:spcPct val="35000"/>
            </a:spcAft>
            <a:buNone/>
          </a:pPr>
          <a:r>
            <a:rPr lang="en-IN" sz="1600" kern="1200" dirty="0"/>
            <a:t>CONSUMPTION OF MICRONUTRIENT RICH DIET </a:t>
          </a:r>
          <a:endParaRPr lang="en-US" sz="1600" kern="1200" dirty="0"/>
        </a:p>
      </dsp:txBody>
      <dsp:txXfrm>
        <a:off x="548837" y="2594726"/>
        <a:ext cx="7314806" cy="4262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595299-69AE-43EF-8BD0-7F9209F6B026}">
      <dsp:nvSpPr>
        <dsp:cNvPr id="0" name=""/>
        <dsp:cNvSpPr/>
      </dsp:nvSpPr>
      <dsp:spPr>
        <a:xfrm>
          <a:off x="0" y="0"/>
          <a:ext cx="8640871" cy="93541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en-IN" sz="3900" kern="1200" dirty="0"/>
            <a:t>CONSUMPTION OF IFA</a:t>
          </a:r>
          <a:endParaRPr lang="en-US" sz="3900" kern="1200" dirty="0"/>
        </a:p>
      </dsp:txBody>
      <dsp:txXfrm>
        <a:off x="45663" y="45663"/>
        <a:ext cx="8549545" cy="844089"/>
      </dsp:txXfrm>
    </dsp:sp>
    <dsp:sp modelId="{D7AA9EB8-59E7-4E05-A175-AF6831ADA632}">
      <dsp:nvSpPr>
        <dsp:cNvPr id="0" name=""/>
        <dsp:cNvSpPr/>
      </dsp:nvSpPr>
      <dsp:spPr>
        <a:xfrm>
          <a:off x="0" y="944413"/>
          <a:ext cx="8640871" cy="322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4348"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en-IN" sz="3000" kern="1200" dirty="0"/>
            <a:t>Individuals: Knowledge- ‘it gives energy, you won’t have weakness.’ ‘Amount of blood increases’</a:t>
          </a:r>
          <a:endParaRPr lang="en-US" sz="3000" kern="1200" dirty="0"/>
        </a:p>
        <a:p>
          <a:pPr marL="285750" lvl="1" indent="-285750" algn="l" defTabSz="1333500">
            <a:lnSpc>
              <a:spcPct val="90000"/>
            </a:lnSpc>
            <a:spcBef>
              <a:spcPct val="0"/>
            </a:spcBef>
            <a:spcAft>
              <a:spcPct val="20000"/>
            </a:spcAft>
            <a:buChar char="•"/>
          </a:pPr>
          <a:r>
            <a:rPr lang="en-IN" sz="3000" kern="1200" dirty="0"/>
            <a:t>Individuals: Side-effects- commonly </a:t>
          </a:r>
          <a:r>
            <a:rPr lang="en-IN" sz="3000" kern="1200" dirty="0" err="1"/>
            <a:t>percieved</a:t>
          </a:r>
          <a:r>
            <a:rPr lang="en-IN" sz="3000" kern="1200" dirty="0"/>
            <a:t> side effects(digestive problems, black stool, vomiting)</a:t>
          </a:r>
          <a:endParaRPr lang="en-US" sz="3000" kern="1200" dirty="0"/>
        </a:p>
        <a:p>
          <a:pPr marL="285750" lvl="1" indent="-285750" algn="l" defTabSz="1333500">
            <a:lnSpc>
              <a:spcPct val="90000"/>
            </a:lnSpc>
            <a:spcBef>
              <a:spcPct val="0"/>
            </a:spcBef>
            <a:spcAft>
              <a:spcPct val="20000"/>
            </a:spcAft>
            <a:buChar char="•"/>
          </a:pPr>
          <a:r>
            <a:rPr lang="en-IN" sz="3000" kern="1200" dirty="0"/>
            <a:t>Family: Power and positionality- ‘mother in-law brought IFA tablet for her daughter in-law and few keep check also.</a:t>
          </a:r>
          <a:endParaRPr lang="en-US" sz="3000" kern="1200" dirty="0"/>
        </a:p>
      </dsp:txBody>
      <dsp:txXfrm>
        <a:off x="0" y="944413"/>
        <a:ext cx="8640871" cy="32292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BF9A4A-5AD2-4258-A7DE-318B0B8E6878}">
      <dsp:nvSpPr>
        <dsp:cNvPr id="0" name=""/>
        <dsp:cNvSpPr/>
      </dsp:nvSpPr>
      <dsp:spPr>
        <a:xfrm>
          <a:off x="0" y="1080567"/>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EA528A-7685-4833-90D4-2CD652A288DD}">
      <dsp:nvSpPr>
        <dsp:cNvPr id="0" name=""/>
        <dsp:cNvSpPr/>
      </dsp:nvSpPr>
      <dsp:spPr>
        <a:xfrm>
          <a:off x="328612" y="139274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Complex interventions are necessaryto address the multiple causes of anemia in this context.</a:t>
          </a:r>
          <a:endParaRPr lang="en-US" sz="2200" kern="1200"/>
        </a:p>
      </dsp:txBody>
      <dsp:txXfrm>
        <a:off x="383617" y="1447754"/>
        <a:ext cx="2847502" cy="1768010"/>
      </dsp:txXfrm>
    </dsp:sp>
    <dsp:sp modelId="{E9E5F021-607A-468F-BB20-A9A46ABC653E}">
      <dsp:nvSpPr>
        <dsp:cNvPr id="0" name=""/>
        <dsp:cNvSpPr/>
      </dsp:nvSpPr>
      <dsp:spPr>
        <a:xfrm>
          <a:off x="3614737" y="1080567"/>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7B78C2-39AC-4760-B92D-3E1D9734C905}">
      <dsp:nvSpPr>
        <dsp:cNvPr id="0" name=""/>
        <dsp:cNvSpPr/>
      </dsp:nvSpPr>
      <dsp:spPr>
        <a:xfrm>
          <a:off x="3943350" y="139274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Pregnant women and other family members lacked awareness.</a:t>
          </a:r>
          <a:endParaRPr lang="en-US" sz="2200" kern="1200"/>
        </a:p>
      </dsp:txBody>
      <dsp:txXfrm>
        <a:off x="3998355" y="1447754"/>
        <a:ext cx="2847502" cy="1768010"/>
      </dsp:txXfrm>
    </dsp:sp>
    <dsp:sp modelId="{C2686E23-5667-4FA7-A410-29940B9DE0F0}">
      <dsp:nvSpPr>
        <dsp:cNvPr id="0" name=""/>
        <dsp:cNvSpPr/>
      </dsp:nvSpPr>
      <dsp:spPr>
        <a:xfrm>
          <a:off x="7229475" y="1080567"/>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1D4157-21E6-40FF-B982-D47230421C28}">
      <dsp:nvSpPr>
        <dsp:cNvPr id="0" name=""/>
        <dsp:cNvSpPr/>
      </dsp:nvSpPr>
      <dsp:spPr>
        <a:xfrm>
          <a:off x="7558087" y="139274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Harmful gender norms restricted women's mobility, access to iron rich food and antenatal care.</a:t>
          </a:r>
          <a:endParaRPr lang="en-US" sz="2200" kern="1200"/>
        </a:p>
      </dsp:txBody>
      <dsp:txXfrm>
        <a:off x="7613092" y="1447754"/>
        <a:ext cx="2847502" cy="176801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9DF80-C6FF-404F-9E66-1D3BF10125F1}">
      <dsp:nvSpPr>
        <dsp:cNvPr id="0" name=""/>
        <dsp:cNvSpPr/>
      </dsp:nvSpPr>
      <dsp:spPr>
        <a:xfrm>
          <a:off x="0" y="18790"/>
          <a:ext cx="10515600" cy="211367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IN" sz="3000" kern="1200"/>
            <a:t>Anemia in pregnancy is a persistent problem in India and a contextual understanding of the causes of anemia is necessary to develop responsive interventions.</a:t>
          </a:r>
          <a:endParaRPr lang="en-US" sz="3000" kern="1200"/>
        </a:p>
      </dsp:txBody>
      <dsp:txXfrm>
        <a:off x="103181" y="121971"/>
        <a:ext cx="10309238" cy="1907316"/>
      </dsp:txXfrm>
    </dsp:sp>
    <dsp:sp modelId="{CB7279C5-1573-4C79-A05D-5331AB23B17F}">
      <dsp:nvSpPr>
        <dsp:cNvPr id="0" name=""/>
        <dsp:cNvSpPr/>
      </dsp:nvSpPr>
      <dsp:spPr>
        <a:xfrm>
          <a:off x="0" y="2218869"/>
          <a:ext cx="10515600" cy="211367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IN" sz="3000" kern="1200"/>
            <a:t>Gender norms thatplace maternal health in the female domain ,where men are not expectedto participate beyond their provider role are harmful and limit the agency of men and women to address anemia during pregnancy.</a:t>
          </a:r>
          <a:endParaRPr lang="en-US" sz="3000" kern="1200"/>
        </a:p>
      </dsp:txBody>
      <dsp:txXfrm>
        <a:off x="103181" y="2322050"/>
        <a:ext cx="10309238" cy="190731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17-06-2023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17-06-2023</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17-06-2023</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17-06-2023</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17-06-2023</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17-06-2023</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17-06-2023</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17-06-2023</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17-06-2023</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17-06-2023</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17-06-2023</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17-06-2023</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17-06-2023</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1.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11">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13">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15">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17">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1127208" y="857251"/>
            <a:ext cx="5263380" cy="3098061"/>
          </a:xfrm>
        </p:spPr>
        <p:txBody>
          <a:bodyPr anchor="b">
            <a:normAutofit/>
          </a:bodyPr>
          <a:lstStyle/>
          <a:p>
            <a:pPr algn="l"/>
            <a:r>
              <a:rPr lang="en-IN" sz="3400" dirty="0">
                <a:solidFill>
                  <a:srgbClr val="FFFFFF"/>
                </a:solidFill>
                <a:ea typeface="+mj-lt"/>
                <a:cs typeface="+mj-lt"/>
              </a:rPr>
              <a:t> </a:t>
            </a:r>
            <a:r>
              <a:rPr lang="en-GB" sz="3400" b="1" dirty="0">
                <a:solidFill>
                  <a:srgbClr val="FFFFFF"/>
                </a:solidFill>
                <a:ea typeface="+mj-lt"/>
                <a:cs typeface="+mj-lt"/>
              </a:rPr>
              <a:t>A QUALITATIVE RESEARCH ON WOMEN EXPERIENCE WITH ANEMIA PRE AND POST PARTUM </a:t>
            </a:r>
            <a:r>
              <a:rPr lang="en-GB" sz="3400" b="1" dirty="0">
                <a:solidFill>
                  <a:srgbClr val="FFFFFF"/>
                </a:solidFill>
                <a:ea typeface="Calibri Light" panose="020F0302020204030204"/>
                <a:cs typeface="Calibri Light" panose="020F0302020204030204"/>
              </a:rPr>
              <a:t> </a:t>
            </a:r>
            <a:endParaRPr lang="en-US" sz="3400" b="1" dirty="0">
              <a:solidFill>
                <a:srgbClr val="FFFFFF"/>
              </a:solidFill>
              <a:ea typeface="Calibri Light" panose="020F0302020204030204"/>
              <a:cs typeface="Calibri Light" panose="020F0302020204030204"/>
            </a:endParaRPr>
          </a:p>
        </p:txBody>
      </p:sp>
      <p:sp>
        <p:nvSpPr>
          <p:cNvPr id="40" name="Rectangle 19">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1127208" y="4756265"/>
            <a:ext cx="4393278" cy="1244483"/>
          </a:xfrm>
        </p:spPr>
        <p:txBody>
          <a:bodyPr vert="horz" lIns="91440" tIns="45720" rIns="91440" bIns="45720" rtlCol="0" anchor="t">
            <a:normAutofit/>
          </a:bodyPr>
          <a:lstStyle/>
          <a:p>
            <a:pPr algn="l"/>
            <a:endParaRPr lang="en-IN" sz="1700" dirty="0">
              <a:solidFill>
                <a:srgbClr val="FFFFFF"/>
              </a:solidFill>
              <a:ea typeface="Calibri"/>
              <a:cs typeface="Calibri"/>
            </a:endParaRPr>
          </a:p>
          <a:p>
            <a:pPr algn="l"/>
            <a:r>
              <a:rPr lang="en-IN" sz="1700" dirty="0">
                <a:solidFill>
                  <a:srgbClr val="FFFFFF"/>
                </a:solidFill>
                <a:ea typeface="Calibri"/>
                <a:cs typeface="Calibri"/>
              </a:rPr>
              <a:t>Under the guidance of Dr </a:t>
            </a:r>
            <a:r>
              <a:rPr lang="en-IN" sz="1700" dirty="0" err="1">
                <a:solidFill>
                  <a:srgbClr val="FFFFFF"/>
                </a:solidFill>
                <a:ea typeface="Calibri"/>
                <a:cs typeface="Calibri"/>
              </a:rPr>
              <a:t>Pijush</a:t>
            </a:r>
            <a:r>
              <a:rPr lang="en-IN" sz="1700" dirty="0">
                <a:solidFill>
                  <a:srgbClr val="FFFFFF"/>
                </a:solidFill>
                <a:ea typeface="Calibri"/>
                <a:cs typeface="Calibri"/>
              </a:rPr>
              <a:t> Kanti Khan</a:t>
            </a:r>
            <a:endParaRPr lang="en-IN" sz="1700" dirty="0">
              <a:solidFill>
                <a:srgbClr val="FFFFFF"/>
              </a:solidFill>
            </a:endParaRPr>
          </a:p>
          <a:p>
            <a:pPr algn="l"/>
            <a:r>
              <a:rPr lang="en-IN" sz="1700" dirty="0">
                <a:solidFill>
                  <a:srgbClr val="FFFFFF"/>
                </a:solidFill>
              </a:rPr>
              <a:t>IIHMR Delhi</a:t>
            </a:r>
          </a:p>
        </p:txBody>
      </p:sp>
      <p:sp>
        <p:nvSpPr>
          <p:cNvPr id="41" name="Oval 21">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0559" y="2487254"/>
            <a:ext cx="3737164" cy="1897778"/>
          </a:xfrm>
          <a:prstGeom prst="rect">
            <a:avLst/>
          </a:prstGeom>
        </p:spPr>
      </p:pic>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a:xfrm>
            <a:off x="11704320" y="6451600"/>
            <a:ext cx="444500" cy="365125"/>
          </a:xfrm>
        </p:spPr>
        <p:txBody>
          <a:bodyPr>
            <a:normAutofit/>
          </a:bodyPr>
          <a:lstStyle/>
          <a:p>
            <a:pPr>
              <a:spcAft>
                <a:spcPts val="600"/>
              </a:spcAft>
            </a:pPr>
            <a:fld id="{26AD20E6-394B-4DF0-96A5-9647FF39C943}" type="slidenum">
              <a:rPr lang="en-IN" sz="1100">
                <a:solidFill>
                  <a:srgbClr val="FFFFFF"/>
                </a:solidFill>
              </a:rPr>
              <a:pPr>
                <a:spcAft>
                  <a:spcPts val="600"/>
                </a:spcAft>
              </a:pPr>
              <a:t>1</a:t>
            </a:fld>
            <a:endParaRPr lang="en-IN" sz="1100">
              <a:solidFill>
                <a:srgbClr val="FFFFFF"/>
              </a:solidFill>
            </a:endParaRPr>
          </a:p>
        </p:txBody>
      </p:sp>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b="1" dirty="0"/>
              <a:t>Conclusion</a:t>
            </a:r>
          </a:p>
        </p:txBody>
      </p:sp>
      <p:graphicFrame>
        <p:nvGraphicFramePr>
          <p:cNvPr id="8" name="Content Placeholder 2">
            <a:extLst>
              <a:ext uri="{FF2B5EF4-FFF2-40B4-BE49-F238E27FC236}">
                <a16:creationId xmlns:a16="http://schemas.microsoft.com/office/drawing/2014/main" id="{E0E61839-B0DC-C2D5-C518-F8DC4831859A}"/>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lstStyle/>
          <a:p>
            <a:pPr algn="ctr"/>
            <a:r>
              <a:rPr lang="en-IN" b="1" dirty="0"/>
              <a:t>References </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p:txBody>
          <a:bodyPr/>
          <a:lstStyle/>
          <a:p>
            <a:r>
              <a:rPr lang="en-US" b="0" i="0" dirty="0">
                <a:solidFill>
                  <a:srgbClr val="222222"/>
                </a:solidFill>
                <a:effectLst/>
                <a:latin typeface="Arial" panose="020B0604020202020204" pitchFamily="34" charset="0"/>
              </a:rPr>
              <a:t>Williams MD, </a:t>
            </a:r>
            <a:r>
              <a:rPr lang="en-US" b="0" i="0" dirty="0" err="1">
                <a:solidFill>
                  <a:srgbClr val="222222"/>
                </a:solidFill>
                <a:effectLst/>
                <a:latin typeface="Arial" panose="020B0604020202020204" pitchFamily="34" charset="0"/>
              </a:rPr>
              <a:t>Wheby</a:t>
            </a:r>
            <a:r>
              <a:rPr lang="en-US" b="0" i="0" dirty="0">
                <a:solidFill>
                  <a:srgbClr val="222222"/>
                </a:solidFill>
                <a:effectLst/>
                <a:latin typeface="Arial" panose="020B0604020202020204" pitchFamily="34" charset="0"/>
              </a:rPr>
              <a:t> MS. Anemia in pregnancy. Medical Clinics of North America. 1992 May 1;76(3):631-47.</a:t>
            </a:r>
          </a:p>
          <a:p>
            <a:r>
              <a:rPr lang="en-IN" b="0" i="0" dirty="0">
                <a:solidFill>
                  <a:srgbClr val="222222"/>
                </a:solidFill>
                <a:effectLst/>
                <a:latin typeface="Arial" panose="020B0604020202020204" pitchFamily="34" charset="0"/>
              </a:rPr>
              <a:t>Horowitz KM, </a:t>
            </a:r>
            <a:r>
              <a:rPr lang="en-IN" b="0" i="0" dirty="0" err="1">
                <a:solidFill>
                  <a:srgbClr val="222222"/>
                </a:solidFill>
                <a:effectLst/>
                <a:latin typeface="Arial" panose="020B0604020202020204" pitchFamily="34" charset="0"/>
              </a:rPr>
              <a:t>Ingardia</a:t>
            </a:r>
            <a:r>
              <a:rPr lang="en-IN" b="0" i="0" dirty="0">
                <a:solidFill>
                  <a:srgbClr val="222222"/>
                </a:solidFill>
                <a:effectLst/>
                <a:latin typeface="Arial" panose="020B0604020202020204" pitchFamily="34" charset="0"/>
              </a:rPr>
              <a:t> CJ, </a:t>
            </a:r>
            <a:r>
              <a:rPr lang="en-IN" b="0" i="0" dirty="0" err="1">
                <a:solidFill>
                  <a:srgbClr val="222222"/>
                </a:solidFill>
                <a:effectLst/>
                <a:latin typeface="Arial" panose="020B0604020202020204" pitchFamily="34" charset="0"/>
              </a:rPr>
              <a:t>Borgida</a:t>
            </a:r>
            <a:r>
              <a:rPr lang="en-IN" b="0" i="0" dirty="0">
                <a:solidFill>
                  <a:srgbClr val="222222"/>
                </a:solidFill>
                <a:effectLst/>
                <a:latin typeface="Arial" panose="020B0604020202020204" pitchFamily="34" charset="0"/>
              </a:rPr>
              <a:t> AF. </a:t>
            </a:r>
            <a:r>
              <a:rPr lang="en-IN" b="0" i="0" dirty="0" err="1">
                <a:solidFill>
                  <a:srgbClr val="222222"/>
                </a:solidFill>
                <a:effectLst/>
                <a:latin typeface="Arial" panose="020B0604020202020204" pitchFamily="34" charset="0"/>
              </a:rPr>
              <a:t>Anemia</a:t>
            </a:r>
            <a:r>
              <a:rPr lang="en-IN" b="0" i="0" dirty="0">
                <a:solidFill>
                  <a:srgbClr val="222222"/>
                </a:solidFill>
                <a:effectLst/>
                <a:latin typeface="Arial" panose="020B0604020202020204" pitchFamily="34" charset="0"/>
              </a:rPr>
              <a:t> in pregnancy. Clinics in laboratory medicine. 2013 Jun 1;33(2):281-91.</a:t>
            </a:r>
            <a:endParaRPr lang="en-US" dirty="0">
              <a:solidFill>
                <a:srgbClr val="222222"/>
              </a:solidFill>
              <a:latin typeface="Arial" panose="020B0604020202020204" pitchFamily="34" charset="0"/>
            </a:endParaRPr>
          </a:p>
          <a:p>
            <a:r>
              <a:rPr lang="en-IN" b="0" i="0" dirty="0">
                <a:solidFill>
                  <a:srgbClr val="222222"/>
                </a:solidFill>
                <a:effectLst/>
                <a:latin typeface="Arial" panose="020B0604020202020204" pitchFamily="34" charset="0"/>
              </a:rPr>
              <a:t>Lee AI, </a:t>
            </a:r>
            <a:r>
              <a:rPr lang="en-IN" b="0" i="0" dirty="0" err="1">
                <a:solidFill>
                  <a:srgbClr val="222222"/>
                </a:solidFill>
                <a:effectLst/>
                <a:latin typeface="Arial" panose="020B0604020202020204" pitchFamily="34" charset="0"/>
              </a:rPr>
              <a:t>Okam</a:t>
            </a:r>
            <a:r>
              <a:rPr lang="en-IN" b="0" i="0" dirty="0">
                <a:solidFill>
                  <a:srgbClr val="222222"/>
                </a:solidFill>
                <a:effectLst/>
                <a:latin typeface="Arial" panose="020B0604020202020204" pitchFamily="34" charset="0"/>
              </a:rPr>
              <a:t> MM. </a:t>
            </a:r>
            <a:r>
              <a:rPr lang="en-IN" b="0" i="0" dirty="0" err="1">
                <a:solidFill>
                  <a:srgbClr val="222222"/>
                </a:solidFill>
                <a:effectLst/>
                <a:latin typeface="Arial" panose="020B0604020202020204" pitchFamily="34" charset="0"/>
              </a:rPr>
              <a:t>Anemia</a:t>
            </a:r>
            <a:r>
              <a:rPr lang="en-IN" b="0" i="0" dirty="0">
                <a:solidFill>
                  <a:srgbClr val="222222"/>
                </a:solidFill>
                <a:effectLst/>
                <a:latin typeface="Arial" panose="020B0604020202020204" pitchFamily="34" charset="0"/>
              </a:rPr>
              <a:t> in pregnancy. </a:t>
            </a:r>
            <a:r>
              <a:rPr lang="en-IN" b="0" i="0" dirty="0" err="1">
                <a:solidFill>
                  <a:srgbClr val="222222"/>
                </a:solidFill>
                <a:effectLst/>
                <a:latin typeface="Arial" panose="020B0604020202020204" pitchFamily="34" charset="0"/>
              </a:rPr>
              <a:t>Hematology</a:t>
            </a:r>
            <a:r>
              <a:rPr lang="en-IN" b="0" i="0" dirty="0">
                <a:solidFill>
                  <a:srgbClr val="222222"/>
                </a:solidFill>
                <a:effectLst/>
                <a:latin typeface="Arial" panose="020B0604020202020204" pitchFamily="34" charset="0"/>
              </a:rPr>
              <a:t>/Oncology Clinics. 2011 Apr 1;25(2):241-59.</a:t>
            </a:r>
            <a:endParaRPr lang="en-US" b="0" i="0" dirty="0">
              <a:solidFill>
                <a:srgbClr val="222222"/>
              </a:solidFill>
              <a:effectLst/>
              <a:latin typeface="Arial" panose="020B0604020202020204" pitchFamily="34" charset="0"/>
            </a:endParaRPr>
          </a:p>
          <a:p>
            <a:r>
              <a:rPr lang="en-US" b="0" i="0" dirty="0">
                <a:solidFill>
                  <a:srgbClr val="222222"/>
                </a:solidFill>
                <a:effectLst/>
                <a:latin typeface="Arial" panose="020B0604020202020204" pitchFamily="34" charset="0"/>
              </a:rPr>
              <a:t>Sifakis S, </a:t>
            </a:r>
            <a:r>
              <a:rPr lang="en-US" b="0" i="0" dirty="0" err="1">
                <a:solidFill>
                  <a:srgbClr val="222222"/>
                </a:solidFill>
                <a:effectLst/>
                <a:latin typeface="Arial" panose="020B0604020202020204" pitchFamily="34" charset="0"/>
              </a:rPr>
              <a:t>Pharmakides</a:t>
            </a:r>
            <a:r>
              <a:rPr lang="en-US" b="0" i="0" dirty="0">
                <a:solidFill>
                  <a:srgbClr val="222222"/>
                </a:solidFill>
                <a:effectLst/>
                <a:latin typeface="Arial" panose="020B0604020202020204" pitchFamily="34" charset="0"/>
              </a:rPr>
              <a:t> G. Anemia in pregnancy. Annals of the New York Academy of Sciences. 2000 Apr;900(1):125-36.</a:t>
            </a:r>
            <a:endParaRPr lang="en-IN" dirty="0"/>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11</a:t>
            </a:fld>
            <a:endParaRPr lang="en-IN"/>
          </a:p>
        </p:txBody>
      </p:sp>
    </p:spTree>
    <p:extLst>
      <p:ext uri="{BB962C8B-B14F-4D97-AF65-F5344CB8AC3E}">
        <p14:creationId xmlns:p14="http://schemas.microsoft.com/office/powerpoint/2010/main" val="149243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dirty="0" smtClean="0"/>
              <a:t>12</a:t>
            </a:fld>
            <a:endParaRPr lang="en-IN" dirty="0"/>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(1/2)</a:t>
            </a:r>
          </a:p>
        </p:txBody>
      </p:sp>
      <p:sp>
        <p:nvSpPr>
          <p:cNvPr id="3" name="Content Placeholder 2">
            <a:extLst>
              <a:ext uri="{FF2B5EF4-FFF2-40B4-BE49-F238E27FC236}">
                <a16:creationId xmlns:a16="http://schemas.microsoft.com/office/drawing/2014/main" id="{6477814C-6B56-911D-71A3-5D4712507305}"/>
              </a:ext>
            </a:extLst>
          </p:cNvPr>
          <p:cNvSpPr>
            <a:spLocks noGrp="1"/>
          </p:cNvSpPr>
          <p:nvPr>
            <p:ph idx="1"/>
          </p:nvPr>
        </p:nvSpPr>
        <p:spPr/>
        <p:txBody>
          <a:bodyPr/>
          <a:lstStyle/>
          <a:p>
            <a:r>
              <a:rPr lang="en-IN" dirty="0"/>
              <a:t>Put 2 of your best photographs here</a:t>
            </a:r>
          </a:p>
        </p:txBody>
      </p:sp>
      <p:sp>
        <p:nvSpPr>
          <p:cNvPr id="4" name="Slide Number Placeholder 3">
            <a:extLst>
              <a:ext uri="{FF2B5EF4-FFF2-40B4-BE49-F238E27FC236}">
                <a16:creationId xmlns:a16="http://schemas.microsoft.com/office/drawing/2014/main" id="{AB27019A-DBE3-DD9F-379F-7EBC515DB707}"/>
              </a:ext>
            </a:extLst>
          </p:cNvPr>
          <p:cNvSpPr>
            <a:spLocks noGrp="1"/>
          </p:cNvSpPr>
          <p:nvPr>
            <p:ph type="sldNum" sz="quarter" idx="12"/>
          </p:nvPr>
        </p:nvSpPr>
        <p:spPr/>
        <p:txBody>
          <a:bodyPr/>
          <a:lstStyle/>
          <a:p>
            <a:fld id="{26AD20E6-394B-4DF0-96A5-9647FF39C943}" type="slidenum">
              <a:rPr lang="en-IN" smtClean="0"/>
              <a:t>13</a:t>
            </a:fld>
            <a:endParaRPr lang="en-IN"/>
          </a:p>
        </p:txBody>
      </p:sp>
    </p:spTree>
    <p:extLst>
      <p:ext uri="{BB962C8B-B14F-4D97-AF65-F5344CB8AC3E}">
        <p14:creationId xmlns:p14="http://schemas.microsoft.com/office/powerpoint/2010/main" val="2333934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(2/2)</a:t>
            </a:r>
          </a:p>
        </p:txBody>
      </p:sp>
      <p:sp>
        <p:nvSpPr>
          <p:cNvPr id="3" name="Content Placeholder 2">
            <a:extLst>
              <a:ext uri="{FF2B5EF4-FFF2-40B4-BE49-F238E27FC236}">
                <a16:creationId xmlns:a16="http://schemas.microsoft.com/office/drawing/2014/main" id="{6477814C-6B56-911D-71A3-5D4712507305}"/>
              </a:ext>
            </a:extLst>
          </p:cNvPr>
          <p:cNvSpPr>
            <a:spLocks noGrp="1"/>
          </p:cNvSpPr>
          <p:nvPr>
            <p:ph idx="1"/>
          </p:nvPr>
        </p:nvSpPr>
        <p:spPr/>
        <p:txBody>
          <a:bodyPr/>
          <a:lstStyle/>
          <a:p>
            <a:r>
              <a:rPr lang="en-IN" dirty="0"/>
              <a:t>Put 2 of your best photographs here</a:t>
            </a:r>
          </a:p>
        </p:txBody>
      </p:sp>
      <p:sp>
        <p:nvSpPr>
          <p:cNvPr id="4" name="Slide Number Placeholder 3">
            <a:extLst>
              <a:ext uri="{FF2B5EF4-FFF2-40B4-BE49-F238E27FC236}">
                <a16:creationId xmlns:a16="http://schemas.microsoft.com/office/drawing/2014/main" id="{F7512292-B42A-7AC1-7086-3818B43D08E8}"/>
              </a:ext>
            </a:extLst>
          </p:cNvPr>
          <p:cNvSpPr>
            <a:spLocks noGrp="1"/>
          </p:cNvSpPr>
          <p:nvPr>
            <p:ph type="sldNum" sz="quarter" idx="12"/>
          </p:nvPr>
        </p:nvSpPr>
        <p:spPr/>
        <p:txBody>
          <a:bodyPr/>
          <a:lstStyle/>
          <a:p>
            <a:fld id="{26AD20E6-394B-4DF0-96A5-9647FF39C943}" type="slidenum">
              <a:rPr lang="en-IN" smtClean="0"/>
              <a:t>14</a:t>
            </a:fld>
            <a:endParaRPr lang="en-IN"/>
          </a:p>
        </p:txBody>
      </p:sp>
    </p:spTree>
    <p:extLst>
      <p:ext uri="{BB962C8B-B14F-4D97-AF65-F5344CB8AC3E}">
        <p14:creationId xmlns:p14="http://schemas.microsoft.com/office/powerpoint/2010/main" val="411228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Mentor Approval</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lstStyle/>
          <a:p>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sp>
        <p:nvSpPr>
          <p:cNvPr id="5" name="Footer Placeholder 4">
            <a:extLst>
              <a:ext uri="{FF2B5EF4-FFF2-40B4-BE49-F238E27FC236}">
                <a16:creationId xmlns:a16="http://schemas.microsoft.com/office/drawing/2014/main" id="{F264D377-7310-FC9A-E728-3B686E1BEA5E}"/>
              </a:ext>
            </a:extLst>
          </p:cNvPr>
          <p:cNvSpPr>
            <a:spLocks noGrp="1"/>
          </p:cNvSpPr>
          <p:nvPr>
            <p:ph type="ftr" sz="quarter" idx="11"/>
          </p:nvPr>
        </p:nvSpPr>
        <p:spPr/>
        <p:txBody>
          <a:bodyPr/>
          <a:lstStyle/>
          <a:p>
            <a:endParaRPr lang="en-US" dirty="0">
              <a:cs typeface="Calibri"/>
            </a:endParaRPr>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2" name="Rectangle 58">
            <a:extLst>
              <a:ext uri="{FF2B5EF4-FFF2-40B4-BE49-F238E27FC236}">
                <a16:creationId xmlns:a16="http://schemas.microsoft.com/office/drawing/2014/main" id="{637B2035-1FCB-439A-B421-095E136C7E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0">
            <a:extLst>
              <a:ext uri="{FF2B5EF4-FFF2-40B4-BE49-F238E27FC236}">
                <a16:creationId xmlns:a16="http://schemas.microsoft.com/office/drawing/2014/main" id="{B39A1F5A-E57E-4178-8F57-A18DC747E5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291618" cy="5097980"/>
          </a:xfrm>
          <a:custGeom>
            <a:avLst/>
            <a:gdLst>
              <a:gd name="connsiteX0" fmla="*/ 0 w 6530408"/>
              <a:gd name="connsiteY0" fmla="*/ 0 h 5753325"/>
              <a:gd name="connsiteX1" fmla="*/ 6438980 w 6530408"/>
              <a:gd name="connsiteY1" fmla="*/ 0 h 5753325"/>
              <a:gd name="connsiteX2" fmla="*/ 6439047 w 6530408"/>
              <a:gd name="connsiteY2" fmla="*/ 147 h 5753325"/>
              <a:gd name="connsiteX3" fmla="*/ 6443456 w 6530408"/>
              <a:gd name="connsiteY3" fmla="*/ 130105 h 5753325"/>
              <a:gd name="connsiteX4" fmla="*/ 6447632 w 6530408"/>
              <a:gd name="connsiteY4" fmla="*/ 170016 h 5753325"/>
              <a:gd name="connsiteX5" fmla="*/ 6465936 w 6530408"/>
              <a:gd name="connsiteY5" fmla="*/ 274847 h 5753325"/>
              <a:gd name="connsiteX6" fmla="*/ 6506836 w 6530408"/>
              <a:gd name="connsiteY6" fmla="*/ 331778 h 5753325"/>
              <a:gd name="connsiteX7" fmla="*/ 6530408 w 6530408"/>
              <a:gd name="connsiteY7" fmla="*/ 427517 h 5753325"/>
              <a:gd name="connsiteX8" fmla="*/ 6516105 w 6530408"/>
              <a:gd name="connsiteY8" fmla="*/ 476071 h 5753325"/>
              <a:gd name="connsiteX9" fmla="*/ 6488360 w 6530408"/>
              <a:gd name="connsiteY9" fmla="*/ 535865 h 5753325"/>
              <a:gd name="connsiteX10" fmla="*/ 6492864 w 6530408"/>
              <a:gd name="connsiteY10" fmla="*/ 615799 h 5753325"/>
              <a:gd name="connsiteX11" fmla="*/ 6459988 w 6530408"/>
              <a:gd name="connsiteY11" fmla="*/ 707628 h 5753325"/>
              <a:gd name="connsiteX12" fmla="*/ 6453989 w 6530408"/>
              <a:gd name="connsiteY12" fmla="*/ 711876 h 5753325"/>
              <a:gd name="connsiteX13" fmla="*/ 6453209 w 6530408"/>
              <a:gd name="connsiteY13" fmla="*/ 719127 h 5753325"/>
              <a:gd name="connsiteX14" fmla="*/ 6457662 w 6530408"/>
              <a:gd name="connsiteY14" fmla="*/ 723331 h 5753325"/>
              <a:gd name="connsiteX15" fmla="*/ 6447445 w 6530408"/>
              <a:gd name="connsiteY15" fmla="*/ 780003 h 5753325"/>
              <a:gd name="connsiteX16" fmla="*/ 6426552 w 6530408"/>
              <a:gd name="connsiteY16" fmla="*/ 845805 h 5753325"/>
              <a:gd name="connsiteX17" fmla="*/ 6434072 w 6530408"/>
              <a:gd name="connsiteY17" fmla="*/ 910733 h 5753325"/>
              <a:gd name="connsiteX18" fmla="*/ 6432570 w 6530408"/>
              <a:gd name="connsiteY18" fmla="*/ 983394 h 5753325"/>
              <a:gd name="connsiteX19" fmla="*/ 6431878 w 6530408"/>
              <a:gd name="connsiteY19" fmla="*/ 1026728 h 5753325"/>
              <a:gd name="connsiteX20" fmla="*/ 6414269 w 6530408"/>
              <a:gd name="connsiteY20" fmla="*/ 1151111 h 5753325"/>
              <a:gd name="connsiteX21" fmla="*/ 6371722 w 6530408"/>
              <a:gd name="connsiteY21" fmla="*/ 1318080 h 5753325"/>
              <a:gd name="connsiteX22" fmla="*/ 6356023 w 6530408"/>
              <a:gd name="connsiteY22" fmla="*/ 1356227 h 5753325"/>
              <a:gd name="connsiteX23" fmla="*/ 6356157 w 6530408"/>
              <a:gd name="connsiteY23" fmla="*/ 1361967 h 5753325"/>
              <a:gd name="connsiteX24" fmla="*/ 6350613 w 6530408"/>
              <a:gd name="connsiteY24" fmla="*/ 1393569 h 5753325"/>
              <a:gd name="connsiteX25" fmla="*/ 6357062 w 6530408"/>
              <a:gd name="connsiteY25" fmla="*/ 1444071 h 5753325"/>
              <a:gd name="connsiteX26" fmla="*/ 6364832 w 6530408"/>
              <a:gd name="connsiteY26" fmla="*/ 1478763 h 5753325"/>
              <a:gd name="connsiteX27" fmla="*/ 6369745 w 6530408"/>
              <a:gd name="connsiteY27" fmla="*/ 1495680 h 5753325"/>
              <a:gd name="connsiteX28" fmla="*/ 6370898 w 6530408"/>
              <a:gd name="connsiteY28" fmla="*/ 1513331 h 5753325"/>
              <a:gd name="connsiteX29" fmla="*/ 6368801 w 6530408"/>
              <a:gd name="connsiteY29" fmla="*/ 1527414 h 5753325"/>
              <a:gd name="connsiteX30" fmla="*/ 6359177 w 6530408"/>
              <a:gd name="connsiteY30" fmla="*/ 1639513 h 5753325"/>
              <a:gd name="connsiteX31" fmla="*/ 6299489 w 6530408"/>
              <a:gd name="connsiteY31" fmla="*/ 1784860 h 5753325"/>
              <a:gd name="connsiteX32" fmla="*/ 6267878 w 6530408"/>
              <a:gd name="connsiteY32" fmla="*/ 1858572 h 5753325"/>
              <a:gd name="connsiteX33" fmla="*/ 6251146 w 6530408"/>
              <a:gd name="connsiteY33" fmla="*/ 1926167 h 5753325"/>
              <a:gd name="connsiteX34" fmla="*/ 6210686 w 6530408"/>
              <a:gd name="connsiteY34" fmla="*/ 2014834 h 5753325"/>
              <a:gd name="connsiteX35" fmla="*/ 6106652 w 6530408"/>
              <a:gd name="connsiteY35" fmla="*/ 2150572 h 5753325"/>
              <a:gd name="connsiteX36" fmla="*/ 6097813 w 6530408"/>
              <a:gd name="connsiteY36" fmla="*/ 2172208 h 5753325"/>
              <a:gd name="connsiteX37" fmla="*/ 6095990 w 6530408"/>
              <a:gd name="connsiteY37" fmla="*/ 2181185 h 5753325"/>
              <a:gd name="connsiteX38" fmla="*/ 6090126 w 6530408"/>
              <a:gd name="connsiteY38" fmla="*/ 2192533 h 5753325"/>
              <a:gd name="connsiteX39" fmla="*/ 6089503 w 6530408"/>
              <a:gd name="connsiteY39" fmla="*/ 2192543 h 5753325"/>
              <a:gd name="connsiteX40" fmla="*/ 6084946 w 6530408"/>
              <a:gd name="connsiteY40" fmla="*/ 2203694 h 5753325"/>
              <a:gd name="connsiteX41" fmla="*/ 5987861 w 6530408"/>
              <a:gd name="connsiteY41" fmla="*/ 2304868 h 5753325"/>
              <a:gd name="connsiteX42" fmla="*/ 5973439 w 6530408"/>
              <a:gd name="connsiteY42" fmla="*/ 2385635 h 5753325"/>
              <a:gd name="connsiteX43" fmla="*/ 5916727 w 6530408"/>
              <a:gd name="connsiteY43" fmla="*/ 2458777 h 5753325"/>
              <a:gd name="connsiteX44" fmla="*/ 5856524 w 6530408"/>
              <a:gd name="connsiteY44" fmla="*/ 2583281 h 5753325"/>
              <a:gd name="connsiteX45" fmla="*/ 5838091 w 6530408"/>
              <a:gd name="connsiteY45" fmla="*/ 2753474 h 5753325"/>
              <a:gd name="connsiteX46" fmla="*/ 5777471 w 6530408"/>
              <a:gd name="connsiteY46" fmla="*/ 2901570 h 5753325"/>
              <a:gd name="connsiteX47" fmla="*/ 5723992 w 6530408"/>
              <a:gd name="connsiteY47" fmla="*/ 2998752 h 5753325"/>
              <a:gd name="connsiteX48" fmla="*/ 5557886 w 6530408"/>
              <a:gd name="connsiteY48" fmla="*/ 3329735 h 5753325"/>
              <a:gd name="connsiteX49" fmla="*/ 5471501 w 6530408"/>
              <a:gd name="connsiteY49" fmla="*/ 3462221 h 5753325"/>
              <a:gd name="connsiteX50" fmla="*/ 5465154 w 6530408"/>
              <a:gd name="connsiteY50" fmla="*/ 3541065 h 5753325"/>
              <a:gd name="connsiteX51" fmla="*/ 5437889 w 6530408"/>
              <a:gd name="connsiteY51" fmla="*/ 3559927 h 5753325"/>
              <a:gd name="connsiteX52" fmla="*/ 5432770 w 6530408"/>
              <a:gd name="connsiteY52" fmla="*/ 3562948 h 5753325"/>
              <a:gd name="connsiteX53" fmla="*/ 5406795 w 6530408"/>
              <a:gd name="connsiteY53" fmla="*/ 3578594 h 5753325"/>
              <a:gd name="connsiteX54" fmla="*/ 5381495 w 6530408"/>
              <a:gd name="connsiteY54" fmla="*/ 3599883 h 5753325"/>
              <a:gd name="connsiteX55" fmla="*/ 5363689 w 6530408"/>
              <a:gd name="connsiteY55" fmla="*/ 3633299 h 5753325"/>
              <a:gd name="connsiteX56" fmla="*/ 5291870 w 6530408"/>
              <a:gd name="connsiteY56" fmla="*/ 3799039 h 5753325"/>
              <a:gd name="connsiteX57" fmla="*/ 5241600 w 6530408"/>
              <a:gd name="connsiteY57" fmla="*/ 3894238 h 5753325"/>
              <a:gd name="connsiteX58" fmla="*/ 5211041 w 6530408"/>
              <a:gd name="connsiteY58" fmla="*/ 3924184 h 5753325"/>
              <a:gd name="connsiteX59" fmla="*/ 5176073 w 6530408"/>
              <a:gd name="connsiteY59" fmla="*/ 3970179 h 5753325"/>
              <a:gd name="connsiteX60" fmla="*/ 5172826 w 6530408"/>
              <a:gd name="connsiteY60" fmla="*/ 3991773 h 5753325"/>
              <a:gd name="connsiteX61" fmla="*/ 5157053 w 6530408"/>
              <a:gd name="connsiteY61" fmla="*/ 3997708 h 5753325"/>
              <a:gd name="connsiteX62" fmla="*/ 5127922 w 6530408"/>
              <a:gd name="connsiteY62" fmla="*/ 4022660 h 5753325"/>
              <a:gd name="connsiteX63" fmla="*/ 5020872 w 6530408"/>
              <a:gd name="connsiteY63" fmla="*/ 4075951 h 5753325"/>
              <a:gd name="connsiteX64" fmla="*/ 4991410 w 6530408"/>
              <a:gd name="connsiteY64" fmla="*/ 4087598 h 5753325"/>
              <a:gd name="connsiteX65" fmla="*/ 4930112 w 6530408"/>
              <a:gd name="connsiteY65" fmla="*/ 4138459 h 5753325"/>
              <a:gd name="connsiteX66" fmla="*/ 4834224 w 6530408"/>
              <a:gd name="connsiteY66" fmla="*/ 4231643 h 5753325"/>
              <a:gd name="connsiteX67" fmla="*/ 4812599 w 6530408"/>
              <a:gd name="connsiteY67" fmla="*/ 4249449 h 5753325"/>
              <a:gd name="connsiteX68" fmla="*/ 4789188 w 6530408"/>
              <a:gd name="connsiteY68" fmla="*/ 4256678 h 5753325"/>
              <a:gd name="connsiteX69" fmla="*/ 4779554 w 6530408"/>
              <a:gd name="connsiteY69" fmla="*/ 4251313 h 5753325"/>
              <a:gd name="connsiteX70" fmla="*/ 4766885 w 6530408"/>
              <a:gd name="connsiteY70" fmla="*/ 4259812 h 5753325"/>
              <a:gd name="connsiteX71" fmla="*/ 4762510 w 6530408"/>
              <a:gd name="connsiteY71" fmla="*/ 4260383 h 5753325"/>
              <a:gd name="connsiteX72" fmla="*/ 4738416 w 6530408"/>
              <a:gd name="connsiteY72" fmla="*/ 4265355 h 5753325"/>
              <a:gd name="connsiteX73" fmla="*/ 4712007 w 6530408"/>
              <a:gd name="connsiteY73" fmla="*/ 4317892 h 5753325"/>
              <a:gd name="connsiteX74" fmla="*/ 4658930 w 6530408"/>
              <a:gd name="connsiteY74" fmla="*/ 4348041 h 5753325"/>
              <a:gd name="connsiteX75" fmla="*/ 4443526 w 6530408"/>
              <a:gd name="connsiteY75" fmla="*/ 4507851 h 5753325"/>
              <a:gd name="connsiteX76" fmla="*/ 4289766 w 6530408"/>
              <a:gd name="connsiteY76" fmla="*/ 4711450 h 5753325"/>
              <a:gd name="connsiteX77" fmla="*/ 4150870 w 6530408"/>
              <a:gd name="connsiteY77" fmla="*/ 4818480 h 5753325"/>
              <a:gd name="connsiteX78" fmla="*/ 4006639 w 6530408"/>
              <a:gd name="connsiteY78" fmla="*/ 4933815 h 5753325"/>
              <a:gd name="connsiteX79" fmla="*/ 3298210 w 6530408"/>
              <a:gd name="connsiteY79" fmla="*/ 5070790 h 5753325"/>
              <a:gd name="connsiteX80" fmla="*/ 2947678 w 6530408"/>
              <a:gd name="connsiteY80" fmla="*/ 5117869 h 5753325"/>
              <a:gd name="connsiteX81" fmla="*/ 2822169 w 6530408"/>
              <a:gd name="connsiteY81" fmla="*/ 5129396 h 5753325"/>
              <a:gd name="connsiteX82" fmla="*/ 2538773 w 6530408"/>
              <a:gd name="connsiteY82" fmla="*/ 5313397 h 5753325"/>
              <a:gd name="connsiteX83" fmla="*/ 2014500 w 6530408"/>
              <a:gd name="connsiteY83" fmla="*/ 5519744 h 5753325"/>
              <a:gd name="connsiteX84" fmla="*/ 1934391 w 6530408"/>
              <a:gd name="connsiteY84" fmla="*/ 5591335 h 5753325"/>
              <a:gd name="connsiteX85" fmla="*/ 1892550 w 6530408"/>
              <a:gd name="connsiteY85" fmla="*/ 5649708 h 5753325"/>
              <a:gd name="connsiteX86" fmla="*/ 1854769 w 6530408"/>
              <a:gd name="connsiteY86" fmla="*/ 5647691 h 5753325"/>
              <a:gd name="connsiteX87" fmla="*/ 1809461 w 6530408"/>
              <a:gd name="connsiteY87" fmla="*/ 5648628 h 5753325"/>
              <a:gd name="connsiteX88" fmla="*/ 1745150 w 6530408"/>
              <a:gd name="connsiteY88" fmla="*/ 5693879 h 5753325"/>
              <a:gd name="connsiteX89" fmla="*/ 1713375 w 6530408"/>
              <a:gd name="connsiteY89" fmla="*/ 5684672 h 5753325"/>
              <a:gd name="connsiteX90" fmla="*/ 1707808 w 6530408"/>
              <a:gd name="connsiteY90" fmla="*/ 5682611 h 5753325"/>
              <a:gd name="connsiteX91" fmla="*/ 1679313 w 6530408"/>
              <a:gd name="connsiteY91" fmla="*/ 5672360 h 5753325"/>
              <a:gd name="connsiteX92" fmla="*/ 1646933 w 6530408"/>
              <a:gd name="connsiteY92" fmla="*/ 5666227 h 5753325"/>
              <a:gd name="connsiteX93" fmla="*/ 1610055 w 6530408"/>
              <a:gd name="connsiteY93" fmla="*/ 5673643 h 5753325"/>
              <a:gd name="connsiteX94" fmla="*/ 1437641 w 6530408"/>
              <a:gd name="connsiteY94" fmla="*/ 5723266 h 5753325"/>
              <a:gd name="connsiteX95" fmla="*/ 1332869 w 6530408"/>
              <a:gd name="connsiteY95" fmla="*/ 5744752 h 5753325"/>
              <a:gd name="connsiteX96" fmla="*/ 1290525 w 6530408"/>
              <a:gd name="connsiteY96" fmla="*/ 5740036 h 5753325"/>
              <a:gd name="connsiteX97" fmla="*/ 1233107 w 6530408"/>
              <a:gd name="connsiteY97" fmla="*/ 5742106 h 5753325"/>
              <a:gd name="connsiteX98" fmla="*/ 1214532 w 6530408"/>
              <a:gd name="connsiteY98" fmla="*/ 5753325 h 5753325"/>
              <a:gd name="connsiteX99" fmla="*/ 1199955 w 6530408"/>
              <a:gd name="connsiteY99" fmla="*/ 5744831 h 5753325"/>
              <a:gd name="connsiteX100" fmla="*/ 1162337 w 6530408"/>
              <a:gd name="connsiteY100" fmla="*/ 5738048 h 5753325"/>
              <a:gd name="connsiteX101" fmla="*/ 1053457 w 6530408"/>
              <a:gd name="connsiteY101" fmla="*/ 5688676 h 5753325"/>
              <a:gd name="connsiteX102" fmla="*/ 1025798 w 6530408"/>
              <a:gd name="connsiteY102" fmla="*/ 5673166 h 5753325"/>
              <a:gd name="connsiteX103" fmla="*/ 947900 w 6530408"/>
              <a:gd name="connsiteY103" fmla="*/ 5657848 h 5753325"/>
              <a:gd name="connsiteX104" fmla="*/ 815627 w 6530408"/>
              <a:gd name="connsiteY104" fmla="*/ 5642557 h 5753325"/>
              <a:gd name="connsiteX105" fmla="*/ 788251 w 6530408"/>
              <a:gd name="connsiteY105" fmla="*/ 5637065 h 5753325"/>
              <a:gd name="connsiteX106" fmla="*/ 767822 w 6530408"/>
              <a:gd name="connsiteY106" fmla="*/ 5623450 h 5753325"/>
              <a:gd name="connsiteX107" fmla="*/ 765791 w 6530408"/>
              <a:gd name="connsiteY107" fmla="*/ 5612539 h 5753325"/>
              <a:gd name="connsiteX108" fmla="*/ 751230 w 6530408"/>
              <a:gd name="connsiteY108" fmla="*/ 5608092 h 5753325"/>
              <a:gd name="connsiteX109" fmla="*/ 748008 w 6530408"/>
              <a:gd name="connsiteY109" fmla="*/ 5605052 h 5753325"/>
              <a:gd name="connsiteX110" fmla="*/ 728871 w 6530408"/>
              <a:gd name="connsiteY110" fmla="*/ 5589469 h 5753325"/>
              <a:gd name="connsiteX111" fmla="*/ 671898 w 6530408"/>
              <a:gd name="connsiteY111" fmla="*/ 5602363 h 5753325"/>
              <a:gd name="connsiteX112" fmla="*/ 615065 w 6530408"/>
              <a:gd name="connsiteY112" fmla="*/ 5580257 h 5753325"/>
              <a:gd name="connsiteX113" fmla="*/ 355785 w 6530408"/>
              <a:gd name="connsiteY113" fmla="*/ 5514383 h 5753325"/>
              <a:gd name="connsiteX114" fmla="*/ 102269 w 6530408"/>
              <a:gd name="connsiteY114" fmla="*/ 5524347 h 5753325"/>
              <a:gd name="connsiteX115" fmla="*/ 13160 w 6530408"/>
              <a:gd name="connsiteY115" fmla="*/ 5514159 h 5753325"/>
              <a:gd name="connsiteX116" fmla="*/ 0 w 6530408"/>
              <a:gd name="connsiteY116" fmla="*/ 5511735 h 5753325"/>
              <a:gd name="connsiteX0" fmla="*/ 0 w 6530408"/>
              <a:gd name="connsiteY0" fmla="*/ 0 h 5753325"/>
              <a:gd name="connsiteX1" fmla="*/ 6438980 w 6530408"/>
              <a:gd name="connsiteY1" fmla="*/ 0 h 5753325"/>
              <a:gd name="connsiteX2" fmla="*/ 6439047 w 6530408"/>
              <a:gd name="connsiteY2" fmla="*/ 147 h 5753325"/>
              <a:gd name="connsiteX3" fmla="*/ 6443456 w 6530408"/>
              <a:gd name="connsiteY3" fmla="*/ 130105 h 5753325"/>
              <a:gd name="connsiteX4" fmla="*/ 6447632 w 6530408"/>
              <a:gd name="connsiteY4" fmla="*/ 170016 h 5753325"/>
              <a:gd name="connsiteX5" fmla="*/ 6465936 w 6530408"/>
              <a:gd name="connsiteY5" fmla="*/ 274847 h 5753325"/>
              <a:gd name="connsiteX6" fmla="*/ 6506836 w 6530408"/>
              <a:gd name="connsiteY6" fmla="*/ 331778 h 5753325"/>
              <a:gd name="connsiteX7" fmla="*/ 6530408 w 6530408"/>
              <a:gd name="connsiteY7" fmla="*/ 427517 h 5753325"/>
              <a:gd name="connsiteX8" fmla="*/ 6488360 w 6530408"/>
              <a:gd name="connsiteY8" fmla="*/ 535865 h 5753325"/>
              <a:gd name="connsiteX9" fmla="*/ 6492864 w 6530408"/>
              <a:gd name="connsiteY9" fmla="*/ 615799 h 5753325"/>
              <a:gd name="connsiteX10" fmla="*/ 6459988 w 6530408"/>
              <a:gd name="connsiteY10" fmla="*/ 707628 h 5753325"/>
              <a:gd name="connsiteX11" fmla="*/ 6453989 w 6530408"/>
              <a:gd name="connsiteY11" fmla="*/ 711876 h 5753325"/>
              <a:gd name="connsiteX12" fmla="*/ 6453209 w 6530408"/>
              <a:gd name="connsiteY12" fmla="*/ 719127 h 5753325"/>
              <a:gd name="connsiteX13" fmla="*/ 6457662 w 6530408"/>
              <a:gd name="connsiteY13" fmla="*/ 723331 h 5753325"/>
              <a:gd name="connsiteX14" fmla="*/ 6447445 w 6530408"/>
              <a:gd name="connsiteY14" fmla="*/ 780003 h 5753325"/>
              <a:gd name="connsiteX15" fmla="*/ 6426552 w 6530408"/>
              <a:gd name="connsiteY15" fmla="*/ 845805 h 5753325"/>
              <a:gd name="connsiteX16" fmla="*/ 6434072 w 6530408"/>
              <a:gd name="connsiteY16" fmla="*/ 910733 h 5753325"/>
              <a:gd name="connsiteX17" fmla="*/ 6432570 w 6530408"/>
              <a:gd name="connsiteY17" fmla="*/ 983394 h 5753325"/>
              <a:gd name="connsiteX18" fmla="*/ 6431878 w 6530408"/>
              <a:gd name="connsiteY18" fmla="*/ 1026728 h 5753325"/>
              <a:gd name="connsiteX19" fmla="*/ 6414269 w 6530408"/>
              <a:gd name="connsiteY19" fmla="*/ 1151111 h 5753325"/>
              <a:gd name="connsiteX20" fmla="*/ 6371722 w 6530408"/>
              <a:gd name="connsiteY20" fmla="*/ 1318080 h 5753325"/>
              <a:gd name="connsiteX21" fmla="*/ 6356023 w 6530408"/>
              <a:gd name="connsiteY21" fmla="*/ 1356227 h 5753325"/>
              <a:gd name="connsiteX22" fmla="*/ 6356157 w 6530408"/>
              <a:gd name="connsiteY22" fmla="*/ 1361967 h 5753325"/>
              <a:gd name="connsiteX23" fmla="*/ 6350613 w 6530408"/>
              <a:gd name="connsiteY23" fmla="*/ 1393569 h 5753325"/>
              <a:gd name="connsiteX24" fmla="*/ 6357062 w 6530408"/>
              <a:gd name="connsiteY24" fmla="*/ 1444071 h 5753325"/>
              <a:gd name="connsiteX25" fmla="*/ 6364832 w 6530408"/>
              <a:gd name="connsiteY25" fmla="*/ 1478763 h 5753325"/>
              <a:gd name="connsiteX26" fmla="*/ 6369745 w 6530408"/>
              <a:gd name="connsiteY26" fmla="*/ 1495680 h 5753325"/>
              <a:gd name="connsiteX27" fmla="*/ 6370898 w 6530408"/>
              <a:gd name="connsiteY27" fmla="*/ 1513331 h 5753325"/>
              <a:gd name="connsiteX28" fmla="*/ 6368801 w 6530408"/>
              <a:gd name="connsiteY28" fmla="*/ 1527414 h 5753325"/>
              <a:gd name="connsiteX29" fmla="*/ 6359177 w 6530408"/>
              <a:gd name="connsiteY29" fmla="*/ 1639513 h 5753325"/>
              <a:gd name="connsiteX30" fmla="*/ 6299489 w 6530408"/>
              <a:gd name="connsiteY30" fmla="*/ 1784860 h 5753325"/>
              <a:gd name="connsiteX31" fmla="*/ 6267878 w 6530408"/>
              <a:gd name="connsiteY31" fmla="*/ 1858572 h 5753325"/>
              <a:gd name="connsiteX32" fmla="*/ 6251146 w 6530408"/>
              <a:gd name="connsiteY32" fmla="*/ 1926167 h 5753325"/>
              <a:gd name="connsiteX33" fmla="*/ 6210686 w 6530408"/>
              <a:gd name="connsiteY33" fmla="*/ 2014834 h 5753325"/>
              <a:gd name="connsiteX34" fmla="*/ 6106652 w 6530408"/>
              <a:gd name="connsiteY34" fmla="*/ 2150572 h 5753325"/>
              <a:gd name="connsiteX35" fmla="*/ 6097813 w 6530408"/>
              <a:gd name="connsiteY35" fmla="*/ 2172208 h 5753325"/>
              <a:gd name="connsiteX36" fmla="*/ 6095990 w 6530408"/>
              <a:gd name="connsiteY36" fmla="*/ 2181185 h 5753325"/>
              <a:gd name="connsiteX37" fmla="*/ 6090126 w 6530408"/>
              <a:gd name="connsiteY37" fmla="*/ 2192533 h 5753325"/>
              <a:gd name="connsiteX38" fmla="*/ 6089503 w 6530408"/>
              <a:gd name="connsiteY38" fmla="*/ 2192543 h 5753325"/>
              <a:gd name="connsiteX39" fmla="*/ 6084946 w 6530408"/>
              <a:gd name="connsiteY39" fmla="*/ 2203694 h 5753325"/>
              <a:gd name="connsiteX40" fmla="*/ 5987861 w 6530408"/>
              <a:gd name="connsiteY40" fmla="*/ 2304868 h 5753325"/>
              <a:gd name="connsiteX41" fmla="*/ 5973439 w 6530408"/>
              <a:gd name="connsiteY41" fmla="*/ 2385635 h 5753325"/>
              <a:gd name="connsiteX42" fmla="*/ 5916727 w 6530408"/>
              <a:gd name="connsiteY42" fmla="*/ 2458777 h 5753325"/>
              <a:gd name="connsiteX43" fmla="*/ 5856524 w 6530408"/>
              <a:gd name="connsiteY43" fmla="*/ 2583281 h 5753325"/>
              <a:gd name="connsiteX44" fmla="*/ 5838091 w 6530408"/>
              <a:gd name="connsiteY44" fmla="*/ 2753474 h 5753325"/>
              <a:gd name="connsiteX45" fmla="*/ 5777471 w 6530408"/>
              <a:gd name="connsiteY45" fmla="*/ 2901570 h 5753325"/>
              <a:gd name="connsiteX46" fmla="*/ 5723992 w 6530408"/>
              <a:gd name="connsiteY46" fmla="*/ 2998752 h 5753325"/>
              <a:gd name="connsiteX47" fmla="*/ 5557886 w 6530408"/>
              <a:gd name="connsiteY47" fmla="*/ 3329735 h 5753325"/>
              <a:gd name="connsiteX48" fmla="*/ 5471501 w 6530408"/>
              <a:gd name="connsiteY48" fmla="*/ 3462221 h 5753325"/>
              <a:gd name="connsiteX49" fmla="*/ 5465154 w 6530408"/>
              <a:gd name="connsiteY49" fmla="*/ 3541065 h 5753325"/>
              <a:gd name="connsiteX50" fmla="*/ 5437889 w 6530408"/>
              <a:gd name="connsiteY50" fmla="*/ 3559927 h 5753325"/>
              <a:gd name="connsiteX51" fmla="*/ 5432770 w 6530408"/>
              <a:gd name="connsiteY51" fmla="*/ 3562948 h 5753325"/>
              <a:gd name="connsiteX52" fmla="*/ 5406795 w 6530408"/>
              <a:gd name="connsiteY52" fmla="*/ 3578594 h 5753325"/>
              <a:gd name="connsiteX53" fmla="*/ 5381495 w 6530408"/>
              <a:gd name="connsiteY53" fmla="*/ 3599883 h 5753325"/>
              <a:gd name="connsiteX54" fmla="*/ 5363689 w 6530408"/>
              <a:gd name="connsiteY54" fmla="*/ 3633299 h 5753325"/>
              <a:gd name="connsiteX55" fmla="*/ 5291870 w 6530408"/>
              <a:gd name="connsiteY55" fmla="*/ 3799039 h 5753325"/>
              <a:gd name="connsiteX56" fmla="*/ 5241600 w 6530408"/>
              <a:gd name="connsiteY56" fmla="*/ 3894238 h 5753325"/>
              <a:gd name="connsiteX57" fmla="*/ 5211041 w 6530408"/>
              <a:gd name="connsiteY57" fmla="*/ 3924184 h 5753325"/>
              <a:gd name="connsiteX58" fmla="*/ 5176073 w 6530408"/>
              <a:gd name="connsiteY58" fmla="*/ 3970179 h 5753325"/>
              <a:gd name="connsiteX59" fmla="*/ 5172826 w 6530408"/>
              <a:gd name="connsiteY59" fmla="*/ 3991773 h 5753325"/>
              <a:gd name="connsiteX60" fmla="*/ 5157053 w 6530408"/>
              <a:gd name="connsiteY60" fmla="*/ 3997708 h 5753325"/>
              <a:gd name="connsiteX61" fmla="*/ 5127922 w 6530408"/>
              <a:gd name="connsiteY61" fmla="*/ 4022660 h 5753325"/>
              <a:gd name="connsiteX62" fmla="*/ 5020872 w 6530408"/>
              <a:gd name="connsiteY62" fmla="*/ 4075951 h 5753325"/>
              <a:gd name="connsiteX63" fmla="*/ 4991410 w 6530408"/>
              <a:gd name="connsiteY63" fmla="*/ 4087598 h 5753325"/>
              <a:gd name="connsiteX64" fmla="*/ 4930112 w 6530408"/>
              <a:gd name="connsiteY64" fmla="*/ 4138459 h 5753325"/>
              <a:gd name="connsiteX65" fmla="*/ 4834224 w 6530408"/>
              <a:gd name="connsiteY65" fmla="*/ 4231643 h 5753325"/>
              <a:gd name="connsiteX66" fmla="*/ 4812599 w 6530408"/>
              <a:gd name="connsiteY66" fmla="*/ 4249449 h 5753325"/>
              <a:gd name="connsiteX67" fmla="*/ 4789188 w 6530408"/>
              <a:gd name="connsiteY67" fmla="*/ 4256678 h 5753325"/>
              <a:gd name="connsiteX68" fmla="*/ 4779554 w 6530408"/>
              <a:gd name="connsiteY68" fmla="*/ 4251313 h 5753325"/>
              <a:gd name="connsiteX69" fmla="*/ 4766885 w 6530408"/>
              <a:gd name="connsiteY69" fmla="*/ 4259812 h 5753325"/>
              <a:gd name="connsiteX70" fmla="*/ 4762510 w 6530408"/>
              <a:gd name="connsiteY70" fmla="*/ 4260383 h 5753325"/>
              <a:gd name="connsiteX71" fmla="*/ 4738416 w 6530408"/>
              <a:gd name="connsiteY71" fmla="*/ 4265355 h 5753325"/>
              <a:gd name="connsiteX72" fmla="*/ 4712007 w 6530408"/>
              <a:gd name="connsiteY72" fmla="*/ 4317892 h 5753325"/>
              <a:gd name="connsiteX73" fmla="*/ 4658930 w 6530408"/>
              <a:gd name="connsiteY73" fmla="*/ 4348041 h 5753325"/>
              <a:gd name="connsiteX74" fmla="*/ 4443526 w 6530408"/>
              <a:gd name="connsiteY74" fmla="*/ 4507851 h 5753325"/>
              <a:gd name="connsiteX75" fmla="*/ 4289766 w 6530408"/>
              <a:gd name="connsiteY75" fmla="*/ 4711450 h 5753325"/>
              <a:gd name="connsiteX76" fmla="*/ 4150870 w 6530408"/>
              <a:gd name="connsiteY76" fmla="*/ 4818480 h 5753325"/>
              <a:gd name="connsiteX77" fmla="*/ 4006639 w 6530408"/>
              <a:gd name="connsiteY77" fmla="*/ 4933815 h 5753325"/>
              <a:gd name="connsiteX78" fmla="*/ 3298210 w 6530408"/>
              <a:gd name="connsiteY78" fmla="*/ 5070790 h 5753325"/>
              <a:gd name="connsiteX79" fmla="*/ 2947678 w 6530408"/>
              <a:gd name="connsiteY79" fmla="*/ 5117869 h 5753325"/>
              <a:gd name="connsiteX80" fmla="*/ 2822169 w 6530408"/>
              <a:gd name="connsiteY80" fmla="*/ 5129396 h 5753325"/>
              <a:gd name="connsiteX81" fmla="*/ 2538773 w 6530408"/>
              <a:gd name="connsiteY81" fmla="*/ 5313397 h 5753325"/>
              <a:gd name="connsiteX82" fmla="*/ 2014500 w 6530408"/>
              <a:gd name="connsiteY82" fmla="*/ 5519744 h 5753325"/>
              <a:gd name="connsiteX83" fmla="*/ 1934391 w 6530408"/>
              <a:gd name="connsiteY83" fmla="*/ 5591335 h 5753325"/>
              <a:gd name="connsiteX84" fmla="*/ 1892550 w 6530408"/>
              <a:gd name="connsiteY84" fmla="*/ 5649708 h 5753325"/>
              <a:gd name="connsiteX85" fmla="*/ 1854769 w 6530408"/>
              <a:gd name="connsiteY85" fmla="*/ 5647691 h 5753325"/>
              <a:gd name="connsiteX86" fmla="*/ 1809461 w 6530408"/>
              <a:gd name="connsiteY86" fmla="*/ 5648628 h 5753325"/>
              <a:gd name="connsiteX87" fmla="*/ 1745150 w 6530408"/>
              <a:gd name="connsiteY87" fmla="*/ 5693879 h 5753325"/>
              <a:gd name="connsiteX88" fmla="*/ 1713375 w 6530408"/>
              <a:gd name="connsiteY88" fmla="*/ 5684672 h 5753325"/>
              <a:gd name="connsiteX89" fmla="*/ 1707808 w 6530408"/>
              <a:gd name="connsiteY89" fmla="*/ 5682611 h 5753325"/>
              <a:gd name="connsiteX90" fmla="*/ 1679313 w 6530408"/>
              <a:gd name="connsiteY90" fmla="*/ 5672360 h 5753325"/>
              <a:gd name="connsiteX91" fmla="*/ 1646933 w 6530408"/>
              <a:gd name="connsiteY91" fmla="*/ 5666227 h 5753325"/>
              <a:gd name="connsiteX92" fmla="*/ 1610055 w 6530408"/>
              <a:gd name="connsiteY92" fmla="*/ 5673643 h 5753325"/>
              <a:gd name="connsiteX93" fmla="*/ 1437641 w 6530408"/>
              <a:gd name="connsiteY93" fmla="*/ 5723266 h 5753325"/>
              <a:gd name="connsiteX94" fmla="*/ 1332869 w 6530408"/>
              <a:gd name="connsiteY94" fmla="*/ 5744752 h 5753325"/>
              <a:gd name="connsiteX95" fmla="*/ 1290525 w 6530408"/>
              <a:gd name="connsiteY95" fmla="*/ 5740036 h 5753325"/>
              <a:gd name="connsiteX96" fmla="*/ 1233107 w 6530408"/>
              <a:gd name="connsiteY96" fmla="*/ 5742106 h 5753325"/>
              <a:gd name="connsiteX97" fmla="*/ 1214532 w 6530408"/>
              <a:gd name="connsiteY97" fmla="*/ 5753325 h 5753325"/>
              <a:gd name="connsiteX98" fmla="*/ 1199955 w 6530408"/>
              <a:gd name="connsiteY98" fmla="*/ 5744831 h 5753325"/>
              <a:gd name="connsiteX99" fmla="*/ 1162337 w 6530408"/>
              <a:gd name="connsiteY99" fmla="*/ 5738048 h 5753325"/>
              <a:gd name="connsiteX100" fmla="*/ 1053457 w 6530408"/>
              <a:gd name="connsiteY100" fmla="*/ 5688676 h 5753325"/>
              <a:gd name="connsiteX101" fmla="*/ 1025798 w 6530408"/>
              <a:gd name="connsiteY101" fmla="*/ 5673166 h 5753325"/>
              <a:gd name="connsiteX102" fmla="*/ 947900 w 6530408"/>
              <a:gd name="connsiteY102" fmla="*/ 5657848 h 5753325"/>
              <a:gd name="connsiteX103" fmla="*/ 815627 w 6530408"/>
              <a:gd name="connsiteY103" fmla="*/ 5642557 h 5753325"/>
              <a:gd name="connsiteX104" fmla="*/ 788251 w 6530408"/>
              <a:gd name="connsiteY104" fmla="*/ 5637065 h 5753325"/>
              <a:gd name="connsiteX105" fmla="*/ 767822 w 6530408"/>
              <a:gd name="connsiteY105" fmla="*/ 5623450 h 5753325"/>
              <a:gd name="connsiteX106" fmla="*/ 765791 w 6530408"/>
              <a:gd name="connsiteY106" fmla="*/ 5612539 h 5753325"/>
              <a:gd name="connsiteX107" fmla="*/ 751230 w 6530408"/>
              <a:gd name="connsiteY107" fmla="*/ 5608092 h 5753325"/>
              <a:gd name="connsiteX108" fmla="*/ 748008 w 6530408"/>
              <a:gd name="connsiteY108" fmla="*/ 5605052 h 5753325"/>
              <a:gd name="connsiteX109" fmla="*/ 728871 w 6530408"/>
              <a:gd name="connsiteY109" fmla="*/ 5589469 h 5753325"/>
              <a:gd name="connsiteX110" fmla="*/ 671898 w 6530408"/>
              <a:gd name="connsiteY110" fmla="*/ 5602363 h 5753325"/>
              <a:gd name="connsiteX111" fmla="*/ 615065 w 6530408"/>
              <a:gd name="connsiteY111" fmla="*/ 5580257 h 5753325"/>
              <a:gd name="connsiteX112" fmla="*/ 355785 w 6530408"/>
              <a:gd name="connsiteY112" fmla="*/ 5514383 h 5753325"/>
              <a:gd name="connsiteX113" fmla="*/ 102269 w 6530408"/>
              <a:gd name="connsiteY113" fmla="*/ 5524347 h 5753325"/>
              <a:gd name="connsiteX114" fmla="*/ 13160 w 6530408"/>
              <a:gd name="connsiteY114" fmla="*/ 5514159 h 5753325"/>
              <a:gd name="connsiteX115" fmla="*/ 0 w 6530408"/>
              <a:gd name="connsiteY115" fmla="*/ 5511735 h 5753325"/>
              <a:gd name="connsiteX116" fmla="*/ 0 w 6530408"/>
              <a:gd name="connsiteY116" fmla="*/ 0 h 5753325"/>
              <a:gd name="connsiteX0" fmla="*/ 0 w 6506836"/>
              <a:gd name="connsiteY0" fmla="*/ 0 h 5753325"/>
              <a:gd name="connsiteX1" fmla="*/ 6438980 w 6506836"/>
              <a:gd name="connsiteY1" fmla="*/ 0 h 5753325"/>
              <a:gd name="connsiteX2" fmla="*/ 6439047 w 6506836"/>
              <a:gd name="connsiteY2" fmla="*/ 147 h 5753325"/>
              <a:gd name="connsiteX3" fmla="*/ 6443456 w 6506836"/>
              <a:gd name="connsiteY3" fmla="*/ 130105 h 5753325"/>
              <a:gd name="connsiteX4" fmla="*/ 6447632 w 6506836"/>
              <a:gd name="connsiteY4" fmla="*/ 170016 h 5753325"/>
              <a:gd name="connsiteX5" fmla="*/ 6465936 w 6506836"/>
              <a:gd name="connsiteY5" fmla="*/ 274847 h 5753325"/>
              <a:gd name="connsiteX6" fmla="*/ 6506836 w 6506836"/>
              <a:gd name="connsiteY6" fmla="*/ 331778 h 5753325"/>
              <a:gd name="connsiteX7" fmla="*/ 6488360 w 6506836"/>
              <a:gd name="connsiteY7" fmla="*/ 535865 h 5753325"/>
              <a:gd name="connsiteX8" fmla="*/ 6492864 w 6506836"/>
              <a:gd name="connsiteY8" fmla="*/ 615799 h 5753325"/>
              <a:gd name="connsiteX9" fmla="*/ 6459988 w 6506836"/>
              <a:gd name="connsiteY9" fmla="*/ 707628 h 5753325"/>
              <a:gd name="connsiteX10" fmla="*/ 6453989 w 6506836"/>
              <a:gd name="connsiteY10" fmla="*/ 711876 h 5753325"/>
              <a:gd name="connsiteX11" fmla="*/ 6453209 w 6506836"/>
              <a:gd name="connsiteY11" fmla="*/ 719127 h 5753325"/>
              <a:gd name="connsiteX12" fmla="*/ 6457662 w 6506836"/>
              <a:gd name="connsiteY12" fmla="*/ 723331 h 5753325"/>
              <a:gd name="connsiteX13" fmla="*/ 6447445 w 6506836"/>
              <a:gd name="connsiteY13" fmla="*/ 780003 h 5753325"/>
              <a:gd name="connsiteX14" fmla="*/ 6426552 w 6506836"/>
              <a:gd name="connsiteY14" fmla="*/ 845805 h 5753325"/>
              <a:gd name="connsiteX15" fmla="*/ 6434072 w 6506836"/>
              <a:gd name="connsiteY15" fmla="*/ 910733 h 5753325"/>
              <a:gd name="connsiteX16" fmla="*/ 6432570 w 6506836"/>
              <a:gd name="connsiteY16" fmla="*/ 983394 h 5753325"/>
              <a:gd name="connsiteX17" fmla="*/ 6431878 w 6506836"/>
              <a:gd name="connsiteY17" fmla="*/ 1026728 h 5753325"/>
              <a:gd name="connsiteX18" fmla="*/ 6414269 w 6506836"/>
              <a:gd name="connsiteY18" fmla="*/ 1151111 h 5753325"/>
              <a:gd name="connsiteX19" fmla="*/ 6371722 w 6506836"/>
              <a:gd name="connsiteY19" fmla="*/ 1318080 h 5753325"/>
              <a:gd name="connsiteX20" fmla="*/ 6356023 w 6506836"/>
              <a:gd name="connsiteY20" fmla="*/ 1356227 h 5753325"/>
              <a:gd name="connsiteX21" fmla="*/ 6356157 w 6506836"/>
              <a:gd name="connsiteY21" fmla="*/ 1361967 h 5753325"/>
              <a:gd name="connsiteX22" fmla="*/ 6350613 w 6506836"/>
              <a:gd name="connsiteY22" fmla="*/ 1393569 h 5753325"/>
              <a:gd name="connsiteX23" fmla="*/ 6357062 w 6506836"/>
              <a:gd name="connsiteY23" fmla="*/ 1444071 h 5753325"/>
              <a:gd name="connsiteX24" fmla="*/ 6364832 w 6506836"/>
              <a:gd name="connsiteY24" fmla="*/ 1478763 h 5753325"/>
              <a:gd name="connsiteX25" fmla="*/ 6369745 w 6506836"/>
              <a:gd name="connsiteY25" fmla="*/ 1495680 h 5753325"/>
              <a:gd name="connsiteX26" fmla="*/ 6370898 w 6506836"/>
              <a:gd name="connsiteY26" fmla="*/ 1513331 h 5753325"/>
              <a:gd name="connsiteX27" fmla="*/ 6368801 w 6506836"/>
              <a:gd name="connsiteY27" fmla="*/ 1527414 h 5753325"/>
              <a:gd name="connsiteX28" fmla="*/ 6359177 w 6506836"/>
              <a:gd name="connsiteY28" fmla="*/ 1639513 h 5753325"/>
              <a:gd name="connsiteX29" fmla="*/ 6299489 w 6506836"/>
              <a:gd name="connsiteY29" fmla="*/ 1784860 h 5753325"/>
              <a:gd name="connsiteX30" fmla="*/ 6267878 w 6506836"/>
              <a:gd name="connsiteY30" fmla="*/ 1858572 h 5753325"/>
              <a:gd name="connsiteX31" fmla="*/ 6251146 w 6506836"/>
              <a:gd name="connsiteY31" fmla="*/ 1926167 h 5753325"/>
              <a:gd name="connsiteX32" fmla="*/ 6210686 w 6506836"/>
              <a:gd name="connsiteY32" fmla="*/ 2014834 h 5753325"/>
              <a:gd name="connsiteX33" fmla="*/ 6106652 w 6506836"/>
              <a:gd name="connsiteY33" fmla="*/ 2150572 h 5753325"/>
              <a:gd name="connsiteX34" fmla="*/ 6097813 w 6506836"/>
              <a:gd name="connsiteY34" fmla="*/ 2172208 h 5753325"/>
              <a:gd name="connsiteX35" fmla="*/ 6095990 w 6506836"/>
              <a:gd name="connsiteY35" fmla="*/ 2181185 h 5753325"/>
              <a:gd name="connsiteX36" fmla="*/ 6090126 w 6506836"/>
              <a:gd name="connsiteY36" fmla="*/ 2192533 h 5753325"/>
              <a:gd name="connsiteX37" fmla="*/ 6089503 w 6506836"/>
              <a:gd name="connsiteY37" fmla="*/ 2192543 h 5753325"/>
              <a:gd name="connsiteX38" fmla="*/ 6084946 w 6506836"/>
              <a:gd name="connsiteY38" fmla="*/ 2203694 h 5753325"/>
              <a:gd name="connsiteX39" fmla="*/ 5987861 w 6506836"/>
              <a:gd name="connsiteY39" fmla="*/ 2304868 h 5753325"/>
              <a:gd name="connsiteX40" fmla="*/ 5973439 w 6506836"/>
              <a:gd name="connsiteY40" fmla="*/ 2385635 h 5753325"/>
              <a:gd name="connsiteX41" fmla="*/ 5916727 w 6506836"/>
              <a:gd name="connsiteY41" fmla="*/ 2458777 h 5753325"/>
              <a:gd name="connsiteX42" fmla="*/ 5856524 w 6506836"/>
              <a:gd name="connsiteY42" fmla="*/ 2583281 h 5753325"/>
              <a:gd name="connsiteX43" fmla="*/ 5838091 w 6506836"/>
              <a:gd name="connsiteY43" fmla="*/ 2753474 h 5753325"/>
              <a:gd name="connsiteX44" fmla="*/ 5777471 w 6506836"/>
              <a:gd name="connsiteY44" fmla="*/ 2901570 h 5753325"/>
              <a:gd name="connsiteX45" fmla="*/ 5723992 w 6506836"/>
              <a:gd name="connsiteY45" fmla="*/ 2998752 h 5753325"/>
              <a:gd name="connsiteX46" fmla="*/ 5557886 w 6506836"/>
              <a:gd name="connsiteY46" fmla="*/ 3329735 h 5753325"/>
              <a:gd name="connsiteX47" fmla="*/ 5471501 w 6506836"/>
              <a:gd name="connsiteY47" fmla="*/ 3462221 h 5753325"/>
              <a:gd name="connsiteX48" fmla="*/ 5465154 w 6506836"/>
              <a:gd name="connsiteY48" fmla="*/ 3541065 h 5753325"/>
              <a:gd name="connsiteX49" fmla="*/ 5437889 w 6506836"/>
              <a:gd name="connsiteY49" fmla="*/ 3559927 h 5753325"/>
              <a:gd name="connsiteX50" fmla="*/ 5432770 w 6506836"/>
              <a:gd name="connsiteY50" fmla="*/ 3562948 h 5753325"/>
              <a:gd name="connsiteX51" fmla="*/ 5406795 w 6506836"/>
              <a:gd name="connsiteY51" fmla="*/ 3578594 h 5753325"/>
              <a:gd name="connsiteX52" fmla="*/ 5381495 w 6506836"/>
              <a:gd name="connsiteY52" fmla="*/ 3599883 h 5753325"/>
              <a:gd name="connsiteX53" fmla="*/ 5363689 w 6506836"/>
              <a:gd name="connsiteY53" fmla="*/ 3633299 h 5753325"/>
              <a:gd name="connsiteX54" fmla="*/ 5291870 w 6506836"/>
              <a:gd name="connsiteY54" fmla="*/ 3799039 h 5753325"/>
              <a:gd name="connsiteX55" fmla="*/ 5241600 w 6506836"/>
              <a:gd name="connsiteY55" fmla="*/ 3894238 h 5753325"/>
              <a:gd name="connsiteX56" fmla="*/ 5211041 w 6506836"/>
              <a:gd name="connsiteY56" fmla="*/ 3924184 h 5753325"/>
              <a:gd name="connsiteX57" fmla="*/ 5176073 w 6506836"/>
              <a:gd name="connsiteY57" fmla="*/ 3970179 h 5753325"/>
              <a:gd name="connsiteX58" fmla="*/ 5172826 w 6506836"/>
              <a:gd name="connsiteY58" fmla="*/ 3991773 h 5753325"/>
              <a:gd name="connsiteX59" fmla="*/ 5157053 w 6506836"/>
              <a:gd name="connsiteY59" fmla="*/ 3997708 h 5753325"/>
              <a:gd name="connsiteX60" fmla="*/ 5127922 w 6506836"/>
              <a:gd name="connsiteY60" fmla="*/ 4022660 h 5753325"/>
              <a:gd name="connsiteX61" fmla="*/ 5020872 w 6506836"/>
              <a:gd name="connsiteY61" fmla="*/ 4075951 h 5753325"/>
              <a:gd name="connsiteX62" fmla="*/ 4991410 w 6506836"/>
              <a:gd name="connsiteY62" fmla="*/ 4087598 h 5753325"/>
              <a:gd name="connsiteX63" fmla="*/ 4930112 w 6506836"/>
              <a:gd name="connsiteY63" fmla="*/ 4138459 h 5753325"/>
              <a:gd name="connsiteX64" fmla="*/ 4834224 w 6506836"/>
              <a:gd name="connsiteY64" fmla="*/ 4231643 h 5753325"/>
              <a:gd name="connsiteX65" fmla="*/ 4812599 w 6506836"/>
              <a:gd name="connsiteY65" fmla="*/ 4249449 h 5753325"/>
              <a:gd name="connsiteX66" fmla="*/ 4789188 w 6506836"/>
              <a:gd name="connsiteY66" fmla="*/ 4256678 h 5753325"/>
              <a:gd name="connsiteX67" fmla="*/ 4779554 w 6506836"/>
              <a:gd name="connsiteY67" fmla="*/ 4251313 h 5753325"/>
              <a:gd name="connsiteX68" fmla="*/ 4766885 w 6506836"/>
              <a:gd name="connsiteY68" fmla="*/ 4259812 h 5753325"/>
              <a:gd name="connsiteX69" fmla="*/ 4762510 w 6506836"/>
              <a:gd name="connsiteY69" fmla="*/ 4260383 h 5753325"/>
              <a:gd name="connsiteX70" fmla="*/ 4738416 w 6506836"/>
              <a:gd name="connsiteY70" fmla="*/ 4265355 h 5753325"/>
              <a:gd name="connsiteX71" fmla="*/ 4712007 w 6506836"/>
              <a:gd name="connsiteY71" fmla="*/ 4317892 h 5753325"/>
              <a:gd name="connsiteX72" fmla="*/ 4658930 w 6506836"/>
              <a:gd name="connsiteY72" fmla="*/ 4348041 h 5753325"/>
              <a:gd name="connsiteX73" fmla="*/ 4443526 w 6506836"/>
              <a:gd name="connsiteY73" fmla="*/ 4507851 h 5753325"/>
              <a:gd name="connsiteX74" fmla="*/ 4289766 w 6506836"/>
              <a:gd name="connsiteY74" fmla="*/ 4711450 h 5753325"/>
              <a:gd name="connsiteX75" fmla="*/ 4150870 w 6506836"/>
              <a:gd name="connsiteY75" fmla="*/ 4818480 h 5753325"/>
              <a:gd name="connsiteX76" fmla="*/ 4006639 w 6506836"/>
              <a:gd name="connsiteY76" fmla="*/ 4933815 h 5753325"/>
              <a:gd name="connsiteX77" fmla="*/ 3298210 w 6506836"/>
              <a:gd name="connsiteY77" fmla="*/ 5070790 h 5753325"/>
              <a:gd name="connsiteX78" fmla="*/ 2947678 w 6506836"/>
              <a:gd name="connsiteY78" fmla="*/ 5117869 h 5753325"/>
              <a:gd name="connsiteX79" fmla="*/ 2822169 w 6506836"/>
              <a:gd name="connsiteY79" fmla="*/ 5129396 h 5753325"/>
              <a:gd name="connsiteX80" fmla="*/ 2538773 w 6506836"/>
              <a:gd name="connsiteY80" fmla="*/ 5313397 h 5753325"/>
              <a:gd name="connsiteX81" fmla="*/ 2014500 w 6506836"/>
              <a:gd name="connsiteY81" fmla="*/ 5519744 h 5753325"/>
              <a:gd name="connsiteX82" fmla="*/ 1934391 w 6506836"/>
              <a:gd name="connsiteY82" fmla="*/ 5591335 h 5753325"/>
              <a:gd name="connsiteX83" fmla="*/ 1892550 w 6506836"/>
              <a:gd name="connsiteY83" fmla="*/ 5649708 h 5753325"/>
              <a:gd name="connsiteX84" fmla="*/ 1854769 w 6506836"/>
              <a:gd name="connsiteY84" fmla="*/ 5647691 h 5753325"/>
              <a:gd name="connsiteX85" fmla="*/ 1809461 w 6506836"/>
              <a:gd name="connsiteY85" fmla="*/ 5648628 h 5753325"/>
              <a:gd name="connsiteX86" fmla="*/ 1745150 w 6506836"/>
              <a:gd name="connsiteY86" fmla="*/ 5693879 h 5753325"/>
              <a:gd name="connsiteX87" fmla="*/ 1713375 w 6506836"/>
              <a:gd name="connsiteY87" fmla="*/ 5684672 h 5753325"/>
              <a:gd name="connsiteX88" fmla="*/ 1707808 w 6506836"/>
              <a:gd name="connsiteY88" fmla="*/ 5682611 h 5753325"/>
              <a:gd name="connsiteX89" fmla="*/ 1679313 w 6506836"/>
              <a:gd name="connsiteY89" fmla="*/ 5672360 h 5753325"/>
              <a:gd name="connsiteX90" fmla="*/ 1646933 w 6506836"/>
              <a:gd name="connsiteY90" fmla="*/ 5666227 h 5753325"/>
              <a:gd name="connsiteX91" fmla="*/ 1610055 w 6506836"/>
              <a:gd name="connsiteY91" fmla="*/ 5673643 h 5753325"/>
              <a:gd name="connsiteX92" fmla="*/ 1437641 w 6506836"/>
              <a:gd name="connsiteY92" fmla="*/ 5723266 h 5753325"/>
              <a:gd name="connsiteX93" fmla="*/ 1332869 w 6506836"/>
              <a:gd name="connsiteY93" fmla="*/ 5744752 h 5753325"/>
              <a:gd name="connsiteX94" fmla="*/ 1290525 w 6506836"/>
              <a:gd name="connsiteY94" fmla="*/ 5740036 h 5753325"/>
              <a:gd name="connsiteX95" fmla="*/ 1233107 w 6506836"/>
              <a:gd name="connsiteY95" fmla="*/ 5742106 h 5753325"/>
              <a:gd name="connsiteX96" fmla="*/ 1214532 w 6506836"/>
              <a:gd name="connsiteY96" fmla="*/ 5753325 h 5753325"/>
              <a:gd name="connsiteX97" fmla="*/ 1199955 w 6506836"/>
              <a:gd name="connsiteY97" fmla="*/ 5744831 h 5753325"/>
              <a:gd name="connsiteX98" fmla="*/ 1162337 w 6506836"/>
              <a:gd name="connsiteY98" fmla="*/ 5738048 h 5753325"/>
              <a:gd name="connsiteX99" fmla="*/ 1053457 w 6506836"/>
              <a:gd name="connsiteY99" fmla="*/ 5688676 h 5753325"/>
              <a:gd name="connsiteX100" fmla="*/ 1025798 w 6506836"/>
              <a:gd name="connsiteY100" fmla="*/ 5673166 h 5753325"/>
              <a:gd name="connsiteX101" fmla="*/ 947900 w 6506836"/>
              <a:gd name="connsiteY101" fmla="*/ 5657848 h 5753325"/>
              <a:gd name="connsiteX102" fmla="*/ 815627 w 6506836"/>
              <a:gd name="connsiteY102" fmla="*/ 5642557 h 5753325"/>
              <a:gd name="connsiteX103" fmla="*/ 788251 w 6506836"/>
              <a:gd name="connsiteY103" fmla="*/ 5637065 h 5753325"/>
              <a:gd name="connsiteX104" fmla="*/ 767822 w 6506836"/>
              <a:gd name="connsiteY104" fmla="*/ 5623450 h 5753325"/>
              <a:gd name="connsiteX105" fmla="*/ 765791 w 6506836"/>
              <a:gd name="connsiteY105" fmla="*/ 5612539 h 5753325"/>
              <a:gd name="connsiteX106" fmla="*/ 751230 w 6506836"/>
              <a:gd name="connsiteY106" fmla="*/ 5608092 h 5753325"/>
              <a:gd name="connsiteX107" fmla="*/ 748008 w 6506836"/>
              <a:gd name="connsiteY107" fmla="*/ 5605052 h 5753325"/>
              <a:gd name="connsiteX108" fmla="*/ 728871 w 6506836"/>
              <a:gd name="connsiteY108" fmla="*/ 5589469 h 5753325"/>
              <a:gd name="connsiteX109" fmla="*/ 671898 w 6506836"/>
              <a:gd name="connsiteY109" fmla="*/ 5602363 h 5753325"/>
              <a:gd name="connsiteX110" fmla="*/ 615065 w 6506836"/>
              <a:gd name="connsiteY110" fmla="*/ 5580257 h 5753325"/>
              <a:gd name="connsiteX111" fmla="*/ 355785 w 6506836"/>
              <a:gd name="connsiteY111" fmla="*/ 5514383 h 5753325"/>
              <a:gd name="connsiteX112" fmla="*/ 102269 w 6506836"/>
              <a:gd name="connsiteY112" fmla="*/ 5524347 h 5753325"/>
              <a:gd name="connsiteX113" fmla="*/ 13160 w 6506836"/>
              <a:gd name="connsiteY113" fmla="*/ 5514159 h 5753325"/>
              <a:gd name="connsiteX114" fmla="*/ 0 w 6506836"/>
              <a:gd name="connsiteY114" fmla="*/ 5511735 h 5753325"/>
              <a:gd name="connsiteX115" fmla="*/ 0 w 6506836"/>
              <a:gd name="connsiteY115" fmla="*/ 0 h 5753325"/>
              <a:gd name="connsiteX0" fmla="*/ 0 w 6492864"/>
              <a:gd name="connsiteY0" fmla="*/ 0 h 5753325"/>
              <a:gd name="connsiteX1" fmla="*/ 6438980 w 6492864"/>
              <a:gd name="connsiteY1" fmla="*/ 0 h 5753325"/>
              <a:gd name="connsiteX2" fmla="*/ 6439047 w 6492864"/>
              <a:gd name="connsiteY2" fmla="*/ 147 h 5753325"/>
              <a:gd name="connsiteX3" fmla="*/ 6443456 w 6492864"/>
              <a:gd name="connsiteY3" fmla="*/ 130105 h 5753325"/>
              <a:gd name="connsiteX4" fmla="*/ 6447632 w 6492864"/>
              <a:gd name="connsiteY4" fmla="*/ 170016 h 5753325"/>
              <a:gd name="connsiteX5" fmla="*/ 6465936 w 6492864"/>
              <a:gd name="connsiteY5" fmla="*/ 274847 h 5753325"/>
              <a:gd name="connsiteX6" fmla="*/ 6488360 w 6492864"/>
              <a:gd name="connsiteY6" fmla="*/ 535865 h 5753325"/>
              <a:gd name="connsiteX7" fmla="*/ 6492864 w 6492864"/>
              <a:gd name="connsiteY7" fmla="*/ 615799 h 5753325"/>
              <a:gd name="connsiteX8" fmla="*/ 6459988 w 6492864"/>
              <a:gd name="connsiteY8" fmla="*/ 707628 h 5753325"/>
              <a:gd name="connsiteX9" fmla="*/ 6453989 w 6492864"/>
              <a:gd name="connsiteY9" fmla="*/ 711876 h 5753325"/>
              <a:gd name="connsiteX10" fmla="*/ 6453209 w 6492864"/>
              <a:gd name="connsiteY10" fmla="*/ 719127 h 5753325"/>
              <a:gd name="connsiteX11" fmla="*/ 6457662 w 6492864"/>
              <a:gd name="connsiteY11" fmla="*/ 723331 h 5753325"/>
              <a:gd name="connsiteX12" fmla="*/ 6447445 w 6492864"/>
              <a:gd name="connsiteY12" fmla="*/ 780003 h 5753325"/>
              <a:gd name="connsiteX13" fmla="*/ 6426552 w 6492864"/>
              <a:gd name="connsiteY13" fmla="*/ 845805 h 5753325"/>
              <a:gd name="connsiteX14" fmla="*/ 6434072 w 6492864"/>
              <a:gd name="connsiteY14" fmla="*/ 910733 h 5753325"/>
              <a:gd name="connsiteX15" fmla="*/ 6432570 w 6492864"/>
              <a:gd name="connsiteY15" fmla="*/ 983394 h 5753325"/>
              <a:gd name="connsiteX16" fmla="*/ 6431878 w 6492864"/>
              <a:gd name="connsiteY16" fmla="*/ 1026728 h 5753325"/>
              <a:gd name="connsiteX17" fmla="*/ 6414269 w 6492864"/>
              <a:gd name="connsiteY17" fmla="*/ 1151111 h 5753325"/>
              <a:gd name="connsiteX18" fmla="*/ 6371722 w 6492864"/>
              <a:gd name="connsiteY18" fmla="*/ 1318080 h 5753325"/>
              <a:gd name="connsiteX19" fmla="*/ 6356023 w 6492864"/>
              <a:gd name="connsiteY19" fmla="*/ 1356227 h 5753325"/>
              <a:gd name="connsiteX20" fmla="*/ 6356157 w 6492864"/>
              <a:gd name="connsiteY20" fmla="*/ 1361967 h 5753325"/>
              <a:gd name="connsiteX21" fmla="*/ 6350613 w 6492864"/>
              <a:gd name="connsiteY21" fmla="*/ 1393569 h 5753325"/>
              <a:gd name="connsiteX22" fmla="*/ 6357062 w 6492864"/>
              <a:gd name="connsiteY22" fmla="*/ 1444071 h 5753325"/>
              <a:gd name="connsiteX23" fmla="*/ 6364832 w 6492864"/>
              <a:gd name="connsiteY23" fmla="*/ 1478763 h 5753325"/>
              <a:gd name="connsiteX24" fmla="*/ 6369745 w 6492864"/>
              <a:gd name="connsiteY24" fmla="*/ 1495680 h 5753325"/>
              <a:gd name="connsiteX25" fmla="*/ 6370898 w 6492864"/>
              <a:gd name="connsiteY25" fmla="*/ 1513331 h 5753325"/>
              <a:gd name="connsiteX26" fmla="*/ 6368801 w 6492864"/>
              <a:gd name="connsiteY26" fmla="*/ 1527414 h 5753325"/>
              <a:gd name="connsiteX27" fmla="*/ 6359177 w 6492864"/>
              <a:gd name="connsiteY27" fmla="*/ 1639513 h 5753325"/>
              <a:gd name="connsiteX28" fmla="*/ 6299489 w 6492864"/>
              <a:gd name="connsiteY28" fmla="*/ 1784860 h 5753325"/>
              <a:gd name="connsiteX29" fmla="*/ 6267878 w 6492864"/>
              <a:gd name="connsiteY29" fmla="*/ 1858572 h 5753325"/>
              <a:gd name="connsiteX30" fmla="*/ 6251146 w 6492864"/>
              <a:gd name="connsiteY30" fmla="*/ 1926167 h 5753325"/>
              <a:gd name="connsiteX31" fmla="*/ 6210686 w 6492864"/>
              <a:gd name="connsiteY31" fmla="*/ 2014834 h 5753325"/>
              <a:gd name="connsiteX32" fmla="*/ 6106652 w 6492864"/>
              <a:gd name="connsiteY32" fmla="*/ 2150572 h 5753325"/>
              <a:gd name="connsiteX33" fmla="*/ 6097813 w 6492864"/>
              <a:gd name="connsiteY33" fmla="*/ 2172208 h 5753325"/>
              <a:gd name="connsiteX34" fmla="*/ 6095990 w 6492864"/>
              <a:gd name="connsiteY34" fmla="*/ 2181185 h 5753325"/>
              <a:gd name="connsiteX35" fmla="*/ 6090126 w 6492864"/>
              <a:gd name="connsiteY35" fmla="*/ 2192533 h 5753325"/>
              <a:gd name="connsiteX36" fmla="*/ 6089503 w 6492864"/>
              <a:gd name="connsiteY36" fmla="*/ 2192543 h 5753325"/>
              <a:gd name="connsiteX37" fmla="*/ 6084946 w 6492864"/>
              <a:gd name="connsiteY37" fmla="*/ 2203694 h 5753325"/>
              <a:gd name="connsiteX38" fmla="*/ 5987861 w 6492864"/>
              <a:gd name="connsiteY38" fmla="*/ 2304868 h 5753325"/>
              <a:gd name="connsiteX39" fmla="*/ 5973439 w 6492864"/>
              <a:gd name="connsiteY39" fmla="*/ 2385635 h 5753325"/>
              <a:gd name="connsiteX40" fmla="*/ 5916727 w 6492864"/>
              <a:gd name="connsiteY40" fmla="*/ 2458777 h 5753325"/>
              <a:gd name="connsiteX41" fmla="*/ 5856524 w 6492864"/>
              <a:gd name="connsiteY41" fmla="*/ 2583281 h 5753325"/>
              <a:gd name="connsiteX42" fmla="*/ 5838091 w 6492864"/>
              <a:gd name="connsiteY42" fmla="*/ 2753474 h 5753325"/>
              <a:gd name="connsiteX43" fmla="*/ 5777471 w 6492864"/>
              <a:gd name="connsiteY43" fmla="*/ 2901570 h 5753325"/>
              <a:gd name="connsiteX44" fmla="*/ 5723992 w 6492864"/>
              <a:gd name="connsiteY44" fmla="*/ 2998752 h 5753325"/>
              <a:gd name="connsiteX45" fmla="*/ 5557886 w 6492864"/>
              <a:gd name="connsiteY45" fmla="*/ 3329735 h 5753325"/>
              <a:gd name="connsiteX46" fmla="*/ 5471501 w 6492864"/>
              <a:gd name="connsiteY46" fmla="*/ 3462221 h 5753325"/>
              <a:gd name="connsiteX47" fmla="*/ 5465154 w 6492864"/>
              <a:gd name="connsiteY47" fmla="*/ 3541065 h 5753325"/>
              <a:gd name="connsiteX48" fmla="*/ 5437889 w 6492864"/>
              <a:gd name="connsiteY48" fmla="*/ 3559927 h 5753325"/>
              <a:gd name="connsiteX49" fmla="*/ 5432770 w 6492864"/>
              <a:gd name="connsiteY49" fmla="*/ 3562948 h 5753325"/>
              <a:gd name="connsiteX50" fmla="*/ 5406795 w 6492864"/>
              <a:gd name="connsiteY50" fmla="*/ 3578594 h 5753325"/>
              <a:gd name="connsiteX51" fmla="*/ 5381495 w 6492864"/>
              <a:gd name="connsiteY51" fmla="*/ 3599883 h 5753325"/>
              <a:gd name="connsiteX52" fmla="*/ 5363689 w 6492864"/>
              <a:gd name="connsiteY52" fmla="*/ 3633299 h 5753325"/>
              <a:gd name="connsiteX53" fmla="*/ 5291870 w 6492864"/>
              <a:gd name="connsiteY53" fmla="*/ 3799039 h 5753325"/>
              <a:gd name="connsiteX54" fmla="*/ 5241600 w 6492864"/>
              <a:gd name="connsiteY54" fmla="*/ 3894238 h 5753325"/>
              <a:gd name="connsiteX55" fmla="*/ 5211041 w 6492864"/>
              <a:gd name="connsiteY55" fmla="*/ 3924184 h 5753325"/>
              <a:gd name="connsiteX56" fmla="*/ 5176073 w 6492864"/>
              <a:gd name="connsiteY56" fmla="*/ 3970179 h 5753325"/>
              <a:gd name="connsiteX57" fmla="*/ 5172826 w 6492864"/>
              <a:gd name="connsiteY57" fmla="*/ 3991773 h 5753325"/>
              <a:gd name="connsiteX58" fmla="*/ 5157053 w 6492864"/>
              <a:gd name="connsiteY58" fmla="*/ 3997708 h 5753325"/>
              <a:gd name="connsiteX59" fmla="*/ 5127922 w 6492864"/>
              <a:gd name="connsiteY59" fmla="*/ 4022660 h 5753325"/>
              <a:gd name="connsiteX60" fmla="*/ 5020872 w 6492864"/>
              <a:gd name="connsiteY60" fmla="*/ 4075951 h 5753325"/>
              <a:gd name="connsiteX61" fmla="*/ 4991410 w 6492864"/>
              <a:gd name="connsiteY61" fmla="*/ 4087598 h 5753325"/>
              <a:gd name="connsiteX62" fmla="*/ 4930112 w 6492864"/>
              <a:gd name="connsiteY62" fmla="*/ 4138459 h 5753325"/>
              <a:gd name="connsiteX63" fmla="*/ 4834224 w 6492864"/>
              <a:gd name="connsiteY63" fmla="*/ 4231643 h 5753325"/>
              <a:gd name="connsiteX64" fmla="*/ 4812599 w 6492864"/>
              <a:gd name="connsiteY64" fmla="*/ 4249449 h 5753325"/>
              <a:gd name="connsiteX65" fmla="*/ 4789188 w 6492864"/>
              <a:gd name="connsiteY65" fmla="*/ 4256678 h 5753325"/>
              <a:gd name="connsiteX66" fmla="*/ 4779554 w 6492864"/>
              <a:gd name="connsiteY66" fmla="*/ 4251313 h 5753325"/>
              <a:gd name="connsiteX67" fmla="*/ 4766885 w 6492864"/>
              <a:gd name="connsiteY67" fmla="*/ 4259812 h 5753325"/>
              <a:gd name="connsiteX68" fmla="*/ 4762510 w 6492864"/>
              <a:gd name="connsiteY68" fmla="*/ 4260383 h 5753325"/>
              <a:gd name="connsiteX69" fmla="*/ 4738416 w 6492864"/>
              <a:gd name="connsiteY69" fmla="*/ 4265355 h 5753325"/>
              <a:gd name="connsiteX70" fmla="*/ 4712007 w 6492864"/>
              <a:gd name="connsiteY70" fmla="*/ 4317892 h 5753325"/>
              <a:gd name="connsiteX71" fmla="*/ 4658930 w 6492864"/>
              <a:gd name="connsiteY71" fmla="*/ 4348041 h 5753325"/>
              <a:gd name="connsiteX72" fmla="*/ 4443526 w 6492864"/>
              <a:gd name="connsiteY72" fmla="*/ 4507851 h 5753325"/>
              <a:gd name="connsiteX73" fmla="*/ 4289766 w 6492864"/>
              <a:gd name="connsiteY73" fmla="*/ 4711450 h 5753325"/>
              <a:gd name="connsiteX74" fmla="*/ 4150870 w 6492864"/>
              <a:gd name="connsiteY74" fmla="*/ 4818480 h 5753325"/>
              <a:gd name="connsiteX75" fmla="*/ 4006639 w 6492864"/>
              <a:gd name="connsiteY75" fmla="*/ 4933815 h 5753325"/>
              <a:gd name="connsiteX76" fmla="*/ 3298210 w 6492864"/>
              <a:gd name="connsiteY76" fmla="*/ 5070790 h 5753325"/>
              <a:gd name="connsiteX77" fmla="*/ 2947678 w 6492864"/>
              <a:gd name="connsiteY77" fmla="*/ 5117869 h 5753325"/>
              <a:gd name="connsiteX78" fmla="*/ 2822169 w 6492864"/>
              <a:gd name="connsiteY78" fmla="*/ 5129396 h 5753325"/>
              <a:gd name="connsiteX79" fmla="*/ 2538773 w 6492864"/>
              <a:gd name="connsiteY79" fmla="*/ 5313397 h 5753325"/>
              <a:gd name="connsiteX80" fmla="*/ 2014500 w 6492864"/>
              <a:gd name="connsiteY80" fmla="*/ 5519744 h 5753325"/>
              <a:gd name="connsiteX81" fmla="*/ 1934391 w 6492864"/>
              <a:gd name="connsiteY81" fmla="*/ 5591335 h 5753325"/>
              <a:gd name="connsiteX82" fmla="*/ 1892550 w 6492864"/>
              <a:gd name="connsiteY82" fmla="*/ 5649708 h 5753325"/>
              <a:gd name="connsiteX83" fmla="*/ 1854769 w 6492864"/>
              <a:gd name="connsiteY83" fmla="*/ 5647691 h 5753325"/>
              <a:gd name="connsiteX84" fmla="*/ 1809461 w 6492864"/>
              <a:gd name="connsiteY84" fmla="*/ 5648628 h 5753325"/>
              <a:gd name="connsiteX85" fmla="*/ 1745150 w 6492864"/>
              <a:gd name="connsiteY85" fmla="*/ 5693879 h 5753325"/>
              <a:gd name="connsiteX86" fmla="*/ 1713375 w 6492864"/>
              <a:gd name="connsiteY86" fmla="*/ 5684672 h 5753325"/>
              <a:gd name="connsiteX87" fmla="*/ 1707808 w 6492864"/>
              <a:gd name="connsiteY87" fmla="*/ 5682611 h 5753325"/>
              <a:gd name="connsiteX88" fmla="*/ 1679313 w 6492864"/>
              <a:gd name="connsiteY88" fmla="*/ 5672360 h 5753325"/>
              <a:gd name="connsiteX89" fmla="*/ 1646933 w 6492864"/>
              <a:gd name="connsiteY89" fmla="*/ 5666227 h 5753325"/>
              <a:gd name="connsiteX90" fmla="*/ 1610055 w 6492864"/>
              <a:gd name="connsiteY90" fmla="*/ 5673643 h 5753325"/>
              <a:gd name="connsiteX91" fmla="*/ 1437641 w 6492864"/>
              <a:gd name="connsiteY91" fmla="*/ 5723266 h 5753325"/>
              <a:gd name="connsiteX92" fmla="*/ 1332869 w 6492864"/>
              <a:gd name="connsiteY92" fmla="*/ 5744752 h 5753325"/>
              <a:gd name="connsiteX93" fmla="*/ 1290525 w 6492864"/>
              <a:gd name="connsiteY93" fmla="*/ 5740036 h 5753325"/>
              <a:gd name="connsiteX94" fmla="*/ 1233107 w 6492864"/>
              <a:gd name="connsiteY94" fmla="*/ 5742106 h 5753325"/>
              <a:gd name="connsiteX95" fmla="*/ 1214532 w 6492864"/>
              <a:gd name="connsiteY95" fmla="*/ 5753325 h 5753325"/>
              <a:gd name="connsiteX96" fmla="*/ 1199955 w 6492864"/>
              <a:gd name="connsiteY96" fmla="*/ 5744831 h 5753325"/>
              <a:gd name="connsiteX97" fmla="*/ 1162337 w 6492864"/>
              <a:gd name="connsiteY97" fmla="*/ 5738048 h 5753325"/>
              <a:gd name="connsiteX98" fmla="*/ 1053457 w 6492864"/>
              <a:gd name="connsiteY98" fmla="*/ 5688676 h 5753325"/>
              <a:gd name="connsiteX99" fmla="*/ 1025798 w 6492864"/>
              <a:gd name="connsiteY99" fmla="*/ 5673166 h 5753325"/>
              <a:gd name="connsiteX100" fmla="*/ 947900 w 6492864"/>
              <a:gd name="connsiteY100" fmla="*/ 5657848 h 5753325"/>
              <a:gd name="connsiteX101" fmla="*/ 815627 w 6492864"/>
              <a:gd name="connsiteY101" fmla="*/ 5642557 h 5753325"/>
              <a:gd name="connsiteX102" fmla="*/ 788251 w 6492864"/>
              <a:gd name="connsiteY102" fmla="*/ 5637065 h 5753325"/>
              <a:gd name="connsiteX103" fmla="*/ 767822 w 6492864"/>
              <a:gd name="connsiteY103" fmla="*/ 5623450 h 5753325"/>
              <a:gd name="connsiteX104" fmla="*/ 765791 w 6492864"/>
              <a:gd name="connsiteY104" fmla="*/ 5612539 h 5753325"/>
              <a:gd name="connsiteX105" fmla="*/ 751230 w 6492864"/>
              <a:gd name="connsiteY105" fmla="*/ 5608092 h 5753325"/>
              <a:gd name="connsiteX106" fmla="*/ 748008 w 6492864"/>
              <a:gd name="connsiteY106" fmla="*/ 5605052 h 5753325"/>
              <a:gd name="connsiteX107" fmla="*/ 728871 w 6492864"/>
              <a:gd name="connsiteY107" fmla="*/ 5589469 h 5753325"/>
              <a:gd name="connsiteX108" fmla="*/ 671898 w 6492864"/>
              <a:gd name="connsiteY108" fmla="*/ 5602363 h 5753325"/>
              <a:gd name="connsiteX109" fmla="*/ 615065 w 6492864"/>
              <a:gd name="connsiteY109" fmla="*/ 5580257 h 5753325"/>
              <a:gd name="connsiteX110" fmla="*/ 355785 w 6492864"/>
              <a:gd name="connsiteY110" fmla="*/ 5514383 h 5753325"/>
              <a:gd name="connsiteX111" fmla="*/ 102269 w 6492864"/>
              <a:gd name="connsiteY111" fmla="*/ 5524347 h 5753325"/>
              <a:gd name="connsiteX112" fmla="*/ 13160 w 6492864"/>
              <a:gd name="connsiteY112" fmla="*/ 5514159 h 5753325"/>
              <a:gd name="connsiteX113" fmla="*/ 0 w 6492864"/>
              <a:gd name="connsiteY113" fmla="*/ 5511735 h 5753325"/>
              <a:gd name="connsiteX114" fmla="*/ 0 w 6492864"/>
              <a:gd name="connsiteY114" fmla="*/ 0 h 5753325"/>
              <a:gd name="connsiteX0" fmla="*/ 0 w 6492864"/>
              <a:gd name="connsiteY0" fmla="*/ 0 h 5753325"/>
              <a:gd name="connsiteX1" fmla="*/ 6438980 w 6492864"/>
              <a:gd name="connsiteY1" fmla="*/ 0 h 5753325"/>
              <a:gd name="connsiteX2" fmla="*/ 6439047 w 6492864"/>
              <a:gd name="connsiteY2" fmla="*/ 147 h 5753325"/>
              <a:gd name="connsiteX3" fmla="*/ 6443456 w 6492864"/>
              <a:gd name="connsiteY3" fmla="*/ 130105 h 5753325"/>
              <a:gd name="connsiteX4" fmla="*/ 6447632 w 6492864"/>
              <a:gd name="connsiteY4" fmla="*/ 170016 h 5753325"/>
              <a:gd name="connsiteX5" fmla="*/ 6396598 w 6492864"/>
              <a:gd name="connsiteY5" fmla="*/ 274847 h 5753325"/>
              <a:gd name="connsiteX6" fmla="*/ 6488360 w 6492864"/>
              <a:gd name="connsiteY6" fmla="*/ 535865 h 5753325"/>
              <a:gd name="connsiteX7" fmla="*/ 6492864 w 6492864"/>
              <a:gd name="connsiteY7" fmla="*/ 615799 h 5753325"/>
              <a:gd name="connsiteX8" fmla="*/ 6459988 w 6492864"/>
              <a:gd name="connsiteY8" fmla="*/ 707628 h 5753325"/>
              <a:gd name="connsiteX9" fmla="*/ 6453989 w 6492864"/>
              <a:gd name="connsiteY9" fmla="*/ 711876 h 5753325"/>
              <a:gd name="connsiteX10" fmla="*/ 6453209 w 6492864"/>
              <a:gd name="connsiteY10" fmla="*/ 719127 h 5753325"/>
              <a:gd name="connsiteX11" fmla="*/ 6457662 w 6492864"/>
              <a:gd name="connsiteY11" fmla="*/ 723331 h 5753325"/>
              <a:gd name="connsiteX12" fmla="*/ 6447445 w 6492864"/>
              <a:gd name="connsiteY12" fmla="*/ 780003 h 5753325"/>
              <a:gd name="connsiteX13" fmla="*/ 6426552 w 6492864"/>
              <a:gd name="connsiteY13" fmla="*/ 845805 h 5753325"/>
              <a:gd name="connsiteX14" fmla="*/ 6434072 w 6492864"/>
              <a:gd name="connsiteY14" fmla="*/ 910733 h 5753325"/>
              <a:gd name="connsiteX15" fmla="*/ 6432570 w 6492864"/>
              <a:gd name="connsiteY15" fmla="*/ 983394 h 5753325"/>
              <a:gd name="connsiteX16" fmla="*/ 6431878 w 6492864"/>
              <a:gd name="connsiteY16" fmla="*/ 1026728 h 5753325"/>
              <a:gd name="connsiteX17" fmla="*/ 6414269 w 6492864"/>
              <a:gd name="connsiteY17" fmla="*/ 1151111 h 5753325"/>
              <a:gd name="connsiteX18" fmla="*/ 6371722 w 6492864"/>
              <a:gd name="connsiteY18" fmla="*/ 1318080 h 5753325"/>
              <a:gd name="connsiteX19" fmla="*/ 6356023 w 6492864"/>
              <a:gd name="connsiteY19" fmla="*/ 1356227 h 5753325"/>
              <a:gd name="connsiteX20" fmla="*/ 6356157 w 6492864"/>
              <a:gd name="connsiteY20" fmla="*/ 1361967 h 5753325"/>
              <a:gd name="connsiteX21" fmla="*/ 6350613 w 6492864"/>
              <a:gd name="connsiteY21" fmla="*/ 1393569 h 5753325"/>
              <a:gd name="connsiteX22" fmla="*/ 6357062 w 6492864"/>
              <a:gd name="connsiteY22" fmla="*/ 1444071 h 5753325"/>
              <a:gd name="connsiteX23" fmla="*/ 6364832 w 6492864"/>
              <a:gd name="connsiteY23" fmla="*/ 1478763 h 5753325"/>
              <a:gd name="connsiteX24" fmla="*/ 6369745 w 6492864"/>
              <a:gd name="connsiteY24" fmla="*/ 1495680 h 5753325"/>
              <a:gd name="connsiteX25" fmla="*/ 6370898 w 6492864"/>
              <a:gd name="connsiteY25" fmla="*/ 1513331 h 5753325"/>
              <a:gd name="connsiteX26" fmla="*/ 6368801 w 6492864"/>
              <a:gd name="connsiteY26" fmla="*/ 1527414 h 5753325"/>
              <a:gd name="connsiteX27" fmla="*/ 6359177 w 6492864"/>
              <a:gd name="connsiteY27" fmla="*/ 1639513 h 5753325"/>
              <a:gd name="connsiteX28" fmla="*/ 6299489 w 6492864"/>
              <a:gd name="connsiteY28" fmla="*/ 1784860 h 5753325"/>
              <a:gd name="connsiteX29" fmla="*/ 6267878 w 6492864"/>
              <a:gd name="connsiteY29" fmla="*/ 1858572 h 5753325"/>
              <a:gd name="connsiteX30" fmla="*/ 6251146 w 6492864"/>
              <a:gd name="connsiteY30" fmla="*/ 1926167 h 5753325"/>
              <a:gd name="connsiteX31" fmla="*/ 6210686 w 6492864"/>
              <a:gd name="connsiteY31" fmla="*/ 2014834 h 5753325"/>
              <a:gd name="connsiteX32" fmla="*/ 6106652 w 6492864"/>
              <a:gd name="connsiteY32" fmla="*/ 2150572 h 5753325"/>
              <a:gd name="connsiteX33" fmla="*/ 6097813 w 6492864"/>
              <a:gd name="connsiteY33" fmla="*/ 2172208 h 5753325"/>
              <a:gd name="connsiteX34" fmla="*/ 6095990 w 6492864"/>
              <a:gd name="connsiteY34" fmla="*/ 2181185 h 5753325"/>
              <a:gd name="connsiteX35" fmla="*/ 6090126 w 6492864"/>
              <a:gd name="connsiteY35" fmla="*/ 2192533 h 5753325"/>
              <a:gd name="connsiteX36" fmla="*/ 6089503 w 6492864"/>
              <a:gd name="connsiteY36" fmla="*/ 2192543 h 5753325"/>
              <a:gd name="connsiteX37" fmla="*/ 6084946 w 6492864"/>
              <a:gd name="connsiteY37" fmla="*/ 2203694 h 5753325"/>
              <a:gd name="connsiteX38" fmla="*/ 5987861 w 6492864"/>
              <a:gd name="connsiteY38" fmla="*/ 2304868 h 5753325"/>
              <a:gd name="connsiteX39" fmla="*/ 5973439 w 6492864"/>
              <a:gd name="connsiteY39" fmla="*/ 2385635 h 5753325"/>
              <a:gd name="connsiteX40" fmla="*/ 5916727 w 6492864"/>
              <a:gd name="connsiteY40" fmla="*/ 2458777 h 5753325"/>
              <a:gd name="connsiteX41" fmla="*/ 5856524 w 6492864"/>
              <a:gd name="connsiteY41" fmla="*/ 2583281 h 5753325"/>
              <a:gd name="connsiteX42" fmla="*/ 5838091 w 6492864"/>
              <a:gd name="connsiteY42" fmla="*/ 2753474 h 5753325"/>
              <a:gd name="connsiteX43" fmla="*/ 5777471 w 6492864"/>
              <a:gd name="connsiteY43" fmla="*/ 2901570 h 5753325"/>
              <a:gd name="connsiteX44" fmla="*/ 5723992 w 6492864"/>
              <a:gd name="connsiteY44" fmla="*/ 2998752 h 5753325"/>
              <a:gd name="connsiteX45" fmla="*/ 5557886 w 6492864"/>
              <a:gd name="connsiteY45" fmla="*/ 3329735 h 5753325"/>
              <a:gd name="connsiteX46" fmla="*/ 5471501 w 6492864"/>
              <a:gd name="connsiteY46" fmla="*/ 3462221 h 5753325"/>
              <a:gd name="connsiteX47" fmla="*/ 5465154 w 6492864"/>
              <a:gd name="connsiteY47" fmla="*/ 3541065 h 5753325"/>
              <a:gd name="connsiteX48" fmla="*/ 5437889 w 6492864"/>
              <a:gd name="connsiteY48" fmla="*/ 3559927 h 5753325"/>
              <a:gd name="connsiteX49" fmla="*/ 5432770 w 6492864"/>
              <a:gd name="connsiteY49" fmla="*/ 3562948 h 5753325"/>
              <a:gd name="connsiteX50" fmla="*/ 5406795 w 6492864"/>
              <a:gd name="connsiteY50" fmla="*/ 3578594 h 5753325"/>
              <a:gd name="connsiteX51" fmla="*/ 5381495 w 6492864"/>
              <a:gd name="connsiteY51" fmla="*/ 3599883 h 5753325"/>
              <a:gd name="connsiteX52" fmla="*/ 5363689 w 6492864"/>
              <a:gd name="connsiteY52" fmla="*/ 3633299 h 5753325"/>
              <a:gd name="connsiteX53" fmla="*/ 5291870 w 6492864"/>
              <a:gd name="connsiteY53" fmla="*/ 3799039 h 5753325"/>
              <a:gd name="connsiteX54" fmla="*/ 5241600 w 6492864"/>
              <a:gd name="connsiteY54" fmla="*/ 3894238 h 5753325"/>
              <a:gd name="connsiteX55" fmla="*/ 5211041 w 6492864"/>
              <a:gd name="connsiteY55" fmla="*/ 3924184 h 5753325"/>
              <a:gd name="connsiteX56" fmla="*/ 5176073 w 6492864"/>
              <a:gd name="connsiteY56" fmla="*/ 3970179 h 5753325"/>
              <a:gd name="connsiteX57" fmla="*/ 5172826 w 6492864"/>
              <a:gd name="connsiteY57" fmla="*/ 3991773 h 5753325"/>
              <a:gd name="connsiteX58" fmla="*/ 5157053 w 6492864"/>
              <a:gd name="connsiteY58" fmla="*/ 3997708 h 5753325"/>
              <a:gd name="connsiteX59" fmla="*/ 5127922 w 6492864"/>
              <a:gd name="connsiteY59" fmla="*/ 4022660 h 5753325"/>
              <a:gd name="connsiteX60" fmla="*/ 5020872 w 6492864"/>
              <a:gd name="connsiteY60" fmla="*/ 4075951 h 5753325"/>
              <a:gd name="connsiteX61" fmla="*/ 4991410 w 6492864"/>
              <a:gd name="connsiteY61" fmla="*/ 4087598 h 5753325"/>
              <a:gd name="connsiteX62" fmla="*/ 4930112 w 6492864"/>
              <a:gd name="connsiteY62" fmla="*/ 4138459 h 5753325"/>
              <a:gd name="connsiteX63" fmla="*/ 4834224 w 6492864"/>
              <a:gd name="connsiteY63" fmla="*/ 4231643 h 5753325"/>
              <a:gd name="connsiteX64" fmla="*/ 4812599 w 6492864"/>
              <a:gd name="connsiteY64" fmla="*/ 4249449 h 5753325"/>
              <a:gd name="connsiteX65" fmla="*/ 4789188 w 6492864"/>
              <a:gd name="connsiteY65" fmla="*/ 4256678 h 5753325"/>
              <a:gd name="connsiteX66" fmla="*/ 4779554 w 6492864"/>
              <a:gd name="connsiteY66" fmla="*/ 4251313 h 5753325"/>
              <a:gd name="connsiteX67" fmla="*/ 4766885 w 6492864"/>
              <a:gd name="connsiteY67" fmla="*/ 4259812 h 5753325"/>
              <a:gd name="connsiteX68" fmla="*/ 4762510 w 6492864"/>
              <a:gd name="connsiteY68" fmla="*/ 4260383 h 5753325"/>
              <a:gd name="connsiteX69" fmla="*/ 4738416 w 6492864"/>
              <a:gd name="connsiteY69" fmla="*/ 4265355 h 5753325"/>
              <a:gd name="connsiteX70" fmla="*/ 4712007 w 6492864"/>
              <a:gd name="connsiteY70" fmla="*/ 4317892 h 5753325"/>
              <a:gd name="connsiteX71" fmla="*/ 4658930 w 6492864"/>
              <a:gd name="connsiteY71" fmla="*/ 4348041 h 5753325"/>
              <a:gd name="connsiteX72" fmla="*/ 4443526 w 6492864"/>
              <a:gd name="connsiteY72" fmla="*/ 4507851 h 5753325"/>
              <a:gd name="connsiteX73" fmla="*/ 4289766 w 6492864"/>
              <a:gd name="connsiteY73" fmla="*/ 4711450 h 5753325"/>
              <a:gd name="connsiteX74" fmla="*/ 4150870 w 6492864"/>
              <a:gd name="connsiteY74" fmla="*/ 4818480 h 5753325"/>
              <a:gd name="connsiteX75" fmla="*/ 4006639 w 6492864"/>
              <a:gd name="connsiteY75" fmla="*/ 4933815 h 5753325"/>
              <a:gd name="connsiteX76" fmla="*/ 3298210 w 6492864"/>
              <a:gd name="connsiteY76" fmla="*/ 5070790 h 5753325"/>
              <a:gd name="connsiteX77" fmla="*/ 2947678 w 6492864"/>
              <a:gd name="connsiteY77" fmla="*/ 5117869 h 5753325"/>
              <a:gd name="connsiteX78" fmla="*/ 2822169 w 6492864"/>
              <a:gd name="connsiteY78" fmla="*/ 5129396 h 5753325"/>
              <a:gd name="connsiteX79" fmla="*/ 2538773 w 6492864"/>
              <a:gd name="connsiteY79" fmla="*/ 5313397 h 5753325"/>
              <a:gd name="connsiteX80" fmla="*/ 2014500 w 6492864"/>
              <a:gd name="connsiteY80" fmla="*/ 5519744 h 5753325"/>
              <a:gd name="connsiteX81" fmla="*/ 1934391 w 6492864"/>
              <a:gd name="connsiteY81" fmla="*/ 5591335 h 5753325"/>
              <a:gd name="connsiteX82" fmla="*/ 1892550 w 6492864"/>
              <a:gd name="connsiteY82" fmla="*/ 5649708 h 5753325"/>
              <a:gd name="connsiteX83" fmla="*/ 1854769 w 6492864"/>
              <a:gd name="connsiteY83" fmla="*/ 5647691 h 5753325"/>
              <a:gd name="connsiteX84" fmla="*/ 1809461 w 6492864"/>
              <a:gd name="connsiteY84" fmla="*/ 5648628 h 5753325"/>
              <a:gd name="connsiteX85" fmla="*/ 1745150 w 6492864"/>
              <a:gd name="connsiteY85" fmla="*/ 5693879 h 5753325"/>
              <a:gd name="connsiteX86" fmla="*/ 1713375 w 6492864"/>
              <a:gd name="connsiteY86" fmla="*/ 5684672 h 5753325"/>
              <a:gd name="connsiteX87" fmla="*/ 1707808 w 6492864"/>
              <a:gd name="connsiteY87" fmla="*/ 5682611 h 5753325"/>
              <a:gd name="connsiteX88" fmla="*/ 1679313 w 6492864"/>
              <a:gd name="connsiteY88" fmla="*/ 5672360 h 5753325"/>
              <a:gd name="connsiteX89" fmla="*/ 1646933 w 6492864"/>
              <a:gd name="connsiteY89" fmla="*/ 5666227 h 5753325"/>
              <a:gd name="connsiteX90" fmla="*/ 1610055 w 6492864"/>
              <a:gd name="connsiteY90" fmla="*/ 5673643 h 5753325"/>
              <a:gd name="connsiteX91" fmla="*/ 1437641 w 6492864"/>
              <a:gd name="connsiteY91" fmla="*/ 5723266 h 5753325"/>
              <a:gd name="connsiteX92" fmla="*/ 1332869 w 6492864"/>
              <a:gd name="connsiteY92" fmla="*/ 5744752 h 5753325"/>
              <a:gd name="connsiteX93" fmla="*/ 1290525 w 6492864"/>
              <a:gd name="connsiteY93" fmla="*/ 5740036 h 5753325"/>
              <a:gd name="connsiteX94" fmla="*/ 1233107 w 6492864"/>
              <a:gd name="connsiteY94" fmla="*/ 5742106 h 5753325"/>
              <a:gd name="connsiteX95" fmla="*/ 1214532 w 6492864"/>
              <a:gd name="connsiteY95" fmla="*/ 5753325 h 5753325"/>
              <a:gd name="connsiteX96" fmla="*/ 1199955 w 6492864"/>
              <a:gd name="connsiteY96" fmla="*/ 5744831 h 5753325"/>
              <a:gd name="connsiteX97" fmla="*/ 1162337 w 6492864"/>
              <a:gd name="connsiteY97" fmla="*/ 5738048 h 5753325"/>
              <a:gd name="connsiteX98" fmla="*/ 1053457 w 6492864"/>
              <a:gd name="connsiteY98" fmla="*/ 5688676 h 5753325"/>
              <a:gd name="connsiteX99" fmla="*/ 1025798 w 6492864"/>
              <a:gd name="connsiteY99" fmla="*/ 5673166 h 5753325"/>
              <a:gd name="connsiteX100" fmla="*/ 947900 w 6492864"/>
              <a:gd name="connsiteY100" fmla="*/ 5657848 h 5753325"/>
              <a:gd name="connsiteX101" fmla="*/ 815627 w 6492864"/>
              <a:gd name="connsiteY101" fmla="*/ 5642557 h 5753325"/>
              <a:gd name="connsiteX102" fmla="*/ 788251 w 6492864"/>
              <a:gd name="connsiteY102" fmla="*/ 5637065 h 5753325"/>
              <a:gd name="connsiteX103" fmla="*/ 767822 w 6492864"/>
              <a:gd name="connsiteY103" fmla="*/ 5623450 h 5753325"/>
              <a:gd name="connsiteX104" fmla="*/ 765791 w 6492864"/>
              <a:gd name="connsiteY104" fmla="*/ 5612539 h 5753325"/>
              <a:gd name="connsiteX105" fmla="*/ 751230 w 6492864"/>
              <a:gd name="connsiteY105" fmla="*/ 5608092 h 5753325"/>
              <a:gd name="connsiteX106" fmla="*/ 748008 w 6492864"/>
              <a:gd name="connsiteY106" fmla="*/ 5605052 h 5753325"/>
              <a:gd name="connsiteX107" fmla="*/ 728871 w 6492864"/>
              <a:gd name="connsiteY107" fmla="*/ 5589469 h 5753325"/>
              <a:gd name="connsiteX108" fmla="*/ 671898 w 6492864"/>
              <a:gd name="connsiteY108" fmla="*/ 5602363 h 5753325"/>
              <a:gd name="connsiteX109" fmla="*/ 615065 w 6492864"/>
              <a:gd name="connsiteY109" fmla="*/ 5580257 h 5753325"/>
              <a:gd name="connsiteX110" fmla="*/ 355785 w 6492864"/>
              <a:gd name="connsiteY110" fmla="*/ 5514383 h 5753325"/>
              <a:gd name="connsiteX111" fmla="*/ 102269 w 6492864"/>
              <a:gd name="connsiteY111" fmla="*/ 5524347 h 5753325"/>
              <a:gd name="connsiteX112" fmla="*/ 13160 w 6492864"/>
              <a:gd name="connsiteY112" fmla="*/ 5514159 h 5753325"/>
              <a:gd name="connsiteX113" fmla="*/ 0 w 6492864"/>
              <a:gd name="connsiteY113" fmla="*/ 5511735 h 5753325"/>
              <a:gd name="connsiteX114" fmla="*/ 0 w 6492864"/>
              <a:gd name="connsiteY114" fmla="*/ 0 h 5753325"/>
              <a:gd name="connsiteX0" fmla="*/ 0 w 6492864"/>
              <a:gd name="connsiteY0" fmla="*/ 0 h 5753325"/>
              <a:gd name="connsiteX1" fmla="*/ 6438980 w 6492864"/>
              <a:gd name="connsiteY1" fmla="*/ 0 h 5753325"/>
              <a:gd name="connsiteX2" fmla="*/ 6439047 w 6492864"/>
              <a:gd name="connsiteY2" fmla="*/ 147 h 5753325"/>
              <a:gd name="connsiteX3" fmla="*/ 6443456 w 6492864"/>
              <a:gd name="connsiteY3" fmla="*/ 130105 h 5753325"/>
              <a:gd name="connsiteX4" fmla="*/ 6447632 w 6492864"/>
              <a:gd name="connsiteY4" fmla="*/ 170016 h 5753325"/>
              <a:gd name="connsiteX5" fmla="*/ 6396598 w 6492864"/>
              <a:gd name="connsiteY5" fmla="*/ 274847 h 5753325"/>
              <a:gd name="connsiteX6" fmla="*/ 6375685 w 6492864"/>
              <a:gd name="connsiteY6" fmla="*/ 535865 h 5753325"/>
              <a:gd name="connsiteX7" fmla="*/ 6492864 w 6492864"/>
              <a:gd name="connsiteY7" fmla="*/ 615799 h 5753325"/>
              <a:gd name="connsiteX8" fmla="*/ 6459988 w 6492864"/>
              <a:gd name="connsiteY8" fmla="*/ 707628 h 5753325"/>
              <a:gd name="connsiteX9" fmla="*/ 6453989 w 6492864"/>
              <a:gd name="connsiteY9" fmla="*/ 711876 h 5753325"/>
              <a:gd name="connsiteX10" fmla="*/ 6453209 w 6492864"/>
              <a:gd name="connsiteY10" fmla="*/ 719127 h 5753325"/>
              <a:gd name="connsiteX11" fmla="*/ 6457662 w 6492864"/>
              <a:gd name="connsiteY11" fmla="*/ 723331 h 5753325"/>
              <a:gd name="connsiteX12" fmla="*/ 6447445 w 6492864"/>
              <a:gd name="connsiteY12" fmla="*/ 780003 h 5753325"/>
              <a:gd name="connsiteX13" fmla="*/ 6426552 w 6492864"/>
              <a:gd name="connsiteY13" fmla="*/ 845805 h 5753325"/>
              <a:gd name="connsiteX14" fmla="*/ 6434072 w 6492864"/>
              <a:gd name="connsiteY14" fmla="*/ 910733 h 5753325"/>
              <a:gd name="connsiteX15" fmla="*/ 6432570 w 6492864"/>
              <a:gd name="connsiteY15" fmla="*/ 983394 h 5753325"/>
              <a:gd name="connsiteX16" fmla="*/ 6431878 w 6492864"/>
              <a:gd name="connsiteY16" fmla="*/ 1026728 h 5753325"/>
              <a:gd name="connsiteX17" fmla="*/ 6414269 w 6492864"/>
              <a:gd name="connsiteY17" fmla="*/ 1151111 h 5753325"/>
              <a:gd name="connsiteX18" fmla="*/ 6371722 w 6492864"/>
              <a:gd name="connsiteY18" fmla="*/ 1318080 h 5753325"/>
              <a:gd name="connsiteX19" fmla="*/ 6356023 w 6492864"/>
              <a:gd name="connsiteY19" fmla="*/ 1356227 h 5753325"/>
              <a:gd name="connsiteX20" fmla="*/ 6356157 w 6492864"/>
              <a:gd name="connsiteY20" fmla="*/ 1361967 h 5753325"/>
              <a:gd name="connsiteX21" fmla="*/ 6350613 w 6492864"/>
              <a:gd name="connsiteY21" fmla="*/ 1393569 h 5753325"/>
              <a:gd name="connsiteX22" fmla="*/ 6357062 w 6492864"/>
              <a:gd name="connsiteY22" fmla="*/ 1444071 h 5753325"/>
              <a:gd name="connsiteX23" fmla="*/ 6364832 w 6492864"/>
              <a:gd name="connsiteY23" fmla="*/ 1478763 h 5753325"/>
              <a:gd name="connsiteX24" fmla="*/ 6369745 w 6492864"/>
              <a:gd name="connsiteY24" fmla="*/ 1495680 h 5753325"/>
              <a:gd name="connsiteX25" fmla="*/ 6370898 w 6492864"/>
              <a:gd name="connsiteY25" fmla="*/ 1513331 h 5753325"/>
              <a:gd name="connsiteX26" fmla="*/ 6368801 w 6492864"/>
              <a:gd name="connsiteY26" fmla="*/ 1527414 h 5753325"/>
              <a:gd name="connsiteX27" fmla="*/ 6359177 w 6492864"/>
              <a:gd name="connsiteY27" fmla="*/ 1639513 h 5753325"/>
              <a:gd name="connsiteX28" fmla="*/ 6299489 w 6492864"/>
              <a:gd name="connsiteY28" fmla="*/ 1784860 h 5753325"/>
              <a:gd name="connsiteX29" fmla="*/ 6267878 w 6492864"/>
              <a:gd name="connsiteY29" fmla="*/ 1858572 h 5753325"/>
              <a:gd name="connsiteX30" fmla="*/ 6251146 w 6492864"/>
              <a:gd name="connsiteY30" fmla="*/ 1926167 h 5753325"/>
              <a:gd name="connsiteX31" fmla="*/ 6210686 w 6492864"/>
              <a:gd name="connsiteY31" fmla="*/ 2014834 h 5753325"/>
              <a:gd name="connsiteX32" fmla="*/ 6106652 w 6492864"/>
              <a:gd name="connsiteY32" fmla="*/ 2150572 h 5753325"/>
              <a:gd name="connsiteX33" fmla="*/ 6097813 w 6492864"/>
              <a:gd name="connsiteY33" fmla="*/ 2172208 h 5753325"/>
              <a:gd name="connsiteX34" fmla="*/ 6095990 w 6492864"/>
              <a:gd name="connsiteY34" fmla="*/ 2181185 h 5753325"/>
              <a:gd name="connsiteX35" fmla="*/ 6090126 w 6492864"/>
              <a:gd name="connsiteY35" fmla="*/ 2192533 h 5753325"/>
              <a:gd name="connsiteX36" fmla="*/ 6089503 w 6492864"/>
              <a:gd name="connsiteY36" fmla="*/ 2192543 h 5753325"/>
              <a:gd name="connsiteX37" fmla="*/ 6084946 w 6492864"/>
              <a:gd name="connsiteY37" fmla="*/ 2203694 h 5753325"/>
              <a:gd name="connsiteX38" fmla="*/ 5987861 w 6492864"/>
              <a:gd name="connsiteY38" fmla="*/ 2304868 h 5753325"/>
              <a:gd name="connsiteX39" fmla="*/ 5973439 w 6492864"/>
              <a:gd name="connsiteY39" fmla="*/ 2385635 h 5753325"/>
              <a:gd name="connsiteX40" fmla="*/ 5916727 w 6492864"/>
              <a:gd name="connsiteY40" fmla="*/ 2458777 h 5753325"/>
              <a:gd name="connsiteX41" fmla="*/ 5856524 w 6492864"/>
              <a:gd name="connsiteY41" fmla="*/ 2583281 h 5753325"/>
              <a:gd name="connsiteX42" fmla="*/ 5838091 w 6492864"/>
              <a:gd name="connsiteY42" fmla="*/ 2753474 h 5753325"/>
              <a:gd name="connsiteX43" fmla="*/ 5777471 w 6492864"/>
              <a:gd name="connsiteY43" fmla="*/ 2901570 h 5753325"/>
              <a:gd name="connsiteX44" fmla="*/ 5723992 w 6492864"/>
              <a:gd name="connsiteY44" fmla="*/ 2998752 h 5753325"/>
              <a:gd name="connsiteX45" fmla="*/ 5557886 w 6492864"/>
              <a:gd name="connsiteY45" fmla="*/ 3329735 h 5753325"/>
              <a:gd name="connsiteX46" fmla="*/ 5471501 w 6492864"/>
              <a:gd name="connsiteY46" fmla="*/ 3462221 h 5753325"/>
              <a:gd name="connsiteX47" fmla="*/ 5465154 w 6492864"/>
              <a:gd name="connsiteY47" fmla="*/ 3541065 h 5753325"/>
              <a:gd name="connsiteX48" fmla="*/ 5437889 w 6492864"/>
              <a:gd name="connsiteY48" fmla="*/ 3559927 h 5753325"/>
              <a:gd name="connsiteX49" fmla="*/ 5432770 w 6492864"/>
              <a:gd name="connsiteY49" fmla="*/ 3562948 h 5753325"/>
              <a:gd name="connsiteX50" fmla="*/ 5406795 w 6492864"/>
              <a:gd name="connsiteY50" fmla="*/ 3578594 h 5753325"/>
              <a:gd name="connsiteX51" fmla="*/ 5381495 w 6492864"/>
              <a:gd name="connsiteY51" fmla="*/ 3599883 h 5753325"/>
              <a:gd name="connsiteX52" fmla="*/ 5363689 w 6492864"/>
              <a:gd name="connsiteY52" fmla="*/ 3633299 h 5753325"/>
              <a:gd name="connsiteX53" fmla="*/ 5291870 w 6492864"/>
              <a:gd name="connsiteY53" fmla="*/ 3799039 h 5753325"/>
              <a:gd name="connsiteX54" fmla="*/ 5241600 w 6492864"/>
              <a:gd name="connsiteY54" fmla="*/ 3894238 h 5753325"/>
              <a:gd name="connsiteX55" fmla="*/ 5211041 w 6492864"/>
              <a:gd name="connsiteY55" fmla="*/ 3924184 h 5753325"/>
              <a:gd name="connsiteX56" fmla="*/ 5176073 w 6492864"/>
              <a:gd name="connsiteY56" fmla="*/ 3970179 h 5753325"/>
              <a:gd name="connsiteX57" fmla="*/ 5172826 w 6492864"/>
              <a:gd name="connsiteY57" fmla="*/ 3991773 h 5753325"/>
              <a:gd name="connsiteX58" fmla="*/ 5157053 w 6492864"/>
              <a:gd name="connsiteY58" fmla="*/ 3997708 h 5753325"/>
              <a:gd name="connsiteX59" fmla="*/ 5127922 w 6492864"/>
              <a:gd name="connsiteY59" fmla="*/ 4022660 h 5753325"/>
              <a:gd name="connsiteX60" fmla="*/ 5020872 w 6492864"/>
              <a:gd name="connsiteY60" fmla="*/ 4075951 h 5753325"/>
              <a:gd name="connsiteX61" fmla="*/ 4991410 w 6492864"/>
              <a:gd name="connsiteY61" fmla="*/ 4087598 h 5753325"/>
              <a:gd name="connsiteX62" fmla="*/ 4930112 w 6492864"/>
              <a:gd name="connsiteY62" fmla="*/ 4138459 h 5753325"/>
              <a:gd name="connsiteX63" fmla="*/ 4834224 w 6492864"/>
              <a:gd name="connsiteY63" fmla="*/ 4231643 h 5753325"/>
              <a:gd name="connsiteX64" fmla="*/ 4812599 w 6492864"/>
              <a:gd name="connsiteY64" fmla="*/ 4249449 h 5753325"/>
              <a:gd name="connsiteX65" fmla="*/ 4789188 w 6492864"/>
              <a:gd name="connsiteY65" fmla="*/ 4256678 h 5753325"/>
              <a:gd name="connsiteX66" fmla="*/ 4779554 w 6492864"/>
              <a:gd name="connsiteY66" fmla="*/ 4251313 h 5753325"/>
              <a:gd name="connsiteX67" fmla="*/ 4766885 w 6492864"/>
              <a:gd name="connsiteY67" fmla="*/ 4259812 h 5753325"/>
              <a:gd name="connsiteX68" fmla="*/ 4762510 w 6492864"/>
              <a:gd name="connsiteY68" fmla="*/ 4260383 h 5753325"/>
              <a:gd name="connsiteX69" fmla="*/ 4738416 w 6492864"/>
              <a:gd name="connsiteY69" fmla="*/ 4265355 h 5753325"/>
              <a:gd name="connsiteX70" fmla="*/ 4712007 w 6492864"/>
              <a:gd name="connsiteY70" fmla="*/ 4317892 h 5753325"/>
              <a:gd name="connsiteX71" fmla="*/ 4658930 w 6492864"/>
              <a:gd name="connsiteY71" fmla="*/ 4348041 h 5753325"/>
              <a:gd name="connsiteX72" fmla="*/ 4443526 w 6492864"/>
              <a:gd name="connsiteY72" fmla="*/ 4507851 h 5753325"/>
              <a:gd name="connsiteX73" fmla="*/ 4289766 w 6492864"/>
              <a:gd name="connsiteY73" fmla="*/ 4711450 h 5753325"/>
              <a:gd name="connsiteX74" fmla="*/ 4150870 w 6492864"/>
              <a:gd name="connsiteY74" fmla="*/ 4818480 h 5753325"/>
              <a:gd name="connsiteX75" fmla="*/ 4006639 w 6492864"/>
              <a:gd name="connsiteY75" fmla="*/ 4933815 h 5753325"/>
              <a:gd name="connsiteX76" fmla="*/ 3298210 w 6492864"/>
              <a:gd name="connsiteY76" fmla="*/ 5070790 h 5753325"/>
              <a:gd name="connsiteX77" fmla="*/ 2947678 w 6492864"/>
              <a:gd name="connsiteY77" fmla="*/ 5117869 h 5753325"/>
              <a:gd name="connsiteX78" fmla="*/ 2822169 w 6492864"/>
              <a:gd name="connsiteY78" fmla="*/ 5129396 h 5753325"/>
              <a:gd name="connsiteX79" fmla="*/ 2538773 w 6492864"/>
              <a:gd name="connsiteY79" fmla="*/ 5313397 h 5753325"/>
              <a:gd name="connsiteX80" fmla="*/ 2014500 w 6492864"/>
              <a:gd name="connsiteY80" fmla="*/ 5519744 h 5753325"/>
              <a:gd name="connsiteX81" fmla="*/ 1934391 w 6492864"/>
              <a:gd name="connsiteY81" fmla="*/ 5591335 h 5753325"/>
              <a:gd name="connsiteX82" fmla="*/ 1892550 w 6492864"/>
              <a:gd name="connsiteY82" fmla="*/ 5649708 h 5753325"/>
              <a:gd name="connsiteX83" fmla="*/ 1854769 w 6492864"/>
              <a:gd name="connsiteY83" fmla="*/ 5647691 h 5753325"/>
              <a:gd name="connsiteX84" fmla="*/ 1809461 w 6492864"/>
              <a:gd name="connsiteY84" fmla="*/ 5648628 h 5753325"/>
              <a:gd name="connsiteX85" fmla="*/ 1745150 w 6492864"/>
              <a:gd name="connsiteY85" fmla="*/ 5693879 h 5753325"/>
              <a:gd name="connsiteX86" fmla="*/ 1713375 w 6492864"/>
              <a:gd name="connsiteY86" fmla="*/ 5684672 h 5753325"/>
              <a:gd name="connsiteX87" fmla="*/ 1707808 w 6492864"/>
              <a:gd name="connsiteY87" fmla="*/ 5682611 h 5753325"/>
              <a:gd name="connsiteX88" fmla="*/ 1679313 w 6492864"/>
              <a:gd name="connsiteY88" fmla="*/ 5672360 h 5753325"/>
              <a:gd name="connsiteX89" fmla="*/ 1646933 w 6492864"/>
              <a:gd name="connsiteY89" fmla="*/ 5666227 h 5753325"/>
              <a:gd name="connsiteX90" fmla="*/ 1610055 w 6492864"/>
              <a:gd name="connsiteY90" fmla="*/ 5673643 h 5753325"/>
              <a:gd name="connsiteX91" fmla="*/ 1437641 w 6492864"/>
              <a:gd name="connsiteY91" fmla="*/ 5723266 h 5753325"/>
              <a:gd name="connsiteX92" fmla="*/ 1332869 w 6492864"/>
              <a:gd name="connsiteY92" fmla="*/ 5744752 h 5753325"/>
              <a:gd name="connsiteX93" fmla="*/ 1290525 w 6492864"/>
              <a:gd name="connsiteY93" fmla="*/ 5740036 h 5753325"/>
              <a:gd name="connsiteX94" fmla="*/ 1233107 w 6492864"/>
              <a:gd name="connsiteY94" fmla="*/ 5742106 h 5753325"/>
              <a:gd name="connsiteX95" fmla="*/ 1214532 w 6492864"/>
              <a:gd name="connsiteY95" fmla="*/ 5753325 h 5753325"/>
              <a:gd name="connsiteX96" fmla="*/ 1199955 w 6492864"/>
              <a:gd name="connsiteY96" fmla="*/ 5744831 h 5753325"/>
              <a:gd name="connsiteX97" fmla="*/ 1162337 w 6492864"/>
              <a:gd name="connsiteY97" fmla="*/ 5738048 h 5753325"/>
              <a:gd name="connsiteX98" fmla="*/ 1053457 w 6492864"/>
              <a:gd name="connsiteY98" fmla="*/ 5688676 h 5753325"/>
              <a:gd name="connsiteX99" fmla="*/ 1025798 w 6492864"/>
              <a:gd name="connsiteY99" fmla="*/ 5673166 h 5753325"/>
              <a:gd name="connsiteX100" fmla="*/ 947900 w 6492864"/>
              <a:gd name="connsiteY100" fmla="*/ 5657848 h 5753325"/>
              <a:gd name="connsiteX101" fmla="*/ 815627 w 6492864"/>
              <a:gd name="connsiteY101" fmla="*/ 5642557 h 5753325"/>
              <a:gd name="connsiteX102" fmla="*/ 788251 w 6492864"/>
              <a:gd name="connsiteY102" fmla="*/ 5637065 h 5753325"/>
              <a:gd name="connsiteX103" fmla="*/ 767822 w 6492864"/>
              <a:gd name="connsiteY103" fmla="*/ 5623450 h 5753325"/>
              <a:gd name="connsiteX104" fmla="*/ 765791 w 6492864"/>
              <a:gd name="connsiteY104" fmla="*/ 5612539 h 5753325"/>
              <a:gd name="connsiteX105" fmla="*/ 751230 w 6492864"/>
              <a:gd name="connsiteY105" fmla="*/ 5608092 h 5753325"/>
              <a:gd name="connsiteX106" fmla="*/ 748008 w 6492864"/>
              <a:gd name="connsiteY106" fmla="*/ 5605052 h 5753325"/>
              <a:gd name="connsiteX107" fmla="*/ 728871 w 6492864"/>
              <a:gd name="connsiteY107" fmla="*/ 5589469 h 5753325"/>
              <a:gd name="connsiteX108" fmla="*/ 671898 w 6492864"/>
              <a:gd name="connsiteY108" fmla="*/ 5602363 h 5753325"/>
              <a:gd name="connsiteX109" fmla="*/ 615065 w 6492864"/>
              <a:gd name="connsiteY109" fmla="*/ 5580257 h 5753325"/>
              <a:gd name="connsiteX110" fmla="*/ 355785 w 6492864"/>
              <a:gd name="connsiteY110" fmla="*/ 5514383 h 5753325"/>
              <a:gd name="connsiteX111" fmla="*/ 102269 w 6492864"/>
              <a:gd name="connsiteY111" fmla="*/ 5524347 h 5753325"/>
              <a:gd name="connsiteX112" fmla="*/ 13160 w 6492864"/>
              <a:gd name="connsiteY112" fmla="*/ 5514159 h 5753325"/>
              <a:gd name="connsiteX113" fmla="*/ 0 w 6492864"/>
              <a:gd name="connsiteY113" fmla="*/ 5511735 h 5753325"/>
              <a:gd name="connsiteX114" fmla="*/ 0 w 6492864"/>
              <a:gd name="connsiteY114" fmla="*/ 0 h 5753325"/>
              <a:gd name="connsiteX0" fmla="*/ 0 w 6462955"/>
              <a:gd name="connsiteY0" fmla="*/ 0 h 5753325"/>
              <a:gd name="connsiteX1" fmla="*/ 6438980 w 6462955"/>
              <a:gd name="connsiteY1" fmla="*/ 0 h 5753325"/>
              <a:gd name="connsiteX2" fmla="*/ 6439047 w 6462955"/>
              <a:gd name="connsiteY2" fmla="*/ 147 h 5753325"/>
              <a:gd name="connsiteX3" fmla="*/ 6443456 w 6462955"/>
              <a:gd name="connsiteY3" fmla="*/ 130105 h 5753325"/>
              <a:gd name="connsiteX4" fmla="*/ 6447632 w 6462955"/>
              <a:gd name="connsiteY4" fmla="*/ 170016 h 5753325"/>
              <a:gd name="connsiteX5" fmla="*/ 6396598 w 6462955"/>
              <a:gd name="connsiteY5" fmla="*/ 274847 h 5753325"/>
              <a:gd name="connsiteX6" fmla="*/ 6375685 w 6462955"/>
              <a:gd name="connsiteY6" fmla="*/ 535865 h 5753325"/>
              <a:gd name="connsiteX7" fmla="*/ 6354187 w 6462955"/>
              <a:gd name="connsiteY7" fmla="*/ 615799 h 5753325"/>
              <a:gd name="connsiteX8" fmla="*/ 6459988 w 6462955"/>
              <a:gd name="connsiteY8" fmla="*/ 707628 h 5753325"/>
              <a:gd name="connsiteX9" fmla="*/ 6453989 w 6462955"/>
              <a:gd name="connsiteY9" fmla="*/ 711876 h 5753325"/>
              <a:gd name="connsiteX10" fmla="*/ 6453209 w 6462955"/>
              <a:gd name="connsiteY10" fmla="*/ 719127 h 5753325"/>
              <a:gd name="connsiteX11" fmla="*/ 6457662 w 6462955"/>
              <a:gd name="connsiteY11" fmla="*/ 723331 h 5753325"/>
              <a:gd name="connsiteX12" fmla="*/ 6447445 w 6462955"/>
              <a:gd name="connsiteY12" fmla="*/ 780003 h 5753325"/>
              <a:gd name="connsiteX13" fmla="*/ 6426552 w 6462955"/>
              <a:gd name="connsiteY13" fmla="*/ 845805 h 5753325"/>
              <a:gd name="connsiteX14" fmla="*/ 6434072 w 6462955"/>
              <a:gd name="connsiteY14" fmla="*/ 910733 h 5753325"/>
              <a:gd name="connsiteX15" fmla="*/ 6432570 w 6462955"/>
              <a:gd name="connsiteY15" fmla="*/ 983394 h 5753325"/>
              <a:gd name="connsiteX16" fmla="*/ 6431878 w 6462955"/>
              <a:gd name="connsiteY16" fmla="*/ 1026728 h 5753325"/>
              <a:gd name="connsiteX17" fmla="*/ 6414269 w 6462955"/>
              <a:gd name="connsiteY17" fmla="*/ 1151111 h 5753325"/>
              <a:gd name="connsiteX18" fmla="*/ 6371722 w 6462955"/>
              <a:gd name="connsiteY18" fmla="*/ 1318080 h 5753325"/>
              <a:gd name="connsiteX19" fmla="*/ 6356023 w 6462955"/>
              <a:gd name="connsiteY19" fmla="*/ 1356227 h 5753325"/>
              <a:gd name="connsiteX20" fmla="*/ 6356157 w 6462955"/>
              <a:gd name="connsiteY20" fmla="*/ 1361967 h 5753325"/>
              <a:gd name="connsiteX21" fmla="*/ 6350613 w 6462955"/>
              <a:gd name="connsiteY21" fmla="*/ 1393569 h 5753325"/>
              <a:gd name="connsiteX22" fmla="*/ 6357062 w 6462955"/>
              <a:gd name="connsiteY22" fmla="*/ 1444071 h 5753325"/>
              <a:gd name="connsiteX23" fmla="*/ 6364832 w 6462955"/>
              <a:gd name="connsiteY23" fmla="*/ 1478763 h 5753325"/>
              <a:gd name="connsiteX24" fmla="*/ 6369745 w 6462955"/>
              <a:gd name="connsiteY24" fmla="*/ 1495680 h 5753325"/>
              <a:gd name="connsiteX25" fmla="*/ 6370898 w 6462955"/>
              <a:gd name="connsiteY25" fmla="*/ 1513331 h 5753325"/>
              <a:gd name="connsiteX26" fmla="*/ 6368801 w 6462955"/>
              <a:gd name="connsiteY26" fmla="*/ 1527414 h 5753325"/>
              <a:gd name="connsiteX27" fmla="*/ 6359177 w 6462955"/>
              <a:gd name="connsiteY27" fmla="*/ 1639513 h 5753325"/>
              <a:gd name="connsiteX28" fmla="*/ 6299489 w 6462955"/>
              <a:gd name="connsiteY28" fmla="*/ 1784860 h 5753325"/>
              <a:gd name="connsiteX29" fmla="*/ 6267878 w 6462955"/>
              <a:gd name="connsiteY29" fmla="*/ 1858572 h 5753325"/>
              <a:gd name="connsiteX30" fmla="*/ 6251146 w 6462955"/>
              <a:gd name="connsiteY30" fmla="*/ 1926167 h 5753325"/>
              <a:gd name="connsiteX31" fmla="*/ 6210686 w 6462955"/>
              <a:gd name="connsiteY31" fmla="*/ 2014834 h 5753325"/>
              <a:gd name="connsiteX32" fmla="*/ 6106652 w 6462955"/>
              <a:gd name="connsiteY32" fmla="*/ 2150572 h 5753325"/>
              <a:gd name="connsiteX33" fmla="*/ 6097813 w 6462955"/>
              <a:gd name="connsiteY33" fmla="*/ 2172208 h 5753325"/>
              <a:gd name="connsiteX34" fmla="*/ 6095990 w 6462955"/>
              <a:gd name="connsiteY34" fmla="*/ 2181185 h 5753325"/>
              <a:gd name="connsiteX35" fmla="*/ 6090126 w 6462955"/>
              <a:gd name="connsiteY35" fmla="*/ 2192533 h 5753325"/>
              <a:gd name="connsiteX36" fmla="*/ 6089503 w 6462955"/>
              <a:gd name="connsiteY36" fmla="*/ 2192543 h 5753325"/>
              <a:gd name="connsiteX37" fmla="*/ 6084946 w 6462955"/>
              <a:gd name="connsiteY37" fmla="*/ 2203694 h 5753325"/>
              <a:gd name="connsiteX38" fmla="*/ 5987861 w 6462955"/>
              <a:gd name="connsiteY38" fmla="*/ 2304868 h 5753325"/>
              <a:gd name="connsiteX39" fmla="*/ 5973439 w 6462955"/>
              <a:gd name="connsiteY39" fmla="*/ 2385635 h 5753325"/>
              <a:gd name="connsiteX40" fmla="*/ 5916727 w 6462955"/>
              <a:gd name="connsiteY40" fmla="*/ 2458777 h 5753325"/>
              <a:gd name="connsiteX41" fmla="*/ 5856524 w 6462955"/>
              <a:gd name="connsiteY41" fmla="*/ 2583281 h 5753325"/>
              <a:gd name="connsiteX42" fmla="*/ 5838091 w 6462955"/>
              <a:gd name="connsiteY42" fmla="*/ 2753474 h 5753325"/>
              <a:gd name="connsiteX43" fmla="*/ 5777471 w 6462955"/>
              <a:gd name="connsiteY43" fmla="*/ 2901570 h 5753325"/>
              <a:gd name="connsiteX44" fmla="*/ 5723992 w 6462955"/>
              <a:gd name="connsiteY44" fmla="*/ 2998752 h 5753325"/>
              <a:gd name="connsiteX45" fmla="*/ 5557886 w 6462955"/>
              <a:gd name="connsiteY45" fmla="*/ 3329735 h 5753325"/>
              <a:gd name="connsiteX46" fmla="*/ 5471501 w 6462955"/>
              <a:gd name="connsiteY46" fmla="*/ 3462221 h 5753325"/>
              <a:gd name="connsiteX47" fmla="*/ 5465154 w 6462955"/>
              <a:gd name="connsiteY47" fmla="*/ 3541065 h 5753325"/>
              <a:gd name="connsiteX48" fmla="*/ 5437889 w 6462955"/>
              <a:gd name="connsiteY48" fmla="*/ 3559927 h 5753325"/>
              <a:gd name="connsiteX49" fmla="*/ 5432770 w 6462955"/>
              <a:gd name="connsiteY49" fmla="*/ 3562948 h 5753325"/>
              <a:gd name="connsiteX50" fmla="*/ 5406795 w 6462955"/>
              <a:gd name="connsiteY50" fmla="*/ 3578594 h 5753325"/>
              <a:gd name="connsiteX51" fmla="*/ 5381495 w 6462955"/>
              <a:gd name="connsiteY51" fmla="*/ 3599883 h 5753325"/>
              <a:gd name="connsiteX52" fmla="*/ 5363689 w 6462955"/>
              <a:gd name="connsiteY52" fmla="*/ 3633299 h 5753325"/>
              <a:gd name="connsiteX53" fmla="*/ 5291870 w 6462955"/>
              <a:gd name="connsiteY53" fmla="*/ 3799039 h 5753325"/>
              <a:gd name="connsiteX54" fmla="*/ 5241600 w 6462955"/>
              <a:gd name="connsiteY54" fmla="*/ 3894238 h 5753325"/>
              <a:gd name="connsiteX55" fmla="*/ 5211041 w 6462955"/>
              <a:gd name="connsiteY55" fmla="*/ 3924184 h 5753325"/>
              <a:gd name="connsiteX56" fmla="*/ 5176073 w 6462955"/>
              <a:gd name="connsiteY56" fmla="*/ 3970179 h 5753325"/>
              <a:gd name="connsiteX57" fmla="*/ 5172826 w 6462955"/>
              <a:gd name="connsiteY57" fmla="*/ 3991773 h 5753325"/>
              <a:gd name="connsiteX58" fmla="*/ 5157053 w 6462955"/>
              <a:gd name="connsiteY58" fmla="*/ 3997708 h 5753325"/>
              <a:gd name="connsiteX59" fmla="*/ 5127922 w 6462955"/>
              <a:gd name="connsiteY59" fmla="*/ 4022660 h 5753325"/>
              <a:gd name="connsiteX60" fmla="*/ 5020872 w 6462955"/>
              <a:gd name="connsiteY60" fmla="*/ 4075951 h 5753325"/>
              <a:gd name="connsiteX61" fmla="*/ 4991410 w 6462955"/>
              <a:gd name="connsiteY61" fmla="*/ 4087598 h 5753325"/>
              <a:gd name="connsiteX62" fmla="*/ 4930112 w 6462955"/>
              <a:gd name="connsiteY62" fmla="*/ 4138459 h 5753325"/>
              <a:gd name="connsiteX63" fmla="*/ 4834224 w 6462955"/>
              <a:gd name="connsiteY63" fmla="*/ 4231643 h 5753325"/>
              <a:gd name="connsiteX64" fmla="*/ 4812599 w 6462955"/>
              <a:gd name="connsiteY64" fmla="*/ 4249449 h 5753325"/>
              <a:gd name="connsiteX65" fmla="*/ 4789188 w 6462955"/>
              <a:gd name="connsiteY65" fmla="*/ 4256678 h 5753325"/>
              <a:gd name="connsiteX66" fmla="*/ 4779554 w 6462955"/>
              <a:gd name="connsiteY66" fmla="*/ 4251313 h 5753325"/>
              <a:gd name="connsiteX67" fmla="*/ 4766885 w 6462955"/>
              <a:gd name="connsiteY67" fmla="*/ 4259812 h 5753325"/>
              <a:gd name="connsiteX68" fmla="*/ 4762510 w 6462955"/>
              <a:gd name="connsiteY68" fmla="*/ 4260383 h 5753325"/>
              <a:gd name="connsiteX69" fmla="*/ 4738416 w 6462955"/>
              <a:gd name="connsiteY69" fmla="*/ 4265355 h 5753325"/>
              <a:gd name="connsiteX70" fmla="*/ 4712007 w 6462955"/>
              <a:gd name="connsiteY70" fmla="*/ 4317892 h 5753325"/>
              <a:gd name="connsiteX71" fmla="*/ 4658930 w 6462955"/>
              <a:gd name="connsiteY71" fmla="*/ 4348041 h 5753325"/>
              <a:gd name="connsiteX72" fmla="*/ 4443526 w 6462955"/>
              <a:gd name="connsiteY72" fmla="*/ 4507851 h 5753325"/>
              <a:gd name="connsiteX73" fmla="*/ 4289766 w 6462955"/>
              <a:gd name="connsiteY73" fmla="*/ 4711450 h 5753325"/>
              <a:gd name="connsiteX74" fmla="*/ 4150870 w 6462955"/>
              <a:gd name="connsiteY74" fmla="*/ 4818480 h 5753325"/>
              <a:gd name="connsiteX75" fmla="*/ 4006639 w 6462955"/>
              <a:gd name="connsiteY75" fmla="*/ 4933815 h 5753325"/>
              <a:gd name="connsiteX76" fmla="*/ 3298210 w 6462955"/>
              <a:gd name="connsiteY76" fmla="*/ 5070790 h 5753325"/>
              <a:gd name="connsiteX77" fmla="*/ 2947678 w 6462955"/>
              <a:gd name="connsiteY77" fmla="*/ 5117869 h 5753325"/>
              <a:gd name="connsiteX78" fmla="*/ 2822169 w 6462955"/>
              <a:gd name="connsiteY78" fmla="*/ 5129396 h 5753325"/>
              <a:gd name="connsiteX79" fmla="*/ 2538773 w 6462955"/>
              <a:gd name="connsiteY79" fmla="*/ 5313397 h 5753325"/>
              <a:gd name="connsiteX80" fmla="*/ 2014500 w 6462955"/>
              <a:gd name="connsiteY80" fmla="*/ 5519744 h 5753325"/>
              <a:gd name="connsiteX81" fmla="*/ 1934391 w 6462955"/>
              <a:gd name="connsiteY81" fmla="*/ 5591335 h 5753325"/>
              <a:gd name="connsiteX82" fmla="*/ 1892550 w 6462955"/>
              <a:gd name="connsiteY82" fmla="*/ 5649708 h 5753325"/>
              <a:gd name="connsiteX83" fmla="*/ 1854769 w 6462955"/>
              <a:gd name="connsiteY83" fmla="*/ 5647691 h 5753325"/>
              <a:gd name="connsiteX84" fmla="*/ 1809461 w 6462955"/>
              <a:gd name="connsiteY84" fmla="*/ 5648628 h 5753325"/>
              <a:gd name="connsiteX85" fmla="*/ 1745150 w 6462955"/>
              <a:gd name="connsiteY85" fmla="*/ 5693879 h 5753325"/>
              <a:gd name="connsiteX86" fmla="*/ 1713375 w 6462955"/>
              <a:gd name="connsiteY86" fmla="*/ 5684672 h 5753325"/>
              <a:gd name="connsiteX87" fmla="*/ 1707808 w 6462955"/>
              <a:gd name="connsiteY87" fmla="*/ 5682611 h 5753325"/>
              <a:gd name="connsiteX88" fmla="*/ 1679313 w 6462955"/>
              <a:gd name="connsiteY88" fmla="*/ 5672360 h 5753325"/>
              <a:gd name="connsiteX89" fmla="*/ 1646933 w 6462955"/>
              <a:gd name="connsiteY89" fmla="*/ 5666227 h 5753325"/>
              <a:gd name="connsiteX90" fmla="*/ 1610055 w 6462955"/>
              <a:gd name="connsiteY90" fmla="*/ 5673643 h 5753325"/>
              <a:gd name="connsiteX91" fmla="*/ 1437641 w 6462955"/>
              <a:gd name="connsiteY91" fmla="*/ 5723266 h 5753325"/>
              <a:gd name="connsiteX92" fmla="*/ 1332869 w 6462955"/>
              <a:gd name="connsiteY92" fmla="*/ 5744752 h 5753325"/>
              <a:gd name="connsiteX93" fmla="*/ 1290525 w 6462955"/>
              <a:gd name="connsiteY93" fmla="*/ 5740036 h 5753325"/>
              <a:gd name="connsiteX94" fmla="*/ 1233107 w 6462955"/>
              <a:gd name="connsiteY94" fmla="*/ 5742106 h 5753325"/>
              <a:gd name="connsiteX95" fmla="*/ 1214532 w 6462955"/>
              <a:gd name="connsiteY95" fmla="*/ 5753325 h 5753325"/>
              <a:gd name="connsiteX96" fmla="*/ 1199955 w 6462955"/>
              <a:gd name="connsiteY96" fmla="*/ 5744831 h 5753325"/>
              <a:gd name="connsiteX97" fmla="*/ 1162337 w 6462955"/>
              <a:gd name="connsiteY97" fmla="*/ 5738048 h 5753325"/>
              <a:gd name="connsiteX98" fmla="*/ 1053457 w 6462955"/>
              <a:gd name="connsiteY98" fmla="*/ 5688676 h 5753325"/>
              <a:gd name="connsiteX99" fmla="*/ 1025798 w 6462955"/>
              <a:gd name="connsiteY99" fmla="*/ 5673166 h 5753325"/>
              <a:gd name="connsiteX100" fmla="*/ 947900 w 6462955"/>
              <a:gd name="connsiteY100" fmla="*/ 5657848 h 5753325"/>
              <a:gd name="connsiteX101" fmla="*/ 815627 w 6462955"/>
              <a:gd name="connsiteY101" fmla="*/ 5642557 h 5753325"/>
              <a:gd name="connsiteX102" fmla="*/ 788251 w 6462955"/>
              <a:gd name="connsiteY102" fmla="*/ 5637065 h 5753325"/>
              <a:gd name="connsiteX103" fmla="*/ 767822 w 6462955"/>
              <a:gd name="connsiteY103" fmla="*/ 5623450 h 5753325"/>
              <a:gd name="connsiteX104" fmla="*/ 765791 w 6462955"/>
              <a:gd name="connsiteY104" fmla="*/ 5612539 h 5753325"/>
              <a:gd name="connsiteX105" fmla="*/ 751230 w 6462955"/>
              <a:gd name="connsiteY105" fmla="*/ 5608092 h 5753325"/>
              <a:gd name="connsiteX106" fmla="*/ 748008 w 6462955"/>
              <a:gd name="connsiteY106" fmla="*/ 5605052 h 5753325"/>
              <a:gd name="connsiteX107" fmla="*/ 728871 w 6462955"/>
              <a:gd name="connsiteY107" fmla="*/ 5589469 h 5753325"/>
              <a:gd name="connsiteX108" fmla="*/ 671898 w 6462955"/>
              <a:gd name="connsiteY108" fmla="*/ 5602363 h 5753325"/>
              <a:gd name="connsiteX109" fmla="*/ 615065 w 6462955"/>
              <a:gd name="connsiteY109" fmla="*/ 5580257 h 5753325"/>
              <a:gd name="connsiteX110" fmla="*/ 355785 w 6462955"/>
              <a:gd name="connsiteY110" fmla="*/ 5514383 h 5753325"/>
              <a:gd name="connsiteX111" fmla="*/ 102269 w 6462955"/>
              <a:gd name="connsiteY111" fmla="*/ 5524347 h 5753325"/>
              <a:gd name="connsiteX112" fmla="*/ 13160 w 6462955"/>
              <a:gd name="connsiteY112" fmla="*/ 5514159 h 5753325"/>
              <a:gd name="connsiteX113" fmla="*/ 0 w 6462955"/>
              <a:gd name="connsiteY113" fmla="*/ 5511735 h 5753325"/>
              <a:gd name="connsiteX114" fmla="*/ 0 w 6462955"/>
              <a:gd name="connsiteY114" fmla="*/ 0 h 5753325"/>
              <a:gd name="connsiteX0" fmla="*/ 0 w 6459988"/>
              <a:gd name="connsiteY0" fmla="*/ 0 h 5753325"/>
              <a:gd name="connsiteX1" fmla="*/ 6438980 w 6459988"/>
              <a:gd name="connsiteY1" fmla="*/ 0 h 5753325"/>
              <a:gd name="connsiteX2" fmla="*/ 6439047 w 6459988"/>
              <a:gd name="connsiteY2" fmla="*/ 147 h 5753325"/>
              <a:gd name="connsiteX3" fmla="*/ 6443456 w 6459988"/>
              <a:gd name="connsiteY3" fmla="*/ 130105 h 5753325"/>
              <a:gd name="connsiteX4" fmla="*/ 6447632 w 6459988"/>
              <a:gd name="connsiteY4" fmla="*/ 170016 h 5753325"/>
              <a:gd name="connsiteX5" fmla="*/ 6396598 w 6459988"/>
              <a:gd name="connsiteY5" fmla="*/ 274847 h 5753325"/>
              <a:gd name="connsiteX6" fmla="*/ 6375685 w 6459988"/>
              <a:gd name="connsiteY6" fmla="*/ 535865 h 5753325"/>
              <a:gd name="connsiteX7" fmla="*/ 6354187 w 6459988"/>
              <a:gd name="connsiteY7" fmla="*/ 615799 h 5753325"/>
              <a:gd name="connsiteX8" fmla="*/ 6459988 w 6459988"/>
              <a:gd name="connsiteY8" fmla="*/ 707628 h 5753325"/>
              <a:gd name="connsiteX9" fmla="*/ 6453989 w 6459988"/>
              <a:gd name="connsiteY9" fmla="*/ 711876 h 5753325"/>
              <a:gd name="connsiteX10" fmla="*/ 6453209 w 6459988"/>
              <a:gd name="connsiteY10" fmla="*/ 719127 h 5753325"/>
              <a:gd name="connsiteX11" fmla="*/ 6344988 w 6459988"/>
              <a:gd name="connsiteY11" fmla="*/ 697330 h 5753325"/>
              <a:gd name="connsiteX12" fmla="*/ 6447445 w 6459988"/>
              <a:gd name="connsiteY12" fmla="*/ 780003 h 5753325"/>
              <a:gd name="connsiteX13" fmla="*/ 6426552 w 6459988"/>
              <a:gd name="connsiteY13" fmla="*/ 845805 h 5753325"/>
              <a:gd name="connsiteX14" fmla="*/ 6434072 w 6459988"/>
              <a:gd name="connsiteY14" fmla="*/ 910733 h 5753325"/>
              <a:gd name="connsiteX15" fmla="*/ 6432570 w 6459988"/>
              <a:gd name="connsiteY15" fmla="*/ 983394 h 5753325"/>
              <a:gd name="connsiteX16" fmla="*/ 6431878 w 6459988"/>
              <a:gd name="connsiteY16" fmla="*/ 1026728 h 5753325"/>
              <a:gd name="connsiteX17" fmla="*/ 6414269 w 6459988"/>
              <a:gd name="connsiteY17" fmla="*/ 1151111 h 5753325"/>
              <a:gd name="connsiteX18" fmla="*/ 6371722 w 6459988"/>
              <a:gd name="connsiteY18" fmla="*/ 1318080 h 5753325"/>
              <a:gd name="connsiteX19" fmla="*/ 6356023 w 6459988"/>
              <a:gd name="connsiteY19" fmla="*/ 1356227 h 5753325"/>
              <a:gd name="connsiteX20" fmla="*/ 6356157 w 6459988"/>
              <a:gd name="connsiteY20" fmla="*/ 1361967 h 5753325"/>
              <a:gd name="connsiteX21" fmla="*/ 6350613 w 6459988"/>
              <a:gd name="connsiteY21" fmla="*/ 1393569 h 5753325"/>
              <a:gd name="connsiteX22" fmla="*/ 6357062 w 6459988"/>
              <a:gd name="connsiteY22" fmla="*/ 1444071 h 5753325"/>
              <a:gd name="connsiteX23" fmla="*/ 6364832 w 6459988"/>
              <a:gd name="connsiteY23" fmla="*/ 1478763 h 5753325"/>
              <a:gd name="connsiteX24" fmla="*/ 6369745 w 6459988"/>
              <a:gd name="connsiteY24" fmla="*/ 1495680 h 5753325"/>
              <a:gd name="connsiteX25" fmla="*/ 6370898 w 6459988"/>
              <a:gd name="connsiteY25" fmla="*/ 1513331 h 5753325"/>
              <a:gd name="connsiteX26" fmla="*/ 6368801 w 6459988"/>
              <a:gd name="connsiteY26" fmla="*/ 1527414 h 5753325"/>
              <a:gd name="connsiteX27" fmla="*/ 6359177 w 6459988"/>
              <a:gd name="connsiteY27" fmla="*/ 1639513 h 5753325"/>
              <a:gd name="connsiteX28" fmla="*/ 6299489 w 6459988"/>
              <a:gd name="connsiteY28" fmla="*/ 1784860 h 5753325"/>
              <a:gd name="connsiteX29" fmla="*/ 6267878 w 6459988"/>
              <a:gd name="connsiteY29" fmla="*/ 1858572 h 5753325"/>
              <a:gd name="connsiteX30" fmla="*/ 6251146 w 6459988"/>
              <a:gd name="connsiteY30" fmla="*/ 1926167 h 5753325"/>
              <a:gd name="connsiteX31" fmla="*/ 6210686 w 6459988"/>
              <a:gd name="connsiteY31" fmla="*/ 2014834 h 5753325"/>
              <a:gd name="connsiteX32" fmla="*/ 6106652 w 6459988"/>
              <a:gd name="connsiteY32" fmla="*/ 2150572 h 5753325"/>
              <a:gd name="connsiteX33" fmla="*/ 6097813 w 6459988"/>
              <a:gd name="connsiteY33" fmla="*/ 2172208 h 5753325"/>
              <a:gd name="connsiteX34" fmla="*/ 6095990 w 6459988"/>
              <a:gd name="connsiteY34" fmla="*/ 2181185 h 5753325"/>
              <a:gd name="connsiteX35" fmla="*/ 6090126 w 6459988"/>
              <a:gd name="connsiteY35" fmla="*/ 2192533 h 5753325"/>
              <a:gd name="connsiteX36" fmla="*/ 6089503 w 6459988"/>
              <a:gd name="connsiteY36" fmla="*/ 2192543 h 5753325"/>
              <a:gd name="connsiteX37" fmla="*/ 6084946 w 6459988"/>
              <a:gd name="connsiteY37" fmla="*/ 2203694 h 5753325"/>
              <a:gd name="connsiteX38" fmla="*/ 5987861 w 6459988"/>
              <a:gd name="connsiteY38" fmla="*/ 2304868 h 5753325"/>
              <a:gd name="connsiteX39" fmla="*/ 5973439 w 6459988"/>
              <a:gd name="connsiteY39" fmla="*/ 2385635 h 5753325"/>
              <a:gd name="connsiteX40" fmla="*/ 5916727 w 6459988"/>
              <a:gd name="connsiteY40" fmla="*/ 2458777 h 5753325"/>
              <a:gd name="connsiteX41" fmla="*/ 5856524 w 6459988"/>
              <a:gd name="connsiteY41" fmla="*/ 2583281 h 5753325"/>
              <a:gd name="connsiteX42" fmla="*/ 5838091 w 6459988"/>
              <a:gd name="connsiteY42" fmla="*/ 2753474 h 5753325"/>
              <a:gd name="connsiteX43" fmla="*/ 5777471 w 6459988"/>
              <a:gd name="connsiteY43" fmla="*/ 2901570 h 5753325"/>
              <a:gd name="connsiteX44" fmla="*/ 5723992 w 6459988"/>
              <a:gd name="connsiteY44" fmla="*/ 2998752 h 5753325"/>
              <a:gd name="connsiteX45" fmla="*/ 5557886 w 6459988"/>
              <a:gd name="connsiteY45" fmla="*/ 3329735 h 5753325"/>
              <a:gd name="connsiteX46" fmla="*/ 5471501 w 6459988"/>
              <a:gd name="connsiteY46" fmla="*/ 3462221 h 5753325"/>
              <a:gd name="connsiteX47" fmla="*/ 5465154 w 6459988"/>
              <a:gd name="connsiteY47" fmla="*/ 3541065 h 5753325"/>
              <a:gd name="connsiteX48" fmla="*/ 5437889 w 6459988"/>
              <a:gd name="connsiteY48" fmla="*/ 3559927 h 5753325"/>
              <a:gd name="connsiteX49" fmla="*/ 5432770 w 6459988"/>
              <a:gd name="connsiteY49" fmla="*/ 3562948 h 5753325"/>
              <a:gd name="connsiteX50" fmla="*/ 5406795 w 6459988"/>
              <a:gd name="connsiteY50" fmla="*/ 3578594 h 5753325"/>
              <a:gd name="connsiteX51" fmla="*/ 5381495 w 6459988"/>
              <a:gd name="connsiteY51" fmla="*/ 3599883 h 5753325"/>
              <a:gd name="connsiteX52" fmla="*/ 5363689 w 6459988"/>
              <a:gd name="connsiteY52" fmla="*/ 3633299 h 5753325"/>
              <a:gd name="connsiteX53" fmla="*/ 5291870 w 6459988"/>
              <a:gd name="connsiteY53" fmla="*/ 3799039 h 5753325"/>
              <a:gd name="connsiteX54" fmla="*/ 5241600 w 6459988"/>
              <a:gd name="connsiteY54" fmla="*/ 3894238 h 5753325"/>
              <a:gd name="connsiteX55" fmla="*/ 5211041 w 6459988"/>
              <a:gd name="connsiteY55" fmla="*/ 3924184 h 5753325"/>
              <a:gd name="connsiteX56" fmla="*/ 5176073 w 6459988"/>
              <a:gd name="connsiteY56" fmla="*/ 3970179 h 5753325"/>
              <a:gd name="connsiteX57" fmla="*/ 5172826 w 6459988"/>
              <a:gd name="connsiteY57" fmla="*/ 3991773 h 5753325"/>
              <a:gd name="connsiteX58" fmla="*/ 5157053 w 6459988"/>
              <a:gd name="connsiteY58" fmla="*/ 3997708 h 5753325"/>
              <a:gd name="connsiteX59" fmla="*/ 5127922 w 6459988"/>
              <a:gd name="connsiteY59" fmla="*/ 4022660 h 5753325"/>
              <a:gd name="connsiteX60" fmla="*/ 5020872 w 6459988"/>
              <a:gd name="connsiteY60" fmla="*/ 4075951 h 5753325"/>
              <a:gd name="connsiteX61" fmla="*/ 4991410 w 6459988"/>
              <a:gd name="connsiteY61" fmla="*/ 4087598 h 5753325"/>
              <a:gd name="connsiteX62" fmla="*/ 4930112 w 6459988"/>
              <a:gd name="connsiteY62" fmla="*/ 4138459 h 5753325"/>
              <a:gd name="connsiteX63" fmla="*/ 4834224 w 6459988"/>
              <a:gd name="connsiteY63" fmla="*/ 4231643 h 5753325"/>
              <a:gd name="connsiteX64" fmla="*/ 4812599 w 6459988"/>
              <a:gd name="connsiteY64" fmla="*/ 4249449 h 5753325"/>
              <a:gd name="connsiteX65" fmla="*/ 4789188 w 6459988"/>
              <a:gd name="connsiteY65" fmla="*/ 4256678 h 5753325"/>
              <a:gd name="connsiteX66" fmla="*/ 4779554 w 6459988"/>
              <a:gd name="connsiteY66" fmla="*/ 4251313 h 5753325"/>
              <a:gd name="connsiteX67" fmla="*/ 4766885 w 6459988"/>
              <a:gd name="connsiteY67" fmla="*/ 4259812 h 5753325"/>
              <a:gd name="connsiteX68" fmla="*/ 4762510 w 6459988"/>
              <a:gd name="connsiteY68" fmla="*/ 4260383 h 5753325"/>
              <a:gd name="connsiteX69" fmla="*/ 4738416 w 6459988"/>
              <a:gd name="connsiteY69" fmla="*/ 4265355 h 5753325"/>
              <a:gd name="connsiteX70" fmla="*/ 4712007 w 6459988"/>
              <a:gd name="connsiteY70" fmla="*/ 4317892 h 5753325"/>
              <a:gd name="connsiteX71" fmla="*/ 4658930 w 6459988"/>
              <a:gd name="connsiteY71" fmla="*/ 4348041 h 5753325"/>
              <a:gd name="connsiteX72" fmla="*/ 4443526 w 6459988"/>
              <a:gd name="connsiteY72" fmla="*/ 4507851 h 5753325"/>
              <a:gd name="connsiteX73" fmla="*/ 4289766 w 6459988"/>
              <a:gd name="connsiteY73" fmla="*/ 4711450 h 5753325"/>
              <a:gd name="connsiteX74" fmla="*/ 4150870 w 6459988"/>
              <a:gd name="connsiteY74" fmla="*/ 4818480 h 5753325"/>
              <a:gd name="connsiteX75" fmla="*/ 4006639 w 6459988"/>
              <a:gd name="connsiteY75" fmla="*/ 4933815 h 5753325"/>
              <a:gd name="connsiteX76" fmla="*/ 3298210 w 6459988"/>
              <a:gd name="connsiteY76" fmla="*/ 5070790 h 5753325"/>
              <a:gd name="connsiteX77" fmla="*/ 2947678 w 6459988"/>
              <a:gd name="connsiteY77" fmla="*/ 5117869 h 5753325"/>
              <a:gd name="connsiteX78" fmla="*/ 2822169 w 6459988"/>
              <a:gd name="connsiteY78" fmla="*/ 5129396 h 5753325"/>
              <a:gd name="connsiteX79" fmla="*/ 2538773 w 6459988"/>
              <a:gd name="connsiteY79" fmla="*/ 5313397 h 5753325"/>
              <a:gd name="connsiteX80" fmla="*/ 2014500 w 6459988"/>
              <a:gd name="connsiteY80" fmla="*/ 5519744 h 5753325"/>
              <a:gd name="connsiteX81" fmla="*/ 1934391 w 6459988"/>
              <a:gd name="connsiteY81" fmla="*/ 5591335 h 5753325"/>
              <a:gd name="connsiteX82" fmla="*/ 1892550 w 6459988"/>
              <a:gd name="connsiteY82" fmla="*/ 5649708 h 5753325"/>
              <a:gd name="connsiteX83" fmla="*/ 1854769 w 6459988"/>
              <a:gd name="connsiteY83" fmla="*/ 5647691 h 5753325"/>
              <a:gd name="connsiteX84" fmla="*/ 1809461 w 6459988"/>
              <a:gd name="connsiteY84" fmla="*/ 5648628 h 5753325"/>
              <a:gd name="connsiteX85" fmla="*/ 1745150 w 6459988"/>
              <a:gd name="connsiteY85" fmla="*/ 5693879 h 5753325"/>
              <a:gd name="connsiteX86" fmla="*/ 1713375 w 6459988"/>
              <a:gd name="connsiteY86" fmla="*/ 5684672 h 5753325"/>
              <a:gd name="connsiteX87" fmla="*/ 1707808 w 6459988"/>
              <a:gd name="connsiteY87" fmla="*/ 5682611 h 5753325"/>
              <a:gd name="connsiteX88" fmla="*/ 1679313 w 6459988"/>
              <a:gd name="connsiteY88" fmla="*/ 5672360 h 5753325"/>
              <a:gd name="connsiteX89" fmla="*/ 1646933 w 6459988"/>
              <a:gd name="connsiteY89" fmla="*/ 5666227 h 5753325"/>
              <a:gd name="connsiteX90" fmla="*/ 1610055 w 6459988"/>
              <a:gd name="connsiteY90" fmla="*/ 5673643 h 5753325"/>
              <a:gd name="connsiteX91" fmla="*/ 1437641 w 6459988"/>
              <a:gd name="connsiteY91" fmla="*/ 5723266 h 5753325"/>
              <a:gd name="connsiteX92" fmla="*/ 1332869 w 6459988"/>
              <a:gd name="connsiteY92" fmla="*/ 5744752 h 5753325"/>
              <a:gd name="connsiteX93" fmla="*/ 1290525 w 6459988"/>
              <a:gd name="connsiteY93" fmla="*/ 5740036 h 5753325"/>
              <a:gd name="connsiteX94" fmla="*/ 1233107 w 6459988"/>
              <a:gd name="connsiteY94" fmla="*/ 5742106 h 5753325"/>
              <a:gd name="connsiteX95" fmla="*/ 1214532 w 6459988"/>
              <a:gd name="connsiteY95" fmla="*/ 5753325 h 5753325"/>
              <a:gd name="connsiteX96" fmla="*/ 1199955 w 6459988"/>
              <a:gd name="connsiteY96" fmla="*/ 5744831 h 5753325"/>
              <a:gd name="connsiteX97" fmla="*/ 1162337 w 6459988"/>
              <a:gd name="connsiteY97" fmla="*/ 5738048 h 5753325"/>
              <a:gd name="connsiteX98" fmla="*/ 1053457 w 6459988"/>
              <a:gd name="connsiteY98" fmla="*/ 5688676 h 5753325"/>
              <a:gd name="connsiteX99" fmla="*/ 1025798 w 6459988"/>
              <a:gd name="connsiteY99" fmla="*/ 5673166 h 5753325"/>
              <a:gd name="connsiteX100" fmla="*/ 947900 w 6459988"/>
              <a:gd name="connsiteY100" fmla="*/ 5657848 h 5753325"/>
              <a:gd name="connsiteX101" fmla="*/ 815627 w 6459988"/>
              <a:gd name="connsiteY101" fmla="*/ 5642557 h 5753325"/>
              <a:gd name="connsiteX102" fmla="*/ 788251 w 6459988"/>
              <a:gd name="connsiteY102" fmla="*/ 5637065 h 5753325"/>
              <a:gd name="connsiteX103" fmla="*/ 767822 w 6459988"/>
              <a:gd name="connsiteY103" fmla="*/ 5623450 h 5753325"/>
              <a:gd name="connsiteX104" fmla="*/ 765791 w 6459988"/>
              <a:gd name="connsiteY104" fmla="*/ 5612539 h 5753325"/>
              <a:gd name="connsiteX105" fmla="*/ 751230 w 6459988"/>
              <a:gd name="connsiteY105" fmla="*/ 5608092 h 5753325"/>
              <a:gd name="connsiteX106" fmla="*/ 748008 w 6459988"/>
              <a:gd name="connsiteY106" fmla="*/ 5605052 h 5753325"/>
              <a:gd name="connsiteX107" fmla="*/ 728871 w 6459988"/>
              <a:gd name="connsiteY107" fmla="*/ 5589469 h 5753325"/>
              <a:gd name="connsiteX108" fmla="*/ 671898 w 6459988"/>
              <a:gd name="connsiteY108" fmla="*/ 5602363 h 5753325"/>
              <a:gd name="connsiteX109" fmla="*/ 615065 w 6459988"/>
              <a:gd name="connsiteY109" fmla="*/ 5580257 h 5753325"/>
              <a:gd name="connsiteX110" fmla="*/ 355785 w 6459988"/>
              <a:gd name="connsiteY110" fmla="*/ 5514383 h 5753325"/>
              <a:gd name="connsiteX111" fmla="*/ 102269 w 6459988"/>
              <a:gd name="connsiteY111" fmla="*/ 5524347 h 5753325"/>
              <a:gd name="connsiteX112" fmla="*/ 13160 w 6459988"/>
              <a:gd name="connsiteY112" fmla="*/ 5514159 h 5753325"/>
              <a:gd name="connsiteX113" fmla="*/ 0 w 6459988"/>
              <a:gd name="connsiteY113" fmla="*/ 5511735 h 5753325"/>
              <a:gd name="connsiteX114" fmla="*/ 0 w 6459988"/>
              <a:gd name="connsiteY114" fmla="*/ 0 h 5753325"/>
              <a:gd name="connsiteX0" fmla="*/ 0 w 6459988"/>
              <a:gd name="connsiteY0" fmla="*/ 0 h 5753325"/>
              <a:gd name="connsiteX1" fmla="*/ 6438980 w 6459988"/>
              <a:gd name="connsiteY1" fmla="*/ 0 h 5753325"/>
              <a:gd name="connsiteX2" fmla="*/ 6439047 w 6459988"/>
              <a:gd name="connsiteY2" fmla="*/ 147 h 5753325"/>
              <a:gd name="connsiteX3" fmla="*/ 6443456 w 6459988"/>
              <a:gd name="connsiteY3" fmla="*/ 130105 h 5753325"/>
              <a:gd name="connsiteX4" fmla="*/ 6447632 w 6459988"/>
              <a:gd name="connsiteY4" fmla="*/ 170016 h 5753325"/>
              <a:gd name="connsiteX5" fmla="*/ 6396598 w 6459988"/>
              <a:gd name="connsiteY5" fmla="*/ 274847 h 5753325"/>
              <a:gd name="connsiteX6" fmla="*/ 6375685 w 6459988"/>
              <a:gd name="connsiteY6" fmla="*/ 535865 h 5753325"/>
              <a:gd name="connsiteX7" fmla="*/ 6354187 w 6459988"/>
              <a:gd name="connsiteY7" fmla="*/ 615799 h 5753325"/>
              <a:gd name="connsiteX8" fmla="*/ 6459988 w 6459988"/>
              <a:gd name="connsiteY8" fmla="*/ 707628 h 5753325"/>
              <a:gd name="connsiteX9" fmla="*/ 6453989 w 6459988"/>
              <a:gd name="connsiteY9" fmla="*/ 711876 h 5753325"/>
              <a:gd name="connsiteX10" fmla="*/ 6344988 w 6459988"/>
              <a:gd name="connsiteY10" fmla="*/ 697330 h 5753325"/>
              <a:gd name="connsiteX11" fmla="*/ 6447445 w 6459988"/>
              <a:gd name="connsiteY11" fmla="*/ 780003 h 5753325"/>
              <a:gd name="connsiteX12" fmla="*/ 6426552 w 6459988"/>
              <a:gd name="connsiteY12" fmla="*/ 845805 h 5753325"/>
              <a:gd name="connsiteX13" fmla="*/ 6434072 w 6459988"/>
              <a:gd name="connsiteY13" fmla="*/ 910733 h 5753325"/>
              <a:gd name="connsiteX14" fmla="*/ 6432570 w 6459988"/>
              <a:gd name="connsiteY14" fmla="*/ 983394 h 5753325"/>
              <a:gd name="connsiteX15" fmla="*/ 6431878 w 6459988"/>
              <a:gd name="connsiteY15" fmla="*/ 1026728 h 5753325"/>
              <a:gd name="connsiteX16" fmla="*/ 6414269 w 6459988"/>
              <a:gd name="connsiteY16" fmla="*/ 1151111 h 5753325"/>
              <a:gd name="connsiteX17" fmla="*/ 6371722 w 6459988"/>
              <a:gd name="connsiteY17" fmla="*/ 1318080 h 5753325"/>
              <a:gd name="connsiteX18" fmla="*/ 6356023 w 6459988"/>
              <a:gd name="connsiteY18" fmla="*/ 1356227 h 5753325"/>
              <a:gd name="connsiteX19" fmla="*/ 6356157 w 6459988"/>
              <a:gd name="connsiteY19" fmla="*/ 1361967 h 5753325"/>
              <a:gd name="connsiteX20" fmla="*/ 6350613 w 6459988"/>
              <a:gd name="connsiteY20" fmla="*/ 1393569 h 5753325"/>
              <a:gd name="connsiteX21" fmla="*/ 6357062 w 6459988"/>
              <a:gd name="connsiteY21" fmla="*/ 1444071 h 5753325"/>
              <a:gd name="connsiteX22" fmla="*/ 6364832 w 6459988"/>
              <a:gd name="connsiteY22" fmla="*/ 1478763 h 5753325"/>
              <a:gd name="connsiteX23" fmla="*/ 6369745 w 6459988"/>
              <a:gd name="connsiteY23" fmla="*/ 1495680 h 5753325"/>
              <a:gd name="connsiteX24" fmla="*/ 6370898 w 6459988"/>
              <a:gd name="connsiteY24" fmla="*/ 1513331 h 5753325"/>
              <a:gd name="connsiteX25" fmla="*/ 6368801 w 6459988"/>
              <a:gd name="connsiteY25" fmla="*/ 1527414 h 5753325"/>
              <a:gd name="connsiteX26" fmla="*/ 6359177 w 6459988"/>
              <a:gd name="connsiteY26" fmla="*/ 1639513 h 5753325"/>
              <a:gd name="connsiteX27" fmla="*/ 6299489 w 6459988"/>
              <a:gd name="connsiteY27" fmla="*/ 1784860 h 5753325"/>
              <a:gd name="connsiteX28" fmla="*/ 6267878 w 6459988"/>
              <a:gd name="connsiteY28" fmla="*/ 1858572 h 5753325"/>
              <a:gd name="connsiteX29" fmla="*/ 6251146 w 6459988"/>
              <a:gd name="connsiteY29" fmla="*/ 1926167 h 5753325"/>
              <a:gd name="connsiteX30" fmla="*/ 6210686 w 6459988"/>
              <a:gd name="connsiteY30" fmla="*/ 2014834 h 5753325"/>
              <a:gd name="connsiteX31" fmla="*/ 6106652 w 6459988"/>
              <a:gd name="connsiteY31" fmla="*/ 2150572 h 5753325"/>
              <a:gd name="connsiteX32" fmla="*/ 6097813 w 6459988"/>
              <a:gd name="connsiteY32" fmla="*/ 2172208 h 5753325"/>
              <a:gd name="connsiteX33" fmla="*/ 6095990 w 6459988"/>
              <a:gd name="connsiteY33" fmla="*/ 2181185 h 5753325"/>
              <a:gd name="connsiteX34" fmla="*/ 6090126 w 6459988"/>
              <a:gd name="connsiteY34" fmla="*/ 2192533 h 5753325"/>
              <a:gd name="connsiteX35" fmla="*/ 6089503 w 6459988"/>
              <a:gd name="connsiteY35" fmla="*/ 2192543 h 5753325"/>
              <a:gd name="connsiteX36" fmla="*/ 6084946 w 6459988"/>
              <a:gd name="connsiteY36" fmla="*/ 2203694 h 5753325"/>
              <a:gd name="connsiteX37" fmla="*/ 5987861 w 6459988"/>
              <a:gd name="connsiteY37" fmla="*/ 2304868 h 5753325"/>
              <a:gd name="connsiteX38" fmla="*/ 5973439 w 6459988"/>
              <a:gd name="connsiteY38" fmla="*/ 2385635 h 5753325"/>
              <a:gd name="connsiteX39" fmla="*/ 5916727 w 6459988"/>
              <a:gd name="connsiteY39" fmla="*/ 2458777 h 5753325"/>
              <a:gd name="connsiteX40" fmla="*/ 5856524 w 6459988"/>
              <a:gd name="connsiteY40" fmla="*/ 2583281 h 5753325"/>
              <a:gd name="connsiteX41" fmla="*/ 5838091 w 6459988"/>
              <a:gd name="connsiteY41" fmla="*/ 2753474 h 5753325"/>
              <a:gd name="connsiteX42" fmla="*/ 5777471 w 6459988"/>
              <a:gd name="connsiteY42" fmla="*/ 2901570 h 5753325"/>
              <a:gd name="connsiteX43" fmla="*/ 5723992 w 6459988"/>
              <a:gd name="connsiteY43" fmla="*/ 2998752 h 5753325"/>
              <a:gd name="connsiteX44" fmla="*/ 5557886 w 6459988"/>
              <a:gd name="connsiteY44" fmla="*/ 3329735 h 5753325"/>
              <a:gd name="connsiteX45" fmla="*/ 5471501 w 6459988"/>
              <a:gd name="connsiteY45" fmla="*/ 3462221 h 5753325"/>
              <a:gd name="connsiteX46" fmla="*/ 5465154 w 6459988"/>
              <a:gd name="connsiteY46" fmla="*/ 3541065 h 5753325"/>
              <a:gd name="connsiteX47" fmla="*/ 5437889 w 6459988"/>
              <a:gd name="connsiteY47" fmla="*/ 3559927 h 5753325"/>
              <a:gd name="connsiteX48" fmla="*/ 5432770 w 6459988"/>
              <a:gd name="connsiteY48" fmla="*/ 3562948 h 5753325"/>
              <a:gd name="connsiteX49" fmla="*/ 5406795 w 6459988"/>
              <a:gd name="connsiteY49" fmla="*/ 3578594 h 5753325"/>
              <a:gd name="connsiteX50" fmla="*/ 5381495 w 6459988"/>
              <a:gd name="connsiteY50" fmla="*/ 3599883 h 5753325"/>
              <a:gd name="connsiteX51" fmla="*/ 5363689 w 6459988"/>
              <a:gd name="connsiteY51" fmla="*/ 3633299 h 5753325"/>
              <a:gd name="connsiteX52" fmla="*/ 5291870 w 6459988"/>
              <a:gd name="connsiteY52" fmla="*/ 3799039 h 5753325"/>
              <a:gd name="connsiteX53" fmla="*/ 5241600 w 6459988"/>
              <a:gd name="connsiteY53" fmla="*/ 3894238 h 5753325"/>
              <a:gd name="connsiteX54" fmla="*/ 5211041 w 6459988"/>
              <a:gd name="connsiteY54" fmla="*/ 3924184 h 5753325"/>
              <a:gd name="connsiteX55" fmla="*/ 5176073 w 6459988"/>
              <a:gd name="connsiteY55" fmla="*/ 3970179 h 5753325"/>
              <a:gd name="connsiteX56" fmla="*/ 5172826 w 6459988"/>
              <a:gd name="connsiteY56" fmla="*/ 3991773 h 5753325"/>
              <a:gd name="connsiteX57" fmla="*/ 5157053 w 6459988"/>
              <a:gd name="connsiteY57" fmla="*/ 3997708 h 5753325"/>
              <a:gd name="connsiteX58" fmla="*/ 5127922 w 6459988"/>
              <a:gd name="connsiteY58" fmla="*/ 4022660 h 5753325"/>
              <a:gd name="connsiteX59" fmla="*/ 5020872 w 6459988"/>
              <a:gd name="connsiteY59" fmla="*/ 4075951 h 5753325"/>
              <a:gd name="connsiteX60" fmla="*/ 4991410 w 6459988"/>
              <a:gd name="connsiteY60" fmla="*/ 4087598 h 5753325"/>
              <a:gd name="connsiteX61" fmla="*/ 4930112 w 6459988"/>
              <a:gd name="connsiteY61" fmla="*/ 4138459 h 5753325"/>
              <a:gd name="connsiteX62" fmla="*/ 4834224 w 6459988"/>
              <a:gd name="connsiteY62" fmla="*/ 4231643 h 5753325"/>
              <a:gd name="connsiteX63" fmla="*/ 4812599 w 6459988"/>
              <a:gd name="connsiteY63" fmla="*/ 4249449 h 5753325"/>
              <a:gd name="connsiteX64" fmla="*/ 4789188 w 6459988"/>
              <a:gd name="connsiteY64" fmla="*/ 4256678 h 5753325"/>
              <a:gd name="connsiteX65" fmla="*/ 4779554 w 6459988"/>
              <a:gd name="connsiteY65" fmla="*/ 4251313 h 5753325"/>
              <a:gd name="connsiteX66" fmla="*/ 4766885 w 6459988"/>
              <a:gd name="connsiteY66" fmla="*/ 4259812 h 5753325"/>
              <a:gd name="connsiteX67" fmla="*/ 4762510 w 6459988"/>
              <a:gd name="connsiteY67" fmla="*/ 4260383 h 5753325"/>
              <a:gd name="connsiteX68" fmla="*/ 4738416 w 6459988"/>
              <a:gd name="connsiteY68" fmla="*/ 4265355 h 5753325"/>
              <a:gd name="connsiteX69" fmla="*/ 4712007 w 6459988"/>
              <a:gd name="connsiteY69" fmla="*/ 4317892 h 5753325"/>
              <a:gd name="connsiteX70" fmla="*/ 4658930 w 6459988"/>
              <a:gd name="connsiteY70" fmla="*/ 4348041 h 5753325"/>
              <a:gd name="connsiteX71" fmla="*/ 4443526 w 6459988"/>
              <a:gd name="connsiteY71" fmla="*/ 4507851 h 5753325"/>
              <a:gd name="connsiteX72" fmla="*/ 4289766 w 6459988"/>
              <a:gd name="connsiteY72" fmla="*/ 4711450 h 5753325"/>
              <a:gd name="connsiteX73" fmla="*/ 4150870 w 6459988"/>
              <a:gd name="connsiteY73" fmla="*/ 4818480 h 5753325"/>
              <a:gd name="connsiteX74" fmla="*/ 4006639 w 6459988"/>
              <a:gd name="connsiteY74" fmla="*/ 4933815 h 5753325"/>
              <a:gd name="connsiteX75" fmla="*/ 3298210 w 6459988"/>
              <a:gd name="connsiteY75" fmla="*/ 5070790 h 5753325"/>
              <a:gd name="connsiteX76" fmla="*/ 2947678 w 6459988"/>
              <a:gd name="connsiteY76" fmla="*/ 5117869 h 5753325"/>
              <a:gd name="connsiteX77" fmla="*/ 2822169 w 6459988"/>
              <a:gd name="connsiteY77" fmla="*/ 5129396 h 5753325"/>
              <a:gd name="connsiteX78" fmla="*/ 2538773 w 6459988"/>
              <a:gd name="connsiteY78" fmla="*/ 5313397 h 5753325"/>
              <a:gd name="connsiteX79" fmla="*/ 2014500 w 6459988"/>
              <a:gd name="connsiteY79" fmla="*/ 5519744 h 5753325"/>
              <a:gd name="connsiteX80" fmla="*/ 1934391 w 6459988"/>
              <a:gd name="connsiteY80" fmla="*/ 5591335 h 5753325"/>
              <a:gd name="connsiteX81" fmla="*/ 1892550 w 6459988"/>
              <a:gd name="connsiteY81" fmla="*/ 5649708 h 5753325"/>
              <a:gd name="connsiteX82" fmla="*/ 1854769 w 6459988"/>
              <a:gd name="connsiteY82" fmla="*/ 5647691 h 5753325"/>
              <a:gd name="connsiteX83" fmla="*/ 1809461 w 6459988"/>
              <a:gd name="connsiteY83" fmla="*/ 5648628 h 5753325"/>
              <a:gd name="connsiteX84" fmla="*/ 1745150 w 6459988"/>
              <a:gd name="connsiteY84" fmla="*/ 5693879 h 5753325"/>
              <a:gd name="connsiteX85" fmla="*/ 1713375 w 6459988"/>
              <a:gd name="connsiteY85" fmla="*/ 5684672 h 5753325"/>
              <a:gd name="connsiteX86" fmla="*/ 1707808 w 6459988"/>
              <a:gd name="connsiteY86" fmla="*/ 5682611 h 5753325"/>
              <a:gd name="connsiteX87" fmla="*/ 1679313 w 6459988"/>
              <a:gd name="connsiteY87" fmla="*/ 5672360 h 5753325"/>
              <a:gd name="connsiteX88" fmla="*/ 1646933 w 6459988"/>
              <a:gd name="connsiteY88" fmla="*/ 5666227 h 5753325"/>
              <a:gd name="connsiteX89" fmla="*/ 1610055 w 6459988"/>
              <a:gd name="connsiteY89" fmla="*/ 5673643 h 5753325"/>
              <a:gd name="connsiteX90" fmla="*/ 1437641 w 6459988"/>
              <a:gd name="connsiteY90" fmla="*/ 5723266 h 5753325"/>
              <a:gd name="connsiteX91" fmla="*/ 1332869 w 6459988"/>
              <a:gd name="connsiteY91" fmla="*/ 5744752 h 5753325"/>
              <a:gd name="connsiteX92" fmla="*/ 1290525 w 6459988"/>
              <a:gd name="connsiteY92" fmla="*/ 5740036 h 5753325"/>
              <a:gd name="connsiteX93" fmla="*/ 1233107 w 6459988"/>
              <a:gd name="connsiteY93" fmla="*/ 5742106 h 5753325"/>
              <a:gd name="connsiteX94" fmla="*/ 1214532 w 6459988"/>
              <a:gd name="connsiteY94" fmla="*/ 5753325 h 5753325"/>
              <a:gd name="connsiteX95" fmla="*/ 1199955 w 6459988"/>
              <a:gd name="connsiteY95" fmla="*/ 5744831 h 5753325"/>
              <a:gd name="connsiteX96" fmla="*/ 1162337 w 6459988"/>
              <a:gd name="connsiteY96" fmla="*/ 5738048 h 5753325"/>
              <a:gd name="connsiteX97" fmla="*/ 1053457 w 6459988"/>
              <a:gd name="connsiteY97" fmla="*/ 5688676 h 5753325"/>
              <a:gd name="connsiteX98" fmla="*/ 1025798 w 6459988"/>
              <a:gd name="connsiteY98" fmla="*/ 5673166 h 5753325"/>
              <a:gd name="connsiteX99" fmla="*/ 947900 w 6459988"/>
              <a:gd name="connsiteY99" fmla="*/ 5657848 h 5753325"/>
              <a:gd name="connsiteX100" fmla="*/ 815627 w 6459988"/>
              <a:gd name="connsiteY100" fmla="*/ 5642557 h 5753325"/>
              <a:gd name="connsiteX101" fmla="*/ 788251 w 6459988"/>
              <a:gd name="connsiteY101" fmla="*/ 5637065 h 5753325"/>
              <a:gd name="connsiteX102" fmla="*/ 767822 w 6459988"/>
              <a:gd name="connsiteY102" fmla="*/ 5623450 h 5753325"/>
              <a:gd name="connsiteX103" fmla="*/ 765791 w 6459988"/>
              <a:gd name="connsiteY103" fmla="*/ 5612539 h 5753325"/>
              <a:gd name="connsiteX104" fmla="*/ 751230 w 6459988"/>
              <a:gd name="connsiteY104" fmla="*/ 5608092 h 5753325"/>
              <a:gd name="connsiteX105" fmla="*/ 748008 w 6459988"/>
              <a:gd name="connsiteY105" fmla="*/ 5605052 h 5753325"/>
              <a:gd name="connsiteX106" fmla="*/ 728871 w 6459988"/>
              <a:gd name="connsiteY106" fmla="*/ 5589469 h 5753325"/>
              <a:gd name="connsiteX107" fmla="*/ 671898 w 6459988"/>
              <a:gd name="connsiteY107" fmla="*/ 5602363 h 5753325"/>
              <a:gd name="connsiteX108" fmla="*/ 615065 w 6459988"/>
              <a:gd name="connsiteY108" fmla="*/ 5580257 h 5753325"/>
              <a:gd name="connsiteX109" fmla="*/ 355785 w 6459988"/>
              <a:gd name="connsiteY109" fmla="*/ 5514383 h 5753325"/>
              <a:gd name="connsiteX110" fmla="*/ 102269 w 6459988"/>
              <a:gd name="connsiteY110" fmla="*/ 5524347 h 5753325"/>
              <a:gd name="connsiteX111" fmla="*/ 13160 w 6459988"/>
              <a:gd name="connsiteY111" fmla="*/ 5514159 h 5753325"/>
              <a:gd name="connsiteX112" fmla="*/ 0 w 6459988"/>
              <a:gd name="connsiteY112" fmla="*/ 5511735 h 5753325"/>
              <a:gd name="connsiteX113" fmla="*/ 0 w 6459988"/>
              <a:gd name="connsiteY113" fmla="*/ 0 h 5753325"/>
              <a:gd name="connsiteX0" fmla="*/ 0 w 6459988"/>
              <a:gd name="connsiteY0" fmla="*/ 0 h 5753325"/>
              <a:gd name="connsiteX1" fmla="*/ 6438980 w 6459988"/>
              <a:gd name="connsiteY1" fmla="*/ 0 h 5753325"/>
              <a:gd name="connsiteX2" fmla="*/ 6439047 w 6459988"/>
              <a:gd name="connsiteY2" fmla="*/ 147 h 5753325"/>
              <a:gd name="connsiteX3" fmla="*/ 6443456 w 6459988"/>
              <a:gd name="connsiteY3" fmla="*/ 130105 h 5753325"/>
              <a:gd name="connsiteX4" fmla="*/ 6447632 w 6459988"/>
              <a:gd name="connsiteY4" fmla="*/ 170016 h 5753325"/>
              <a:gd name="connsiteX5" fmla="*/ 6396598 w 6459988"/>
              <a:gd name="connsiteY5" fmla="*/ 274847 h 5753325"/>
              <a:gd name="connsiteX6" fmla="*/ 6375685 w 6459988"/>
              <a:gd name="connsiteY6" fmla="*/ 535865 h 5753325"/>
              <a:gd name="connsiteX7" fmla="*/ 6354187 w 6459988"/>
              <a:gd name="connsiteY7" fmla="*/ 615799 h 5753325"/>
              <a:gd name="connsiteX8" fmla="*/ 6459988 w 6459988"/>
              <a:gd name="connsiteY8" fmla="*/ 707628 h 5753325"/>
              <a:gd name="connsiteX9" fmla="*/ 6344988 w 6459988"/>
              <a:gd name="connsiteY9" fmla="*/ 697330 h 5753325"/>
              <a:gd name="connsiteX10" fmla="*/ 6447445 w 6459988"/>
              <a:gd name="connsiteY10" fmla="*/ 780003 h 5753325"/>
              <a:gd name="connsiteX11" fmla="*/ 6426552 w 6459988"/>
              <a:gd name="connsiteY11" fmla="*/ 845805 h 5753325"/>
              <a:gd name="connsiteX12" fmla="*/ 6434072 w 6459988"/>
              <a:gd name="connsiteY12" fmla="*/ 910733 h 5753325"/>
              <a:gd name="connsiteX13" fmla="*/ 6432570 w 6459988"/>
              <a:gd name="connsiteY13" fmla="*/ 983394 h 5753325"/>
              <a:gd name="connsiteX14" fmla="*/ 6431878 w 6459988"/>
              <a:gd name="connsiteY14" fmla="*/ 1026728 h 5753325"/>
              <a:gd name="connsiteX15" fmla="*/ 6414269 w 6459988"/>
              <a:gd name="connsiteY15" fmla="*/ 1151111 h 5753325"/>
              <a:gd name="connsiteX16" fmla="*/ 6371722 w 6459988"/>
              <a:gd name="connsiteY16" fmla="*/ 1318080 h 5753325"/>
              <a:gd name="connsiteX17" fmla="*/ 6356023 w 6459988"/>
              <a:gd name="connsiteY17" fmla="*/ 1356227 h 5753325"/>
              <a:gd name="connsiteX18" fmla="*/ 6356157 w 6459988"/>
              <a:gd name="connsiteY18" fmla="*/ 1361967 h 5753325"/>
              <a:gd name="connsiteX19" fmla="*/ 6350613 w 6459988"/>
              <a:gd name="connsiteY19" fmla="*/ 1393569 h 5753325"/>
              <a:gd name="connsiteX20" fmla="*/ 6357062 w 6459988"/>
              <a:gd name="connsiteY20" fmla="*/ 1444071 h 5753325"/>
              <a:gd name="connsiteX21" fmla="*/ 6364832 w 6459988"/>
              <a:gd name="connsiteY21" fmla="*/ 1478763 h 5753325"/>
              <a:gd name="connsiteX22" fmla="*/ 6369745 w 6459988"/>
              <a:gd name="connsiteY22" fmla="*/ 1495680 h 5753325"/>
              <a:gd name="connsiteX23" fmla="*/ 6370898 w 6459988"/>
              <a:gd name="connsiteY23" fmla="*/ 1513331 h 5753325"/>
              <a:gd name="connsiteX24" fmla="*/ 6368801 w 6459988"/>
              <a:gd name="connsiteY24" fmla="*/ 1527414 h 5753325"/>
              <a:gd name="connsiteX25" fmla="*/ 6359177 w 6459988"/>
              <a:gd name="connsiteY25" fmla="*/ 1639513 h 5753325"/>
              <a:gd name="connsiteX26" fmla="*/ 6299489 w 6459988"/>
              <a:gd name="connsiteY26" fmla="*/ 1784860 h 5753325"/>
              <a:gd name="connsiteX27" fmla="*/ 6267878 w 6459988"/>
              <a:gd name="connsiteY27" fmla="*/ 1858572 h 5753325"/>
              <a:gd name="connsiteX28" fmla="*/ 6251146 w 6459988"/>
              <a:gd name="connsiteY28" fmla="*/ 1926167 h 5753325"/>
              <a:gd name="connsiteX29" fmla="*/ 6210686 w 6459988"/>
              <a:gd name="connsiteY29" fmla="*/ 2014834 h 5753325"/>
              <a:gd name="connsiteX30" fmla="*/ 6106652 w 6459988"/>
              <a:gd name="connsiteY30" fmla="*/ 2150572 h 5753325"/>
              <a:gd name="connsiteX31" fmla="*/ 6097813 w 6459988"/>
              <a:gd name="connsiteY31" fmla="*/ 2172208 h 5753325"/>
              <a:gd name="connsiteX32" fmla="*/ 6095990 w 6459988"/>
              <a:gd name="connsiteY32" fmla="*/ 2181185 h 5753325"/>
              <a:gd name="connsiteX33" fmla="*/ 6090126 w 6459988"/>
              <a:gd name="connsiteY33" fmla="*/ 2192533 h 5753325"/>
              <a:gd name="connsiteX34" fmla="*/ 6089503 w 6459988"/>
              <a:gd name="connsiteY34" fmla="*/ 2192543 h 5753325"/>
              <a:gd name="connsiteX35" fmla="*/ 6084946 w 6459988"/>
              <a:gd name="connsiteY35" fmla="*/ 2203694 h 5753325"/>
              <a:gd name="connsiteX36" fmla="*/ 5987861 w 6459988"/>
              <a:gd name="connsiteY36" fmla="*/ 2304868 h 5753325"/>
              <a:gd name="connsiteX37" fmla="*/ 5973439 w 6459988"/>
              <a:gd name="connsiteY37" fmla="*/ 2385635 h 5753325"/>
              <a:gd name="connsiteX38" fmla="*/ 5916727 w 6459988"/>
              <a:gd name="connsiteY38" fmla="*/ 2458777 h 5753325"/>
              <a:gd name="connsiteX39" fmla="*/ 5856524 w 6459988"/>
              <a:gd name="connsiteY39" fmla="*/ 2583281 h 5753325"/>
              <a:gd name="connsiteX40" fmla="*/ 5838091 w 6459988"/>
              <a:gd name="connsiteY40" fmla="*/ 2753474 h 5753325"/>
              <a:gd name="connsiteX41" fmla="*/ 5777471 w 6459988"/>
              <a:gd name="connsiteY41" fmla="*/ 2901570 h 5753325"/>
              <a:gd name="connsiteX42" fmla="*/ 5723992 w 6459988"/>
              <a:gd name="connsiteY42" fmla="*/ 2998752 h 5753325"/>
              <a:gd name="connsiteX43" fmla="*/ 5557886 w 6459988"/>
              <a:gd name="connsiteY43" fmla="*/ 3329735 h 5753325"/>
              <a:gd name="connsiteX44" fmla="*/ 5471501 w 6459988"/>
              <a:gd name="connsiteY44" fmla="*/ 3462221 h 5753325"/>
              <a:gd name="connsiteX45" fmla="*/ 5465154 w 6459988"/>
              <a:gd name="connsiteY45" fmla="*/ 3541065 h 5753325"/>
              <a:gd name="connsiteX46" fmla="*/ 5437889 w 6459988"/>
              <a:gd name="connsiteY46" fmla="*/ 3559927 h 5753325"/>
              <a:gd name="connsiteX47" fmla="*/ 5432770 w 6459988"/>
              <a:gd name="connsiteY47" fmla="*/ 3562948 h 5753325"/>
              <a:gd name="connsiteX48" fmla="*/ 5406795 w 6459988"/>
              <a:gd name="connsiteY48" fmla="*/ 3578594 h 5753325"/>
              <a:gd name="connsiteX49" fmla="*/ 5381495 w 6459988"/>
              <a:gd name="connsiteY49" fmla="*/ 3599883 h 5753325"/>
              <a:gd name="connsiteX50" fmla="*/ 5363689 w 6459988"/>
              <a:gd name="connsiteY50" fmla="*/ 3633299 h 5753325"/>
              <a:gd name="connsiteX51" fmla="*/ 5291870 w 6459988"/>
              <a:gd name="connsiteY51" fmla="*/ 3799039 h 5753325"/>
              <a:gd name="connsiteX52" fmla="*/ 5241600 w 6459988"/>
              <a:gd name="connsiteY52" fmla="*/ 3894238 h 5753325"/>
              <a:gd name="connsiteX53" fmla="*/ 5211041 w 6459988"/>
              <a:gd name="connsiteY53" fmla="*/ 3924184 h 5753325"/>
              <a:gd name="connsiteX54" fmla="*/ 5176073 w 6459988"/>
              <a:gd name="connsiteY54" fmla="*/ 3970179 h 5753325"/>
              <a:gd name="connsiteX55" fmla="*/ 5172826 w 6459988"/>
              <a:gd name="connsiteY55" fmla="*/ 3991773 h 5753325"/>
              <a:gd name="connsiteX56" fmla="*/ 5157053 w 6459988"/>
              <a:gd name="connsiteY56" fmla="*/ 3997708 h 5753325"/>
              <a:gd name="connsiteX57" fmla="*/ 5127922 w 6459988"/>
              <a:gd name="connsiteY57" fmla="*/ 4022660 h 5753325"/>
              <a:gd name="connsiteX58" fmla="*/ 5020872 w 6459988"/>
              <a:gd name="connsiteY58" fmla="*/ 4075951 h 5753325"/>
              <a:gd name="connsiteX59" fmla="*/ 4991410 w 6459988"/>
              <a:gd name="connsiteY59" fmla="*/ 4087598 h 5753325"/>
              <a:gd name="connsiteX60" fmla="*/ 4930112 w 6459988"/>
              <a:gd name="connsiteY60" fmla="*/ 4138459 h 5753325"/>
              <a:gd name="connsiteX61" fmla="*/ 4834224 w 6459988"/>
              <a:gd name="connsiteY61" fmla="*/ 4231643 h 5753325"/>
              <a:gd name="connsiteX62" fmla="*/ 4812599 w 6459988"/>
              <a:gd name="connsiteY62" fmla="*/ 4249449 h 5753325"/>
              <a:gd name="connsiteX63" fmla="*/ 4789188 w 6459988"/>
              <a:gd name="connsiteY63" fmla="*/ 4256678 h 5753325"/>
              <a:gd name="connsiteX64" fmla="*/ 4779554 w 6459988"/>
              <a:gd name="connsiteY64" fmla="*/ 4251313 h 5753325"/>
              <a:gd name="connsiteX65" fmla="*/ 4766885 w 6459988"/>
              <a:gd name="connsiteY65" fmla="*/ 4259812 h 5753325"/>
              <a:gd name="connsiteX66" fmla="*/ 4762510 w 6459988"/>
              <a:gd name="connsiteY66" fmla="*/ 4260383 h 5753325"/>
              <a:gd name="connsiteX67" fmla="*/ 4738416 w 6459988"/>
              <a:gd name="connsiteY67" fmla="*/ 4265355 h 5753325"/>
              <a:gd name="connsiteX68" fmla="*/ 4712007 w 6459988"/>
              <a:gd name="connsiteY68" fmla="*/ 4317892 h 5753325"/>
              <a:gd name="connsiteX69" fmla="*/ 4658930 w 6459988"/>
              <a:gd name="connsiteY69" fmla="*/ 4348041 h 5753325"/>
              <a:gd name="connsiteX70" fmla="*/ 4443526 w 6459988"/>
              <a:gd name="connsiteY70" fmla="*/ 4507851 h 5753325"/>
              <a:gd name="connsiteX71" fmla="*/ 4289766 w 6459988"/>
              <a:gd name="connsiteY71" fmla="*/ 4711450 h 5753325"/>
              <a:gd name="connsiteX72" fmla="*/ 4150870 w 6459988"/>
              <a:gd name="connsiteY72" fmla="*/ 4818480 h 5753325"/>
              <a:gd name="connsiteX73" fmla="*/ 4006639 w 6459988"/>
              <a:gd name="connsiteY73" fmla="*/ 4933815 h 5753325"/>
              <a:gd name="connsiteX74" fmla="*/ 3298210 w 6459988"/>
              <a:gd name="connsiteY74" fmla="*/ 5070790 h 5753325"/>
              <a:gd name="connsiteX75" fmla="*/ 2947678 w 6459988"/>
              <a:gd name="connsiteY75" fmla="*/ 5117869 h 5753325"/>
              <a:gd name="connsiteX76" fmla="*/ 2822169 w 6459988"/>
              <a:gd name="connsiteY76" fmla="*/ 5129396 h 5753325"/>
              <a:gd name="connsiteX77" fmla="*/ 2538773 w 6459988"/>
              <a:gd name="connsiteY77" fmla="*/ 5313397 h 5753325"/>
              <a:gd name="connsiteX78" fmla="*/ 2014500 w 6459988"/>
              <a:gd name="connsiteY78" fmla="*/ 5519744 h 5753325"/>
              <a:gd name="connsiteX79" fmla="*/ 1934391 w 6459988"/>
              <a:gd name="connsiteY79" fmla="*/ 5591335 h 5753325"/>
              <a:gd name="connsiteX80" fmla="*/ 1892550 w 6459988"/>
              <a:gd name="connsiteY80" fmla="*/ 5649708 h 5753325"/>
              <a:gd name="connsiteX81" fmla="*/ 1854769 w 6459988"/>
              <a:gd name="connsiteY81" fmla="*/ 5647691 h 5753325"/>
              <a:gd name="connsiteX82" fmla="*/ 1809461 w 6459988"/>
              <a:gd name="connsiteY82" fmla="*/ 5648628 h 5753325"/>
              <a:gd name="connsiteX83" fmla="*/ 1745150 w 6459988"/>
              <a:gd name="connsiteY83" fmla="*/ 5693879 h 5753325"/>
              <a:gd name="connsiteX84" fmla="*/ 1713375 w 6459988"/>
              <a:gd name="connsiteY84" fmla="*/ 5684672 h 5753325"/>
              <a:gd name="connsiteX85" fmla="*/ 1707808 w 6459988"/>
              <a:gd name="connsiteY85" fmla="*/ 5682611 h 5753325"/>
              <a:gd name="connsiteX86" fmla="*/ 1679313 w 6459988"/>
              <a:gd name="connsiteY86" fmla="*/ 5672360 h 5753325"/>
              <a:gd name="connsiteX87" fmla="*/ 1646933 w 6459988"/>
              <a:gd name="connsiteY87" fmla="*/ 5666227 h 5753325"/>
              <a:gd name="connsiteX88" fmla="*/ 1610055 w 6459988"/>
              <a:gd name="connsiteY88" fmla="*/ 5673643 h 5753325"/>
              <a:gd name="connsiteX89" fmla="*/ 1437641 w 6459988"/>
              <a:gd name="connsiteY89" fmla="*/ 5723266 h 5753325"/>
              <a:gd name="connsiteX90" fmla="*/ 1332869 w 6459988"/>
              <a:gd name="connsiteY90" fmla="*/ 5744752 h 5753325"/>
              <a:gd name="connsiteX91" fmla="*/ 1290525 w 6459988"/>
              <a:gd name="connsiteY91" fmla="*/ 5740036 h 5753325"/>
              <a:gd name="connsiteX92" fmla="*/ 1233107 w 6459988"/>
              <a:gd name="connsiteY92" fmla="*/ 5742106 h 5753325"/>
              <a:gd name="connsiteX93" fmla="*/ 1214532 w 6459988"/>
              <a:gd name="connsiteY93" fmla="*/ 5753325 h 5753325"/>
              <a:gd name="connsiteX94" fmla="*/ 1199955 w 6459988"/>
              <a:gd name="connsiteY94" fmla="*/ 5744831 h 5753325"/>
              <a:gd name="connsiteX95" fmla="*/ 1162337 w 6459988"/>
              <a:gd name="connsiteY95" fmla="*/ 5738048 h 5753325"/>
              <a:gd name="connsiteX96" fmla="*/ 1053457 w 6459988"/>
              <a:gd name="connsiteY96" fmla="*/ 5688676 h 5753325"/>
              <a:gd name="connsiteX97" fmla="*/ 1025798 w 6459988"/>
              <a:gd name="connsiteY97" fmla="*/ 5673166 h 5753325"/>
              <a:gd name="connsiteX98" fmla="*/ 947900 w 6459988"/>
              <a:gd name="connsiteY98" fmla="*/ 5657848 h 5753325"/>
              <a:gd name="connsiteX99" fmla="*/ 815627 w 6459988"/>
              <a:gd name="connsiteY99" fmla="*/ 5642557 h 5753325"/>
              <a:gd name="connsiteX100" fmla="*/ 788251 w 6459988"/>
              <a:gd name="connsiteY100" fmla="*/ 5637065 h 5753325"/>
              <a:gd name="connsiteX101" fmla="*/ 767822 w 6459988"/>
              <a:gd name="connsiteY101" fmla="*/ 5623450 h 5753325"/>
              <a:gd name="connsiteX102" fmla="*/ 765791 w 6459988"/>
              <a:gd name="connsiteY102" fmla="*/ 5612539 h 5753325"/>
              <a:gd name="connsiteX103" fmla="*/ 751230 w 6459988"/>
              <a:gd name="connsiteY103" fmla="*/ 5608092 h 5753325"/>
              <a:gd name="connsiteX104" fmla="*/ 748008 w 6459988"/>
              <a:gd name="connsiteY104" fmla="*/ 5605052 h 5753325"/>
              <a:gd name="connsiteX105" fmla="*/ 728871 w 6459988"/>
              <a:gd name="connsiteY105" fmla="*/ 5589469 h 5753325"/>
              <a:gd name="connsiteX106" fmla="*/ 671898 w 6459988"/>
              <a:gd name="connsiteY106" fmla="*/ 5602363 h 5753325"/>
              <a:gd name="connsiteX107" fmla="*/ 615065 w 6459988"/>
              <a:gd name="connsiteY107" fmla="*/ 5580257 h 5753325"/>
              <a:gd name="connsiteX108" fmla="*/ 355785 w 6459988"/>
              <a:gd name="connsiteY108" fmla="*/ 5514383 h 5753325"/>
              <a:gd name="connsiteX109" fmla="*/ 102269 w 6459988"/>
              <a:gd name="connsiteY109" fmla="*/ 5524347 h 5753325"/>
              <a:gd name="connsiteX110" fmla="*/ 13160 w 6459988"/>
              <a:gd name="connsiteY110" fmla="*/ 5514159 h 5753325"/>
              <a:gd name="connsiteX111" fmla="*/ 0 w 6459988"/>
              <a:gd name="connsiteY111" fmla="*/ 5511735 h 5753325"/>
              <a:gd name="connsiteX112" fmla="*/ 0 w 6459988"/>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75685 w 6447632"/>
              <a:gd name="connsiteY6" fmla="*/ 535865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447445 w 6447632"/>
              <a:gd name="connsiteY10" fmla="*/ 780003 h 5753325"/>
              <a:gd name="connsiteX11" fmla="*/ 6426552 w 6447632"/>
              <a:gd name="connsiteY11" fmla="*/ 845805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414269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75685 w 6447632"/>
              <a:gd name="connsiteY6" fmla="*/ 535865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426552 w 6447632"/>
              <a:gd name="connsiteY11" fmla="*/ 845805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414269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426552 w 6447632"/>
              <a:gd name="connsiteY11" fmla="*/ 845805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414269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414269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362266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434072 w 6447632"/>
              <a:gd name="connsiteY12" fmla="*/ 910733 h 5753325"/>
              <a:gd name="connsiteX13" fmla="*/ 6432570 w 6447632"/>
              <a:gd name="connsiteY13" fmla="*/ 983394 h 5753325"/>
              <a:gd name="connsiteX14" fmla="*/ 6405877 w 6447632"/>
              <a:gd name="connsiteY14" fmla="*/ 1026728 h 5753325"/>
              <a:gd name="connsiteX15" fmla="*/ 6362266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434072 w 6447632"/>
              <a:gd name="connsiteY12" fmla="*/ 910733 h 5753325"/>
              <a:gd name="connsiteX13" fmla="*/ 6405877 w 6447632"/>
              <a:gd name="connsiteY13" fmla="*/ 1026728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71501 w 6447632"/>
              <a:gd name="connsiteY43" fmla="*/ 3462221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405877 w 6447632"/>
              <a:gd name="connsiteY13" fmla="*/ 1026728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71501 w 6447632"/>
              <a:gd name="connsiteY43" fmla="*/ 3462221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71501 w 6447632"/>
              <a:gd name="connsiteY43" fmla="*/ 3462221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83942 w 6447632"/>
              <a:gd name="connsiteY43" fmla="*/ 3416604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83942 w 6447632"/>
              <a:gd name="connsiteY43" fmla="*/ 3416604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04423 w 6447632"/>
              <a:gd name="connsiteY7" fmla="*/ 582623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37615 w 6447632"/>
              <a:gd name="connsiteY6" fmla="*/ 471794 h 5753325"/>
              <a:gd name="connsiteX7" fmla="*/ 6304423 w 6447632"/>
              <a:gd name="connsiteY7" fmla="*/ 582623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37615 w 6447632"/>
              <a:gd name="connsiteY6" fmla="*/ 471794 h 5753325"/>
              <a:gd name="connsiteX7" fmla="*/ 6304423 w 6447632"/>
              <a:gd name="connsiteY7" fmla="*/ 582623 h 5753325"/>
              <a:gd name="connsiteX8" fmla="*/ 6303977 w 6447632"/>
              <a:gd name="connsiteY8" fmla="*/ 664291 h 5753325"/>
              <a:gd name="connsiteX9" fmla="*/ 6299372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37615 w 6447632"/>
              <a:gd name="connsiteY6" fmla="*/ 471794 h 5753325"/>
              <a:gd name="connsiteX7" fmla="*/ 6304423 w 6447632"/>
              <a:gd name="connsiteY7" fmla="*/ 582623 h 5753325"/>
              <a:gd name="connsiteX8" fmla="*/ 6303977 w 6447632"/>
              <a:gd name="connsiteY8" fmla="*/ 664291 h 5753325"/>
              <a:gd name="connsiteX9" fmla="*/ 6299372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20797 w 6447632"/>
              <a:gd name="connsiteY14" fmla="*/ 1146964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37615 w 6447632"/>
              <a:gd name="connsiteY6" fmla="*/ 471794 h 5753325"/>
              <a:gd name="connsiteX7" fmla="*/ 6304423 w 6447632"/>
              <a:gd name="connsiteY7" fmla="*/ 582623 h 5753325"/>
              <a:gd name="connsiteX8" fmla="*/ 6303977 w 6447632"/>
              <a:gd name="connsiteY8" fmla="*/ 664291 h 5753325"/>
              <a:gd name="connsiteX9" fmla="*/ 6299372 w 6447632"/>
              <a:gd name="connsiteY9" fmla="*/ 697330 h 5753325"/>
              <a:gd name="connsiteX10" fmla="*/ 6309888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20797 w 6447632"/>
              <a:gd name="connsiteY14" fmla="*/ 1146964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3456"/>
              <a:gd name="connsiteY0" fmla="*/ 0 h 5753325"/>
              <a:gd name="connsiteX1" fmla="*/ 6438980 w 6443456"/>
              <a:gd name="connsiteY1" fmla="*/ 0 h 5753325"/>
              <a:gd name="connsiteX2" fmla="*/ 6439047 w 6443456"/>
              <a:gd name="connsiteY2" fmla="*/ 147 h 5753325"/>
              <a:gd name="connsiteX3" fmla="*/ 6443456 w 6443456"/>
              <a:gd name="connsiteY3" fmla="*/ 130105 h 5753325"/>
              <a:gd name="connsiteX4" fmla="*/ 6422751 w 6443456"/>
              <a:gd name="connsiteY4" fmla="*/ 174163 h 5753325"/>
              <a:gd name="connsiteX5" fmla="*/ 6396598 w 6443456"/>
              <a:gd name="connsiteY5" fmla="*/ 274847 h 5753325"/>
              <a:gd name="connsiteX6" fmla="*/ 6337615 w 6443456"/>
              <a:gd name="connsiteY6" fmla="*/ 471794 h 5753325"/>
              <a:gd name="connsiteX7" fmla="*/ 6304423 w 6443456"/>
              <a:gd name="connsiteY7" fmla="*/ 582623 h 5753325"/>
              <a:gd name="connsiteX8" fmla="*/ 6303977 w 6443456"/>
              <a:gd name="connsiteY8" fmla="*/ 664291 h 5753325"/>
              <a:gd name="connsiteX9" fmla="*/ 6299372 w 6443456"/>
              <a:gd name="connsiteY9" fmla="*/ 697330 h 5753325"/>
              <a:gd name="connsiteX10" fmla="*/ 6309888 w 6443456"/>
              <a:gd name="connsiteY10" fmla="*/ 754001 h 5753325"/>
              <a:gd name="connsiteX11" fmla="*/ 6339879 w 6443456"/>
              <a:gd name="connsiteY11" fmla="*/ 811136 h 5753325"/>
              <a:gd name="connsiteX12" fmla="*/ 6330065 w 6443456"/>
              <a:gd name="connsiteY12" fmla="*/ 893399 h 5753325"/>
              <a:gd name="connsiteX13" fmla="*/ 6328618 w 6443456"/>
              <a:gd name="connsiteY13" fmla="*/ 1009766 h 5753325"/>
              <a:gd name="connsiteX14" fmla="*/ 6320797 w 6443456"/>
              <a:gd name="connsiteY14" fmla="*/ 1146964 h 5753325"/>
              <a:gd name="connsiteX15" fmla="*/ 6334400 w 6443456"/>
              <a:gd name="connsiteY15" fmla="*/ 1280757 h 5753325"/>
              <a:gd name="connsiteX16" fmla="*/ 6356023 w 6443456"/>
              <a:gd name="connsiteY16" fmla="*/ 1356227 h 5753325"/>
              <a:gd name="connsiteX17" fmla="*/ 6356157 w 6443456"/>
              <a:gd name="connsiteY17" fmla="*/ 1361967 h 5753325"/>
              <a:gd name="connsiteX18" fmla="*/ 6350613 w 6443456"/>
              <a:gd name="connsiteY18" fmla="*/ 1393569 h 5753325"/>
              <a:gd name="connsiteX19" fmla="*/ 6357062 w 6443456"/>
              <a:gd name="connsiteY19" fmla="*/ 1444071 h 5753325"/>
              <a:gd name="connsiteX20" fmla="*/ 6364832 w 6443456"/>
              <a:gd name="connsiteY20" fmla="*/ 1478763 h 5753325"/>
              <a:gd name="connsiteX21" fmla="*/ 6369745 w 6443456"/>
              <a:gd name="connsiteY21" fmla="*/ 1495680 h 5753325"/>
              <a:gd name="connsiteX22" fmla="*/ 6370898 w 6443456"/>
              <a:gd name="connsiteY22" fmla="*/ 1513331 h 5753325"/>
              <a:gd name="connsiteX23" fmla="*/ 6339773 w 6443456"/>
              <a:gd name="connsiteY23" fmla="*/ 1527414 h 5753325"/>
              <a:gd name="connsiteX24" fmla="*/ 6321854 w 6443456"/>
              <a:gd name="connsiteY24" fmla="*/ 1635366 h 5753325"/>
              <a:gd name="connsiteX25" fmla="*/ 6299489 w 6443456"/>
              <a:gd name="connsiteY25" fmla="*/ 1784860 h 5753325"/>
              <a:gd name="connsiteX26" fmla="*/ 6267878 w 6443456"/>
              <a:gd name="connsiteY26" fmla="*/ 1858572 h 5753325"/>
              <a:gd name="connsiteX27" fmla="*/ 6251146 w 6443456"/>
              <a:gd name="connsiteY27" fmla="*/ 1926167 h 5753325"/>
              <a:gd name="connsiteX28" fmla="*/ 6210686 w 6443456"/>
              <a:gd name="connsiteY28" fmla="*/ 2014834 h 5753325"/>
              <a:gd name="connsiteX29" fmla="*/ 6106652 w 6443456"/>
              <a:gd name="connsiteY29" fmla="*/ 2150572 h 5753325"/>
              <a:gd name="connsiteX30" fmla="*/ 6097813 w 6443456"/>
              <a:gd name="connsiteY30" fmla="*/ 2172208 h 5753325"/>
              <a:gd name="connsiteX31" fmla="*/ 6095990 w 6443456"/>
              <a:gd name="connsiteY31" fmla="*/ 2181185 h 5753325"/>
              <a:gd name="connsiteX32" fmla="*/ 6090126 w 6443456"/>
              <a:gd name="connsiteY32" fmla="*/ 2192533 h 5753325"/>
              <a:gd name="connsiteX33" fmla="*/ 6089503 w 6443456"/>
              <a:gd name="connsiteY33" fmla="*/ 2192543 h 5753325"/>
              <a:gd name="connsiteX34" fmla="*/ 6084946 w 6443456"/>
              <a:gd name="connsiteY34" fmla="*/ 2203694 h 5753325"/>
              <a:gd name="connsiteX35" fmla="*/ 5987861 w 6443456"/>
              <a:gd name="connsiteY35" fmla="*/ 2304868 h 5753325"/>
              <a:gd name="connsiteX36" fmla="*/ 5973439 w 6443456"/>
              <a:gd name="connsiteY36" fmla="*/ 2385635 h 5753325"/>
              <a:gd name="connsiteX37" fmla="*/ 5916727 w 6443456"/>
              <a:gd name="connsiteY37" fmla="*/ 2458777 h 5753325"/>
              <a:gd name="connsiteX38" fmla="*/ 5856524 w 6443456"/>
              <a:gd name="connsiteY38" fmla="*/ 2583281 h 5753325"/>
              <a:gd name="connsiteX39" fmla="*/ 5838091 w 6443456"/>
              <a:gd name="connsiteY39" fmla="*/ 2753474 h 5753325"/>
              <a:gd name="connsiteX40" fmla="*/ 5744296 w 6443456"/>
              <a:gd name="connsiteY40" fmla="*/ 2893276 h 5753325"/>
              <a:gd name="connsiteX41" fmla="*/ 5682522 w 6443456"/>
              <a:gd name="connsiteY41" fmla="*/ 3044368 h 5753325"/>
              <a:gd name="connsiteX42" fmla="*/ 5557886 w 6443456"/>
              <a:gd name="connsiteY42" fmla="*/ 3304853 h 5753325"/>
              <a:gd name="connsiteX43" fmla="*/ 5483942 w 6443456"/>
              <a:gd name="connsiteY43" fmla="*/ 3416604 h 5753325"/>
              <a:gd name="connsiteX44" fmla="*/ 5461007 w 6443456"/>
              <a:gd name="connsiteY44" fmla="*/ 3503742 h 5753325"/>
              <a:gd name="connsiteX45" fmla="*/ 5437889 w 6443456"/>
              <a:gd name="connsiteY45" fmla="*/ 3559927 h 5753325"/>
              <a:gd name="connsiteX46" fmla="*/ 5432770 w 6443456"/>
              <a:gd name="connsiteY46" fmla="*/ 3562948 h 5753325"/>
              <a:gd name="connsiteX47" fmla="*/ 5406795 w 6443456"/>
              <a:gd name="connsiteY47" fmla="*/ 3578594 h 5753325"/>
              <a:gd name="connsiteX48" fmla="*/ 5381495 w 6443456"/>
              <a:gd name="connsiteY48" fmla="*/ 3599883 h 5753325"/>
              <a:gd name="connsiteX49" fmla="*/ 5363689 w 6443456"/>
              <a:gd name="connsiteY49" fmla="*/ 3633299 h 5753325"/>
              <a:gd name="connsiteX50" fmla="*/ 5291870 w 6443456"/>
              <a:gd name="connsiteY50" fmla="*/ 3799039 h 5753325"/>
              <a:gd name="connsiteX51" fmla="*/ 5241600 w 6443456"/>
              <a:gd name="connsiteY51" fmla="*/ 3894238 h 5753325"/>
              <a:gd name="connsiteX52" fmla="*/ 5211041 w 6443456"/>
              <a:gd name="connsiteY52" fmla="*/ 3924184 h 5753325"/>
              <a:gd name="connsiteX53" fmla="*/ 5176073 w 6443456"/>
              <a:gd name="connsiteY53" fmla="*/ 3970179 h 5753325"/>
              <a:gd name="connsiteX54" fmla="*/ 5172826 w 6443456"/>
              <a:gd name="connsiteY54" fmla="*/ 3991773 h 5753325"/>
              <a:gd name="connsiteX55" fmla="*/ 5157053 w 6443456"/>
              <a:gd name="connsiteY55" fmla="*/ 3997708 h 5753325"/>
              <a:gd name="connsiteX56" fmla="*/ 5127922 w 6443456"/>
              <a:gd name="connsiteY56" fmla="*/ 4022660 h 5753325"/>
              <a:gd name="connsiteX57" fmla="*/ 5020872 w 6443456"/>
              <a:gd name="connsiteY57" fmla="*/ 4075951 h 5753325"/>
              <a:gd name="connsiteX58" fmla="*/ 4991410 w 6443456"/>
              <a:gd name="connsiteY58" fmla="*/ 4087598 h 5753325"/>
              <a:gd name="connsiteX59" fmla="*/ 4930112 w 6443456"/>
              <a:gd name="connsiteY59" fmla="*/ 4138459 h 5753325"/>
              <a:gd name="connsiteX60" fmla="*/ 4834224 w 6443456"/>
              <a:gd name="connsiteY60" fmla="*/ 4231643 h 5753325"/>
              <a:gd name="connsiteX61" fmla="*/ 4812599 w 6443456"/>
              <a:gd name="connsiteY61" fmla="*/ 4249449 h 5753325"/>
              <a:gd name="connsiteX62" fmla="*/ 4789188 w 6443456"/>
              <a:gd name="connsiteY62" fmla="*/ 4256678 h 5753325"/>
              <a:gd name="connsiteX63" fmla="*/ 4779554 w 6443456"/>
              <a:gd name="connsiteY63" fmla="*/ 4251313 h 5753325"/>
              <a:gd name="connsiteX64" fmla="*/ 4766885 w 6443456"/>
              <a:gd name="connsiteY64" fmla="*/ 4259812 h 5753325"/>
              <a:gd name="connsiteX65" fmla="*/ 4762510 w 6443456"/>
              <a:gd name="connsiteY65" fmla="*/ 4260383 h 5753325"/>
              <a:gd name="connsiteX66" fmla="*/ 4738416 w 6443456"/>
              <a:gd name="connsiteY66" fmla="*/ 4265355 h 5753325"/>
              <a:gd name="connsiteX67" fmla="*/ 4712007 w 6443456"/>
              <a:gd name="connsiteY67" fmla="*/ 4317892 h 5753325"/>
              <a:gd name="connsiteX68" fmla="*/ 4658930 w 6443456"/>
              <a:gd name="connsiteY68" fmla="*/ 4348041 h 5753325"/>
              <a:gd name="connsiteX69" fmla="*/ 4443526 w 6443456"/>
              <a:gd name="connsiteY69" fmla="*/ 4507851 h 5753325"/>
              <a:gd name="connsiteX70" fmla="*/ 4289766 w 6443456"/>
              <a:gd name="connsiteY70" fmla="*/ 4711450 h 5753325"/>
              <a:gd name="connsiteX71" fmla="*/ 4150870 w 6443456"/>
              <a:gd name="connsiteY71" fmla="*/ 4818480 h 5753325"/>
              <a:gd name="connsiteX72" fmla="*/ 4006639 w 6443456"/>
              <a:gd name="connsiteY72" fmla="*/ 4933815 h 5753325"/>
              <a:gd name="connsiteX73" fmla="*/ 3298210 w 6443456"/>
              <a:gd name="connsiteY73" fmla="*/ 5070790 h 5753325"/>
              <a:gd name="connsiteX74" fmla="*/ 2947678 w 6443456"/>
              <a:gd name="connsiteY74" fmla="*/ 5117869 h 5753325"/>
              <a:gd name="connsiteX75" fmla="*/ 2822169 w 6443456"/>
              <a:gd name="connsiteY75" fmla="*/ 5129396 h 5753325"/>
              <a:gd name="connsiteX76" fmla="*/ 2538773 w 6443456"/>
              <a:gd name="connsiteY76" fmla="*/ 5313397 h 5753325"/>
              <a:gd name="connsiteX77" fmla="*/ 2014500 w 6443456"/>
              <a:gd name="connsiteY77" fmla="*/ 5519744 h 5753325"/>
              <a:gd name="connsiteX78" fmla="*/ 1934391 w 6443456"/>
              <a:gd name="connsiteY78" fmla="*/ 5591335 h 5753325"/>
              <a:gd name="connsiteX79" fmla="*/ 1892550 w 6443456"/>
              <a:gd name="connsiteY79" fmla="*/ 5649708 h 5753325"/>
              <a:gd name="connsiteX80" fmla="*/ 1854769 w 6443456"/>
              <a:gd name="connsiteY80" fmla="*/ 5647691 h 5753325"/>
              <a:gd name="connsiteX81" fmla="*/ 1809461 w 6443456"/>
              <a:gd name="connsiteY81" fmla="*/ 5648628 h 5753325"/>
              <a:gd name="connsiteX82" fmla="*/ 1745150 w 6443456"/>
              <a:gd name="connsiteY82" fmla="*/ 5693879 h 5753325"/>
              <a:gd name="connsiteX83" fmla="*/ 1713375 w 6443456"/>
              <a:gd name="connsiteY83" fmla="*/ 5684672 h 5753325"/>
              <a:gd name="connsiteX84" fmla="*/ 1707808 w 6443456"/>
              <a:gd name="connsiteY84" fmla="*/ 5682611 h 5753325"/>
              <a:gd name="connsiteX85" fmla="*/ 1679313 w 6443456"/>
              <a:gd name="connsiteY85" fmla="*/ 5672360 h 5753325"/>
              <a:gd name="connsiteX86" fmla="*/ 1646933 w 6443456"/>
              <a:gd name="connsiteY86" fmla="*/ 5666227 h 5753325"/>
              <a:gd name="connsiteX87" fmla="*/ 1610055 w 6443456"/>
              <a:gd name="connsiteY87" fmla="*/ 5673643 h 5753325"/>
              <a:gd name="connsiteX88" fmla="*/ 1437641 w 6443456"/>
              <a:gd name="connsiteY88" fmla="*/ 5723266 h 5753325"/>
              <a:gd name="connsiteX89" fmla="*/ 1332869 w 6443456"/>
              <a:gd name="connsiteY89" fmla="*/ 5744752 h 5753325"/>
              <a:gd name="connsiteX90" fmla="*/ 1290525 w 6443456"/>
              <a:gd name="connsiteY90" fmla="*/ 5740036 h 5753325"/>
              <a:gd name="connsiteX91" fmla="*/ 1233107 w 6443456"/>
              <a:gd name="connsiteY91" fmla="*/ 5742106 h 5753325"/>
              <a:gd name="connsiteX92" fmla="*/ 1214532 w 6443456"/>
              <a:gd name="connsiteY92" fmla="*/ 5753325 h 5753325"/>
              <a:gd name="connsiteX93" fmla="*/ 1199955 w 6443456"/>
              <a:gd name="connsiteY93" fmla="*/ 5744831 h 5753325"/>
              <a:gd name="connsiteX94" fmla="*/ 1162337 w 6443456"/>
              <a:gd name="connsiteY94" fmla="*/ 5738048 h 5753325"/>
              <a:gd name="connsiteX95" fmla="*/ 1053457 w 6443456"/>
              <a:gd name="connsiteY95" fmla="*/ 5688676 h 5753325"/>
              <a:gd name="connsiteX96" fmla="*/ 1025798 w 6443456"/>
              <a:gd name="connsiteY96" fmla="*/ 5673166 h 5753325"/>
              <a:gd name="connsiteX97" fmla="*/ 947900 w 6443456"/>
              <a:gd name="connsiteY97" fmla="*/ 5657848 h 5753325"/>
              <a:gd name="connsiteX98" fmla="*/ 815627 w 6443456"/>
              <a:gd name="connsiteY98" fmla="*/ 5642557 h 5753325"/>
              <a:gd name="connsiteX99" fmla="*/ 788251 w 6443456"/>
              <a:gd name="connsiteY99" fmla="*/ 5637065 h 5753325"/>
              <a:gd name="connsiteX100" fmla="*/ 767822 w 6443456"/>
              <a:gd name="connsiteY100" fmla="*/ 5623450 h 5753325"/>
              <a:gd name="connsiteX101" fmla="*/ 765791 w 6443456"/>
              <a:gd name="connsiteY101" fmla="*/ 5612539 h 5753325"/>
              <a:gd name="connsiteX102" fmla="*/ 751230 w 6443456"/>
              <a:gd name="connsiteY102" fmla="*/ 5608092 h 5753325"/>
              <a:gd name="connsiteX103" fmla="*/ 748008 w 6443456"/>
              <a:gd name="connsiteY103" fmla="*/ 5605052 h 5753325"/>
              <a:gd name="connsiteX104" fmla="*/ 728871 w 6443456"/>
              <a:gd name="connsiteY104" fmla="*/ 5589469 h 5753325"/>
              <a:gd name="connsiteX105" fmla="*/ 671898 w 6443456"/>
              <a:gd name="connsiteY105" fmla="*/ 5602363 h 5753325"/>
              <a:gd name="connsiteX106" fmla="*/ 615065 w 6443456"/>
              <a:gd name="connsiteY106" fmla="*/ 5580257 h 5753325"/>
              <a:gd name="connsiteX107" fmla="*/ 355785 w 6443456"/>
              <a:gd name="connsiteY107" fmla="*/ 5514383 h 5753325"/>
              <a:gd name="connsiteX108" fmla="*/ 102269 w 6443456"/>
              <a:gd name="connsiteY108" fmla="*/ 5524347 h 5753325"/>
              <a:gd name="connsiteX109" fmla="*/ 13160 w 6443456"/>
              <a:gd name="connsiteY109" fmla="*/ 5514159 h 5753325"/>
              <a:gd name="connsiteX110" fmla="*/ 0 w 6443456"/>
              <a:gd name="connsiteY110" fmla="*/ 5511735 h 5753325"/>
              <a:gd name="connsiteX111" fmla="*/ 0 w 6443456"/>
              <a:gd name="connsiteY111" fmla="*/ 0 h 5753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6443456" h="5753325">
                <a:moveTo>
                  <a:pt x="0" y="0"/>
                </a:moveTo>
                <a:lnTo>
                  <a:pt x="6438980" y="0"/>
                </a:lnTo>
                <a:cubicBezTo>
                  <a:pt x="6439002" y="49"/>
                  <a:pt x="6439025" y="98"/>
                  <a:pt x="6439047" y="147"/>
                </a:cubicBezTo>
                <a:lnTo>
                  <a:pt x="6443456" y="130105"/>
                </a:lnTo>
                <a:cubicBezTo>
                  <a:pt x="6430828" y="154008"/>
                  <a:pt x="6411458" y="168030"/>
                  <a:pt x="6422751" y="174163"/>
                </a:cubicBezTo>
                <a:cubicBezTo>
                  <a:pt x="6418487" y="214830"/>
                  <a:pt x="6390727" y="235497"/>
                  <a:pt x="6396598" y="274847"/>
                </a:cubicBezTo>
                <a:cubicBezTo>
                  <a:pt x="6403386" y="335822"/>
                  <a:pt x="6333127" y="414969"/>
                  <a:pt x="6337615" y="471794"/>
                </a:cubicBezTo>
                <a:cubicBezTo>
                  <a:pt x="6324407" y="534783"/>
                  <a:pt x="6296331" y="556933"/>
                  <a:pt x="6304423" y="582623"/>
                </a:cubicBezTo>
                <a:cubicBezTo>
                  <a:pt x="6293676" y="611941"/>
                  <a:pt x="6296956" y="631352"/>
                  <a:pt x="6303977" y="664291"/>
                </a:cubicBezTo>
                <a:cubicBezTo>
                  <a:pt x="6302444" y="677879"/>
                  <a:pt x="6301462" y="685268"/>
                  <a:pt x="6299372" y="697330"/>
                </a:cubicBezTo>
                <a:cubicBezTo>
                  <a:pt x="6314387" y="714913"/>
                  <a:pt x="6313827" y="721408"/>
                  <a:pt x="6309888" y="754001"/>
                </a:cubicBezTo>
                <a:cubicBezTo>
                  <a:pt x="6306930" y="769492"/>
                  <a:pt x="6343751" y="814234"/>
                  <a:pt x="6339879" y="811136"/>
                </a:cubicBezTo>
                <a:lnTo>
                  <a:pt x="6330065" y="893399"/>
                </a:lnTo>
                <a:cubicBezTo>
                  <a:pt x="6341065" y="929331"/>
                  <a:pt x="6340586" y="969703"/>
                  <a:pt x="6328618" y="1009766"/>
                </a:cubicBezTo>
                <a:cubicBezTo>
                  <a:pt x="6286987" y="1110847"/>
                  <a:pt x="6336677" y="1067927"/>
                  <a:pt x="6320797" y="1146964"/>
                </a:cubicBezTo>
                <a:cubicBezTo>
                  <a:pt x="6308238" y="1199586"/>
                  <a:pt x="6355190" y="1221191"/>
                  <a:pt x="6334400" y="1280757"/>
                </a:cubicBezTo>
                <a:lnTo>
                  <a:pt x="6356023" y="1356227"/>
                </a:lnTo>
                <a:cubicBezTo>
                  <a:pt x="6356068" y="1358140"/>
                  <a:pt x="6356112" y="1360054"/>
                  <a:pt x="6356157" y="1361967"/>
                </a:cubicBezTo>
                <a:cubicBezTo>
                  <a:pt x="6355533" y="1373512"/>
                  <a:pt x="6353847" y="1384370"/>
                  <a:pt x="6350613" y="1393569"/>
                </a:cubicBezTo>
                <a:cubicBezTo>
                  <a:pt x="6364468" y="1383914"/>
                  <a:pt x="6345614" y="1435855"/>
                  <a:pt x="6357062" y="1444071"/>
                </a:cubicBezTo>
                <a:cubicBezTo>
                  <a:pt x="6366618" y="1448518"/>
                  <a:pt x="6363125" y="1465312"/>
                  <a:pt x="6364832" y="1478763"/>
                </a:cubicBezTo>
                <a:cubicBezTo>
                  <a:pt x="6367033" y="1481449"/>
                  <a:pt x="6368644" y="1487606"/>
                  <a:pt x="6369745" y="1495680"/>
                </a:cubicBezTo>
                <a:cubicBezTo>
                  <a:pt x="6370129" y="1501564"/>
                  <a:pt x="6370514" y="1507447"/>
                  <a:pt x="6370898" y="1513331"/>
                </a:cubicBezTo>
                <a:lnTo>
                  <a:pt x="6339773" y="1527414"/>
                </a:lnTo>
                <a:cubicBezTo>
                  <a:pt x="6334226" y="1566662"/>
                  <a:pt x="6321052" y="1604564"/>
                  <a:pt x="6321854" y="1635366"/>
                </a:cubicBezTo>
                <a:cubicBezTo>
                  <a:pt x="6320655" y="1701187"/>
                  <a:pt x="6292278" y="1721205"/>
                  <a:pt x="6299489" y="1784860"/>
                </a:cubicBezTo>
                <a:cubicBezTo>
                  <a:pt x="6294212" y="1831400"/>
                  <a:pt x="6277478" y="1829559"/>
                  <a:pt x="6267878" y="1858572"/>
                </a:cubicBezTo>
                <a:lnTo>
                  <a:pt x="6251146" y="1926167"/>
                </a:lnTo>
                <a:lnTo>
                  <a:pt x="6210686" y="2014834"/>
                </a:lnTo>
                <a:lnTo>
                  <a:pt x="6106652" y="2150572"/>
                </a:lnTo>
                <a:lnTo>
                  <a:pt x="6097813" y="2172208"/>
                </a:lnTo>
                <a:lnTo>
                  <a:pt x="6095990" y="2181185"/>
                </a:lnTo>
                <a:cubicBezTo>
                  <a:pt x="6094176" y="2187056"/>
                  <a:pt x="6092249" y="2190556"/>
                  <a:pt x="6090126" y="2192533"/>
                </a:cubicBezTo>
                <a:lnTo>
                  <a:pt x="6089503" y="2192543"/>
                </a:lnTo>
                <a:lnTo>
                  <a:pt x="6084946" y="2203694"/>
                </a:lnTo>
                <a:cubicBezTo>
                  <a:pt x="6068006" y="2222414"/>
                  <a:pt x="6006445" y="2274546"/>
                  <a:pt x="5987861" y="2304868"/>
                </a:cubicBezTo>
                <a:lnTo>
                  <a:pt x="5973439" y="2385635"/>
                </a:lnTo>
                <a:lnTo>
                  <a:pt x="5916727" y="2458777"/>
                </a:lnTo>
                <a:cubicBezTo>
                  <a:pt x="5897241" y="2491718"/>
                  <a:pt x="5869630" y="2534165"/>
                  <a:pt x="5856524" y="2583281"/>
                </a:cubicBezTo>
                <a:cubicBezTo>
                  <a:pt x="5857506" y="2592319"/>
                  <a:pt x="5833326" y="2744711"/>
                  <a:pt x="5838091" y="2753474"/>
                </a:cubicBezTo>
                <a:cubicBezTo>
                  <a:pt x="5785248" y="2871502"/>
                  <a:pt x="5778642" y="2803565"/>
                  <a:pt x="5744296" y="2893276"/>
                </a:cubicBezTo>
                <a:cubicBezTo>
                  <a:pt x="5695297" y="2988328"/>
                  <a:pt x="5724634" y="2958553"/>
                  <a:pt x="5682522" y="3044368"/>
                </a:cubicBezTo>
                <a:cubicBezTo>
                  <a:pt x="5632185" y="3125072"/>
                  <a:pt x="5597317" y="3217236"/>
                  <a:pt x="5557886" y="3304853"/>
                </a:cubicBezTo>
                <a:cubicBezTo>
                  <a:pt x="5482395" y="3325072"/>
                  <a:pt x="5519234" y="3371478"/>
                  <a:pt x="5483942" y="3416604"/>
                </a:cubicBezTo>
                <a:cubicBezTo>
                  <a:pt x="5462927" y="3437263"/>
                  <a:pt x="5484515" y="3475608"/>
                  <a:pt x="5461007" y="3503742"/>
                </a:cubicBezTo>
                <a:cubicBezTo>
                  <a:pt x="5452964" y="3510933"/>
                  <a:pt x="5447709" y="3554203"/>
                  <a:pt x="5437889" y="3559927"/>
                </a:cubicBezTo>
                <a:lnTo>
                  <a:pt x="5432770" y="3562948"/>
                </a:lnTo>
                <a:lnTo>
                  <a:pt x="5406795" y="3578594"/>
                </a:lnTo>
                <a:lnTo>
                  <a:pt x="5381495" y="3599883"/>
                </a:lnTo>
                <a:cubicBezTo>
                  <a:pt x="5373777" y="3608845"/>
                  <a:pt x="5367528" y="3619642"/>
                  <a:pt x="5363689" y="3633299"/>
                </a:cubicBezTo>
                <a:cubicBezTo>
                  <a:pt x="5370837" y="3689178"/>
                  <a:pt x="5280250" y="3728687"/>
                  <a:pt x="5291870" y="3799039"/>
                </a:cubicBezTo>
                <a:cubicBezTo>
                  <a:pt x="5291660" y="3823262"/>
                  <a:pt x="5263601" y="3888134"/>
                  <a:pt x="5241600" y="3894238"/>
                </a:cubicBezTo>
                <a:cubicBezTo>
                  <a:pt x="5232312" y="3906493"/>
                  <a:pt x="5231731" y="3924583"/>
                  <a:pt x="5211041" y="3924184"/>
                </a:cubicBezTo>
                <a:cubicBezTo>
                  <a:pt x="5184976" y="3926521"/>
                  <a:pt x="5198956" y="3986438"/>
                  <a:pt x="5176073" y="3970179"/>
                </a:cubicBezTo>
                <a:lnTo>
                  <a:pt x="5172826" y="3991773"/>
                </a:lnTo>
                <a:lnTo>
                  <a:pt x="5157053" y="3997708"/>
                </a:lnTo>
                <a:cubicBezTo>
                  <a:pt x="5140589" y="4003541"/>
                  <a:pt x="5128715" y="4008828"/>
                  <a:pt x="5127922" y="4022660"/>
                </a:cubicBezTo>
                <a:cubicBezTo>
                  <a:pt x="5105225" y="4035701"/>
                  <a:pt x="5043623" y="4065128"/>
                  <a:pt x="5020872" y="4075951"/>
                </a:cubicBezTo>
                <a:cubicBezTo>
                  <a:pt x="5006705" y="4069570"/>
                  <a:pt x="5001251" y="4081880"/>
                  <a:pt x="4991410" y="4087598"/>
                </a:cubicBezTo>
                <a:cubicBezTo>
                  <a:pt x="4974522" y="4085320"/>
                  <a:pt x="4937025" y="4121806"/>
                  <a:pt x="4930112" y="4138459"/>
                </a:cubicBezTo>
                <a:cubicBezTo>
                  <a:pt x="4918473" y="4190437"/>
                  <a:pt x="4844909" y="4190974"/>
                  <a:pt x="4834224" y="4231643"/>
                </a:cubicBezTo>
                <a:cubicBezTo>
                  <a:pt x="4827758" y="4239937"/>
                  <a:pt x="4820427" y="4245543"/>
                  <a:pt x="4812599" y="4249449"/>
                </a:cubicBezTo>
                <a:lnTo>
                  <a:pt x="4789188" y="4256678"/>
                </a:lnTo>
                <a:lnTo>
                  <a:pt x="4779554" y="4251313"/>
                </a:lnTo>
                <a:lnTo>
                  <a:pt x="4766885" y="4259812"/>
                </a:lnTo>
                <a:lnTo>
                  <a:pt x="4762510" y="4260383"/>
                </a:lnTo>
                <a:cubicBezTo>
                  <a:pt x="4754131" y="4261437"/>
                  <a:pt x="4745977" y="4262766"/>
                  <a:pt x="4738416" y="4265355"/>
                </a:cubicBezTo>
                <a:cubicBezTo>
                  <a:pt x="4764694" y="4302719"/>
                  <a:pt x="4678447" y="4293536"/>
                  <a:pt x="4712007" y="4317892"/>
                </a:cubicBezTo>
                <a:cubicBezTo>
                  <a:pt x="4675039" y="4338619"/>
                  <a:pt x="4716682" y="4356361"/>
                  <a:pt x="4658930" y="4348041"/>
                </a:cubicBezTo>
                <a:cubicBezTo>
                  <a:pt x="4614182" y="4379702"/>
                  <a:pt x="4505053" y="4447283"/>
                  <a:pt x="4443526" y="4507851"/>
                </a:cubicBezTo>
                <a:cubicBezTo>
                  <a:pt x="4410144" y="4540439"/>
                  <a:pt x="4338540" y="4659677"/>
                  <a:pt x="4289766" y="4711450"/>
                </a:cubicBezTo>
                <a:cubicBezTo>
                  <a:pt x="4238344" y="4747694"/>
                  <a:pt x="4215457" y="4807131"/>
                  <a:pt x="4150870" y="4818480"/>
                </a:cubicBezTo>
                <a:cubicBezTo>
                  <a:pt x="4103683" y="4855538"/>
                  <a:pt x="4148748" y="4891762"/>
                  <a:pt x="4006639" y="4933815"/>
                </a:cubicBezTo>
                <a:cubicBezTo>
                  <a:pt x="3736045" y="4990755"/>
                  <a:pt x="3474704" y="5040115"/>
                  <a:pt x="3298210" y="5070790"/>
                </a:cubicBezTo>
                <a:cubicBezTo>
                  <a:pt x="3121717" y="5101466"/>
                  <a:pt x="3041810" y="5115566"/>
                  <a:pt x="2947678" y="5117869"/>
                </a:cubicBezTo>
                <a:cubicBezTo>
                  <a:pt x="2853544" y="5120174"/>
                  <a:pt x="2858560" y="5135060"/>
                  <a:pt x="2822169" y="5129396"/>
                </a:cubicBezTo>
                <a:lnTo>
                  <a:pt x="2538773" y="5313397"/>
                </a:lnTo>
                <a:cubicBezTo>
                  <a:pt x="2405817" y="5334661"/>
                  <a:pt x="2144167" y="5431620"/>
                  <a:pt x="2014500" y="5519744"/>
                </a:cubicBezTo>
                <a:cubicBezTo>
                  <a:pt x="1982084" y="5541774"/>
                  <a:pt x="1956346" y="5565847"/>
                  <a:pt x="1934391" y="5591335"/>
                </a:cubicBezTo>
                <a:lnTo>
                  <a:pt x="1892550" y="5649708"/>
                </a:lnTo>
                <a:lnTo>
                  <a:pt x="1854769" y="5647691"/>
                </a:lnTo>
                <a:cubicBezTo>
                  <a:pt x="1838936" y="5647705"/>
                  <a:pt x="1823701" y="5648312"/>
                  <a:pt x="1809461" y="5648628"/>
                </a:cubicBezTo>
                <a:cubicBezTo>
                  <a:pt x="1834147" y="5698228"/>
                  <a:pt x="1737274" y="5633540"/>
                  <a:pt x="1745150" y="5693879"/>
                </a:cubicBezTo>
                <a:cubicBezTo>
                  <a:pt x="1734532" y="5692199"/>
                  <a:pt x="1724002" y="5688669"/>
                  <a:pt x="1713375" y="5684672"/>
                </a:cubicBezTo>
                <a:lnTo>
                  <a:pt x="1707808" y="5682611"/>
                </a:lnTo>
                <a:lnTo>
                  <a:pt x="1679313" y="5672360"/>
                </a:lnTo>
                <a:lnTo>
                  <a:pt x="1646933" y="5666227"/>
                </a:lnTo>
                <a:cubicBezTo>
                  <a:pt x="1635170" y="5665926"/>
                  <a:pt x="1622939" y="5667937"/>
                  <a:pt x="1610055" y="5673643"/>
                </a:cubicBezTo>
                <a:cubicBezTo>
                  <a:pt x="1571890" y="5714775"/>
                  <a:pt x="1484024" y="5669440"/>
                  <a:pt x="1437641" y="5723266"/>
                </a:cubicBezTo>
                <a:cubicBezTo>
                  <a:pt x="1418992" y="5738521"/>
                  <a:pt x="1351540" y="5757985"/>
                  <a:pt x="1332869" y="5744752"/>
                </a:cubicBezTo>
                <a:cubicBezTo>
                  <a:pt x="1317589" y="5745326"/>
                  <a:pt x="1303391" y="5756388"/>
                  <a:pt x="1290525" y="5740036"/>
                </a:cubicBezTo>
                <a:cubicBezTo>
                  <a:pt x="1272146" y="5721242"/>
                  <a:pt x="1235243" y="5770261"/>
                  <a:pt x="1233107" y="5742106"/>
                </a:cubicBezTo>
                <a:lnTo>
                  <a:pt x="1214532" y="5753325"/>
                </a:lnTo>
                <a:lnTo>
                  <a:pt x="1199955" y="5744831"/>
                </a:lnTo>
                <a:cubicBezTo>
                  <a:pt x="1185016" y="5735734"/>
                  <a:pt x="1173414" y="5729861"/>
                  <a:pt x="1162337" y="5738048"/>
                </a:cubicBezTo>
                <a:cubicBezTo>
                  <a:pt x="1137920" y="5728689"/>
                  <a:pt x="1076212" y="5699490"/>
                  <a:pt x="1053457" y="5688676"/>
                </a:cubicBezTo>
                <a:cubicBezTo>
                  <a:pt x="1049315" y="5673592"/>
                  <a:pt x="1036434" y="5677184"/>
                  <a:pt x="1025798" y="5673166"/>
                </a:cubicBezTo>
                <a:cubicBezTo>
                  <a:pt x="1016787" y="5658576"/>
                  <a:pt x="965030" y="5652626"/>
                  <a:pt x="947900" y="5657848"/>
                </a:cubicBezTo>
                <a:cubicBezTo>
                  <a:pt x="900757" y="5681878"/>
                  <a:pt x="853518" y="5624981"/>
                  <a:pt x="815627" y="5642557"/>
                </a:cubicBezTo>
                <a:cubicBezTo>
                  <a:pt x="805172" y="5642805"/>
                  <a:pt x="796221" y="5640669"/>
                  <a:pt x="788251" y="5637065"/>
                </a:cubicBezTo>
                <a:lnTo>
                  <a:pt x="767822" y="5623450"/>
                </a:lnTo>
                <a:lnTo>
                  <a:pt x="765791" y="5612539"/>
                </a:lnTo>
                <a:lnTo>
                  <a:pt x="751230" y="5608092"/>
                </a:lnTo>
                <a:lnTo>
                  <a:pt x="748008" y="5605052"/>
                </a:lnTo>
                <a:cubicBezTo>
                  <a:pt x="741868" y="5599203"/>
                  <a:pt x="735661" y="5593704"/>
                  <a:pt x="728871" y="5589469"/>
                </a:cubicBezTo>
                <a:cubicBezTo>
                  <a:pt x="717035" y="5633700"/>
                  <a:pt x="669153" y="5560747"/>
                  <a:pt x="671898" y="5602363"/>
                </a:cubicBezTo>
                <a:cubicBezTo>
                  <a:pt x="632522" y="5586794"/>
                  <a:pt x="645467" y="5630489"/>
                  <a:pt x="615065" y="5580257"/>
                </a:cubicBezTo>
                <a:cubicBezTo>
                  <a:pt x="562379" y="5565593"/>
                  <a:pt x="441250" y="5523701"/>
                  <a:pt x="355785" y="5514383"/>
                </a:cubicBezTo>
                <a:cubicBezTo>
                  <a:pt x="309622" y="5509152"/>
                  <a:pt x="172894" y="5529342"/>
                  <a:pt x="102269" y="5524347"/>
                </a:cubicBezTo>
                <a:cubicBezTo>
                  <a:pt x="72050" y="5515878"/>
                  <a:pt x="41939" y="5516649"/>
                  <a:pt x="13160" y="5514159"/>
                </a:cubicBezTo>
                <a:lnTo>
                  <a:pt x="0" y="551173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1010727" y="-368845"/>
            <a:ext cx="4259731" cy="1985085"/>
          </a:xfrm>
        </p:spPr>
        <p:txBody>
          <a:bodyPr anchor="b">
            <a:normAutofit/>
          </a:bodyPr>
          <a:lstStyle/>
          <a:p>
            <a:pPr algn="ctr"/>
            <a:r>
              <a:rPr lang="en-IN" b="1" dirty="0"/>
              <a:t>Introduction  </a:t>
            </a:r>
          </a:p>
        </p:txBody>
      </p:sp>
      <p:sp>
        <p:nvSpPr>
          <p:cNvPr id="66" name="Freeform: Shape 62">
            <a:extLst>
              <a:ext uri="{FF2B5EF4-FFF2-40B4-BE49-F238E27FC236}">
                <a16:creationId xmlns:a16="http://schemas.microsoft.com/office/drawing/2014/main" id="{CF93DC6C-1BFD-4414-BF23-471C8831C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664" y="3440576"/>
            <a:ext cx="4114800" cy="2675059"/>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508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598" y="-3302"/>
            <a:ext cx="1507763" cy="783857"/>
          </a:xfrm>
          <a:prstGeom prst="rect">
            <a:avLst/>
          </a:prstGeom>
        </p:spPr>
      </p:pic>
      <p:sp>
        <p:nvSpPr>
          <p:cNvPr id="67" name="Rectangle 6">
            <a:extLst>
              <a:ext uri="{FF2B5EF4-FFF2-40B4-BE49-F238E27FC236}">
                <a16:creationId xmlns:a16="http://schemas.microsoft.com/office/drawing/2014/main" id="{001928A5-13A8-4372-8A77-BCAAE5553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4188" y="5840345"/>
            <a:ext cx="1707751" cy="42898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lnTo>
                  <a:pt x="2164992" y="12386"/>
                </a:lnTo>
                <a:cubicBezTo>
                  <a:pt x="2164717" y="43049"/>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50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a:xfrm>
            <a:off x="8610600" y="6356350"/>
            <a:ext cx="2743200" cy="365125"/>
          </a:xfrm>
        </p:spPr>
        <p:txBody>
          <a:bodyPr>
            <a:normAutofit/>
          </a:bodyPr>
          <a:lstStyle/>
          <a:p>
            <a:pPr>
              <a:spcAft>
                <a:spcPts val="600"/>
              </a:spcAft>
            </a:pPr>
            <a:fld id="{26AD20E6-394B-4DF0-96A5-9647FF39C943}" type="slidenum">
              <a:rPr lang="en-IN" sz="1000"/>
              <a:pPr>
                <a:spcAft>
                  <a:spcPts val="600"/>
                </a:spcAft>
              </a:pPr>
              <a:t>3</a:t>
            </a:fld>
            <a:endParaRPr lang="en-IN" sz="1000"/>
          </a:p>
        </p:txBody>
      </p:sp>
      <p:graphicFrame>
        <p:nvGraphicFramePr>
          <p:cNvPr id="14" name="Content Placeholder 2">
            <a:extLst>
              <a:ext uri="{FF2B5EF4-FFF2-40B4-BE49-F238E27FC236}">
                <a16:creationId xmlns:a16="http://schemas.microsoft.com/office/drawing/2014/main" id="{EA9B302B-DAB8-B83A-D068-BACFA861C011}"/>
              </a:ext>
            </a:extLst>
          </p:cNvPr>
          <p:cNvGraphicFramePr>
            <a:graphicFrameLocks noGrp="1"/>
          </p:cNvGraphicFramePr>
          <p:nvPr>
            <p:ph idx="1"/>
            <p:extLst>
              <p:ext uri="{D42A27DB-BD31-4B8C-83A1-F6EECF244321}">
                <p14:modId xmlns:p14="http://schemas.microsoft.com/office/powerpoint/2010/main" val="173265360"/>
              </p:ext>
            </p:extLst>
          </p:nvPr>
        </p:nvGraphicFramePr>
        <p:xfrm>
          <a:off x="6586415" y="723153"/>
          <a:ext cx="4555782" cy="5392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8" name="Picture 18" descr="Diagram&#10;&#10;Description automatically generated">
            <a:extLst>
              <a:ext uri="{FF2B5EF4-FFF2-40B4-BE49-F238E27FC236}">
                <a16:creationId xmlns:a16="http://schemas.microsoft.com/office/drawing/2014/main" id="{524B2E01-0C8E-5C96-9E9E-43E09916179B}"/>
              </a:ext>
            </a:extLst>
          </p:cNvPr>
          <p:cNvPicPr>
            <a:picLocks noChangeAspect="1"/>
          </p:cNvPicPr>
          <p:nvPr/>
        </p:nvPicPr>
        <p:blipFill>
          <a:blip r:embed="rId8"/>
          <a:stretch>
            <a:fillRect/>
          </a:stretch>
        </p:blipFill>
        <p:spPr>
          <a:xfrm>
            <a:off x="109269" y="1707646"/>
            <a:ext cx="6193764" cy="4362858"/>
          </a:xfrm>
          <a:prstGeom prst="rect">
            <a:avLst/>
          </a:prstGeom>
        </p:spPr>
      </p:pic>
    </p:spTree>
    <p:extLst>
      <p:ext uri="{BB962C8B-B14F-4D97-AF65-F5344CB8AC3E}">
        <p14:creationId xmlns:p14="http://schemas.microsoft.com/office/powerpoint/2010/main" val="2935010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637B2035-1FCB-439A-B421-095E136C7E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B39A1F5A-E57E-4178-8F57-A18DC747E5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291618" cy="5097980"/>
          </a:xfrm>
          <a:custGeom>
            <a:avLst/>
            <a:gdLst>
              <a:gd name="connsiteX0" fmla="*/ 0 w 6530408"/>
              <a:gd name="connsiteY0" fmla="*/ 0 h 5753325"/>
              <a:gd name="connsiteX1" fmla="*/ 6438980 w 6530408"/>
              <a:gd name="connsiteY1" fmla="*/ 0 h 5753325"/>
              <a:gd name="connsiteX2" fmla="*/ 6439047 w 6530408"/>
              <a:gd name="connsiteY2" fmla="*/ 147 h 5753325"/>
              <a:gd name="connsiteX3" fmla="*/ 6443456 w 6530408"/>
              <a:gd name="connsiteY3" fmla="*/ 130105 h 5753325"/>
              <a:gd name="connsiteX4" fmla="*/ 6447632 w 6530408"/>
              <a:gd name="connsiteY4" fmla="*/ 170016 h 5753325"/>
              <a:gd name="connsiteX5" fmla="*/ 6465936 w 6530408"/>
              <a:gd name="connsiteY5" fmla="*/ 274847 h 5753325"/>
              <a:gd name="connsiteX6" fmla="*/ 6506836 w 6530408"/>
              <a:gd name="connsiteY6" fmla="*/ 331778 h 5753325"/>
              <a:gd name="connsiteX7" fmla="*/ 6530408 w 6530408"/>
              <a:gd name="connsiteY7" fmla="*/ 427517 h 5753325"/>
              <a:gd name="connsiteX8" fmla="*/ 6516105 w 6530408"/>
              <a:gd name="connsiteY8" fmla="*/ 476071 h 5753325"/>
              <a:gd name="connsiteX9" fmla="*/ 6488360 w 6530408"/>
              <a:gd name="connsiteY9" fmla="*/ 535865 h 5753325"/>
              <a:gd name="connsiteX10" fmla="*/ 6492864 w 6530408"/>
              <a:gd name="connsiteY10" fmla="*/ 615799 h 5753325"/>
              <a:gd name="connsiteX11" fmla="*/ 6459988 w 6530408"/>
              <a:gd name="connsiteY11" fmla="*/ 707628 h 5753325"/>
              <a:gd name="connsiteX12" fmla="*/ 6453989 w 6530408"/>
              <a:gd name="connsiteY12" fmla="*/ 711876 h 5753325"/>
              <a:gd name="connsiteX13" fmla="*/ 6453209 w 6530408"/>
              <a:gd name="connsiteY13" fmla="*/ 719127 h 5753325"/>
              <a:gd name="connsiteX14" fmla="*/ 6457662 w 6530408"/>
              <a:gd name="connsiteY14" fmla="*/ 723331 h 5753325"/>
              <a:gd name="connsiteX15" fmla="*/ 6447445 w 6530408"/>
              <a:gd name="connsiteY15" fmla="*/ 780003 h 5753325"/>
              <a:gd name="connsiteX16" fmla="*/ 6426552 w 6530408"/>
              <a:gd name="connsiteY16" fmla="*/ 845805 h 5753325"/>
              <a:gd name="connsiteX17" fmla="*/ 6434072 w 6530408"/>
              <a:gd name="connsiteY17" fmla="*/ 910733 h 5753325"/>
              <a:gd name="connsiteX18" fmla="*/ 6432570 w 6530408"/>
              <a:gd name="connsiteY18" fmla="*/ 983394 h 5753325"/>
              <a:gd name="connsiteX19" fmla="*/ 6431878 w 6530408"/>
              <a:gd name="connsiteY19" fmla="*/ 1026728 h 5753325"/>
              <a:gd name="connsiteX20" fmla="*/ 6414269 w 6530408"/>
              <a:gd name="connsiteY20" fmla="*/ 1151111 h 5753325"/>
              <a:gd name="connsiteX21" fmla="*/ 6371722 w 6530408"/>
              <a:gd name="connsiteY21" fmla="*/ 1318080 h 5753325"/>
              <a:gd name="connsiteX22" fmla="*/ 6356023 w 6530408"/>
              <a:gd name="connsiteY22" fmla="*/ 1356227 h 5753325"/>
              <a:gd name="connsiteX23" fmla="*/ 6356157 w 6530408"/>
              <a:gd name="connsiteY23" fmla="*/ 1361967 h 5753325"/>
              <a:gd name="connsiteX24" fmla="*/ 6350613 w 6530408"/>
              <a:gd name="connsiteY24" fmla="*/ 1393569 h 5753325"/>
              <a:gd name="connsiteX25" fmla="*/ 6357062 w 6530408"/>
              <a:gd name="connsiteY25" fmla="*/ 1444071 h 5753325"/>
              <a:gd name="connsiteX26" fmla="*/ 6364832 w 6530408"/>
              <a:gd name="connsiteY26" fmla="*/ 1478763 h 5753325"/>
              <a:gd name="connsiteX27" fmla="*/ 6369745 w 6530408"/>
              <a:gd name="connsiteY27" fmla="*/ 1495680 h 5753325"/>
              <a:gd name="connsiteX28" fmla="*/ 6370898 w 6530408"/>
              <a:gd name="connsiteY28" fmla="*/ 1513331 h 5753325"/>
              <a:gd name="connsiteX29" fmla="*/ 6368801 w 6530408"/>
              <a:gd name="connsiteY29" fmla="*/ 1527414 h 5753325"/>
              <a:gd name="connsiteX30" fmla="*/ 6359177 w 6530408"/>
              <a:gd name="connsiteY30" fmla="*/ 1639513 h 5753325"/>
              <a:gd name="connsiteX31" fmla="*/ 6299489 w 6530408"/>
              <a:gd name="connsiteY31" fmla="*/ 1784860 h 5753325"/>
              <a:gd name="connsiteX32" fmla="*/ 6267878 w 6530408"/>
              <a:gd name="connsiteY32" fmla="*/ 1858572 h 5753325"/>
              <a:gd name="connsiteX33" fmla="*/ 6251146 w 6530408"/>
              <a:gd name="connsiteY33" fmla="*/ 1926167 h 5753325"/>
              <a:gd name="connsiteX34" fmla="*/ 6210686 w 6530408"/>
              <a:gd name="connsiteY34" fmla="*/ 2014834 h 5753325"/>
              <a:gd name="connsiteX35" fmla="*/ 6106652 w 6530408"/>
              <a:gd name="connsiteY35" fmla="*/ 2150572 h 5753325"/>
              <a:gd name="connsiteX36" fmla="*/ 6097813 w 6530408"/>
              <a:gd name="connsiteY36" fmla="*/ 2172208 h 5753325"/>
              <a:gd name="connsiteX37" fmla="*/ 6095990 w 6530408"/>
              <a:gd name="connsiteY37" fmla="*/ 2181185 h 5753325"/>
              <a:gd name="connsiteX38" fmla="*/ 6090126 w 6530408"/>
              <a:gd name="connsiteY38" fmla="*/ 2192533 h 5753325"/>
              <a:gd name="connsiteX39" fmla="*/ 6089503 w 6530408"/>
              <a:gd name="connsiteY39" fmla="*/ 2192543 h 5753325"/>
              <a:gd name="connsiteX40" fmla="*/ 6084946 w 6530408"/>
              <a:gd name="connsiteY40" fmla="*/ 2203694 h 5753325"/>
              <a:gd name="connsiteX41" fmla="*/ 5987861 w 6530408"/>
              <a:gd name="connsiteY41" fmla="*/ 2304868 h 5753325"/>
              <a:gd name="connsiteX42" fmla="*/ 5973439 w 6530408"/>
              <a:gd name="connsiteY42" fmla="*/ 2385635 h 5753325"/>
              <a:gd name="connsiteX43" fmla="*/ 5916727 w 6530408"/>
              <a:gd name="connsiteY43" fmla="*/ 2458777 h 5753325"/>
              <a:gd name="connsiteX44" fmla="*/ 5856524 w 6530408"/>
              <a:gd name="connsiteY44" fmla="*/ 2583281 h 5753325"/>
              <a:gd name="connsiteX45" fmla="*/ 5838091 w 6530408"/>
              <a:gd name="connsiteY45" fmla="*/ 2753474 h 5753325"/>
              <a:gd name="connsiteX46" fmla="*/ 5777471 w 6530408"/>
              <a:gd name="connsiteY46" fmla="*/ 2901570 h 5753325"/>
              <a:gd name="connsiteX47" fmla="*/ 5723992 w 6530408"/>
              <a:gd name="connsiteY47" fmla="*/ 2998752 h 5753325"/>
              <a:gd name="connsiteX48" fmla="*/ 5557886 w 6530408"/>
              <a:gd name="connsiteY48" fmla="*/ 3329735 h 5753325"/>
              <a:gd name="connsiteX49" fmla="*/ 5471501 w 6530408"/>
              <a:gd name="connsiteY49" fmla="*/ 3462221 h 5753325"/>
              <a:gd name="connsiteX50" fmla="*/ 5465154 w 6530408"/>
              <a:gd name="connsiteY50" fmla="*/ 3541065 h 5753325"/>
              <a:gd name="connsiteX51" fmla="*/ 5437889 w 6530408"/>
              <a:gd name="connsiteY51" fmla="*/ 3559927 h 5753325"/>
              <a:gd name="connsiteX52" fmla="*/ 5432770 w 6530408"/>
              <a:gd name="connsiteY52" fmla="*/ 3562948 h 5753325"/>
              <a:gd name="connsiteX53" fmla="*/ 5406795 w 6530408"/>
              <a:gd name="connsiteY53" fmla="*/ 3578594 h 5753325"/>
              <a:gd name="connsiteX54" fmla="*/ 5381495 w 6530408"/>
              <a:gd name="connsiteY54" fmla="*/ 3599883 h 5753325"/>
              <a:gd name="connsiteX55" fmla="*/ 5363689 w 6530408"/>
              <a:gd name="connsiteY55" fmla="*/ 3633299 h 5753325"/>
              <a:gd name="connsiteX56" fmla="*/ 5291870 w 6530408"/>
              <a:gd name="connsiteY56" fmla="*/ 3799039 h 5753325"/>
              <a:gd name="connsiteX57" fmla="*/ 5241600 w 6530408"/>
              <a:gd name="connsiteY57" fmla="*/ 3894238 h 5753325"/>
              <a:gd name="connsiteX58" fmla="*/ 5211041 w 6530408"/>
              <a:gd name="connsiteY58" fmla="*/ 3924184 h 5753325"/>
              <a:gd name="connsiteX59" fmla="*/ 5176073 w 6530408"/>
              <a:gd name="connsiteY59" fmla="*/ 3970179 h 5753325"/>
              <a:gd name="connsiteX60" fmla="*/ 5172826 w 6530408"/>
              <a:gd name="connsiteY60" fmla="*/ 3991773 h 5753325"/>
              <a:gd name="connsiteX61" fmla="*/ 5157053 w 6530408"/>
              <a:gd name="connsiteY61" fmla="*/ 3997708 h 5753325"/>
              <a:gd name="connsiteX62" fmla="*/ 5127922 w 6530408"/>
              <a:gd name="connsiteY62" fmla="*/ 4022660 h 5753325"/>
              <a:gd name="connsiteX63" fmla="*/ 5020872 w 6530408"/>
              <a:gd name="connsiteY63" fmla="*/ 4075951 h 5753325"/>
              <a:gd name="connsiteX64" fmla="*/ 4991410 w 6530408"/>
              <a:gd name="connsiteY64" fmla="*/ 4087598 h 5753325"/>
              <a:gd name="connsiteX65" fmla="*/ 4930112 w 6530408"/>
              <a:gd name="connsiteY65" fmla="*/ 4138459 h 5753325"/>
              <a:gd name="connsiteX66" fmla="*/ 4834224 w 6530408"/>
              <a:gd name="connsiteY66" fmla="*/ 4231643 h 5753325"/>
              <a:gd name="connsiteX67" fmla="*/ 4812599 w 6530408"/>
              <a:gd name="connsiteY67" fmla="*/ 4249449 h 5753325"/>
              <a:gd name="connsiteX68" fmla="*/ 4789188 w 6530408"/>
              <a:gd name="connsiteY68" fmla="*/ 4256678 h 5753325"/>
              <a:gd name="connsiteX69" fmla="*/ 4779554 w 6530408"/>
              <a:gd name="connsiteY69" fmla="*/ 4251313 h 5753325"/>
              <a:gd name="connsiteX70" fmla="*/ 4766885 w 6530408"/>
              <a:gd name="connsiteY70" fmla="*/ 4259812 h 5753325"/>
              <a:gd name="connsiteX71" fmla="*/ 4762510 w 6530408"/>
              <a:gd name="connsiteY71" fmla="*/ 4260383 h 5753325"/>
              <a:gd name="connsiteX72" fmla="*/ 4738416 w 6530408"/>
              <a:gd name="connsiteY72" fmla="*/ 4265355 h 5753325"/>
              <a:gd name="connsiteX73" fmla="*/ 4712007 w 6530408"/>
              <a:gd name="connsiteY73" fmla="*/ 4317892 h 5753325"/>
              <a:gd name="connsiteX74" fmla="*/ 4658930 w 6530408"/>
              <a:gd name="connsiteY74" fmla="*/ 4348041 h 5753325"/>
              <a:gd name="connsiteX75" fmla="*/ 4443526 w 6530408"/>
              <a:gd name="connsiteY75" fmla="*/ 4507851 h 5753325"/>
              <a:gd name="connsiteX76" fmla="*/ 4289766 w 6530408"/>
              <a:gd name="connsiteY76" fmla="*/ 4711450 h 5753325"/>
              <a:gd name="connsiteX77" fmla="*/ 4150870 w 6530408"/>
              <a:gd name="connsiteY77" fmla="*/ 4818480 h 5753325"/>
              <a:gd name="connsiteX78" fmla="*/ 4006639 w 6530408"/>
              <a:gd name="connsiteY78" fmla="*/ 4933815 h 5753325"/>
              <a:gd name="connsiteX79" fmla="*/ 3298210 w 6530408"/>
              <a:gd name="connsiteY79" fmla="*/ 5070790 h 5753325"/>
              <a:gd name="connsiteX80" fmla="*/ 2947678 w 6530408"/>
              <a:gd name="connsiteY80" fmla="*/ 5117869 h 5753325"/>
              <a:gd name="connsiteX81" fmla="*/ 2822169 w 6530408"/>
              <a:gd name="connsiteY81" fmla="*/ 5129396 h 5753325"/>
              <a:gd name="connsiteX82" fmla="*/ 2538773 w 6530408"/>
              <a:gd name="connsiteY82" fmla="*/ 5313397 h 5753325"/>
              <a:gd name="connsiteX83" fmla="*/ 2014500 w 6530408"/>
              <a:gd name="connsiteY83" fmla="*/ 5519744 h 5753325"/>
              <a:gd name="connsiteX84" fmla="*/ 1934391 w 6530408"/>
              <a:gd name="connsiteY84" fmla="*/ 5591335 h 5753325"/>
              <a:gd name="connsiteX85" fmla="*/ 1892550 w 6530408"/>
              <a:gd name="connsiteY85" fmla="*/ 5649708 h 5753325"/>
              <a:gd name="connsiteX86" fmla="*/ 1854769 w 6530408"/>
              <a:gd name="connsiteY86" fmla="*/ 5647691 h 5753325"/>
              <a:gd name="connsiteX87" fmla="*/ 1809461 w 6530408"/>
              <a:gd name="connsiteY87" fmla="*/ 5648628 h 5753325"/>
              <a:gd name="connsiteX88" fmla="*/ 1745150 w 6530408"/>
              <a:gd name="connsiteY88" fmla="*/ 5693879 h 5753325"/>
              <a:gd name="connsiteX89" fmla="*/ 1713375 w 6530408"/>
              <a:gd name="connsiteY89" fmla="*/ 5684672 h 5753325"/>
              <a:gd name="connsiteX90" fmla="*/ 1707808 w 6530408"/>
              <a:gd name="connsiteY90" fmla="*/ 5682611 h 5753325"/>
              <a:gd name="connsiteX91" fmla="*/ 1679313 w 6530408"/>
              <a:gd name="connsiteY91" fmla="*/ 5672360 h 5753325"/>
              <a:gd name="connsiteX92" fmla="*/ 1646933 w 6530408"/>
              <a:gd name="connsiteY92" fmla="*/ 5666227 h 5753325"/>
              <a:gd name="connsiteX93" fmla="*/ 1610055 w 6530408"/>
              <a:gd name="connsiteY93" fmla="*/ 5673643 h 5753325"/>
              <a:gd name="connsiteX94" fmla="*/ 1437641 w 6530408"/>
              <a:gd name="connsiteY94" fmla="*/ 5723266 h 5753325"/>
              <a:gd name="connsiteX95" fmla="*/ 1332869 w 6530408"/>
              <a:gd name="connsiteY95" fmla="*/ 5744752 h 5753325"/>
              <a:gd name="connsiteX96" fmla="*/ 1290525 w 6530408"/>
              <a:gd name="connsiteY96" fmla="*/ 5740036 h 5753325"/>
              <a:gd name="connsiteX97" fmla="*/ 1233107 w 6530408"/>
              <a:gd name="connsiteY97" fmla="*/ 5742106 h 5753325"/>
              <a:gd name="connsiteX98" fmla="*/ 1214532 w 6530408"/>
              <a:gd name="connsiteY98" fmla="*/ 5753325 h 5753325"/>
              <a:gd name="connsiteX99" fmla="*/ 1199955 w 6530408"/>
              <a:gd name="connsiteY99" fmla="*/ 5744831 h 5753325"/>
              <a:gd name="connsiteX100" fmla="*/ 1162337 w 6530408"/>
              <a:gd name="connsiteY100" fmla="*/ 5738048 h 5753325"/>
              <a:gd name="connsiteX101" fmla="*/ 1053457 w 6530408"/>
              <a:gd name="connsiteY101" fmla="*/ 5688676 h 5753325"/>
              <a:gd name="connsiteX102" fmla="*/ 1025798 w 6530408"/>
              <a:gd name="connsiteY102" fmla="*/ 5673166 h 5753325"/>
              <a:gd name="connsiteX103" fmla="*/ 947900 w 6530408"/>
              <a:gd name="connsiteY103" fmla="*/ 5657848 h 5753325"/>
              <a:gd name="connsiteX104" fmla="*/ 815627 w 6530408"/>
              <a:gd name="connsiteY104" fmla="*/ 5642557 h 5753325"/>
              <a:gd name="connsiteX105" fmla="*/ 788251 w 6530408"/>
              <a:gd name="connsiteY105" fmla="*/ 5637065 h 5753325"/>
              <a:gd name="connsiteX106" fmla="*/ 767822 w 6530408"/>
              <a:gd name="connsiteY106" fmla="*/ 5623450 h 5753325"/>
              <a:gd name="connsiteX107" fmla="*/ 765791 w 6530408"/>
              <a:gd name="connsiteY107" fmla="*/ 5612539 h 5753325"/>
              <a:gd name="connsiteX108" fmla="*/ 751230 w 6530408"/>
              <a:gd name="connsiteY108" fmla="*/ 5608092 h 5753325"/>
              <a:gd name="connsiteX109" fmla="*/ 748008 w 6530408"/>
              <a:gd name="connsiteY109" fmla="*/ 5605052 h 5753325"/>
              <a:gd name="connsiteX110" fmla="*/ 728871 w 6530408"/>
              <a:gd name="connsiteY110" fmla="*/ 5589469 h 5753325"/>
              <a:gd name="connsiteX111" fmla="*/ 671898 w 6530408"/>
              <a:gd name="connsiteY111" fmla="*/ 5602363 h 5753325"/>
              <a:gd name="connsiteX112" fmla="*/ 615065 w 6530408"/>
              <a:gd name="connsiteY112" fmla="*/ 5580257 h 5753325"/>
              <a:gd name="connsiteX113" fmla="*/ 355785 w 6530408"/>
              <a:gd name="connsiteY113" fmla="*/ 5514383 h 5753325"/>
              <a:gd name="connsiteX114" fmla="*/ 102269 w 6530408"/>
              <a:gd name="connsiteY114" fmla="*/ 5524347 h 5753325"/>
              <a:gd name="connsiteX115" fmla="*/ 13160 w 6530408"/>
              <a:gd name="connsiteY115" fmla="*/ 5514159 h 5753325"/>
              <a:gd name="connsiteX116" fmla="*/ 0 w 6530408"/>
              <a:gd name="connsiteY116" fmla="*/ 5511735 h 5753325"/>
              <a:gd name="connsiteX0" fmla="*/ 0 w 6530408"/>
              <a:gd name="connsiteY0" fmla="*/ 0 h 5753325"/>
              <a:gd name="connsiteX1" fmla="*/ 6438980 w 6530408"/>
              <a:gd name="connsiteY1" fmla="*/ 0 h 5753325"/>
              <a:gd name="connsiteX2" fmla="*/ 6439047 w 6530408"/>
              <a:gd name="connsiteY2" fmla="*/ 147 h 5753325"/>
              <a:gd name="connsiteX3" fmla="*/ 6443456 w 6530408"/>
              <a:gd name="connsiteY3" fmla="*/ 130105 h 5753325"/>
              <a:gd name="connsiteX4" fmla="*/ 6447632 w 6530408"/>
              <a:gd name="connsiteY4" fmla="*/ 170016 h 5753325"/>
              <a:gd name="connsiteX5" fmla="*/ 6465936 w 6530408"/>
              <a:gd name="connsiteY5" fmla="*/ 274847 h 5753325"/>
              <a:gd name="connsiteX6" fmla="*/ 6506836 w 6530408"/>
              <a:gd name="connsiteY6" fmla="*/ 331778 h 5753325"/>
              <a:gd name="connsiteX7" fmla="*/ 6530408 w 6530408"/>
              <a:gd name="connsiteY7" fmla="*/ 427517 h 5753325"/>
              <a:gd name="connsiteX8" fmla="*/ 6488360 w 6530408"/>
              <a:gd name="connsiteY8" fmla="*/ 535865 h 5753325"/>
              <a:gd name="connsiteX9" fmla="*/ 6492864 w 6530408"/>
              <a:gd name="connsiteY9" fmla="*/ 615799 h 5753325"/>
              <a:gd name="connsiteX10" fmla="*/ 6459988 w 6530408"/>
              <a:gd name="connsiteY10" fmla="*/ 707628 h 5753325"/>
              <a:gd name="connsiteX11" fmla="*/ 6453989 w 6530408"/>
              <a:gd name="connsiteY11" fmla="*/ 711876 h 5753325"/>
              <a:gd name="connsiteX12" fmla="*/ 6453209 w 6530408"/>
              <a:gd name="connsiteY12" fmla="*/ 719127 h 5753325"/>
              <a:gd name="connsiteX13" fmla="*/ 6457662 w 6530408"/>
              <a:gd name="connsiteY13" fmla="*/ 723331 h 5753325"/>
              <a:gd name="connsiteX14" fmla="*/ 6447445 w 6530408"/>
              <a:gd name="connsiteY14" fmla="*/ 780003 h 5753325"/>
              <a:gd name="connsiteX15" fmla="*/ 6426552 w 6530408"/>
              <a:gd name="connsiteY15" fmla="*/ 845805 h 5753325"/>
              <a:gd name="connsiteX16" fmla="*/ 6434072 w 6530408"/>
              <a:gd name="connsiteY16" fmla="*/ 910733 h 5753325"/>
              <a:gd name="connsiteX17" fmla="*/ 6432570 w 6530408"/>
              <a:gd name="connsiteY17" fmla="*/ 983394 h 5753325"/>
              <a:gd name="connsiteX18" fmla="*/ 6431878 w 6530408"/>
              <a:gd name="connsiteY18" fmla="*/ 1026728 h 5753325"/>
              <a:gd name="connsiteX19" fmla="*/ 6414269 w 6530408"/>
              <a:gd name="connsiteY19" fmla="*/ 1151111 h 5753325"/>
              <a:gd name="connsiteX20" fmla="*/ 6371722 w 6530408"/>
              <a:gd name="connsiteY20" fmla="*/ 1318080 h 5753325"/>
              <a:gd name="connsiteX21" fmla="*/ 6356023 w 6530408"/>
              <a:gd name="connsiteY21" fmla="*/ 1356227 h 5753325"/>
              <a:gd name="connsiteX22" fmla="*/ 6356157 w 6530408"/>
              <a:gd name="connsiteY22" fmla="*/ 1361967 h 5753325"/>
              <a:gd name="connsiteX23" fmla="*/ 6350613 w 6530408"/>
              <a:gd name="connsiteY23" fmla="*/ 1393569 h 5753325"/>
              <a:gd name="connsiteX24" fmla="*/ 6357062 w 6530408"/>
              <a:gd name="connsiteY24" fmla="*/ 1444071 h 5753325"/>
              <a:gd name="connsiteX25" fmla="*/ 6364832 w 6530408"/>
              <a:gd name="connsiteY25" fmla="*/ 1478763 h 5753325"/>
              <a:gd name="connsiteX26" fmla="*/ 6369745 w 6530408"/>
              <a:gd name="connsiteY26" fmla="*/ 1495680 h 5753325"/>
              <a:gd name="connsiteX27" fmla="*/ 6370898 w 6530408"/>
              <a:gd name="connsiteY27" fmla="*/ 1513331 h 5753325"/>
              <a:gd name="connsiteX28" fmla="*/ 6368801 w 6530408"/>
              <a:gd name="connsiteY28" fmla="*/ 1527414 h 5753325"/>
              <a:gd name="connsiteX29" fmla="*/ 6359177 w 6530408"/>
              <a:gd name="connsiteY29" fmla="*/ 1639513 h 5753325"/>
              <a:gd name="connsiteX30" fmla="*/ 6299489 w 6530408"/>
              <a:gd name="connsiteY30" fmla="*/ 1784860 h 5753325"/>
              <a:gd name="connsiteX31" fmla="*/ 6267878 w 6530408"/>
              <a:gd name="connsiteY31" fmla="*/ 1858572 h 5753325"/>
              <a:gd name="connsiteX32" fmla="*/ 6251146 w 6530408"/>
              <a:gd name="connsiteY32" fmla="*/ 1926167 h 5753325"/>
              <a:gd name="connsiteX33" fmla="*/ 6210686 w 6530408"/>
              <a:gd name="connsiteY33" fmla="*/ 2014834 h 5753325"/>
              <a:gd name="connsiteX34" fmla="*/ 6106652 w 6530408"/>
              <a:gd name="connsiteY34" fmla="*/ 2150572 h 5753325"/>
              <a:gd name="connsiteX35" fmla="*/ 6097813 w 6530408"/>
              <a:gd name="connsiteY35" fmla="*/ 2172208 h 5753325"/>
              <a:gd name="connsiteX36" fmla="*/ 6095990 w 6530408"/>
              <a:gd name="connsiteY36" fmla="*/ 2181185 h 5753325"/>
              <a:gd name="connsiteX37" fmla="*/ 6090126 w 6530408"/>
              <a:gd name="connsiteY37" fmla="*/ 2192533 h 5753325"/>
              <a:gd name="connsiteX38" fmla="*/ 6089503 w 6530408"/>
              <a:gd name="connsiteY38" fmla="*/ 2192543 h 5753325"/>
              <a:gd name="connsiteX39" fmla="*/ 6084946 w 6530408"/>
              <a:gd name="connsiteY39" fmla="*/ 2203694 h 5753325"/>
              <a:gd name="connsiteX40" fmla="*/ 5987861 w 6530408"/>
              <a:gd name="connsiteY40" fmla="*/ 2304868 h 5753325"/>
              <a:gd name="connsiteX41" fmla="*/ 5973439 w 6530408"/>
              <a:gd name="connsiteY41" fmla="*/ 2385635 h 5753325"/>
              <a:gd name="connsiteX42" fmla="*/ 5916727 w 6530408"/>
              <a:gd name="connsiteY42" fmla="*/ 2458777 h 5753325"/>
              <a:gd name="connsiteX43" fmla="*/ 5856524 w 6530408"/>
              <a:gd name="connsiteY43" fmla="*/ 2583281 h 5753325"/>
              <a:gd name="connsiteX44" fmla="*/ 5838091 w 6530408"/>
              <a:gd name="connsiteY44" fmla="*/ 2753474 h 5753325"/>
              <a:gd name="connsiteX45" fmla="*/ 5777471 w 6530408"/>
              <a:gd name="connsiteY45" fmla="*/ 2901570 h 5753325"/>
              <a:gd name="connsiteX46" fmla="*/ 5723992 w 6530408"/>
              <a:gd name="connsiteY46" fmla="*/ 2998752 h 5753325"/>
              <a:gd name="connsiteX47" fmla="*/ 5557886 w 6530408"/>
              <a:gd name="connsiteY47" fmla="*/ 3329735 h 5753325"/>
              <a:gd name="connsiteX48" fmla="*/ 5471501 w 6530408"/>
              <a:gd name="connsiteY48" fmla="*/ 3462221 h 5753325"/>
              <a:gd name="connsiteX49" fmla="*/ 5465154 w 6530408"/>
              <a:gd name="connsiteY49" fmla="*/ 3541065 h 5753325"/>
              <a:gd name="connsiteX50" fmla="*/ 5437889 w 6530408"/>
              <a:gd name="connsiteY50" fmla="*/ 3559927 h 5753325"/>
              <a:gd name="connsiteX51" fmla="*/ 5432770 w 6530408"/>
              <a:gd name="connsiteY51" fmla="*/ 3562948 h 5753325"/>
              <a:gd name="connsiteX52" fmla="*/ 5406795 w 6530408"/>
              <a:gd name="connsiteY52" fmla="*/ 3578594 h 5753325"/>
              <a:gd name="connsiteX53" fmla="*/ 5381495 w 6530408"/>
              <a:gd name="connsiteY53" fmla="*/ 3599883 h 5753325"/>
              <a:gd name="connsiteX54" fmla="*/ 5363689 w 6530408"/>
              <a:gd name="connsiteY54" fmla="*/ 3633299 h 5753325"/>
              <a:gd name="connsiteX55" fmla="*/ 5291870 w 6530408"/>
              <a:gd name="connsiteY55" fmla="*/ 3799039 h 5753325"/>
              <a:gd name="connsiteX56" fmla="*/ 5241600 w 6530408"/>
              <a:gd name="connsiteY56" fmla="*/ 3894238 h 5753325"/>
              <a:gd name="connsiteX57" fmla="*/ 5211041 w 6530408"/>
              <a:gd name="connsiteY57" fmla="*/ 3924184 h 5753325"/>
              <a:gd name="connsiteX58" fmla="*/ 5176073 w 6530408"/>
              <a:gd name="connsiteY58" fmla="*/ 3970179 h 5753325"/>
              <a:gd name="connsiteX59" fmla="*/ 5172826 w 6530408"/>
              <a:gd name="connsiteY59" fmla="*/ 3991773 h 5753325"/>
              <a:gd name="connsiteX60" fmla="*/ 5157053 w 6530408"/>
              <a:gd name="connsiteY60" fmla="*/ 3997708 h 5753325"/>
              <a:gd name="connsiteX61" fmla="*/ 5127922 w 6530408"/>
              <a:gd name="connsiteY61" fmla="*/ 4022660 h 5753325"/>
              <a:gd name="connsiteX62" fmla="*/ 5020872 w 6530408"/>
              <a:gd name="connsiteY62" fmla="*/ 4075951 h 5753325"/>
              <a:gd name="connsiteX63" fmla="*/ 4991410 w 6530408"/>
              <a:gd name="connsiteY63" fmla="*/ 4087598 h 5753325"/>
              <a:gd name="connsiteX64" fmla="*/ 4930112 w 6530408"/>
              <a:gd name="connsiteY64" fmla="*/ 4138459 h 5753325"/>
              <a:gd name="connsiteX65" fmla="*/ 4834224 w 6530408"/>
              <a:gd name="connsiteY65" fmla="*/ 4231643 h 5753325"/>
              <a:gd name="connsiteX66" fmla="*/ 4812599 w 6530408"/>
              <a:gd name="connsiteY66" fmla="*/ 4249449 h 5753325"/>
              <a:gd name="connsiteX67" fmla="*/ 4789188 w 6530408"/>
              <a:gd name="connsiteY67" fmla="*/ 4256678 h 5753325"/>
              <a:gd name="connsiteX68" fmla="*/ 4779554 w 6530408"/>
              <a:gd name="connsiteY68" fmla="*/ 4251313 h 5753325"/>
              <a:gd name="connsiteX69" fmla="*/ 4766885 w 6530408"/>
              <a:gd name="connsiteY69" fmla="*/ 4259812 h 5753325"/>
              <a:gd name="connsiteX70" fmla="*/ 4762510 w 6530408"/>
              <a:gd name="connsiteY70" fmla="*/ 4260383 h 5753325"/>
              <a:gd name="connsiteX71" fmla="*/ 4738416 w 6530408"/>
              <a:gd name="connsiteY71" fmla="*/ 4265355 h 5753325"/>
              <a:gd name="connsiteX72" fmla="*/ 4712007 w 6530408"/>
              <a:gd name="connsiteY72" fmla="*/ 4317892 h 5753325"/>
              <a:gd name="connsiteX73" fmla="*/ 4658930 w 6530408"/>
              <a:gd name="connsiteY73" fmla="*/ 4348041 h 5753325"/>
              <a:gd name="connsiteX74" fmla="*/ 4443526 w 6530408"/>
              <a:gd name="connsiteY74" fmla="*/ 4507851 h 5753325"/>
              <a:gd name="connsiteX75" fmla="*/ 4289766 w 6530408"/>
              <a:gd name="connsiteY75" fmla="*/ 4711450 h 5753325"/>
              <a:gd name="connsiteX76" fmla="*/ 4150870 w 6530408"/>
              <a:gd name="connsiteY76" fmla="*/ 4818480 h 5753325"/>
              <a:gd name="connsiteX77" fmla="*/ 4006639 w 6530408"/>
              <a:gd name="connsiteY77" fmla="*/ 4933815 h 5753325"/>
              <a:gd name="connsiteX78" fmla="*/ 3298210 w 6530408"/>
              <a:gd name="connsiteY78" fmla="*/ 5070790 h 5753325"/>
              <a:gd name="connsiteX79" fmla="*/ 2947678 w 6530408"/>
              <a:gd name="connsiteY79" fmla="*/ 5117869 h 5753325"/>
              <a:gd name="connsiteX80" fmla="*/ 2822169 w 6530408"/>
              <a:gd name="connsiteY80" fmla="*/ 5129396 h 5753325"/>
              <a:gd name="connsiteX81" fmla="*/ 2538773 w 6530408"/>
              <a:gd name="connsiteY81" fmla="*/ 5313397 h 5753325"/>
              <a:gd name="connsiteX82" fmla="*/ 2014500 w 6530408"/>
              <a:gd name="connsiteY82" fmla="*/ 5519744 h 5753325"/>
              <a:gd name="connsiteX83" fmla="*/ 1934391 w 6530408"/>
              <a:gd name="connsiteY83" fmla="*/ 5591335 h 5753325"/>
              <a:gd name="connsiteX84" fmla="*/ 1892550 w 6530408"/>
              <a:gd name="connsiteY84" fmla="*/ 5649708 h 5753325"/>
              <a:gd name="connsiteX85" fmla="*/ 1854769 w 6530408"/>
              <a:gd name="connsiteY85" fmla="*/ 5647691 h 5753325"/>
              <a:gd name="connsiteX86" fmla="*/ 1809461 w 6530408"/>
              <a:gd name="connsiteY86" fmla="*/ 5648628 h 5753325"/>
              <a:gd name="connsiteX87" fmla="*/ 1745150 w 6530408"/>
              <a:gd name="connsiteY87" fmla="*/ 5693879 h 5753325"/>
              <a:gd name="connsiteX88" fmla="*/ 1713375 w 6530408"/>
              <a:gd name="connsiteY88" fmla="*/ 5684672 h 5753325"/>
              <a:gd name="connsiteX89" fmla="*/ 1707808 w 6530408"/>
              <a:gd name="connsiteY89" fmla="*/ 5682611 h 5753325"/>
              <a:gd name="connsiteX90" fmla="*/ 1679313 w 6530408"/>
              <a:gd name="connsiteY90" fmla="*/ 5672360 h 5753325"/>
              <a:gd name="connsiteX91" fmla="*/ 1646933 w 6530408"/>
              <a:gd name="connsiteY91" fmla="*/ 5666227 h 5753325"/>
              <a:gd name="connsiteX92" fmla="*/ 1610055 w 6530408"/>
              <a:gd name="connsiteY92" fmla="*/ 5673643 h 5753325"/>
              <a:gd name="connsiteX93" fmla="*/ 1437641 w 6530408"/>
              <a:gd name="connsiteY93" fmla="*/ 5723266 h 5753325"/>
              <a:gd name="connsiteX94" fmla="*/ 1332869 w 6530408"/>
              <a:gd name="connsiteY94" fmla="*/ 5744752 h 5753325"/>
              <a:gd name="connsiteX95" fmla="*/ 1290525 w 6530408"/>
              <a:gd name="connsiteY95" fmla="*/ 5740036 h 5753325"/>
              <a:gd name="connsiteX96" fmla="*/ 1233107 w 6530408"/>
              <a:gd name="connsiteY96" fmla="*/ 5742106 h 5753325"/>
              <a:gd name="connsiteX97" fmla="*/ 1214532 w 6530408"/>
              <a:gd name="connsiteY97" fmla="*/ 5753325 h 5753325"/>
              <a:gd name="connsiteX98" fmla="*/ 1199955 w 6530408"/>
              <a:gd name="connsiteY98" fmla="*/ 5744831 h 5753325"/>
              <a:gd name="connsiteX99" fmla="*/ 1162337 w 6530408"/>
              <a:gd name="connsiteY99" fmla="*/ 5738048 h 5753325"/>
              <a:gd name="connsiteX100" fmla="*/ 1053457 w 6530408"/>
              <a:gd name="connsiteY100" fmla="*/ 5688676 h 5753325"/>
              <a:gd name="connsiteX101" fmla="*/ 1025798 w 6530408"/>
              <a:gd name="connsiteY101" fmla="*/ 5673166 h 5753325"/>
              <a:gd name="connsiteX102" fmla="*/ 947900 w 6530408"/>
              <a:gd name="connsiteY102" fmla="*/ 5657848 h 5753325"/>
              <a:gd name="connsiteX103" fmla="*/ 815627 w 6530408"/>
              <a:gd name="connsiteY103" fmla="*/ 5642557 h 5753325"/>
              <a:gd name="connsiteX104" fmla="*/ 788251 w 6530408"/>
              <a:gd name="connsiteY104" fmla="*/ 5637065 h 5753325"/>
              <a:gd name="connsiteX105" fmla="*/ 767822 w 6530408"/>
              <a:gd name="connsiteY105" fmla="*/ 5623450 h 5753325"/>
              <a:gd name="connsiteX106" fmla="*/ 765791 w 6530408"/>
              <a:gd name="connsiteY106" fmla="*/ 5612539 h 5753325"/>
              <a:gd name="connsiteX107" fmla="*/ 751230 w 6530408"/>
              <a:gd name="connsiteY107" fmla="*/ 5608092 h 5753325"/>
              <a:gd name="connsiteX108" fmla="*/ 748008 w 6530408"/>
              <a:gd name="connsiteY108" fmla="*/ 5605052 h 5753325"/>
              <a:gd name="connsiteX109" fmla="*/ 728871 w 6530408"/>
              <a:gd name="connsiteY109" fmla="*/ 5589469 h 5753325"/>
              <a:gd name="connsiteX110" fmla="*/ 671898 w 6530408"/>
              <a:gd name="connsiteY110" fmla="*/ 5602363 h 5753325"/>
              <a:gd name="connsiteX111" fmla="*/ 615065 w 6530408"/>
              <a:gd name="connsiteY111" fmla="*/ 5580257 h 5753325"/>
              <a:gd name="connsiteX112" fmla="*/ 355785 w 6530408"/>
              <a:gd name="connsiteY112" fmla="*/ 5514383 h 5753325"/>
              <a:gd name="connsiteX113" fmla="*/ 102269 w 6530408"/>
              <a:gd name="connsiteY113" fmla="*/ 5524347 h 5753325"/>
              <a:gd name="connsiteX114" fmla="*/ 13160 w 6530408"/>
              <a:gd name="connsiteY114" fmla="*/ 5514159 h 5753325"/>
              <a:gd name="connsiteX115" fmla="*/ 0 w 6530408"/>
              <a:gd name="connsiteY115" fmla="*/ 5511735 h 5753325"/>
              <a:gd name="connsiteX116" fmla="*/ 0 w 6530408"/>
              <a:gd name="connsiteY116" fmla="*/ 0 h 5753325"/>
              <a:gd name="connsiteX0" fmla="*/ 0 w 6506836"/>
              <a:gd name="connsiteY0" fmla="*/ 0 h 5753325"/>
              <a:gd name="connsiteX1" fmla="*/ 6438980 w 6506836"/>
              <a:gd name="connsiteY1" fmla="*/ 0 h 5753325"/>
              <a:gd name="connsiteX2" fmla="*/ 6439047 w 6506836"/>
              <a:gd name="connsiteY2" fmla="*/ 147 h 5753325"/>
              <a:gd name="connsiteX3" fmla="*/ 6443456 w 6506836"/>
              <a:gd name="connsiteY3" fmla="*/ 130105 h 5753325"/>
              <a:gd name="connsiteX4" fmla="*/ 6447632 w 6506836"/>
              <a:gd name="connsiteY4" fmla="*/ 170016 h 5753325"/>
              <a:gd name="connsiteX5" fmla="*/ 6465936 w 6506836"/>
              <a:gd name="connsiteY5" fmla="*/ 274847 h 5753325"/>
              <a:gd name="connsiteX6" fmla="*/ 6506836 w 6506836"/>
              <a:gd name="connsiteY6" fmla="*/ 331778 h 5753325"/>
              <a:gd name="connsiteX7" fmla="*/ 6488360 w 6506836"/>
              <a:gd name="connsiteY7" fmla="*/ 535865 h 5753325"/>
              <a:gd name="connsiteX8" fmla="*/ 6492864 w 6506836"/>
              <a:gd name="connsiteY8" fmla="*/ 615799 h 5753325"/>
              <a:gd name="connsiteX9" fmla="*/ 6459988 w 6506836"/>
              <a:gd name="connsiteY9" fmla="*/ 707628 h 5753325"/>
              <a:gd name="connsiteX10" fmla="*/ 6453989 w 6506836"/>
              <a:gd name="connsiteY10" fmla="*/ 711876 h 5753325"/>
              <a:gd name="connsiteX11" fmla="*/ 6453209 w 6506836"/>
              <a:gd name="connsiteY11" fmla="*/ 719127 h 5753325"/>
              <a:gd name="connsiteX12" fmla="*/ 6457662 w 6506836"/>
              <a:gd name="connsiteY12" fmla="*/ 723331 h 5753325"/>
              <a:gd name="connsiteX13" fmla="*/ 6447445 w 6506836"/>
              <a:gd name="connsiteY13" fmla="*/ 780003 h 5753325"/>
              <a:gd name="connsiteX14" fmla="*/ 6426552 w 6506836"/>
              <a:gd name="connsiteY14" fmla="*/ 845805 h 5753325"/>
              <a:gd name="connsiteX15" fmla="*/ 6434072 w 6506836"/>
              <a:gd name="connsiteY15" fmla="*/ 910733 h 5753325"/>
              <a:gd name="connsiteX16" fmla="*/ 6432570 w 6506836"/>
              <a:gd name="connsiteY16" fmla="*/ 983394 h 5753325"/>
              <a:gd name="connsiteX17" fmla="*/ 6431878 w 6506836"/>
              <a:gd name="connsiteY17" fmla="*/ 1026728 h 5753325"/>
              <a:gd name="connsiteX18" fmla="*/ 6414269 w 6506836"/>
              <a:gd name="connsiteY18" fmla="*/ 1151111 h 5753325"/>
              <a:gd name="connsiteX19" fmla="*/ 6371722 w 6506836"/>
              <a:gd name="connsiteY19" fmla="*/ 1318080 h 5753325"/>
              <a:gd name="connsiteX20" fmla="*/ 6356023 w 6506836"/>
              <a:gd name="connsiteY20" fmla="*/ 1356227 h 5753325"/>
              <a:gd name="connsiteX21" fmla="*/ 6356157 w 6506836"/>
              <a:gd name="connsiteY21" fmla="*/ 1361967 h 5753325"/>
              <a:gd name="connsiteX22" fmla="*/ 6350613 w 6506836"/>
              <a:gd name="connsiteY22" fmla="*/ 1393569 h 5753325"/>
              <a:gd name="connsiteX23" fmla="*/ 6357062 w 6506836"/>
              <a:gd name="connsiteY23" fmla="*/ 1444071 h 5753325"/>
              <a:gd name="connsiteX24" fmla="*/ 6364832 w 6506836"/>
              <a:gd name="connsiteY24" fmla="*/ 1478763 h 5753325"/>
              <a:gd name="connsiteX25" fmla="*/ 6369745 w 6506836"/>
              <a:gd name="connsiteY25" fmla="*/ 1495680 h 5753325"/>
              <a:gd name="connsiteX26" fmla="*/ 6370898 w 6506836"/>
              <a:gd name="connsiteY26" fmla="*/ 1513331 h 5753325"/>
              <a:gd name="connsiteX27" fmla="*/ 6368801 w 6506836"/>
              <a:gd name="connsiteY27" fmla="*/ 1527414 h 5753325"/>
              <a:gd name="connsiteX28" fmla="*/ 6359177 w 6506836"/>
              <a:gd name="connsiteY28" fmla="*/ 1639513 h 5753325"/>
              <a:gd name="connsiteX29" fmla="*/ 6299489 w 6506836"/>
              <a:gd name="connsiteY29" fmla="*/ 1784860 h 5753325"/>
              <a:gd name="connsiteX30" fmla="*/ 6267878 w 6506836"/>
              <a:gd name="connsiteY30" fmla="*/ 1858572 h 5753325"/>
              <a:gd name="connsiteX31" fmla="*/ 6251146 w 6506836"/>
              <a:gd name="connsiteY31" fmla="*/ 1926167 h 5753325"/>
              <a:gd name="connsiteX32" fmla="*/ 6210686 w 6506836"/>
              <a:gd name="connsiteY32" fmla="*/ 2014834 h 5753325"/>
              <a:gd name="connsiteX33" fmla="*/ 6106652 w 6506836"/>
              <a:gd name="connsiteY33" fmla="*/ 2150572 h 5753325"/>
              <a:gd name="connsiteX34" fmla="*/ 6097813 w 6506836"/>
              <a:gd name="connsiteY34" fmla="*/ 2172208 h 5753325"/>
              <a:gd name="connsiteX35" fmla="*/ 6095990 w 6506836"/>
              <a:gd name="connsiteY35" fmla="*/ 2181185 h 5753325"/>
              <a:gd name="connsiteX36" fmla="*/ 6090126 w 6506836"/>
              <a:gd name="connsiteY36" fmla="*/ 2192533 h 5753325"/>
              <a:gd name="connsiteX37" fmla="*/ 6089503 w 6506836"/>
              <a:gd name="connsiteY37" fmla="*/ 2192543 h 5753325"/>
              <a:gd name="connsiteX38" fmla="*/ 6084946 w 6506836"/>
              <a:gd name="connsiteY38" fmla="*/ 2203694 h 5753325"/>
              <a:gd name="connsiteX39" fmla="*/ 5987861 w 6506836"/>
              <a:gd name="connsiteY39" fmla="*/ 2304868 h 5753325"/>
              <a:gd name="connsiteX40" fmla="*/ 5973439 w 6506836"/>
              <a:gd name="connsiteY40" fmla="*/ 2385635 h 5753325"/>
              <a:gd name="connsiteX41" fmla="*/ 5916727 w 6506836"/>
              <a:gd name="connsiteY41" fmla="*/ 2458777 h 5753325"/>
              <a:gd name="connsiteX42" fmla="*/ 5856524 w 6506836"/>
              <a:gd name="connsiteY42" fmla="*/ 2583281 h 5753325"/>
              <a:gd name="connsiteX43" fmla="*/ 5838091 w 6506836"/>
              <a:gd name="connsiteY43" fmla="*/ 2753474 h 5753325"/>
              <a:gd name="connsiteX44" fmla="*/ 5777471 w 6506836"/>
              <a:gd name="connsiteY44" fmla="*/ 2901570 h 5753325"/>
              <a:gd name="connsiteX45" fmla="*/ 5723992 w 6506836"/>
              <a:gd name="connsiteY45" fmla="*/ 2998752 h 5753325"/>
              <a:gd name="connsiteX46" fmla="*/ 5557886 w 6506836"/>
              <a:gd name="connsiteY46" fmla="*/ 3329735 h 5753325"/>
              <a:gd name="connsiteX47" fmla="*/ 5471501 w 6506836"/>
              <a:gd name="connsiteY47" fmla="*/ 3462221 h 5753325"/>
              <a:gd name="connsiteX48" fmla="*/ 5465154 w 6506836"/>
              <a:gd name="connsiteY48" fmla="*/ 3541065 h 5753325"/>
              <a:gd name="connsiteX49" fmla="*/ 5437889 w 6506836"/>
              <a:gd name="connsiteY49" fmla="*/ 3559927 h 5753325"/>
              <a:gd name="connsiteX50" fmla="*/ 5432770 w 6506836"/>
              <a:gd name="connsiteY50" fmla="*/ 3562948 h 5753325"/>
              <a:gd name="connsiteX51" fmla="*/ 5406795 w 6506836"/>
              <a:gd name="connsiteY51" fmla="*/ 3578594 h 5753325"/>
              <a:gd name="connsiteX52" fmla="*/ 5381495 w 6506836"/>
              <a:gd name="connsiteY52" fmla="*/ 3599883 h 5753325"/>
              <a:gd name="connsiteX53" fmla="*/ 5363689 w 6506836"/>
              <a:gd name="connsiteY53" fmla="*/ 3633299 h 5753325"/>
              <a:gd name="connsiteX54" fmla="*/ 5291870 w 6506836"/>
              <a:gd name="connsiteY54" fmla="*/ 3799039 h 5753325"/>
              <a:gd name="connsiteX55" fmla="*/ 5241600 w 6506836"/>
              <a:gd name="connsiteY55" fmla="*/ 3894238 h 5753325"/>
              <a:gd name="connsiteX56" fmla="*/ 5211041 w 6506836"/>
              <a:gd name="connsiteY56" fmla="*/ 3924184 h 5753325"/>
              <a:gd name="connsiteX57" fmla="*/ 5176073 w 6506836"/>
              <a:gd name="connsiteY57" fmla="*/ 3970179 h 5753325"/>
              <a:gd name="connsiteX58" fmla="*/ 5172826 w 6506836"/>
              <a:gd name="connsiteY58" fmla="*/ 3991773 h 5753325"/>
              <a:gd name="connsiteX59" fmla="*/ 5157053 w 6506836"/>
              <a:gd name="connsiteY59" fmla="*/ 3997708 h 5753325"/>
              <a:gd name="connsiteX60" fmla="*/ 5127922 w 6506836"/>
              <a:gd name="connsiteY60" fmla="*/ 4022660 h 5753325"/>
              <a:gd name="connsiteX61" fmla="*/ 5020872 w 6506836"/>
              <a:gd name="connsiteY61" fmla="*/ 4075951 h 5753325"/>
              <a:gd name="connsiteX62" fmla="*/ 4991410 w 6506836"/>
              <a:gd name="connsiteY62" fmla="*/ 4087598 h 5753325"/>
              <a:gd name="connsiteX63" fmla="*/ 4930112 w 6506836"/>
              <a:gd name="connsiteY63" fmla="*/ 4138459 h 5753325"/>
              <a:gd name="connsiteX64" fmla="*/ 4834224 w 6506836"/>
              <a:gd name="connsiteY64" fmla="*/ 4231643 h 5753325"/>
              <a:gd name="connsiteX65" fmla="*/ 4812599 w 6506836"/>
              <a:gd name="connsiteY65" fmla="*/ 4249449 h 5753325"/>
              <a:gd name="connsiteX66" fmla="*/ 4789188 w 6506836"/>
              <a:gd name="connsiteY66" fmla="*/ 4256678 h 5753325"/>
              <a:gd name="connsiteX67" fmla="*/ 4779554 w 6506836"/>
              <a:gd name="connsiteY67" fmla="*/ 4251313 h 5753325"/>
              <a:gd name="connsiteX68" fmla="*/ 4766885 w 6506836"/>
              <a:gd name="connsiteY68" fmla="*/ 4259812 h 5753325"/>
              <a:gd name="connsiteX69" fmla="*/ 4762510 w 6506836"/>
              <a:gd name="connsiteY69" fmla="*/ 4260383 h 5753325"/>
              <a:gd name="connsiteX70" fmla="*/ 4738416 w 6506836"/>
              <a:gd name="connsiteY70" fmla="*/ 4265355 h 5753325"/>
              <a:gd name="connsiteX71" fmla="*/ 4712007 w 6506836"/>
              <a:gd name="connsiteY71" fmla="*/ 4317892 h 5753325"/>
              <a:gd name="connsiteX72" fmla="*/ 4658930 w 6506836"/>
              <a:gd name="connsiteY72" fmla="*/ 4348041 h 5753325"/>
              <a:gd name="connsiteX73" fmla="*/ 4443526 w 6506836"/>
              <a:gd name="connsiteY73" fmla="*/ 4507851 h 5753325"/>
              <a:gd name="connsiteX74" fmla="*/ 4289766 w 6506836"/>
              <a:gd name="connsiteY74" fmla="*/ 4711450 h 5753325"/>
              <a:gd name="connsiteX75" fmla="*/ 4150870 w 6506836"/>
              <a:gd name="connsiteY75" fmla="*/ 4818480 h 5753325"/>
              <a:gd name="connsiteX76" fmla="*/ 4006639 w 6506836"/>
              <a:gd name="connsiteY76" fmla="*/ 4933815 h 5753325"/>
              <a:gd name="connsiteX77" fmla="*/ 3298210 w 6506836"/>
              <a:gd name="connsiteY77" fmla="*/ 5070790 h 5753325"/>
              <a:gd name="connsiteX78" fmla="*/ 2947678 w 6506836"/>
              <a:gd name="connsiteY78" fmla="*/ 5117869 h 5753325"/>
              <a:gd name="connsiteX79" fmla="*/ 2822169 w 6506836"/>
              <a:gd name="connsiteY79" fmla="*/ 5129396 h 5753325"/>
              <a:gd name="connsiteX80" fmla="*/ 2538773 w 6506836"/>
              <a:gd name="connsiteY80" fmla="*/ 5313397 h 5753325"/>
              <a:gd name="connsiteX81" fmla="*/ 2014500 w 6506836"/>
              <a:gd name="connsiteY81" fmla="*/ 5519744 h 5753325"/>
              <a:gd name="connsiteX82" fmla="*/ 1934391 w 6506836"/>
              <a:gd name="connsiteY82" fmla="*/ 5591335 h 5753325"/>
              <a:gd name="connsiteX83" fmla="*/ 1892550 w 6506836"/>
              <a:gd name="connsiteY83" fmla="*/ 5649708 h 5753325"/>
              <a:gd name="connsiteX84" fmla="*/ 1854769 w 6506836"/>
              <a:gd name="connsiteY84" fmla="*/ 5647691 h 5753325"/>
              <a:gd name="connsiteX85" fmla="*/ 1809461 w 6506836"/>
              <a:gd name="connsiteY85" fmla="*/ 5648628 h 5753325"/>
              <a:gd name="connsiteX86" fmla="*/ 1745150 w 6506836"/>
              <a:gd name="connsiteY86" fmla="*/ 5693879 h 5753325"/>
              <a:gd name="connsiteX87" fmla="*/ 1713375 w 6506836"/>
              <a:gd name="connsiteY87" fmla="*/ 5684672 h 5753325"/>
              <a:gd name="connsiteX88" fmla="*/ 1707808 w 6506836"/>
              <a:gd name="connsiteY88" fmla="*/ 5682611 h 5753325"/>
              <a:gd name="connsiteX89" fmla="*/ 1679313 w 6506836"/>
              <a:gd name="connsiteY89" fmla="*/ 5672360 h 5753325"/>
              <a:gd name="connsiteX90" fmla="*/ 1646933 w 6506836"/>
              <a:gd name="connsiteY90" fmla="*/ 5666227 h 5753325"/>
              <a:gd name="connsiteX91" fmla="*/ 1610055 w 6506836"/>
              <a:gd name="connsiteY91" fmla="*/ 5673643 h 5753325"/>
              <a:gd name="connsiteX92" fmla="*/ 1437641 w 6506836"/>
              <a:gd name="connsiteY92" fmla="*/ 5723266 h 5753325"/>
              <a:gd name="connsiteX93" fmla="*/ 1332869 w 6506836"/>
              <a:gd name="connsiteY93" fmla="*/ 5744752 h 5753325"/>
              <a:gd name="connsiteX94" fmla="*/ 1290525 w 6506836"/>
              <a:gd name="connsiteY94" fmla="*/ 5740036 h 5753325"/>
              <a:gd name="connsiteX95" fmla="*/ 1233107 w 6506836"/>
              <a:gd name="connsiteY95" fmla="*/ 5742106 h 5753325"/>
              <a:gd name="connsiteX96" fmla="*/ 1214532 w 6506836"/>
              <a:gd name="connsiteY96" fmla="*/ 5753325 h 5753325"/>
              <a:gd name="connsiteX97" fmla="*/ 1199955 w 6506836"/>
              <a:gd name="connsiteY97" fmla="*/ 5744831 h 5753325"/>
              <a:gd name="connsiteX98" fmla="*/ 1162337 w 6506836"/>
              <a:gd name="connsiteY98" fmla="*/ 5738048 h 5753325"/>
              <a:gd name="connsiteX99" fmla="*/ 1053457 w 6506836"/>
              <a:gd name="connsiteY99" fmla="*/ 5688676 h 5753325"/>
              <a:gd name="connsiteX100" fmla="*/ 1025798 w 6506836"/>
              <a:gd name="connsiteY100" fmla="*/ 5673166 h 5753325"/>
              <a:gd name="connsiteX101" fmla="*/ 947900 w 6506836"/>
              <a:gd name="connsiteY101" fmla="*/ 5657848 h 5753325"/>
              <a:gd name="connsiteX102" fmla="*/ 815627 w 6506836"/>
              <a:gd name="connsiteY102" fmla="*/ 5642557 h 5753325"/>
              <a:gd name="connsiteX103" fmla="*/ 788251 w 6506836"/>
              <a:gd name="connsiteY103" fmla="*/ 5637065 h 5753325"/>
              <a:gd name="connsiteX104" fmla="*/ 767822 w 6506836"/>
              <a:gd name="connsiteY104" fmla="*/ 5623450 h 5753325"/>
              <a:gd name="connsiteX105" fmla="*/ 765791 w 6506836"/>
              <a:gd name="connsiteY105" fmla="*/ 5612539 h 5753325"/>
              <a:gd name="connsiteX106" fmla="*/ 751230 w 6506836"/>
              <a:gd name="connsiteY106" fmla="*/ 5608092 h 5753325"/>
              <a:gd name="connsiteX107" fmla="*/ 748008 w 6506836"/>
              <a:gd name="connsiteY107" fmla="*/ 5605052 h 5753325"/>
              <a:gd name="connsiteX108" fmla="*/ 728871 w 6506836"/>
              <a:gd name="connsiteY108" fmla="*/ 5589469 h 5753325"/>
              <a:gd name="connsiteX109" fmla="*/ 671898 w 6506836"/>
              <a:gd name="connsiteY109" fmla="*/ 5602363 h 5753325"/>
              <a:gd name="connsiteX110" fmla="*/ 615065 w 6506836"/>
              <a:gd name="connsiteY110" fmla="*/ 5580257 h 5753325"/>
              <a:gd name="connsiteX111" fmla="*/ 355785 w 6506836"/>
              <a:gd name="connsiteY111" fmla="*/ 5514383 h 5753325"/>
              <a:gd name="connsiteX112" fmla="*/ 102269 w 6506836"/>
              <a:gd name="connsiteY112" fmla="*/ 5524347 h 5753325"/>
              <a:gd name="connsiteX113" fmla="*/ 13160 w 6506836"/>
              <a:gd name="connsiteY113" fmla="*/ 5514159 h 5753325"/>
              <a:gd name="connsiteX114" fmla="*/ 0 w 6506836"/>
              <a:gd name="connsiteY114" fmla="*/ 5511735 h 5753325"/>
              <a:gd name="connsiteX115" fmla="*/ 0 w 6506836"/>
              <a:gd name="connsiteY115" fmla="*/ 0 h 5753325"/>
              <a:gd name="connsiteX0" fmla="*/ 0 w 6492864"/>
              <a:gd name="connsiteY0" fmla="*/ 0 h 5753325"/>
              <a:gd name="connsiteX1" fmla="*/ 6438980 w 6492864"/>
              <a:gd name="connsiteY1" fmla="*/ 0 h 5753325"/>
              <a:gd name="connsiteX2" fmla="*/ 6439047 w 6492864"/>
              <a:gd name="connsiteY2" fmla="*/ 147 h 5753325"/>
              <a:gd name="connsiteX3" fmla="*/ 6443456 w 6492864"/>
              <a:gd name="connsiteY3" fmla="*/ 130105 h 5753325"/>
              <a:gd name="connsiteX4" fmla="*/ 6447632 w 6492864"/>
              <a:gd name="connsiteY4" fmla="*/ 170016 h 5753325"/>
              <a:gd name="connsiteX5" fmla="*/ 6465936 w 6492864"/>
              <a:gd name="connsiteY5" fmla="*/ 274847 h 5753325"/>
              <a:gd name="connsiteX6" fmla="*/ 6488360 w 6492864"/>
              <a:gd name="connsiteY6" fmla="*/ 535865 h 5753325"/>
              <a:gd name="connsiteX7" fmla="*/ 6492864 w 6492864"/>
              <a:gd name="connsiteY7" fmla="*/ 615799 h 5753325"/>
              <a:gd name="connsiteX8" fmla="*/ 6459988 w 6492864"/>
              <a:gd name="connsiteY8" fmla="*/ 707628 h 5753325"/>
              <a:gd name="connsiteX9" fmla="*/ 6453989 w 6492864"/>
              <a:gd name="connsiteY9" fmla="*/ 711876 h 5753325"/>
              <a:gd name="connsiteX10" fmla="*/ 6453209 w 6492864"/>
              <a:gd name="connsiteY10" fmla="*/ 719127 h 5753325"/>
              <a:gd name="connsiteX11" fmla="*/ 6457662 w 6492864"/>
              <a:gd name="connsiteY11" fmla="*/ 723331 h 5753325"/>
              <a:gd name="connsiteX12" fmla="*/ 6447445 w 6492864"/>
              <a:gd name="connsiteY12" fmla="*/ 780003 h 5753325"/>
              <a:gd name="connsiteX13" fmla="*/ 6426552 w 6492864"/>
              <a:gd name="connsiteY13" fmla="*/ 845805 h 5753325"/>
              <a:gd name="connsiteX14" fmla="*/ 6434072 w 6492864"/>
              <a:gd name="connsiteY14" fmla="*/ 910733 h 5753325"/>
              <a:gd name="connsiteX15" fmla="*/ 6432570 w 6492864"/>
              <a:gd name="connsiteY15" fmla="*/ 983394 h 5753325"/>
              <a:gd name="connsiteX16" fmla="*/ 6431878 w 6492864"/>
              <a:gd name="connsiteY16" fmla="*/ 1026728 h 5753325"/>
              <a:gd name="connsiteX17" fmla="*/ 6414269 w 6492864"/>
              <a:gd name="connsiteY17" fmla="*/ 1151111 h 5753325"/>
              <a:gd name="connsiteX18" fmla="*/ 6371722 w 6492864"/>
              <a:gd name="connsiteY18" fmla="*/ 1318080 h 5753325"/>
              <a:gd name="connsiteX19" fmla="*/ 6356023 w 6492864"/>
              <a:gd name="connsiteY19" fmla="*/ 1356227 h 5753325"/>
              <a:gd name="connsiteX20" fmla="*/ 6356157 w 6492864"/>
              <a:gd name="connsiteY20" fmla="*/ 1361967 h 5753325"/>
              <a:gd name="connsiteX21" fmla="*/ 6350613 w 6492864"/>
              <a:gd name="connsiteY21" fmla="*/ 1393569 h 5753325"/>
              <a:gd name="connsiteX22" fmla="*/ 6357062 w 6492864"/>
              <a:gd name="connsiteY22" fmla="*/ 1444071 h 5753325"/>
              <a:gd name="connsiteX23" fmla="*/ 6364832 w 6492864"/>
              <a:gd name="connsiteY23" fmla="*/ 1478763 h 5753325"/>
              <a:gd name="connsiteX24" fmla="*/ 6369745 w 6492864"/>
              <a:gd name="connsiteY24" fmla="*/ 1495680 h 5753325"/>
              <a:gd name="connsiteX25" fmla="*/ 6370898 w 6492864"/>
              <a:gd name="connsiteY25" fmla="*/ 1513331 h 5753325"/>
              <a:gd name="connsiteX26" fmla="*/ 6368801 w 6492864"/>
              <a:gd name="connsiteY26" fmla="*/ 1527414 h 5753325"/>
              <a:gd name="connsiteX27" fmla="*/ 6359177 w 6492864"/>
              <a:gd name="connsiteY27" fmla="*/ 1639513 h 5753325"/>
              <a:gd name="connsiteX28" fmla="*/ 6299489 w 6492864"/>
              <a:gd name="connsiteY28" fmla="*/ 1784860 h 5753325"/>
              <a:gd name="connsiteX29" fmla="*/ 6267878 w 6492864"/>
              <a:gd name="connsiteY29" fmla="*/ 1858572 h 5753325"/>
              <a:gd name="connsiteX30" fmla="*/ 6251146 w 6492864"/>
              <a:gd name="connsiteY30" fmla="*/ 1926167 h 5753325"/>
              <a:gd name="connsiteX31" fmla="*/ 6210686 w 6492864"/>
              <a:gd name="connsiteY31" fmla="*/ 2014834 h 5753325"/>
              <a:gd name="connsiteX32" fmla="*/ 6106652 w 6492864"/>
              <a:gd name="connsiteY32" fmla="*/ 2150572 h 5753325"/>
              <a:gd name="connsiteX33" fmla="*/ 6097813 w 6492864"/>
              <a:gd name="connsiteY33" fmla="*/ 2172208 h 5753325"/>
              <a:gd name="connsiteX34" fmla="*/ 6095990 w 6492864"/>
              <a:gd name="connsiteY34" fmla="*/ 2181185 h 5753325"/>
              <a:gd name="connsiteX35" fmla="*/ 6090126 w 6492864"/>
              <a:gd name="connsiteY35" fmla="*/ 2192533 h 5753325"/>
              <a:gd name="connsiteX36" fmla="*/ 6089503 w 6492864"/>
              <a:gd name="connsiteY36" fmla="*/ 2192543 h 5753325"/>
              <a:gd name="connsiteX37" fmla="*/ 6084946 w 6492864"/>
              <a:gd name="connsiteY37" fmla="*/ 2203694 h 5753325"/>
              <a:gd name="connsiteX38" fmla="*/ 5987861 w 6492864"/>
              <a:gd name="connsiteY38" fmla="*/ 2304868 h 5753325"/>
              <a:gd name="connsiteX39" fmla="*/ 5973439 w 6492864"/>
              <a:gd name="connsiteY39" fmla="*/ 2385635 h 5753325"/>
              <a:gd name="connsiteX40" fmla="*/ 5916727 w 6492864"/>
              <a:gd name="connsiteY40" fmla="*/ 2458777 h 5753325"/>
              <a:gd name="connsiteX41" fmla="*/ 5856524 w 6492864"/>
              <a:gd name="connsiteY41" fmla="*/ 2583281 h 5753325"/>
              <a:gd name="connsiteX42" fmla="*/ 5838091 w 6492864"/>
              <a:gd name="connsiteY42" fmla="*/ 2753474 h 5753325"/>
              <a:gd name="connsiteX43" fmla="*/ 5777471 w 6492864"/>
              <a:gd name="connsiteY43" fmla="*/ 2901570 h 5753325"/>
              <a:gd name="connsiteX44" fmla="*/ 5723992 w 6492864"/>
              <a:gd name="connsiteY44" fmla="*/ 2998752 h 5753325"/>
              <a:gd name="connsiteX45" fmla="*/ 5557886 w 6492864"/>
              <a:gd name="connsiteY45" fmla="*/ 3329735 h 5753325"/>
              <a:gd name="connsiteX46" fmla="*/ 5471501 w 6492864"/>
              <a:gd name="connsiteY46" fmla="*/ 3462221 h 5753325"/>
              <a:gd name="connsiteX47" fmla="*/ 5465154 w 6492864"/>
              <a:gd name="connsiteY47" fmla="*/ 3541065 h 5753325"/>
              <a:gd name="connsiteX48" fmla="*/ 5437889 w 6492864"/>
              <a:gd name="connsiteY48" fmla="*/ 3559927 h 5753325"/>
              <a:gd name="connsiteX49" fmla="*/ 5432770 w 6492864"/>
              <a:gd name="connsiteY49" fmla="*/ 3562948 h 5753325"/>
              <a:gd name="connsiteX50" fmla="*/ 5406795 w 6492864"/>
              <a:gd name="connsiteY50" fmla="*/ 3578594 h 5753325"/>
              <a:gd name="connsiteX51" fmla="*/ 5381495 w 6492864"/>
              <a:gd name="connsiteY51" fmla="*/ 3599883 h 5753325"/>
              <a:gd name="connsiteX52" fmla="*/ 5363689 w 6492864"/>
              <a:gd name="connsiteY52" fmla="*/ 3633299 h 5753325"/>
              <a:gd name="connsiteX53" fmla="*/ 5291870 w 6492864"/>
              <a:gd name="connsiteY53" fmla="*/ 3799039 h 5753325"/>
              <a:gd name="connsiteX54" fmla="*/ 5241600 w 6492864"/>
              <a:gd name="connsiteY54" fmla="*/ 3894238 h 5753325"/>
              <a:gd name="connsiteX55" fmla="*/ 5211041 w 6492864"/>
              <a:gd name="connsiteY55" fmla="*/ 3924184 h 5753325"/>
              <a:gd name="connsiteX56" fmla="*/ 5176073 w 6492864"/>
              <a:gd name="connsiteY56" fmla="*/ 3970179 h 5753325"/>
              <a:gd name="connsiteX57" fmla="*/ 5172826 w 6492864"/>
              <a:gd name="connsiteY57" fmla="*/ 3991773 h 5753325"/>
              <a:gd name="connsiteX58" fmla="*/ 5157053 w 6492864"/>
              <a:gd name="connsiteY58" fmla="*/ 3997708 h 5753325"/>
              <a:gd name="connsiteX59" fmla="*/ 5127922 w 6492864"/>
              <a:gd name="connsiteY59" fmla="*/ 4022660 h 5753325"/>
              <a:gd name="connsiteX60" fmla="*/ 5020872 w 6492864"/>
              <a:gd name="connsiteY60" fmla="*/ 4075951 h 5753325"/>
              <a:gd name="connsiteX61" fmla="*/ 4991410 w 6492864"/>
              <a:gd name="connsiteY61" fmla="*/ 4087598 h 5753325"/>
              <a:gd name="connsiteX62" fmla="*/ 4930112 w 6492864"/>
              <a:gd name="connsiteY62" fmla="*/ 4138459 h 5753325"/>
              <a:gd name="connsiteX63" fmla="*/ 4834224 w 6492864"/>
              <a:gd name="connsiteY63" fmla="*/ 4231643 h 5753325"/>
              <a:gd name="connsiteX64" fmla="*/ 4812599 w 6492864"/>
              <a:gd name="connsiteY64" fmla="*/ 4249449 h 5753325"/>
              <a:gd name="connsiteX65" fmla="*/ 4789188 w 6492864"/>
              <a:gd name="connsiteY65" fmla="*/ 4256678 h 5753325"/>
              <a:gd name="connsiteX66" fmla="*/ 4779554 w 6492864"/>
              <a:gd name="connsiteY66" fmla="*/ 4251313 h 5753325"/>
              <a:gd name="connsiteX67" fmla="*/ 4766885 w 6492864"/>
              <a:gd name="connsiteY67" fmla="*/ 4259812 h 5753325"/>
              <a:gd name="connsiteX68" fmla="*/ 4762510 w 6492864"/>
              <a:gd name="connsiteY68" fmla="*/ 4260383 h 5753325"/>
              <a:gd name="connsiteX69" fmla="*/ 4738416 w 6492864"/>
              <a:gd name="connsiteY69" fmla="*/ 4265355 h 5753325"/>
              <a:gd name="connsiteX70" fmla="*/ 4712007 w 6492864"/>
              <a:gd name="connsiteY70" fmla="*/ 4317892 h 5753325"/>
              <a:gd name="connsiteX71" fmla="*/ 4658930 w 6492864"/>
              <a:gd name="connsiteY71" fmla="*/ 4348041 h 5753325"/>
              <a:gd name="connsiteX72" fmla="*/ 4443526 w 6492864"/>
              <a:gd name="connsiteY72" fmla="*/ 4507851 h 5753325"/>
              <a:gd name="connsiteX73" fmla="*/ 4289766 w 6492864"/>
              <a:gd name="connsiteY73" fmla="*/ 4711450 h 5753325"/>
              <a:gd name="connsiteX74" fmla="*/ 4150870 w 6492864"/>
              <a:gd name="connsiteY74" fmla="*/ 4818480 h 5753325"/>
              <a:gd name="connsiteX75" fmla="*/ 4006639 w 6492864"/>
              <a:gd name="connsiteY75" fmla="*/ 4933815 h 5753325"/>
              <a:gd name="connsiteX76" fmla="*/ 3298210 w 6492864"/>
              <a:gd name="connsiteY76" fmla="*/ 5070790 h 5753325"/>
              <a:gd name="connsiteX77" fmla="*/ 2947678 w 6492864"/>
              <a:gd name="connsiteY77" fmla="*/ 5117869 h 5753325"/>
              <a:gd name="connsiteX78" fmla="*/ 2822169 w 6492864"/>
              <a:gd name="connsiteY78" fmla="*/ 5129396 h 5753325"/>
              <a:gd name="connsiteX79" fmla="*/ 2538773 w 6492864"/>
              <a:gd name="connsiteY79" fmla="*/ 5313397 h 5753325"/>
              <a:gd name="connsiteX80" fmla="*/ 2014500 w 6492864"/>
              <a:gd name="connsiteY80" fmla="*/ 5519744 h 5753325"/>
              <a:gd name="connsiteX81" fmla="*/ 1934391 w 6492864"/>
              <a:gd name="connsiteY81" fmla="*/ 5591335 h 5753325"/>
              <a:gd name="connsiteX82" fmla="*/ 1892550 w 6492864"/>
              <a:gd name="connsiteY82" fmla="*/ 5649708 h 5753325"/>
              <a:gd name="connsiteX83" fmla="*/ 1854769 w 6492864"/>
              <a:gd name="connsiteY83" fmla="*/ 5647691 h 5753325"/>
              <a:gd name="connsiteX84" fmla="*/ 1809461 w 6492864"/>
              <a:gd name="connsiteY84" fmla="*/ 5648628 h 5753325"/>
              <a:gd name="connsiteX85" fmla="*/ 1745150 w 6492864"/>
              <a:gd name="connsiteY85" fmla="*/ 5693879 h 5753325"/>
              <a:gd name="connsiteX86" fmla="*/ 1713375 w 6492864"/>
              <a:gd name="connsiteY86" fmla="*/ 5684672 h 5753325"/>
              <a:gd name="connsiteX87" fmla="*/ 1707808 w 6492864"/>
              <a:gd name="connsiteY87" fmla="*/ 5682611 h 5753325"/>
              <a:gd name="connsiteX88" fmla="*/ 1679313 w 6492864"/>
              <a:gd name="connsiteY88" fmla="*/ 5672360 h 5753325"/>
              <a:gd name="connsiteX89" fmla="*/ 1646933 w 6492864"/>
              <a:gd name="connsiteY89" fmla="*/ 5666227 h 5753325"/>
              <a:gd name="connsiteX90" fmla="*/ 1610055 w 6492864"/>
              <a:gd name="connsiteY90" fmla="*/ 5673643 h 5753325"/>
              <a:gd name="connsiteX91" fmla="*/ 1437641 w 6492864"/>
              <a:gd name="connsiteY91" fmla="*/ 5723266 h 5753325"/>
              <a:gd name="connsiteX92" fmla="*/ 1332869 w 6492864"/>
              <a:gd name="connsiteY92" fmla="*/ 5744752 h 5753325"/>
              <a:gd name="connsiteX93" fmla="*/ 1290525 w 6492864"/>
              <a:gd name="connsiteY93" fmla="*/ 5740036 h 5753325"/>
              <a:gd name="connsiteX94" fmla="*/ 1233107 w 6492864"/>
              <a:gd name="connsiteY94" fmla="*/ 5742106 h 5753325"/>
              <a:gd name="connsiteX95" fmla="*/ 1214532 w 6492864"/>
              <a:gd name="connsiteY95" fmla="*/ 5753325 h 5753325"/>
              <a:gd name="connsiteX96" fmla="*/ 1199955 w 6492864"/>
              <a:gd name="connsiteY96" fmla="*/ 5744831 h 5753325"/>
              <a:gd name="connsiteX97" fmla="*/ 1162337 w 6492864"/>
              <a:gd name="connsiteY97" fmla="*/ 5738048 h 5753325"/>
              <a:gd name="connsiteX98" fmla="*/ 1053457 w 6492864"/>
              <a:gd name="connsiteY98" fmla="*/ 5688676 h 5753325"/>
              <a:gd name="connsiteX99" fmla="*/ 1025798 w 6492864"/>
              <a:gd name="connsiteY99" fmla="*/ 5673166 h 5753325"/>
              <a:gd name="connsiteX100" fmla="*/ 947900 w 6492864"/>
              <a:gd name="connsiteY100" fmla="*/ 5657848 h 5753325"/>
              <a:gd name="connsiteX101" fmla="*/ 815627 w 6492864"/>
              <a:gd name="connsiteY101" fmla="*/ 5642557 h 5753325"/>
              <a:gd name="connsiteX102" fmla="*/ 788251 w 6492864"/>
              <a:gd name="connsiteY102" fmla="*/ 5637065 h 5753325"/>
              <a:gd name="connsiteX103" fmla="*/ 767822 w 6492864"/>
              <a:gd name="connsiteY103" fmla="*/ 5623450 h 5753325"/>
              <a:gd name="connsiteX104" fmla="*/ 765791 w 6492864"/>
              <a:gd name="connsiteY104" fmla="*/ 5612539 h 5753325"/>
              <a:gd name="connsiteX105" fmla="*/ 751230 w 6492864"/>
              <a:gd name="connsiteY105" fmla="*/ 5608092 h 5753325"/>
              <a:gd name="connsiteX106" fmla="*/ 748008 w 6492864"/>
              <a:gd name="connsiteY106" fmla="*/ 5605052 h 5753325"/>
              <a:gd name="connsiteX107" fmla="*/ 728871 w 6492864"/>
              <a:gd name="connsiteY107" fmla="*/ 5589469 h 5753325"/>
              <a:gd name="connsiteX108" fmla="*/ 671898 w 6492864"/>
              <a:gd name="connsiteY108" fmla="*/ 5602363 h 5753325"/>
              <a:gd name="connsiteX109" fmla="*/ 615065 w 6492864"/>
              <a:gd name="connsiteY109" fmla="*/ 5580257 h 5753325"/>
              <a:gd name="connsiteX110" fmla="*/ 355785 w 6492864"/>
              <a:gd name="connsiteY110" fmla="*/ 5514383 h 5753325"/>
              <a:gd name="connsiteX111" fmla="*/ 102269 w 6492864"/>
              <a:gd name="connsiteY111" fmla="*/ 5524347 h 5753325"/>
              <a:gd name="connsiteX112" fmla="*/ 13160 w 6492864"/>
              <a:gd name="connsiteY112" fmla="*/ 5514159 h 5753325"/>
              <a:gd name="connsiteX113" fmla="*/ 0 w 6492864"/>
              <a:gd name="connsiteY113" fmla="*/ 5511735 h 5753325"/>
              <a:gd name="connsiteX114" fmla="*/ 0 w 6492864"/>
              <a:gd name="connsiteY114" fmla="*/ 0 h 5753325"/>
              <a:gd name="connsiteX0" fmla="*/ 0 w 6492864"/>
              <a:gd name="connsiteY0" fmla="*/ 0 h 5753325"/>
              <a:gd name="connsiteX1" fmla="*/ 6438980 w 6492864"/>
              <a:gd name="connsiteY1" fmla="*/ 0 h 5753325"/>
              <a:gd name="connsiteX2" fmla="*/ 6439047 w 6492864"/>
              <a:gd name="connsiteY2" fmla="*/ 147 h 5753325"/>
              <a:gd name="connsiteX3" fmla="*/ 6443456 w 6492864"/>
              <a:gd name="connsiteY3" fmla="*/ 130105 h 5753325"/>
              <a:gd name="connsiteX4" fmla="*/ 6447632 w 6492864"/>
              <a:gd name="connsiteY4" fmla="*/ 170016 h 5753325"/>
              <a:gd name="connsiteX5" fmla="*/ 6396598 w 6492864"/>
              <a:gd name="connsiteY5" fmla="*/ 274847 h 5753325"/>
              <a:gd name="connsiteX6" fmla="*/ 6488360 w 6492864"/>
              <a:gd name="connsiteY6" fmla="*/ 535865 h 5753325"/>
              <a:gd name="connsiteX7" fmla="*/ 6492864 w 6492864"/>
              <a:gd name="connsiteY7" fmla="*/ 615799 h 5753325"/>
              <a:gd name="connsiteX8" fmla="*/ 6459988 w 6492864"/>
              <a:gd name="connsiteY8" fmla="*/ 707628 h 5753325"/>
              <a:gd name="connsiteX9" fmla="*/ 6453989 w 6492864"/>
              <a:gd name="connsiteY9" fmla="*/ 711876 h 5753325"/>
              <a:gd name="connsiteX10" fmla="*/ 6453209 w 6492864"/>
              <a:gd name="connsiteY10" fmla="*/ 719127 h 5753325"/>
              <a:gd name="connsiteX11" fmla="*/ 6457662 w 6492864"/>
              <a:gd name="connsiteY11" fmla="*/ 723331 h 5753325"/>
              <a:gd name="connsiteX12" fmla="*/ 6447445 w 6492864"/>
              <a:gd name="connsiteY12" fmla="*/ 780003 h 5753325"/>
              <a:gd name="connsiteX13" fmla="*/ 6426552 w 6492864"/>
              <a:gd name="connsiteY13" fmla="*/ 845805 h 5753325"/>
              <a:gd name="connsiteX14" fmla="*/ 6434072 w 6492864"/>
              <a:gd name="connsiteY14" fmla="*/ 910733 h 5753325"/>
              <a:gd name="connsiteX15" fmla="*/ 6432570 w 6492864"/>
              <a:gd name="connsiteY15" fmla="*/ 983394 h 5753325"/>
              <a:gd name="connsiteX16" fmla="*/ 6431878 w 6492864"/>
              <a:gd name="connsiteY16" fmla="*/ 1026728 h 5753325"/>
              <a:gd name="connsiteX17" fmla="*/ 6414269 w 6492864"/>
              <a:gd name="connsiteY17" fmla="*/ 1151111 h 5753325"/>
              <a:gd name="connsiteX18" fmla="*/ 6371722 w 6492864"/>
              <a:gd name="connsiteY18" fmla="*/ 1318080 h 5753325"/>
              <a:gd name="connsiteX19" fmla="*/ 6356023 w 6492864"/>
              <a:gd name="connsiteY19" fmla="*/ 1356227 h 5753325"/>
              <a:gd name="connsiteX20" fmla="*/ 6356157 w 6492864"/>
              <a:gd name="connsiteY20" fmla="*/ 1361967 h 5753325"/>
              <a:gd name="connsiteX21" fmla="*/ 6350613 w 6492864"/>
              <a:gd name="connsiteY21" fmla="*/ 1393569 h 5753325"/>
              <a:gd name="connsiteX22" fmla="*/ 6357062 w 6492864"/>
              <a:gd name="connsiteY22" fmla="*/ 1444071 h 5753325"/>
              <a:gd name="connsiteX23" fmla="*/ 6364832 w 6492864"/>
              <a:gd name="connsiteY23" fmla="*/ 1478763 h 5753325"/>
              <a:gd name="connsiteX24" fmla="*/ 6369745 w 6492864"/>
              <a:gd name="connsiteY24" fmla="*/ 1495680 h 5753325"/>
              <a:gd name="connsiteX25" fmla="*/ 6370898 w 6492864"/>
              <a:gd name="connsiteY25" fmla="*/ 1513331 h 5753325"/>
              <a:gd name="connsiteX26" fmla="*/ 6368801 w 6492864"/>
              <a:gd name="connsiteY26" fmla="*/ 1527414 h 5753325"/>
              <a:gd name="connsiteX27" fmla="*/ 6359177 w 6492864"/>
              <a:gd name="connsiteY27" fmla="*/ 1639513 h 5753325"/>
              <a:gd name="connsiteX28" fmla="*/ 6299489 w 6492864"/>
              <a:gd name="connsiteY28" fmla="*/ 1784860 h 5753325"/>
              <a:gd name="connsiteX29" fmla="*/ 6267878 w 6492864"/>
              <a:gd name="connsiteY29" fmla="*/ 1858572 h 5753325"/>
              <a:gd name="connsiteX30" fmla="*/ 6251146 w 6492864"/>
              <a:gd name="connsiteY30" fmla="*/ 1926167 h 5753325"/>
              <a:gd name="connsiteX31" fmla="*/ 6210686 w 6492864"/>
              <a:gd name="connsiteY31" fmla="*/ 2014834 h 5753325"/>
              <a:gd name="connsiteX32" fmla="*/ 6106652 w 6492864"/>
              <a:gd name="connsiteY32" fmla="*/ 2150572 h 5753325"/>
              <a:gd name="connsiteX33" fmla="*/ 6097813 w 6492864"/>
              <a:gd name="connsiteY33" fmla="*/ 2172208 h 5753325"/>
              <a:gd name="connsiteX34" fmla="*/ 6095990 w 6492864"/>
              <a:gd name="connsiteY34" fmla="*/ 2181185 h 5753325"/>
              <a:gd name="connsiteX35" fmla="*/ 6090126 w 6492864"/>
              <a:gd name="connsiteY35" fmla="*/ 2192533 h 5753325"/>
              <a:gd name="connsiteX36" fmla="*/ 6089503 w 6492864"/>
              <a:gd name="connsiteY36" fmla="*/ 2192543 h 5753325"/>
              <a:gd name="connsiteX37" fmla="*/ 6084946 w 6492864"/>
              <a:gd name="connsiteY37" fmla="*/ 2203694 h 5753325"/>
              <a:gd name="connsiteX38" fmla="*/ 5987861 w 6492864"/>
              <a:gd name="connsiteY38" fmla="*/ 2304868 h 5753325"/>
              <a:gd name="connsiteX39" fmla="*/ 5973439 w 6492864"/>
              <a:gd name="connsiteY39" fmla="*/ 2385635 h 5753325"/>
              <a:gd name="connsiteX40" fmla="*/ 5916727 w 6492864"/>
              <a:gd name="connsiteY40" fmla="*/ 2458777 h 5753325"/>
              <a:gd name="connsiteX41" fmla="*/ 5856524 w 6492864"/>
              <a:gd name="connsiteY41" fmla="*/ 2583281 h 5753325"/>
              <a:gd name="connsiteX42" fmla="*/ 5838091 w 6492864"/>
              <a:gd name="connsiteY42" fmla="*/ 2753474 h 5753325"/>
              <a:gd name="connsiteX43" fmla="*/ 5777471 w 6492864"/>
              <a:gd name="connsiteY43" fmla="*/ 2901570 h 5753325"/>
              <a:gd name="connsiteX44" fmla="*/ 5723992 w 6492864"/>
              <a:gd name="connsiteY44" fmla="*/ 2998752 h 5753325"/>
              <a:gd name="connsiteX45" fmla="*/ 5557886 w 6492864"/>
              <a:gd name="connsiteY45" fmla="*/ 3329735 h 5753325"/>
              <a:gd name="connsiteX46" fmla="*/ 5471501 w 6492864"/>
              <a:gd name="connsiteY46" fmla="*/ 3462221 h 5753325"/>
              <a:gd name="connsiteX47" fmla="*/ 5465154 w 6492864"/>
              <a:gd name="connsiteY47" fmla="*/ 3541065 h 5753325"/>
              <a:gd name="connsiteX48" fmla="*/ 5437889 w 6492864"/>
              <a:gd name="connsiteY48" fmla="*/ 3559927 h 5753325"/>
              <a:gd name="connsiteX49" fmla="*/ 5432770 w 6492864"/>
              <a:gd name="connsiteY49" fmla="*/ 3562948 h 5753325"/>
              <a:gd name="connsiteX50" fmla="*/ 5406795 w 6492864"/>
              <a:gd name="connsiteY50" fmla="*/ 3578594 h 5753325"/>
              <a:gd name="connsiteX51" fmla="*/ 5381495 w 6492864"/>
              <a:gd name="connsiteY51" fmla="*/ 3599883 h 5753325"/>
              <a:gd name="connsiteX52" fmla="*/ 5363689 w 6492864"/>
              <a:gd name="connsiteY52" fmla="*/ 3633299 h 5753325"/>
              <a:gd name="connsiteX53" fmla="*/ 5291870 w 6492864"/>
              <a:gd name="connsiteY53" fmla="*/ 3799039 h 5753325"/>
              <a:gd name="connsiteX54" fmla="*/ 5241600 w 6492864"/>
              <a:gd name="connsiteY54" fmla="*/ 3894238 h 5753325"/>
              <a:gd name="connsiteX55" fmla="*/ 5211041 w 6492864"/>
              <a:gd name="connsiteY55" fmla="*/ 3924184 h 5753325"/>
              <a:gd name="connsiteX56" fmla="*/ 5176073 w 6492864"/>
              <a:gd name="connsiteY56" fmla="*/ 3970179 h 5753325"/>
              <a:gd name="connsiteX57" fmla="*/ 5172826 w 6492864"/>
              <a:gd name="connsiteY57" fmla="*/ 3991773 h 5753325"/>
              <a:gd name="connsiteX58" fmla="*/ 5157053 w 6492864"/>
              <a:gd name="connsiteY58" fmla="*/ 3997708 h 5753325"/>
              <a:gd name="connsiteX59" fmla="*/ 5127922 w 6492864"/>
              <a:gd name="connsiteY59" fmla="*/ 4022660 h 5753325"/>
              <a:gd name="connsiteX60" fmla="*/ 5020872 w 6492864"/>
              <a:gd name="connsiteY60" fmla="*/ 4075951 h 5753325"/>
              <a:gd name="connsiteX61" fmla="*/ 4991410 w 6492864"/>
              <a:gd name="connsiteY61" fmla="*/ 4087598 h 5753325"/>
              <a:gd name="connsiteX62" fmla="*/ 4930112 w 6492864"/>
              <a:gd name="connsiteY62" fmla="*/ 4138459 h 5753325"/>
              <a:gd name="connsiteX63" fmla="*/ 4834224 w 6492864"/>
              <a:gd name="connsiteY63" fmla="*/ 4231643 h 5753325"/>
              <a:gd name="connsiteX64" fmla="*/ 4812599 w 6492864"/>
              <a:gd name="connsiteY64" fmla="*/ 4249449 h 5753325"/>
              <a:gd name="connsiteX65" fmla="*/ 4789188 w 6492864"/>
              <a:gd name="connsiteY65" fmla="*/ 4256678 h 5753325"/>
              <a:gd name="connsiteX66" fmla="*/ 4779554 w 6492864"/>
              <a:gd name="connsiteY66" fmla="*/ 4251313 h 5753325"/>
              <a:gd name="connsiteX67" fmla="*/ 4766885 w 6492864"/>
              <a:gd name="connsiteY67" fmla="*/ 4259812 h 5753325"/>
              <a:gd name="connsiteX68" fmla="*/ 4762510 w 6492864"/>
              <a:gd name="connsiteY68" fmla="*/ 4260383 h 5753325"/>
              <a:gd name="connsiteX69" fmla="*/ 4738416 w 6492864"/>
              <a:gd name="connsiteY69" fmla="*/ 4265355 h 5753325"/>
              <a:gd name="connsiteX70" fmla="*/ 4712007 w 6492864"/>
              <a:gd name="connsiteY70" fmla="*/ 4317892 h 5753325"/>
              <a:gd name="connsiteX71" fmla="*/ 4658930 w 6492864"/>
              <a:gd name="connsiteY71" fmla="*/ 4348041 h 5753325"/>
              <a:gd name="connsiteX72" fmla="*/ 4443526 w 6492864"/>
              <a:gd name="connsiteY72" fmla="*/ 4507851 h 5753325"/>
              <a:gd name="connsiteX73" fmla="*/ 4289766 w 6492864"/>
              <a:gd name="connsiteY73" fmla="*/ 4711450 h 5753325"/>
              <a:gd name="connsiteX74" fmla="*/ 4150870 w 6492864"/>
              <a:gd name="connsiteY74" fmla="*/ 4818480 h 5753325"/>
              <a:gd name="connsiteX75" fmla="*/ 4006639 w 6492864"/>
              <a:gd name="connsiteY75" fmla="*/ 4933815 h 5753325"/>
              <a:gd name="connsiteX76" fmla="*/ 3298210 w 6492864"/>
              <a:gd name="connsiteY76" fmla="*/ 5070790 h 5753325"/>
              <a:gd name="connsiteX77" fmla="*/ 2947678 w 6492864"/>
              <a:gd name="connsiteY77" fmla="*/ 5117869 h 5753325"/>
              <a:gd name="connsiteX78" fmla="*/ 2822169 w 6492864"/>
              <a:gd name="connsiteY78" fmla="*/ 5129396 h 5753325"/>
              <a:gd name="connsiteX79" fmla="*/ 2538773 w 6492864"/>
              <a:gd name="connsiteY79" fmla="*/ 5313397 h 5753325"/>
              <a:gd name="connsiteX80" fmla="*/ 2014500 w 6492864"/>
              <a:gd name="connsiteY80" fmla="*/ 5519744 h 5753325"/>
              <a:gd name="connsiteX81" fmla="*/ 1934391 w 6492864"/>
              <a:gd name="connsiteY81" fmla="*/ 5591335 h 5753325"/>
              <a:gd name="connsiteX82" fmla="*/ 1892550 w 6492864"/>
              <a:gd name="connsiteY82" fmla="*/ 5649708 h 5753325"/>
              <a:gd name="connsiteX83" fmla="*/ 1854769 w 6492864"/>
              <a:gd name="connsiteY83" fmla="*/ 5647691 h 5753325"/>
              <a:gd name="connsiteX84" fmla="*/ 1809461 w 6492864"/>
              <a:gd name="connsiteY84" fmla="*/ 5648628 h 5753325"/>
              <a:gd name="connsiteX85" fmla="*/ 1745150 w 6492864"/>
              <a:gd name="connsiteY85" fmla="*/ 5693879 h 5753325"/>
              <a:gd name="connsiteX86" fmla="*/ 1713375 w 6492864"/>
              <a:gd name="connsiteY86" fmla="*/ 5684672 h 5753325"/>
              <a:gd name="connsiteX87" fmla="*/ 1707808 w 6492864"/>
              <a:gd name="connsiteY87" fmla="*/ 5682611 h 5753325"/>
              <a:gd name="connsiteX88" fmla="*/ 1679313 w 6492864"/>
              <a:gd name="connsiteY88" fmla="*/ 5672360 h 5753325"/>
              <a:gd name="connsiteX89" fmla="*/ 1646933 w 6492864"/>
              <a:gd name="connsiteY89" fmla="*/ 5666227 h 5753325"/>
              <a:gd name="connsiteX90" fmla="*/ 1610055 w 6492864"/>
              <a:gd name="connsiteY90" fmla="*/ 5673643 h 5753325"/>
              <a:gd name="connsiteX91" fmla="*/ 1437641 w 6492864"/>
              <a:gd name="connsiteY91" fmla="*/ 5723266 h 5753325"/>
              <a:gd name="connsiteX92" fmla="*/ 1332869 w 6492864"/>
              <a:gd name="connsiteY92" fmla="*/ 5744752 h 5753325"/>
              <a:gd name="connsiteX93" fmla="*/ 1290525 w 6492864"/>
              <a:gd name="connsiteY93" fmla="*/ 5740036 h 5753325"/>
              <a:gd name="connsiteX94" fmla="*/ 1233107 w 6492864"/>
              <a:gd name="connsiteY94" fmla="*/ 5742106 h 5753325"/>
              <a:gd name="connsiteX95" fmla="*/ 1214532 w 6492864"/>
              <a:gd name="connsiteY95" fmla="*/ 5753325 h 5753325"/>
              <a:gd name="connsiteX96" fmla="*/ 1199955 w 6492864"/>
              <a:gd name="connsiteY96" fmla="*/ 5744831 h 5753325"/>
              <a:gd name="connsiteX97" fmla="*/ 1162337 w 6492864"/>
              <a:gd name="connsiteY97" fmla="*/ 5738048 h 5753325"/>
              <a:gd name="connsiteX98" fmla="*/ 1053457 w 6492864"/>
              <a:gd name="connsiteY98" fmla="*/ 5688676 h 5753325"/>
              <a:gd name="connsiteX99" fmla="*/ 1025798 w 6492864"/>
              <a:gd name="connsiteY99" fmla="*/ 5673166 h 5753325"/>
              <a:gd name="connsiteX100" fmla="*/ 947900 w 6492864"/>
              <a:gd name="connsiteY100" fmla="*/ 5657848 h 5753325"/>
              <a:gd name="connsiteX101" fmla="*/ 815627 w 6492864"/>
              <a:gd name="connsiteY101" fmla="*/ 5642557 h 5753325"/>
              <a:gd name="connsiteX102" fmla="*/ 788251 w 6492864"/>
              <a:gd name="connsiteY102" fmla="*/ 5637065 h 5753325"/>
              <a:gd name="connsiteX103" fmla="*/ 767822 w 6492864"/>
              <a:gd name="connsiteY103" fmla="*/ 5623450 h 5753325"/>
              <a:gd name="connsiteX104" fmla="*/ 765791 w 6492864"/>
              <a:gd name="connsiteY104" fmla="*/ 5612539 h 5753325"/>
              <a:gd name="connsiteX105" fmla="*/ 751230 w 6492864"/>
              <a:gd name="connsiteY105" fmla="*/ 5608092 h 5753325"/>
              <a:gd name="connsiteX106" fmla="*/ 748008 w 6492864"/>
              <a:gd name="connsiteY106" fmla="*/ 5605052 h 5753325"/>
              <a:gd name="connsiteX107" fmla="*/ 728871 w 6492864"/>
              <a:gd name="connsiteY107" fmla="*/ 5589469 h 5753325"/>
              <a:gd name="connsiteX108" fmla="*/ 671898 w 6492864"/>
              <a:gd name="connsiteY108" fmla="*/ 5602363 h 5753325"/>
              <a:gd name="connsiteX109" fmla="*/ 615065 w 6492864"/>
              <a:gd name="connsiteY109" fmla="*/ 5580257 h 5753325"/>
              <a:gd name="connsiteX110" fmla="*/ 355785 w 6492864"/>
              <a:gd name="connsiteY110" fmla="*/ 5514383 h 5753325"/>
              <a:gd name="connsiteX111" fmla="*/ 102269 w 6492864"/>
              <a:gd name="connsiteY111" fmla="*/ 5524347 h 5753325"/>
              <a:gd name="connsiteX112" fmla="*/ 13160 w 6492864"/>
              <a:gd name="connsiteY112" fmla="*/ 5514159 h 5753325"/>
              <a:gd name="connsiteX113" fmla="*/ 0 w 6492864"/>
              <a:gd name="connsiteY113" fmla="*/ 5511735 h 5753325"/>
              <a:gd name="connsiteX114" fmla="*/ 0 w 6492864"/>
              <a:gd name="connsiteY114" fmla="*/ 0 h 5753325"/>
              <a:gd name="connsiteX0" fmla="*/ 0 w 6492864"/>
              <a:gd name="connsiteY0" fmla="*/ 0 h 5753325"/>
              <a:gd name="connsiteX1" fmla="*/ 6438980 w 6492864"/>
              <a:gd name="connsiteY1" fmla="*/ 0 h 5753325"/>
              <a:gd name="connsiteX2" fmla="*/ 6439047 w 6492864"/>
              <a:gd name="connsiteY2" fmla="*/ 147 h 5753325"/>
              <a:gd name="connsiteX3" fmla="*/ 6443456 w 6492864"/>
              <a:gd name="connsiteY3" fmla="*/ 130105 h 5753325"/>
              <a:gd name="connsiteX4" fmla="*/ 6447632 w 6492864"/>
              <a:gd name="connsiteY4" fmla="*/ 170016 h 5753325"/>
              <a:gd name="connsiteX5" fmla="*/ 6396598 w 6492864"/>
              <a:gd name="connsiteY5" fmla="*/ 274847 h 5753325"/>
              <a:gd name="connsiteX6" fmla="*/ 6375685 w 6492864"/>
              <a:gd name="connsiteY6" fmla="*/ 535865 h 5753325"/>
              <a:gd name="connsiteX7" fmla="*/ 6492864 w 6492864"/>
              <a:gd name="connsiteY7" fmla="*/ 615799 h 5753325"/>
              <a:gd name="connsiteX8" fmla="*/ 6459988 w 6492864"/>
              <a:gd name="connsiteY8" fmla="*/ 707628 h 5753325"/>
              <a:gd name="connsiteX9" fmla="*/ 6453989 w 6492864"/>
              <a:gd name="connsiteY9" fmla="*/ 711876 h 5753325"/>
              <a:gd name="connsiteX10" fmla="*/ 6453209 w 6492864"/>
              <a:gd name="connsiteY10" fmla="*/ 719127 h 5753325"/>
              <a:gd name="connsiteX11" fmla="*/ 6457662 w 6492864"/>
              <a:gd name="connsiteY11" fmla="*/ 723331 h 5753325"/>
              <a:gd name="connsiteX12" fmla="*/ 6447445 w 6492864"/>
              <a:gd name="connsiteY12" fmla="*/ 780003 h 5753325"/>
              <a:gd name="connsiteX13" fmla="*/ 6426552 w 6492864"/>
              <a:gd name="connsiteY13" fmla="*/ 845805 h 5753325"/>
              <a:gd name="connsiteX14" fmla="*/ 6434072 w 6492864"/>
              <a:gd name="connsiteY14" fmla="*/ 910733 h 5753325"/>
              <a:gd name="connsiteX15" fmla="*/ 6432570 w 6492864"/>
              <a:gd name="connsiteY15" fmla="*/ 983394 h 5753325"/>
              <a:gd name="connsiteX16" fmla="*/ 6431878 w 6492864"/>
              <a:gd name="connsiteY16" fmla="*/ 1026728 h 5753325"/>
              <a:gd name="connsiteX17" fmla="*/ 6414269 w 6492864"/>
              <a:gd name="connsiteY17" fmla="*/ 1151111 h 5753325"/>
              <a:gd name="connsiteX18" fmla="*/ 6371722 w 6492864"/>
              <a:gd name="connsiteY18" fmla="*/ 1318080 h 5753325"/>
              <a:gd name="connsiteX19" fmla="*/ 6356023 w 6492864"/>
              <a:gd name="connsiteY19" fmla="*/ 1356227 h 5753325"/>
              <a:gd name="connsiteX20" fmla="*/ 6356157 w 6492864"/>
              <a:gd name="connsiteY20" fmla="*/ 1361967 h 5753325"/>
              <a:gd name="connsiteX21" fmla="*/ 6350613 w 6492864"/>
              <a:gd name="connsiteY21" fmla="*/ 1393569 h 5753325"/>
              <a:gd name="connsiteX22" fmla="*/ 6357062 w 6492864"/>
              <a:gd name="connsiteY22" fmla="*/ 1444071 h 5753325"/>
              <a:gd name="connsiteX23" fmla="*/ 6364832 w 6492864"/>
              <a:gd name="connsiteY23" fmla="*/ 1478763 h 5753325"/>
              <a:gd name="connsiteX24" fmla="*/ 6369745 w 6492864"/>
              <a:gd name="connsiteY24" fmla="*/ 1495680 h 5753325"/>
              <a:gd name="connsiteX25" fmla="*/ 6370898 w 6492864"/>
              <a:gd name="connsiteY25" fmla="*/ 1513331 h 5753325"/>
              <a:gd name="connsiteX26" fmla="*/ 6368801 w 6492864"/>
              <a:gd name="connsiteY26" fmla="*/ 1527414 h 5753325"/>
              <a:gd name="connsiteX27" fmla="*/ 6359177 w 6492864"/>
              <a:gd name="connsiteY27" fmla="*/ 1639513 h 5753325"/>
              <a:gd name="connsiteX28" fmla="*/ 6299489 w 6492864"/>
              <a:gd name="connsiteY28" fmla="*/ 1784860 h 5753325"/>
              <a:gd name="connsiteX29" fmla="*/ 6267878 w 6492864"/>
              <a:gd name="connsiteY29" fmla="*/ 1858572 h 5753325"/>
              <a:gd name="connsiteX30" fmla="*/ 6251146 w 6492864"/>
              <a:gd name="connsiteY30" fmla="*/ 1926167 h 5753325"/>
              <a:gd name="connsiteX31" fmla="*/ 6210686 w 6492864"/>
              <a:gd name="connsiteY31" fmla="*/ 2014834 h 5753325"/>
              <a:gd name="connsiteX32" fmla="*/ 6106652 w 6492864"/>
              <a:gd name="connsiteY32" fmla="*/ 2150572 h 5753325"/>
              <a:gd name="connsiteX33" fmla="*/ 6097813 w 6492864"/>
              <a:gd name="connsiteY33" fmla="*/ 2172208 h 5753325"/>
              <a:gd name="connsiteX34" fmla="*/ 6095990 w 6492864"/>
              <a:gd name="connsiteY34" fmla="*/ 2181185 h 5753325"/>
              <a:gd name="connsiteX35" fmla="*/ 6090126 w 6492864"/>
              <a:gd name="connsiteY35" fmla="*/ 2192533 h 5753325"/>
              <a:gd name="connsiteX36" fmla="*/ 6089503 w 6492864"/>
              <a:gd name="connsiteY36" fmla="*/ 2192543 h 5753325"/>
              <a:gd name="connsiteX37" fmla="*/ 6084946 w 6492864"/>
              <a:gd name="connsiteY37" fmla="*/ 2203694 h 5753325"/>
              <a:gd name="connsiteX38" fmla="*/ 5987861 w 6492864"/>
              <a:gd name="connsiteY38" fmla="*/ 2304868 h 5753325"/>
              <a:gd name="connsiteX39" fmla="*/ 5973439 w 6492864"/>
              <a:gd name="connsiteY39" fmla="*/ 2385635 h 5753325"/>
              <a:gd name="connsiteX40" fmla="*/ 5916727 w 6492864"/>
              <a:gd name="connsiteY40" fmla="*/ 2458777 h 5753325"/>
              <a:gd name="connsiteX41" fmla="*/ 5856524 w 6492864"/>
              <a:gd name="connsiteY41" fmla="*/ 2583281 h 5753325"/>
              <a:gd name="connsiteX42" fmla="*/ 5838091 w 6492864"/>
              <a:gd name="connsiteY42" fmla="*/ 2753474 h 5753325"/>
              <a:gd name="connsiteX43" fmla="*/ 5777471 w 6492864"/>
              <a:gd name="connsiteY43" fmla="*/ 2901570 h 5753325"/>
              <a:gd name="connsiteX44" fmla="*/ 5723992 w 6492864"/>
              <a:gd name="connsiteY44" fmla="*/ 2998752 h 5753325"/>
              <a:gd name="connsiteX45" fmla="*/ 5557886 w 6492864"/>
              <a:gd name="connsiteY45" fmla="*/ 3329735 h 5753325"/>
              <a:gd name="connsiteX46" fmla="*/ 5471501 w 6492864"/>
              <a:gd name="connsiteY46" fmla="*/ 3462221 h 5753325"/>
              <a:gd name="connsiteX47" fmla="*/ 5465154 w 6492864"/>
              <a:gd name="connsiteY47" fmla="*/ 3541065 h 5753325"/>
              <a:gd name="connsiteX48" fmla="*/ 5437889 w 6492864"/>
              <a:gd name="connsiteY48" fmla="*/ 3559927 h 5753325"/>
              <a:gd name="connsiteX49" fmla="*/ 5432770 w 6492864"/>
              <a:gd name="connsiteY49" fmla="*/ 3562948 h 5753325"/>
              <a:gd name="connsiteX50" fmla="*/ 5406795 w 6492864"/>
              <a:gd name="connsiteY50" fmla="*/ 3578594 h 5753325"/>
              <a:gd name="connsiteX51" fmla="*/ 5381495 w 6492864"/>
              <a:gd name="connsiteY51" fmla="*/ 3599883 h 5753325"/>
              <a:gd name="connsiteX52" fmla="*/ 5363689 w 6492864"/>
              <a:gd name="connsiteY52" fmla="*/ 3633299 h 5753325"/>
              <a:gd name="connsiteX53" fmla="*/ 5291870 w 6492864"/>
              <a:gd name="connsiteY53" fmla="*/ 3799039 h 5753325"/>
              <a:gd name="connsiteX54" fmla="*/ 5241600 w 6492864"/>
              <a:gd name="connsiteY54" fmla="*/ 3894238 h 5753325"/>
              <a:gd name="connsiteX55" fmla="*/ 5211041 w 6492864"/>
              <a:gd name="connsiteY55" fmla="*/ 3924184 h 5753325"/>
              <a:gd name="connsiteX56" fmla="*/ 5176073 w 6492864"/>
              <a:gd name="connsiteY56" fmla="*/ 3970179 h 5753325"/>
              <a:gd name="connsiteX57" fmla="*/ 5172826 w 6492864"/>
              <a:gd name="connsiteY57" fmla="*/ 3991773 h 5753325"/>
              <a:gd name="connsiteX58" fmla="*/ 5157053 w 6492864"/>
              <a:gd name="connsiteY58" fmla="*/ 3997708 h 5753325"/>
              <a:gd name="connsiteX59" fmla="*/ 5127922 w 6492864"/>
              <a:gd name="connsiteY59" fmla="*/ 4022660 h 5753325"/>
              <a:gd name="connsiteX60" fmla="*/ 5020872 w 6492864"/>
              <a:gd name="connsiteY60" fmla="*/ 4075951 h 5753325"/>
              <a:gd name="connsiteX61" fmla="*/ 4991410 w 6492864"/>
              <a:gd name="connsiteY61" fmla="*/ 4087598 h 5753325"/>
              <a:gd name="connsiteX62" fmla="*/ 4930112 w 6492864"/>
              <a:gd name="connsiteY62" fmla="*/ 4138459 h 5753325"/>
              <a:gd name="connsiteX63" fmla="*/ 4834224 w 6492864"/>
              <a:gd name="connsiteY63" fmla="*/ 4231643 h 5753325"/>
              <a:gd name="connsiteX64" fmla="*/ 4812599 w 6492864"/>
              <a:gd name="connsiteY64" fmla="*/ 4249449 h 5753325"/>
              <a:gd name="connsiteX65" fmla="*/ 4789188 w 6492864"/>
              <a:gd name="connsiteY65" fmla="*/ 4256678 h 5753325"/>
              <a:gd name="connsiteX66" fmla="*/ 4779554 w 6492864"/>
              <a:gd name="connsiteY66" fmla="*/ 4251313 h 5753325"/>
              <a:gd name="connsiteX67" fmla="*/ 4766885 w 6492864"/>
              <a:gd name="connsiteY67" fmla="*/ 4259812 h 5753325"/>
              <a:gd name="connsiteX68" fmla="*/ 4762510 w 6492864"/>
              <a:gd name="connsiteY68" fmla="*/ 4260383 h 5753325"/>
              <a:gd name="connsiteX69" fmla="*/ 4738416 w 6492864"/>
              <a:gd name="connsiteY69" fmla="*/ 4265355 h 5753325"/>
              <a:gd name="connsiteX70" fmla="*/ 4712007 w 6492864"/>
              <a:gd name="connsiteY70" fmla="*/ 4317892 h 5753325"/>
              <a:gd name="connsiteX71" fmla="*/ 4658930 w 6492864"/>
              <a:gd name="connsiteY71" fmla="*/ 4348041 h 5753325"/>
              <a:gd name="connsiteX72" fmla="*/ 4443526 w 6492864"/>
              <a:gd name="connsiteY72" fmla="*/ 4507851 h 5753325"/>
              <a:gd name="connsiteX73" fmla="*/ 4289766 w 6492864"/>
              <a:gd name="connsiteY73" fmla="*/ 4711450 h 5753325"/>
              <a:gd name="connsiteX74" fmla="*/ 4150870 w 6492864"/>
              <a:gd name="connsiteY74" fmla="*/ 4818480 h 5753325"/>
              <a:gd name="connsiteX75" fmla="*/ 4006639 w 6492864"/>
              <a:gd name="connsiteY75" fmla="*/ 4933815 h 5753325"/>
              <a:gd name="connsiteX76" fmla="*/ 3298210 w 6492864"/>
              <a:gd name="connsiteY76" fmla="*/ 5070790 h 5753325"/>
              <a:gd name="connsiteX77" fmla="*/ 2947678 w 6492864"/>
              <a:gd name="connsiteY77" fmla="*/ 5117869 h 5753325"/>
              <a:gd name="connsiteX78" fmla="*/ 2822169 w 6492864"/>
              <a:gd name="connsiteY78" fmla="*/ 5129396 h 5753325"/>
              <a:gd name="connsiteX79" fmla="*/ 2538773 w 6492864"/>
              <a:gd name="connsiteY79" fmla="*/ 5313397 h 5753325"/>
              <a:gd name="connsiteX80" fmla="*/ 2014500 w 6492864"/>
              <a:gd name="connsiteY80" fmla="*/ 5519744 h 5753325"/>
              <a:gd name="connsiteX81" fmla="*/ 1934391 w 6492864"/>
              <a:gd name="connsiteY81" fmla="*/ 5591335 h 5753325"/>
              <a:gd name="connsiteX82" fmla="*/ 1892550 w 6492864"/>
              <a:gd name="connsiteY82" fmla="*/ 5649708 h 5753325"/>
              <a:gd name="connsiteX83" fmla="*/ 1854769 w 6492864"/>
              <a:gd name="connsiteY83" fmla="*/ 5647691 h 5753325"/>
              <a:gd name="connsiteX84" fmla="*/ 1809461 w 6492864"/>
              <a:gd name="connsiteY84" fmla="*/ 5648628 h 5753325"/>
              <a:gd name="connsiteX85" fmla="*/ 1745150 w 6492864"/>
              <a:gd name="connsiteY85" fmla="*/ 5693879 h 5753325"/>
              <a:gd name="connsiteX86" fmla="*/ 1713375 w 6492864"/>
              <a:gd name="connsiteY86" fmla="*/ 5684672 h 5753325"/>
              <a:gd name="connsiteX87" fmla="*/ 1707808 w 6492864"/>
              <a:gd name="connsiteY87" fmla="*/ 5682611 h 5753325"/>
              <a:gd name="connsiteX88" fmla="*/ 1679313 w 6492864"/>
              <a:gd name="connsiteY88" fmla="*/ 5672360 h 5753325"/>
              <a:gd name="connsiteX89" fmla="*/ 1646933 w 6492864"/>
              <a:gd name="connsiteY89" fmla="*/ 5666227 h 5753325"/>
              <a:gd name="connsiteX90" fmla="*/ 1610055 w 6492864"/>
              <a:gd name="connsiteY90" fmla="*/ 5673643 h 5753325"/>
              <a:gd name="connsiteX91" fmla="*/ 1437641 w 6492864"/>
              <a:gd name="connsiteY91" fmla="*/ 5723266 h 5753325"/>
              <a:gd name="connsiteX92" fmla="*/ 1332869 w 6492864"/>
              <a:gd name="connsiteY92" fmla="*/ 5744752 h 5753325"/>
              <a:gd name="connsiteX93" fmla="*/ 1290525 w 6492864"/>
              <a:gd name="connsiteY93" fmla="*/ 5740036 h 5753325"/>
              <a:gd name="connsiteX94" fmla="*/ 1233107 w 6492864"/>
              <a:gd name="connsiteY94" fmla="*/ 5742106 h 5753325"/>
              <a:gd name="connsiteX95" fmla="*/ 1214532 w 6492864"/>
              <a:gd name="connsiteY95" fmla="*/ 5753325 h 5753325"/>
              <a:gd name="connsiteX96" fmla="*/ 1199955 w 6492864"/>
              <a:gd name="connsiteY96" fmla="*/ 5744831 h 5753325"/>
              <a:gd name="connsiteX97" fmla="*/ 1162337 w 6492864"/>
              <a:gd name="connsiteY97" fmla="*/ 5738048 h 5753325"/>
              <a:gd name="connsiteX98" fmla="*/ 1053457 w 6492864"/>
              <a:gd name="connsiteY98" fmla="*/ 5688676 h 5753325"/>
              <a:gd name="connsiteX99" fmla="*/ 1025798 w 6492864"/>
              <a:gd name="connsiteY99" fmla="*/ 5673166 h 5753325"/>
              <a:gd name="connsiteX100" fmla="*/ 947900 w 6492864"/>
              <a:gd name="connsiteY100" fmla="*/ 5657848 h 5753325"/>
              <a:gd name="connsiteX101" fmla="*/ 815627 w 6492864"/>
              <a:gd name="connsiteY101" fmla="*/ 5642557 h 5753325"/>
              <a:gd name="connsiteX102" fmla="*/ 788251 w 6492864"/>
              <a:gd name="connsiteY102" fmla="*/ 5637065 h 5753325"/>
              <a:gd name="connsiteX103" fmla="*/ 767822 w 6492864"/>
              <a:gd name="connsiteY103" fmla="*/ 5623450 h 5753325"/>
              <a:gd name="connsiteX104" fmla="*/ 765791 w 6492864"/>
              <a:gd name="connsiteY104" fmla="*/ 5612539 h 5753325"/>
              <a:gd name="connsiteX105" fmla="*/ 751230 w 6492864"/>
              <a:gd name="connsiteY105" fmla="*/ 5608092 h 5753325"/>
              <a:gd name="connsiteX106" fmla="*/ 748008 w 6492864"/>
              <a:gd name="connsiteY106" fmla="*/ 5605052 h 5753325"/>
              <a:gd name="connsiteX107" fmla="*/ 728871 w 6492864"/>
              <a:gd name="connsiteY107" fmla="*/ 5589469 h 5753325"/>
              <a:gd name="connsiteX108" fmla="*/ 671898 w 6492864"/>
              <a:gd name="connsiteY108" fmla="*/ 5602363 h 5753325"/>
              <a:gd name="connsiteX109" fmla="*/ 615065 w 6492864"/>
              <a:gd name="connsiteY109" fmla="*/ 5580257 h 5753325"/>
              <a:gd name="connsiteX110" fmla="*/ 355785 w 6492864"/>
              <a:gd name="connsiteY110" fmla="*/ 5514383 h 5753325"/>
              <a:gd name="connsiteX111" fmla="*/ 102269 w 6492864"/>
              <a:gd name="connsiteY111" fmla="*/ 5524347 h 5753325"/>
              <a:gd name="connsiteX112" fmla="*/ 13160 w 6492864"/>
              <a:gd name="connsiteY112" fmla="*/ 5514159 h 5753325"/>
              <a:gd name="connsiteX113" fmla="*/ 0 w 6492864"/>
              <a:gd name="connsiteY113" fmla="*/ 5511735 h 5753325"/>
              <a:gd name="connsiteX114" fmla="*/ 0 w 6492864"/>
              <a:gd name="connsiteY114" fmla="*/ 0 h 5753325"/>
              <a:gd name="connsiteX0" fmla="*/ 0 w 6462955"/>
              <a:gd name="connsiteY0" fmla="*/ 0 h 5753325"/>
              <a:gd name="connsiteX1" fmla="*/ 6438980 w 6462955"/>
              <a:gd name="connsiteY1" fmla="*/ 0 h 5753325"/>
              <a:gd name="connsiteX2" fmla="*/ 6439047 w 6462955"/>
              <a:gd name="connsiteY2" fmla="*/ 147 h 5753325"/>
              <a:gd name="connsiteX3" fmla="*/ 6443456 w 6462955"/>
              <a:gd name="connsiteY3" fmla="*/ 130105 h 5753325"/>
              <a:gd name="connsiteX4" fmla="*/ 6447632 w 6462955"/>
              <a:gd name="connsiteY4" fmla="*/ 170016 h 5753325"/>
              <a:gd name="connsiteX5" fmla="*/ 6396598 w 6462955"/>
              <a:gd name="connsiteY5" fmla="*/ 274847 h 5753325"/>
              <a:gd name="connsiteX6" fmla="*/ 6375685 w 6462955"/>
              <a:gd name="connsiteY6" fmla="*/ 535865 h 5753325"/>
              <a:gd name="connsiteX7" fmla="*/ 6354187 w 6462955"/>
              <a:gd name="connsiteY7" fmla="*/ 615799 h 5753325"/>
              <a:gd name="connsiteX8" fmla="*/ 6459988 w 6462955"/>
              <a:gd name="connsiteY8" fmla="*/ 707628 h 5753325"/>
              <a:gd name="connsiteX9" fmla="*/ 6453989 w 6462955"/>
              <a:gd name="connsiteY9" fmla="*/ 711876 h 5753325"/>
              <a:gd name="connsiteX10" fmla="*/ 6453209 w 6462955"/>
              <a:gd name="connsiteY10" fmla="*/ 719127 h 5753325"/>
              <a:gd name="connsiteX11" fmla="*/ 6457662 w 6462955"/>
              <a:gd name="connsiteY11" fmla="*/ 723331 h 5753325"/>
              <a:gd name="connsiteX12" fmla="*/ 6447445 w 6462955"/>
              <a:gd name="connsiteY12" fmla="*/ 780003 h 5753325"/>
              <a:gd name="connsiteX13" fmla="*/ 6426552 w 6462955"/>
              <a:gd name="connsiteY13" fmla="*/ 845805 h 5753325"/>
              <a:gd name="connsiteX14" fmla="*/ 6434072 w 6462955"/>
              <a:gd name="connsiteY14" fmla="*/ 910733 h 5753325"/>
              <a:gd name="connsiteX15" fmla="*/ 6432570 w 6462955"/>
              <a:gd name="connsiteY15" fmla="*/ 983394 h 5753325"/>
              <a:gd name="connsiteX16" fmla="*/ 6431878 w 6462955"/>
              <a:gd name="connsiteY16" fmla="*/ 1026728 h 5753325"/>
              <a:gd name="connsiteX17" fmla="*/ 6414269 w 6462955"/>
              <a:gd name="connsiteY17" fmla="*/ 1151111 h 5753325"/>
              <a:gd name="connsiteX18" fmla="*/ 6371722 w 6462955"/>
              <a:gd name="connsiteY18" fmla="*/ 1318080 h 5753325"/>
              <a:gd name="connsiteX19" fmla="*/ 6356023 w 6462955"/>
              <a:gd name="connsiteY19" fmla="*/ 1356227 h 5753325"/>
              <a:gd name="connsiteX20" fmla="*/ 6356157 w 6462955"/>
              <a:gd name="connsiteY20" fmla="*/ 1361967 h 5753325"/>
              <a:gd name="connsiteX21" fmla="*/ 6350613 w 6462955"/>
              <a:gd name="connsiteY21" fmla="*/ 1393569 h 5753325"/>
              <a:gd name="connsiteX22" fmla="*/ 6357062 w 6462955"/>
              <a:gd name="connsiteY22" fmla="*/ 1444071 h 5753325"/>
              <a:gd name="connsiteX23" fmla="*/ 6364832 w 6462955"/>
              <a:gd name="connsiteY23" fmla="*/ 1478763 h 5753325"/>
              <a:gd name="connsiteX24" fmla="*/ 6369745 w 6462955"/>
              <a:gd name="connsiteY24" fmla="*/ 1495680 h 5753325"/>
              <a:gd name="connsiteX25" fmla="*/ 6370898 w 6462955"/>
              <a:gd name="connsiteY25" fmla="*/ 1513331 h 5753325"/>
              <a:gd name="connsiteX26" fmla="*/ 6368801 w 6462955"/>
              <a:gd name="connsiteY26" fmla="*/ 1527414 h 5753325"/>
              <a:gd name="connsiteX27" fmla="*/ 6359177 w 6462955"/>
              <a:gd name="connsiteY27" fmla="*/ 1639513 h 5753325"/>
              <a:gd name="connsiteX28" fmla="*/ 6299489 w 6462955"/>
              <a:gd name="connsiteY28" fmla="*/ 1784860 h 5753325"/>
              <a:gd name="connsiteX29" fmla="*/ 6267878 w 6462955"/>
              <a:gd name="connsiteY29" fmla="*/ 1858572 h 5753325"/>
              <a:gd name="connsiteX30" fmla="*/ 6251146 w 6462955"/>
              <a:gd name="connsiteY30" fmla="*/ 1926167 h 5753325"/>
              <a:gd name="connsiteX31" fmla="*/ 6210686 w 6462955"/>
              <a:gd name="connsiteY31" fmla="*/ 2014834 h 5753325"/>
              <a:gd name="connsiteX32" fmla="*/ 6106652 w 6462955"/>
              <a:gd name="connsiteY32" fmla="*/ 2150572 h 5753325"/>
              <a:gd name="connsiteX33" fmla="*/ 6097813 w 6462955"/>
              <a:gd name="connsiteY33" fmla="*/ 2172208 h 5753325"/>
              <a:gd name="connsiteX34" fmla="*/ 6095990 w 6462955"/>
              <a:gd name="connsiteY34" fmla="*/ 2181185 h 5753325"/>
              <a:gd name="connsiteX35" fmla="*/ 6090126 w 6462955"/>
              <a:gd name="connsiteY35" fmla="*/ 2192533 h 5753325"/>
              <a:gd name="connsiteX36" fmla="*/ 6089503 w 6462955"/>
              <a:gd name="connsiteY36" fmla="*/ 2192543 h 5753325"/>
              <a:gd name="connsiteX37" fmla="*/ 6084946 w 6462955"/>
              <a:gd name="connsiteY37" fmla="*/ 2203694 h 5753325"/>
              <a:gd name="connsiteX38" fmla="*/ 5987861 w 6462955"/>
              <a:gd name="connsiteY38" fmla="*/ 2304868 h 5753325"/>
              <a:gd name="connsiteX39" fmla="*/ 5973439 w 6462955"/>
              <a:gd name="connsiteY39" fmla="*/ 2385635 h 5753325"/>
              <a:gd name="connsiteX40" fmla="*/ 5916727 w 6462955"/>
              <a:gd name="connsiteY40" fmla="*/ 2458777 h 5753325"/>
              <a:gd name="connsiteX41" fmla="*/ 5856524 w 6462955"/>
              <a:gd name="connsiteY41" fmla="*/ 2583281 h 5753325"/>
              <a:gd name="connsiteX42" fmla="*/ 5838091 w 6462955"/>
              <a:gd name="connsiteY42" fmla="*/ 2753474 h 5753325"/>
              <a:gd name="connsiteX43" fmla="*/ 5777471 w 6462955"/>
              <a:gd name="connsiteY43" fmla="*/ 2901570 h 5753325"/>
              <a:gd name="connsiteX44" fmla="*/ 5723992 w 6462955"/>
              <a:gd name="connsiteY44" fmla="*/ 2998752 h 5753325"/>
              <a:gd name="connsiteX45" fmla="*/ 5557886 w 6462955"/>
              <a:gd name="connsiteY45" fmla="*/ 3329735 h 5753325"/>
              <a:gd name="connsiteX46" fmla="*/ 5471501 w 6462955"/>
              <a:gd name="connsiteY46" fmla="*/ 3462221 h 5753325"/>
              <a:gd name="connsiteX47" fmla="*/ 5465154 w 6462955"/>
              <a:gd name="connsiteY47" fmla="*/ 3541065 h 5753325"/>
              <a:gd name="connsiteX48" fmla="*/ 5437889 w 6462955"/>
              <a:gd name="connsiteY48" fmla="*/ 3559927 h 5753325"/>
              <a:gd name="connsiteX49" fmla="*/ 5432770 w 6462955"/>
              <a:gd name="connsiteY49" fmla="*/ 3562948 h 5753325"/>
              <a:gd name="connsiteX50" fmla="*/ 5406795 w 6462955"/>
              <a:gd name="connsiteY50" fmla="*/ 3578594 h 5753325"/>
              <a:gd name="connsiteX51" fmla="*/ 5381495 w 6462955"/>
              <a:gd name="connsiteY51" fmla="*/ 3599883 h 5753325"/>
              <a:gd name="connsiteX52" fmla="*/ 5363689 w 6462955"/>
              <a:gd name="connsiteY52" fmla="*/ 3633299 h 5753325"/>
              <a:gd name="connsiteX53" fmla="*/ 5291870 w 6462955"/>
              <a:gd name="connsiteY53" fmla="*/ 3799039 h 5753325"/>
              <a:gd name="connsiteX54" fmla="*/ 5241600 w 6462955"/>
              <a:gd name="connsiteY54" fmla="*/ 3894238 h 5753325"/>
              <a:gd name="connsiteX55" fmla="*/ 5211041 w 6462955"/>
              <a:gd name="connsiteY55" fmla="*/ 3924184 h 5753325"/>
              <a:gd name="connsiteX56" fmla="*/ 5176073 w 6462955"/>
              <a:gd name="connsiteY56" fmla="*/ 3970179 h 5753325"/>
              <a:gd name="connsiteX57" fmla="*/ 5172826 w 6462955"/>
              <a:gd name="connsiteY57" fmla="*/ 3991773 h 5753325"/>
              <a:gd name="connsiteX58" fmla="*/ 5157053 w 6462955"/>
              <a:gd name="connsiteY58" fmla="*/ 3997708 h 5753325"/>
              <a:gd name="connsiteX59" fmla="*/ 5127922 w 6462955"/>
              <a:gd name="connsiteY59" fmla="*/ 4022660 h 5753325"/>
              <a:gd name="connsiteX60" fmla="*/ 5020872 w 6462955"/>
              <a:gd name="connsiteY60" fmla="*/ 4075951 h 5753325"/>
              <a:gd name="connsiteX61" fmla="*/ 4991410 w 6462955"/>
              <a:gd name="connsiteY61" fmla="*/ 4087598 h 5753325"/>
              <a:gd name="connsiteX62" fmla="*/ 4930112 w 6462955"/>
              <a:gd name="connsiteY62" fmla="*/ 4138459 h 5753325"/>
              <a:gd name="connsiteX63" fmla="*/ 4834224 w 6462955"/>
              <a:gd name="connsiteY63" fmla="*/ 4231643 h 5753325"/>
              <a:gd name="connsiteX64" fmla="*/ 4812599 w 6462955"/>
              <a:gd name="connsiteY64" fmla="*/ 4249449 h 5753325"/>
              <a:gd name="connsiteX65" fmla="*/ 4789188 w 6462955"/>
              <a:gd name="connsiteY65" fmla="*/ 4256678 h 5753325"/>
              <a:gd name="connsiteX66" fmla="*/ 4779554 w 6462955"/>
              <a:gd name="connsiteY66" fmla="*/ 4251313 h 5753325"/>
              <a:gd name="connsiteX67" fmla="*/ 4766885 w 6462955"/>
              <a:gd name="connsiteY67" fmla="*/ 4259812 h 5753325"/>
              <a:gd name="connsiteX68" fmla="*/ 4762510 w 6462955"/>
              <a:gd name="connsiteY68" fmla="*/ 4260383 h 5753325"/>
              <a:gd name="connsiteX69" fmla="*/ 4738416 w 6462955"/>
              <a:gd name="connsiteY69" fmla="*/ 4265355 h 5753325"/>
              <a:gd name="connsiteX70" fmla="*/ 4712007 w 6462955"/>
              <a:gd name="connsiteY70" fmla="*/ 4317892 h 5753325"/>
              <a:gd name="connsiteX71" fmla="*/ 4658930 w 6462955"/>
              <a:gd name="connsiteY71" fmla="*/ 4348041 h 5753325"/>
              <a:gd name="connsiteX72" fmla="*/ 4443526 w 6462955"/>
              <a:gd name="connsiteY72" fmla="*/ 4507851 h 5753325"/>
              <a:gd name="connsiteX73" fmla="*/ 4289766 w 6462955"/>
              <a:gd name="connsiteY73" fmla="*/ 4711450 h 5753325"/>
              <a:gd name="connsiteX74" fmla="*/ 4150870 w 6462955"/>
              <a:gd name="connsiteY74" fmla="*/ 4818480 h 5753325"/>
              <a:gd name="connsiteX75" fmla="*/ 4006639 w 6462955"/>
              <a:gd name="connsiteY75" fmla="*/ 4933815 h 5753325"/>
              <a:gd name="connsiteX76" fmla="*/ 3298210 w 6462955"/>
              <a:gd name="connsiteY76" fmla="*/ 5070790 h 5753325"/>
              <a:gd name="connsiteX77" fmla="*/ 2947678 w 6462955"/>
              <a:gd name="connsiteY77" fmla="*/ 5117869 h 5753325"/>
              <a:gd name="connsiteX78" fmla="*/ 2822169 w 6462955"/>
              <a:gd name="connsiteY78" fmla="*/ 5129396 h 5753325"/>
              <a:gd name="connsiteX79" fmla="*/ 2538773 w 6462955"/>
              <a:gd name="connsiteY79" fmla="*/ 5313397 h 5753325"/>
              <a:gd name="connsiteX80" fmla="*/ 2014500 w 6462955"/>
              <a:gd name="connsiteY80" fmla="*/ 5519744 h 5753325"/>
              <a:gd name="connsiteX81" fmla="*/ 1934391 w 6462955"/>
              <a:gd name="connsiteY81" fmla="*/ 5591335 h 5753325"/>
              <a:gd name="connsiteX82" fmla="*/ 1892550 w 6462955"/>
              <a:gd name="connsiteY82" fmla="*/ 5649708 h 5753325"/>
              <a:gd name="connsiteX83" fmla="*/ 1854769 w 6462955"/>
              <a:gd name="connsiteY83" fmla="*/ 5647691 h 5753325"/>
              <a:gd name="connsiteX84" fmla="*/ 1809461 w 6462955"/>
              <a:gd name="connsiteY84" fmla="*/ 5648628 h 5753325"/>
              <a:gd name="connsiteX85" fmla="*/ 1745150 w 6462955"/>
              <a:gd name="connsiteY85" fmla="*/ 5693879 h 5753325"/>
              <a:gd name="connsiteX86" fmla="*/ 1713375 w 6462955"/>
              <a:gd name="connsiteY86" fmla="*/ 5684672 h 5753325"/>
              <a:gd name="connsiteX87" fmla="*/ 1707808 w 6462955"/>
              <a:gd name="connsiteY87" fmla="*/ 5682611 h 5753325"/>
              <a:gd name="connsiteX88" fmla="*/ 1679313 w 6462955"/>
              <a:gd name="connsiteY88" fmla="*/ 5672360 h 5753325"/>
              <a:gd name="connsiteX89" fmla="*/ 1646933 w 6462955"/>
              <a:gd name="connsiteY89" fmla="*/ 5666227 h 5753325"/>
              <a:gd name="connsiteX90" fmla="*/ 1610055 w 6462955"/>
              <a:gd name="connsiteY90" fmla="*/ 5673643 h 5753325"/>
              <a:gd name="connsiteX91" fmla="*/ 1437641 w 6462955"/>
              <a:gd name="connsiteY91" fmla="*/ 5723266 h 5753325"/>
              <a:gd name="connsiteX92" fmla="*/ 1332869 w 6462955"/>
              <a:gd name="connsiteY92" fmla="*/ 5744752 h 5753325"/>
              <a:gd name="connsiteX93" fmla="*/ 1290525 w 6462955"/>
              <a:gd name="connsiteY93" fmla="*/ 5740036 h 5753325"/>
              <a:gd name="connsiteX94" fmla="*/ 1233107 w 6462955"/>
              <a:gd name="connsiteY94" fmla="*/ 5742106 h 5753325"/>
              <a:gd name="connsiteX95" fmla="*/ 1214532 w 6462955"/>
              <a:gd name="connsiteY95" fmla="*/ 5753325 h 5753325"/>
              <a:gd name="connsiteX96" fmla="*/ 1199955 w 6462955"/>
              <a:gd name="connsiteY96" fmla="*/ 5744831 h 5753325"/>
              <a:gd name="connsiteX97" fmla="*/ 1162337 w 6462955"/>
              <a:gd name="connsiteY97" fmla="*/ 5738048 h 5753325"/>
              <a:gd name="connsiteX98" fmla="*/ 1053457 w 6462955"/>
              <a:gd name="connsiteY98" fmla="*/ 5688676 h 5753325"/>
              <a:gd name="connsiteX99" fmla="*/ 1025798 w 6462955"/>
              <a:gd name="connsiteY99" fmla="*/ 5673166 h 5753325"/>
              <a:gd name="connsiteX100" fmla="*/ 947900 w 6462955"/>
              <a:gd name="connsiteY100" fmla="*/ 5657848 h 5753325"/>
              <a:gd name="connsiteX101" fmla="*/ 815627 w 6462955"/>
              <a:gd name="connsiteY101" fmla="*/ 5642557 h 5753325"/>
              <a:gd name="connsiteX102" fmla="*/ 788251 w 6462955"/>
              <a:gd name="connsiteY102" fmla="*/ 5637065 h 5753325"/>
              <a:gd name="connsiteX103" fmla="*/ 767822 w 6462955"/>
              <a:gd name="connsiteY103" fmla="*/ 5623450 h 5753325"/>
              <a:gd name="connsiteX104" fmla="*/ 765791 w 6462955"/>
              <a:gd name="connsiteY104" fmla="*/ 5612539 h 5753325"/>
              <a:gd name="connsiteX105" fmla="*/ 751230 w 6462955"/>
              <a:gd name="connsiteY105" fmla="*/ 5608092 h 5753325"/>
              <a:gd name="connsiteX106" fmla="*/ 748008 w 6462955"/>
              <a:gd name="connsiteY106" fmla="*/ 5605052 h 5753325"/>
              <a:gd name="connsiteX107" fmla="*/ 728871 w 6462955"/>
              <a:gd name="connsiteY107" fmla="*/ 5589469 h 5753325"/>
              <a:gd name="connsiteX108" fmla="*/ 671898 w 6462955"/>
              <a:gd name="connsiteY108" fmla="*/ 5602363 h 5753325"/>
              <a:gd name="connsiteX109" fmla="*/ 615065 w 6462955"/>
              <a:gd name="connsiteY109" fmla="*/ 5580257 h 5753325"/>
              <a:gd name="connsiteX110" fmla="*/ 355785 w 6462955"/>
              <a:gd name="connsiteY110" fmla="*/ 5514383 h 5753325"/>
              <a:gd name="connsiteX111" fmla="*/ 102269 w 6462955"/>
              <a:gd name="connsiteY111" fmla="*/ 5524347 h 5753325"/>
              <a:gd name="connsiteX112" fmla="*/ 13160 w 6462955"/>
              <a:gd name="connsiteY112" fmla="*/ 5514159 h 5753325"/>
              <a:gd name="connsiteX113" fmla="*/ 0 w 6462955"/>
              <a:gd name="connsiteY113" fmla="*/ 5511735 h 5753325"/>
              <a:gd name="connsiteX114" fmla="*/ 0 w 6462955"/>
              <a:gd name="connsiteY114" fmla="*/ 0 h 5753325"/>
              <a:gd name="connsiteX0" fmla="*/ 0 w 6459988"/>
              <a:gd name="connsiteY0" fmla="*/ 0 h 5753325"/>
              <a:gd name="connsiteX1" fmla="*/ 6438980 w 6459988"/>
              <a:gd name="connsiteY1" fmla="*/ 0 h 5753325"/>
              <a:gd name="connsiteX2" fmla="*/ 6439047 w 6459988"/>
              <a:gd name="connsiteY2" fmla="*/ 147 h 5753325"/>
              <a:gd name="connsiteX3" fmla="*/ 6443456 w 6459988"/>
              <a:gd name="connsiteY3" fmla="*/ 130105 h 5753325"/>
              <a:gd name="connsiteX4" fmla="*/ 6447632 w 6459988"/>
              <a:gd name="connsiteY4" fmla="*/ 170016 h 5753325"/>
              <a:gd name="connsiteX5" fmla="*/ 6396598 w 6459988"/>
              <a:gd name="connsiteY5" fmla="*/ 274847 h 5753325"/>
              <a:gd name="connsiteX6" fmla="*/ 6375685 w 6459988"/>
              <a:gd name="connsiteY6" fmla="*/ 535865 h 5753325"/>
              <a:gd name="connsiteX7" fmla="*/ 6354187 w 6459988"/>
              <a:gd name="connsiteY7" fmla="*/ 615799 h 5753325"/>
              <a:gd name="connsiteX8" fmla="*/ 6459988 w 6459988"/>
              <a:gd name="connsiteY8" fmla="*/ 707628 h 5753325"/>
              <a:gd name="connsiteX9" fmla="*/ 6453989 w 6459988"/>
              <a:gd name="connsiteY9" fmla="*/ 711876 h 5753325"/>
              <a:gd name="connsiteX10" fmla="*/ 6453209 w 6459988"/>
              <a:gd name="connsiteY10" fmla="*/ 719127 h 5753325"/>
              <a:gd name="connsiteX11" fmla="*/ 6344988 w 6459988"/>
              <a:gd name="connsiteY11" fmla="*/ 697330 h 5753325"/>
              <a:gd name="connsiteX12" fmla="*/ 6447445 w 6459988"/>
              <a:gd name="connsiteY12" fmla="*/ 780003 h 5753325"/>
              <a:gd name="connsiteX13" fmla="*/ 6426552 w 6459988"/>
              <a:gd name="connsiteY13" fmla="*/ 845805 h 5753325"/>
              <a:gd name="connsiteX14" fmla="*/ 6434072 w 6459988"/>
              <a:gd name="connsiteY14" fmla="*/ 910733 h 5753325"/>
              <a:gd name="connsiteX15" fmla="*/ 6432570 w 6459988"/>
              <a:gd name="connsiteY15" fmla="*/ 983394 h 5753325"/>
              <a:gd name="connsiteX16" fmla="*/ 6431878 w 6459988"/>
              <a:gd name="connsiteY16" fmla="*/ 1026728 h 5753325"/>
              <a:gd name="connsiteX17" fmla="*/ 6414269 w 6459988"/>
              <a:gd name="connsiteY17" fmla="*/ 1151111 h 5753325"/>
              <a:gd name="connsiteX18" fmla="*/ 6371722 w 6459988"/>
              <a:gd name="connsiteY18" fmla="*/ 1318080 h 5753325"/>
              <a:gd name="connsiteX19" fmla="*/ 6356023 w 6459988"/>
              <a:gd name="connsiteY19" fmla="*/ 1356227 h 5753325"/>
              <a:gd name="connsiteX20" fmla="*/ 6356157 w 6459988"/>
              <a:gd name="connsiteY20" fmla="*/ 1361967 h 5753325"/>
              <a:gd name="connsiteX21" fmla="*/ 6350613 w 6459988"/>
              <a:gd name="connsiteY21" fmla="*/ 1393569 h 5753325"/>
              <a:gd name="connsiteX22" fmla="*/ 6357062 w 6459988"/>
              <a:gd name="connsiteY22" fmla="*/ 1444071 h 5753325"/>
              <a:gd name="connsiteX23" fmla="*/ 6364832 w 6459988"/>
              <a:gd name="connsiteY23" fmla="*/ 1478763 h 5753325"/>
              <a:gd name="connsiteX24" fmla="*/ 6369745 w 6459988"/>
              <a:gd name="connsiteY24" fmla="*/ 1495680 h 5753325"/>
              <a:gd name="connsiteX25" fmla="*/ 6370898 w 6459988"/>
              <a:gd name="connsiteY25" fmla="*/ 1513331 h 5753325"/>
              <a:gd name="connsiteX26" fmla="*/ 6368801 w 6459988"/>
              <a:gd name="connsiteY26" fmla="*/ 1527414 h 5753325"/>
              <a:gd name="connsiteX27" fmla="*/ 6359177 w 6459988"/>
              <a:gd name="connsiteY27" fmla="*/ 1639513 h 5753325"/>
              <a:gd name="connsiteX28" fmla="*/ 6299489 w 6459988"/>
              <a:gd name="connsiteY28" fmla="*/ 1784860 h 5753325"/>
              <a:gd name="connsiteX29" fmla="*/ 6267878 w 6459988"/>
              <a:gd name="connsiteY29" fmla="*/ 1858572 h 5753325"/>
              <a:gd name="connsiteX30" fmla="*/ 6251146 w 6459988"/>
              <a:gd name="connsiteY30" fmla="*/ 1926167 h 5753325"/>
              <a:gd name="connsiteX31" fmla="*/ 6210686 w 6459988"/>
              <a:gd name="connsiteY31" fmla="*/ 2014834 h 5753325"/>
              <a:gd name="connsiteX32" fmla="*/ 6106652 w 6459988"/>
              <a:gd name="connsiteY32" fmla="*/ 2150572 h 5753325"/>
              <a:gd name="connsiteX33" fmla="*/ 6097813 w 6459988"/>
              <a:gd name="connsiteY33" fmla="*/ 2172208 h 5753325"/>
              <a:gd name="connsiteX34" fmla="*/ 6095990 w 6459988"/>
              <a:gd name="connsiteY34" fmla="*/ 2181185 h 5753325"/>
              <a:gd name="connsiteX35" fmla="*/ 6090126 w 6459988"/>
              <a:gd name="connsiteY35" fmla="*/ 2192533 h 5753325"/>
              <a:gd name="connsiteX36" fmla="*/ 6089503 w 6459988"/>
              <a:gd name="connsiteY36" fmla="*/ 2192543 h 5753325"/>
              <a:gd name="connsiteX37" fmla="*/ 6084946 w 6459988"/>
              <a:gd name="connsiteY37" fmla="*/ 2203694 h 5753325"/>
              <a:gd name="connsiteX38" fmla="*/ 5987861 w 6459988"/>
              <a:gd name="connsiteY38" fmla="*/ 2304868 h 5753325"/>
              <a:gd name="connsiteX39" fmla="*/ 5973439 w 6459988"/>
              <a:gd name="connsiteY39" fmla="*/ 2385635 h 5753325"/>
              <a:gd name="connsiteX40" fmla="*/ 5916727 w 6459988"/>
              <a:gd name="connsiteY40" fmla="*/ 2458777 h 5753325"/>
              <a:gd name="connsiteX41" fmla="*/ 5856524 w 6459988"/>
              <a:gd name="connsiteY41" fmla="*/ 2583281 h 5753325"/>
              <a:gd name="connsiteX42" fmla="*/ 5838091 w 6459988"/>
              <a:gd name="connsiteY42" fmla="*/ 2753474 h 5753325"/>
              <a:gd name="connsiteX43" fmla="*/ 5777471 w 6459988"/>
              <a:gd name="connsiteY43" fmla="*/ 2901570 h 5753325"/>
              <a:gd name="connsiteX44" fmla="*/ 5723992 w 6459988"/>
              <a:gd name="connsiteY44" fmla="*/ 2998752 h 5753325"/>
              <a:gd name="connsiteX45" fmla="*/ 5557886 w 6459988"/>
              <a:gd name="connsiteY45" fmla="*/ 3329735 h 5753325"/>
              <a:gd name="connsiteX46" fmla="*/ 5471501 w 6459988"/>
              <a:gd name="connsiteY46" fmla="*/ 3462221 h 5753325"/>
              <a:gd name="connsiteX47" fmla="*/ 5465154 w 6459988"/>
              <a:gd name="connsiteY47" fmla="*/ 3541065 h 5753325"/>
              <a:gd name="connsiteX48" fmla="*/ 5437889 w 6459988"/>
              <a:gd name="connsiteY48" fmla="*/ 3559927 h 5753325"/>
              <a:gd name="connsiteX49" fmla="*/ 5432770 w 6459988"/>
              <a:gd name="connsiteY49" fmla="*/ 3562948 h 5753325"/>
              <a:gd name="connsiteX50" fmla="*/ 5406795 w 6459988"/>
              <a:gd name="connsiteY50" fmla="*/ 3578594 h 5753325"/>
              <a:gd name="connsiteX51" fmla="*/ 5381495 w 6459988"/>
              <a:gd name="connsiteY51" fmla="*/ 3599883 h 5753325"/>
              <a:gd name="connsiteX52" fmla="*/ 5363689 w 6459988"/>
              <a:gd name="connsiteY52" fmla="*/ 3633299 h 5753325"/>
              <a:gd name="connsiteX53" fmla="*/ 5291870 w 6459988"/>
              <a:gd name="connsiteY53" fmla="*/ 3799039 h 5753325"/>
              <a:gd name="connsiteX54" fmla="*/ 5241600 w 6459988"/>
              <a:gd name="connsiteY54" fmla="*/ 3894238 h 5753325"/>
              <a:gd name="connsiteX55" fmla="*/ 5211041 w 6459988"/>
              <a:gd name="connsiteY55" fmla="*/ 3924184 h 5753325"/>
              <a:gd name="connsiteX56" fmla="*/ 5176073 w 6459988"/>
              <a:gd name="connsiteY56" fmla="*/ 3970179 h 5753325"/>
              <a:gd name="connsiteX57" fmla="*/ 5172826 w 6459988"/>
              <a:gd name="connsiteY57" fmla="*/ 3991773 h 5753325"/>
              <a:gd name="connsiteX58" fmla="*/ 5157053 w 6459988"/>
              <a:gd name="connsiteY58" fmla="*/ 3997708 h 5753325"/>
              <a:gd name="connsiteX59" fmla="*/ 5127922 w 6459988"/>
              <a:gd name="connsiteY59" fmla="*/ 4022660 h 5753325"/>
              <a:gd name="connsiteX60" fmla="*/ 5020872 w 6459988"/>
              <a:gd name="connsiteY60" fmla="*/ 4075951 h 5753325"/>
              <a:gd name="connsiteX61" fmla="*/ 4991410 w 6459988"/>
              <a:gd name="connsiteY61" fmla="*/ 4087598 h 5753325"/>
              <a:gd name="connsiteX62" fmla="*/ 4930112 w 6459988"/>
              <a:gd name="connsiteY62" fmla="*/ 4138459 h 5753325"/>
              <a:gd name="connsiteX63" fmla="*/ 4834224 w 6459988"/>
              <a:gd name="connsiteY63" fmla="*/ 4231643 h 5753325"/>
              <a:gd name="connsiteX64" fmla="*/ 4812599 w 6459988"/>
              <a:gd name="connsiteY64" fmla="*/ 4249449 h 5753325"/>
              <a:gd name="connsiteX65" fmla="*/ 4789188 w 6459988"/>
              <a:gd name="connsiteY65" fmla="*/ 4256678 h 5753325"/>
              <a:gd name="connsiteX66" fmla="*/ 4779554 w 6459988"/>
              <a:gd name="connsiteY66" fmla="*/ 4251313 h 5753325"/>
              <a:gd name="connsiteX67" fmla="*/ 4766885 w 6459988"/>
              <a:gd name="connsiteY67" fmla="*/ 4259812 h 5753325"/>
              <a:gd name="connsiteX68" fmla="*/ 4762510 w 6459988"/>
              <a:gd name="connsiteY68" fmla="*/ 4260383 h 5753325"/>
              <a:gd name="connsiteX69" fmla="*/ 4738416 w 6459988"/>
              <a:gd name="connsiteY69" fmla="*/ 4265355 h 5753325"/>
              <a:gd name="connsiteX70" fmla="*/ 4712007 w 6459988"/>
              <a:gd name="connsiteY70" fmla="*/ 4317892 h 5753325"/>
              <a:gd name="connsiteX71" fmla="*/ 4658930 w 6459988"/>
              <a:gd name="connsiteY71" fmla="*/ 4348041 h 5753325"/>
              <a:gd name="connsiteX72" fmla="*/ 4443526 w 6459988"/>
              <a:gd name="connsiteY72" fmla="*/ 4507851 h 5753325"/>
              <a:gd name="connsiteX73" fmla="*/ 4289766 w 6459988"/>
              <a:gd name="connsiteY73" fmla="*/ 4711450 h 5753325"/>
              <a:gd name="connsiteX74" fmla="*/ 4150870 w 6459988"/>
              <a:gd name="connsiteY74" fmla="*/ 4818480 h 5753325"/>
              <a:gd name="connsiteX75" fmla="*/ 4006639 w 6459988"/>
              <a:gd name="connsiteY75" fmla="*/ 4933815 h 5753325"/>
              <a:gd name="connsiteX76" fmla="*/ 3298210 w 6459988"/>
              <a:gd name="connsiteY76" fmla="*/ 5070790 h 5753325"/>
              <a:gd name="connsiteX77" fmla="*/ 2947678 w 6459988"/>
              <a:gd name="connsiteY77" fmla="*/ 5117869 h 5753325"/>
              <a:gd name="connsiteX78" fmla="*/ 2822169 w 6459988"/>
              <a:gd name="connsiteY78" fmla="*/ 5129396 h 5753325"/>
              <a:gd name="connsiteX79" fmla="*/ 2538773 w 6459988"/>
              <a:gd name="connsiteY79" fmla="*/ 5313397 h 5753325"/>
              <a:gd name="connsiteX80" fmla="*/ 2014500 w 6459988"/>
              <a:gd name="connsiteY80" fmla="*/ 5519744 h 5753325"/>
              <a:gd name="connsiteX81" fmla="*/ 1934391 w 6459988"/>
              <a:gd name="connsiteY81" fmla="*/ 5591335 h 5753325"/>
              <a:gd name="connsiteX82" fmla="*/ 1892550 w 6459988"/>
              <a:gd name="connsiteY82" fmla="*/ 5649708 h 5753325"/>
              <a:gd name="connsiteX83" fmla="*/ 1854769 w 6459988"/>
              <a:gd name="connsiteY83" fmla="*/ 5647691 h 5753325"/>
              <a:gd name="connsiteX84" fmla="*/ 1809461 w 6459988"/>
              <a:gd name="connsiteY84" fmla="*/ 5648628 h 5753325"/>
              <a:gd name="connsiteX85" fmla="*/ 1745150 w 6459988"/>
              <a:gd name="connsiteY85" fmla="*/ 5693879 h 5753325"/>
              <a:gd name="connsiteX86" fmla="*/ 1713375 w 6459988"/>
              <a:gd name="connsiteY86" fmla="*/ 5684672 h 5753325"/>
              <a:gd name="connsiteX87" fmla="*/ 1707808 w 6459988"/>
              <a:gd name="connsiteY87" fmla="*/ 5682611 h 5753325"/>
              <a:gd name="connsiteX88" fmla="*/ 1679313 w 6459988"/>
              <a:gd name="connsiteY88" fmla="*/ 5672360 h 5753325"/>
              <a:gd name="connsiteX89" fmla="*/ 1646933 w 6459988"/>
              <a:gd name="connsiteY89" fmla="*/ 5666227 h 5753325"/>
              <a:gd name="connsiteX90" fmla="*/ 1610055 w 6459988"/>
              <a:gd name="connsiteY90" fmla="*/ 5673643 h 5753325"/>
              <a:gd name="connsiteX91" fmla="*/ 1437641 w 6459988"/>
              <a:gd name="connsiteY91" fmla="*/ 5723266 h 5753325"/>
              <a:gd name="connsiteX92" fmla="*/ 1332869 w 6459988"/>
              <a:gd name="connsiteY92" fmla="*/ 5744752 h 5753325"/>
              <a:gd name="connsiteX93" fmla="*/ 1290525 w 6459988"/>
              <a:gd name="connsiteY93" fmla="*/ 5740036 h 5753325"/>
              <a:gd name="connsiteX94" fmla="*/ 1233107 w 6459988"/>
              <a:gd name="connsiteY94" fmla="*/ 5742106 h 5753325"/>
              <a:gd name="connsiteX95" fmla="*/ 1214532 w 6459988"/>
              <a:gd name="connsiteY95" fmla="*/ 5753325 h 5753325"/>
              <a:gd name="connsiteX96" fmla="*/ 1199955 w 6459988"/>
              <a:gd name="connsiteY96" fmla="*/ 5744831 h 5753325"/>
              <a:gd name="connsiteX97" fmla="*/ 1162337 w 6459988"/>
              <a:gd name="connsiteY97" fmla="*/ 5738048 h 5753325"/>
              <a:gd name="connsiteX98" fmla="*/ 1053457 w 6459988"/>
              <a:gd name="connsiteY98" fmla="*/ 5688676 h 5753325"/>
              <a:gd name="connsiteX99" fmla="*/ 1025798 w 6459988"/>
              <a:gd name="connsiteY99" fmla="*/ 5673166 h 5753325"/>
              <a:gd name="connsiteX100" fmla="*/ 947900 w 6459988"/>
              <a:gd name="connsiteY100" fmla="*/ 5657848 h 5753325"/>
              <a:gd name="connsiteX101" fmla="*/ 815627 w 6459988"/>
              <a:gd name="connsiteY101" fmla="*/ 5642557 h 5753325"/>
              <a:gd name="connsiteX102" fmla="*/ 788251 w 6459988"/>
              <a:gd name="connsiteY102" fmla="*/ 5637065 h 5753325"/>
              <a:gd name="connsiteX103" fmla="*/ 767822 w 6459988"/>
              <a:gd name="connsiteY103" fmla="*/ 5623450 h 5753325"/>
              <a:gd name="connsiteX104" fmla="*/ 765791 w 6459988"/>
              <a:gd name="connsiteY104" fmla="*/ 5612539 h 5753325"/>
              <a:gd name="connsiteX105" fmla="*/ 751230 w 6459988"/>
              <a:gd name="connsiteY105" fmla="*/ 5608092 h 5753325"/>
              <a:gd name="connsiteX106" fmla="*/ 748008 w 6459988"/>
              <a:gd name="connsiteY106" fmla="*/ 5605052 h 5753325"/>
              <a:gd name="connsiteX107" fmla="*/ 728871 w 6459988"/>
              <a:gd name="connsiteY107" fmla="*/ 5589469 h 5753325"/>
              <a:gd name="connsiteX108" fmla="*/ 671898 w 6459988"/>
              <a:gd name="connsiteY108" fmla="*/ 5602363 h 5753325"/>
              <a:gd name="connsiteX109" fmla="*/ 615065 w 6459988"/>
              <a:gd name="connsiteY109" fmla="*/ 5580257 h 5753325"/>
              <a:gd name="connsiteX110" fmla="*/ 355785 w 6459988"/>
              <a:gd name="connsiteY110" fmla="*/ 5514383 h 5753325"/>
              <a:gd name="connsiteX111" fmla="*/ 102269 w 6459988"/>
              <a:gd name="connsiteY111" fmla="*/ 5524347 h 5753325"/>
              <a:gd name="connsiteX112" fmla="*/ 13160 w 6459988"/>
              <a:gd name="connsiteY112" fmla="*/ 5514159 h 5753325"/>
              <a:gd name="connsiteX113" fmla="*/ 0 w 6459988"/>
              <a:gd name="connsiteY113" fmla="*/ 5511735 h 5753325"/>
              <a:gd name="connsiteX114" fmla="*/ 0 w 6459988"/>
              <a:gd name="connsiteY114" fmla="*/ 0 h 5753325"/>
              <a:gd name="connsiteX0" fmla="*/ 0 w 6459988"/>
              <a:gd name="connsiteY0" fmla="*/ 0 h 5753325"/>
              <a:gd name="connsiteX1" fmla="*/ 6438980 w 6459988"/>
              <a:gd name="connsiteY1" fmla="*/ 0 h 5753325"/>
              <a:gd name="connsiteX2" fmla="*/ 6439047 w 6459988"/>
              <a:gd name="connsiteY2" fmla="*/ 147 h 5753325"/>
              <a:gd name="connsiteX3" fmla="*/ 6443456 w 6459988"/>
              <a:gd name="connsiteY3" fmla="*/ 130105 h 5753325"/>
              <a:gd name="connsiteX4" fmla="*/ 6447632 w 6459988"/>
              <a:gd name="connsiteY4" fmla="*/ 170016 h 5753325"/>
              <a:gd name="connsiteX5" fmla="*/ 6396598 w 6459988"/>
              <a:gd name="connsiteY5" fmla="*/ 274847 h 5753325"/>
              <a:gd name="connsiteX6" fmla="*/ 6375685 w 6459988"/>
              <a:gd name="connsiteY6" fmla="*/ 535865 h 5753325"/>
              <a:gd name="connsiteX7" fmla="*/ 6354187 w 6459988"/>
              <a:gd name="connsiteY7" fmla="*/ 615799 h 5753325"/>
              <a:gd name="connsiteX8" fmla="*/ 6459988 w 6459988"/>
              <a:gd name="connsiteY8" fmla="*/ 707628 h 5753325"/>
              <a:gd name="connsiteX9" fmla="*/ 6453989 w 6459988"/>
              <a:gd name="connsiteY9" fmla="*/ 711876 h 5753325"/>
              <a:gd name="connsiteX10" fmla="*/ 6344988 w 6459988"/>
              <a:gd name="connsiteY10" fmla="*/ 697330 h 5753325"/>
              <a:gd name="connsiteX11" fmla="*/ 6447445 w 6459988"/>
              <a:gd name="connsiteY11" fmla="*/ 780003 h 5753325"/>
              <a:gd name="connsiteX12" fmla="*/ 6426552 w 6459988"/>
              <a:gd name="connsiteY12" fmla="*/ 845805 h 5753325"/>
              <a:gd name="connsiteX13" fmla="*/ 6434072 w 6459988"/>
              <a:gd name="connsiteY13" fmla="*/ 910733 h 5753325"/>
              <a:gd name="connsiteX14" fmla="*/ 6432570 w 6459988"/>
              <a:gd name="connsiteY14" fmla="*/ 983394 h 5753325"/>
              <a:gd name="connsiteX15" fmla="*/ 6431878 w 6459988"/>
              <a:gd name="connsiteY15" fmla="*/ 1026728 h 5753325"/>
              <a:gd name="connsiteX16" fmla="*/ 6414269 w 6459988"/>
              <a:gd name="connsiteY16" fmla="*/ 1151111 h 5753325"/>
              <a:gd name="connsiteX17" fmla="*/ 6371722 w 6459988"/>
              <a:gd name="connsiteY17" fmla="*/ 1318080 h 5753325"/>
              <a:gd name="connsiteX18" fmla="*/ 6356023 w 6459988"/>
              <a:gd name="connsiteY18" fmla="*/ 1356227 h 5753325"/>
              <a:gd name="connsiteX19" fmla="*/ 6356157 w 6459988"/>
              <a:gd name="connsiteY19" fmla="*/ 1361967 h 5753325"/>
              <a:gd name="connsiteX20" fmla="*/ 6350613 w 6459988"/>
              <a:gd name="connsiteY20" fmla="*/ 1393569 h 5753325"/>
              <a:gd name="connsiteX21" fmla="*/ 6357062 w 6459988"/>
              <a:gd name="connsiteY21" fmla="*/ 1444071 h 5753325"/>
              <a:gd name="connsiteX22" fmla="*/ 6364832 w 6459988"/>
              <a:gd name="connsiteY22" fmla="*/ 1478763 h 5753325"/>
              <a:gd name="connsiteX23" fmla="*/ 6369745 w 6459988"/>
              <a:gd name="connsiteY23" fmla="*/ 1495680 h 5753325"/>
              <a:gd name="connsiteX24" fmla="*/ 6370898 w 6459988"/>
              <a:gd name="connsiteY24" fmla="*/ 1513331 h 5753325"/>
              <a:gd name="connsiteX25" fmla="*/ 6368801 w 6459988"/>
              <a:gd name="connsiteY25" fmla="*/ 1527414 h 5753325"/>
              <a:gd name="connsiteX26" fmla="*/ 6359177 w 6459988"/>
              <a:gd name="connsiteY26" fmla="*/ 1639513 h 5753325"/>
              <a:gd name="connsiteX27" fmla="*/ 6299489 w 6459988"/>
              <a:gd name="connsiteY27" fmla="*/ 1784860 h 5753325"/>
              <a:gd name="connsiteX28" fmla="*/ 6267878 w 6459988"/>
              <a:gd name="connsiteY28" fmla="*/ 1858572 h 5753325"/>
              <a:gd name="connsiteX29" fmla="*/ 6251146 w 6459988"/>
              <a:gd name="connsiteY29" fmla="*/ 1926167 h 5753325"/>
              <a:gd name="connsiteX30" fmla="*/ 6210686 w 6459988"/>
              <a:gd name="connsiteY30" fmla="*/ 2014834 h 5753325"/>
              <a:gd name="connsiteX31" fmla="*/ 6106652 w 6459988"/>
              <a:gd name="connsiteY31" fmla="*/ 2150572 h 5753325"/>
              <a:gd name="connsiteX32" fmla="*/ 6097813 w 6459988"/>
              <a:gd name="connsiteY32" fmla="*/ 2172208 h 5753325"/>
              <a:gd name="connsiteX33" fmla="*/ 6095990 w 6459988"/>
              <a:gd name="connsiteY33" fmla="*/ 2181185 h 5753325"/>
              <a:gd name="connsiteX34" fmla="*/ 6090126 w 6459988"/>
              <a:gd name="connsiteY34" fmla="*/ 2192533 h 5753325"/>
              <a:gd name="connsiteX35" fmla="*/ 6089503 w 6459988"/>
              <a:gd name="connsiteY35" fmla="*/ 2192543 h 5753325"/>
              <a:gd name="connsiteX36" fmla="*/ 6084946 w 6459988"/>
              <a:gd name="connsiteY36" fmla="*/ 2203694 h 5753325"/>
              <a:gd name="connsiteX37" fmla="*/ 5987861 w 6459988"/>
              <a:gd name="connsiteY37" fmla="*/ 2304868 h 5753325"/>
              <a:gd name="connsiteX38" fmla="*/ 5973439 w 6459988"/>
              <a:gd name="connsiteY38" fmla="*/ 2385635 h 5753325"/>
              <a:gd name="connsiteX39" fmla="*/ 5916727 w 6459988"/>
              <a:gd name="connsiteY39" fmla="*/ 2458777 h 5753325"/>
              <a:gd name="connsiteX40" fmla="*/ 5856524 w 6459988"/>
              <a:gd name="connsiteY40" fmla="*/ 2583281 h 5753325"/>
              <a:gd name="connsiteX41" fmla="*/ 5838091 w 6459988"/>
              <a:gd name="connsiteY41" fmla="*/ 2753474 h 5753325"/>
              <a:gd name="connsiteX42" fmla="*/ 5777471 w 6459988"/>
              <a:gd name="connsiteY42" fmla="*/ 2901570 h 5753325"/>
              <a:gd name="connsiteX43" fmla="*/ 5723992 w 6459988"/>
              <a:gd name="connsiteY43" fmla="*/ 2998752 h 5753325"/>
              <a:gd name="connsiteX44" fmla="*/ 5557886 w 6459988"/>
              <a:gd name="connsiteY44" fmla="*/ 3329735 h 5753325"/>
              <a:gd name="connsiteX45" fmla="*/ 5471501 w 6459988"/>
              <a:gd name="connsiteY45" fmla="*/ 3462221 h 5753325"/>
              <a:gd name="connsiteX46" fmla="*/ 5465154 w 6459988"/>
              <a:gd name="connsiteY46" fmla="*/ 3541065 h 5753325"/>
              <a:gd name="connsiteX47" fmla="*/ 5437889 w 6459988"/>
              <a:gd name="connsiteY47" fmla="*/ 3559927 h 5753325"/>
              <a:gd name="connsiteX48" fmla="*/ 5432770 w 6459988"/>
              <a:gd name="connsiteY48" fmla="*/ 3562948 h 5753325"/>
              <a:gd name="connsiteX49" fmla="*/ 5406795 w 6459988"/>
              <a:gd name="connsiteY49" fmla="*/ 3578594 h 5753325"/>
              <a:gd name="connsiteX50" fmla="*/ 5381495 w 6459988"/>
              <a:gd name="connsiteY50" fmla="*/ 3599883 h 5753325"/>
              <a:gd name="connsiteX51" fmla="*/ 5363689 w 6459988"/>
              <a:gd name="connsiteY51" fmla="*/ 3633299 h 5753325"/>
              <a:gd name="connsiteX52" fmla="*/ 5291870 w 6459988"/>
              <a:gd name="connsiteY52" fmla="*/ 3799039 h 5753325"/>
              <a:gd name="connsiteX53" fmla="*/ 5241600 w 6459988"/>
              <a:gd name="connsiteY53" fmla="*/ 3894238 h 5753325"/>
              <a:gd name="connsiteX54" fmla="*/ 5211041 w 6459988"/>
              <a:gd name="connsiteY54" fmla="*/ 3924184 h 5753325"/>
              <a:gd name="connsiteX55" fmla="*/ 5176073 w 6459988"/>
              <a:gd name="connsiteY55" fmla="*/ 3970179 h 5753325"/>
              <a:gd name="connsiteX56" fmla="*/ 5172826 w 6459988"/>
              <a:gd name="connsiteY56" fmla="*/ 3991773 h 5753325"/>
              <a:gd name="connsiteX57" fmla="*/ 5157053 w 6459988"/>
              <a:gd name="connsiteY57" fmla="*/ 3997708 h 5753325"/>
              <a:gd name="connsiteX58" fmla="*/ 5127922 w 6459988"/>
              <a:gd name="connsiteY58" fmla="*/ 4022660 h 5753325"/>
              <a:gd name="connsiteX59" fmla="*/ 5020872 w 6459988"/>
              <a:gd name="connsiteY59" fmla="*/ 4075951 h 5753325"/>
              <a:gd name="connsiteX60" fmla="*/ 4991410 w 6459988"/>
              <a:gd name="connsiteY60" fmla="*/ 4087598 h 5753325"/>
              <a:gd name="connsiteX61" fmla="*/ 4930112 w 6459988"/>
              <a:gd name="connsiteY61" fmla="*/ 4138459 h 5753325"/>
              <a:gd name="connsiteX62" fmla="*/ 4834224 w 6459988"/>
              <a:gd name="connsiteY62" fmla="*/ 4231643 h 5753325"/>
              <a:gd name="connsiteX63" fmla="*/ 4812599 w 6459988"/>
              <a:gd name="connsiteY63" fmla="*/ 4249449 h 5753325"/>
              <a:gd name="connsiteX64" fmla="*/ 4789188 w 6459988"/>
              <a:gd name="connsiteY64" fmla="*/ 4256678 h 5753325"/>
              <a:gd name="connsiteX65" fmla="*/ 4779554 w 6459988"/>
              <a:gd name="connsiteY65" fmla="*/ 4251313 h 5753325"/>
              <a:gd name="connsiteX66" fmla="*/ 4766885 w 6459988"/>
              <a:gd name="connsiteY66" fmla="*/ 4259812 h 5753325"/>
              <a:gd name="connsiteX67" fmla="*/ 4762510 w 6459988"/>
              <a:gd name="connsiteY67" fmla="*/ 4260383 h 5753325"/>
              <a:gd name="connsiteX68" fmla="*/ 4738416 w 6459988"/>
              <a:gd name="connsiteY68" fmla="*/ 4265355 h 5753325"/>
              <a:gd name="connsiteX69" fmla="*/ 4712007 w 6459988"/>
              <a:gd name="connsiteY69" fmla="*/ 4317892 h 5753325"/>
              <a:gd name="connsiteX70" fmla="*/ 4658930 w 6459988"/>
              <a:gd name="connsiteY70" fmla="*/ 4348041 h 5753325"/>
              <a:gd name="connsiteX71" fmla="*/ 4443526 w 6459988"/>
              <a:gd name="connsiteY71" fmla="*/ 4507851 h 5753325"/>
              <a:gd name="connsiteX72" fmla="*/ 4289766 w 6459988"/>
              <a:gd name="connsiteY72" fmla="*/ 4711450 h 5753325"/>
              <a:gd name="connsiteX73" fmla="*/ 4150870 w 6459988"/>
              <a:gd name="connsiteY73" fmla="*/ 4818480 h 5753325"/>
              <a:gd name="connsiteX74" fmla="*/ 4006639 w 6459988"/>
              <a:gd name="connsiteY74" fmla="*/ 4933815 h 5753325"/>
              <a:gd name="connsiteX75" fmla="*/ 3298210 w 6459988"/>
              <a:gd name="connsiteY75" fmla="*/ 5070790 h 5753325"/>
              <a:gd name="connsiteX76" fmla="*/ 2947678 w 6459988"/>
              <a:gd name="connsiteY76" fmla="*/ 5117869 h 5753325"/>
              <a:gd name="connsiteX77" fmla="*/ 2822169 w 6459988"/>
              <a:gd name="connsiteY77" fmla="*/ 5129396 h 5753325"/>
              <a:gd name="connsiteX78" fmla="*/ 2538773 w 6459988"/>
              <a:gd name="connsiteY78" fmla="*/ 5313397 h 5753325"/>
              <a:gd name="connsiteX79" fmla="*/ 2014500 w 6459988"/>
              <a:gd name="connsiteY79" fmla="*/ 5519744 h 5753325"/>
              <a:gd name="connsiteX80" fmla="*/ 1934391 w 6459988"/>
              <a:gd name="connsiteY80" fmla="*/ 5591335 h 5753325"/>
              <a:gd name="connsiteX81" fmla="*/ 1892550 w 6459988"/>
              <a:gd name="connsiteY81" fmla="*/ 5649708 h 5753325"/>
              <a:gd name="connsiteX82" fmla="*/ 1854769 w 6459988"/>
              <a:gd name="connsiteY82" fmla="*/ 5647691 h 5753325"/>
              <a:gd name="connsiteX83" fmla="*/ 1809461 w 6459988"/>
              <a:gd name="connsiteY83" fmla="*/ 5648628 h 5753325"/>
              <a:gd name="connsiteX84" fmla="*/ 1745150 w 6459988"/>
              <a:gd name="connsiteY84" fmla="*/ 5693879 h 5753325"/>
              <a:gd name="connsiteX85" fmla="*/ 1713375 w 6459988"/>
              <a:gd name="connsiteY85" fmla="*/ 5684672 h 5753325"/>
              <a:gd name="connsiteX86" fmla="*/ 1707808 w 6459988"/>
              <a:gd name="connsiteY86" fmla="*/ 5682611 h 5753325"/>
              <a:gd name="connsiteX87" fmla="*/ 1679313 w 6459988"/>
              <a:gd name="connsiteY87" fmla="*/ 5672360 h 5753325"/>
              <a:gd name="connsiteX88" fmla="*/ 1646933 w 6459988"/>
              <a:gd name="connsiteY88" fmla="*/ 5666227 h 5753325"/>
              <a:gd name="connsiteX89" fmla="*/ 1610055 w 6459988"/>
              <a:gd name="connsiteY89" fmla="*/ 5673643 h 5753325"/>
              <a:gd name="connsiteX90" fmla="*/ 1437641 w 6459988"/>
              <a:gd name="connsiteY90" fmla="*/ 5723266 h 5753325"/>
              <a:gd name="connsiteX91" fmla="*/ 1332869 w 6459988"/>
              <a:gd name="connsiteY91" fmla="*/ 5744752 h 5753325"/>
              <a:gd name="connsiteX92" fmla="*/ 1290525 w 6459988"/>
              <a:gd name="connsiteY92" fmla="*/ 5740036 h 5753325"/>
              <a:gd name="connsiteX93" fmla="*/ 1233107 w 6459988"/>
              <a:gd name="connsiteY93" fmla="*/ 5742106 h 5753325"/>
              <a:gd name="connsiteX94" fmla="*/ 1214532 w 6459988"/>
              <a:gd name="connsiteY94" fmla="*/ 5753325 h 5753325"/>
              <a:gd name="connsiteX95" fmla="*/ 1199955 w 6459988"/>
              <a:gd name="connsiteY95" fmla="*/ 5744831 h 5753325"/>
              <a:gd name="connsiteX96" fmla="*/ 1162337 w 6459988"/>
              <a:gd name="connsiteY96" fmla="*/ 5738048 h 5753325"/>
              <a:gd name="connsiteX97" fmla="*/ 1053457 w 6459988"/>
              <a:gd name="connsiteY97" fmla="*/ 5688676 h 5753325"/>
              <a:gd name="connsiteX98" fmla="*/ 1025798 w 6459988"/>
              <a:gd name="connsiteY98" fmla="*/ 5673166 h 5753325"/>
              <a:gd name="connsiteX99" fmla="*/ 947900 w 6459988"/>
              <a:gd name="connsiteY99" fmla="*/ 5657848 h 5753325"/>
              <a:gd name="connsiteX100" fmla="*/ 815627 w 6459988"/>
              <a:gd name="connsiteY100" fmla="*/ 5642557 h 5753325"/>
              <a:gd name="connsiteX101" fmla="*/ 788251 w 6459988"/>
              <a:gd name="connsiteY101" fmla="*/ 5637065 h 5753325"/>
              <a:gd name="connsiteX102" fmla="*/ 767822 w 6459988"/>
              <a:gd name="connsiteY102" fmla="*/ 5623450 h 5753325"/>
              <a:gd name="connsiteX103" fmla="*/ 765791 w 6459988"/>
              <a:gd name="connsiteY103" fmla="*/ 5612539 h 5753325"/>
              <a:gd name="connsiteX104" fmla="*/ 751230 w 6459988"/>
              <a:gd name="connsiteY104" fmla="*/ 5608092 h 5753325"/>
              <a:gd name="connsiteX105" fmla="*/ 748008 w 6459988"/>
              <a:gd name="connsiteY105" fmla="*/ 5605052 h 5753325"/>
              <a:gd name="connsiteX106" fmla="*/ 728871 w 6459988"/>
              <a:gd name="connsiteY106" fmla="*/ 5589469 h 5753325"/>
              <a:gd name="connsiteX107" fmla="*/ 671898 w 6459988"/>
              <a:gd name="connsiteY107" fmla="*/ 5602363 h 5753325"/>
              <a:gd name="connsiteX108" fmla="*/ 615065 w 6459988"/>
              <a:gd name="connsiteY108" fmla="*/ 5580257 h 5753325"/>
              <a:gd name="connsiteX109" fmla="*/ 355785 w 6459988"/>
              <a:gd name="connsiteY109" fmla="*/ 5514383 h 5753325"/>
              <a:gd name="connsiteX110" fmla="*/ 102269 w 6459988"/>
              <a:gd name="connsiteY110" fmla="*/ 5524347 h 5753325"/>
              <a:gd name="connsiteX111" fmla="*/ 13160 w 6459988"/>
              <a:gd name="connsiteY111" fmla="*/ 5514159 h 5753325"/>
              <a:gd name="connsiteX112" fmla="*/ 0 w 6459988"/>
              <a:gd name="connsiteY112" fmla="*/ 5511735 h 5753325"/>
              <a:gd name="connsiteX113" fmla="*/ 0 w 6459988"/>
              <a:gd name="connsiteY113" fmla="*/ 0 h 5753325"/>
              <a:gd name="connsiteX0" fmla="*/ 0 w 6459988"/>
              <a:gd name="connsiteY0" fmla="*/ 0 h 5753325"/>
              <a:gd name="connsiteX1" fmla="*/ 6438980 w 6459988"/>
              <a:gd name="connsiteY1" fmla="*/ 0 h 5753325"/>
              <a:gd name="connsiteX2" fmla="*/ 6439047 w 6459988"/>
              <a:gd name="connsiteY2" fmla="*/ 147 h 5753325"/>
              <a:gd name="connsiteX3" fmla="*/ 6443456 w 6459988"/>
              <a:gd name="connsiteY3" fmla="*/ 130105 h 5753325"/>
              <a:gd name="connsiteX4" fmla="*/ 6447632 w 6459988"/>
              <a:gd name="connsiteY4" fmla="*/ 170016 h 5753325"/>
              <a:gd name="connsiteX5" fmla="*/ 6396598 w 6459988"/>
              <a:gd name="connsiteY5" fmla="*/ 274847 h 5753325"/>
              <a:gd name="connsiteX6" fmla="*/ 6375685 w 6459988"/>
              <a:gd name="connsiteY6" fmla="*/ 535865 h 5753325"/>
              <a:gd name="connsiteX7" fmla="*/ 6354187 w 6459988"/>
              <a:gd name="connsiteY7" fmla="*/ 615799 h 5753325"/>
              <a:gd name="connsiteX8" fmla="*/ 6459988 w 6459988"/>
              <a:gd name="connsiteY8" fmla="*/ 707628 h 5753325"/>
              <a:gd name="connsiteX9" fmla="*/ 6344988 w 6459988"/>
              <a:gd name="connsiteY9" fmla="*/ 697330 h 5753325"/>
              <a:gd name="connsiteX10" fmla="*/ 6447445 w 6459988"/>
              <a:gd name="connsiteY10" fmla="*/ 780003 h 5753325"/>
              <a:gd name="connsiteX11" fmla="*/ 6426552 w 6459988"/>
              <a:gd name="connsiteY11" fmla="*/ 845805 h 5753325"/>
              <a:gd name="connsiteX12" fmla="*/ 6434072 w 6459988"/>
              <a:gd name="connsiteY12" fmla="*/ 910733 h 5753325"/>
              <a:gd name="connsiteX13" fmla="*/ 6432570 w 6459988"/>
              <a:gd name="connsiteY13" fmla="*/ 983394 h 5753325"/>
              <a:gd name="connsiteX14" fmla="*/ 6431878 w 6459988"/>
              <a:gd name="connsiteY14" fmla="*/ 1026728 h 5753325"/>
              <a:gd name="connsiteX15" fmla="*/ 6414269 w 6459988"/>
              <a:gd name="connsiteY15" fmla="*/ 1151111 h 5753325"/>
              <a:gd name="connsiteX16" fmla="*/ 6371722 w 6459988"/>
              <a:gd name="connsiteY16" fmla="*/ 1318080 h 5753325"/>
              <a:gd name="connsiteX17" fmla="*/ 6356023 w 6459988"/>
              <a:gd name="connsiteY17" fmla="*/ 1356227 h 5753325"/>
              <a:gd name="connsiteX18" fmla="*/ 6356157 w 6459988"/>
              <a:gd name="connsiteY18" fmla="*/ 1361967 h 5753325"/>
              <a:gd name="connsiteX19" fmla="*/ 6350613 w 6459988"/>
              <a:gd name="connsiteY19" fmla="*/ 1393569 h 5753325"/>
              <a:gd name="connsiteX20" fmla="*/ 6357062 w 6459988"/>
              <a:gd name="connsiteY20" fmla="*/ 1444071 h 5753325"/>
              <a:gd name="connsiteX21" fmla="*/ 6364832 w 6459988"/>
              <a:gd name="connsiteY21" fmla="*/ 1478763 h 5753325"/>
              <a:gd name="connsiteX22" fmla="*/ 6369745 w 6459988"/>
              <a:gd name="connsiteY22" fmla="*/ 1495680 h 5753325"/>
              <a:gd name="connsiteX23" fmla="*/ 6370898 w 6459988"/>
              <a:gd name="connsiteY23" fmla="*/ 1513331 h 5753325"/>
              <a:gd name="connsiteX24" fmla="*/ 6368801 w 6459988"/>
              <a:gd name="connsiteY24" fmla="*/ 1527414 h 5753325"/>
              <a:gd name="connsiteX25" fmla="*/ 6359177 w 6459988"/>
              <a:gd name="connsiteY25" fmla="*/ 1639513 h 5753325"/>
              <a:gd name="connsiteX26" fmla="*/ 6299489 w 6459988"/>
              <a:gd name="connsiteY26" fmla="*/ 1784860 h 5753325"/>
              <a:gd name="connsiteX27" fmla="*/ 6267878 w 6459988"/>
              <a:gd name="connsiteY27" fmla="*/ 1858572 h 5753325"/>
              <a:gd name="connsiteX28" fmla="*/ 6251146 w 6459988"/>
              <a:gd name="connsiteY28" fmla="*/ 1926167 h 5753325"/>
              <a:gd name="connsiteX29" fmla="*/ 6210686 w 6459988"/>
              <a:gd name="connsiteY29" fmla="*/ 2014834 h 5753325"/>
              <a:gd name="connsiteX30" fmla="*/ 6106652 w 6459988"/>
              <a:gd name="connsiteY30" fmla="*/ 2150572 h 5753325"/>
              <a:gd name="connsiteX31" fmla="*/ 6097813 w 6459988"/>
              <a:gd name="connsiteY31" fmla="*/ 2172208 h 5753325"/>
              <a:gd name="connsiteX32" fmla="*/ 6095990 w 6459988"/>
              <a:gd name="connsiteY32" fmla="*/ 2181185 h 5753325"/>
              <a:gd name="connsiteX33" fmla="*/ 6090126 w 6459988"/>
              <a:gd name="connsiteY33" fmla="*/ 2192533 h 5753325"/>
              <a:gd name="connsiteX34" fmla="*/ 6089503 w 6459988"/>
              <a:gd name="connsiteY34" fmla="*/ 2192543 h 5753325"/>
              <a:gd name="connsiteX35" fmla="*/ 6084946 w 6459988"/>
              <a:gd name="connsiteY35" fmla="*/ 2203694 h 5753325"/>
              <a:gd name="connsiteX36" fmla="*/ 5987861 w 6459988"/>
              <a:gd name="connsiteY36" fmla="*/ 2304868 h 5753325"/>
              <a:gd name="connsiteX37" fmla="*/ 5973439 w 6459988"/>
              <a:gd name="connsiteY37" fmla="*/ 2385635 h 5753325"/>
              <a:gd name="connsiteX38" fmla="*/ 5916727 w 6459988"/>
              <a:gd name="connsiteY38" fmla="*/ 2458777 h 5753325"/>
              <a:gd name="connsiteX39" fmla="*/ 5856524 w 6459988"/>
              <a:gd name="connsiteY39" fmla="*/ 2583281 h 5753325"/>
              <a:gd name="connsiteX40" fmla="*/ 5838091 w 6459988"/>
              <a:gd name="connsiteY40" fmla="*/ 2753474 h 5753325"/>
              <a:gd name="connsiteX41" fmla="*/ 5777471 w 6459988"/>
              <a:gd name="connsiteY41" fmla="*/ 2901570 h 5753325"/>
              <a:gd name="connsiteX42" fmla="*/ 5723992 w 6459988"/>
              <a:gd name="connsiteY42" fmla="*/ 2998752 h 5753325"/>
              <a:gd name="connsiteX43" fmla="*/ 5557886 w 6459988"/>
              <a:gd name="connsiteY43" fmla="*/ 3329735 h 5753325"/>
              <a:gd name="connsiteX44" fmla="*/ 5471501 w 6459988"/>
              <a:gd name="connsiteY44" fmla="*/ 3462221 h 5753325"/>
              <a:gd name="connsiteX45" fmla="*/ 5465154 w 6459988"/>
              <a:gd name="connsiteY45" fmla="*/ 3541065 h 5753325"/>
              <a:gd name="connsiteX46" fmla="*/ 5437889 w 6459988"/>
              <a:gd name="connsiteY46" fmla="*/ 3559927 h 5753325"/>
              <a:gd name="connsiteX47" fmla="*/ 5432770 w 6459988"/>
              <a:gd name="connsiteY47" fmla="*/ 3562948 h 5753325"/>
              <a:gd name="connsiteX48" fmla="*/ 5406795 w 6459988"/>
              <a:gd name="connsiteY48" fmla="*/ 3578594 h 5753325"/>
              <a:gd name="connsiteX49" fmla="*/ 5381495 w 6459988"/>
              <a:gd name="connsiteY49" fmla="*/ 3599883 h 5753325"/>
              <a:gd name="connsiteX50" fmla="*/ 5363689 w 6459988"/>
              <a:gd name="connsiteY50" fmla="*/ 3633299 h 5753325"/>
              <a:gd name="connsiteX51" fmla="*/ 5291870 w 6459988"/>
              <a:gd name="connsiteY51" fmla="*/ 3799039 h 5753325"/>
              <a:gd name="connsiteX52" fmla="*/ 5241600 w 6459988"/>
              <a:gd name="connsiteY52" fmla="*/ 3894238 h 5753325"/>
              <a:gd name="connsiteX53" fmla="*/ 5211041 w 6459988"/>
              <a:gd name="connsiteY53" fmla="*/ 3924184 h 5753325"/>
              <a:gd name="connsiteX54" fmla="*/ 5176073 w 6459988"/>
              <a:gd name="connsiteY54" fmla="*/ 3970179 h 5753325"/>
              <a:gd name="connsiteX55" fmla="*/ 5172826 w 6459988"/>
              <a:gd name="connsiteY55" fmla="*/ 3991773 h 5753325"/>
              <a:gd name="connsiteX56" fmla="*/ 5157053 w 6459988"/>
              <a:gd name="connsiteY56" fmla="*/ 3997708 h 5753325"/>
              <a:gd name="connsiteX57" fmla="*/ 5127922 w 6459988"/>
              <a:gd name="connsiteY57" fmla="*/ 4022660 h 5753325"/>
              <a:gd name="connsiteX58" fmla="*/ 5020872 w 6459988"/>
              <a:gd name="connsiteY58" fmla="*/ 4075951 h 5753325"/>
              <a:gd name="connsiteX59" fmla="*/ 4991410 w 6459988"/>
              <a:gd name="connsiteY59" fmla="*/ 4087598 h 5753325"/>
              <a:gd name="connsiteX60" fmla="*/ 4930112 w 6459988"/>
              <a:gd name="connsiteY60" fmla="*/ 4138459 h 5753325"/>
              <a:gd name="connsiteX61" fmla="*/ 4834224 w 6459988"/>
              <a:gd name="connsiteY61" fmla="*/ 4231643 h 5753325"/>
              <a:gd name="connsiteX62" fmla="*/ 4812599 w 6459988"/>
              <a:gd name="connsiteY62" fmla="*/ 4249449 h 5753325"/>
              <a:gd name="connsiteX63" fmla="*/ 4789188 w 6459988"/>
              <a:gd name="connsiteY63" fmla="*/ 4256678 h 5753325"/>
              <a:gd name="connsiteX64" fmla="*/ 4779554 w 6459988"/>
              <a:gd name="connsiteY64" fmla="*/ 4251313 h 5753325"/>
              <a:gd name="connsiteX65" fmla="*/ 4766885 w 6459988"/>
              <a:gd name="connsiteY65" fmla="*/ 4259812 h 5753325"/>
              <a:gd name="connsiteX66" fmla="*/ 4762510 w 6459988"/>
              <a:gd name="connsiteY66" fmla="*/ 4260383 h 5753325"/>
              <a:gd name="connsiteX67" fmla="*/ 4738416 w 6459988"/>
              <a:gd name="connsiteY67" fmla="*/ 4265355 h 5753325"/>
              <a:gd name="connsiteX68" fmla="*/ 4712007 w 6459988"/>
              <a:gd name="connsiteY68" fmla="*/ 4317892 h 5753325"/>
              <a:gd name="connsiteX69" fmla="*/ 4658930 w 6459988"/>
              <a:gd name="connsiteY69" fmla="*/ 4348041 h 5753325"/>
              <a:gd name="connsiteX70" fmla="*/ 4443526 w 6459988"/>
              <a:gd name="connsiteY70" fmla="*/ 4507851 h 5753325"/>
              <a:gd name="connsiteX71" fmla="*/ 4289766 w 6459988"/>
              <a:gd name="connsiteY71" fmla="*/ 4711450 h 5753325"/>
              <a:gd name="connsiteX72" fmla="*/ 4150870 w 6459988"/>
              <a:gd name="connsiteY72" fmla="*/ 4818480 h 5753325"/>
              <a:gd name="connsiteX73" fmla="*/ 4006639 w 6459988"/>
              <a:gd name="connsiteY73" fmla="*/ 4933815 h 5753325"/>
              <a:gd name="connsiteX74" fmla="*/ 3298210 w 6459988"/>
              <a:gd name="connsiteY74" fmla="*/ 5070790 h 5753325"/>
              <a:gd name="connsiteX75" fmla="*/ 2947678 w 6459988"/>
              <a:gd name="connsiteY75" fmla="*/ 5117869 h 5753325"/>
              <a:gd name="connsiteX76" fmla="*/ 2822169 w 6459988"/>
              <a:gd name="connsiteY76" fmla="*/ 5129396 h 5753325"/>
              <a:gd name="connsiteX77" fmla="*/ 2538773 w 6459988"/>
              <a:gd name="connsiteY77" fmla="*/ 5313397 h 5753325"/>
              <a:gd name="connsiteX78" fmla="*/ 2014500 w 6459988"/>
              <a:gd name="connsiteY78" fmla="*/ 5519744 h 5753325"/>
              <a:gd name="connsiteX79" fmla="*/ 1934391 w 6459988"/>
              <a:gd name="connsiteY79" fmla="*/ 5591335 h 5753325"/>
              <a:gd name="connsiteX80" fmla="*/ 1892550 w 6459988"/>
              <a:gd name="connsiteY80" fmla="*/ 5649708 h 5753325"/>
              <a:gd name="connsiteX81" fmla="*/ 1854769 w 6459988"/>
              <a:gd name="connsiteY81" fmla="*/ 5647691 h 5753325"/>
              <a:gd name="connsiteX82" fmla="*/ 1809461 w 6459988"/>
              <a:gd name="connsiteY82" fmla="*/ 5648628 h 5753325"/>
              <a:gd name="connsiteX83" fmla="*/ 1745150 w 6459988"/>
              <a:gd name="connsiteY83" fmla="*/ 5693879 h 5753325"/>
              <a:gd name="connsiteX84" fmla="*/ 1713375 w 6459988"/>
              <a:gd name="connsiteY84" fmla="*/ 5684672 h 5753325"/>
              <a:gd name="connsiteX85" fmla="*/ 1707808 w 6459988"/>
              <a:gd name="connsiteY85" fmla="*/ 5682611 h 5753325"/>
              <a:gd name="connsiteX86" fmla="*/ 1679313 w 6459988"/>
              <a:gd name="connsiteY86" fmla="*/ 5672360 h 5753325"/>
              <a:gd name="connsiteX87" fmla="*/ 1646933 w 6459988"/>
              <a:gd name="connsiteY87" fmla="*/ 5666227 h 5753325"/>
              <a:gd name="connsiteX88" fmla="*/ 1610055 w 6459988"/>
              <a:gd name="connsiteY88" fmla="*/ 5673643 h 5753325"/>
              <a:gd name="connsiteX89" fmla="*/ 1437641 w 6459988"/>
              <a:gd name="connsiteY89" fmla="*/ 5723266 h 5753325"/>
              <a:gd name="connsiteX90" fmla="*/ 1332869 w 6459988"/>
              <a:gd name="connsiteY90" fmla="*/ 5744752 h 5753325"/>
              <a:gd name="connsiteX91" fmla="*/ 1290525 w 6459988"/>
              <a:gd name="connsiteY91" fmla="*/ 5740036 h 5753325"/>
              <a:gd name="connsiteX92" fmla="*/ 1233107 w 6459988"/>
              <a:gd name="connsiteY92" fmla="*/ 5742106 h 5753325"/>
              <a:gd name="connsiteX93" fmla="*/ 1214532 w 6459988"/>
              <a:gd name="connsiteY93" fmla="*/ 5753325 h 5753325"/>
              <a:gd name="connsiteX94" fmla="*/ 1199955 w 6459988"/>
              <a:gd name="connsiteY94" fmla="*/ 5744831 h 5753325"/>
              <a:gd name="connsiteX95" fmla="*/ 1162337 w 6459988"/>
              <a:gd name="connsiteY95" fmla="*/ 5738048 h 5753325"/>
              <a:gd name="connsiteX96" fmla="*/ 1053457 w 6459988"/>
              <a:gd name="connsiteY96" fmla="*/ 5688676 h 5753325"/>
              <a:gd name="connsiteX97" fmla="*/ 1025798 w 6459988"/>
              <a:gd name="connsiteY97" fmla="*/ 5673166 h 5753325"/>
              <a:gd name="connsiteX98" fmla="*/ 947900 w 6459988"/>
              <a:gd name="connsiteY98" fmla="*/ 5657848 h 5753325"/>
              <a:gd name="connsiteX99" fmla="*/ 815627 w 6459988"/>
              <a:gd name="connsiteY99" fmla="*/ 5642557 h 5753325"/>
              <a:gd name="connsiteX100" fmla="*/ 788251 w 6459988"/>
              <a:gd name="connsiteY100" fmla="*/ 5637065 h 5753325"/>
              <a:gd name="connsiteX101" fmla="*/ 767822 w 6459988"/>
              <a:gd name="connsiteY101" fmla="*/ 5623450 h 5753325"/>
              <a:gd name="connsiteX102" fmla="*/ 765791 w 6459988"/>
              <a:gd name="connsiteY102" fmla="*/ 5612539 h 5753325"/>
              <a:gd name="connsiteX103" fmla="*/ 751230 w 6459988"/>
              <a:gd name="connsiteY103" fmla="*/ 5608092 h 5753325"/>
              <a:gd name="connsiteX104" fmla="*/ 748008 w 6459988"/>
              <a:gd name="connsiteY104" fmla="*/ 5605052 h 5753325"/>
              <a:gd name="connsiteX105" fmla="*/ 728871 w 6459988"/>
              <a:gd name="connsiteY105" fmla="*/ 5589469 h 5753325"/>
              <a:gd name="connsiteX106" fmla="*/ 671898 w 6459988"/>
              <a:gd name="connsiteY106" fmla="*/ 5602363 h 5753325"/>
              <a:gd name="connsiteX107" fmla="*/ 615065 w 6459988"/>
              <a:gd name="connsiteY107" fmla="*/ 5580257 h 5753325"/>
              <a:gd name="connsiteX108" fmla="*/ 355785 w 6459988"/>
              <a:gd name="connsiteY108" fmla="*/ 5514383 h 5753325"/>
              <a:gd name="connsiteX109" fmla="*/ 102269 w 6459988"/>
              <a:gd name="connsiteY109" fmla="*/ 5524347 h 5753325"/>
              <a:gd name="connsiteX110" fmla="*/ 13160 w 6459988"/>
              <a:gd name="connsiteY110" fmla="*/ 5514159 h 5753325"/>
              <a:gd name="connsiteX111" fmla="*/ 0 w 6459988"/>
              <a:gd name="connsiteY111" fmla="*/ 5511735 h 5753325"/>
              <a:gd name="connsiteX112" fmla="*/ 0 w 6459988"/>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75685 w 6447632"/>
              <a:gd name="connsiteY6" fmla="*/ 535865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447445 w 6447632"/>
              <a:gd name="connsiteY10" fmla="*/ 780003 h 5753325"/>
              <a:gd name="connsiteX11" fmla="*/ 6426552 w 6447632"/>
              <a:gd name="connsiteY11" fmla="*/ 845805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414269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75685 w 6447632"/>
              <a:gd name="connsiteY6" fmla="*/ 535865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426552 w 6447632"/>
              <a:gd name="connsiteY11" fmla="*/ 845805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414269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426552 w 6447632"/>
              <a:gd name="connsiteY11" fmla="*/ 845805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414269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414269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362266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434072 w 6447632"/>
              <a:gd name="connsiteY12" fmla="*/ 910733 h 5753325"/>
              <a:gd name="connsiteX13" fmla="*/ 6432570 w 6447632"/>
              <a:gd name="connsiteY13" fmla="*/ 983394 h 5753325"/>
              <a:gd name="connsiteX14" fmla="*/ 6405877 w 6447632"/>
              <a:gd name="connsiteY14" fmla="*/ 1026728 h 5753325"/>
              <a:gd name="connsiteX15" fmla="*/ 6362266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434072 w 6447632"/>
              <a:gd name="connsiteY12" fmla="*/ 910733 h 5753325"/>
              <a:gd name="connsiteX13" fmla="*/ 6405877 w 6447632"/>
              <a:gd name="connsiteY13" fmla="*/ 1026728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71501 w 6447632"/>
              <a:gd name="connsiteY43" fmla="*/ 3462221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405877 w 6447632"/>
              <a:gd name="connsiteY13" fmla="*/ 1026728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71501 w 6447632"/>
              <a:gd name="connsiteY43" fmla="*/ 3462221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71501 w 6447632"/>
              <a:gd name="connsiteY43" fmla="*/ 3462221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83942 w 6447632"/>
              <a:gd name="connsiteY43" fmla="*/ 3416604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83942 w 6447632"/>
              <a:gd name="connsiteY43" fmla="*/ 3416604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04423 w 6447632"/>
              <a:gd name="connsiteY7" fmla="*/ 582623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37615 w 6447632"/>
              <a:gd name="connsiteY6" fmla="*/ 471794 h 5753325"/>
              <a:gd name="connsiteX7" fmla="*/ 6304423 w 6447632"/>
              <a:gd name="connsiteY7" fmla="*/ 582623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37615 w 6447632"/>
              <a:gd name="connsiteY6" fmla="*/ 471794 h 5753325"/>
              <a:gd name="connsiteX7" fmla="*/ 6304423 w 6447632"/>
              <a:gd name="connsiteY7" fmla="*/ 582623 h 5753325"/>
              <a:gd name="connsiteX8" fmla="*/ 6303977 w 6447632"/>
              <a:gd name="connsiteY8" fmla="*/ 664291 h 5753325"/>
              <a:gd name="connsiteX9" fmla="*/ 6299372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37615 w 6447632"/>
              <a:gd name="connsiteY6" fmla="*/ 471794 h 5753325"/>
              <a:gd name="connsiteX7" fmla="*/ 6304423 w 6447632"/>
              <a:gd name="connsiteY7" fmla="*/ 582623 h 5753325"/>
              <a:gd name="connsiteX8" fmla="*/ 6303977 w 6447632"/>
              <a:gd name="connsiteY8" fmla="*/ 664291 h 5753325"/>
              <a:gd name="connsiteX9" fmla="*/ 6299372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20797 w 6447632"/>
              <a:gd name="connsiteY14" fmla="*/ 1146964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37615 w 6447632"/>
              <a:gd name="connsiteY6" fmla="*/ 471794 h 5753325"/>
              <a:gd name="connsiteX7" fmla="*/ 6304423 w 6447632"/>
              <a:gd name="connsiteY7" fmla="*/ 582623 h 5753325"/>
              <a:gd name="connsiteX8" fmla="*/ 6303977 w 6447632"/>
              <a:gd name="connsiteY8" fmla="*/ 664291 h 5753325"/>
              <a:gd name="connsiteX9" fmla="*/ 6299372 w 6447632"/>
              <a:gd name="connsiteY9" fmla="*/ 697330 h 5753325"/>
              <a:gd name="connsiteX10" fmla="*/ 6309888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20797 w 6447632"/>
              <a:gd name="connsiteY14" fmla="*/ 1146964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3456"/>
              <a:gd name="connsiteY0" fmla="*/ 0 h 5753325"/>
              <a:gd name="connsiteX1" fmla="*/ 6438980 w 6443456"/>
              <a:gd name="connsiteY1" fmla="*/ 0 h 5753325"/>
              <a:gd name="connsiteX2" fmla="*/ 6439047 w 6443456"/>
              <a:gd name="connsiteY2" fmla="*/ 147 h 5753325"/>
              <a:gd name="connsiteX3" fmla="*/ 6443456 w 6443456"/>
              <a:gd name="connsiteY3" fmla="*/ 130105 h 5753325"/>
              <a:gd name="connsiteX4" fmla="*/ 6422751 w 6443456"/>
              <a:gd name="connsiteY4" fmla="*/ 174163 h 5753325"/>
              <a:gd name="connsiteX5" fmla="*/ 6396598 w 6443456"/>
              <a:gd name="connsiteY5" fmla="*/ 274847 h 5753325"/>
              <a:gd name="connsiteX6" fmla="*/ 6337615 w 6443456"/>
              <a:gd name="connsiteY6" fmla="*/ 471794 h 5753325"/>
              <a:gd name="connsiteX7" fmla="*/ 6304423 w 6443456"/>
              <a:gd name="connsiteY7" fmla="*/ 582623 h 5753325"/>
              <a:gd name="connsiteX8" fmla="*/ 6303977 w 6443456"/>
              <a:gd name="connsiteY8" fmla="*/ 664291 h 5753325"/>
              <a:gd name="connsiteX9" fmla="*/ 6299372 w 6443456"/>
              <a:gd name="connsiteY9" fmla="*/ 697330 h 5753325"/>
              <a:gd name="connsiteX10" fmla="*/ 6309888 w 6443456"/>
              <a:gd name="connsiteY10" fmla="*/ 754001 h 5753325"/>
              <a:gd name="connsiteX11" fmla="*/ 6339879 w 6443456"/>
              <a:gd name="connsiteY11" fmla="*/ 811136 h 5753325"/>
              <a:gd name="connsiteX12" fmla="*/ 6330065 w 6443456"/>
              <a:gd name="connsiteY12" fmla="*/ 893399 h 5753325"/>
              <a:gd name="connsiteX13" fmla="*/ 6328618 w 6443456"/>
              <a:gd name="connsiteY13" fmla="*/ 1009766 h 5753325"/>
              <a:gd name="connsiteX14" fmla="*/ 6320797 w 6443456"/>
              <a:gd name="connsiteY14" fmla="*/ 1146964 h 5753325"/>
              <a:gd name="connsiteX15" fmla="*/ 6334400 w 6443456"/>
              <a:gd name="connsiteY15" fmla="*/ 1280757 h 5753325"/>
              <a:gd name="connsiteX16" fmla="*/ 6356023 w 6443456"/>
              <a:gd name="connsiteY16" fmla="*/ 1356227 h 5753325"/>
              <a:gd name="connsiteX17" fmla="*/ 6356157 w 6443456"/>
              <a:gd name="connsiteY17" fmla="*/ 1361967 h 5753325"/>
              <a:gd name="connsiteX18" fmla="*/ 6350613 w 6443456"/>
              <a:gd name="connsiteY18" fmla="*/ 1393569 h 5753325"/>
              <a:gd name="connsiteX19" fmla="*/ 6357062 w 6443456"/>
              <a:gd name="connsiteY19" fmla="*/ 1444071 h 5753325"/>
              <a:gd name="connsiteX20" fmla="*/ 6364832 w 6443456"/>
              <a:gd name="connsiteY20" fmla="*/ 1478763 h 5753325"/>
              <a:gd name="connsiteX21" fmla="*/ 6369745 w 6443456"/>
              <a:gd name="connsiteY21" fmla="*/ 1495680 h 5753325"/>
              <a:gd name="connsiteX22" fmla="*/ 6370898 w 6443456"/>
              <a:gd name="connsiteY22" fmla="*/ 1513331 h 5753325"/>
              <a:gd name="connsiteX23" fmla="*/ 6339773 w 6443456"/>
              <a:gd name="connsiteY23" fmla="*/ 1527414 h 5753325"/>
              <a:gd name="connsiteX24" fmla="*/ 6321854 w 6443456"/>
              <a:gd name="connsiteY24" fmla="*/ 1635366 h 5753325"/>
              <a:gd name="connsiteX25" fmla="*/ 6299489 w 6443456"/>
              <a:gd name="connsiteY25" fmla="*/ 1784860 h 5753325"/>
              <a:gd name="connsiteX26" fmla="*/ 6267878 w 6443456"/>
              <a:gd name="connsiteY26" fmla="*/ 1858572 h 5753325"/>
              <a:gd name="connsiteX27" fmla="*/ 6251146 w 6443456"/>
              <a:gd name="connsiteY27" fmla="*/ 1926167 h 5753325"/>
              <a:gd name="connsiteX28" fmla="*/ 6210686 w 6443456"/>
              <a:gd name="connsiteY28" fmla="*/ 2014834 h 5753325"/>
              <a:gd name="connsiteX29" fmla="*/ 6106652 w 6443456"/>
              <a:gd name="connsiteY29" fmla="*/ 2150572 h 5753325"/>
              <a:gd name="connsiteX30" fmla="*/ 6097813 w 6443456"/>
              <a:gd name="connsiteY30" fmla="*/ 2172208 h 5753325"/>
              <a:gd name="connsiteX31" fmla="*/ 6095990 w 6443456"/>
              <a:gd name="connsiteY31" fmla="*/ 2181185 h 5753325"/>
              <a:gd name="connsiteX32" fmla="*/ 6090126 w 6443456"/>
              <a:gd name="connsiteY32" fmla="*/ 2192533 h 5753325"/>
              <a:gd name="connsiteX33" fmla="*/ 6089503 w 6443456"/>
              <a:gd name="connsiteY33" fmla="*/ 2192543 h 5753325"/>
              <a:gd name="connsiteX34" fmla="*/ 6084946 w 6443456"/>
              <a:gd name="connsiteY34" fmla="*/ 2203694 h 5753325"/>
              <a:gd name="connsiteX35" fmla="*/ 5987861 w 6443456"/>
              <a:gd name="connsiteY35" fmla="*/ 2304868 h 5753325"/>
              <a:gd name="connsiteX36" fmla="*/ 5973439 w 6443456"/>
              <a:gd name="connsiteY36" fmla="*/ 2385635 h 5753325"/>
              <a:gd name="connsiteX37" fmla="*/ 5916727 w 6443456"/>
              <a:gd name="connsiteY37" fmla="*/ 2458777 h 5753325"/>
              <a:gd name="connsiteX38" fmla="*/ 5856524 w 6443456"/>
              <a:gd name="connsiteY38" fmla="*/ 2583281 h 5753325"/>
              <a:gd name="connsiteX39" fmla="*/ 5838091 w 6443456"/>
              <a:gd name="connsiteY39" fmla="*/ 2753474 h 5753325"/>
              <a:gd name="connsiteX40" fmla="*/ 5744296 w 6443456"/>
              <a:gd name="connsiteY40" fmla="*/ 2893276 h 5753325"/>
              <a:gd name="connsiteX41" fmla="*/ 5682522 w 6443456"/>
              <a:gd name="connsiteY41" fmla="*/ 3044368 h 5753325"/>
              <a:gd name="connsiteX42" fmla="*/ 5557886 w 6443456"/>
              <a:gd name="connsiteY42" fmla="*/ 3304853 h 5753325"/>
              <a:gd name="connsiteX43" fmla="*/ 5483942 w 6443456"/>
              <a:gd name="connsiteY43" fmla="*/ 3416604 h 5753325"/>
              <a:gd name="connsiteX44" fmla="*/ 5461007 w 6443456"/>
              <a:gd name="connsiteY44" fmla="*/ 3503742 h 5753325"/>
              <a:gd name="connsiteX45" fmla="*/ 5437889 w 6443456"/>
              <a:gd name="connsiteY45" fmla="*/ 3559927 h 5753325"/>
              <a:gd name="connsiteX46" fmla="*/ 5432770 w 6443456"/>
              <a:gd name="connsiteY46" fmla="*/ 3562948 h 5753325"/>
              <a:gd name="connsiteX47" fmla="*/ 5406795 w 6443456"/>
              <a:gd name="connsiteY47" fmla="*/ 3578594 h 5753325"/>
              <a:gd name="connsiteX48" fmla="*/ 5381495 w 6443456"/>
              <a:gd name="connsiteY48" fmla="*/ 3599883 h 5753325"/>
              <a:gd name="connsiteX49" fmla="*/ 5363689 w 6443456"/>
              <a:gd name="connsiteY49" fmla="*/ 3633299 h 5753325"/>
              <a:gd name="connsiteX50" fmla="*/ 5291870 w 6443456"/>
              <a:gd name="connsiteY50" fmla="*/ 3799039 h 5753325"/>
              <a:gd name="connsiteX51" fmla="*/ 5241600 w 6443456"/>
              <a:gd name="connsiteY51" fmla="*/ 3894238 h 5753325"/>
              <a:gd name="connsiteX52" fmla="*/ 5211041 w 6443456"/>
              <a:gd name="connsiteY52" fmla="*/ 3924184 h 5753325"/>
              <a:gd name="connsiteX53" fmla="*/ 5176073 w 6443456"/>
              <a:gd name="connsiteY53" fmla="*/ 3970179 h 5753325"/>
              <a:gd name="connsiteX54" fmla="*/ 5172826 w 6443456"/>
              <a:gd name="connsiteY54" fmla="*/ 3991773 h 5753325"/>
              <a:gd name="connsiteX55" fmla="*/ 5157053 w 6443456"/>
              <a:gd name="connsiteY55" fmla="*/ 3997708 h 5753325"/>
              <a:gd name="connsiteX56" fmla="*/ 5127922 w 6443456"/>
              <a:gd name="connsiteY56" fmla="*/ 4022660 h 5753325"/>
              <a:gd name="connsiteX57" fmla="*/ 5020872 w 6443456"/>
              <a:gd name="connsiteY57" fmla="*/ 4075951 h 5753325"/>
              <a:gd name="connsiteX58" fmla="*/ 4991410 w 6443456"/>
              <a:gd name="connsiteY58" fmla="*/ 4087598 h 5753325"/>
              <a:gd name="connsiteX59" fmla="*/ 4930112 w 6443456"/>
              <a:gd name="connsiteY59" fmla="*/ 4138459 h 5753325"/>
              <a:gd name="connsiteX60" fmla="*/ 4834224 w 6443456"/>
              <a:gd name="connsiteY60" fmla="*/ 4231643 h 5753325"/>
              <a:gd name="connsiteX61" fmla="*/ 4812599 w 6443456"/>
              <a:gd name="connsiteY61" fmla="*/ 4249449 h 5753325"/>
              <a:gd name="connsiteX62" fmla="*/ 4789188 w 6443456"/>
              <a:gd name="connsiteY62" fmla="*/ 4256678 h 5753325"/>
              <a:gd name="connsiteX63" fmla="*/ 4779554 w 6443456"/>
              <a:gd name="connsiteY63" fmla="*/ 4251313 h 5753325"/>
              <a:gd name="connsiteX64" fmla="*/ 4766885 w 6443456"/>
              <a:gd name="connsiteY64" fmla="*/ 4259812 h 5753325"/>
              <a:gd name="connsiteX65" fmla="*/ 4762510 w 6443456"/>
              <a:gd name="connsiteY65" fmla="*/ 4260383 h 5753325"/>
              <a:gd name="connsiteX66" fmla="*/ 4738416 w 6443456"/>
              <a:gd name="connsiteY66" fmla="*/ 4265355 h 5753325"/>
              <a:gd name="connsiteX67" fmla="*/ 4712007 w 6443456"/>
              <a:gd name="connsiteY67" fmla="*/ 4317892 h 5753325"/>
              <a:gd name="connsiteX68" fmla="*/ 4658930 w 6443456"/>
              <a:gd name="connsiteY68" fmla="*/ 4348041 h 5753325"/>
              <a:gd name="connsiteX69" fmla="*/ 4443526 w 6443456"/>
              <a:gd name="connsiteY69" fmla="*/ 4507851 h 5753325"/>
              <a:gd name="connsiteX70" fmla="*/ 4289766 w 6443456"/>
              <a:gd name="connsiteY70" fmla="*/ 4711450 h 5753325"/>
              <a:gd name="connsiteX71" fmla="*/ 4150870 w 6443456"/>
              <a:gd name="connsiteY71" fmla="*/ 4818480 h 5753325"/>
              <a:gd name="connsiteX72" fmla="*/ 4006639 w 6443456"/>
              <a:gd name="connsiteY72" fmla="*/ 4933815 h 5753325"/>
              <a:gd name="connsiteX73" fmla="*/ 3298210 w 6443456"/>
              <a:gd name="connsiteY73" fmla="*/ 5070790 h 5753325"/>
              <a:gd name="connsiteX74" fmla="*/ 2947678 w 6443456"/>
              <a:gd name="connsiteY74" fmla="*/ 5117869 h 5753325"/>
              <a:gd name="connsiteX75" fmla="*/ 2822169 w 6443456"/>
              <a:gd name="connsiteY75" fmla="*/ 5129396 h 5753325"/>
              <a:gd name="connsiteX76" fmla="*/ 2538773 w 6443456"/>
              <a:gd name="connsiteY76" fmla="*/ 5313397 h 5753325"/>
              <a:gd name="connsiteX77" fmla="*/ 2014500 w 6443456"/>
              <a:gd name="connsiteY77" fmla="*/ 5519744 h 5753325"/>
              <a:gd name="connsiteX78" fmla="*/ 1934391 w 6443456"/>
              <a:gd name="connsiteY78" fmla="*/ 5591335 h 5753325"/>
              <a:gd name="connsiteX79" fmla="*/ 1892550 w 6443456"/>
              <a:gd name="connsiteY79" fmla="*/ 5649708 h 5753325"/>
              <a:gd name="connsiteX80" fmla="*/ 1854769 w 6443456"/>
              <a:gd name="connsiteY80" fmla="*/ 5647691 h 5753325"/>
              <a:gd name="connsiteX81" fmla="*/ 1809461 w 6443456"/>
              <a:gd name="connsiteY81" fmla="*/ 5648628 h 5753325"/>
              <a:gd name="connsiteX82" fmla="*/ 1745150 w 6443456"/>
              <a:gd name="connsiteY82" fmla="*/ 5693879 h 5753325"/>
              <a:gd name="connsiteX83" fmla="*/ 1713375 w 6443456"/>
              <a:gd name="connsiteY83" fmla="*/ 5684672 h 5753325"/>
              <a:gd name="connsiteX84" fmla="*/ 1707808 w 6443456"/>
              <a:gd name="connsiteY84" fmla="*/ 5682611 h 5753325"/>
              <a:gd name="connsiteX85" fmla="*/ 1679313 w 6443456"/>
              <a:gd name="connsiteY85" fmla="*/ 5672360 h 5753325"/>
              <a:gd name="connsiteX86" fmla="*/ 1646933 w 6443456"/>
              <a:gd name="connsiteY86" fmla="*/ 5666227 h 5753325"/>
              <a:gd name="connsiteX87" fmla="*/ 1610055 w 6443456"/>
              <a:gd name="connsiteY87" fmla="*/ 5673643 h 5753325"/>
              <a:gd name="connsiteX88" fmla="*/ 1437641 w 6443456"/>
              <a:gd name="connsiteY88" fmla="*/ 5723266 h 5753325"/>
              <a:gd name="connsiteX89" fmla="*/ 1332869 w 6443456"/>
              <a:gd name="connsiteY89" fmla="*/ 5744752 h 5753325"/>
              <a:gd name="connsiteX90" fmla="*/ 1290525 w 6443456"/>
              <a:gd name="connsiteY90" fmla="*/ 5740036 h 5753325"/>
              <a:gd name="connsiteX91" fmla="*/ 1233107 w 6443456"/>
              <a:gd name="connsiteY91" fmla="*/ 5742106 h 5753325"/>
              <a:gd name="connsiteX92" fmla="*/ 1214532 w 6443456"/>
              <a:gd name="connsiteY92" fmla="*/ 5753325 h 5753325"/>
              <a:gd name="connsiteX93" fmla="*/ 1199955 w 6443456"/>
              <a:gd name="connsiteY93" fmla="*/ 5744831 h 5753325"/>
              <a:gd name="connsiteX94" fmla="*/ 1162337 w 6443456"/>
              <a:gd name="connsiteY94" fmla="*/ 5738048 h 5753325"/>
              <a:gd name="connsiteX95" fmla="*/ 1053457 w 6443456"/>
              <a:gd name="connsiteY95" fmla="*/ 5688676 h 5753325"/>
              <a:gd name="connsiteX96" fmla="*/ 1025798 w 6443456"/>
              <a:gd name="connsiteY96" fmla="*/ 5673166 h 5753325"/>
              <a:gd name="connsiteX97" fmla="*/ 947900 w 6443456"/>
              <a:gd name="connsiteY97" fmla="*/ 5657848 h 5753325"/>
              <a:gd name="connsiteX98" fmla="*/ 815627 w 6443456"/>
              <a:gd name="connsiteY98" fmla="*/ 5642557 h 5753325"/>
              <a:gd name="connsiteX99" fmla="*/ 788251 w 6443456"/>
              <a:gd name="connsiteY99" fmla="*/ 5637065 h 5753325"/>
              <a:gd name="connsiteX100" fmla="*/ 767822 w 6443456"/>
              <a:gd name="connsiteY100" fmla="*/ 5623450 h 5753325"/>
              <a:gd name="connsiteX101" fmla="*/ 765791 w 6443456"/>
              <a:gd name="connsiteY101" fmla="*/ 5612539 h 5753325"/>
              <a:gd name="connsiteX102" fmla="*/ 751230 w 6443456"/>
              <a:gd name="connsiteY102" fmla="*/ 5608092 h 5753325"/>
              <a:gd name="connsiteX103" fmla="*/ 748008 w 6443456"/>
              <a:gd name="connsiteY103" fmla="*/ 5605052 h 5753325"/>
              <a:gd name="connsiteX104" fmla="*/ 728871 w 6443456"/>
              <a:gd name="connsiteY104" fmla="*/ 5589469 h 5753325"/>
              <a:gd name="connsiteX105" fmla="*/ 671898 w 6443456"/>
              <a:gd name="connsiteY105" fmla="*/ 5602363 h 5753325"/>
              <a:gd name="connsiteX106" fmla="*/ 615065 w 6443456"/>
              <a:gd name="connsiteY106" fmla="*/ 5580257 h 5753325"/>
              <a:gd name="connsiteX107" fmla="*/ 355785 w 6443456"/>
              <a:gd name="connsiteY107" fmla="*/ 5514383 h 5753325"/>
              <a:gd name="connsiteX108" fmla="*/ 102269 w 6443456"/>
              <a:gd name="connsiteY108" fmla="*/ 5524347 h 5753325"/>
              <a:gd name="connsiteX109" fmla="*/ 13160 w 6443456"/>
              <a:gd name="connsiteY109" fmla="*/ 5514159 h 5753325"/>
              <a:gd name="connsiteX110" fmla="*/ 0 w 6443456"/>
              <a:gd name="connsiteY110" fmla="*/ 5511735 h 5753325"/>
              <a:gd name="connsiteX111" fmla="*/ 0 w 6443456"/>
              <a:gd name="connsiteY111" fmla="*/ 0 h 5753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6443456" h="5753325">
                <a:moveTo>
                  <a:pt x="0" y="0"/>
                </a:moveTo>
                <a:lnTo>
                  <a:pt x="6438980" y="0"/>
                </a:lnTo>
                <a:cubicBezTo>
                  <a:pt x="6439002" y="49"/>
                  <a:pt x="6439025" y="98"/>
                  <a:pt x="6439047" y="147"/>
                </a:cubicBezTo>
                <a:lnTo>
                  <a:pt x="6443456" y="130105"/>
                </a:lnTo>
                <a:cubicBezTo>
                  <a:pt x="6430828" y="154008"/>
                  <a:pt x="6411458" y="168030"/>
                  <a:pt x="6422751" y="174163"/>
                </a:cubicBezTo>
                <a:cubicBezTo>
                  <a:pt x="6418487" y="214830"/>
                  <a:pt x="6390727" y="235497"/>
                  <a:pt x="6396598" y="274847"/>
                </a:cubicBezTo>
                <a:cubicBezTo>
                  <a:pt x="6403386" y="335822"/>
                  <a:pt x="6333127" y="414969"/>
                  <a:pt x="6337615" y="471794"/>
                </a:cubicBezTo>
                <a:cubicBezTo>
                  <a:pt x="6324407" y="534783"/>
                  <a:pt x="6296331" y="556933"/>
                  <a:pt x="6304423" y="582623"/>
                </a:cubicBezTo>
                <a:cubicBezTo>
                  <a:pt x="6293676" y="611941"/>
                  <a:pt x="6296956" y="631352"/>
                  <a:pt x="6303977" y="664291"/>
                </a:cubicBezTo>
                <a:cubicBezTo>
                  <a:pt x="6302444" y="677879"/>
                  <a:pt x="6301462" y="685268"/>
                  <a:pt x="6299372" y="697330"/>
                </a:cubicBezTo>
                <a:cubicBezTo>
                  <a:pt x="6314387" y="714913"/>
                  <a:pt x="6313827" y="721408"/>
                  <a:pt x="6309888" y="754001"/>
                </a:cubicBezTo>
                <a:cubicBezTo>
                  <a:pt x="6306930" y="769492"/>
                  <a:pt x="6343751" y="814234"/>
                  <a:pt x="6339879" y="811136"/>
                </a:cubicBezTo>
                <a:lnTo>
                  <a:pt x="6330065" y="893399"/>
                </a:lnTo>
                <a:cubicBezTo>
                  <a:pt x="6341065" y="929331"/>
                  <a:pt x="6340586" y="969703"/>
                  <a:pt x="6328618" y="1009766"/>
                </a:cubicBezTo>
                <a:cubicBezTo>
                  <a:pt x="6286987" y="1110847"/>
                  <a:pt x="6336677" y="1067927"/>
                  <a:pt x="6320797" y="1146964"/>
                </a:cubicBezTo>
                <a:cubicBezTo>
                  <a:pt x="6308238" y="1199586"/>
                  <a:pt x="6355190" y="1221191"/>
                  <a:pt x="6334400" y="1280757"/>
                </a:cubicBezTo>
                <a:lnTo>
                  <a:pt x="6356023" y="1356227"/>
                </a:lnTo>
                <a:cubicBezTo>
                  <a:pt x="6356068" y="1358140"/>
                  <a:pt x="6356112" y="1360054"/>
                  <a:pt x="6356157" y="1361967"/>
                </a:cubicBezTo>
                <a:cubicBezTo>
                  <a:pt x="6355533" y="1373512"/>
                  <a:pt x="6353847" y="1384370"/>
                  <a:pt x="6350613" y="1393569"/>
                </a:cubicBezTo>
                <a:cubicBezTo>
                  <a:pt x="6364468" y="1383914"/>
                  <a:pt x="6345614" y="1435855"/>
                  <a:pt x="6357062" y="1444071"/>
                </a:cubicBezTo>
                <a:cubicBezTo>
                  <a:pt x="6366618" y="1448518"/>
                  <a:pt x="6363125" y="1465312"/>
                  <a:pt x="6364832" y="1478763"/>
                </a:cubicBezTo>
                <a:cubicBezTo>
                  <a:pt x="6367033" y="1481449"/>
                  <a:pt x="6368644" y="1487606"/>
                  <a:pt x="6369745" y="1495680"/>
                </a:cubicBezTo>
                <a:cubicBezTo>
                  <a:pt x="6370129" y="1501564"/>
                  <a:pt x="6370514" y="1507447"/>
                  <a:pt x="6370898" y="1513331"/>
                </a:cubicBezTo>
                <a:lnTo>
                  <a:pt x="6339773" y="1527414"/>
                </a:lnTo>
                <a:cubicBezTo>
                  <a:pt x="6334226" y="1566662"/>
                  <a:pt x="6321052" y="1604564"/>
                  <a:pt x="6321854" y="1635366"/>
                </a:cubicBezTo>
                <a:cubicBezTo>
                  <a:pt x="6320655" y="1701187"/>
                  <a:pt x="6292278" y="1721205"/>
                  <a:pt x="6299489" y="1784860"/>
                </a:cubicBezTo>
                <a:cubicBezTo>
                  <a:pt x="6294212" y="1831400"/>
                  <a:pt x="6277478" y="1829559"/>
                  <a:pt x="6267878" y="1858572"/>
                </a:cubicBezTo>
                <a:lnTo>
                  <a:pt x="6251146" y="1926167"/>
                </a:lnTo>
                <a:lnTo>
                  <a:pt x="6210686" y="2014834"/>
                </a:lnTo>
                <a:lnTo>
                  <a:pt x="6106652" y="2150572"/>
                </a:lnTo>
                <a:lnTo>
                  <a:pt x="6097813" y="2172208"/>
                </a:lnTo>
                <a:lnTo>
                  <a:pt x="6095990" y="2181185"/>
                </a:lnTo>
                <a:cubicBezTo>
                  <a:pt x="6094176" y="2187056"/>
                  <a:pt x="6092249" y="2190556"/>
                  <a:pt x="6090126" y="2192533"/>
                </a:cubicBezTo>
                <a:lnTo>
                  <a:pt x="6089503" y="2192543"/>
                </a:lnTo>
                <a:lnTo>
                  <a:pt x="6084946" y="2203694"/>
                </a:lnTo>
                <a:cubicBezTo>
                  <a:pt x="6068006" y="2222414"/>
                  <a:pt x="6006445" y="2274546"/>
                  <a:pt x="5987861" y="2304868"/>
                </a:cubicBezTo>
                <a:lnTo>
                  <a:pt x="5973439" y="2385635"/>
                </a:lnTo>
                <a:lnTo>
                  <a:pt x="5916727" y="2458777"/>
                </a:lnTo>
                <a:cubicBezTo>
                  <a:pt x="5897241" y="2491718"/>
                  <a:pt x="5869630" y="2534165"/>
                  <a:pt x="5856524" y="2583281"/>
                </a:cubicBezTo>
                <a:cubicBezTo>
                  <a:pt x="5857506" y="2592319"/>
                  <a:pt x="5833326" y="2744711"/>
                  <a:pt x="5838091" y="2753474"/>
                </a:cubicBezTo>
                <a:cubicBezTo>
                  <a:pt x="5785248" y="2871502"/>
                  <a:pt x="5778642" y="2803565"/>
                  <a:pt x="5744296" y="2893276"/>
                </a:cubicBezTo>
                <a:cubicBezTo>
                  <a:pt x="5695297" y="2988328"/>
                  <a:pt x="5724634" y="2958553"/>
                  <a:pt x="5682522" y="3044368"/>
                </a:cubicBezTo>
                <a:cubicBezTo>
                  <a:pt x="5632185" y="3125072"/>
                  <a:pt x="5597317" y="3217236"/>
                  <a:pt x="5557886" y="3304853"/>
                </a:cubicBezTo>
                <a:cubicBezTo>
                  <a:pt x="5482395" y="3325072"/>
                  <a:pt x="5519234" y="3371478"/>
                  <a:pt x="5483942" y="3416604"/>
                </a:cubicBezTo>
                <a:cubicBezTo>
                  <a:pt x="5462927" y="3437263"/>
                  <a:pt x="5484515" y="3475608"/>
                  <a:pt x="5461007" y="3503742"/>
                </a:cubicBezTo>
                <a:cubicBezTo>
                  <a:pt x="5452964" y="3510933"/>
                  <a:pt x="5447709" y="3554203"/>
                  <a:pt x="5437889" y="3559927"/>
                </a:cubicBezTo>
                <a:lnTo>
                  <a:pt x="5432770" y="3562948"/>
                </a:lnTo>
                <a:lnTo>
                  <a:pt x="5406795" y="3578594"/>
                </a:lnTo>
                <a:lnTo>
                  <a:pt x="5381495" y="3599883"/>
                </a:lnTo>
                <a:cubicBezTo>
                  <a:pt x="5373777" y="3608845"/>
                  <a:pt x="5367528" y="3619642"/>
                  <a:pt x="5363689" y="3633299"/>
                </a:cubicBezTo>
                <a:cubicBezTo>
                  <a:pt x="5370837" y="3689178"/>
                  <a:pt x="5280250" y="3728687"/>
                  <a:pt x="5291870" y="3799039"/>
                </a:cubicBezTo>
                <a:cubicBezTo>
                  <a:pt x="5291660" y="3823262"/>
                  <a:pt x="5263601" y="3888134"/>
                  <a:pt x="5241600" y="3894238"/>
                </a:cubicBezTo>
                <a:cubicBezTo>
                  <a:pt x="5232312" y="3906493"/>
                  <a:pt x="5231731" y="3924583"/>
                  <a:pt x="5211041" y="3924184"/>
                </a:cubicBezTo>
                <a:cubicBezTo>
                  <a:pt x="5184976" y="3926521"/>
                  <a:pt x="5198956" y="3986438"/>
                  <a:pt x="5176073" y="3970179"/>
                </a:cubicBezTo>
                <a:lnTo>
                  <a:pt x="5172826" y="3991773"/>
                </a:lnTo>
                <a:lnTo>
                  <a:pt x="5157053" y="3997708"/>
                </a:lnTo>
                <a:cubicBezTo>
                  <a:pt x="5140589" y="4003541"/>
                  <a:pt x="5128715" y="4008828"/>
                  <a:pt x="5127922" y="4022660"/>
                </a:cubicBezTo>
                <a:cubicBezTo>
                  <a:pt x="5105225" y="4035701"/>
                  <a:pt x="5043623" y="4065128"/>
                  <a:pt x="5020872" y="4075951"/>
                </a:cubicBezTo>
                <a:cubicBezTo>
                  <a:pt x="5006705" y="4069570"/>
                  <a:pt x="5001251" y="4081880"/>
                  <a:pt x="4991410" y="4087598"/>
                </a:cubicBezTo>
                <a:cubicBezTo>
                  <a:pt x="4974522" y="4085320"/>
                  <a:pt x="4937025" y="4121806"/>
                  <a:pt x="4930112" y="4138459"/>
                </a:cubicBezTo>
                <a:cubicBezTo>
                  <a:pt x="4918473" y="4190437"/>
                  <a:pt x="4844909" y="4190974"/>
                  <a:pt x="4834224" y="4231643"/>
                </a:cubicBezTo>
                <a:cubicBezTo>
                  <a:pt x="4827758" y="4239937"/>
                  <a:pt x="4820427" y="4245543"/>
                  <a:pt x="4812599" y="4249449"/>
                </a:cubicBezTo>
                <a:lnTo>
                  <a:pt x="4789188" y="4256678"/>
                </a:lnTo>
                <a:lnTo>
                  <a:pt x="4779554" y="4251313"/>
                </a:lnTo>
                <a:lnTo>
                  <a:pt x="4766885" y="4259812"/>
                </a:lnTo>
                <a:lnTo>
                  <a:pt x="4762510" y="4260383"/>
                </a:lnTo>
                <a:cubicBezTo>
                  <a:pt x="4754131" y="4261437"/>
                  <a:pt x="4745977" y="4262766"/>
                  <a:pt x="4738416" y="4265355"/>
                </a:cubicBezTo>
                <a:cubicBezTo>
                  <a:pt x="4764694" y="4302719"/>
                  <a:pt x="4678447" y="4293536"/>
                  <a:pt x="4712007" y="4317892"/>
                </a:cubicBezTo>
                <a:cubicBezTo>
                  <a:pt x="4675039" y="4338619"/>
                  <a:pt x="4716682" y="4356361"/>
                  <a:pt x="4658930" y="4348041"/>
                </a:cubicBezTo>
                <a:cubicBezTo>
                  <a:pt x="4614182" y="4379702"/>
                  <a:pt x="4505053" y="4447283"/>
                  <a:pt x="4443526" y="4507851"/>
                </a:cubicBezTo>
                <a:cubicBezTo>
                  <a:pt x="4410144" y="4540439"/>
                  <a:pt x="4338540" y="4659677"/>
                  <a:pt x="4289766" y="4711450"/>
                </a:cubicBezTo>
                <a:cubicBezTo>
                  <a:pt x="4238344" y="4747694"/>
                  <a:pt x="4215457" y="4807131"/>
                  <a:pt x="4150870" y="4818480"/>
                </a:cubicBezTo>
                <a:cubicBezTo>
                  <a:pt x="4103683" y="4855538"/>
                  <a:pt x="4148748" y="4891762"/>
                  <a:pt x="4006639" y="4933815"/>
                </a:cubicBezTo>
                <a:cubicBezTo>
                  <a:pt x="3736045" y="4990755"/>
                  <a:pt x="3474704" y="5040115"/>
                  <a:pt x="3298210" y="5070790"/>
                </a:cubicBezTo>
                <a:cubicBezTo>
                  <a:pt x="3121717" y="5101466"/>
                  <a:pt x="3041810" y="5115566"/>
                  <a:pt x="2947678" y="5117869"/>
                </a:cubicBezTo>
                <a:cubicBezTo>
                  <a:pt x="2853544" y="5120174"/>
                  <a:pt x="2858560" y="5135060"/>
                  <a:pt x="2822169" y="5129396"/>
                </a:cubicBezTo>
                <a:lnTo>
                  <a:pt x="2538773" y="5313397"/>
                </a:lnTo>
                <a:cubicBezTo>
                  <a:pt x="2405817" y="5334661"/>
                  <a:pt x="2144167" y="5431620"/>
                  <a:pt x="2014500" y="5519744"/>
                </a:cubicBezTo>
                <a:cubicBezTo>
                  <a:pt x="1982084" y="5541774"/>
                  <a:pt x="1956346" y="5565847"/>
                  <a:pt x="1934391" y="5591335"/>
                </a:cubicBezTo>
                <a:lnTo>
                  <a:pt x="1892550" y="5649708"/>
                </a:lnTo>
                <a:lnTo>
                  <a:pt x="1854769" y="5647691"/>
                </a:lnTo>
                <a:cubicBezTo>
                  <a:pt x="1838936" y="5647705"/>
                  <a:pt x="1823701" y="5648312"/>
                  <a:pt x="1809461" y="5648628"/>
                </a:cubicBezTo>
                <a:cubicBezTo>
                  <a:pt x="1834147" y="5698228"/>
                  <a:pt x="1737274" y="5633540"/>
                  <a:pt x="1745150" y="5693879"/>
                </a:cubicBezTo>
                <a:cubicBezTo>
                  <a:pt x="1734532" y="5692199"/>
                  <a:pt x="1724002" y="5688669"/>
                  <a:pt x="1713375" y="5684672"/>
                </a:cubicBezTo>
                <a:lnTo>
                  <a:pt x="1707808" y="5682611"/>
                </a:lnTo>
                <a:lnTo>
                  <a:pt x="1679313" y="5672360"/>
                </a:lnTo>
                <a:lnTo>
                  <a:pt x="1646933" y="5666227"/>
                </a:lnTo>
                <a:cubicBezTo>
                  <a:pt x="1635170" y="5665926"/>
                  <a:pt x="1622939" y="5667937"/>
                  <a:pt x="1610055" y="5673643"/>
                </a:cubicBezTo>
                <a:cubicBezTo>
                  <a:pt x="1571890" y="5714775"/>
                  <a:pt x="1484024" y="5669440"/>
                  <a:pt x="1437641" y="5723266"/>
                </a:cubicBezTo>
                <a:cubicBezTo>
                  <a:pt x="1418992" y="5738521"/>
                  <a:pt x="1351540" y="5757985"/>
                  <a:pt x="1332869" y="5744752"/>
                </a:cubicBezTo>
                <a:cubicBezTo>
                  <a:pt x="1317589" y="5745326"/>
                  <a:pt x="1303391" y="5756388"/>
                  <a:pt x="1290525" y="5740036"/>
                </a:cubicBezTo>
                <a:cubicBezTo>
                  <a:pt x="1272146" y="5721242"/>
                  <a:pt x="1235243" y="5770261"/>
                  <a:pt x="1233107" y="5742106"/>
                </a:cubicBezTo>
                <a:lnTo>
                  <a:pt x="1214532" y="5753325"/>
                </a:lnTo>
                <a:lnTo>
                  <a:pt x="1199955" y="5744831"/>
                </a:lnTo>
                <a:cubicBezTo>
                  <a:pt x="1185016" y="5735734"/>
                  <a:pt x="1173414" y="5729861"/>
                  <a:pt x="1162337" y="5738048"/>
                </a:cubicBezTo>
                <a:cubicBezTo>
                  <a:pt x="1137920" y="5728689"/>
                  <a:pt x="1076212" y="5699490"/>
                  <a:pt x="1053457" y="5688676"/>
                </a:cubicBezTo>
                <a:cubicBezTo>
                  <a:pt x="1049315" y="5673592"/>
                  <a:pt x="1036434" y="5677184"/>
                  <a:pt x="1025798" y="5673166"/>
                </a:cubicBezTo>
                <a:cubicBezTo>
                  <a:pt x="1016787" y="5658576"/>
                  <a:pt x="965030" y="5652626"/>
                  <a:pt x="947900" y="5657848"/>
                </a:cubicBezTo>
                <a:cubicBezTo>
                  <a:pt x="900757" y="5681878"/>
                  <a:pt x="853518" y="5624981"/>
                  <a:pt x="815627" y="5642557"/>
                </a:cubicBezTo>
                <a:cubicBezTo>
                  <a:pt x="805172" y="5642805"/>
                  <a:pt x="796221" y="5640669"/>
                  <a:pt x="788251" y="5637065"/>
                </a:cubicBezTo>
                <a:lnTo>
                  <a:pt x="767822" y="5623450"/>
                </a:lnTo>
                <a:lnTo>
                  <a:pt x="765791" y="5612539"/>
                </a:lnTo>
                <a:lnTo>
                  <a:pt x="751230" y="5608092"/>
                </a:lnTo>
                <a:lnTo>
                  <a:pt x="748008" y="5605052"/>
                </a:lnTo>
                <a:cubicBezTo>
                  <a:pt x="741868" y="5599203"/>
                  <a:pt x="735661" y="5593704"/>
                  <a:pt x="728871" y="5589469"/>
                </a:cubicBezTo>
                <a:cubicBezTo>
                  <a:pt x="717035" y="5633700"/>
                  <a:pt x="669153" y="5560747"/>
                  <a:pt x="671898" y="5602363"/>
                </a:cubicBezTo>
                <a:cubicBezTo>
                  <a:pt x="632522" y="5586794"/>
                  <a:pt x="645467" y="5630489"/>
                  <a:pt x="615065" y="5580257"/>
                </a:cubicBezTo>
                <a:cubicBezTo>
                  <a:pt x="562379" y="5565593"/>
                  <a:pt x="441250" y="5523701"/>
                  <a:pt x="355785" y="5514383"/>
                </a:cubicBezTo>
                <a:cubicBezTo>
                  <a:pt x="309622" y="5509152"/>
                  <a:pt x="172894" y="5529342"/>
                  <a:pt x="102269" y="5524347"/>
                </a:cubicBezTo>
                <a:cubicBezTo>
                  <a:pt x="72050" y="5515878"/>
                  <a:pt x="41939" y="5516649"/>
                  <a:pt x="13160" y="5514159"/>
                </a:cubicBezTo>
                <a:lnTo>
                  <a:pt x="0" y="551173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a:xfrm>
            <a:off x="910086" y="1112023"/>
            <a:ext cx="4259731" cy="1985085"/>
          </a:xfrm>
        </p:spPr>
        <p:txBody>
          <a:bodyPr anchor="b">
            <a:normAutofit/>
          </a:bodyPr>
          <a:lstStyle/>
          <a:p>
            <a:pPr algn="ctr"/>
            <a:r>
              <a:rPr lang="en-IN" b="1" dirty="0"/>
              <a:t>Objectives </a:t>
            </a:r>
            <a:endParaRPr lang="en-IN" b="1"/>
          </a:p>
        </p:txBody>
      </p:sp>
      <p:sp>
        <p:nvSpPr>
          <p:cNvPr id="17" name="Freeform: Shape 16">
            <a:extLst>
              <a:ext uri="{FF2B5EF4-FFF2-40B4-BE49-F238E27FC236}">
                <a16:creationId xmlns:a16="http://schemas.microsoft.com/office/drawing/2014/main" id="{CF93DC6C-1BFD-4414-BF23-471C8831C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664" y="3440576"/>
            <a:ext cx="4114800" cy="2675059"/>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508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 y="126095"/>
            <a:ext cx="2183498" cy="1114536"/>
          </a:xfrm>
          <a:prstGeom prst="rect">
            <a:avLst/>
          </a:prstGeom>
        </p:spPr>
      </p:pic>
      <p:sp>
        <p:nvSpPr>
          <p:cNvPr id="19" name="Rectangle 6">
            <a:extLst>
              <a:ext uri="{FF2B5EF4-FFF2-40B4-BE49-F238E27FC236}">
                <a16:creationId xmlns:a16="http://schemas.microsoft.com/office/drawing/2014/main" id="{001928A5-13A8-4372-8A77-BCAAE5553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4188" y="5840345"/>
            <a:ext cx="1707751" cy="42898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lnTo>
                  <a:pt x="2164992" y="12386"/>
                </a:lnTo>
                <a:cubicBezTo>
                  <a:pt x="2164717" y="43049"/>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50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a:xfrm>
            <a:off x="8610600" y="6356350"/>
            <a:ext cx="2743200" cy="365125"/>
          </a:xfrm>
        </p:spPr>
        <p:txBody>
          <a:bodyPr>
            <a:normAutofit/>
          </a:bodyPr>
          <a:lstStyle/>
          <a:p>
            <a:pPr>
              <a:spcAft>
                <a:spcPts val="600"/>
              </a:spcAft>
            </a:pPr>
            <a:fld id="{26AD20E6-394B-4DF0-96A5-9647FF39C943}" type="slidenum">
              <a:rPr lang="en-IN" sz="1000" dirty="0"/>
              <a:pPr>
                <a:spcAft>
                  <a:spcPts val="600"/>
                </a:spcAft>
              </a:pPr>
              <a:t>4</a:t>
            </a:fld>
            <a:endParaRPr lang="en-IN" sz="1000" dirty="0"/>
          </a:p>
        </p:txBody>
      </p:sp>
      <p:graphicFrame>
        <p:nvGraphicFramePr>
          <p:cNvPr id="8" name="Content Placeholder 2">
            <a:extLst>
              <a:ext uri="{FF2B5EF4-FFF2-40B4-BE49-F238E27FC236}">
                <a16:creationId xmlns:a16="http://schemas.microsoft.com/office/drawing/2014/main" id="{A009C7DA-1DF5-37F1-0234-5E3D3C393678}"/>
              </a:ext>
            </a:extLst>
          </p:cNvPr>
          <p:cNvGraphicFramePr>
            <a:graphicFrameLocks noGrp="1"/>
          </p:cNvGraphicFramePr>
          <p:nvPr>
            <p:ph idx="1"/>
            <p:extLst>
              <p:ext uri="{D42A27DB-BD31-4B8C-83A1-F6EECF244321}">
                <p14:modId xmlns:p14="http://schemas.microsoft.com/office/powerpoint/2010/main" val="4002938018"/>
              </p:ext>
            </p:extLst>
          </p:nvPr>
        </p:nvGraphicFramePr>
        <p:xfrm>
          <a:off x="6471396" y="751908"/>
          <a:ext cx="4555782" cy="5392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44687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t>Data &amp; Methodology </a:t>
            </a:r>
          </a:p>
        </p:txBody>
      </p:sp>
      <p:graphicFrame>
        <p:nvGraphicFramePr>
          <p:cNvPr id="8" name="Content Placeholder 2">
            <a:extLst>
              <a:ext uri="{FF2B5EF4-FFF2-40B4-BE49-F238E27FC236}">
                <a16:creationId xmlns:a16="http://schemas.microsoft.com/office/drawing/2014/main" id="{DCDEA79A-D0C2-5A85-C75D-3FA2955B4DF3}"/>
              </a:ext>
            </a:extLst>
          </p:cNvPr>
          <p:cNvGraphicFramePr>
            <a:graphicFrameLocks noGrp="1"/>
          </p:cNvGraphicFramePr>
          <p:nvPr>
            <p:ph idx="1"/>
            <p:extLst>
              <p:ext uri="{D42A27DB-BD31-4B8C-83A1-F6EECF244321}">
                <p14:modId xmlns:p14="http://schemas.microsoft.com/office/powerpoint/2010/main" val="1787845443"/>
              </p:ext>
            </p:extLst>
          </p:nvPr>
        </p:nvGraphicFramePr>
        <p:xfrm>
          <a:off x="838200" y="1634084"/>
          <a:ext cx="10515600" cy="45428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a:t>
            </a:r>
          </a:p>
        </p:txBody>
      </p:sp>
      <p:pic>
        <p:nvPicPr>
          <p:cNvPr id="7" name="Picture 7" descr="Diagram&#10;&#10;Description automatically generated">
            <a:extLst>
              <a:ext uri="{FF2B5EF4-FFF2-40B4-BE49-F238E27FC236}">
                <a16:creationId xmlns:a16="http://schemas.microsoft.com/office/drawing/2014/main" id="{BAAB4DC2-B169-8F83-7EFE-CD99C0445F7A}"/>
              </a:ext>
            </a:extLst>
          </p:cNvPr>
          <p:cNvPicPr>
            <a:picLocks noGrp="1" noChangeAspect="1"/>
          </p:cNvPicPr>
          <p:nvPr>
            <p:ph idx="1"/>
          </p:nvPr>
        </p:nvPicPr>
        <p:blipFill>
          <a:blip r:embed="rId2"/>
          <a:stretch>
            <a:fillRect/>
          </a:stretch>
        </p:blipFill>
        <p:spPr>
          <a:xfrm>
            <a:off x="477617" y="1365550"/>
            <a:ext cx="11639331" cy="5472770"/>
          </a:xfrm>
        </p:spPr>
      </p:pic>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373306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a:t>
            </a:r>
          </a:p>
        </p:txBody>
      </p:sp>
      <p:graphicFrame>
        <p:nvGraphicFramePr>
          <p:cNvPr id="8" name="Content Placeholder 2">
            <a:extLst>
              <a:ext uri="{FF2B5EF4-FFF2-40B4-BE49-F238E27FC236}">
                <a16:creationId xmlns:a16="http://schemas.microsoft.com/office/drawing/2014/main" id="{90F3F20F-6D36-F0D3-E627-0BA21B0725E9}"/>
              </a:ext>
            </a:extLst>
          </p:cNvPr>
          <p:cNvGraphicFramePr>
            <a:graphicFrameLocks noGrp="1"/>
          </p:cNvGraphicFramePr>
          <p:nvPr>
            <p:ph idx="1"/>
            <p:extLst>
              <p:ext uri="{D42A27DB-BD31-4B8C-83A1-F6EECF244321}">
                <p14:modId xmlns:p14="http://schemas.microsoft.com/office/powerpoint/2010/main" val="5996294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911276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D1942232-83D0-49E2-AF9B-1F97E3C1EF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E9E70D72-6E23-4015-A4A6-85C120C19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1104900" y="-152031"/>
            <a:ext cx="9829800" cy="1325880"/>
          </a:xfrm>
        </p:spPr>
        <p:txBody>
          <a:bodyPr anchor="b">
            <a:normAutofit/>
          </a:bodyPr>
          <a:lstStyle/>
          <a:p>
            <a:pPr algn="ctr"/>
            <a:r>
              <a:rPr lang="en-IN" sz="3600" b="1" dirty="0">
                <a:solidFill>
                  <a:schemeClr val="tx2"/>
                </a:solidFill>
              </a:rPr>
              <a:t>Results </a:t>
            </a:r>
          </a:p>
        </p:txBody>
      </p:sp>
      <p:grpSp>
        <p:nvGrpSpPr>
          <p:cNvPr id="76" name="Group 75">
            <a:extLst>
              <a:ext uri="{FF2B5EF4-FFF2-40B4-BE49-F238E27FC236}">
                <a16:creationId xmlns:a16="http://schemas.microsoft.com/office/drawing/2014/main" id="{C28A977F-B603-4D81-B0FC-C8DE048A7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1"/>
            <a:ext cx="3362070" cy="2522848"/>
            <a:chOff x="-305" y="-1"/>
            <a:chExt cx="3832880" cy="2876136"/>
          </a:xfrm>
        </p:grpSpPr>
        <p:sp>
          <p:nvSpPr>
            <p:cNvPr id="77" name="Freeform: Shape 76">
              <a:extLst>
                <a:ext uri="{FF2B5EF4-FFF2-40B4-BE49-F238E27FC236}">
                  <a16:creationId xmlns:a16="http://schemas.microsoft.com/office/drawing/2014/main" id="{0183CE8C-E039-4B2F-A36E-5FD5CD5DE1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3EB77281-FAB4-40D0-B3F3-264EC4AB20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Freeform: Shape 78">
              <a:extLst>
                <a:ext uri="{FF2B5EF4-FFF2-40B4-BE49-F238E27FC236}">
                  <a16:creationId xmlns:a16="http://schemas.microsoft.com/office/drawing/2014/main" id="{815E59F3-75FC-494F-8737-5F00A4964F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43ADDCFA-B066-4D79-AB71-062E66E58F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a:xfrm>
            <a:off x="8610600" y="6356350"/>
            <a:ext cx="2743200" cy="365125"/>
          </a:xfrm>
        </p:spPr>
        <p:txBody>
          <a:bodyPr>
            <a:normAutofit/>
          </a:bodyPr>
          <a:lstStyle/>
          <a:p>
            <a:pPr>
              <a:spcAft>
                <a:spcPts val="600"/>
              </a:spcAft>
            </a:pPr>
            <a:fld id="{26AD20E6-394B-4DF0-96A5-9647FF39C943}" type="slidenum">
              <a:rPr lang="en-IN"/>
              <a:pPr>
                <a:spcAft>
                  <a:spcPts val="600"/>
                </a:spcAft>
              </a:pPr>
              <a:t>8</a:t>
            </a:fld>
            <a:endParaRPr lang="en-IN"/>
          </a:p>
        </p:txBody>
      </p:sp>
      <p:grpSp>
        <p:nvGrpSpPr>
          <p:cNvPr id="82" name="Group 81">
            <a:extLst>
              <a:ext uri="{FF2B5EF4-FFF2-40B4-BE49-F238E27FC236}">
                <a16:creationId xmlns:a16="http://schemas.microsoft.com/office/drawing/2014/main" id="{C78D9229-E61D-4FEE-8321-2F8B64A8CAD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flipH="1">
            <a:off x="10186037" y="4852038"/>
            <a:ext cx="2151670" cy="1860256"/>
            <a:chOff x="-305" y="-4155"/>
            <a:chExt cx="2514948" cy="2174333"/>
          </a:xfrm>
        </p:grpSpPr>
        <p:sp>
          <p:nvSpPr>
            <p:cNvPr id="83" name="Freeform: Shape 82">
              <a:extLst>
                <a:ext uri="{FF2B5EF4-FFF2-40B4-BE49-F238E27FC236}">
                  <a16:creationId xmlns:a16="http://schemas.microsoft.com/office/drawing/2014/main" id="{1FDD3CCB-26A3-4D79-AEB6-7A60CF980D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E9AC4470-5113-4709-B29F-CDB937F254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3E0D146C-9DAB-421E-AE88-5F854BF3F7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86" name="Freeform: Shape 85">
              <a:extLst>
                <a:ext uri="{FF2B5EF4-FFF2-40B4-BE49-F238E27FC236}">
                  <a16:creationId xmlns:a16="http://schemas.microsoft.com/office/drawing/2014/main" id="{12EB32A5-4408-4F6C-84B2-F9A908237A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4900" y="723354"/>
            <a:ext cx="749300" cy="380503"/>
          </a:xfrm>
          <a:prstGeom prst="rect">
            <a:avLst/>
          </a:prstGeom>
        </p:spPr>
      </p:pic>
      <p:graphicFrame>
        <p:nvGraphicFramePr>
          <p:cNvPr id="37" name="Content Placeholder 2">
            <a:extLst>
              <a:ext uri="{FF2B5EF4-FFF2-40B4-BE49-F238E27FC236}">
                <a16:creationId xmlns:a16="http://schemas.microsoft.com/office/drawing/2014/main" id="{ABDB779D-3813-FE26-BDED-BE1C9375D882}"/>
              </a:ext>
            </a:extLst>
          </p:cNvPr>
          <p:cNvGraphicFramePr>
            <a:graphicFrameLocks noGrp="1"/>
          </p:cNvGraphicFramePr>
          <p:nvPr>
            <p:ph idx="1"/>
            <p:extLst>
              <p:ext uri="{D42A27DB-BD31-4B8C-83A1-F6EECF244321}">
                <p14:modId xmlns:p14="http://schemas.microsoft.com/office/powerpoint/2010/main" val="159950551"/>
              </p:ext>
            </p:extLst>
          </p:nvPr>
        </p:nvGraphicFramePr>
        <p:xfrm>
          <a:off x="2188564" y="1854915"/>
          <a:ext cx="8640871" cy="4182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98613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Discussion </a:t>
            </a:r>
            <a:endParaRPr lang="en-IN" b="1"/>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11" name="Content Placeholder 8">
            <a:extLst>
              <a:ext uri="{FF2B5EF4-FFF2-40B4-BE49-F238E27FC236}">
                <a16:creationId xmlns:a16="http://schemas.microsoft.com/office/drawing/2014/main" id="{EA60310D-2566-2BA5-48FC-32F7BC331BB1}"/>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16270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692</Words>
  <Application>Microsoft Office PowerPoint</Application>
  <PresentationFormat>Widescreen</PresentationFormat>
  <Paragraphs>67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 A QUALITATIVE RESEARCH ON WOMEN EXPERIENCE WITH ANEMIA PRE AND POST PARTUM  </vt:lpstr>
      <vt:lpstr>Mentor Approval</vt:lpstr>
      <vt:lpstr>Introduction  </vt:lpstr>
      <vt:lpstr>Objectives </vt:lpstr>
      <vt:lpstr>Data &amp; Methodology </vt:lpstr>
      <vt:lpstr>Result</vt:lpstr>
      <vt:lpstr>Results </vt:lpstr>
      <vt:lpstr>Results </vt:lpstr>
      <vt:lpstr>Discussion </vt:lpstr>
      <vt:lpstr>Conclusion</vt:lpstr>
      <vt:lpstr>References </vt:lpstr>
      <vt:lpstr>Thank You</vt:lpstr>
      <vt:lpstr>Pictorial Journey (1/2)</vt:lpstr>
      <vt:lpstr>Pictorial Journey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Srishti Shokeen</cp:lastModifiedBy>
  <cp:revision>386</cp:revision>
  <dcterms:created xsi:type="dcterms:W3CDTF">2022-05-20T15:11:38Z</dcterms:created>
  <dcterms:modified xsi:type="dcterms:W3CDTF">2023-06-17T06:25:38Z</dcterms:modified>
</cp:coreProperties>
</file>