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89" r:id="rId3"/>
    <p:sldId id="258" r:id="rId4"/>
    <p:sldId id="259" r:id="rId5"/>
    <p:sldId id="263" r:id="rId6"/>
    <p:sldId id="264" r:id="rId7"/>
    <p:sldId id="265" r:id="rId8"/>
    <p:sldId id="290" r:id="rId9"/>
    <p:sldId id="267" r:id="rId10"/>
    <p:sldId id="291" r:id="rId11"/>
    <p:sldId id="268" r:id="rId12"/>
    <p:sldId id="292" r:id="rId13"/>
    <p:sldId id="269" r:id="rId14"/>
    <p:sldId id="272" r:id="rId15"/>
    <p:sldId id="275" r:id="rId16"/>
    <p:sldId id="276" r:id="rId17"/>
    <p:sldId id="271" r:id="rId18"/>
    <p:sldId id="274" r:id="rId19"/>
    <p:sldId id="277" r:id="rId20"/>
    <p:sldId id="288" r:id="rId21"/>
    <p:sldId id="293" r:id="rId22"/>
    <p:sldId id="279" r:id="rId23"/>
    <p:sldId id="280" r:id="rId24"/>
    <p:sldId id="282" r:id="rId25"/>
    <p:sldId id="284" r:id="rId26"/>
    <p:sldId id="283" r:id="rId27"/>
    <p:sldId id="28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7ABE"/>
    <a:srgbClr val="736AC8"/>
    <a:srgbClr val="AB83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8B7423-21D9-44CE-8792-7F9F83B220D3}" v="161" dt="2023-06-20T11:50:40.1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09" autoAdjust="0"/>
    <p:restoredTop sz="94660"/>
  </p:normalViewPr>
  <p:slideViewPr>
    <p:cSldViewPr snapToGrid="0">
      <p:cViewPr varScale="1">
        <p:scale>
          <a:sx n="35" d="100"/>
          <a:sy n="35" d="100"/>
        </p:scale>
        <p:origin x="5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nal Saxena" userId="c7138ef6-19c8-4b3d-b9ec-195afb57b64b" providerId="ADAL" clId="{588B7423-21D9-44CE-8792-7F9F83B220D3}"/>
    <pc:docChg chg="undo custSel addSld delSld modSld sldOrd delMainMaster modMainMaster">
      <pc:chgData name="Sonal Saxena" userId="c7138ef6-19c8-4b3d-b9ec-195afb57b64b" providerId="ADAL" clId="{588B7423-21D9-44CE-8792-7F9F83B220D3}" dt="2023-06-20T11:50:40.162" v="1649"/>
      <pc:docMkLst>
        <pc:docMk/>
      </pc:docMkLst>
      <pc:sldChg chg="addSp delSp modSp mod setBg">
        <pc:chgData name="Sonal Saxena" userId="c7138ef6-19c8-4b3d-b9ec-195afb57b64b" providerId="ADAL" clId="{588B7423-21D9-44CE-8792-7F9F83B220D3}" dt="2023-06-20T11:50:40.162" v="1649"/>
        <pc:sldMkLst>
          <pc:docMk/>
          <pc:sldMk cId="1111787580" sldId="256"/>
        </pc:sldMkLst>
        <pc:spChg chg="mod replST delST">
          <ac:chgData name="Sonal Saxena" userId="c7138ef6-19c8-4b3d-b9ec-195afb57b64b" providerId="ADAL" clId="{588B7423-21D9-44CE-8792-7F9F83B220D3}" dt="2023-06-20T11:17:42.108" v="1647"/>
          <ac:spMkLst>
            <pc:docMk/>
            <pc:sldMk cId="1111787580" sldId="256"/>
            <ac:spMk id="2" creationId="{4AF423FF-CB9F-03F4-B2D7-37FE3898E75C}"/>
          </ac:spMkLst>
        </pc:spChg>
        <pc:spChg chg="mod replST delST">
          <ac:chgData name="Sonal Saxena" userId="c7138ef6-19c8-4b3d-b9ec-195afb57b64b" providerId="ADAL" clId="{588B7423-21D9-44CE-8792-7F9F83B220D3}" dt="2023-06-19T14:52:28.522" v="1645"/>
          <ac:spMkLst>
            <pc:docMk/>
            <pc:sldMk cId="1111787580" sldId="256"/>
            <ac:spMk id="3" creationId="{2643858B-56BD-2CF2-D3F3-013628816100}"/>
          </ac:spMkLst>
        </pc:spChg>
        <pc:spChg chg="add del mod">
          <ac:chgData name="Sonal Saxena" userId="c7138ef6-19c8-4b3d-b9ec-195afb57b64b" providerId="ADAL" clId="{588B7423-21D9-44CE-8792-7F9F83B220D3}" dt="2023-06-19T14:52:28.522" v="1645"/>
          <ac:spMkLst>
            <pc:docMk/>
            <pc:sldMk cId="1111787580" sldId="256"/>
            <ac:spMk id="4" creationId="{986BED98-3248-480E-B4D9-E44D3AB4374A}"/>
          </ac:spMkLst>
        </pc:spChg>
        <pc:spChg chg="add del mod">
          <ac:chgData name="Sonal Saxena" userId="c7138ef6-19c8-4b3d-b9ec-195afb57b64b" providerId="ADAL" clId="{588B7423-21D9-44CE-8792-7F9F83B220D3}" dt="2023-06-19T14:52:28.522" v="1645"/>
          <ac:spMkLst>
            <pc:docMk/>
            <pc:sldMk cId="1111787580" sldId="256"/>
            <ac:spMk id="5" creationId="{F345B492-C270-48BE-AD74-C4361C285ED9}"/>
          </ac:spMkLst>
        </pc:spChg>
      </pc:sldChg>
      <pc:sldChg chg="del">
        <pc:chgData name="Sonal Saxena" userId="c7138ef6-19c8-4b3d-b9ec-195afb57b64b" providerId="ADAL" clId="{588B7423-21D9-44CE-8792-7F9F83B220D3}" dt="2023-06-15T16:55:58.538" v="1018" actId="47"/>
        <pc:sldMkLst>
          <pc:docMk/>
          <pc:sldMk cId="853646482" sldId="257"/>
        </pc:sldMkLst>
      </pc:sldChg>
      <pc:sldChg chg="addSp modSp mod modAnim">
        <pc:chgData name="Sonal Saxena" userId="c7138ef6-19c8-4b3d-b9ec-195afb57b64b" providerId="ADAL" clId="{588B7423-21D9-44CE-8792-7F9F83B220D3}" dt="2023-06-15T17:09:26.057" v="1335"/>
        <pc:sldMkLst>
          <pc:docMk/>
          <pc:sldMk cId="511390704" sldId="258"/>
        </pc:sldMkLst>
        <pc:spChg chg="mod replST delST">
          <ac:chgData name="Sonal Saxena" userId="c7138ef6-19c8-4b3d-b9ec-195afb57b64b" providerId="ADAL" clId="{588B7423-21D9-44CE-8792-7F9F83B220D3}" dt="2023-06-15T17:09:26.057" v="1335"/>
          <ac:spMkLst>
            <pc:docMk/>
            <pc:sldMk cId="511390704" sldId="258"/>
            <ac:spMk id="2" creationId="{35C44911-0B64-9159-B188-BC4ECBB63E31}"/>
          </ac:spMkLst>
        </pc:spChg>
        <pc:spChg chg="mod replST delST">
          <ac:chgData name="Sonal Saxena" userId="c7138ef6-19c8-4b3d-b9ec-195afb57b64b" providerId="ADAL" clId="{588B7423-21D9-44CE-8792-7F9F83B220D3}" dt="2023-06-15T16:43:32.733" v="969"/>
          <ac:spMkLst>
            <pc:docMk/>
            <pc:sldMk cId="511390704" sldId="258"/>
            <ac:spMk id="3" creationId="{A91A1A3C-D20A-123A-EEC5-C8EE7EBC0FAE}"/>
          </ac:spMkLst>
        </pc:spChg>
        <pc:spChg chg="add mod">
          <ac:chgData name="Sonal Saxena" userId="c7138ef6-19c8-4b3d-b9ec-195afb57b64b" providerId="ADAL" clId="{588B7423-21D9-44CE-8792-7F9F83B220D3}" dt="2023-06-15T16:43:40.721" v="970" actId="164"/>
          <ac:spMkLst>
            <pc:docMk/>
            <pc:sldMk cId="511390704" sldId="258"/>
            <ac:spMk id="4" creationId="{140EB6F0-B069-46CA-8BD1-B2120A99BA19}"/>
          </ac:spMkLst>
        </pc:spChg>
        <pc:spChg chg="add mod">
          <ac:chgData name="Sonal Saxena" userId="c7138ef6-19c8-4b3d-b9ec-195afb57b64b" providerId="ADAL" clId="{588B7423-21D9-44CE-8792-7F9F83B220D3}" dt="2023-06-15T16:43:40.721" v="970" actId="164"/>
          <ac:spMkLst>
            <pc:docMk/>
            <pc:sldMk cId="511390704" sldId="258"/>
            <ac:spMk id="5" creationId="{769F8743-1E12-472F-8F3B-E8014F376052}"/>
          </ac:spMkLst>
        </pc:spChg>
        <pc:spChg chg="add mod">
          <ac:chgData name="Sonal Saxena" userId="c7138ef6-19c8-4b3d-b9ec-195afb57b64b" providerId="ADAL" clId="{588B7423-21D9-44CE-8792-7F9F83B220D3}" dt="2023-06-15T16:43:40.721" v="970" actId="164"/>
          <ac:spMkLst>
            <pc:docMk/>
            <pc:sldMk cId="511390704" sldId="258"/>
            <ac:spMk id="6" creationId="{BE5F9616-B9E8-4202-AD0F-E746907C7880}"/>
          </ac:spMkLst>
        </pc:spChg>
        <pc:spChg chg="add mod replST delST">
          <ac:chgData name="Sonal Saxena" userId="c7138ef6-19c8-4b3d-b9ec-195afb57b64b" providerId="ADAL" clId="{588B7423-21D9-44CE-8792-7F9F83B220D3}" dt="2023-06-15T16:43:40.721" v="970" actId="164"/>
          <ac:spMkLst>
            <pc:docMk/>
            <pc:sldMk cId="511390704" sldId="258"/>
            <ac:spMk id="7" creationId="{E1F663EE-D9D3-424D-B0E0-5B9F84467FD9}"/>
          </ac:spMkLst>
        </pc:spChg>
        <pc:spChg chg="add mod">
          <ac:chgData name="Sonal Saxena" userId="c7138ef6-19c8-4b3d-b9ec-195afb57b64b" providerId="ADAL" clId="{588B7423-21D9-44CE-8792-7F9F83B220D3}" dt="2023-06-15T16:43:40.721" v="970" actId="164"/>
          <ac:spMkLst>
            <pc:docMk/>
            <pc:sldMk cId="511390704" sldId="258"/>
            <ac:spMk id="8" creationId="{1030A917-EBAE-429B-B707-5C50D7CA2FDB}"/>
          </ac:spMkLst>
        </pc:spChg>
        <pc:spChg chg="add mod">
          <ac:chgData name="Sonal Saxena" userId="c7138ef6-19c8-4b3d-b9ec-195afb57b64b" providerId="ADAL" clId="{588B7423-21D9-44CE-8792-7F9F83B220D3}" dt="2023-06-15T16:43:40.721" v="970" actId="164"/>
          <ac:spMkLst>
            <pc:docMk/>
            <pc:sldMk cId="511390704" sldId="258"/>
            <ac:spMk id="9" creationId="{265BE190-0260-4C44-901D-16F328D62848}"/>
          </ac:spMkLst>
        </pc:spChg>
        <pc:spChg chg="add mod">
          <ac:chgData name="Sonal Saxena" userId="c7138ef6-19c8-4b3d-b9ec-195afb57b64b" providerId="ADAL" clId="{588B7423-21D9-44CE-8792-7F9F83B220D3}" dt="2023-06-15T16:43:40.721" v="970" actId="164"/>
          <ac:spMkLst>
            <pc:docMk/>
            <pc:sldMk cId="511390704" sldId="258"/>
            <ac:spMk id="10" creationId="{02804C3E-D936-4CBD-B7A2-078B50CBBC22}"/>
          </ac:spMkLst>
        </pc:spChg>
        <pc:spChg chg="add mod replST delST">
          <ac:chgData name="Sonal Saxena" userId="c7138ef6-19c8-4b3d-b9ec-195afb57b64b" providerId="ADAL" clId="{588B7423-21D9-44CE-8792-7F9F83B220D3}" dt="2023-06-15T16:43:40.721" v="970" actId="164"/>
          <ac:spMkLst>
            <pc:docMk/>
            <pc:sldMk cId="511390704" sldId="258"/>
            <ac:spMk id="11" creationId="{00DE44A2-7AE6-485C-8AB9-1CA798DE765A}"/>
          </ac:spMkLst>
        </pc:spChg>
        <pc:spChg chg="add mod replST delST">
          <ac:chgData name="Sonal Saxena" userId="c7138ef6-19c8-4b3d-b9ec-195afb57b64b" providerId="ADAL" clId="{588B7423-21D9-44CE-8792-7F9F83B220D3}" dt="2023-06-15T16:44:03.152" v="988" actId="1076"/>
          <ac:spMkLst>
            <pc:docMk/>
            <pc:sldMk cId="511390704" sldId="258"/>
            <ac:spMk id="16" creationId="{B60222AB-5446-400A-93AA-46EB6692722C}"/>
          </ac:spMkLst>
        </pc:spChg>
        <pc:grpChg chg="add mod">
          <ac:chgData name="Sonal Saxena" userId="c7138ef6-19c8-4b3d-b9ec-195afb57b64b" providerId="ADAL" clId="{588B7423-21D9-44CE-8792-7F9F83B220D3}" dt="2023-06-15T16:59:05.664" v="1077" actId="1076"/>
          <ac:grpSpMkLst>
            <pc:docMk/>
            <pc:sldMk cId="511390704" sldId="258"/>
            <ac:grpSpMk id="17" creationId="{61A331CC-31E0-4B0B-A300-813BE08C3165}"/>
          </ac:grpSpMkLst>
        </pc:grpChg>
        <pc:picChg chg="add mod">
          <ac:chgData name="Sonal Saxena" userId="c7138ef6-19c8-4b3d-b9ec-195afb57b64b" providerId="ADAL" clId="{588B7423-21D9-44CE-8792-7F9F83B220D3}" dt="2023-06-15T16:43:40.721" v="970" actId="164"/>
          <ac:picMkLst>
            <pc:docMk/>
            <pc:sldMk cId="511390704" sldId="258"/>
            <ac:picMk id="12" creationId="{B29F36C1-883D-4B11-8D81-681DB34835C7}"/>
          </ac:picMkLst>
        </pc:picChg>
        <pc:picChg chg="add mod">
          <ac:chgData name="Sonal Saxena" userId="c7138ef6-19c8-4b3d-b9ec-195afb57b64b" providerId="ADAL" clId="{588B7423-21D9-44CE-8792-7F9F83B220D3}" dt="2023-06-15T16:43:40.721" v="970" actId="164"/>
          <ac:picMkLst>
            <pc:docMk/>
            <pc:sldMk cId="511390704" sldId="258"/>
            <ac:picMk id="13" creationId="{36739BBA-AA06-402C-9572-D2DB00AE905A}"/>
          </ac:picMkLst>
        </pc:picChg>
        <pc:picChg chg="add mod">
          <ac:chgData name="Sonal Saxena" userId="c7138ef6-19c8-4b3d-b9ec-195afb57b64b" providerId="ADAL" clId="{588B7423-21D9-44CE-8792-7F9F83B220D3}" dt="2023-06-15T16:43:40.721" v="970" actId="164"/>
          <ac:picMkLst>
            <pc:docMk/>
            <pc:sldMk cId="511390704" sldId="258"/>
            <ac:picMk id="14" creationId="{B16E9387-D2C7-4D5C-8006-18CE28C66313}"/>
          </ac:picMkLst>
        </pc:picChg>
        <pc:picChg chg="add mod">
          <ac:chgData name="Sonal Saxena" userId="c7138ef6-19c8-4b3d-b9ec-195afb57b64b" providerId="ADAL" clId="{588B7423-21D9-44CE-8792-7F9F83B220D3}" dt="2023-06-15T16:43:40.721" v="970" actId="164"/>
          <ac:picMkLst>
            <pc:docMk/>
            <pc:sldMk cId="511390704" sldId="258"/>
            <ac:picMk id="15" creationId="{8E049787-7AD5-49A6-93F4-1B05D827B4B7}"/>
          </ac:picMkLst>
        </pc:picChg>
      </pc:sldChg>
      <pc:sldChg chg="addSp delSp modSp mod modAnim">
        <pc:chgData name="Sonal Saxena" userId="c7138ef6-19c8-4b3d-b9ec-195afb57b64b" providerId="ADAL" clId="{588B7423-21D9-44CE-8792-7F9F83B220D3}" dt="2023-06-15T17:06:49.227" v="1322"/>
        <pc:sldMkLst>
          <pc:docMk/>
          <pc:sldMk cId="3046976830" sldId="259"/>
        </pc:sldMkLst>
        <pc:spChg chg="mod replST delST">
          <ac:chgData name="Sonal Saxena" userId="c7138ef6-19c8-4b3d-b9ec-195afb57b64b" providerId="ADAL" clId="{588B7423-21D9-44CE-8792-7F9F83B220D3}" dt="2023-06-15T17:02:09.104" v="1133"/>
          <ac:spMkLst>
            <pc:docMk/>
            <pc:sldMk cId="3046976830" sldId="259"/>
            <ac:spMk id="3" creationId="{106BF4BE-E765-4BCC-A7E6-D60851BFFA4E}"/>
          </ac:spMkLst>
        </pc:spChg>
        <pc:spChg chg="add mod delST">
          <ac:chgData name="Sonal Saxena" userId="c7138ef6-19c8-4b3d-b9ec-195afb57b64b" providerId="ADAL" clId="{588B7423-21D9-44CE-8792-7F9F83B220D3}" dt="2023-06-15T17:02:06.391" v="1131"/>
          <ac:spMkLst>
            <pc:docMk/>
            <pc:sldMk cId="3046976830" sldId="259"/>
            <ac:spMk id="15" creationId="{7F29B09E-2517-4032-B39A-F9502B2C5ECA}"/>
          </ac:spMkLst>
        </pc:spChg>
        <pc:spChg chg="mod replST delST">
          <ac:chgData name="Sonal Saxena" userId="c7138ef6-19c8-4b3d-b9ec-195afb57b64b" providerId="ADAL" clId="{588B7423-21D9-44CE-8792-7F9F83B220D3}" dt="2023-06-15T17:01:49.148" v="1121" actId="1076"/>
          <ac:spMkLst>
            <pc:docMk/>
            <pc:sldMk cId="3046976830" sldId="259"/>
            <ac:spMk id="16" creationId="{3A710C4B-7DC5-80F1-D4E0-3A4177E98623}"/>
          </ac:spMkLst>
        </pc:spChg>
        <pc:spChg chg="mod">
          <ac:chgData name="Sonal Saxena" userId="c7138ef6-19c8-4b3d-b9ec-195afb57b64b" providerId="ADAL" clId="{588B7423-21D9-44CE-8792-7F9F83B220D3}" dt="2023-06-15T17:01:41.755" v="1118" actId="1076"/>
          <ac:spMkLst>
            <pc:docMk/>
            <pc:sldMk cId="3046976830" sldId="259"/>
            <ac:spMk id="17" creationId="{9860FFDB-CDD5-04B1-6094-CB4B94695CF0}"/>
          </ac:spMkLst>
        </pc:spChg>
        <pc:spChg chg="mod">
          <ac:chgData name="Sonal Saxena" userId="c7138ef6-19c8-4b3d-b9ec-195afb57b64b" providerId="ADAL" clId="{588B7423-21D9-44CE-8792-7F9F83B220D3}" dt="2023-06-15T17:01:41.755" v="1118" actId="1076"/>
          <ac:spMkLst>
            <pc:docMk/>
            <pc:sldMk cId="3046976830" sldId="259"/>
            <ac:spMk id="18" creationId="{6C53D9DD-85CC-E3E6-4729-12C99D90B67D}"/>
          </ac:spMkLst>
        </pc:spChg>
        <pc:spChg chg="mod">
          <ac:chgData name="Sonal Saxena" userId="c7138ef6-19c8-4b3d-b9ec-195afb57b64b" providerId="ADAL" clId="{588B7423-21D9-44CE-8792-7F9F83B220D3}" dt="2023-06-15T17:01:41.755" v="1118" actId="1076"/>
          <ac:spMkLst>
            <pc:docMk/>
            <pc:sldMk cId="3046976830" sldId="259"/>
            <ac:spMk id="19" creationId="{5F0B3A7B-EB71-E7D4-C358-FEF8F793D9E7}"/>
          </ac:spMkLst>
        </pc:spChg>
        <pc:spChg chg="del mod replST delST">
          <ac:chgData name="Sonal Saxena" userId="c7138ef6-19c8-4b3d-b9ec-195afb57b64b" providerId="ADAL" clId="{588B7423-21D9-44CE-8792-7F9F83B220D3}" dt="2023-06-15T17:01:52.237" v="1124" actId="478"/>
          <ac:spMkLst>
            <pc:docMk/>
            <pc:sldMk cId="3046976830" sldId="259"/>
            <ac:spMk id="22" creationId="{1B3982FE-F4F6-5072-2599-AAF1457A800C}"/>
          </ac:spMkLst>
        </pc:spChg>
        <pc:spChg chg="add del mod replST delST">
          <ac:chgData name="Sonal Saxena" userId="c7138ef6-19c8-4b3d-b9ec-195afb57b64b" providerId="ADAL" clId="{588B7423-21D9-44CE-8792-7F9F83B220D3}" dt="2023-06-15T17:02:00.111" v="1128"/>
          <ac:spMkLst>
            <pc:docMk/>
            <pc:sldMk cId="3046976830" sldId="259"/>
            <ac:spMk id="23" creationId="{09E543AD-A445-8CE0-8D47-E1B6C5847313}"/>
          </ac:spMkLst>
        </pc:spChg>
        <pc:spChg chg="mod">
          <ac:chgData name="Sonal Saxena" userId="c7138ef6-19c8-4b3d-b9ec-195afb57b64b" providerId="ADAL" clId="{588B7423-21D9-44CE-8792-7F9F83B220D3}" dt="2023-06-15T17:01:41.755" v="1118" actId="1076"/>
          <ac:spMkLst>
            <pc:docMk/>
            <pc:sldMk cId="3046976830" sldId="259"/>
            <ac:spMk id="24" creationId="{D3497A35-B010-3D72-F26E-54A1DD78E6BD}"/>
          </ac:spMkLst>
        </pc:spChg>
        <pc:spChg chg="add mod replST delST">
          <ac:chgData name="Sonal Saxena" userId="c7138ef6-19c8-4b3d-b9ec-195afb57b64b" providerId="ADAL" clId="{588B7423-21D9-44CE-8792-7F9F83B220D3}" dt="2023-06-15T17:06:36.739" v="1320"/>
          <ac:spMkLst>
            <pc:docMk/>
            <pc:sldMk cId="3046976830" sldId="259"/>
            <ac:spMk id="28" creationId="{E9966F8D-4075-447E-8C53-A4ABD4BEA7C4}"/>
          </ac:spMkLst>
        </pc:spChg>
        <pc:spChg chg="add mod replST delST">
          <ac:chgData name="Sonal Saxena" userId="c7138ef6-19c8-4b3d-b9ec-195afb57b64b" providerId="ADAL" clId="{588B7423-21D9-44CE-8792-7F9F83B220D3}" dt="2023-06-15T17:06:45.520" v="1321" actId="164"/>
          <ac:spMkLst>
            <pc:docMk/>
            <pc:sldMk cId="3046976830" sldId="259"/>
            <ac:spMk id="29" creationId="{471497C2-16BF-46F7-BA26-1E9788868A7F}"/>
          </ac:spMkLst>
        </pc:spChg>
        <pc:spChg chg="add mod replST delST">
          <ac:chgData name="Sonal Saxena" userId="c7138ef6-19c8-4b3d-b9ec-195afb57b64b" providerId="ADAL" clId="{588B7423-21D9-44CE-8792-7F9F83B220D3}" dt="2023-06-15T17:06:45.520" v="1321" actId="164"/>
          <ac:spMkLst>
            <pc:docMk/>
            <pc:sldMk cId="3046976830" sldId="259"/>
            <ac:spMk id="30" creationId="{2D55F289-B56E-471F-B367-2B69EACCF448}"/>
          </ac:spMkLst>
        </pc:spChg>
        <pc:grpChg chg="add mod">
          <ac:chgData name="Sonal Saxena" userId="c7138ef6-19c8-4b3d-b9ec-195afb57b64b" providerId="ADAL" clId="{588B7423-21D9-44CE-8792-7F9F83B220D3}" dt="2023-06-15T17:06:45.520" v="1321" actId="164"/>
          <ac:grpSpMkLst>
            <pc:docMk/>
            <pc:sldMk cId="3046976830" sldId="259"/>
            <ac:grpSpMk id="2" creationId="{678B0611-1380-47FE-9BCE-A5877FC723FD}"/>
          </ac:grpSpMkLst>
        </pc:grpChg>
        <pc:grpChg chg="mod">
          <ac:chgData name="Sonal Saxena" userId="c7138ef6-19c8-4b3d-b9ec-195afb57b64b" providerId="ADAL" clId="{588B7423-21D9-44CE-8792-7F9F83B220D3}" dt="2023-06-15T17:01:41.755" v="1118" actId="1076"/>
          <ac:grpSpMkLst>
            <pc:docMk/>
            <pc:sldMk cId="3046976830" sldId="259"/>
            <ac:grpSpMk id="25" creationId="{6442D79E-413F-4B97-A2C8-42DBEA5CBEB6}"/>
          </ac:grpSpMkLst>
        </pc:grpChg>
        <pc:cxnChg chg="mod">
          <ac:chgData name="Sonal Saxena" userId="c7138ef6-19c8-4b3d-b9ec-195afb57b64b" providerId="ADAL" clId="{588B7423-21D9-44CE-8792-7F9F83B220D3}" dt="2023-06-15T17:01:41.755" v="1118" actId="1076"/>
          <ac:cxnSpMkLst>
            <pc:docMk/>
            <pc:sldMk cId="3046976830" sldId="259"/>
            <ac:cxnSpMk id="20" creationId="{AB995415-2372-72AD-EBC4-D05DCB4AEBA2}"/>
          </ac:cxnSpMkLst>
        </pc:cxnChg>
        <pc:cxnChg chg="mod">
          <ac:chgData name="Sonal Saxena" userId="c7138ef6-19c8-4b3d-b9ec-195afb57b64b" providerId="ADAL" clId="{588B7423-21D9-44CE-8792-7F9F83B220D3}" dt="2023-06-15T17:01:41.755" v="1118" actId="1076"/>
          <ac:cxnSpMkLst>
            <pc:docMk/>
            <pc:sldMk cId="3046976830" sldId="259"/>
            <ac:cxnSpMk id="21" creationId="{8B848FF6-9E54-F661-48DC-D96AA2F971A4}"/>
          </ac:cxnSpMkLst>
        </pc:cxnChg>
      </pc:sldChg>
      <pc:sldChg chg="del">
        <pc:chgData name="Sonal Saxena" userId="c7138ef6-19c8-4b3d-b9ec-195afb57b64b" providerId="ADAL" clId="{588B7423-21D9-44CE-8792-7F9F83B220D3}" dt="2023-06-15T16:56:44.583" v="1036" actId="47"/>
        <pc:sldMkLst>
          <pc:docMk/>
          <pc:sldMk cId="0" sldId="261"/>
        </pc:sldMkLst>
      </pc:sldChg>
      <pc:sldChg chg="del">
        <pc:chgData name="Sonal Saxena" userId="c7138ef6-19c8-4b3d-b9ec-195afb57b64b" providerId="ADAL" clId="{588B7423-21D9-44CE-8792-7F9F83B220D3}" dt="2023-06-15T16:56:34.762" v="1035" actId="2696"/>
        <pc:sldMkLst>
          <pc:docMk/>
          <pc:sldMk cId="16361485" sldId="262"/>
        </pc:sldMkLst>
      </pc:sldChg>
      <pc:sldChg chg="modSp mod">
        <pc:chgData name="Sonal Saxena" userId="c7138ef6-19c8-4b3d-b9ec-195afb57b64b" providerId="ADAL" clId="{588B7423-21D9-44CE-8792-7F9F83B220D3}" dt="2023-06-15T16:46:41.273" v="1003"/>
        <pc:sldMkLst>
          <pc:docMk/>
          <pc:sldMk cId="3981916376" sldId="263"/>
        </pc:sldMkLst>
        <pc:spChg chg="replST delST">
          <ac:chgData name="Sonal Saxena" userId="c7138ef6-19c8-4b3d-b9ec-195afb57b64b" providerId="ADAL" clId="{588B7423-21D9-44CE-8792-7F9F83B220D3}" dt="2023-06-15T16:46:41.273" v="1003"/>
          <ac:spMkLst>
            <pc:docMk/>
            <pc:sldMk cId="3981916376" sldId="263"/>
            <ac:spMk id="4" creationId="{753CCC5F-C7A4-2DBB-57BB-75451951B3A9}"/>
          </ac:spMkLst>
        </pc:spChg>
      </pc:sldChg>
      <pc:sldChg chg="modSp mod">
        <pc:chgData name="Sonal Saxena" userId="c7138ef6-19c8-4b3d-b9ec-195afb57b64b" providerId="ADAL" clId="{588B7423-21D9-44CE-8792-7F9F83B220D3}" dt="2023-06-15T17:10:00.717" v="1373" actId="1076"/>
        <pc:sldMkLst>
          <pc:docMk/>
          <pc:sldMk cId="2638467347" sldId="265"/>
        </pc:sldMkLst>
        <pc:spChg chg="mod replST delST">
          <ac:chgData name="Sonal Saxena" userId="c7138ef6-19c8-4b3d-b9ec-195afb57b64b" providerId="ADAL" clId="{588B7423-21D9-44CE-8792-7F9F83B220D3}" dt="2023-06-15T17:10:00.717" v="1373" actId="1076"/>
          <ac:spMkLst>
            <pc:docMk/>
            <pc:sldMk cId="2638467347" sldId="265"/>
            <ac:spMk id="2" creationId="{E32C026B-3984-D2BD-4914-37824421934F}"/>
          </ac:spMkLst>
        </pc:spChg>
      </pc:sldChg>
      <pc:sldChg chg="addSp delSp modSp del mod">
        <pc:chgData name="Sonal Saxena" userId="c7138ef6-19c8-4b3d-b9ec-195afb57b64b" providerId="ADAL" clId="{588B7423-21D9-44CE-8792-7F9F83B220D3}" dt="2023-06-15T17:09:50.411" v="1360" actId="47"/>
        <pc:sldMkLst>
          <pc:docMk/>
          <pc:sldMk cId="3447108391" sldId="266"/>
        </pc:sldMkLst>
        <pc:spChg chg="add del mod replST delST">
          <ac:chgData name="Sonal Saxena" userId="c7138ef6-19c8-4b3d-b9ec-195afb57b64b" providerId="ADAL" clId="{588B7423-21D9-44CE-8792-7F9F83B220D3}" dt="2023-06-15T16:56:30.431" v="1034" actId="478"/>
          <ac:spMkLst>
            <pc:docMk/>
            <pc:sldMk cId="3447108391" sldId="266"/>
            <ac:spMk id="3" creationId="{468F2E84-D3CE-432E-B392-0BD30FD76D19}"/>
          </ac:spMkLst>
        </pc:spChg>
        <pc:spChg chg="del replST">
          <ac:chgData name="Sonal Saxena" userId="c7138ef6-19c8-4b3d-b9ec-195afb57b64b" providerId="ADAL" clId="{588B7423-21D9-44CE-8792-7F9F83B220D3}" dt="2023-06-15T16:56:23.050" v="1026" actId="478"/>
          <ac:spMkLst>
            <pc:docMk/>
            <pc:sldMk cId="3447108391" sldId="266"/>
            <ac:spMk id="418" creationId="{00000000-0000-0000-0000-000000000000}"/>
          </ac:spMkLst>
        </pc:spChg>
        <pc:spChg chg="del replST delST">
          <ac:chgData name="Sonal Saxena" userId="c7138ef6-19c8-4b3d-b9ec-195afb57b64b" providerId="ADAL" clId="{588B7423-21D9-44CE-8792-7F9F83B220D3}" dt="2023-06-15T16:56:25.960" v="1029" actId="478"/>
          <ac:spMkLst>
            <pc:docMk/>
            <pc:sldMk cId="3447108391" sldId="266"/>
            <ac:spMk id="422" creationId="{00000000-0000-0000-0000-000000000000}"/>
          </ac:spMkLst>
        </pc:spChg>
      </pc:sldChg>
      <pc:sldChg chg="modSp mod">
        <pc:chgData name="Sonal Saxena" userId="c7138ef6-19c8-4b3d-b9ec-195afb57b64b" providerId="ADAL" clId="{588B7423-21D9-44CE-8792-7F9F83B220D3}" dt="2023-06-15T17:10:17.751" v="1390" actId="1076"/>
        <pc:sldMkLst>
          <pc:docMk/>
          <pc:sldMk cId="3470391396" sldId="267"/>
        </pc:sldMkLst>
        <pc:spChg chg="mod replST delST">
          <ac:chgData name="Sonal Saxena" userId="c7138ef6-19c8-4b3d-b9ec-195afb57b64b" providerId="ADAL" clId="{588B7423-21D9-44CE-8792-7F9F83B220D3}" dt="2023-06-15T17:10:17.751" v="1390" actId="1076"/>
          <ac:spMkLst>
            <pc:docMk/>
            <pc:sldMk cId="3470391396" sldId="267"/>
            <ac:spMk id="2" creationId="{E71C2CAC-BA1B-1FE7-675A-781FE346A4B1}"/>
          </ac:spMkLst>
        </pc:spChg>
        <pc:graphicFrameChg chg="mod">
          <ac:chgData name="Sonal Saxena" userId="c7138ef6-19c8-4b3d-b9ec-195afb57b64b" providerId="ADAL" clId="{588B7423-21D9-44CE-8792-7F9F83B220D3}" dt="2023-06-12T17:28:49.839" v="932"/>
          <ac:graphicFrameMkLst>
            <pc:docMk/>
            <pc:sldMk cId="3470391396" sldId="267"/>
            <ac:graphicFrameMk id="3" creationId="{95AD9A42-D677-4765-ABF2-DACDD6B9CB5D}"/>
          </ac:graphicFrameMkLst>
        </pc:graphicFrameChg>
        <pc:graphicFrameChg chg="mod">
          <ac:chgData name="Sonal Saxena" userId="c7138ef6-19c8-4b3d-b9ec-195afb57b64b" providerId="ADAL" clId="{588B7423-21D9-44CE-8792-7F9F83B220D3}" dt="2023-06-12T17:28:53.643" v="933"/>
          <ac:graphicFrameMkLst>
            <pc:docMk/>
            <pc:sldMk cId="3470391396" sldId="267"/>
            <ac:graphicFrameMk id="4" creationId="{D6695DEC-6716-4281-9513-FD09216E4F0B}"/>
          </ac:graphicFrameMkLst>
        </pc:graphicFrameChg>
      </pc:sldChg>
      <pc:sldChg chg="modSp mod">
        <pc:chgData name="Sonal Saxena" userId="c7138ef6-19c8-4b3d-b9ec-195afb57b64b" providerId="ADAL" clId="{588B7423-21D9-44CE-8792-7F9F83B220D3}" dt="2023-06-15T17:11:25.101" v="1451" actId="1076"/>
        <pc:sldMkLst>
          <pc:docMk/>
          <pc:sldMk cId="3363746336" sldId="268"/>
        </pc:sldMkLst>
        <pc:spChg chg="mod replST delST">
          <ac:chgData name="Sonal Saxena" userId="c7138ef6-19c8-4b3d-b9ec-195afb57b64b" providerId="ADAL" clId="{588B7423-21D9-44CE-8792-7F9F83B220D3}" dt="2023-06-15T17:11:25.101" v="1451" actId="1076"/>
          <ac:spMkLst>
            <pc:docMk/>
            <pc:sldMk cId="3363746336" sldId="268"/>
            <ac:spMk id="2" creationId="{18764EE7-5064-57E2-0FB7-7ED8FC9B7FAD}"/>
          </ac:spMkLst>
        </pc:spChg>
        <pc:graphicFrameChg chg="mod">
          <ac:chgData name="Sonal Saxena" userId="c7138ef6-19c8-4b3d-b9ec-195afb57b64b" providerId="ADAL" clId="{588B7423-21D9-44CE-8792-7F9F83B220D3}" dt="2023-06-12T17:28:31.999" v="931"/>
          <ac:graphicFrameMkLst>
            <pc:docMk/>
            <pc:sldMk cId="3363746336" sldId="268"/>
            <ac:graphicFrameMk id="3" creationId="{E7905780-4E9E-4BB4-B9ED-7C84A19DC6FF}"/>
          </ac:graphicFrameMkLst>
        </pc:graphicFrameChg>
        <pc:graphicFrameChg chg="mod">
          <ac:chgData name="Sonal Saxena" userId="c7138ef6-19c8-4b3d-b9ec-195afb57b64b" providerId="ADAL" clId="{588B7423-21D9-44CE-8792-7F9F83B220D3}" dt="2023-06-12T17:28:26.476" v="930"/>
          <ac:graphicFrameMkLst>
            <pc:docMk/>
            <pc:sldMk cId="3363746336" sldId="268"/>
            <ac:graphicFrameMk id="4" creationId="{C399B808-F3BF-45DA-A4B1-A06FAA593980}"/>
          </ac:graphicFrameMkLst>
        </pc:graphicFrameChg>
        <pc:graphicFrameChg chg="mod modGraphic">
          <ac:chgData name="Sonal Saxena" userId="c7138ef6-19c8-4b3d-b9ec-195afb57b64b" providerId="ADAL" clId="{588B7423-21D9-44CE-8792-7F9F83B220D3}" dt="2023-06-15T17:11:13.994" v="1441" actId="1076"/>
          <ac:graphicFrameMkLst>
            <pc:docMk/>
            <pc:sldMk cId="3363746336" sldId="268"/>
            <ac:graphicFrameMk id="7" creationId="{0038ECA1-25A3-7F6A-CBF3-09A0B111E791}"/>
          </ac:graphicFrameMkLst>
        </pc:graphicFrameChg>
      </pc:sldChg>
      <pc:sldChg chg="addSp delSp modSp del mod">
        <pc:chgData name="Sonal Saxena" userId="c7138ef6-19c8-4b3d-b9ec-195afb57b64b" providerId="ADAL" clId="{588B7423-21D9-44CE-8792-7F9F83B220D3}" dt="2023-06-15T17:11:41.132" v="1452" actId="47"/>
        <pc:sldMkLst>
          <pc:docMk/>
          <pc:sldMk cId="175948873" sldId="270"/>
        </pc:sldMkLst>
        <pc:spChg chg="add del mod replST delST">
          <ac:chgData name="Sonal Saxena" userId="c7138ef6-19c8-4b3d-b9ec-195afb57b64b" providerId="ADAL" clId="{588B7423-21D9-44CE-8792-7F9F83B220D3}" dt="2023-06-15T16:56:17.282" v="1024" actId="478"/>
          <ac:spMkLst>
            <pc:docMk/>
            <pc:sldMk cId="175948873" sldId="270"/>
            <ac:spMk id="3" creationId="{8BF7F7BB-BD26-411B-B0AE-EE8F91A81719}"/>
          </ac:spMkLst>
        </pc:spChg>
        <pc:spChg chg="del">
          <ac:chgData name="Sonal Saxena" userId="c7138ef6-19c8-4b3d-b9ec-195afb57b64b" providerId="ADAL" clId="{588B7423-21D9-44CE-8792-7F9F83B220D3}" dt="2023-06-15T16:56:13.057" v="1021" actId="478"/>
          <ac:spMkLst>
            <pc:docMk/>
            <pc:sldMk cId="175948873" sldId="270"/>
            <ac:spMk id="418" creationId="{00000000-0000-0000-0000-000000000000}"/>
          </ac:spMkLst>
        </pc:spChg>
        <pc:spChg chg="del replST delST">
          <ac:chgData name="Sonal Saxena" userId="c7138ef6-19c8-4b3d-b9ec-195afb57b64b" providerId="ADAL" clId="{588B7423-21D9-44CE-8792-7F9F83B220D3}" dt="2023-06-15T16:56:13.057" v="1021" actId="478"/>
          <ac:spMkLst>
            <pc:docMk/>
            <pc:sldMk cId="175948873" sldId="270"/>
            <ac:spMk id="422" creationId="{00000000-0000-0000-0000-000000000000}"/>
          </ac:spMkLst>
        </pc:spChg>
      </pc:sldChg>
      <pc:sldChg chg="ord">
        <pc:chgData name="Sonal Saxena" userId="c7138ef6-19c8-4b3d-b9ec-195afb57b64b" providerId="ADAL" clId="{588B7423-21D9-44CE-8792-7F9F83B220D3}" dt="2023-06-15T16:54:44.679" v="1017"/>
        <pc:sldMkLst>
          <pc:docMk/>
          <pc:sldMk cId="1578726857" sldId="271"/>
        </pc:sldMkLst>
      </pc:sldChg>
      <pc:sldChg chg="addSp delSp modSp mod">
        <pc:chgData name="Sonal Saxena" userId="c7138ef6-19c8-4b3d-b9ec-195afb57b64b" providerId="ADAL" clId="{588B7423-21D9-44CE-8792-7F9F83B220D3}" dt="2023-06-12T15:36:28.329" v="79"/>
        <pc:sldMkLst>
          <pc:docMk/>
          <pc:sldMk cId="494807148" sldId="272"/>
        </pc:sldMkLst>
        <pc:spChg chg="replST delST">
          <ac:chgData name="Sonal Saxena" userId="c7138ef6-19c8-4b3d-b9ec-195afb57b64b" providerId="ADAL" clId="{588B7423-21D9-44CE-8792-7F9F83B220D3}" dt="2023-06-12T15:36:28.329" v="79"/>
          <ac:spMkLst>
            <pc:docMk/>
            <pc:sldMk cId="494807148" sldId="272"/>
            <ac:spMk id="2" creationId="{EB2916FE-AC55-3383-E3D5-083788D56F23}"/>
          </ac:spMkLst>
        </pc:spChg>
        <pc:picChg chg="del">
          <ac:chgData name="Sonal Saxena" userId="c7138ef6-19c8-4b3d-b9ec-195afb57b64b" providerId="ADAL" clId="{588B7423-21D9-44CE-8792-7F9F83B220D3}" dt="2023-06-12T15:32:18.949" v="0" actId="478"/>
          <ac:picMkLst>
            <pc:docMk/>
            <pc:sldMk cId="494807148" sldId="272"/>
            <ac:picMk id="6" creationId="{8C987428-C951-EB3A-2891-6D7200E1BC62}"/>
          </ac:picMkLst>
        </pc:picChg>
        <pc:picChg chg="add del mod">
          <ac:chgData name="Sonal Saxena" userId="c7138ef6-19c8-4b3d-b9ec-195afb57b64b" providerId="ADAL" clId="{588B7423-21D9-44CE-8792-7F9F83B220D3}" dt="2023-06-12T15:32:24.688" v="2" actId="478"/>
          <ac:picMkLst>
            <pc:docMk/>
            <pc:sldMk cId="494807148" sldId="272"/>
            <ac:picMk id="7" creationId="{CEC5C04E-D33B-4123-AAB2-DC7018DB472A}"/>
          </ac:picMkLst>
        </pc:picChg>
        <pc:picChg chg="add mod">
          <ac:chgData name="Sonal Saxena" userId="c7138ef6-19c8-4b3d-b9ec-195afb57b64b" providerId="ADAL" clId="{588B7423-21D9-44CE-8792-7F9F83B220D3}" dt="2023-06-12T15:36:16.671" v="77" actId="14100"/>
          <ac:picMkLst>
            <pc:docMk/>
            <pc:sldMk cId="494807148" sldId="272"/>
            <ac:picMk id="8" creationId="{C9AD42DB-63ED-46C4-970C-FE6B9048F0B0}"/>
          </ac:picMkLst>
        </pc:picChg>
      </pc:sldChg>
      <pc:sldChg chg="del">
        <pc:chgData name="Sonal Saxena" userId="c7138ef6-19c8-4b3d-b9ec-195afb57b64b" providerId="ADAL" clId="{588B7423-21D9-44CE-8792-7F9F83B220D3}" dt="2023-06-15T16:54:28.137" v="1015" actId="47"/>
        <pc:sldMkLst>
          <pc:docMk/>
          <pc:sldMk cId="1681340650" sldId="273"/>
        </pc:sldMkLst>
      </pc:sldChg>
      <pc:sldChg chg="modSp mod">
        <pc:chgData name="Sonal Saxena" userId="c7138ef6-19c8-4b3d-b9ec-195afb57b64b" providerId="ADAL" clId="{588B7423-21D9-44CE-8792-7F9F83B220D3}" dt="2023-06-12T15:40:47.144" v="121"/>
        <pc:sldMkLst>
          <pc:docMk/>
          <pc:sldMk cId="1324258903" sldId="274"/>
        </pc:sldMkLst>
        <pc:spChg chg="replST delST">
          <ac:chgData name="Sonal Saxena" userId="c7138ef6-19c8-4b3d-b9ec-195afb57b64b" providerId="ADAL" clId="{588B7423-21D9-44CE-8792-7F9F83B220D3}" dt="2023-06-12T15:40:47.144" v="121"/>
          <ac:spMkLst>
            <pc:docMk/>
            <pc:sldMk cId="1324258903" sldId="274"/>
            <ac:spMk id="2" creationId="{F10F154D-07EA-AE8B-8A8F-82DE022F8121}"/>
          </ac:spMkLst>
        </pc:spChg>
      </pc:sldChg>
      <pc:sldChg chg="addSp delSp modSp mod ord">
        <pc:chgData name="Sonal Saxena" userId="c7138ef6-19c8-4b3d-b9ec-195afb57b64b" providerId="ADAL" clId="{588B7423-21D9-44CE-8792-7F9F83B220D3}" dt="2023-06-15T18:07:42.310" v="1520" actId="1076"/>
        <pc:sldMkLst>
          <pc:docMk/>
          <pc:sldMk cId="3588503442" sldId="275"/>
        </pc:sldMkLst>
        <pc:spChg chg="add mod replST delST">
          <ac:chgData name="Sonal Saxena" userId="c7138ef6-19c8-4b3d-b9ec-195afb57b64b" providerId="ADAL" clId="{588B7423-21D9-44CE-8792-7F9F83B220D3}" dt="2023-06-12T15:40:41.172" v="117"/>
          <ac:spMkLst>
            <pc:docMk/>
            <pc:sldMk cId="3588503442" sldId="275"/>
            <ac:spMk id="2" creationId="{6C61100B-28E6-4F77-8D5E-D3E72F27159B}"/>
          </ac:spMkLst>
        </pc:spChg>
        <pc:spChg chg="add mod replST delST">
          <ac:chgData name="Sonal Saxena" userId="c7138ef6-19c8-4b3d-b9ec-195afb57b64b" providerId="ADAL" clId="{588B7423-21D9-44CE-8792-7F9F83B220D3}" dt="2023-06-12T15:44:02.780" v="175"/>
          <ac:spMkLst>
            <pc:docMk/>
            <pc:sldMk cId="3588503442" sldId="275"/>
            <ac:spMk id="5" creationId="{9280E33D-1EE4-4857-A191-30AE046762AA}"/>
          </ac:spMkLst>
        </pc:spChg>
        <pc:picChg chg="add del mod">
          <ac:chgData name="Sonal Saxena" userId="c7138ef6-19c8-4b3d-b9ec-195afb57b64b" providerId="ADAL" clId="{588B7423-21D9-44CE-8792-7F9F83B220D3}" dt="2023-06-15T18:07:37.509" v="1517" actId="478"/>
          <ac:picMkLst>
            <pc:docMk/>
            <pc:sldMk cId="3588503442" sldId="275"/>
            <ac:picMk id="3" creationId="{C7E54590-12CA-40A3-BF49-61F6584AFD0E}"/>
          </ac:picMkLst>
        </pc:picChg>
        <pc:picChg chg="add del mod">
          <ac:chgData name="Sonal Saxena" userId="c7138ef6-19c8-4b3d-b9ec-195afb57b64b" providerId="ADAL" clId="{588B7423-21D9-44CE-8792-7F9F83B220D3}" dt="2023-06-12T15:40:13.235" v="109" actId="21"/>
          <ac:picMkLst>
            <pc:docMk/>
            <pc:sldMk cId="3588503442" sldId="275"/>
            <ac:picMk id="4" creationId="{AC37720C-5256-40FB-BEA3-0A1191942641}"/>
          </ac:picMkLst>
        </pc:picChg>
        <pc:picChg chg="add mod">
          <ac:chgData name="Sonal Saxena" userId="c7138ef6-19c8-4b3d-b9ec-195afb57b64b" providerId="ADAL" clId="{588B7423-21D9-44CE-8792-7F9F83B220D3}" dt="2023-06-15T18:07:42.310" v="1520" actId="1076"/>
          <ac:picMkLst>
            <pc:docMk/>
            <pc:sldMk cId="3588503442" sldId="275"/>
            <ac:picMk id="6" creationId="{7C997341-C839-47AD-8131-0D0D5D6B052C}"/>
          </ac:picMkLst>
        </pc:picChg>
      </pc:sldChg>
      <pc:sldChg chg="addSp delSp modSp mod ord">
        <pc:chgData name="Sonal Saxena" userId="c7138ef6-19c8-4b3d-b9ec-195afb57b64b" providerId="ADAL" clId="{588B7423-21D9-44CE-8792-7F9F83B220D3}" dt="2023-06-15T18:04:50.493" v="1507" actId="14100"/>
        <pc:sldMkLst>
          <pc:docMk/>
          <pc:sldMk cId="1910865401" sldId="276"/>
        </pc:sldMkLst>
        <pc:spChg chg="add mod replST delST">
          <ac:chgData name="Sonal Saxena" userId="c7138ef6-19c8-4b3d-b9ec-195afb57b64b" providerId="ADAL" clId="{588B7423-21D9-44CE-8792-7F9F83B220D3}" dt="2023-06-12T15:49:20.110" v="265"/>
          <ac:spMkLst>
            <pc:docMk/>
            <pc:sldMk cId="1910865401" sldId="276"/>
            <ac:spMk id="4" creationId="{F38E5250-6BE6-4AE5-8DBF-1F63B7BB5992}"/>
          </ac:spMkLst>
        </pc:spChg>
        <pc:spChg chg="add mod replST delST">
          <ac:chgData name="Sonal Saxena" userId="c7138ef6-19c8-4b3d-b9ec-195afb57b64b" providerId="ADAL" clId="{588B7423-21D9-44CE-8792-7F9F83B220D3}" dt="2023-06-12T15:49:24.231" v="268"/>
          <ac:spMkLst>
            <pc:docMk/>
            <pc:sldMk cId="1910865401" sldId="276"/>
            <ac:spMk id="5" creationId="{6D2D340A-8AA1-46E0-86F7-3E2993F5302A}"/>
          </ac:spMkLst>
        </pc:spChg>
        <pc:picChg chg="add del mod">
          <ac:chgData name="Sonal Saxena" userId="c7138ef6-19c8-4b3d-b9ec-195afb57b64b" providerId="ADAL" clId="{588B7423-21D9-44CE-8792-7F9F83B220D3}" dt="2023-06-15T18:04:17.734" v="1502" actId="478"/>
          <ac:picMkLst>
            <pc:docMk/>
            <pc:sldMk cId="1910865401" sldId="276"/>
            <ac:picMk id="2" creationId="{92D94FAB-7CFA-429E-8185-9DACAAF12207}"/>
          </ac:picMkLst>
        </pc:picChg>
        <pc:picChg chg="add mod">
          <ac:chgData name="Sonal Saxena" userId="c7138ef6-19c8-4b3d-b9ec-195afb57b64b" providerId="ADAL" clId="{588B7423-21D9-44CE-8792-7F9F83B220D3}" dt="2023-06-12T15:45:14.702" v="194" actId="14100"/>
          <ac:picMkLst>
            <pc:docMk/>
            <pc:sldMk cId="1910865401" sldId="276"/>
            <ac:picMk id="3" creationId="{BBCAAD60-79E4-4474-8BFD-AAD2F10C266B}"/>
          </ac:picMkLst>
        </pc:picChg>
        <pc:picChg chg="add mod">
          <ac:chgData name="Sonal Saxena" userId="c7138ef6-19c8-4b3d-b9ec-195afb57b64b" providerId="ADAL" clId="{588B7423-21D9-44CE-8792-7F9F83B220D3}" dt="2023-06-15T18:04:50.493" v="1507" actId="14100"/>
          <ac:picMkLst>
            <pc:docMk/>
            <pc:sldMk cId="1910865401" sldId="276"/>
            <ac:picMk id="1026" creationId="{35ECD58B-F3EB-4C68-82D3-F411677A5D7D}"/>
          </ac:picMkLst>
        </pc:picChg>
      </pc:sldChg>
      <pc:sldChg chg="addSp delSp modSp mod">
        <pc:chgData name="Sonal Saxena" userId="c7138ef6-19c8-4b3d-b9ec-195afb57b64b" providerId="ADAL" clId="{588B7423-21D9-44CE-8792-7F9F83B220D3}" dt="2023-06-15T18:07:32.498" v="1516" actId="478"/>
        <pc:sldMkLst>
          <pc:docMk/>
          <pc:sldMk cId="185499848" sldId="277"/>
        </pc:sldMkLst>
        <pc:spChg chg="add mod replST delST">
          <ac:chgData name="Sonal Saxena" userId="c7138ef6-19c8-4b3d-b9ec-195afb57b64b" providerId="ADAL" clId="{588B7423-21D9-44CE-8792-7F9F83B220D3}" dt="2023-06-12T15:49:53.201" v="270"/>
          <ac:spMkLst>
            <pc:docMk/>
            <pc:sldMk cId="185499848" sldId="277"/>
            <ac:spMk id="2" creationId="{5AB5DBD8-AA36-42C3-B912-49D66152D978}"/>
          </ac:spMkLst>
        </pc:spChg>
        <pc:spChg chg="add mod replST delST">
          <ac:chgData name="Sonal Saxena" userId="c7138ef6-19c8-4b3d-b9ec-195afb57b64b" providerId="ADAL" clId="{588B7423-21D9-44CE-8792-7F9F83B220D3}" dt="2023-06-12T15:44:14.377" v="180" actId="1076"/>
          <ac:spMkLst>
            <pc:docMk/>
            <pc:sldMk cId="185499848" sldId="277"/>
            <ac:spMk id="4" creationId="{32BD7464-1C20-43D5-8BE6-09D4403203C8}"/>
          </ac:spMkLst>
        </pc:spChg>
        <pc:picChg chg="add del mod">
          <ac:chgData name="Sonal Saxena" userId="c7138ef6-19c8-4b3d-b9ec-195afb57b64b" providerId="ADAL" clId="{588B7423-21D9-44CE-8792-7F9F83B220D3}" dt="2023-06-15T18:07:32.498" v="1516" actId="478"/>
          <ac:picMkLst>
            <pc:docMk/>
            <pc:sldMk cId="185499848" sldId="277"/>
            <ac:picMk id="3" creationId="{AE9DCE3B-9CCD-4062-8197-5A3589658C05}"/>
          </ac:picMkLst>
        </pc:picChg>
        <pc:picChg chg="add del mod">
          <ac:chgData name="Sonal Saxena" userId="c7138ef6-19c8-4b3d-b9ec-195afb57b64b" providerId="ADAL" clId="{588B7423-21D9-44CE-8792-7F9F83B220D3}" dt="2023-06-15T18:07:31.755" v="1515"/>
          <ac:picMkLst>
            <pc:docMk/>
            <pc:sldMk cId="185499848" sldId="277"/>
            <ac:picMk id="2050" creationId="{898F8F3D-CD26-4137-A969-9EF3659DCF0E}"/>
          </ac:picMkLst>
        </pc:picChg>
      </pc:sldChg>
      <pc:sldChg chg="del">
        <pc:chgData name="Sonal Saxena" userId="c7138ef6-19c8-4b3d-b9ec-195afb57b64b" providerId="ADAL" clId="{588B7423-21D9-44CE-8792-7F9F83B220D3}" dt="2023-06-15T16:54:10.329" v="1013" actId="47"/>
        <pc:sldMkLst>
          <pc:docMk/>
          <pc:sldMk cId="4065154865" sldId="278"/>
        </pc:sldMkLst>
      </pc:sldChg>
      <pc:sldChg chg="addSp modSp mod">
        <pc:chgData name="Sonal Saxena" userId="c7138ef6-19c8-4b3d-b9ec-195afb57b64b" providerId="ADAL" clId="{588B7423-21D9-44CE-8792-7F9F83B220D3}" dt="2023-06-18T11:54:56.456" v="1568"/>
        <pc:sldMkLst>
          <pc:docMk/>
          <pc:sldMk cId="3192664786" sldId="279"/>
        </pc:sldMkLst>
        <pc:spChg chg="add mod replST delST">
          <ac:chgData name="Sonal Saxena" userId="c7138ef6-19c8-4b3d-b9ec-195afb57b64b" providerId="ADAL" clId="{588B7423-21D9-44CE-8792-7F9F83B220D3}" dt="2023-06-18T11:54:56.456" v="1568"/>
          <ac:spMkLst>
            <pc:docMk/>
            <pc:sldMk cId="3192664786" sldId="279"/>
            <ac:spMk id="2" creationId="{9CB03587-9A95-48B3-9EB4-76E8079BE8E2}"/>
          </ac:spMkLst>
        </pc:spChg>
        <pc:spChg chg="add mod replST delST">
          <ac:chgData name="Sonal Saxena" userId="c7138ef6-19c8-4b3d-b9ec-195afb57b64b" providerId="ADAL" clId="{588B7423-21D9-44CE-8792-7F9F83B220D3}" dt="2023-06-15T17:12:30.635" v="1456"/>
          <ac:spMkLst>
            <pc:docMk/>
            <pc:sldMk cId="3192664786" sldId="279"/>
            <ac:spMk id="3" creationId="{FCE79185-6F5E-4D80-B620-9B7144A6A628}"/>
          </ac:spMkLst>
        </pc:spChg>
      </pc:sldChg>
      <pc:sldChg chg="addSp delSp modSp mod">
        <pc:chgData name="Sonal Saxena" userId="c7138ef6-19c8-4b3d-b9ec-195afb57b64b" providerId="ADAL" clId="{588B7423-21D9-44CE-8792-7F9F83B220D3}" dt="2023-06-15T17:12:27.936" v="1454"/>
        <pc:sldMkLst>
          <pc:docMk/>
          <pc:sldMk cId="2806750261" sldId="280"/>
        </pc:sldMkLst>
        <pc:spChg chg="add mod replST delST">
          <ac:chgData name="Sonal Saxena" userId="c7138ef6-19c8-4b3d-b9ec-195afb57b64b" providerId="ADAL" clId="{588B7423-21D9-44CE-8792-7F9F83B220D3}" dt="2023-06-12T16:03:10.191" v="448"/>
          <ac:spMkLst>
            <pc:docMk/>
            <pc:sldMk cId="2806750261" sldId="280"/>
            <ac:spMk id="2" creationId="{7F3A5C80-5AFE-404B-8A50-1AADFA950049}"/>
          </ac:spMkLst>
        </pc:spChg>
        <pc:spChg chg="add del mod replST delST">
          <ac:chgData name="Sonal Saxena" userId="c7138ef6-19c8-4b3d-b9ec-195afb57b64b" providerId="ADAL" clId="{588B7423-21D9-44CE-8792-7F9F83B220D3}" dt="2023-06-12T15:52:16.727" v="301" actId="21"/>
          <ac:spMkLst>
            <pc:docMk/>
            <pc:sldMk cId="2806750261" sldId="280"/>
            <ac:spMk id="3" creationId="{1F485D41-744F-42F8-A7E6-2EE1946AE239}"/>
          </ac:spMkLst>
        </pc:spChg>
        <pc:spChg chg="add mod replST delST">
          <ac:chgData name="Sonal Saxena" userId="c7138ef6-19c8-4b3d-b9ec-195afb57b64b" providerId="ADAL" clId="{588B7423-21D9-44CE-8792-7F9F83B220D3}" dt="2023-06-15T17:12:27.936" v="1454"/>
          <ac:spMkLst>
            <pc:docMk/>
            <pc:sldMk cId="2806750261" sldId="280"/>
            <ac:spMk id="4" creationId="{D951E3FD-978C-4AA9-A4F1-CCAC487F4BD1}"/>
          </ac:spMkLst>
        </pc:spChg>
      </pc:sldChg>
      <pc:sldChg chg="del">
        <pc:chgData name="Sonal Saxena" userId="c7138ef6-19c8-4b3d-b9ec-195afb57b64b" providerId="ADAL" clId="{588B7423-21D9-44CE-8792-7F9F83B220D3}" dt="2023-06-15T16:54:12.744" v="1014" actId="47"/>
        <pc:sldMkLst>
          <pc:docMk/>
          <pc:sldMk cId="2484020631" sldId="281"/>
        </pc:sldMkLst>
      </pc:sldChg>
      <pc:sldChg chg="addSp modSp mod">
        <pc:chgData name="Sonal Saxena" userId="c7138ef6-19c8-4b3d-b9ec-195afb57b64b" providerId="ADAL" clId="{588B7423-21D9-44CE-8792-7F9F83B220D3}" dt="2023-06-15T17:13:07.650" v="1471" actId="1076"/>
        <pc:sldMkLst>
          <pc:docMk/>
          <pc:sldMk cId="3007147910" sldId="282"/>
        </pc:sldMkLst>
        <pc:spChg chg="add mod replST delST">
          <ac:chgData name="Sonal Saxena" userId="c7138ef6-19c8-4b3d-b9ec-195afb57b64b" providerId="ADAL" clId="{588B7423-21D9-44CE-8792-7F9F83B220D3}" dt="2023-06-15T17:13:07.650" v="1471" actId="1076"/>
          <ac:spMkLst>
            <pc:docMk/>
            <pc:sldMk cId="3007147910" sldId="282"/>
            <ac:spMk id="2" creationId="{B8AE3D6C-C9BD-4642-AB45-78B05ED4015B}"/>
          </ac:spMkLst>
        </pc:spChg>
        <pc:spChg chg="add mod replST delST">
          <ac:chgData name="Sonal Saxena" userId="c7138ef6-19c8-4b3d-b9ec-195afb57b64b" providerId="ADAL" clId="{588B7423-21D9-44CE-8792-7F9F83B220D3}" dt="2023-06-12T16:19:28.798" v="929" actId="255"/>
          <ac:spMkLst>
            <pc:docMk/>
            <pc:sldMk cId="3007147910" sldId="282"/>
            <ac:spMk id="4" creationId="{8266CA3B-0EC5-4BB4-9482-9712FF6B0056}"/>
          </ac:spMkLst>
        </pc:spChg>
      </pc:sldChg>
      <pc:sldChg chg="delSp modSp mod">
        <pc:chgData name="Sonal Saxena" userId="c7138ef6-19c8-4b3d-b9ec-195afb57b64b" providerId="ADAL" clId="{588B7423-21D9-44CE-8792-7F9F83B220D3}" dt="2023-06-12T16:15:30.081" v="669"/>
        <pc:sldMkLst>
          <pc:docMk/>
          <pc:sldMk cId="1851462526" sldId="283"/>
        </pc:sldMkLst>
        <pc:spChg chg="replST delST">
          <ac:chgData name="Sonal Saxena" userId="c7138ef6-19c8-4b3d-b9ec-195afb57b64b" providerId="ADAL" clId="{588B7423-21D9-44CE-8792-7F9F83B220D3}" dt="2023-06-12T16:15:30.081" v="669"/>
          <ac:spMkLst>
            <pc:docMk/>
            <pc:sldMk cId="1851462526" sldId="283"/>
            <ac:spMk id="2" creationId="{4AF423FF-CB9F-03F4-B2D7-37FE3898E75C}"/>
          </ac:spMkLst>
        </pc:spChg>
        <pc:spChg chg="del mod replST">
          <ac:chgData name="Sonal Saxena" userId="c7138ef6-19c8-4b3d-b9ec-195afb57b64b" providerId="ADAL" clId="{588B7423-21D9-44CE-8792-7F9F83B220D3}" dt="2023-06-12T16:15:27.285" v="667" actId="478"/>
          <ac:spMkLst>
            <pc:docMk/>
            <pc:sldMk cId="1851462526" sldId="283"/>
            <ac:spMk id="3" creationId="{2643858B-56BD-2CF2-D3F3-013628816100}"/>
          </ac:spMkLst>
        </pc:spChg>
      </pc:sldChg>
      <pc:sldChg chg="addSp delSp modSp mod">
        <pc:chgData name="Sonal Saxena" userId="c7138ef6-19c8-4b3d-b9ec-195afb57b64b" providerId="ADAL" clId="{588B7423-21D9-44CE-8792-7F9F83B220D3}" dt="2023-06-15T17:13:30.653" v="1497"/>
        <pc:sldMkLst>
          <pc:docMk/>
          <pc:sldMk cId="839345868" sldId="284"/>
        </pc:sldMkLst>
        <pc:spChg chg="add mod replST delST">
          <ac:chgData name="Sonal Saxena" userId="c7138ef6-19c8-4b3d-b9ec-195afb57b64b" providerId="ADAL" clId="{588B7423-21D9-44CE-8792-7F9F83B220D3}" dt="2023-06-15T17:13:30.653" v="1497"/>
          <ac:spMkLst>
            <pc:docMk/>
            <pc:sldMk cId="839345868" sldId="284"/>
            <ac:spMk id="3" creationId="{0083F2BD-4E5A-4E74-9837-159DDFB70990}"/>
          </ac:spMkLst>
        </pc:spChg>
        <pc:spChg chg="add del mod replST delST">
          <ac:chgData name="Sonal Saxena" userId="c7138ef6-19c8-4b3d-b9ec-195afb57b64b" providerId="ADAL" clId="{588B7423-21D9-44CE-8792-7F9F83B220D3}" dt="2023-06-12T16:08:11.281" v="550" actId="478"/>
          <ac:spMkLst>
            <pc:docMk/>
            <pc:sldMk cId="839345868" sldId="284"/>
            <ac:spMk id="3" creationId="{25A0A97A-0AE7-4F58-91B9-88FF4A7B4A6A}"/>
          </ac:spMkLst>
        </pc:spChg>
        <pc:spChg chg="add del mod replST delST">
          <ac:chgData name="Sonal Saxena" userId="c7138ef6-19c8-4b3d-b9ec-195afb57b64b" providerId="ADAL" clId="{588B7423-21D9-44CE-8792-7F9F83B220D3}" dt="2023-06-12T16:08:49.480" v="561" actId="21"/>
          <ac:spMkLst>
            <pc:docMk/>
            <pc:sldMk cId="839345868" sldId="284"/>
            <ac:spMk id="5" creationId="{84D12A84-A2D8-4182-95CB-7C79349D2C29}"/>
          </ac:spMkLst>
        </pc:spChg>
        <pc:spChg chg="add del mod delST">
          <ac:chgData name="Sonal Saxena" userId="c7138ef6-19c8-4b3d-b9ec-195afb57b64b" providerId="ADAL" clId="{588B7423-21D9-44CE-8792-7F9F83B220D3}" dt="2023-06-12T16:09:05.183" v="564" actId="478"/>
          <ac:spMkLst>
            <pc:docMk/>
            <pc:sldMk cId="839345868" sldId="284"/>
            <ac:spMk id="6" creationId="{357FE8D1-EBAB-46A9-8730-44CE24F82232}"/>
          </ac:spMkLst>
        </pc:spChg>
        <pc:spChg chg="add mod replST delST">
          <ac:chgData name="Sonal Saxena" userId="c7138ef6-19c8-4b3d-b9ec-195afb57b64b" providerId="ADAL" clId="{588B7423-21D9-44CE-8792-7F9F83B220D3}" dt="2023-06-15T17:13:00.909" v="1468" actId="1076"/>
          <ac:spMkLst>
            <pc:docMk/>
            <pc:sldMk cId="839345868" sldId="284"/>
            <ac:spMk id="7" creationId="{0DC59AAB-9E9D-4424-A58A-9E1E5B0C1E78}"/>
          </ac:spMkLst>
        </pc:spChg>
        <pc:spChg chg="add del mod replST delST">
          <ac:chgData name="Sonal Saxena" userId="c7138ef6-19c8-4b3d-b9ec-195afb57b64b" providerId="ADAL" clId="{588B7423-21D9-44CE-8792-7F9F83B220D3}" dt="2023-06-12T16:09:36.362" v="574"/>
          <ac:spMkLst>
            <pc:docMk/>
            <pc:sldMk cId="839345868" sldId="284"/>
            <ac:spMk id="8" creationId="{7440E03C-8D31-4DE1-B02D-0DF193957E74}"/>
          </ac:spMkLst>
        </pc:spChg>
      </pc:sldChg>
      <pc:sldChg chg="addSp modSp mod setBg">
        <pc:chgData name="Sonal Saxena" userId="c7138ef6-19c8-4b3d-b9ec-195afb57b64b" providerId="ADAL" clId="{588B7423-21D9-44CE-8792-7F9F83B220D3}" dt="2023-06-12T16:16:02.017" v="715" actId="14100"/>
        <pc:sldMkLst>
          <pc:docMk/>
          <pc:sldMk cId="2327129710" sldId="285"/>
        </pc:sldMkLst>
        <pc:spChg chg="add mod replST delST">
          <ac:chgData name="Sonal Saxena" userId="c7138ef6-19c8-4b3d-b9ec-195afb57b64b" providerId="ADAL" clId="{588B7423-21D9-44CE-8792-7F9F83B220D3}" dt="2023-06-12T16:15:58.503" v="714" actId="1076"/>
          <ac:spMkLst>
            <pc:docMk/>
            <pc:sldMk cId="2327129710" sldId="285"/>
            <ac:spMk id="4" creationId="{06DA3FB1-F137-46C0-A1F8-AF00266C53E0}"/>
          </ac:spMkLst>
        </pc:spChg>
        <pc:picChg chg="add mod ord">
          <ac:chgData name="Sonal Saxena" userId="c7138ef6-19c8-4b3d-b9ec-195afb57b64b" providerId="ADAL" clId="{588B7423-21D9-44CE-8792-7F9F83B220D3}" dt="2023-06-12T16:15:35.116" v="673" actId="1076"/>
          <ac:picMkLst>
            <pc:docMk/>
            <pc:sldMk cId="2327129710" sldId="285"/>
            <ac:picMk id="2" creationId="{5E40849D-285B-4622-BA5A-A2927694EA66}"/>
          </ac:picMkLst>
        </pc:picChg>
        <pc:picChg chg="add mod">
          <ac:chgData name="Sonal Saxena" userId="c7138ef6-19c8-4b3d-b9ec-195afb57b64b" providerId="ADAL" clId="{588B7423-21D9-44CE-8792-7F9F83B220D3}" dt="2023-06-12T16:16:02.017" v="715" actId="14100"/>
          <ac:picMkLst>
            <pc:docMk/>
            <pc:sldMk cId="2327129710" sldId="285"/>
            <ac:picMk id="3" creationId="{C51BAA2D-0223-4324-8E1A-72A1F65C056C}"/>
          </ac:picMkLst>
        </pc:picChg>
      </pc:sldChg>
      <pc:sldChg chg="del">
        <pc:chgData name="Sonal Saxena" userId="c7138ef6-19c8-4b3d-b9ec-195afb57b64b" providerId="ADAL" clId="{588B7423-21D9-44CE-8792-7F9F83B220D3}" dt="2023-06-15T17:12:35.104" v="1457" actId="47"/>
        <pc:sldMkLst>
          <pc:docMk/>
          <pc:sldMk cId="1436999219" sldId="286"/>
        </pc:sldMkLst>
      </pc:sldChg>
      <pc:sldChg chg="delSp modSp del mod">
        <pc:chgData name="Sonal Saxena" userId="c7138ef6-19c8-4b3d-b9ec-195afb57b64b" providerId="ADAL" clId="{588B7423-21D9-44CE-8792-7F9F83B220D3}" dt="2023-06-15T16:44:32.547" v="991" actId="47"/>
        <pc:sldMkLst>
          <pc:docMk/>
          <pc:sldMk cId="1391513638" sldId="287"/>
        </pc:sldMkLst>
        <pc:spChg chg="del replST">
          <ac:chgData name="Sonal Saxena" userId="c7138ef6-19c8-4b3d-b9ec-195afb57b64b" providerId="ADAL" clId="{588B7423-21D9-44CE-8792-7F9F83B220D3}" dt="2023-06-15T16:42:28.970" v="946" actId="478"/>
          <ac:spMkLst>
            <pc:docMk/>
            <pc:sldMk cId="1391513638" sldId="287"/>
            <ac:spMk id="3" creationId="{BE504C05-0A82-008C-61EB-016ADC75F501}"/>
          </ac:spMkLst>
        </pc:spChg>
        <pc:spChg chg="replST delST">
          <ac:chgData name="Sonal Saxena" userId="c7138ef6-19c8-4b3d-b9ec-195afb57b64b" providerId="ADAL" clId="{588B7423-21D9-44CE-8792-7F9F83B220D3}" dt="2023-06-15T16:42:32.653" v="948"/>
          <ac:spMkLst>
            <pc:docMk/>
            <pc:sldMk cId="1391513638" sldId="287"/>
            <ac:spMk id="11" creationId="{5A128588-DE2F-B036-8F08-B01F39DEEAD6}"/>
          </ac:spMkLst>
        </pc:spChg>
      </pc:sldChg>
      <pc:sldChg chg="addSp modSp add mod">
        <pc:chgData name="Sonal Saxena" userId="c7138ef6-19c8-4b3d-b9ec-195afb57b64b" providerId="ADAL" clId="{588B7423-21D9-44CE-8792-7F9F83B220D3}" dt="2023-06-12T15:49:11.455" v="257"/>
        <pc:sldMkLst>
          <pc:docMk/>
          <pc:sldMk cId="1310821229" sldId="288"/>
        </pc:sldMkLst>
        <pc:spChg chg="add mod replST delST">
          <ac:chgData name="Sonal Saxena" userId="c7138ef6-19c8-4b3d-b9ec-195afb57b64b" providerId="ADAL" clId="{588B7423-21D9-44CE-8792-7F9F83B220D3}" dt="2023-06-12T15:49:11.455" v="257"/>
          <ac:spMkLst>
            <pc:docMk/>
            <pc:sldMk cId="1310821229" sldId="288"/>
            <ac:spMk id="4" creationId="{484BAAE3-E710-43B2-8CF0-D7905852387D}"/>
          </ac:spMkLst>
        </pc:spChg>
        <pc:spChg chg="add mod replST delST">
          <ac:chgData name="Sonal Saxena" userId="c7138ef6-19c8-4b3d-b9ec-195afb57b64b" providerId="ADAL" clId="{588B7423-21D9-44CE-8792-7F9F83B220D3}" dt="2023-06-12T15:46:23.671" v="247"/>
          <ac:spMkLst>
            <pc:docMk/>
            <pc:sldMk cId="1310821229" sldId="288"/>
            <ac:spMk id="5" creationId="{FC2D26C5-17BB-4766-8C01-16D575C11448}"/>
          </ac:spMkLst>
        </pc:spChg>
        <pc:picChg chg="add mod">
          <ac:chgData name="Sonal Saxena" userId="c7138ef6-19c8-4b3d-b9ec-195afb57b64b" providerId="ADAL" clId="{588B7423-21D9-44CE-8792-7F9F83B220D3}" dt="2023-06-12T15:42:53.115" v="140" actId="14100"/>
          <ac:picMkLst>
            <pc:docMk/>
            <pc:sldMk cId="1310821229" sldId="288"/>
            <ac:picMk id="2" creationId="{0ADE12E9-9820-4CC9-BB42-F213FB708FF7}"/>
          </ac:picMkLst>
        </pc:picChg>
        <pc:picChg chg="add mod">
          <ac:chgData name="Sonal Saxena" userId="c7138ef6-19c8-4b3d-b9ec-195afb57b64b" providerId="ADAL" clId="{588B7423-21D9-44CE-8792-7F9F83B220D3}" dt="2023-06-12T15:42:49.451" v="139" actId="14100"/>
          <ac:picMkLst>
            <pc:docMk/>
            <pc:sldMk cId="1310821229" sldId="288"/>
            <ac:picMk id="3" creationId="{7D759DCC-85DD-4CFD-92C1-4BD5B4EB5570}"/>
          </ac:picMkLst>
        </pc:picChg>
      </pc:sldChg>
      <pc:sldChg chg="addSp modSp new mod">
        <pc:chgData name="Sonal Saxena" userId="c7138ef6-19c8-4b3d-b9ec-195afb57b64b" providerId="ADAL" clId="{588B7423-21D9-44CE-8792-7F9F83B220D3}" dt="2023-06-15T17:09:38.944" v="1359" actId="1076"/>
        <pc:sldMkLst>
          <pc:docMk/>
          <pc:sldMk cId="3226185237" sldId="289"/>
        </pc:sldMkLst>
        <pc:spChg chg="add mod replST delST">
          <ac:chgData name="Sonal Saxena" userId="c7138ef6-19c8-4b3d-b9ec-195afb57b64b" providerId="ADAL" clId="{588B7423-21D9-44CE-8792-7F9F83B220D3}" dt="2023-06-15T17:09:38.944" v="1359" actId="1076"/>
          <ac:spMkLst>
            <pc:docMk/>
            <pc:sldMk cId="3226185237" sldId="289"/>
            <ac:spMk id="4" creationId="{720A9EED-106B-4495-949E-C7BC9F58181C}"/>
          </ac:spMkLst>
        </pc:spChg>
        <pc:picChg chg="add mod">
          <ac:chgData name="Sonal Saxena" userId="c7138ef6-19c8-4b3d-b9ec-195afb57b64b" providerId="ADAL" clId="{588B7423-21D9-44CE-8792-7F9F83B220D3}" dt="2023-06-15T17:09:18.161" v="1331" actId="1076"/>
          <ac:picMkLst>
            <pc:docMk/>
            <pc:sldMk cId="3226185237" sldId="289"/>
            <ac:picMk id="3" creationId="{D2A614D4-CABE-415B-8323-CD742D458D33}"/>
          </ac:picMkLst>
        </pc:picChg>
      </pc:sldChg>
      <pc:sldChg chg="addSp delSp modSp new del mod">
        <pc:chgData name="Sonal Saxena" userId="c7138ef6-19c8-4b3d-b9ec-195afb57b64b" providerId="ADAL" clId="{588B7423-21D9-44CE-8792-7F9F83B220D3}" dt="2023-06-15T17:06:52.365" v="1323" actId="47"/>
        <pc:sldMkLst>
          <pc:docMk/>
          <pc:sldMk cId="3237222467" sldId="289"/>
        </pc:sldMkLst>
        <pc:spChg chg="add mod replST delST">
          <ac:chgData name="Sonal Saxena" userId="c7138ef6-19c8-4b3d-b9ec-195afb57b64b" providerId="ADAL" clId="{588B7423-21D9-44CE-8792-7F9F83B220D3}" dt="2023-06-15T16:58:06.057" v="1068" actId="1076"/>
          <ac:spMkLst>
            <pc:docMk/>
            <pc:sldMk cId="3237222467" sldId="289"/>
            <ac:spMk id="2" creationId="{18260B77-6795-4BFA-A83B-3883258A8C22}"/>
          </ac:spMkLst>
        </pc:spChg>
        <pc:spChg chg="add mod replST delST">
          <ac:chgData name="Sonal Saxena" userId="c7138ef6-19c8-4b3d-b9ec-195afb57b64b" providerId="ADAL" clId="{588B7423-21D9-44CE-8792-7F9F83B220D3}" dt="2023-06-15T17:04:33.936" v="1206"/>
          <ac:spMkLst>
            <pc:docMk/>
            <pc:sldMk cId="3237222467" sldId="289"/>
            <ac:spMk id="4" creationId="{A2EE5AE8-D8BA-459F-A52E-9626056958D2}"/>
          </ac:spMkLst>
        </pc:spChg>
        <pc:spChg chg="add del mod replST delST">
          <ac:chgData name="Sonal Saxena" userId="c7138ef6-19c8-4b3d-b9ec-195afb57b64b" providerId="ADAL" clId="{588B7423-21D9-44CE-8792-7F9F83B220D3}" dt="2023-06-15T17:01:25.824" v="1114" actId="478"/>
          <ac:spMkLst>
            <pc:docMk/>
            <pc:sldMk cId="3237222467" sldId="289"/>
            <ac:spMk id="5" creationId="{1D3D175E-9A78-4892-B361-39F9677FD382}"/>
          </ac:spMkLst>
        </pc:spChg>
        <pc:spChg chg="add del mod replST delST">
          <ac:chgData name="Sonal Saxena" userId="c7138ef6-19c8-4b3d-b9ec-195afb57b64b" providerId="ADAL" clId="{588B7423-21D9-44CE-8792-7F9F83B220D3}" dt="2023-06-15T17:02:33.974" v="1162" actId="478"/>
          <ac:spMkLst>
            <pc:docMk/>
            <pc:sldMk cId="3237222467" sldId="289"/>
            <ac:spMk id="6" creationId="{F8CA9C1B-A6CC-468E-BD4D-59C8BB30EB2E}"/>
          </ac:spMkLst>
        </pc:spChg>
        <pc:spChg chg="add del mod ord replST delST">
          <ac:chgData name="Sonal Saxena" userId="c7138ef6-19c8-4b3d-b9ec-195afb57b64b" providerId="ADAL" clId="{588B7423-21D9-44CE-8792-7F9F83B220D3}" dt="2023-06-15T17:02:41.373" v="1165" actId="478"/>
          <ac:spMkLst>
            <pc:docMk/>
            <pc:sldMk cId="3237222467" sldId="289"/>
            <ac:spMk id="7" creationId="{ECF14BDA-BE9A-4C87-9949-B5C066635A7F}"/>
          </ac:spMkLst>
        </pc:spChg>
        <pc:spChg chg="add del mod replST delST">
          <ac:chgData name="Sonal Saxena" userId="c7138ef6-19c8-4b3d-b9ec-195afb57b64b" providerId="ADAL" clId="{588B7423-21D9-44CE-8792-7F9F83B220D3}" dt="2023-06-15T17:03:53.684" v="1187" actId="478"/>
          <ac:spMkLst>
            <pc:docMk/>
            <pc:sldMk cId="3237222467" sldId="289"/>
            <ac:spMk id="8" creationId="{5F60B979-69E7-4B63-9A52-09744C33EC59}"/>
          </ac:spMkLst>
        </pc:spChg>
        <pc:spChg chg="add del mod replST delST">
          <ac:chgData name="Sonal Saxena" userId="c7138ef6-19c8-4b3d-b9ec-195afb57b64b" providerId="ADAL" clId="{588B7423-21D9-44CE-8792-7F9F83B220D3}" dt="2023-06-15T17:05:37.443" v="1307" actId="21"/>
          <ac:spMkLst>
            <pc:docMk/>
            <pc:sldMk cId="3237222467" sldId="289"/>
            <ac:spMk id="9" creationId="{CEA3D823-078E-4004-B1D2-816932763F30}"/>
          </ac:spMkLst>
        </pc:spChg>
        <pc:spChg chg="add del mod replST delST">
          <ac:chgData name="Sonal Saxena" userId="c7138ef6-19c8-4b3d-b9ec-195afb57b64b" providerId="ADAL" clId="{588B7423-21D9-44CE-8792-7F9F83B220D3}" dt="2023-06-15T17:05:37.443" v="1307" actId="21"/>
          <ac:spMkLst>
            <pc:docMk/>
            <pc:sldMk cId="3237222467" sldId="289"/>
            <ac:spMk id="10" creationId="{E95EA307-3611-46A1-9268-046993921CF2}"/>
          </ac:spMkLst>
        </pc:spChg>
      </pc:sldChg>
      <pc:sldChg chg="new del">
        <pc:chgData name="Sonal Saxena" userId="c7138ef6-19c8-4b3d-b9ec-195afb57b64b" providerId="ADAL" clId="{588B7423-21D9-44CE-8792-7F9F83B220D3}" dt="2023-06-12T16:09:11.988" v="566" actId="680"/>
        <pc:sldMkLst>
          <pc:docMk/>
          <pc:sldMk cId="3395565638" sldId="289"/>
        </pc:sldMkLst>
      </pc:sldChg>
      <pc:sldChg chg="addSp modSp new mod">
        <pc:chgData name="Sonal Saxena" userId="c7138ef6-19c8-4b3d-b9ec-195afb57b64b" providerId="ADAL" clId="{588B7423-21D9-44CE-8792-7F9F83B220D3}" dt="2023-06-18T11:59:13.752" v="1603" actId="164"/>
        <pc:sldMkLst>
          <pc:docMk/>
          <pc:sldMk cId="1364660671" sldId="293"/>
        </pc:sldMkLst>
        <pc:spChg chg="mod">
          <ac:chgData name="Sonal Saxena" userId="c7138ef6-19c8-4b3d-b9ec-195afb57b64b" providerId="ADAL" clId="{588B7423-21D9-44CE-8792-7F9F83B220D3}" dt="2023-06-18T11:48:50.571" v="1522"/>
          <ac:spMkLst>
            <pc:docMk/>
            <pc:sldMk cId="1364660671" sldId="293"/>
            <ac:spMk id="4" creationId="{1A41B32D-F4B0-4780-AB83-DD09597A69BA}"/>
          </ac:spMkLst>
        </pc:spChg>
        <pc:spChg chg="mod">
          <ac:chgData name="Sonal Saxena" userId="c7138ef6-19c8-4b3d-b9ec-195afb57b64b" providerId="ADAL" clId="{588B7423-21D9-44CE-8792-7F9F83B220D3}" dt="2023-06-18T11:49:02.812" v="1525" actId="207"/>
          <ac:spMkLst>
            <pc:docMk/>
            <pc:sldMk cId="1364660671" sldId="293"/>
            <ac:spMk id="5" creationId="{F8DA03F9-C28F-4C3E-A33A-DF6DB2F5EC6A}"/>
          </ac:spMkLst>
        </pc:spChg>
        <pc:spChg chg="mod">
          <ac:chgData name="Sonal Saxena" userId="c7138ef6-19c8-4b3d-b9ec-195afb57b64b" providerId="ADAL" clId="{588B7423-21D9-44CE-8792-7F9F83B220D3}" dt="2023-06-18T11:48:50.571" v="1522"/>
          <ac:spMkLst>
            <pc:docMk/>
            <pc:sldMk cId="1364660671" sldId="293"/>
            <ac:spMk id="6" creationId="{939A61E4-5772-49D8-ACBE-FA3121CE0775}"/>
          </ac:spMkLst>
        </pc:spChg>
        <pc:spChg chg="mod">
          <ac:chgData name="Sonal Saxena" userId="c7138ef6-19c8-4b3d-b9ec-195afb57b64b" providerId="ADAL" clId="{588B7423-21D9-44CE-8792-7F9F83B220D3}" dt="2023-06-18T11:49:48.816" v="1531" actId="207"/>
          <ac:spMkLst>
            <pc:docMk/>
            <pc:sldMk cId="1364660671" sldId="293"/>
            <ac:spMk id="8" creationId="{61BF44AD-686F-4809-B8FB-16DC377A0349}"/>
          </ac:spMkLst>
        </pc:spChg>
        <pc:spChg chg="mod">
          <ac:chgData name="Sonal Saxena" userId="c7138ef6-19c8-4b3d-b9ec-195afb57b64b" providerId="ADAL" clId="{588B7423-21D9-44CE-8792-7F9F83B220D3}" dt="2023-06-18T11:49:21.238" v="1526"/>
          <ac:spMkLst>
            <pc:docMk/>
            <pc:sldMk cId="1364660671" sldId="293"/>
            <ac:spMk id="9" creationId="{5DB1FE92-1A17-45E7-AE16-669537858315}"/>
          </ac:spMkLst>
        </pc:spChg>
        <pc:spChg chg="mod">
          <ac:chgData name="Sonal Saxena" userId="c7138ef6-19c8-4b3d-b9ec-195afb57b64b" providerId="ADAL" clId="{588B7423-21D9-44CE-8792-7F9F83B220D3}" dt="2023-06-18T11:49:21.238" v="1526"/>
          <ac:spMkLst>
            <pc:docMk/>
            <pc:sldMk cId="1364660671" sldId="293"/>
            <ac:spMk id="10" creationId="{32DD9291-98BD-4955-9E5A-D6D87DF1507A}"/>
          </ac:spMkLst>
        </pc:spChg>
        <pc:spChg chg="mod">
          <ac:chgData name="Sonal Saxena" userId="c7138ef6-19c8-4b3d-b9ec-195afb57b64b" providerId="ADAL" clId="{588B7423-21D9-44CE-8792-7F9F83B220D3}" dt="2023-06-18T11:54:27.477" v="1564" actId="207"/>
          <ac:spMkLst>
            <pc:docMk/>
            <pc:sldMk cId="1364660671" sldId="293"/>
            <ac:spMk id="12" creationId="{51A198E8-81D2-46A5-A16A-C17194E8C19A}"/>
          </ac:spMkLst>
        </pc:spChg>
        <pc:spChg chg="mod">
          <ac:chgData name="Sonal Saxena" userId="c7138ef6-19c8-4b3d-b9ec-195afb57b64b" providerId="ADAL" clId="{588B7423-21D9-44CE-8792-7F9F83B220D3}" dt="2023-06-18T11:50:02.724" v="1532"/>
          <ac:spMkLst>
            <pc:docMk/>
            <pc:sldMk cId="1364660671" sldId="293"/>
            <ac:spMk id="13" creationId="{EC37D174-ECE8-4183-ABD4-FD531FB2ABAF}"/>
          </ac:spMkLst>
        </pc:spChg>
        <pc:spChg chg="mod">
          <ac:chgData name="Sonal Saxena" userId="c7138ef6-19c8-4b3d-b9ec-195afb57b64b" providerId="ADAL" clId="{588B7423-21D9-44CE-8792-7F9F83B220D3}" dt="2023-06-18T11:50:02.724" v="1532"/>
          <ac:spMkLst>
            <pc:docMk/>
            <pc:sldMk cId="1364660671" sldId="293"/>
            <ac:spMk id="14" creationId="{105AA411-A0E3-4E47-A8F6-50E6219639C2}"/>
          </ac:spMkLst>
        </pc:spChg>
        <pc:spChg chg="mod">
          <ac:chgData name="Sonal Saxena" userId="c7138ef6-19c8-4b3d-b9ec-195afb57b64b" providerId="ADAL" clId="{588B7423-21D9-44CE-8792-7F9F83B220D3}" dt="2023-06-18T11:52:57.450" v="1556" actId="207"/>
          <ac:spMkLst>
            <pc:docMk/>
            <pc:sldMk cId="1364660671" sldId="293"/>
            <ac:spMk id="16" creationId="{A2778FAA-36EB-470A-8A3B-34D730F181E4}"/>
          </ac:spMkLst>
        </pc:spChg>
        <pc:spChg chg="mod">
          <ac:chgData name="Sonal Saxena" userId="c7138ef6-19c8-4b3d-b9ec-195afb57b64b" providerId="ADAL" clId="{588B7423-21D9-44CE-8792-7F9F83B220D3}" dt="2023-06-18T11:51:19.187" v="1539"/>
          <ac:spMkLst>
            <pc:docMk/>
            <pc:sldMk cId="1364660671" sldId="293"/>
            <ac:spMk id="17" creationId="{B5865D94-39D8-4C8E-999D-2D27E7DF4363}"/>
          </ac:spMkLst>
        </pc:spChg>
        <pc:spChg chg="mod">
          <ac:chgData name="Sonal Saxena" userId="c7138ef6-19c8-4b3d-b9ec-195afb57b64b" providerId="ADAL" clId="{588B7423-21D9-44CE-8792-7F9F83B220D3}" dt="2023-06-18T11:51:19.187" v="1539"/>
          <ac:spMkLst>
            <pc:docMk/>
            <pc:sldMk cId="1364660671" sldId="293"/>
            <ac:spMk id="18" creationId="{FA5CA32B-056C-47F5-8B9A-58494F931B06}"/>
          </ac:spMkLst>
        </pc:spChg>
        <pc:spChg chg="mod">
          <ac:chgData name="Sonal Saxena" userId="c7138ef6-19c8-4b3d-b9ec-195afb57b64b" providerId="ADAL" clId="{588B7423-21D9-44CE-8792-7F9F83B220D3}" dt="2023-06-18T11:53:11.920" v="1558" actId="207"/>
          <ac:spMkLst>
            <pc:docMk/>
            <pc:sldMk cId="1364660671" sldId="293"/>
            <ac:spMk id="20" creationId="{7282826D-09FB-42A7-89D1-E7A1D2B47E07}"/>
          </ac:spMkLst>
        </pc:spChg>
        <pc:spChg chg="mod">
          <ac:chgData name="Sonal Saxena" userId="c7138ef6-19c8-4b3d-b9ec-195afb57b64b" providerId="ADAL" clId="{588B7423-21D9-44CE-8792-7F9F83B220D3}" dt="2023-06-18T11:51:19.187" v="1539"/>
          <ac:spMkLst>
            <pc:docMk/>
            <pc:sldMk cId="1364660671" sldId="293"/>
            <ac:spMk id="21" creationId="{64314BA2-6348-4F2A-B7D1-0085C7CE05B3}"/>
          </ac:spMkLst>
        </pc:spChg>
        <pc:spChg chg="mod">
          <ac:chgData name="Sonal Saxena" userId="c7138ef6-19c8-4b3d-b9ec-195afb57b64b" providerId="ADAL" clId="{588B7423-21D9-44CE-8792-7F9F83B220D3}" dt="2023-06-18T11:51:41.152" v="1543" actId="1076"/>
          <ac:spMkLst>
            <pc:docMk/>
            <pc:sldMk cId="1364660671" sldId="293"/>
            <ac:spMk id="22" creationId="{A825D170-1560-43F5-97CD-DA5DE8E1D841}"/>
          </ac:spMkLst>
        </pc:spChg>
        <pc:spChg chg="mod">
          <ac:chgData name="Sonal Saxena" userId="c7138ef6-19c8-4b3d-b9ec-195afb57b64b" providerId="ADAL" clId="{588B7423-21D9-44CE-8792-7F9F83B220D3}" dt="2023-06-18T11:53:31.647" v="1562" actId="207"/>
          <ac:spMkLst>
            <pc:docMk/>
            <pc:sldMk cId="1364660671" sldId="293"/>
            <ac:spMk id="24" creationId="{B98D6EE4-2FA5-43C1-A7C6-E8A885EA6D07}"/>
          </ac:spMkLst>
        </pc:spChg>
        <pc:spChg chg="mod">
          <ac:chgData name="Sonal Saxena" userId="c7138ef6-19c8-4b3d-b9ec-195afb57b64b" providerId="ADAL" clId="{588B7423-21D9-44CE-8792-7F9F83B220D3}" dt="2023-06-18T11:53:22.126" v="1560" actId="207"/>
          <ac:spMkLst>
            <pc:docMk/>
            <pc:sldMk cId="1364660671" sldId="293"/>
            <ac:spMk id="25" creationId="{9AB839AD-FB70-4D00-BF66-D434EE305D00}"/>
          </ac:spMkLst>
        </pc:spChg>
        <pc:spChg chg="mod">
          <ac:chgData name="Sonal Saxena" userId="c7138ef6-19c8-4b3d-b9ec-195afb57b64b" providerId="ADAL" clId="{588B7423-21D9-44CE-8792-7F9F83B220D3}" dt="2023-06-18T11:53:22.126" v="1560" actId="207"/>
          <ac:spMkLst>
            <pc:docMk/>
            <pc:sldMk cId="1364660671" sldId="293"/>
            <ac:spMk id="26" creationId="{9AC0E809-ED3C-46FB-9190-C614B6C384E0}"/>
          </ac:spMkLst>
        </pc:spChg>
        <pc:spChg chg="mod">
          <ac:chgData name="Sonal Saxena" userId="c7138ef6-19c8-4b3d-b9ec-195afb57b64b" providerId="ADAL" clId="{588B7423-21D9-44CE-8792-7F9F83B220D3}" dt="2023-06-18T11:54:48.053" v="1566" actId="207"/>
          <ac:spMkLst>
            <pc:docMk/>
            <pc:sldMk cId="1364660671" sldId="293"/>
            <ac:spMk id="28" creationId="{F607EF29-B7B3-4F58-BF91-2E7D44BC46FC}"/>
          </ac:spMkLst>
        </pc:spChg>
        <pc:spChg chg="mod">
          <ac:chgData name="Sonal Saxena" userId="c7138ef6-19c8-4b3d-b9ec-195afb57b64b" providerId="ADAL" clId="{588B7423-21D9-44CE-8792-7F9F83B220D3}" dt="2023-06-18T11:51:19.187" v="1539"/>
          <ac:spMkLst>
            <pc:docMk/>
            <pc:sldMk cId="1364660671" sldId="293"/>
            <ac:spMk id="29" creationId="{C1E0C247-EA0B-471F-90AB-696B8CACF48D}"/>
          </ac:spMkLst>
        </pc:spChg>
        <pc:spChg chg="mod">
          <ac:chgData name="Sonal Saxena" userId="c7138ef6-19c8-4b3d-b9ec-195afb57b64b" providerId="ADAL" clId="{588B7423-21D9-44CE-8792-7F9F83B220D3}" dt="2023-06-18T11:51:19.187" v="1539"/>
          <ac:spMkLst>
            <pc:docMk/>
            <pc:sldMk cId="1364660671" sldId="293"/>
            <ac:spMk id="30" creationId="{08BD71B3-452E-4675-98B9-6F0C77E50F33}"/>
          </ac:spMkLst>
        </pc:spChg>
        <pc:spChg chg="add mod replST delST">
          <ac:chgData name="Sonal Saxena" userId="c7138ef6-19c8-4b3d-b9ec-195afb57b64b" providerId="ADAL" clId="{588B7423-21D9-44CE-8792-7F9F83B220D3}" dt="2023-06-18T11:59:06.926" v="1602" actId="1076"/>
          <ac:spMkLst>
            <pc:docMk/>
            <pc:sldMk cId="1364660671" sldId="293"/>
            <ac:spMk id="31" creationId="{F2536B90-9F43-4266-B51F-CB20AD0D880C}"/>
          </ac:spMkLst>
        </pc:spChg>
        <pc:grpChg chg="add mod">
          <ac:chgData name="Sonal Saxena" userId="c7138ef6-19c8-4b3d-b9ec-195afb57b64b" providerId="ADAL" clId="{588B7423-21D9-44CE-8792-7F9F83B220D3}" dt="2023-06-18T11:59:13.752" v="1603" actId="164"/>
          <ac:grpSpMkLst>
            <pc:docMk/>
            <pc:sldMk cId="1364660671" sldId="293"/>
            <ac:grpSpMk id="2" creationId="{D671C19E-36DA-455B-8F3A-8684D5575EAE}"/>
          </ac:grpSpMkLst>
        </pc:grpChg>
        <pc:grpChg chg="mod">
          <ac:chgData name="Sonal Saxena" userId="c7138ef6-19c8-4b3d-b9ec-195afb57b64b" providerId="ADAL" clId="{588B7423-21D9-44CE-8792-7F9F83B220D3}" dt="2023-06-18T11:48:50.571" v="1522"/>
          <ac:grpSpMkLst>
            <pc:docMk/>
            <pc:sldMk cId="1364660671" sldId="293"/>
            <ac:grpSpMk id="3" creationId="{802F574D-D23F-44F1-9DDA-FA7F42F09412}"/>
          </ac:grpSpMkLst>
        </pc:grpChg>
        <pc:grpChg chg="add mod">
          <ac:chgData name="Sonal Saxena" userId="c7138ef6-19c8-4b3d-b9ec-195afb57b64b" providerId="ADAL" clId="{588B7423-21D9-44CE-8792-7F9F83B220D3}" dt="2023-06-18T11:59:13.752" v="1603" actId="164"/>
          <ac:grpSpMkLst>
            <pc:docMk/>
            <pc:sldMk cId="1364660671" sldId="293"/>
            <ac:grpSpMk id="7" creationId="{32F9C497-FD23-4D60-9D56-3DB19E2ABA78}"/>
          </ac:grpSpMkLst>
        </pc:grpChg>
        <pc:grpChg chg="add mod">
          <ac:chgData name="Sonal Saxena" userId="c7138ef6-19c8-4b3d-b9ec-195afb57b64b" providerId="ADAL" clId="{588B7423-21D9-44CE-8792-7F9F83B220D3}" dt="2023-06-18T11:59:13.752" v="1603" actId="164"/>
          <ac:grpSpMkLst>
            <pc:docMk/>
            <pc:sldMk cId="1364660671" sldId="293"/>
            <ac:grpSpMk id="11" creationId="{50473948-7AA9-40A3-94D4-5BE76E47853F}"/>
          </ac:grpSpMkLst>
        </pc:grpChg>
        <pc:grpChg chg="add mod">
          <ac:chgData name="Sonal Saxena" userId="c7138ef6-19c8-4b3d-b9ec-195afb57b64b" providerId="ADAL" clId="{588B7423-21D9-44CE-8792-7F9F83B220D3}" dt="2023-06-18T11:59:13.752" v="1603" actId="164"/>
          <ac:grpSpMkLst>
            <pc:docMk/>
            <pc:sldMk cId="1364660671" sldId="293"/>
            <ac:grpSpMk id="15" creationId="{D6EE017F-F548-45A3-B852-F921F66AC3CD}"/>
          </ac:grpSpMkLst>
        </pc:grpChg>
        <pc:grpChg chg="add mod">
          <ac:chgData name="Sonal Saxena" userId="c7138ef6-19c8-4b3d-b9ec-195afb57b64b" providerId="ADAL" clId="{588B7423-21D9-44CE-8792-7F9F83B220D3}" dt="2023-06-18T11:59:13.752" v="1603" actId="164"/>
          <ac:grpSpMkLst>
            <pc:docMk/>
            <pc:sldMk cId="1364660671" sldId="293"/>
            <ac:grpSpMk id="19" creationId="{50EEDB1C-835D-4543-8A0A-FC9F88A94C97}"/>
          </ac:grpSpMkLst>
        </pc:grpChg>
        <pc:grpChg chg="add mod">
          <ac:chgData name="Sonal Saxena" userId="c7138ef6-19c8-4b3d-b9ec-195afb57b64b" providerId="ADAL" clId="{588B7423-21D9-44CE-8792-7F9F83B220D3}" dt="2023-06-18T11:59:13.752" v="1603" actId="164"/>
          <ac:grpSpMkLst>
            <pc:docMk/>
            <pc:sldMk cId="1364660671" sldId="293"/>
            <ac:grpSpMk id="23" creationId="{DDE0CD6F-F751-44C3-8C0E-ECB20DC5E729}"/>
          </ac:grpSpMkLst>
        </pc:grpChg>
        <pc:grpChg chg="add mod">
          <ac:chgData name="Sonal Saxena" userId="c7138ef6-19c8-4b3d-b9ec-195afb57b64b" providerId="ADAL" clId="{588B7423-21D9-44CE-8792-7F9F83B220D3}" dt="2023-06-18T11:59:13.752" v="1603" actId="164"/>
          <ac:grpSpMkLst>
            <pc:docMk/>
            <pc:sldMk cId="1364660671" sldId="293"/>
            <ac:grpSpMk id="27" creationId="{72112E47-5584-4852-BF1C-DC1018EE4CA6}"/>
          </ac:grpSpMkLst>
        </pc:grpChg>
        <pc:grpChg chg="add mod">
          <ac:chgData name="Sonal Saxena" userId="c7138ef6-19c8-4b3d-b9ec-195afb57b64b" providerId="ADAL" clId="{588B7423-21D9-44CE-8792-7F9F83B220D3}" dt="2023-06-18T11:59:13.752" v="1603" actId="164"/>
          <ac:grpSpMkLst>
            <pc:docMk/>
            <pc:sldMk cId="1364660671" sldId="293"/>
            <ac:grpSpMk id="32" creationId="{79E90AAB-7D0D-4D9B-9287-CCCA28DFB138}"/>
          </ac:grpSpMkLst>
        </pc:grpChg>
      </pc:sldChg>
      <pc:sldMasterChg chg="setBg modSldLayout">
        <pc:chgData name="Sonal Saxena" userId="c7138ef6-19c8-4b3d-b9ec-195afb57b64b" providerId="ADAL" clId="{588B7423-21D9-44CE-8792-7F9F83B220D3}" dt="2023-06-20T11:50:40.162" v="1649"/>
        <pc:sldMasterMkLst>
          <pc:docMk/>
          <pc:sldMasterMk cId="1670544652" sldId="2147483648"/>
        </pc:sldMasterMkLst>
        <pc:sldLayoutChg chg="setBg">
          <pc:chgData name="Sonal Saxena" userId="c7138ef6-19c8-4b3d-b9ec-195afb57b64b" providerId="ADAL" clId="{588B7423-21D9-44CE-8792-7F9F83B220D3}" dt="2023-06-20T11:50:40.162" v="1649"/>
          <pc:sldLayoutMkLst>
            <pc:docMk/>
            <pc:sldMasterMk cId="1670544652" sldId="2147483648"/>
            <pc:sldLayoutMk cId="226608223" sldId="2147483649"/>
          </pc:sldLayoutMkLst>
        </pc:sldLayoutChg>
        <pc:sldLayoutChg chg="setBg">
          <pc:chgData name="Sonal Saxena" userId="c7138ef6-19c8-4b3d-b9ec-195afb57b64b" providerId="ADAL" clId="{588B7423-21D9-44CE-8792-7F9F83B220D3}" dt="2023-06-20T11:50:40.162" v="1649"/>
          <pc:sldLayoutMkLst>
            <pc:docMk/>
            <pc:sldMasterMk cId="1670544652" sldId="2147483648"/>
            <pc:sldLayoutMk cId="1628959043" sldId="2147483650"/>
          </pc:sldLayoutMkLst>
        </pc:sldLayoutChg>
        <pc:sldLayoutChg chg="setBg">
          <pc:chgData name="Sonal Saxena" userId="c7138ef6-19c8-4b3d-b9ec-195afb57b64b" providerId="ADAL" clId="{588B7423-21D9-44CE-8792-7F9F83B220D3}" dt="2023-06-20T11:50:40.162" v="1649"/>
          <pc:sldLayoutMkLst>
            <pc:docMk/>
            <pc:sldMasterMk cId="1670544652" sldId="2147483648"/>
            <pc:sldLayoutMk cId="1163271338" sldId="2147483651"/>
          </pc:sldLayoutMkLst>
        </pc:sldLayoutChg>
        <pc:sldLayoutChg chg="setBg">
          <pc:chgData name="Sonal Saxena" userId="c7138ef6-19c8-4b3d-b9ec-195afb57b64b" providerId="ADAL" clId="{588B7423-21D9-44CE-8792-7F9F83B220D3}" dt="2023-06-20T11:50:40.162" v="1649"/>
          <pc:sldLayoutMkLst>
            <pc:docMk/>
            <pc:sldMasterMk cId="1670544652" sldId="2147483648"/>
            <pc:sldLayoutMk cId="2863698121" sldId="2147483652"/>
          </pc:sldLayoutMkLst>
        </pc:sldLayoutChg>
        <pc:sldLayoutChg chg="setBg">
          <pc:chgData name="Sonal Saxena" userId="c7138ef6-19c8-4b3d-b9ec-195afb57b64b" providerId="ADAL" clId="{588B7423-21D9-44CE-8792-7F9F83B220D3}" dt="2023-06-20T11:50:40.162" v="1649"/>
          <pc:sldLayoutMkLst>
            <pc:docMk/>
            <pc:sldMasterMk cId="1670544652" sldId="2147483648"/>
            <pc:sldLayoutMk cId="4076902753" sldId="2147483653"/>
          </pc:sldLayoutMkLst>
        </pc:sldLayoutChg>
        <pc:sldLayoutChg chg="setBg">
          <pc:chgData name="Sonal Saxena" userId="c7138ef6-19c8-4b3d-b9ec-195afb57b64b" providerId="ADAL" clId="{588B7423-21D9-44CE-8792-7F9F83B220D3}" dt="2023-06-20T11:50:40.162" v="1649"/>
          <pc:sldLayoutMkLst>
            <pc:docMk/>
            <pc:sldMasterMk cId="1670544652" sldId="2147483648"/>
            <pc:sldLayoutMk cId="2187606774" sldId="2147483654"/>
          </pc:sldLayoutMkLst>
        </pc:sldLayoutChg>
        <pc:sldLayoutChg chg="setBg">
          <pc:chgData name="Sonal Saxena" userId="c7138ef6-19c8-4b3d-b9ec-195afb57b64b" providerId="ADAL" clId="{588B7423-21D9-44CE-8792-7F9F83B220D3}" dt="2023-06-20T11:50:40.162" v="1649"/>
          <pc:sldLayoutMkLst>
            <pc:docMk/>
            <pc:sldMasterMk cId="1670544652" sldId="2147483648"/>
            <pc:sldLayoutMk cId="665937810" sldId="2147483655"/>
          </pc:sldLayoutMkLst>
        </pc:sldLayoutChg>
        <pc:sldLayoutChg chg="setBg">
          <pc:chgData name="Sonal Saxena" userId="c7138ef6-19c8-4b3d-b9ec-195afb57b64b" providerId="ADAL" clId="{588B7423-21D9-44CE-8792-7F9F83B220D3}" dt="2023-06-20T11:50:40.162" v="1649"/>
          <pc:sldLayoutMkLst>
            <pc:docMk/>
            <pc:sldMasterMk cId="1670544652" sldId="2147483648"/>
            <pc:sldLayoutMk cId="482050462" sldId="2147483656"/>
          </pc:sldLayoutMkLst>
        </pc:sldLayoutChg>
        <pc:sldLayoutChg chg="setBg">
          <pc:chgData name="Sonal Saxena" userId="c7138ef6-19c8-4b3d-b9ec-195afb57b64b" providerId="ADAL" clId="{588B7423-21D9-44CE-8792-7F9F83B220D3}" dt="2023-06-20T11:50:40.162" v="1649"/>
          <pc:sldLayoutMkLst>
            <pc:docMk/>
            <pc:sldMasterMk cId="1670544652" sldId="2147483648"/>
            <pc:sldLayoutMk cId="3942777587" sldId="2147483657"/>
          </pc:sldLayoutMkLst>
        </pc:sldLayoutChg>
        <pc:sldLayoutChg chg="setBg">
          <pc:chgData name="Sonal Saxena" userId="c7138ef6-19c8-4b3d-b9ec-195afb57b64b" providerId="ADAL" clId="{588B7423-21D9-44CE-8792-7F9F83B220D3}" dt="2023-06-20T11:50:40.162" v="1649"/>
          <pc:sldLayoutMkLst>
            <pc:docMk/>
            <pc:sldMasterMk cId="1670544652" sldId="2147483648"/>
            <pc:sldLayoutMk cId="244965331" sldId="2147483658"/>
          </pc:sldLayoutMkLst>
        </pc:sldLayoutChg>
        <pc:sldLayoutChg chg="setBg">
          <pc:chgData name="Sonal Saxena" userId="c7138ef6-19c8-4b3d-b9ec-195afb57b64b" providerId="ADAL" clId="{588B7423-21D9-44CE-8792-7F9F83B220D3}" dt="2023-06-20T11:50:40.162" v="1649"/>
          <pc:sldLayoutMkLst>
            <pc:docMk/>
            <pc:sldMasterMk cId="1670544652" sldId="2147483648"/>
            <pc:sldLayoutMk cId="559001996" sldId="2147483659"/>
          </pc:sldLayoutMkLst>
        </pc:sldLayoutChg>
      </pc:sldMasterChg>
      <pc:sldMasterChg chg="del delSldLayout">
        <pc:chgData name="Sonal Saxena" userId="c7138ef6-19c8-4b3d-b9ec-195afb57b64b" providerId="ADAL" clId="{588B7423-21D9-44CE-8792-7F9F83B220D3}" dt="2023-06-15T17:12:35.104" v="1457" actId="47"/>
        <pc:sldMasterMkLst>
          <pc:docMk/>
          <pc:sldMasterMk cId="2153170480" sldId="2147483660"/>
        </pc:sldMasterMkLst>
        <pc:sldLayoutChg chg="del">
          <pc:chgData name="Sonal Saxena" userId="c7138ef6-19c8-4b3d-b9ec-195afb57b64b" providerId="ADAL" clId="{588B7423-21D9-44CE-8792-7F9F83B220D3}" dt="2023-06-15T17:12:35.104" v="1457" actId="47"/>
          <pc:sldLayoutMkLst>
            <pc:docMk/>
            <pc:sldMasterMk cId="2153170480" sldId="2147483660"/>
            <pc:sldLayoutMk cId="2878858907" sldId="2147483661"/>
          </pc:sldLayoutMkLst>
        </pc:sldLayoutChg>
        <pc:sldLayoutChg chg="del">
          <pc:chgData name="Sonal Saxena" userId="c7138ef6-19c8-4b3d-b9ec-195afb57b64b" providerId="ADAL" clId="{588B7423-21D9-44CE-8792-7F9F83B220D3}" dt="2023-06-15T17:12:35.104" v="1457" actId="47"/>
          <pc:sldLayoutMkLst>
            <pc:docMk/>
            <pc:sldMasterMk cId="2153170480" sldId="2147483660"/>
            <pc:sldLayoutMk cId="2819460013" sldId="2147483662"/>
          </pc:sldLayoutMkLst>
        </pc:sldLayoutChg>
        <pc:sldLayoutChg chg="del">
          <pc:chgData name="Sonal Saxena" userId="c7138ef6-19c8-4b3d-b9ec-195afb57b64b" providerId="ADAL" clId="{588B7423-21D9-44CE-8792-7F9F83B220D3}" dt="2023-06-15T17:12:35.104" v="1457" actId="47"/>
          <pc:sldLayoutMkLst>
            <pc:docMk/>
            <pc:sldMasterMk cId="2153170480" sldId="2147483660"/>
            <pc:sldLayoutMk cId="2598840720" sldId="2147483663"/>
          </pc:sldLayoutMkLst>
        </pc:sldLayoutChg>
        <pc:sldLayoutChg chg="del">
          <pc:chgData name="Sonal Saxena" userId="c7138ef6-19c8-4b3d-b9ec-195afb57b64b" providerId="ADAL" clId="{588B7423-21D9-44CE-8792-7F9F83B220D3}" dt="2023-06-15T17:12:35.104" v="1457" actId="47"/>
          <pc:sldLayoutMkLst>
            <pc:docMk/>
            <pc:sldMasterMk cId="2153170480" sldId="2147483660"/>
            <pc:sldLayoutMk cId="1803802917" sldId="2147483664"/>
          </pc:sldLayoutMkLst>
        </pc:sldLayoutChg>
        <pc:sldLayoutChg chg="del">
          <pc:chgData name="Sonal Saxena" userId="c7138ef6-19c8-4b3d-b9ec-195afb57b64b" providerId="ADAL" clId="{588B7423-21D9-44CE-8792-7F9F83B220D3}" dt="2023-06-15T17:12:35.104" v="1457" actId="47"/>
          <pc:sldLayoutMkLst>
            <pc:docMk/>
            <pc:sldMasterMk cId="2153170480" sldId="2147483660"/>
            <pc:sldLayoutMk cId="1969519349" sldId="2147483665"/>
          </pc:sldLayoutMkLst>
        </pc:sldLayoutChg>
        <pc:sldLayoutChg chg="del">
          <pc:chgData name="Sonal Saxena" userId="c7138ef6-19c8-4b3d-b9ec-195afb57b64b" providerId="ADAL" clId="{588B7423-21D9-44CE-8792-7F9F83B220D3}" dt="2023-06-15T17:12:35.104" v="1457" actId="47"/>
          <pc:sldLayoutMkLst>
            <pc:docMk/>
            <pc:sldMasterMk cId="2153170480" sldId="2147483660"/>
            <pc:sldLayoutMk cId="1605380993" sldId="2147483666"/>
          </pc:sldLayoutMkLst>
        </pc:sldLayoutChg>
        <pc:sldLayoutChg chg="del">
          <pc:chgData name="Sonal Saxena" userId="c7138ef6-19c8-4b3d-b9ec-195afb57b64b" providerId="ADAL" clId="{588B7423-21D9-44CE-8792-7F9F83B220D3}" dt="2023-06-15T17:12:35.104" v="1457" actId="47"/>
          <pc:sldLayoutMkLst>
            <pc:docMk/>
            <pc:sldMasterMk cId="2153170480" sldId="2147483660"/>
            <pc:sldLayoutMk cId="1957084499" sldId="2147483667"/>
          </pc:sldLayoutMkLst>
        </pc:sldLayoutChg>
        <pc:sldLayoutChg chg="del">
          <pc:chgData name="Sonal Saxena" userId="c7138ef6-19c8-4b3d-b9ec-195afb57b64b" providerId="ADAL" clId="{588B7423-21D9-44CE-8792-7F9F83B220D3}" dt="2023-06-15T17:12:35.104" v="1457" actId="47"/>
          <pc:sldLayoutMkLst>
            <pc:docMk/>
            <pc:sldMasterMk cId="2153170480" sldId="2147483660"/>
            <pc:sldLayoutMk cId="2674014320" sldId="2147483668"/>
          </pc:sldLayoutMkLst>
        </pc:sldLayoutChg>
        <pc:sldLayoutChg chg="del">
          <pc:chgData name="Sonal Saxena" userId="c7138ef6-19c8-4b3d-b9ec-195afb57b64b" providerId="ADAL" clId="{588B7423-21D9-44CE-8792-7F9F83B220D3}" dt="2023-06-15T17:12:35.104" v="1457" actId="47"/>
          <pc:sldLayoutMkLst>
            <pc:docMk/>
            <pc:sldMasterMk cId="2153170480" sldId="2147483660"/>
            <pc:sldLayoutMk cId="3658706510" sldId="2147483669"/>
          </pc:sldLayoutMkLst>
        </pc:sldLayoutChg>
        <pc:sldLayoutChg chg="del">
          <pc:chgData name="Sonal Saxena" userId="c7138ef6-19c8-4b3d-b9ec-195afb57b64b" providerId="ADAL" clId="{588B7423-21D9-44CE-8792-7F9F83B220D3}" dt="2023-06-15T17:12:35.104" v="1457" actId="47"/>
          <pc:sldLayoutMkLst>
            <pc:docMk/>
            <pc:sldMasterMk cId="2153170480" sldId="2147483660"/>
            <pc:sldLayoutMk cId="2237529202" sldId="2147483670"/>
          </pc:sldLayoutMkLst>
        </pc:sldLayoutChg>
        <pc:sldLayoutChg chg="del">
          <pc:chgData name="Sonal Saxena" userId="c7138ef6-19c8-4b3d-b9ec-195afb57b64b" providerId="ADAL" clId="{588B7423-21D9-44CE-8792-7F9F83B220D3}" dt="2023-06-15T17:12:35.104" v="1457" actId="47"/>
          <pc:sldLayoutMkLst>
            <pc:docMk/>
            <pc:sldMasterMk cId="2153170480" sldId="2147483660"/>
            <pc:sldLayoutMk cId="1288013565" sldId="2147483671"/>
          </pc:sldLayoutMkLst>
        </pc:sldLayoutChg>
        <pc:sldLayoutChg chg="del">
          <pc:chgData name="Sonal Saxena" userId="c7138ef6-19c8-4b3d-b9ec-195afb57b64b" providerId="ADAL" clId="{588B7423-21D9-44CE-8792-7F9F83B220D3}" dt="2023-06-15T17:12:35.104" v="1457" actId="47"/>
          <pc:sldLayoutMkLst>
            <pc:docMk/>
            <pc:sldMasterMk cId="2153170480" sldId="2147483660"/>
            <pc:sldLayoutMk cId="3727811257" sldId="2147483672"/>
          </pc:sldLayoutMkLst>
        </pc:sldLayoutChg>
        <pc:sldLayoutChg chg="del">
          <pc:chgData name="Sonal Saxena" userId="c7138ef6-19c8-4b3d-b9ec-195afb57b64b" providerId="ADAL" clId="{588B7423-21D9-44CE-8792-7F9F83B220D3}" dt="2023-06-15T17:12:35.104" v="1457" actId="47"/>
          <pc:sldLayoutMkLst>
            <pc:docMk/>
            <pc:sldMasterMk cId="2153170480" sldId="2147483660"/>
            <pc:sldLayoutMk cId="2193885821" sldId="2147483673"/>
          </pc:sldLayoutMkLst>
        </pc:sldLayoutChg>
        <pc:sldLayoutChg chg="del">
          <pc:chgData name="Sonal Saxena" userId="c7138ef6-19c8-4b3d-b9ec-195afb57b64b" providerId="ADAL" clId="{588B7423-21D9-44CE-8792-7F9F83B220D3}" dt="2023-06-15T17:12:35.104" v="1457" actId="47"/>
          <pc:sldLayoutMkLst>
            <pc:docMk/>
            <pc:sldMasterMk cId="2153170480" sldId="2147483660"/>
            <pc:sldLayoutMk cId="2876038579" sldId="2147483674"/>
          </pc:sldLayoutMkLst>
        </pc:sldLayoutChg>
        <pc:sldLayoutChg chg="del">
          <pc:chgData name="Sonal Saxena" userId="c7138ef6-19c8-4b3d-b9ec-195afb57b64b" providerId="ADAL" clId="{588B7423-21D9-44CE-8792-7F9F83B220D3}" dt="2023-06-15T17:12:35.104" v="1457" actId="47"/>
          <pc:sldLayoutMkLst>
            <pc:docMk/>
            <pc:sldMasterMk cId="2153170480" sldId="2147483660"/>
            <pc:sldLayoutMk cId="2012585106" sldId="2147483675"/>
          </pc:sldLayoutMkLst>
        </pc:sldLayoutChg>
        <pc:sldLayoutChg chg="del">
          <pc:chgData name="Sonal Saxena" userId="c7138ef6-19c8-4b3d-b9ec-195afb57b64b" providerId="ADAL" clId="{588B7423-21D9-44CE-8792-7F9F83B220D3}" dt="2023-06-15T17:12:35.104" v="1457" actId="47"/>
          <pc:sldLayoutMkLst>
            <pc:docMk/>
            <pc:sldMasterMk cId="2153170480" sldId="2147483660"/>
            <pc:sldLayoutMk cId="1014646453" sldId="2147483676"/>
          </pc:sldLayoutMkLst>
        </pc:sldLayoutChg>
        <pc:sldLayoutChg chg="del">
          <pc:chgData name="Sonal Saxena" userId="c7138ef6-19c8-4b3d-b9ec-195afb57b64b" providerId="ADAL" clId="{588B7423-21D9-44CE-8792-7F9F83B220D3}" dt="2023-06-15T17:12:35.104" v="1457" actId="47"/>
          <pc:sldLayoutMkLst>
            <pc:docMk/>
            <pc:sldMasterMk cId="2153170480" sldId="2147483660"/>
            <pc:sldLayoutMk cId="2165450256" sldId="2147483677"/>
          </pc:sldLayoutMkLst>
        </pc:sldLayoutChg>
        <pc:sldLayoutChg chg="del">
          <pc:chgData name="Sonal Saxena" userId="c7138ef6-19c8-4b3d-b9ec-195afb57b64b" providerId="ADAL" clId="{588B7423-21D9-44CE-8792-7F9F83B220D3}" dt="2023-06-15T17:12:35.104" v="1457" actId="47"/>
          <pc:sldLayoutMkLst>
            <pc:docMk/>
            <pc:sldMasterMk cId="2153170480" sldId="2147483660"/>
            <pc:sldLayoutMk cId="1395124708" sldId="2147483678"/>
          </pc:sldLayoutMkLst>
        </pc:sldLayoutChg>
        <pc:sldLayoutChg chg="del">
          <pc:chgData name="Sonal Saxena" userId="c7138ef6-19c8-4b3d-b9ec-195afb57b64b" providerId="ADAL" clId="{588B7423-21D9-44CE-8792-7F9F83B220D3}" dt="2023-06-15T17:12:35.104" v="1457" actId="47"/>
          <pc:sldLayoutMkLst>
            <pc:docMk/>
            <pc:sldMasterMk cId="2153170480" sldId="2147483660"/>
            <pc:sldLayoutMk cId="3773633774" sldId="2147483679"/>
          </pc:sldLayoutMkLst>
        </pc:sldLayoutChg>
        <pc:sldLayoutChg chg="del">
          <pc:chgData name="Sonal Saxena" userId="c7138ef6-19c8-4b3d-b9ec-195afb57b64b" providerId="ADAL" clId="{588B7423-21D9-44CE-8792-7F9F83B220D3}" dt="2023-06-15T17:12:35.104" v="1457" actId="47"/>
          <pc:sldLayoutMkLst>
            <pc:docMk/>
            <pc:sldMasterMk cId="2153170480" sldId="2147483660"/>
            <pc:sldLayoutMk cId="1627727986" sldId="2147483680"/>
          </pc:sldLayoutMkLst>
        </pc:sldLayoutChg>
        <pc:sldLayoutChg chg="del">
          <pc:chgData name="Sonal Saxena" userId="c7138ef6-19c8-4b3d-b9ec-195afb57b64b" providerId="ADAL" clId="{588B7423-21D9-44CE-8792-7F9F83B220D3}" dt="2023-06-15T17:12:35.104" v="1457" actId="47"/>
          <pc:sldLayoutMkLst>
            <pc:docMk/>
            <pc:sldMasterMk cId="2153170480" sldId="2147483660"/>
            <pc:sldLayoutMk cId="2921115599" sldId="2147483681"/>
          </pc:sldLayoutMkLst>
        </pc:sldLayoutChg>
        <pc:sldLayoutChg chg="del">
          <pc:chgData name="Sonal Saxena" userId="c7138ef6-19c8-4b3d-b9ec-195afb57b64b" providerId="ADAL" clId="{588B7423-21D9-44CE-8792-7F9F83B220D3}" dt="2023-06-15T17:12:35.104" v="1457" actId="47"/>
          <pc:sldLayoutMkLst>
            <pc:docMk/>
            <pc:sldMasterMk cId="2153170480" sldId="2147483660"/>
            <pc:sldLayoutMk cId="865352351" sldId="2147483682"/>
          </pc:sldLayoutMkLst>
        </pc:sldLayoutChg>
        <pc:sldLayoutChg chg="del">
          <pc:chgData name="Sonal Saxena" userId="c7138ef6-19c8-4b3d-b9ec-195afb57b64b" providerId="ADAL" clId="{588B7423-21D9-44CE-8792-7F9F83B220D3}" dt="2023-06-15T17:12:35.104" v="1457" actId="47"/>
          <pc:sldLayoutMkLst>
            <pc:docMk/>
            <pc:sldMasterMk cId="2153170480" sldId="2147483660"/>
            <pc:sldLayoutMk cId="3355490794" sldId="2147483683"/>
          </pc:sldLayoutMkLst>
        </pc:sldLayoutChg>
        <pc:sldLayoutChg chg="del">
          <pc:chgData name="Sonal Saxena" userId="c7138ef6-19c8-4b3d-b9ec-195afb57b64b" providerId="ADAL" clId="{588B7423-21D9-44CE-8792-7F9F83B220D3}" dt="2023-06-15T17:12:35.104" v="1457" actId="47"/>
          <pc:sldLayoutMkLst>
            <pc:docMk/>
            <pc:sldMasterMk cId="2153170480" sldId="2147483660"/>
            <pc:sldLayoutMk cId="2427374979" sldId="2147483684"/>
          </pc:sldLayoutMkLst>
        </pc:sldLayoutChg>
        <pc:sldLayoutChg chg="del">
          <pc:chgData name="Sonal Saxena" userId="c7138ef6-19c8-4b3d-b9ec-195afb57b64b" providerId="ADAL" clId="{588B7423-21D9-44CE-8792-7F9F83B220D3}" dt="2023-06-15T17:12:35.104" v="1457" actId="47"/>
          <pc:sldLayoutMkLst>
            <pc:docMk/>
            <pc:sldMasterMk cId="2153170480" sldId="2147483660"/>
            <pc:sldLayoutMk cId="3804562198" sldId="2147483685"/>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eyindia-my.sharepoint.com/personal/sonal_saxena_in_ey_com/Documents/Desktop/dissertation/Survey%20for%20Improvement%20-%20AIIMS%20New%20Delhi%20(Respons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eyindia-my.sharepoint.com/personal/sonal_saxena_in_ey_com/Documents/Desktop/dissertation/Survey%20for%20Improvement%20-%20AIIMS%20New%20Delhi%20(Respons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eyindia-my.sharepoint.com/personal/sonal_saxena_in_ey_com/Documents/Desktop/dissertation/Survey%20for%20Improvement%20-%20AIIMS%20New%20Delhi%20(Response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eyindia-my.sharepoint.com/personal/sonal_saxena_in_ey_com/Documents/Desktop/dissertation/Survey%20for%20Improvement%20-%20AIIMS%20New%20Delhi%20(Response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[Book3]Sheet6!PivotTable45</c:name>
    <c:fmtId val="-1"/>
  </c:pivotSource>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IN"/>
              <a:t>Average of Percentage by Waiting time </a:t>
            </a:r>
          </a:p>
        </c:rich>
      </c:tx>
      <c:layout>
        <c:manualLayout>
          <c:xMode val="edge"/>
          <c:yMode val="edge"/>
          <c:x val="0.23382219181913683"/>
          <c:y val="3.191489361702127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s>
    <c:plotArea>
      <c:layout>
        <c:manualLayout>
          <c:layoutTarget val="inner"/>
          <c:xMode val="edge"/>
          <c:yMode val="edge"/>
          <c:x val="0.30611678773115236"/>
          <c:y val="0.18322897307730951"/>
          <c:w val="0.38552782360306365"/>
          <c:h val="0.64547644256039305"/>
        </c:manualLayout>
      </c:layout>
      <c:pieChart>
        <c:varyColors val="1"/>
        <c:ser>
          <c:idx val="0"/>
          <c:order val="0"/>
          <c:tx>
            <c:strRef>
              <c:f>Sheet6!$B$3</c:f>
              <c:strCache>
                <c:ptCount val="1"/>
                <c:pt idx="0">
                  <c:v>Total</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ED9D-438B-BEAF-8DD4588C192C}"/>
              </c:ext>
            </c:extLst>
          </c:dPt>
          <c:dPt>
            <c:idx val="1"/>
            <c:bubble3D val="0"/>
            <c:spPr>
              <a:solidFill>
                <a:schemeClr val="accent2"/>
              </a:solidFill>
              <a:ln w="19050">
                <a:noFill/>
              </a:ln>
              <a:effectLst/>
            </c:spPr>
            <c:extLst>
              <c:ext xmlns:c16="http://schemas.microsoft.com/office/drawing/2014/chart" uri="{C3380CC4-5D6E-409C-BE32-E72D297353CC}">
                <c16:uniqueId val="{00000003-ED9D-438B-BEAF-8DD4588C192C}"/>
              </c:ext>
            </c:extLst>
          </c:dPt>
          <c:dPt>
            <c:idx val="2"/>
            <c:bubble3D val="0"/>
            <c:spPr>
              <a:solidFill>
                <a:schemeClr val="accent3"/>
              </a:solidFill>
              <a:ln w="19050">
                <a:noFill/>
              </a:ln>
              <a:effectLst/>
            </c:spPr>
            <c:extLst>
              <c:ext xmlns:c16="http://schemas.microsoft.com/office/drawing/2014/chart" uri="{C3380CC4-5D6E-409C-BE32-E72D297353CC}">
                <c16:uniqueId val="{00000005-ED9D-438B-BEAF-8DD4588C192C}"/>
              </c:ext>
            </c:extLst>
          </c:dPt>
          <c:dPt>
            <c:idx val="3"/>
            <c:bubble3D val="0"/>
            <c:spPr>
              <a:solidFill>
                <a:schemeClr val="accent4"/>
              </a:solidFill>
              <a:ln w="19050">
                <a:noFill/>
              </a:ln>
              <a:effectLst/>
            </c:spPr>
            <c:extLst>
              <c:ext xmlns:c16="http://schemas.microsoft.com/office/drawing/2014/chart" uri="{C3380CC4-5D6E-409C-BE32-E72D297353CC}">
                <c16:uniqueId val="{00000007-ED9D-438B-BEAF-8DD4588C192C}"/>
              </c:ext>
            </c:extLst>
          </c:dPt>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Sheet6!$A$4:$A$7</c:f>
              <c:strCache>
                <c:ptCount val="4"/>
                <c:pt idx="0">
                  <c:v>&gt;2 hours </c:v>
                </c:pt>
                <c:pt idx="1">
                  <c:v>0-30 min</c:v>
                </c:pt>
                <c:pt idx="2">
                  <c:v>1 hour-2 hour </c:v>
                </c:pt>
                <c:pt idx="3">
                  <c:v>30 min-1 hour </c:v>
                </c:pt>
              </c:strCache>
            </c:strRef>
          </c:cat>
          <c:val>
            <c:numRef>
              <c:f>Sheet6!$B$4:$B$7</c:f>
              <c:numCache>
                <c:formatCode>General</c:formatCode>
                <c:ptCount val="4"/>
                <c:pt idx="0">
                  <c:v>0.24</c:v>
                </c:pt>
                <c:pt idx="1">
                  <c:v>0.21000000000000002</c:v>
                </c:pt>
                <c:pt idx="2">
                  <c:v>0.35</c:v>
                </c:pt>
                <c:pt idx="3">
                  <c:v>0.2</c:v>
                </c:pt>
              </c:numCache>
            </c:numRef>
          </c:val>
          <c:extLst>
            <c:ext xmlns:c16="http://schemas.microsoft.com/office/drawing/2014/chart" uri="{C3380CC4-5D6E-409C-BE32-E72D297353CC}">
              <c16:uniqueId val="{00000008-ED9D-438B-BEAF-8DD4588C192C}"/>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solidFill>
        <a:schemeClr val="bg2">
          <a:lumMod val="75000"/>
        </a:schemeClr>
      </a:solidFill>
    </a:ln>
    <a:effectLst/>
  </c:spPr>
  <c:txPr>
    <a:bodyPr/>
    <a:lstStyle/>
    <a:p>
      <a:pPr>
        <a:defRPr>
          <a:solidFill>
            <a:schemeClr val="bg1"/>
          </a:solidFill>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IN"/>
              <a:t>Awareness of Modules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Sheet1!$D$188</c:f>
              <c:strCache>
                <c:ptCount val="1"/>
                <c:pt idx="0">
                  <c:v>No. of Responses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Sheet1!$B$189:$C$204</c:f>
              <c:multiLvlStrCache>
                <c:ptCount val="16"/>
                <c:lvl>
                  <c:pt idx="0">
                    <c:v>1-3</c:v>
                  </c:pt>
                  <c:pt idx="1">
                    <c:v>4-6</c:v>
                  </c:pt>
                  <c:pt idx="2">
                    <c:v>7-10</c:v>
                  </c:pt>
                  <c:pt idx="3">
                    <c:v>&gt;10</c:v>
                  </c:pt>
                  <c:pt idx="4">
                    <c:v>1-3</c:v>
                  </c:pt>
                  <c:pt idx="5">
                    <c:v>4-6</c:v>
                  </c:pt>
                  <c:pt idx="6">
                    <c:v>7-10</c:v>
                  </c:pt>
                  <c:pt idx="7">
                    <c:v>&gt;10</c:v>
                  </c:pt>
                  <c:pt idx="8">
                    <c:v>1-3</c:v>
                  </c:pt>
                  <c:pt idx="9">
                    <c:v>4-6</c:v>
                  </c:pt>
                  <c:pt idx="10">
                    <c:v>7-10</c:v>
                  </c:pt>
                  <c:pt idx="11">
                    <c:v>&gt;10</c:v>
                  </c:pt>
                  <c:pt idx="12">
                    <c:v>1-3</c:v>
                  </c:pt>
                  <c:pt idx="13">
                    <c:v>4-6</c:v>
                  </c:pt>
                  <c:pt idx="14">
                    <c:v>7-10</c:v>
                  </c:pt>
                  <c:pt idx="15">
                    <c:v>&gt;10</c:v>
                  </c:pt>
                </c:lvl>
                <c:lvl>
                  <c:pt idx="0">
                    <c:v>0-5 years</c:v>
                  </c:pt>
                  <c:pt idx="4">
                    <c:v>6-10 years</c:v>
                  </c:pt>
                  <c:pt idx="8">
                    <c:v>11-20 years</c:v>
                  </c:pt>
                  <c:pt idx="12">
                    <c:v>&gt;20 years </c:v>
                  </c:pt>
                </c:lvl>
              </c:multiLvlStrCache>
            </c:multiLvlStrRef>
          </c:cat>
          <c:val>
            <c:numRef>
              <c:f>Sheet1!$D$189:$D$204</c:f>
              <c:numCache>
                <c:formatCode>General</c:formatCode>
                <c:ptCount val="16"/>
                <c:pt idx="0">
                  <c:v>19</c:v>
                </c:pt>
                <c:pt idx="1">
                  <c:v>15</c:v>
                </c:pt>
                <c:pt idx="2">
                  <c:v>7</c:v>
                </c:pt>
                <c:pt idx="3">
                  <c:v>1</c:v>
                </c:pt>
                <c:pt idx="4">
                  <c:v>10</c:v>
                </c:pt>
                <c:pt idx="5">
                  <c:v>6</c:v>
                </c:pt>
                <c:pt idx="6">
                  <c:v>6</c:v>
                </c:pt>
                <c:pt idx="7">
                  <c:v>3</c:v>
                </c:pt>
                <c:pt idx="8">
                  <c:v>10</c:v>
                </c:pt>
                <c:pt idx="9">
                  <c:v>4</c:v>
                </c:pt>
                <c:pt idx="10">
                  <c:v>1</c:v>
                </c:pt>
                <c:pt idx="11">
                  <c:v>1</c:v>
                </c:pt>
                <c:pt idx="12">
                  <c:v>1</c:v>
                </c:pt>
                <c:pt idx="13">
                  <c:v>1</c:v>
                </c:pt>
                <c:pt idx="14">
                  <c:v>1</c:v>
                </c:pt>
                <c:pt idx="15">
                  <c:v>0</c:v>
                </c:pt>
              </c:numCache>
            </c:numRef>
          </c:val>
          <c:extLst>
            <c:ext xmlns:c16="http://schemas.microsoft.com/office/drawing/2014/chart" uri="{C3380CC4-5D6E-409C-BE32-E72D297353CC}">
              <c16:uniqueId val="{00000000-5170-47D2-B9E3-2BA718003A36}"/>
            </c:ext>
          </c:extLst>
        </c:ser>
        <c:dLbls>
          <c:dLblPos val="outEnd"/>
          <c:showLegendKey val="0"/>
          <c:showVal val="1"/>
          <c:showCatName val="0"/>
          <c:showSerName val="0"/>
          <c:showPercent val="0"/>
          <c:showBubbleSize val="0"/>
        </c:dLbls>
        <c:gapWidth val="219"/>
        <c:overlap val="-27"/>
        <c:axId val="2144972319"/>
        <c:axId val="2144985631"/>
      </c:barChart>
      <c:catAx>
        <c:axId val="2144972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144985631"/>
        <c:crosses val="autoZero"/>
        <c:auto val="1"/>
        <c:lblAlgn val="ctr"/>
        <c:lblOffset val="100"/>
        <c:noMultiLvlLbl val="0"/>
      </c:catAx>
      <c:valAx>
        <c:axId val="214498563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144972319"/>
        <c:crosses val="autoZero"/>
        <c:crossBetween val="between"/>
      </c:valAx>
      <c:spPr>
        <a:noFill/>
        <a:ln>
          <a:noFill/>
        </a:ln>
        <a:effectLst/>
      </c:spPr>
    </c:plotArea>
    <c:plotVisOnly val="1"/>
    <c:dispBlanksAs val="gap"/>
    <c:showDLblsOverMax val="0"/>
  </c:chart>
  <c:spPr>
    <a:noFill/>
    <a:ln>
      <a:solidFill>
        <a:schemeClr val="bg2">
          <a:lumMod val="75000"/>
        </a:schemeClr>
      </a:solidFill>
    </a:ln>
    <a:effectLst/>
  </c:spPr>
  <c:txPr>
    <a:bodyPr/>
    <a:lstStyle/>
    <a:p>
      <a:pPr>
        <a:defRPr>
          <a:solidFill>
            <a:schemeClr val="bg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IN"/>
              <a:t>Accessibility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Sheet1!$D$174</c:f>
              <c:strCache>
                <c:ptCount val="1"/>
                <c:pt idx="0">
                  <c:v>No. of Responses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Sheet1!$B$175:$C$186</c:f>
              <c:multiLvlStrCache>
                <c:ptCount val="12"/>
                <c:lvl>
                  <c:pt idx="0">
                    <c:v>Easy</c:v>
                  </c:pt>
                  <c:pt idx="1">
                    <c:v>Moderate</c:v>
                  </c:pt>
                  <c:pt idx="2">
                    <c:v>Difficult</c:v>
                  </c:pt>
                  <c:pt idx="3">
                    <c:v>Easy</c:v>
                  </c:pt>
                  <c:pt idx="4">
                    <c:v>Moderate</c:v>
                  </c:pt>
                  <c:pt idx="5">
                    <c:v>Difficult</c:v>
                  </c:pt>
                  <c:pt idx="6">
                    <c:v>Easy</c:v>
                  </c:pt>
                  <c:pt idx="7">
                    <c:v>Moderate</c:v>
                  </c:pt>
                  <c:pt idx="8">
                    <c:v>Difficult</c:v>
                  </c:pt>
                  <c:pt idx="9">
                    <c:v>Easy</c:v>
                  </c:pt>
                  <c:pt idx="10">
                    <c:v>Moderate</c:v>
                  </c:pt>
                  <c:pt idx="11">
                    <c:v>Difficult</c:v>
                  </c:pt>
                </c:lvl>
                <c:lvl>
                  <c:pt idx="0">
                    <c:v>0-5 years</c:v>
                  </c:pt>
                  <c:pt idx="3">
                    <c:v>6-10 years</c:v>
                  </c:pt>
                  <c:pt idx="6">
                    <c:v>11-20 years</c:v>
                  </c:pt>
                  <c:pt idx="9">
                    <c:v>&gt;20 years </c:v>
                  </c:pt>
                </c:lvl>
              </c:multiLvlStrCache>
            </c:multiLvlStrRef>
          </c:cat>
          <c:val>
            <c:numRef>
              <c:f>Sheet1!$D$175:$D$186</c:f>
              <c:numCache>
                <c:formatCode>General</c:formatCode>
                <c:ptCount val="12"/>
                <c:pt idx="0">
                  <c:v>7</c:v>
                </c:pt>
                <c:pt idx="1">
                  <c:v>15</c:v>
                </c:pt>
                <c:pt idx="2">
                  <c:v>20</c:v>
                </c:pt>
                <c:pt idx="3">
                  <c:v>2</c:v>
                </c:pt>
                <c:pt idx="4">
                  <c:v>8</c:v>
                </c:pt>
                <c:pt idx="5">
                  <c:v>15</c:v>
                </c:pt>
                <c:pt idx="6">
                  <c:v>2</c:v>
                </c:pt>
                <c:pt idx="7">
                  <c:v>4</c:v>
                </c:pt>
                <c:pt idx="8">
                  <c:v>10</c:v>
                </c:pt>
                <c:pt idx="9">
                  <c:v>1</c:v>
                </c:pt>
                <c:pt idx="10">
                  <c:v>1</c:v>
                </c:pt>
                <c:pt idx="11">
                  <c:v>1</c:v>
                </c:pt>
              </c:numCache>
            </c:numRef>
          </c:val>
          <c:extLst>
            <c:ext xmlns:c16="http://schemas.microsoft.com/office/drawing/2014/chart" uri="{C3380CC4-5D6E-409C-BE32-E72D297353CC}">
              <c16:uniqueId val="{00000000-283B-4C72-B1D8-CAA6EA7381A8}"/>
            </c:ext>
          </c:extLst>
        </c:ser>
        <c:dLbls>
          <c:dLblPos val="outEnd"/>
          <c:showLegendKey val="0"/>
          <c:showVal val="1"/>
          <c:showCatName val="0"/>
          <c:showSerName val="0"/>
          <c:showPercent val="0"/>
          <c:showBubbleSize val="0"/>
        </c:dLbls>
        <c:gapWidth val="219"/>
        <c:overlap val="-27"/>
        <c:axId val="2133428527"/>
        <c:axId val="2133432687"/>
      </c:barChart>
      <c:catAx>
        <c:axId val="2133428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133432687"/>
        <c:crosses val="autoZero"/>
        <c:auto val="1"/>
        <c:lblAlgn val="ctr"/>
        <c:lblOffset val="100"/>
        <c:noMultiLvlLbl val="0"/>
      </c:catAx>
      <c:valAx>
        <c:axId val="213343268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133428527"/>
        <c:crosses val="autoZero"/>
        <c:crossBetween val="between"/>
      </c:valAx>
      <c:spPr>
        <a:noFill/>
        <a:ln>
          <a:noFill/>
        </a:ln>
        <a:effectLst/>
      </c:spPr>
    </c:plotArea>
    <c:plotVisOnly val="1"/>
    <c:dispBlanksAs val="gap"/>
    <c:showDLblsOverMax val="0"/>
  </c:chart>
  <c:spPr>
    <a:noFill/>
    <a:ln>
      <a:solidFill>
        <a:schemeClr val="bg2">
          <a:lumMod val="75000"/>
        </a:schemeClr>
      </a:solidFill>
    </a:ln>
    <a:effectLst/>
  </c:spPr>
  <c:txPr>
    <a:bodyPr/>
    <a:lstStyle/>
    <a:p>
      <a:pPr>
        <a:defRPr>
          <a:solidFill>
            <a:schemeClr val="bg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IN"/>
              <a:t>Awareness of Modules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Sheet1!$D$188</c:f>
              <c:strCache>
                <c:ptCount val="1"/>
                <c:pt idx="0">
                  <c:v>No. of Responses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Sheet1!$B$189:$C$204</c:f>
              <c:multiLvlStrCache>
                <c:ptCount val="16"/>
                <c:lvl>
                  <c:pt idx="0">
                    <c:v>1-3</c:v>
                  </c:pt>
                  <c:pt idx="1">
                    <c:v>4-6</c:v>
                  </c:pt>
                  <c:pt idx="2">
                    <c:v>7-10</c:v>
                  </c:pt>
                  <c:pt idx="3">
                    <c:v>&gt;10</c:v>
                  </c:pt>
                  <c:pt idx="4">
                    <c:v>1-3</c:v>
                  </c:pt>
                  <c:pt idx="5">
                    <c:v>4-6</c:v>
                  </c:pt>
                  <c:pt idx="6">
                    <c:v>7-10</c:v>
                  </c:pt>
                  <c:pt idx="7">
                    <c:v>&gt;10</c:v>
                  </c:pt>
                  <c:pt idx="8">
                    <c:v>1-3</c:v>
                  </c:pt>
                  <c:pt idx="9">
                    <c:v>4-6</c:v>
                  </c:pt>
                  <c:pt idx="10">
                    <c:v>7-10</c:v>
                  </c:pt>
                  <c:pt idx="11">
                    <c:v>&gt;10</c:v>
                  </c:pt>
                  <c:pt idx="12">
                    <c:v>1-3</c:v>
                  </c:pt>
                  <c:pt idx="13">
                    <c:v>4-6</c:v>
                  </c:pt>
                  <c:pt idx="14">
                    <c:v>7-10</c:v>
                  </c:pt>
                  <c:pt idx="15">
                    <c:v>&gt;10</c:v>
                  </c:pt>
                </c:lvl>
                <c:lvl>
                  <c:pt idx="0">
                    <c:v>0-5 years</c:v>
                  </c:pt>
                  <c:pt idx="4">
                    <c:v>6-10 years</c:v>
                  </c:pt>
                  <c:pt idx="8">
                    <c:v>11-20 years</c:v>
                  </c:pt>
                  <c:pt idx="12">
                    <c:v>&gt;20 years </c:v>
                  </c:pt>
                </c:lvl>
              </c:multiLvlStrCache>
            </c:multiLvlStrRef>
          </c:cat>
          <c:val>
            <c:numRef>
              <c:f>Sheet1!$D$189:$D$204</c:f>
              <c:numCache>
                <c:formatCode>General</c:formatCode>
                <c:ptCount val="16"/>
                <c:pt idx="0">
                  <c:v>19</c:v>
                </c:pt>
                <c:pt idx="1">
                  <c:v>15</c:v>
                </c:pt>
                <c:pt idx="2">
                  <c:v>7</c:v>
                </c:pt>
                <c:pt idx="3">
                  <c:v>1</c:v>
                </c:pt>
                <c:pt idx="4">
                  <c:v>10</c:v>
                </c:pt>
                <c:pt idx="5">
                  <c:v>6</c:v>
                </c:pt>
                <c:pt idx="6">
                  <c:v>6</c:v>
                </c:pt>
                <c:pt idx="7">
                  <c:v>3</c:v>
                </c:pt>
                <c:pt idx="8">
                  <c:v>10</c:v>
                </c:pt>
                <c:pt idx="9">
                  <c:v>4</c:v>
                </c:pt>
                <c:pt idx="10">
                  <c:v>1</c:v>
                </c:pt>
                <c:pt idx="11">
                  <c:v>1</c:v>
                </c:pt>
                <c:pt idx="12">
                  <c:v>1</c:v>
                </c:pt>
                <c:pt idx="13">
                  <c:v>1</c:v>
                </c:pt>
                <c:pt idx="14">
                  <c:v>1</c:v>
                </c:pt>
                <c:pt idx="15">
                  <c:v>0</c:v>
                </c:pt>
              </c:numCache>
            </c:numRef>
          </c:val>
          <c:extLst>
            <c:ext xmlns:c16="http://schemas.microsoft.com/office/drawing/2014/chart" uri="{C3380CC4-5D6E-409C-BE32-E72D297353CC}">
              <c16:uniqueId val="{00000000-A6A3-448F-A639-ABDAF912DD12}"/>
            </c:ext>
          </c:extLst>
        </c:ser>
        <c:dLbls>
          <c:dLblPos val="outEnd"/>
          <c:showLegendKey val="0"/>
          <c:showVal val="1"/>
          <c:showCatName val="0"/>
          <c:showSerName val="0"/>
          <c:showPercent val="0"/>
          <c:showBubbleSize val="0"/>
        </c:dLbls>
        <c:gapWidth val="219"/>
        <c:overlap val="-27"/>
        <c:axId val="2144972319"/>
        <c:axId val="2144985631"/>
      </c:barChart>
      <c:catAx>
        <c:axId val="2144972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144985631"/>
        <c:crosses val="autoZero"/>
        <c:auto val="1"/>
        <c:lblAlgn val="ctr"/>
        <c:lblOffset val="100"/>
        <c:noMultiLvlLbl val="0"/>
      </c:catAx>
      <c:valAx>
        <c:axId val="214498563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144972319"/>
        <c:crosses val="autoZero"/>
        <c:crossBetween val="between"/>
      </c:valAx>
      <c:spPr>
        <a:noFill/>
        <a:ln>
          <a:noFill/>
        </a:ln>
        <a:effectLst/>
      </c:spPr>
    </c:plotArea>
    <c:plotVisOnly val="1"/>
    <c:dispBlanksAs val="gap"/>
    <c:showDLblsOverMax val="0"/>
  </c:chart>
  <c:spPr>
    <a:noFill/>
    <a:ln>
      <a:solidFill>
        <a:schemeClr val="bg2">
          <a:lumMod val="75000"/>
        </a:schemeClr>
      </a:solid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[Book3]Sheet7!PivotTable76</c:name>
    <c:fmtId val="-1"/>
  </c:pivotSource>
  <c:chart>
    <c:title>
      <c:tx>
        <c:rich>
          <a:bodyPr rot="0" spcFirstLastPara="1" vertOverflow="ellipsis" vert="horz" wrap="square" anchor="ctr" anchorCtr="1"/>
          <a:lstStyle/>
          <a:p>
            <a:pPr algn="ctr" rtl="0">
              <a:defRPr sz="1400" b="0" i="0" u="none" strike="noStrike" kern="1200" spc="0" baseline="0">
                <a:solidFill>
                  <a:schemeClr val="bg1"/>
                </a:solidFill>
                <a:latin typeface="+mn-lt"/>
                <a:ea typeface="+mn-ea"/>
                <a:cs typeface="+mn-cs"/>
              </a:defRPr>
            </a:pPr>
            <a:r>
              <a:rPr lang="en-IN"/>
              <a:t>Average of Percentage by Consultation Time</a:t>
            </a:r>
          </a:p>
          <a:p>
            <a:pPr algn="ctr" rtl="0">
              <a:defRPr/>
            </a:pPr>
            <a:endParaRPr lang="en-IN"/>
          </a:p>
        </c:rich>
      </c:tx>
      <c:overlay val="0"/>
      <c:spPr>
        <a:noFill/>
        <a:ln>
          <a:noFill/>
        </a:ln>
        <a:effectLst/>
      </c:spPr>
      <c:txPr>
        <a:bodyPr rot="0" spcFirstLastPara="1" vertOverflow="ellipsis" vert="horz" wrap="square" anchor="ctr" anchorCtr="1"/>
        <a:lstStyle/>
        <a:p>
          <a:pPr algn="ctr" rtl="0">
            <a:defRPr sz="1400" b="0" i="0" u="none" strike="noStrike" kern="1200" spc="0" baseline="0">
              <a:solidFill>
                <a:schemeClr val="bg1"/>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s>
    <c:plotArea>
      <c:layout>
        <c:manualLayout>
          <c:layoutTarget val="inner"/>
          <c:xMode val="edge"/>
          <c:yMode val="edge"/>
          <c:x val="0.31701207765971678"/>
          <c:y val="0.17344089227153955"/>
          <c:w val="0.35941989713231581"/>
          <c:h val="0.72572400610280074"/>
        </c:manualLayout>
      </c:layout>
      <c:pieChart>
        <c:varyColors val="1"/>
        <c:ser>
          <c:idx val="0"/>
          <c:order val="0"/>
          <c:tx>
            <c:strRef>
              <c:f>Sheet7!$B$3</c:f>
              <c:strCache>
                <c:ptCount val="1"/>
                <c:pt idx="0">
                  <c:v>Total</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3FD4-43C3-BB6D-5244DB9CB22C}"/>
              </c:ext>
            </c:extLst>
          </c:dPt>
          <c:dPt>
            <c:idx val="1"/>
            <c:bubble3D val="0"/>
            <c:spPr>
              <a:solidFill>
                <a:schemeClr val="accent2"/>
              </a:solidFill>
              <a:ln w="19050">
                <a:noFill/>
              </a:ln>
              <a:effectLst/>
            </c:spPr>
            <c:extLst>
              <c:ext xmlns:c16="http://schemas.microsoft.com/office/drawing/2014/chart" uri="{C3380CC4-5D6E-409C-BE32-E72D297353CC}">
                <c16:uniqueId val="{00000003-3FD4-43C3-BB6D-5244DB9CB22C}"/>
              </c:ext>
            </c:extLst>
          </c:dPt>
          <c:dPt>
            <c:idx val="2"/>
            <c:bubble3D val="0"/>
            <c:spPr>
              <a:solidFill>
                <a:schemeClr val="accent3"/>
              </a:solidFill>
              <a:ln w="19050">
                <a:noFill/>
              </a:ln>
              <a:effectLst/>
            </c:spPr>
            <c:extLst>
              <c:ext xmlns:c16="http://schemas.microsoft.com/office/drawing/2014/chart" uri="{C3380CC4-5D6E-409C-BE32-E72D297353CC}">
                <c16:uniqueId val="{00000005-3FD4-43C3-BB6D-5244DB9CB22C}"/>
              </c:ext>
            </c:extLst>
          </c:dPt>
          <c:dPt>
            <c:idx val="3"/>
            <c:bubble3D val="0"/>
            <c:spPr>
              <a:solidFill>
                <a:schemeClr val="accent4"/>
              </a:solidFill>
              <a:ln w="19050">
                <a:noFill/>
              </a:ln>
              <a:effectLst/>
            </c:spPr>
            <c:extLst>
              <c:ext xmlns:c16="http://schemas.microsoft.com/office/drawing/2014/chart" uri="{C3380CC4-5D6E-409C-BE32-E72D297353CC}">
                <c16:uniqueId val="{00000007-3FD4-43C3-BB6D-5244DB9CB22C}"/>
              </c:ext>
            </c:extLst>
          </c:dPt>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showLeaderLines val="0"/>
            <c:extLst>
              <c:ext xmlns:c15="http://schemas.microsoft.com/office/drawing/2012/chart" uri="{CE6537A1-D6FC-4f65-9D91-7224C49458BB}"/>
            </c:extLst>
          </c:dLbls>
          <c:cat>
            <c:strRef>
              <c:f>Sheet7!$A$4:$A$7</c:f>
              <c:strCache>
                <c:ptCount val="4"/>
                <c:pt idx="0">
                  <c:v>&gt;45 min</c:v>
                </c:pt>
                <c:pt idx="1">
                  <c:v>15 - 30 min</c:v>
                </c:pt>
                <c:pt idx="2">
                  <c:v>30 - 45 min</c:v>
                </c:pt>
                <c:pt idx="3">
                  <c:v>5 -15 min</c:v>
                </c:pt>
              </c:strCache>
            </c:strRef>
          </c:cat>
          <c:val>
            <c:numRef>
              <c:f>Sheet7!$B$4:$B$7</c:f>
              <c:numCache>
                <c:formatCode>General</c:formatCode>
                <c:ptCount val="4"/>
                <c:pt idx="0">
                  <c:v>0.1</c:v>
                </c:pt>
                <c:pt idx="1">
                  <c:v>0.28500000000000003</c:v>
                </c:pt>
                <c:pt idx="2">
                  <c:v>0.25</c:v>
                </c:pt>
                <c:pt idx="3">
                  <c:v>0.315</c:v>
                </c:pt>
              </c:numCache>
            </c:numRef>
          </c:val>
          <c:extLst>
            <c:ext xmlns:c16="http://schemas.microsoft.com/office/drawing/2014/chart" uri="{C3380CC4-5D6E-409C-BE32-E72D297353CC}">
              <c16:uniqueId val="{00000008-3FD4-43C3-BB6D-5244DB9CB22C}"/>
            </c:ext>
          </c:extLst>
        </c:ser>
        <c:dLbls>
          <c:dLblPos val="bestFit"/>
          <c:showLegendKey val="0"/>
          <c:showVal val="1"/>
          <c:showCatName val="0"/>
          <c:showSerName val="0"/>
          <c:showPercent val="0"/>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2">
          <a:lumMod val="75000"/>
        </a:schemeClr>
      </a:solidFill>
    </a:ln>
    <a:effectLst/>
  </c:spPr>
  <c:txPr>
    <a:bodyPr/>
    <a:lstStyle/>
    <a:p>
      <a:pPr>
        <a:defRPr>
          <a:solidFill>
            <a:schemeClr val="bg1"/>
          </a:solidFill>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IN"/>
              <a:t>Collection of reports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33295937565326456"/>
          <c:y val="0.16075057309622282"/>
          <c:w val="0.37660230302777142"/>
          <c:h val="0.73358399091394522"/>
        </c:manualLayout>
      </c:layout>
      <c:pieChart>
        <c:varyColors val="1"/>
        <c:ser>
          <c:idx val="0"/>
          <c:order val="0"/>
          <c:tx>
            <c:strRef>
              <c:f>Sheet1!$B$1</c:f>
              <c:strCache>
                <c:ptCount val="1"/>
                <c:pt idx="0">
                  <c:v>Series 1</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249B-467B-817E-2BC0C8C0D122}"/>
              </c:ext>
            </c:extLst>
          </c:dPt>
          <c:dPt>
            <c:idx val="1"/>
            <c:bubble3D val="0"/>
            <c:spPr>
              <a:solidFill>
                <a:schemeClr val="accent2"/>
              </a:solidFill>
              <a:ln w="19050">
                <a:noFill/>
              </a:ln>
              <a:effectLst/>
            </c:spPr>
            <c:extLst>
              <c:ext xmlns:c16="http://schemas.microsoft.com/office/drawing/2014/chart" uri="{C3380CC4-5D6E-409C-BE32-E72D297353CC}">
                <c16:uniqueId val="{00000003-249B-467B-817E-2BC0C8C0D122}"/>
              </c:ext>
            </c:extLst>
          </c:dPt>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Counter </c:v>
                </c:pt>
                <c:pt idx="1">
                  <c:v>Online</c:v>
                </c:pt>
              </c:strCache>
            </c:strRef>
          </c:cat>
          <c:val>
            <c:numRef>
              <c:f>Sheet1!$B$2:$B$3</c:f>
              <c:numCache>
                <c:formatCode>General</c:formatCode>
                <c:ptCount val="2"/>
                <c:pt idx="0">
                  <c:v>122</c:v>
                </c:pt>
                <c:pt idx="1">
                  <c:v>23</c:v>
                </c:pt>
              </c:numCache>
            </c:numRef>
          </c:val>
          <c:extLst>
            <c:ext xmlns:c16="http://schemas.microsoft.com/office/drawing/2014/chart" uri="{C3380CC4-5D6E-409C-BE32-E72D297353CC}">
              <c16:uniqueId val="{00000004-249B-467B-817E-2BC0C8C0D12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2">
          <a:lumMod val="75000"/>
        </a:schemeClr>
      </a:solidFill>
    </a:ln>
    <a:effectLst/>
  </c:spPr>
  <c:txPr>
    <a:bodyPr/>
    <a:lstStyle/>
    <a:p>
      <a:pPr>
        <a:defRPr>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Sheet5!$B$2</c:f>
              <c:strCache>
                <c:ptCount val="1"/>
                <c:pt idx="0">
                  <c:v>Strongly Dissatisfied</c:v>
                </c:pt>
              </c:strCache>
            </c:strRef>
          </c:tx>
          <c:spPr>
            <a:solidFill>
              <a:schemeClr val="accent1"/>
            </a:solidFill>
            <a:ln>
              <a:noFill/>
            </a:ln>
            <a:effectLst/>
          </c:spPr>
          <c:invertIfNegative val="0"/>
          <c:cat>
            <c:strRef>
              <c:f>Sheet5!$A$3:$A$6</c:f>
              <c:strCache>
                <c:ptCount val="4"/>
                <c:pt idx="0">
                  <c:v>OPD Registration</c:v>
                </c:pt>
                <c:pt idx="1">
                  <c:v>Billing</c:v>
                </c:pt>
                <c:pt idx="2">
                  <c:v>Investigation</c:v>
                </c:pt>
                <c:pt idx="3">
                  <c:v>Waiting Time </c:v>
                </c:pt>
              </c:strCache>
            </c:strRef>
          </c:cat>
          <c:val>
            <c:numRef>
              <c:f>Sheet5!$B$3:$B$6</c:f>
              <c:numCache>
                <c:formatCode>#,##0</c:formatCode>
                <c:ptCount val="4"/>
                <c:pt idx="0">
                  <c:v>15</c:v>
                </c:pt>
                <c:pt idx="1">
                  <c:v>22</c:v>
                </c:pt>
                <c:pt idx="2">
                  <c:v>17</c:v>
                </c:pt>
                <c:pt idx="3">
                  <c:v>29</c:v>
                </c:pt>
              </c:numCache>
            </c:numRef>
          </c:val>
          <c:extLst>
            <c:ext xmlns:c16="http://schemas.microsoft.com/office/drawing/2014/chart" uri="{C3380CC4-5D6E-409C-BE32-E72D297353CC}">
              <c16:uniqueId val="{00000000-4159-4A12-BBF1-B4D9BC08A5C2}"/>
            </c:ext>
          </c:extLst>
        </c:ser>
        <c:ser>
          <c:idx val="1"/>
          <c:order val="1"/>
          <c:tx>
            <c:strRef>
              <c:f>Sheet5!$C$2</c:f>
              <c:strCache>
                <c:ptCount val="1"/>
                <c:pt idx="0">
                  <c:v>Dissatisfied </c:v>
                </c:pt>
              </c:strCache>
            </c:strRef>
          </c:tx>
          <c:spPr>
            <a:solidFill>
              <a:schemeClr val="accent2"/>
            </a:solidFill>
            <a:ln>
              <a:noFill/>
            </a:ln>
            <a:effectLst/>
          </c:spPr>
          <c:invertIfNegative val="0"/>
          <c:cat>
            <c:strRef>
              <c:f>Sheet5!$A$3:$A$6</c:f>
              <c:strCache>
                <c:ptCount val="4"/>
                <c:pt idx="0">
                  <c:v>OPD Registration</c:v>
                </c:pt>
                <c:pt idx="1">
                  <c:v>Billing</c:v>
                </c:pt>
                <c:pt idx="2">
                  <c:v>Investigation</c:v>
                </c:pt>
                <c:pt idx="3">
                  <c:v>Waiting Time </c:v>
                </c:pt>
              </c:strCache>
            </c:strRef>
          </c:cat>
          <c:val>
            <c:numRef>
              <c:f>Sheet5!$C$3:$C$6</c:f>
              <c:numCache>
                <c:formatCode>#,##0</c:formatCode>
                <c:ptCount val="4"/>
                <c:pt idx="0">
                  <c:v>47</c:v>
                </c:pt>
                <c:pt idx="1">
                  <c:v>38</c:v>
                </c:pt>
                <c:pt idx="2">
                  <c:v>51</c:v>
                </c:pt>
                <c:pt idx="3">
                  <c:v>56</c:v>
                </c:pt>
              </c:numCache>
            </c:numRef>
          </c:val>
          <c:extLst>
            <c:ext xmlns:c16="http://schemas.microsoft.com/office/drawing/2014/chart" uri="{C3380CC4-5D6E-409C-BE32-E72D297353CC}">
              <c16:uniqueId val="{00000001-4159-4A12-BBF1-B4D9BC08A5C2}"/>
            </c:ext>
          </c:extLst>
        </c:ser>
        <c:ser>
          <c:idx val="2"/>
          <c:order val="2"/>
          <c:tx>
            <c:strRef>
              <c:f>Sheet5!$D$2</c:f>
              <c:strCache>
                <c:ptCount val="1"/>
                <c:pt idx="0">
                  <c:v>Average</c:v>
                </c:pt>
              </c:strCache>
            </c:strRef>
          </c:tx>
          <c:spPr>
            <a:solidFill>
              <a:schemeClr val="accent3"/>
            </a:solidFill>
            <a:ln>
              <a:noFill/>
            </a:ln>
            <a:effectLst/>
          </c:spPr>
          <c:invertIfNegative val="0"/>
          <c:cat>
            <c:strRef>
              <c:f>Sheet5!$A$3:$A$6</c:f>
              <c:strCache>
                <c:ptCount val="4"/>
                <c:pt idx="0">
                  <c:v>OPD Registration</c:v>
                </c:pt>
                <c:pt idx="1">
                  <c:v>Billing</c:v>
                </c:pt>
                <c:pt idx="2">
                  <c:v>Investigation</c:v>
                </c:pt>
                <c:pt idx="3">
                  <c:v>Waiting Time </c:v>
                </c:pt>
              </c:strCache>
            </c:strRef>
          </c:cat>
          <c:val>
            <c:numRef>
              <c:f>Sheet5!$D$3:$D$6</c:f>
              <c:numCache>
                <c:formatCode>#,##0</c:formatCode>
                <c:ptCount val="4"/>
                <c:pt idx="0">
                  <c:v>44</c:v>
                </c:pt>
                <c:pt idx="1">
                  <c:v>53</c:v>
                </c:pt>
                <c:pt idx="2">
                  <c:v>40</c:v>
                </c:pt>
                <c:pt idx="3">
                  <c:v>30</c:v>
                </c:pt>
              </c:numCache>
            </c:numRef>
          </c:val>
          <c:extLst>
            <c:ext xmlns:c16="http://schemas.microsoft.com/office/drawing/2014/chart" uri="{C3380CC4-5D6E-409C-BE32-E72D297353CC}">
              <c16:uniqueId val="{00000002-4159-4A12-BBF1-B4D9BC08A5C2}"/>
            </c:ext>
          </c:extLst>
        </c:ser>
        <c:ser>
          <c:idx val="3"/>
          <c:order val="3"/>
          <c:tx>
            <c:strRef>
              <c:f>Sheet5!$E$2</c:f>
              <c:strCache>
                <c:ptCount val="1"/>
                <c:pt idx="0">
                  <c:v>Satisfied</c:v>
                </c:pt>
              </c:strCache>
            </c:strRef>
          </c:tx>
          <c:spPr>
            <a:solidFill>
              <a:schemeClr val="accent4"/>
            </a:solidFill>
            <a:ln>
              <a:noFill/>
            </a:ln>
            <a:effectLst/>
          </c:spPr>
          <c:invertIfNegative val="0"/>
          <c:cat>
            <c:strRef>
              <c:f>Sheet5!$A$3:$A$6</c:f>
              <c:strCache>
                <c:ptCount val="4"/>
                <c:pt idx="0">
                  <c:v>OPD Registration</c:v>
                </c:pt>
                <c:pt idx="1">
                  <c:v>Billing</c:v>
                </c:pt>
                <c:pt idx="2">
                  <c:v>Investigation</c:v>
                </c:pt>
                <c:pt idx="3">
                  <c:v>Waiting Time </c:v>
                </c:pt>
              </c:strCache>
            </c:strRef>
          </c:cat>
          <c:val>
            <c:numRef>
              <c:f>Sheet5!$E$3:$E$6</c:f>
              <c:numCache>
                <c:formatCode>#,##0</c:formatCode>
                <c:ptCount val="4"/>
                <c:pt idx="0">
                  <c:v>29</c:v>
                </c:pt>
                <c:pt idx="1">
                  <c:v>22</c:v>
                </c:pt>
                <c:pt idx="2">
                  <c:v>19</c:v>
                </c:pt>
                <c:pt idx="3">
                  <c:v>20</c:v>
                </c:pt>
              </c:numCache>
            </c:numRef>
          </c:val>
          <c:extLst>
            <c:ext xmlns:c16="http://schemas.microsoft.com/office/drawing/2014/chart" uri="{C3380CC4-5D6E-409C-BE32-E72D297353CC}">
              <c16:uniqueId val="{00000003-4159-4A12-BBF1-B4D9BC08A5C2}"/>
            </c:ext>
          </c:extLst>
        </c:ser>
        <c:ser>
          <c:idx val="4"/>
          <c:order val="4"/>
          <c:tx>
            <c:strRef>
              <c:f>Sheet5!$F$2</c:f>
              <c:strCache>
                <c:ptCount val="1"/>
                <c:pt idx="0">
                  <c:v>Extremely Satisfied</c:v>
                </c:pt>
              </c:strCache>
            </c:strRef>
          </c:tx>
          <c:spPr>
            <a:solidFill>
              <a:schemeClr val="accent5"/>
            </a:solidFill>
            <a:ln>
              <a:noFill/>
            </a:ln>
            <a:effectLst/>
          </c:spPr>
          <c:invertIfNegative val="0"/>
          <c:cat>
            <c:strRef>
              <c:f>Sheet5!$A$3:$A$6</c:f>
              <c:strCache>
                <c:ptCount val="4"/>
                <c:pt idx="0">
                  <c:v>OPD Registration</c:v>
                </c:pt>
                <c:pt idx="1">
                  <c:v>Billing</c:v>
                </c:pt>
                <c:pt idx="2">
                  <c:v>Investigation</c:v>
                </c:pt>
                <c:pt idx="3">
                  <c:v>Waiting Time </c:v>
                </c:pt>
              </c:strCache>
            </c:strRef>
          </c:cat>
          <c:val>
            <c:numRef>
              <c:f>Sheet5!$F$3:$F$6</c:f>
              <c:numCache>
                <c:formatCode>#,##0</c:formatCode>
                <c:ptCount val="4"/>
                <c:pt idx="0">
                  <c:v>10</c:v>
                </c:pt>
                <c:pt idx="1">
                  <c:v>10</c:v>
                </c:pt>
                <c:pt idx="2">
                  <c:v>18</c:v>
                </c:pt>
                <c:pt idx="3">
                  <c:v>10</c:v>
                </c:pt>
              </c:numCache>
            </c:numRef>
          </c:val>
          <c:extLst>
            <c:ext xmlns:c16="http://schemas.microsoft.com/office/drawing/2014/chart" uri="{C3380CC4-5D6E-409C-BE32-E72D297353CC}">
              <c16:uniqueId val="{00000004-4159-4A12-BBF1-B4D9BC08A5C2}"/>
            </c:ext>
          </c:extLst>
        </c:ser>
        <c:dLbls>
          <c:showLegendKey val="0"/>
          <c:showVal val="0"/>
          <c:showCatName val="0"/>
          <c:showSerName val="0"/>
          <c:showPercent val="0"/>
          <c:showBubbleSize val="0"/>
        </c:dLbls>
        <c:gapWidth val="219"/>
        <c:overlap val="-27"/>
        <c:axId val="597138576"/>
        <c:axId val="597139824"/>
      </c:barChart>
      <c:catAx>
        <c:axId val="59713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597139824"/>
        <c:crosses val="autoZero"/>
        <c:auto val="1"/>
        <c:lblAlgn val="ctr"/>
        <c:lblOffset val="100"/>
        <c:noMultiLvlLbl val="0"/>
      </c:catAx>
      <c:valAx>
        <c:axId val="59713982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597138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solidFill>
        <a:schemeClr val="bg2">
          <a:lumMod val="75000"/>
        </a:schemeClr>
      </a:solidFill>
    </a:ln>
    <a:effectLst/>
  </c:spPr>
  <c:txPr>
    <a:bodyPr/>
    <a:lstStyle/>
    <a:p>
      <a:pPr>
        <a:defRPr>
          <a:solidFill>
            <a:schemeClr val="bg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Sheet5!$B$19</c:f>
              <c:strCache>
                <c:ptCount val="1"/>
                <c:pt idx="0">
                  <c:v>10%</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Sheet5!$A$20:$A$23</c:f>
              <c:strCache>
                <c:ptCount val="4"/>
                <c:pt idx="0">
                  <c:v>Patient Care</c:v>
                </c:pt>
                <c:pt idx="1">
                  <c:v>Research </c:v>
                </c:pt>
                <c:pt idx="2">
                  <c:v>Academics </c:v>
                </c:pt>
                <c:pt idx="3">
                  <c:v>Administrative Work </c:v>
                </c:pt>
              </c:strCache>
            </c:strRef>
          </c:cat>
          <c:val>
            <c:numRef>
              <c:f>Sheet5!$B$20:$B$23</c:f>
              <c:numCache>
                <c:formatCode>General</c:formatCode>
                <c:ptCount val="4"/>
                <c:pt idx="0">
                  <c:v>21</c:v>
                </c:pt>
                <c:pt idx="1">
                  <c:v>14</c:v>
                </c:pt>
                <c:pt idx="2">
                  <c:v>14</c:v>
                </c:pt>
                <c:pt idx="3">
                  <c:v>25</c:v>
                </c:pt>
              </c:numCache>
            </c:numRef>
          </c:val>
          <c:extLst>
            <c:ext xmlns:c16="http://schemas.microsoft.com/office/drawing/2014/chart" uri="{C3380CC4-5D6E-409C-BE32-E72D297353CC}">
              <c16:uniqueId val="{00000000-499B-41C9-AD25-7BF3AADF9589}"/>
            </c:ext>
          </c:extLst>
        </c:ser>
        <c:ser>
          <c:idx val="1"/>
          <c:order val="1"/>
          <c:tx>
            <c:strRef>
              <c:f>Sheet5!$C$19</c:f>
              <c:strCache>
                <c:ptCount val="1"/>
                <c:pt idx="0">
                  <c:v>20%</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Sheet5!$A$20:$A$23</c:f>
              <c:strCache>
                <c:ptCount val="4"/>
                <c:pt idx="0">
                  <c:v>Patient Care</c:v>
                </c:pt>
                <c:pt idx="1">
                  <c:v>Research </c:v>
                </c:pt>
                <c:pt idx="2">
                  <c:v>Academics </c:v>
                </c:pt>
                <c:pt idx="3">
                  <c:v>Administrative Work </c:v>
                </c:pt>
              </c:strCache>
            </c:strRef>
          </c:cat>
          <c:val>
            <c:numRef>
              <c:f>Sheet5!$C$20:$C$23</c:f>
              <c:numCache>
                <c:formatCode>General</c:formatCode>
                <c:ptCount val="4"/>
                <c:pt idx="0">
                  <c:v>25</c:v>
                </c:pt>
                <c:pt idx="1">
                  <c:v>21</c:v>
                </c:pt>
                <c:pt idx="2">
                  <c:v>14</c:v>
                </c:pt>
                <c:pt idx="3">
                  <c:v>14</c:v>
                </c:pt>
              </c:numCache>
            </c:numRef>
          </c:val>
          <c:extLst>
            <c:ext xmlns:c16="http://schemas.microsoft.com/office/drawing/2014/chart" uri="{C3380CC4-5D6E-409C-BE32-E72D297353CC}">
              <c16:uniqueId val="{00000001-499B-41C9-AD25-7BF3AADF9589}"/>
            </c:ext>
          </c:extLst>
        </c:ser>
        <c:ser>
          <c:idx val="2"/>
          <c:order val="2"/>
          <c:tx>
            <c:strRef>
              <c:f>Sheet5!$D$19</c:f>
              <c:strCache>
                <c:ptCount val="1"/>
                <c:pt idx="0">
                  <c:v>30%</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Sheet5!$A$20:$A$23</c:f>
              <c:strCache>
                <c:ptCount val="4"/>
                <c:pt idx="0">
                  <c:v>Patient Care</c:v>
                </c:pt>
                <c:pt idx="1">
                  <c:v>Research </c:v>
                </c:pt>
                <c:pt idx="2">
                  <c:v>Academics </c:v>
                </c:pt>
                <c:pt idx="3">
                  <c:v>Administrative Work </c:v>
                </c:pt>
              </c:strCache>
            </c:strRef>
          </c:cat>
          <c:val>
            <c:numRef>
              <c:f>Sheet5!$D$20:$D$23</c:f>
              <c:numCache>
                <c:formatCode>General</c:formatCode>
                <c:ptCount val="4"/>
                <c:pt idx="0">
                  <c:v>14</c:v>
                </c:pt>
                <c:pt idx="1">
                  <c:v>25</c:v>
                </c:pt>
                <c:pt idx="2">
                  <c:v>21</c:v>
                </c:pt>
                <c:pt idx="3">
                  <c:v>14</c:v>
                </c:pt>
              </c:numCache>
            </c:numRef>
          </c:val>
          <c:extLst>
            <c:ext xmlns:c16="http://schemas.microsoft.com/office/drawing/2014/chart" uri="{C3380CC4-5D6E-409C-BE32-E72D297353CC}">
              <c16:uniqueId val="{00000002-499B-41C9-AD25-7BF3AADF9589}"/>
            </c:ext>
          </c:extLst>
        </c:ser>
        <c:ser>
          <c:idx val="3"/>
          <c:order val="3"/>
          <c:tx>
            <c:strRef>
              <c:f>Sheet5!$E$19</c:f>
              <c:strCache>
                <c:ptCount val="1"/>
                <c:pt idx="0">
                  <c:v>40%</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Sheet5!$A$20:$A$23</c:f>
              <c:strCache>
                <c:ptCount val="4"/>
                <c:pt idx="0">
                  <c:v>Patient Care</c:v>
                </c:pt>
                <c:pt idx="1">
                  <c:v>Research </c:v>
                </c:pt>
                <c:pt idx="2">
                  <c:v>Academics </c:v>
                </c:pt>
                <c:pt idx="3">
                  <c:v>Administrative Work </c:v>
                </c:pt>
              </c:strCache>
            </c:strRef>
          </c:cat>
          <c:val>
            <c:numRef>
              <c:f>Sheet5!$E$20:$E$23</c:f>
              <c:numCache>
                <c:formatCode>General</c:formatCode>
                <c:ptCount val="4"/>
                <c:pt idx="0">
                  <c:v>14</c:v>
                </c:pt>
                <c:pt idx="1">
                  <c:v>14</c:v>
                </c:pt>
                <c:pt idx="2">
                  <c:v>25</c:v>
                </c:pt>
                <c:pt idx="3">
                  <c:v>21</c:v>
                </c:pt>
              </c:numCache>
            </c:numRef>
          </c:val>
          <c:extLst>
            <c:ext xmlns:c16="http://schemas.microsoft.com/office/drawing/2014/chart" uri="{C3380CC4-5D6E-409C-BE32-E72D297353CC}">
              <c16:uniqueId val="{00000003-499B-41C9-AD25-7BF3AADF9589}"/>
            </c:ext>
          </c:extLst>
        </c:ser>
        <c:dLbls>
          <c:dLblPos val="outEnd"/>
          <c:showLegendKey val="0"/>
          <c:showVal val="1"/>
          <c:showCatName val="0"/>
          <c:showSerName val="0"/>
          <c:showPercent val="0"/>
          <c:showBubbleSize val="0"/>
        </c:dLbls>
        <c:gapWidth val="219"/>
        <c:overlap val="-27"/>
        <c:axId val="427469312"/>
        <c:axId val="427470144"/>
      </c:barChart>
      <c:catAx>
        <c:axId val="427469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427470144"/>
        <c:crosses val="autoZero"/>
        <c:auto val="1"/>
        <c:lblAlgn val="ctr"/>
        <c:lblOffset val="100"/>
        <c:noMultiLvlLbl val="0"/>
      </c:catAx>
      <c:valAx>
        <c:axId val="427470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427469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solidFill>
        <a:schemeClr val="bg2">
          <a:lumMod val="75000"/>
        </a:schemeClr>
      </a:solidFill>
    </a:ln>
    <a:effectLst/>
  </c:spPr>
  <c:txPr>
    <a:bodyPr/>
    <a:lstStyle/>
    <a:p>
      <a:pPr>
        <a:defRPr>
          <a:solidFill>
            <a:schemeClr val="bg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a:t>Awareness of Modules in eHospital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4.8230809787634943E-2"/>
          <c:y val="0.17327727166549875"/>
          <c:w val="0.92322912435067461"/>
          <c:h val="0.64033386856776053"/>
        </c:manualLayout>
      </c:layout>
      <c:barChart>
        <c:barDir val="col"/>
        <c:grouping val="clustered"/>
        <c:varyColors val="0"/>
        <c:ser>
          <c:idx val="0"/>
          <c:order val="0"/>
          <c:tx>
            <c:strRef>
              <c:f>Sheet1!$D$90</c:f>
              <c:strCache>
                <c:ptCount val="1"/>
                <c:pt idx="0">
                  <c:v>No. of Responses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Sheet1!$B$91:$C$106</c:f>
              <c:multiLvlStrCache>
                <c:ptCount val="16"/>
                <c:lvl>
                  <c:pt idx="0">
                    <c:v>1-3</c:v>
                  </c:pt>
                  <c:pt idx="1">
                    <c:v>4-6</c:v>
                  </c:pt>
                  <c:pt idx="2">
                    <c:v>7-10</c:v>
                  </c:pt>
                  <c:pt idx="3">
                    <c:v>&gt;10</c:v>
                  </c:pt>
                  <c:pt idx="4">
                    <c:v>1-3</c:v>
                  </c:pt>
                  <c:pt idx="5">
                    <c:v>4-6</c:v>
                  </c:pt>
                  <c:pt idx="6">
                    <c:v>7-10</c:v>
                  </c:pt>
                  <c:pt idx="7">
                    <c:v>&gt;10</c:v>
                  </c:pt>
                  <c:pt idx="8">
                    <c:v>1-3</c:v>
                  </c:pt>
                  <c:pt idx="9">
                    <c:v>4-6</c:v>
                  </c:pt>
                  <c:pt idx="10">
                    <c:v>7-10</c:v>
                  </c:pt>
                  <c:pt idx="11">
                    <c:v>&gt;10</c:v>
                  </c:pt>
                  <c:pt idx="12">
                    <c:v>1-3</c:v>
                  </c:pt>
                  <c:pt idx="13">
                    <c:v>4-6</c:v>
                  </c:pt>
                  <c:pt idx="14">
                    <c:v>7-10</c:v>
                  </c:pt>
                  <c:pt idx="15">
                    <c:v>&gt;10</c:v>
                  </c:pt>
                </c:lvl>
                <c:lvl>
                  <c:pt idx="0">
                    <c:v>0-5 years</c:v>
                  </c:pt>
                  <c:pt idx="4">
                    <c:v>6-10 years</c:v>
                  </c:pt>
                  <c:pt idx="8">
                    <c:v>11-20 years</c:v>
                  </c:pt>
                  <c:pt idx="12">
                    <c:v>&gt;20 years </c:v>
                  </c:pt>
                </c:lvl>
              </c:multiLvlStrCache>
            </c:multiLvlStrRef>
          </c:cat>
          <c:val>
            <c:numRef>
              <c:f>Sheet1!$D$91:$D$106</c:f>
              <c:numCache>
                <c:formatCode>General</c:formatCode>
                <c:ptCount val="16"/>
                <c:pt idx="0">
                  <c:v>5</c:v>
                </c:pt>
                <c:pt idx="1">
                  <c:v>6</c:v>
                </c:pt>
                <c:pt idx="2">
                  <c:v>5</c:v>
                </c:pt>
                <c:pt idx="3">
                  <c:v>2</c:v>
                </c:pt>
                <c:pt idx="4">
                  <c:v>9</c:v>
                </c:pt>
                <c:pt idx="5">
                  <c:v>7</c:v>
                </c:pt>
                <c:pt idx="6">
                  <c:v>1</c:v>
                </c:pt>
                <c:pt idx="7">
                  <c:v>1</c:v>
                </c:pt>
                <c:pt idx="8">
                  <c:v>14</c:v>
                </c:pt>
                <c:pt idx="9">
                  <c:v>5</c:v>
                </c:pt>
                <c:pt idx="10">
                  <c:v>5</c:v>
                </c:pt>
                <c:pt idx="11">
                  <c:v>3</c:v>
                </c:pt>
                <c:pt idx="12">
                  <c:v>6</c:v>
                </c:pt>
                <c:pt idx="13">
                  <c:v>3</c:v>
                </c:pt>
                <c:pt idx="14">
                  <c:v>1</c:v>
                </c:pt>
                <c:pt idx="15">
                  <c:v>1</c:v>
                </c:pt>
              </c:numCache>
            </c:numRef>
          </c:val>
          <c:extLst>
            <c:ext xmlns:c16="http://schemas.microsoft.com/office/drawing/2014/chart" uri="{C3380CC4-5D6E-409C-BE32-E72D297353CC}">
              <c16:uniqueId val="{00000000-346F-4EF8-88DB-C0BC1677E32C}"/>
            </c:ext>
          </c:extLst>
        </c:ser>
        <c:dLbls>
          <c:dLblPos val="outEnd"/>
          <c:showLegendKey val="0"/>
          <c:showVal val="1"/>
          <c:showCatName val="0"/>
          <c:showSerName val="0"/>
          <c:showPercent val="0"/>
          <c:showBubbleSize val="0"/>
        </c:dLbls>
        <c:gapWidth val="219"/>
        <c:overlap val="-27"/>
        <c:axId val="838552511"/>
        <c:axId val="838560831"/>
      </c:barChart>
      <c:catAx>
        <c:axId val="838552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838560831"/>
        <c:crosses val="autoZero"/>
        <c:auto val="1"/>
        <c:lblAlgn val="ctr"/>
        <c:lblOffset val="100"/>
        <c:noMultiLvlLbl val="0"/>
      </c:catAx>
      <c:valAx>
        <c:axId val="83856083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8385525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2">
          <a:lumMod val="75000"/>
        </a:schemeClr>
      </a:solidFill>
    </a:ln>
    <a:effectLst/>
  </c:spPr>
  <c:txPr>
    <a:bodyPr/>
    <a:lstStyle/>
    <a:p>
      <a:pPr>
        <a:defRPr>
          <a:solidFill>
            <a:schemeClr val="bg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IN"/>
              <a:t>Ease of use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Sheet1!$D$127</c:f>
              <c:strCache>
                <c:ptCount val="1"/>
                <c:pt idx="0">
                  <c:v>No. of Responses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Sheet1!$B$128:$C$139</c:f>
              <c:multiLvlStrCache>
                <c:ptCount val="12"/>
                <c:lvl>
                  <c:pt idx="0">
                    <c:v>Easy</c:v>
                  </c:pt>
                  <c:pt idx="1">
                    <c:v>Moderate</c:v>
                  </c:pt>
                  <c:pt idx="2">
                    <c:v>Difficult </c:v>
                  </c:pt>
                  <c:pt idx="3">
                    <c:v>Easy</c:v>
                  </c:pt>
                  <c:pt idx="4">
                    <c:v>Moderate</c:v>
                  </c:pt>
                  <c:pt idx="5">
                    <c:v>Difficult </c:v>
                  </c:pt>
                  <c:pt idx="6">
                    <c:v>Easy</c:v>
                  </c:pt>
                  <c:pt idx="7">
                    <c:v>Moderate</c:v>
                  </c:pt>
                  <c:pt idx="8">
                    <c:v>Difficult </c:v>
                  </c:pt>
                  <c:pt idx="9">
                    <c:v>Easy</c:v>
                  </c:pt>
                  <c:pt idx="10">
                    <c:v>Moderate</c:v>
                  </c:pt>
                  <c:pt idx="11">
                    <c:v>Difficult </c:v>
                  </c:pt>
                </c:lvl>
                <c:lvl>
                  <c:pt idx="0">
                    <c:v>0-5 years</c:v>
                  </c:pt>
                  <c:pt idx="3">
                    <c:v>6-10 years</c:v>
                  </c:pt>
                  <c:pt idx="6">
                    <c:v>11-20 years</c:v>
                  </c:pt>
                  <c:pt idx="9">
                    <c:v>&gt;20 years </c:v>
                  </c:pt>
                </c:lvl>
              </c:multiLvlStrCache>
            </c:multiLvlStrRef>
          </c:cat>
          <c:val>
            <c:numRef>
              <c:f>Sheet1!$D$128:$D$139</c:f>
              <c:numCache>
                <c:formatCode>General</c:formatCode>
                <c:ptCount val="12"/>
                <c:pt idx="0">
                  <c:v>3</c:v>
                </c:pt>
                <c:pt idx="1">
                  <c:v>5</c:v>
                </c:pt>
                <c:pt idx="2">
                  <c:v>10</c:v>
                </c:pt>
                <c:pt idx="3">
                  <c:v>2</c:v>
                </c:pt>
                <c:pt idx="4">
                  <c:v>11</c:v>
                </c:pt>
                <c:pt idx="5">
                  <c:v>5</c:v>
                </c:pt>
                <c:pt idx="6">
                  <c:v>8</c:v>
                </c:pt>
                <c:pt idx="7">
                  <c:v>3</c:v>
                </c:pt>
                <c:pt idx="8">
                  <c:v>16</c:v>
                </c:pt>
                <c:pt idx="9">
                  <c:v>2</c:v>
                </c:pt>
                <c:pt idx="10">
                  <c:v>6</c:v>
                </c:pt>
                <c:pt idx="11">
                  <c:v>3</c:v>
                </c:pt>
              </c:numCache>
            </c:numRef>
          </c:val>
          <c:extLst>
            <c:ext xmlns:c16="http://schemas.microsoft.com/office/drawing/2014/chart" uri="{C3380CC4-5D6E-409C-BE32-E72D297353CC}">
              <c16:uniqueId val="{00000000-240B-446E-9DB3-B4D9C8074130}"/>
            </c:ext>
          </c:extLst>
        </c:ser>
        <c:dLbls>
          <c:dLblPos val="outEnd"/>
          <c:showLegendKey val="0"/>
          <c:showVal val="1"/>
          <c:showCatName val="0"/>
          <c:showSerName val="0"/>
          <c:showPercent val="0"/>
          <c:showBubbleSize val="0"/>
        </c:dLbls>
        <c:gapWidth val="219"/>
        <c:overlap val="-27"/>
        <c:axId val="982259743"/>
        <c:axId val="982256415"/>
      </c:barChart>
      <c:catAx>
        <c:axId val="982259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982256415"/>
        <c:crosses val="autoZero"/>
        <c:auto val="1"/>
        <c:lblAlgn val="ctr"/>
        <c:lblOffset val="100"/>
        <c:noMultiLvlLbl val="0"/>
      </c:catAx>
      <c:valAx>
        <c:axId val="98225641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982259743"/>
        <c:crosses val="autoZero"/>
        <c:crossBetween val="between"/>
      </c:valAx>
      <c:spPr>
        <a:noFill/>
        <a:ln>
          <a:noFill/>
        </a:ln>
        <a:effectLst/>
      </c:spPr>
    </c:plotArea>
    <c:plotVisOnly val="1"/>
    <c:dispBlanksAs val="gap"/>
    <c:showDLblsOverMax val="0"/>
  </c:chart>
  <c:spPr>
    <a:noFill/>
    <a:ln>
      <a:solidFill>
        <a:schemeClr val="bg2">
          <a:lumMod val="75000"/>
        </a:schemeClr>
      </a:solidFill>
    </a:ln>
    <a:effectLst/>
  </c:spPr>
  <c:txPr>
    <a:bodyPr/>
    <a:lstStyle/>
    <a:p>
      <a:pPr>
        <a:defRPr>
          <a:solidFill>
            <a:schemeClr val="bg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IN"/>
              <a:t>Features of HMIS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Sheet12!$B$19:$B$22</c:f>
              <c:strCache>
                <c:ptCount val="4"/>
                <c:pt idx="0">
                  <c:v>Ability to manage patient care schedule.</c:v>
                </c:pt>
                <c:pt idx="1">
                  <c:v> Teleconsultation</c:v>
                </c:pt>
                <c:pt idx="2">
                  <c:v>Access to patient's medical records </c:v>
                </c:pt>
                <c:pt idx="3">
                  <c:v>Access to patient's test results  </c:v>
                </c:pt>
              </c:strCache>
            </c:strRef>
          </c:cat>
          <c:val>
            <c:numRef>
              <c:f>Sheet12!$C$19:$C$22</c:f>
              <c:numCache>
                <c:formatCode>General</c:formatCode>
                <c:ptCount val="4"/>
                <c:pt idx="0">
                  <c:v>60</c:v>
                </c:pt>
                <c:pt idx="1">
                  <c:v>74</c:v>
                </c:pt>
                <c:pt idx="2">
                  <c:v>72</c:v>
                </c:pt>
                <c:pt idx="3">
                  <c:v>65</c:v>
                </c:pt>
              </c:numCache>
            </c:numRef>
          </c:val>
          <c:extLst>
            <c:ext xmlns:c16="http://schemas.microsoft.com/office/drawing/2014/chart" uri="{C3380CC4-5D6E-409C-BE32-E72D297353CC}">
              <c16:uniqueId val="{00000000-2A54-4F18-AB29-FCD88B15DC6B}"/>
            </c:ext>
          </c:extLst>
        </c:ser>
        <c:dLbls>
          <c:dLblPos val="outEnd"/>
          <c:showLegendKey val="0"/>
          <c:showVal val="1"/>
          <c:showCatName val="0"/>
          <c:showSerName val="0"/>
          <c:showPercent val="0"/>
          <c:showBubbleSize val="0"/>
        </c:dLbls>
        <c:gapWidth val="219"/>
        <c:overlap val="-27"/>
        <c:axId val="598395088"/>
        <c:axId val="598395920"/>
      </c:barChart>
      <c:catAx>
        <c:axId val="598395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598395920"/>
        <c:crosses val="autoZero"/>
        <c:auto val="1"/>
        <c:lblAlgn val="ctr"/>
        <c:lblOffset val="100"/>
        <c:noMultiLvlLbl val="0"/>
      </c:catAx>
      <c:valAx>
        <c:axId val="5983959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598395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2">
          <a:lumMod val="75000"/>
        </a:schemeClr>
      </a:solidFill>
    </a:ln>
    <a:effectLst/>
  </c:spPr>
  <c:txPr>
    <a:bodyPr/>
    <a:lstStyle/>
    <a:p>
      <a:pPr>
        <a:defRPr>
          <a:solidFill>
            <a:schemeClr val="bg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Sheet15!$C$12</c:f>
              <c:strCache>
                <c:ptCount val="1"/>
                <c:pt idx="0">
                  <c:v>30%</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Sheet15!$B$13:$B$14</c:f>
              <c:strCache>
                <c:ptCount val="2"/>
                <c:pt idx="0">
                  <c:v>Clinical Work </c:v>
                </c:pt>
                <c:pt idx="1">
                  <c:v>Administrative Work </c:v>
                </c:pt>
              </c:strCache>
            </c:strRef>
          </c:cat>
          <c:val>
            <c:numRef>
              <c:f>Sheet15!$C$13:$C$14</c:f>
              <c:numCache>
                <c:formatCode>General</c:formatCode>
                <c:ptCount val="2"/>
                <c:pt idx="0">
                  <c:v>30</c:v>
                </c:pt>
                <c:pt idx="1">
                  <c:v>8</c:v>
                </c:pt>
              </c:numCache>
            </c:numRef>
          </c:val>
          <c:extLst>
            <c:ext xmlns:c16="http://schemas.microsoft.com/office/drawing/2014/chart" uri="{C3380CC4-5D6E-409C-BE32-E72D297353CC}">
              <c16:uniqueId val="{00000000-8AB8-4568-A1F4-58EDB55DD9F4}"/>
            </c:ext>
          </c:extLst>
        </c:ser>
        <c:ser>
          <c:idx val="1"/>
          <c:order val="1"/>
          <c:tx>
            <c:strRef>
              <c:f>Sheet15!$D$12</c:f>
              <c:strCache>
                <c:ptCount val="1"/>
                <c:pt idx="0">
                  <c:v>40%</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Sheet15!$B$13:$B$14</c:f>
              <c:strCache>
                <c:ptCount val="2"/>
                <c:pt idx="0">
                  <c:v>Clinical Work </c:v>
                </c:pt>
                <c:pt idx="1">
                  <c:v>Administrative Work </c:v>
                </c:pt>
              </c:strCache>
            </c:strRef>
          </c:cat>
          <c:val>
            <c:numRef>
              <c:f>Sheet15!$D$13:$D$14</c:f>
              <c:numCache>
                <c:formatCode>General</c:formatCode>
                <c:ptCount val="2"/>
                <c:pt idx="0">
                  <c:v>22</c:v>
                </c:pt>
                <c:pt idx="1">
                  <c:v>10</c:v>
                </c:pt>
              </c:numCache>
            </c:numRef>
          </c:val>
          <c:extLst>
            <c:ext xmlns:c16="http://schemas.microsoft.com/office/drawing/2014/chart" uri="{C3380CC4-5D6E-409C-BE32-E72D297353CC}">
              <c16:uniqueId val="{00000001-8AB8-4568-A1F4-58EDB55DD9F4}"/>
            </c:ext>
          </c:extLst>
        </c:ser>
        <c:ser>
          <c:idx val="2"/>
          <c:order val="2"/>
          <c:tx>
            <c:strRef>
              <c:f>Sheet15!$E$12</c:f>
              <c:strCache>
                <c:ptCount val="1"/>
                <c:pt idx="0">
                  <c:v>50%</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Sheet15!$B$13:$B$14</c:f>
              <c:strCache>
                <c:ptCount val="2"/>
                <c:pt idx="0">
                  <c:v>Clinical Work </c:v>
                </c:pt>
                <c:pt idx="1">
                  <c:v>Administrative Work </c:v>
                </c:pt>
              </c:strCache>
            </c:strRef>
          </c:cat>
          <c:val>
            <c:numRef>
              <c:f>Sheet15!$E$13:$E$14</c:f>
              <c:numCache>
                <c:formatCode>General</c:formatCode>
                <c:ptCount val="2"/>
                <c:pt idx="0">
                  <c:v>16</c:v>
                </c:pt>
                <c:pt idx="1">
                  <c:v>16</c:v>
                </c:pt>
              </c:numCache>
            </c:numRef>
          </c:val>
          <c:extLst>
            <c:ext xmlns:c16="http://schemas.microsoft.com/office/drawing/2014/chart" uri="{C3380CC4-5D6E-409C-BE32-E72D297353CC}">
              <c16:uniqueId val="{00000002-8AB8-4568-A1F4-58EDB55DD9F4}"/>
            </c:ext>
          </c:extLst>
        </c:ser>
        <c:ser>
          <c:idx val="3"/>
          <c:order val="3"/>
          <c:tx>
            <c:strRef>
              <c:f>Sheet15!$F$12</c:f>
              <c:strCache>
                <c:ptCount val="1"/>
                <c:pt idx="0">
                  <c:v>60%</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Sheet15!$B$13:$B$14</c:f>
              <c:strCache>
                <c:ptCount val="2"/>
                <c:pt idx="0">
                  <c:v>Clinical Work </c:v>
                </c:pt>
                <c:pt idx="1">
                  <c:v>Administrative Work </c:v>
                </c:pt>
              </c:strCache>
            </c:strRef>
          </c:cat>
          <c:val>
            <c:numRef>
              <c:f>Sheet15!$F$13:$F$14</c:f>
              <c:numCache>
                <c:formatCode>General</c:formatCode>
                <c:ptCount val="2"/>
                <c:pt idx="0">
                  <c:v>10</c:v>
                </c:pt>
                <c:pt idx="1">
                  <c:v>22</c:v>
                </c:pt>
              </c:numCache>
            </c:numRef>
          </c:val>
          <c:extLst>
            <c:ext xmlns:c16="http://schemas.microsoft.com/office/drawing/2014/chart" uri="{C3380CC4-5D6E-409C-BE32-E72D297353CC}">
              <c16:uniqueId val="{00000003-8AB8-4568-A1F4-58EDB55DD9F4}"/>
            </c:ext>
          </c:extLst>
        </c:ser>
        <c:ser>
          <c:idx val="4"/>
          <c:order val="4"/>
          <c:tx>
            <c:strRef>
              <c:f>Sheet15!$G$12</c:f>
              <c:strCache>
                <c:ptCount val="1"/>
                <c:pt idx="0">
                  <c:v>70%</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Sheet15!$B$13:$B$14</c:f>
              <c:strCache>
                <c:ptCount val="2"/>
                <c:pt idx="0">
                  <c:v>Clinical Work </c:v>
                </c:pt>
                <c:pt idx="1">
                  <c:v>Administrative Work </c:v>
                </c:pt>
              </c:strCache>
            </c:strRef>
          </c:cat>
          <c:val>
            <c:numRef>
              <c:f>Sheet15!$G$13:$G$14</c:f>
              <c:numCache>
                <c:formatCode>General</c:formatCode>
                <c:ptCount val="2"/>
                <c:pt idx="0">
                  <c:v>8</c:v>
                </c:pt>
                <c:pt idx="1">
                  <c:v>30</c:v>
                </c:pt>
              </c:numCache>
            </c:numRef>
          </c:val>
          <c:extLst>
            <c:ext xmlns:c16="http://schemas.microsoft.com/office/drawing/2014/chart" uri="{C3380CC4-5D6E-409C-BE32-E72D297353CC}">
              <c16:uniqueId val="{00000004-8AB8-4568-A1F4-58EDB55DD9F4}"/>
            </c:ext>
          </c:extLst>
        </c:ser>
        <c:dLbls>
          <c:dLblPos val="outEnd"/>
          <c:showLegendKey val="0"/>
          <c:showVal val="1"/>
          <c:showCatName val="0"/>
          <c:showSerName val="0"/>
          <c:showPercent val="0"/>
          <c:showBubbleSize val="0"/>
        </c:dLbls>
        <c:gapWidth val="219"/>
        <c:overlap val="-27"/>
        <c:axId val="1824961376"/>
        <c:axId val="1824960544"/>
      </c:barChart>
      <c:catAx>
        <c:axId val="182496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824960544"/>
        <c:crosses val="autoZero"/>
        <c:auto val="1"/>
        <c:lblAlgn val="ctr"/>
        <c:lblOffset val="100"/>
        <c:noMultiLvlLbl val="0"/>
      </c:catAx>
      <c:valAx>
        <c:axId val="18249605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824961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solidFill>
        <a:schemeClr val="bg2">
          <a:lumMod val="75000"/>
        </a:schemeClr>
      </a:solid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AF37A2-CA6A-4633-AB84-9400F2EB36E1}" type="datetimeFigureOut">
              <a:rPr lang="en-IN" smtClean="0"/>
              <a:t>19-06-2023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85B0B2-412F-4333-BF47-6CC7013B05EF}" type="slidenum">
              <a:rPr lang="en-IN" smtClean="0"/>
              <a:t>‹#›</a:t>
            </a:fld>
            <a:endParaRPr lang="en-IN"/>
          </a:p>
        </p:txBody>
      </p:sp>
    </p:spTree>
    <p:extLst>
      <p:ext uri="{BB962C8B-B14F-4D97-AF65-F5344CB8AC3E}">
        <p14:creationId xmlns:p14="http://schemas.microsoft.com/office/powerpoint/2010/main" val="3850139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D1D2C-C93F-D188-A0CD-09C6CC49E6E9}"/>
              </a:ext>
            </a:extLst>
          </p:cNvPr>
          <p:cNvSpPr>
            <a:spLocks noGrp="1"/>
          </p:cNvSpPr>
          <p:nvPr>
            <p:ph type="ctrTitle"/>
          </p:nvPr>
        </p:nvSpPr>
        <p:spPr>
          <a:xfrm>
            <a:off x="1960888" y="1066483"/>
            <a:ext cx="9144000" cy="2387600"/>
          </a:xfrm>
        </p:spPr>
        <p:txBody>
          <a:bodyPr anchor="b"/>
          <a:lstStyle>
            <a:lvl1pPr algn="ctr">
              <a:defRPr sz="6000"/>
            </a:lvl1pPr>
          </a:lstStyle>
          <a:p>
            <a:r>
              <a:rPr lang="en-US" dirty="0"/>
              <a:t>Click to edit Master title style</a:t>
            </a:r>
            <a:endParaRPr lang="en-IN" dirty="0"/>
          </a:p>
        </p:txBody>
      </p:sp>
      <p:sp>
        <p:nvSpPr>
          <p:cNvPr id="3" name="Subtitle 2">
            <a:extLst>
              <a:ext uri="{FF2B5EF4-FFF2-40B4-BE49-F238E27FC236}">
                <a16:creationId xmlns:a16="http://schemas.microsoft.com/office/drawing/2014/main" id="{73F7B75A-205A-D1D2-AAE3-812E50DBFAF8}"/>
              </a:ext>
            </a:extLst>
          </p:cNvPr>
          <p:cNvSpPr>
            <a:spLocks noGrp="1"/>
          </p:cNvSpPr>
          <p:nvPr>
            <p:ph type="subTitle" idx="1"/>
          </p:nvPr>
        </p:nvSpPr>
        <p:spPr>
          <a:xfrm>
            <a:off x="1976128" y="360687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7" name="Google Shape;11;p2">
            <a:extLst>
              <a:ext uri="{FF2B5EF4-FFF2-40B4-BE49-F238E27FC236}">
                <a16:creationId xmlns:a16="http://schemas.microsoft.com/office/drawing/2014/main" id="{2F8C9955-A418-3E61-A59C-070855A5DE98}"/>
              </a:ext>
            </a:extLst>
          </p:cNvPr>
          <p:cNvSpPr/>
          <p:nvPr userDrawn="1"/>
        </p:nvSpPr>
        <p:spPr>
          <a:xfrm>
            <a:off x="1189800" y="-4726"/>
            <a:ext cx="405600" cy="6862726"/>
          </a:xfrm>
          <a:prstGeom prst="rect">
            <a:avLst/>
          </a:prstGeom>
          <a:solidFill>
            <a:srgbClr val="20A7A7">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p2">
            <a:extLst>
              <a:ext uri="{FF2B5EF4-FFF2-40B4-BE49-F238E27FC236}">
                <a16:creationId xmlns:a16="http://schemas.microsoft.com/office/drawing/2014/main" id="{778816BD-5E85-30D9-6EFC-FDD06D6602EC}"/>
              </a:ext>
            </a:extLst>
          </p:cNvPr>
          <p:cNvSpPr/>
          <p:nvPr userDrawn="1"/>
        </p:nvSpPr>
        <p:spPr>
          <a:xfrm>
            <a:off x="811200" y="-4726"/>
            <a:ext cx="378600" cy="6862726"/>
          </a:xfrm>
          <a:prstGeom prst="rect">
            <a:avLst/>
          </a:pr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p2">
            <a:extLst>
              <a:ext uri="{FF2B5EF4-FFF2-40B4-BE49-F238E27FC236}">
                <a16:creationId xmlns:a16="http://schemas.microsoft.com/office/drawing/2014/main" id="{4E06D862-CA41-CC0F-041C-8CD14902414E}"/>
              </a:ext>
            </a:extLst>
          </p:cNvPr>
          <p:cNvSpPr/>
          <p:nvPr userDrawn="1"/>
        </p:nvSpPr>
        <p:spPr>
          <a:xfrm>
            <a:off x="447472" y="74"/>
            <a:ext cx="363727" cy="6857925"/>
          </a:xfrm>
          <a:prstGeom prst="rect">
            <a:avLst/>
          </a:prstGeom>
          <a:solidFill>
            <a:srgbClr val="014355">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 name="Google Shape;16;p2">
            <a:extLst>
              <a:ext uri="{FF2B5EF4-FFF2-40B4-BE49-F238E27FC236}">
                <a16:creationId xmlns:a16="http://schemas.microsoft.com/office/drawing/2014/main" id="{118B8050-9E71-C527-F6DB-082D453F9E4F}"/>
              </a:ext>
            </a:extLst>
          </p:cNvPr>
          <p:cNvCxnSpPr/>
          <p:nvPr userDrawn="1"/>
        </p:nvCxnSpPr>
        <p:spPr>
          <a:xfrm>
            <a:off x="238949" y="293425"/>
            <a:ext cx="5973600" cy="0"/>
          </a:xfrm>
          <a:prstGeom prst="straightConnector1">
            <a:avLst/>
          </a:prstGeom>
          <a:noFill/>
          <a:ln w="9525" cap="flat" cmpd="sng">
            <a:solidFill>
              <a:schemeClr val="lt1"/>
            </a:solidFill>
            <a:prstDash val="solid"/>
            <a:round/>
            <a:headEnd type="none" w="med" len="med"/>
            <a:tailEnd type="none" w="med" len="med"/>
          </a:ln>
        </p:spPr>
      </p:cxnSp>
      <p:cxnSp>
        <p:nvCxnSpPr>
          <p:cNvPr id="11" name="Google Shape;17;p2">
            <a:extLst>
              <a:ext uri="{FF2B5EF4-FFF2-40B4-BE49-F238E27FC236}">
                <a16:creationId xmlns:a16="http://schemas.microsoft.com/office/drawing/2014/main" id="{D0C4EA7A-858A-C600-B39A-D0339BD81B4E}"/>
              </a:ext>
            </a:extLst>
          </p:cNvPr>
          <p:cNvCxnSpPr/>
          <p:nvPr userDrawn="1"/>
        </p:nvCxnSpPr>
        <p:spPr>
          <a:xfrm>
            <a:off x="11811893" y="1461718"/>
            <a:ext cx="0" cy="3087300"/>
          </a:xfrm>
          <a:prstGeom prst="straightConnector1">
            <a:avLst/>
          </a:prstGeom>
          <a:noFill/>
          <a:ln w="9525" cap="flat" cmpd="sng">
            <a:solidFill>
              <a:schemeClr val="lt1"/>
            </a:solidFill>
            <a:prstDash val="solid"/>
            <a:round/>
            <a:headEnd type="none" w="med" len="med"/>
            <a:tailEnd type="none" w="med" len="med"/>
          </a:ln>
        </p:spPr>
      </p:cxnSp>
      <p:cxnSp>
        <p:nvCxnSpPr>
          <p:cNvPr id="12" name="Google Shape;18;p2">
            <a:extLst>
              <a:ext uri="{FF2B5EF4-FFF2-40B4-BE49-F238E27FC236}">
                <a16:creationId xmlns:a16="http://schemas.microsoft.com/office/drawing/2014/main" id="{B65AD6DD-5CE9-0412-BC76-F9E09DD90087}"/>
              </a:ext>
            </a:extLst>
          </p:cNvPr>
          <p:cNvCxnSpPr/>
          <p:nvPr userDrawn="1"/>
        </p:nvCxnSpPr>
        <p:spPr>
          <a:xfrm>
            <a:off x="237266" y="423118"/>
            <a:ext cx="0" cy="2077200"/>
          </a:xfrm>
          <a:prstGeom prst="straightConnector1">
            <a:avLst/>
          </a:prstGeom>
          <a:noFill/>
          <a:ln w="9525" cap="flat" cmpd="sng">
            <a:solidFill>
              <a:schemeClr val="lt1"/>
            </a:solidFill>
            <a:prstDash val="solid"/>
            <a:round/>
            <a:headEnd type="none" w="med" len="med"/>
            <a:tailEnd type="none" w="med" len="med"/>
          </a:ln>
        </p:spPr>
      </p:cxnSp>
      <p:cxnSp>
        <p:nvCxnSpPr>
          <p:cNvPr id="13" name="Google Shape;19;p2">
            <a:extLst>
              <a:ext uri="{FF2B5EF4-FFF2-40B4-BE49-F238E27FC236}">
                <a16:creationId xmlns:a16="http://schemas.microsoft.com/office/drawing/2014/main" id="{5E9E2074-49D2-DE79-06A8-D81E6F42EEC1}"/>
              </a:ext>
            </a:extLst>
          </p:cNvPr>
          <p:cNvCxnSpPr/>
          <p:nvPr userDrawn="1"/>
        </p:nvCxnSpPr>
        <p:spPr>
          <a:xfrm rot="10800000">
            <a:off x="1855010" y="6564575"/>
            <a:ext cx="6915300" cy="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22660822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075D0-A179-15FB-4529-0C2E1A439546}"/>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B4CE5AB-AC7D-02D8-F1C9-0DD2C16976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AC3C57A-4311-2236-0E42-C8F49FC99A12}"/>
              </a:ext>
            </a:extLst>
          </p:cNvPr>
          <p:cNvSpPr>
            <a:spLocks noGrp="1"/>
          </p:cNvSpPr>
          <p:nvPr>
            <p:ph type="dt" sz="half" idx="10"/>
          </p:nvPr>
        </p:nvSpPr>
        <p:spPr/>
        <p:txBody>
          <a:bodyPr/>
          <a:lstStyle/>
          <a:p>
            <a:fld id="{A86FE1CD-36BB-4CB7-BE46-682782FF7988}" type="datetimeFigureOut">
              <a:rPr lang="en-IN" smtClean="0"/>
              <a:t>19-06-2023</a:t>
            </a:fld>
            <a:endParaRPr lang="en-IN"/>
          </a:p>
        </p:txBody>
      </p:sp>
      <p:sp>
        <p:nvSpPr>
          <p:cNvPr id="5" name="Footer Placeholder 4">
            <a:extLst>
              <a:ext uri="{FF2B5EF4-FFF2-40B4-BE49-F238E27FC236}">
                <a16:creationId xmlns:a16="http://schemas.microsoft.com/office/drawing/2014/main" id="{B298D88E-B448-7315-EB1F-CE28F8EB16F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E0855C6-F860-1236-BED5-3C513B9ECCB3}"/>
              </a:ext>
            </a:extLst>
          </p:cNvPr>
          <p:cNvSpPr>
            <a:spLocks noGrp="1"/>
          </p:cNvSpPr>
          <p:nvPr>
            <p:ph type="sldNum" sz="quarter" idx="12"/>
          </p:nvPr>
        </p:nvSpPr>
        <p:spPr/>
        <p:txBody>
          <a:bodyPr/>
          <a:lstStyle/>
          <a:p>
            <a:fld id="{3006B6F7-6FF8-49D8-9654-E659DAD0168E}" type="slidenum">
              <a:rPr lang="en-IN" smtClean="0"/>
              <a:t>‹#›</a:t>
            </a:fld>
            <a:endParaRPr lang="en-IN"/>
          </a:p>
        </p:txBody>
      </p:sp>
    </p:spTree>
    <p:extLst>
      <p:ext uri="{BB962C8B-B14F-4D97-AF65-F5344CB8AC3E}">
        <p14:creationId xmlns:p14="http://schemas.microsoft.com/office/powerpoint/2010/main" val="244965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FCAB89-CD03-CB7D-216E-C74644F1EAC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D40B3E0-3799-1F82-1C5F-12BFA1354B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9B33E9A-2463-42E4-D45D-FC9A1BE7C4B9}"/>
              </a:ext>
            </a:extLst>
          </p:cNvPr>
          <p:cNvSpPr>
            <a:spLocks noGrp="1"/>
          </p:cNvSpPr>
          <p:nvPr>
            <p:ph type="dt" sz="half" idx="10"/>
          </p:nvPr>
        </p:nvSpPr>
        <p:spPr/>
        <p:txBody>
          <a:bodyPr/>
          <a:lstStyle/>
          <a:p>
            <a:fld id="{A86FE1CD-36BB-4CB7-BE46-682782FF7988}" type="datetimeFigureOut">
              <a:rPr lang="en-IN" smtClean="0"/>
              <a:t>19-06-2023</a:t>
            </a:fld>
            <a:endParaRPr lang="en-IN"/>
          </a:p>
        </p:txBody>
      </p:sp>
      <p:sp>
        <p:nvSpPr>
          <p:cNvPr id="5" name="Footer Placeholder 4">
            <a:extLst>
              <a:ext uri="{FF2B5EF4-FFF2-40B4-BE49-F238E27FC236}">
                <a16:creationId xmlns:a16="http://schemas.microsoft.com/office/drawing/2014/main" id="{797E4961-319E-F0D2-FB52-A73151DD2E6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90D0C07-5560-B14F-E7B3-6570F04C962F}"/>
              </a:ext>
            </a:extLst>
          </p:cNvPr>
          <p:cNvSpPr>
            <a:spLocks noGrp="1"/>
          </p:cNvSpPr>
          <p:nvPr>
            <p:ph type="sldNum" sz="quarter" idx="12"/>
          </p:nvPr>
        </p:nvSpPr>
        <p:spPr/>
        <p:txBody>
          <a:bodyPr/>
          <a:lstStyle/>
          <a:p>
            <a:fld id="{3006B6F7-6FF8-49D8-9654-E659DAD0168E}" type="slidenum">
              <a:rPr lang="en-IN" smtClean="0"/>
              <a:t>‹#›</a:t>
            </a:fld>
            <a:endParaRPr lang="en-IN"/>
          </a:p>
        </p:txBody>
      </p:sp>
    </p:spTree>
    <p:extLst>
      <p:ext uri="{BB962C8B-B14F-4D97-AF65-F5344CB8AC3E}">
        <p14:creationId xmlns:p14="http://schemas.microsoft.com/office/powerpoint/2010/main" val="559001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Google Shape;142;p13">
            <a:extLst>
              <a:ext uri="{FF2B5EF4-FFF2-40B4-BE49-F238E27FC236}">
                <a16:creationId xmlns:a16="http://schemas.microsoft.com/office/drawing/2014/main" id="{F1E5B820-4F91-3449-ADD0-E2F951AFCD95}"/>
              </a:ext>
            </a:extLst>
          </p:cNvPr>
          <p:cNvSpPr/>
          <p:nvPr userDrawn="1"/>
        </p:nvSpPr>
        <p:spPr>
          <a:xfrm>
            <a:off x="6362299" y="0"/>
            <a:ext cx="5829701" cy="6858000"/>
          </a:xfrm>
          <a:prstGeom prst="rect">
            <a:avLst/>
          </a:prstGeom>
          <a:solidFill>
            <a:srgbClr val="7030A0">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3;p9">
            <a:extLst>
              <a:ext uri="{FF2B5EF4-FFF2-40B4-BE49-F238E27FC236}">
                <a16:creationId xmlns:a16="http://schemas.microsoft.com/office/drawing/2014/main" id="{78825C66-DBE4-2899-15ED-92A9C38363A1}"/>
              </a:ext>
            </a:extLst>
          </p:cNvPr>
          <p:cNvSpPr/>
          <p:nvPr userDrawn="1"/>
        </p:nvSpPr>
        <p:spPr>
          <a:xfrm>
            <a:off x="11045437" y="75"/>
            <a:ext cx="405600" cy="6857925"/>
          </a:xfrm>
          <a:prstGeom prst="rect">
            <a:avLst/>
          </a:pr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4;p9">
            <a:extLst>
              <a:ext uri="{FF2B5EF4-FFF2-40B4-BE49-F238E27FC236}">
                <a16:creationId xmlns:a16="http://schemas.microsoft.com/office/drawing/2014/main" id="{B64BA6FA-0AAB-D510-FFA8-19BE9A89EBAB}"/>
              </a:ext>
            </a:extLst>
          </p:cNvPr>
          <p:cNvSpPr/>
          <p:nvPr userDrawn="1"/>
        </p:nvSpPr>
        <p:spPr>
          <a:xfrm>
            <a:off x="10639837" y="75"/>
            <a:ext cx="405600" cy="6857925"/>
          </a:xfrm>
          <a:prstGeom prst="rect">
            <a:avLst/>
          </a:prstGeom>
          <a:solidFill>
            <a:srgbClr val="7030A0">
              <a:alpha val="9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7;p9">
            <a:extLst>
              <a:ext uri="{FF2B5EF4-FFF2-40B4-BE49-F238E27FC236}">
                <a16:creationId xmlns:a16="http://schemas.microsoft.com/office/drawing/2014/main" id="{DA7ACD85-AA6E-6A33-E16A-EE0825BAD794}"/>
              </a:ext>
            </a:extLst>
          </p:cNvPr>
          <p:cNvSpPr/>
          <p:nvPr userDrawn="1"/>
        </p:nvSpPr>
        <p:spPr>
          <a:xfrm>
            <a:off x="811200" y="-4726"/>
            <a:ext cx="405600" cy="6864325"/>
          </a:xfrm>
          <a:prstGeom prst="rect">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8;p9">
            <a:extLst>
              <a:ext uri="{FF2B5EF4-FFF2-40B4-BE49-F238E27FC236}">
                <a16:creationId xmlns:a16="http://schemas.microsoft.com/office/drawing/2014/main" id="{DD59A9E4-7A1E-DD70-92D4-627C34166536}"/>
              </a:ext>
            </a:extLst>
          </p:cNvPr>
          <p:cNvSpPr/>
          <p:nvPr userDrawn="1"/>
        </p:nvSpPr>
        <p:spPr>
          <a:xfrm>
            <a:off x="297343" y="75"/>
            <a:ext cx="405600" cy="6857925"/>
          </a:xfrm>
          <a:prstGeom prst="rect">
            <a:avLst/>
          </a:prstGeom>
          <a:solidFill>
            <a:srgbClr val="014355">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8959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82B65-95F1-2D1D-5C64-279D0977A1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5D853B8-943B-37EE-D36B-07615ABE03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6B04F5-63AA-30B0-9CF5-75E1C1791832}"/>
              </a:ext>
            </a:extLst>
          </p:cNvPr>
          <p:cNvSpPr>
            <a:spLocks noGrp="1"/>
          </p:cNvSpPr>
          <p:nvPr>
            <p:ph type="dt" sz="half" idx="10"/>
          </p:nvPr>
        </p:nvSpPr>
        <p:spPr/>
        <p:txBody>
          <a:bodyPr/>
          <a:lstStyle/>
          <a:p>
            <a:fld id="{A86FE1CD-36BB-4CB7-BE46-682782FF7988}" type="datetimeFigureOut">
              <a:rPr lang="en-IN" smtClean="0"/>
              <a:t>19-06-2023</a:t>
            </a:fld>
            <a:endParaRPr lang="en-IN"/>
          </a:p>
        </p:txBody>
      </p:sp>
      <p:sp>
        <p:nvSpPr>
          <p:cNvPr id="5" name="Footer Placeholder 4">
            <a:extLst>
              <a:ext uri="{FF2B5EF4-FFF2-40B4-BE49-F238E27FC236}">
                <a16:creationId xmlns:a16="http://schemas.microsoft.com/office/drawing/2014/main" id="{5AFC3E46-CE50-DDDD-33AD-C63B9B0F353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C041B3B-8FAA-10A1-CF67-A8080AA4729F}"/>
              </a:ext>
            </a:extLst>
          </p:cNvPr>
          <p:cNvSpPr>
            <a:spLocks noGrp="1"/>
          </p:cNvSpPr>
          <p:nvPr>
            <p:ph type="sldNum" sz="quarter" idx="12"/>
          </p:nvPr>
        </p:nvSpPr>
        <p:spPr/>
        <p:txBody>
          <a:bodyPr/>
          <a:lstStyle/>
          <a:p>
            <a:fld id="{3006B6F7-6FF8-49D8-9654-E659DAD0168E}" type="slidenum">
              <a:rPr lang="en-IN" smtClean="0"/>
              <a:t>‹#›</a:t>
            </a:fld>
            <a:endParaRPr lang="en-IN"/>
          </a:p>
        </p:txBody>
      </p:sp>
    </p:spTree>
    <p:extLst>
      <p:ext uri="{BB962C8B-B14F-4D97-AF65-F5344CB8AC3E}">
        <p14:creationId xmlns:p14="http://schemas.microsoft.com/office/powerpoint/2010/main" val="1163271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BE6AE-3BA4-45A0-2FCE-99A7867EE1F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1CEF97E-1861-7FCD-E36B-5436B92309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D18AFA1-E69D-44E1-9B02-78FF474288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C99A968-314B-A7F7-DE39-F5D23894F0A8}"/>
              </a:ext>
            </a:extLst>
          </p:cNvPr>
          <p:cNvSpPr>
            <a:spLocks noGrp="1"/>
          </p:cNvSpPr>
          <p:nvPr>
            <p:ph type="dt" sz="half" idx="10"/>
          </p:nvPr>
        </p:nvSpPr>
        <p:spPr/>
        <p:txBody>
          <a:bodyPr/>
          <a:lstStyle/>
          <a:p>
            <a:fld id="{A86FE1CD-36BB-4CB7-BE46-682782FF7988}" type="datetimeFigureOut">
              <a:rPr lang="en-IN" smtClean="0"/>
              <a:t>19-06-2023</a:t>
            </a:fld>
            <a:endParaRPr lang="en-IN"/>
          </a:p>
        </p:txBody>
      </p:sp>
      <p:sp>
        <p:nvSpPr>
          <p:cNvPr id="6" name="Footer Placeholder 5">
            <a:extLst>
              <a:ext uri="{FF2B5EF4-FFF2-40B4-BE49-F238E27FC236}">
                <a16:creationId xmlns:a16="http://schemas.microsoft.com/office/drawing/2014/main" id="{D32DA173-CBB6-1046-50B0-A1C427F84C4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6D84E1D-293A-B448-8C15-DC6EDE7580B5}"/>
              </a:ext>
            </a:extLst>
          </p:cNvPr>
          <p:cNvSpPr>
            <a:spLocks noGrp="1"/>
          </p:cNvSpPr>
          <p:nvPr>
            <p:ph type="sldNum" sz="quarter" idx="12"/>
          </p:nvPr>
        </p:nvSpPr>
        <p:spPr/>
        <p:txBody>
          <a:bodyPr/>
          <a:lstStyle/>
          <a:p>
            <a:fld id="{3006B6F7-6FF8-49D8-9654-E659DAD0168E}" type="slidenum">
              <a:rPr lang="en-IN" smtClean="0"/>
              <a:t>‹#›</a:t>
            </a:fld>
            <a:endParaRPr lang="en-IN"/>
          </a:p>
        </p:txBody>
      </p:sp>
    </p:spTree>
    <p:extLst>
      <p:ext uri="{BB962C8B-B14F-4D97-AF65-F5344CB8AC3E}">
        <p14:creationId xmlns:p14="http://schemas.microsoft.com/office/powerpoint/2010/main" val="2863698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43D57-8BE2-8F83-E737-743D3FF06A2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C63DF6D-E2EE-9A8B-A240-8618F72A5F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B3FFEA-9595-1DE1-B522-5D3D922735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16D0D260-D680-5453-70FD-ACF5169C4D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2A20D0-7426-1E71-1AA7-90E20E05AB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677A5D1-F677-3415-0536-FD79AE6822E9}"/>
              </a:ext>
            </a:extLst>
          </p:cNvPr>
          <p:cNvSpPr>
            <a:spLocks noGrp="1"/>
          </p:cNvSpPr>
          <p:nvPr>
            <p:ph type="dt" sz="half" idx="10"/>
          </p:nvPr>
        </p:nvSpPr>
        <p:spPr/>
        <p:txBody>
          <a:bodyPr/>
          <a:lstStyle/>
          <a:p>
            <a:fld id="{A86FE1CD-36BB-4CB7-BE46-682782FF7988}" type="datetimeFigureOut">
              <a:rPr lang="en-IN" smtClean="0"/>
              <a:t>19-06-2023</a:t>
            </a:fld>
            <a:endParaRPr lang="en-IN"/>
          </a:p>
        </p:txBody>
      </p:sp>
      <p:sp>
        <p:nvSpPr>
          <p:cNvPr id="8" name="Footer Placeholder 7">
            <a:extLst>
              <a:ext uri="{FF2B5EF4-FFF2-40B4-BE49-F238E27FC236}">
                <a16:creationId xmlns:a16="http://schemas.microsoft.com/office/drawing/2014/main" id="{A05F660C-20AD-DFFA-3FDC-039C69CDE48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0CA1F8D5-A939-929A-D9C3-87E5165F0EB3}"/>
              </a:ext>
            </a:extLst>
          </p:cNvPr>
          <p:cNvSpPr>
            <a:spLocks noGrp="1"/>
          </p:cNvSpPr>
          <p:nvPr>
            <p:ph type="sldNum" sz="quarter" idx="12"/>
          </p:nvPr>
        </p:nvSpPr>
        <p:spPr/>
        <p:txBody>
          <a:bodyPr/>
          <a:lstStyle/>
          <a:p>
            <a:fld id="{3006B6F7-6FF8-49D8-9654-E659DAD0168E}" type="slidenum">
              <a:rPr lang="en-IN" smtClean="0"/>
              <a:t>‹#›</a:t>
            </a:fld>
            <a:endParaRPr lang="en-IN"/>
          </a:p>
        </p:txBody>
      </p:sp>
    </p:spTree>
    <p:extLst>
      <p:ext uri="{BB962C8B-B14F-4D97-AF65-F5344CB8AC3E}">
        <p14:creationId xmlns:p14="http://schemas.microsoft.com/office/powerpoint/2010/main" val="4076902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609B0-6E5A-C50D-A0AB-BCF09888421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7330958C-528B-DED0-37B2-A0C26F69CED6}"/>
              </a:ext>
            </a:extLst>
          </p:cNvPr>
          <p:cNvSpPr>
            <a:spLocks noGrp="1"/>
          </p:cNvSpPr>
          <p:nvPr>
            <p:ph type="dt" sz="half" idx="10"/>
          </p:nvPr>
        </p:nvSpPr>
        <p:spPr/>
        <p:txBody>
          <a:bodyPr/>
          <a:lstStyle/>
          <a:p>
            <a:fld id="{A86FE1CD-36BB-4CB7-BE46-682782FF7988}" type="datetimeFigureOut">
              <a:rPr lang="en-IN" smtClean="0"/>
              <a:t>19-06-2023</a:t>
            </a:fld>
            <a:endParaRPr lang="en-IN"/>
          </a:p>
        </p:txBody>
      </p:sp>
      <p:sp>
        <p:nvSpPr>
          <p:cNvPr id="4" name="Footer Placeholder 3">
            <a:extLst>
              <a:ext uri="{FF2B5EF4-FFF2-40B4-BE49-F238E27FC236}">
                <a16:creationId xmlns:a16="http://schemas.microsoft.com/office/drawing/2014/main" id="{DAD3527C-2623-D049-EC7E-3134B666583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AC17B391-E241-FC5E-2B77-D5CC0EB768AB}"/>
              </a:ext>
            </a:extLst>
          </p:cNvPr>
          <p:cNvSpPr>
            <a:spLocks noGrp="1"/>
          </p:cNvSpPr>
          <p:nvPr>
            <p:ph type="sldNum" sz="quarter" idx="12"/>
          </p:nvPr>
        </p:nvSpPr>
        <p:spPr/>
        <p:txBody>
          <a:bodyPr/>
          <a:lstStyle/>
          <a:p>
            <a:fld id="{3006B6F7-6FF8-49D8-9654-E659DAD0168E}" type="slidenum">
              <a:rPr lang="en-IN" smtClean="0"/>
              <a:t>‹#›</a:t>
            </a:fld>
            <a:endParaRPr lang="en-IN"/>
          </a:p>
        </p:txBody>
      </p:sp>
    </p:spTree>
    <p:extLst>
      <p:ext uri="{BB962C8B-B14F-4D97-AF65-F5344CB8AC3E}">
        <p14:creationId xmlns:p14="http://schemas.microsoft.com/office/powerpoint/2010/main" val="2187606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59CBB1-4310-1430-B819-332C10C717DA}"/>
              </a:ext>
            </a:extLst>
          </p:cNvPr>
          <p:cNvSpPr>
            <a:spLocks noGrp="1"/>
          </p:cNvSpPr>
          <p:nvPr>
            <p:ph type="dt" sz="half" idx="10"/>
          </p:nvPr>
        </p:nvSpPr>
        <p:spPr/>
        <p:txBody>
          <a:bodyPr/>
          <a:lstStyle/>
          <a:p>
            <a:fld id="{A86FE1CD-36BB-4CB7-BE46-682782FF7988}" type="datetimeFigureOut">
              <a:rPr lang="en-IN" smtClean="0"/>
              <a:t>19-06-2023</a:t>
            </a:fld>
            <a:endParaRPr lang="en-IN"/>
          </a:p>
        </p:txBody>
      </p:sp>
      <p:sp>
        <p:nvSpPr>
          <p:cNvPr id="3" name="Footer Placeholder 2">
            <a:extLst>
              <a:ext uri="{FF2B5EF4-FFF2-40B4-BE49-F238E27FC236}">
                <a16:creationId xmlns:a16="http://schemas.microsoft.com/office/drawing/2014/main" id="{CDFB1D4F-DA83-6708-4E14-F0E40F4D17DB}"/>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82FF95B-8EC0-3E12-D8D9-6D4F71B9B1FA}"/>
              </a:ext>
            </a:extLst>
          </p:cNvPr>
          <p:cNvSpPr>
            <a:spLocks noGrp="1"/>
          </p:cNvSpPr>
          <p:nvPr>
            <p:ph type="sldNum" sz="quarter" idx="12"/>
          </p:nvPr>
        </p:nvSpPr>
        <p:spPr/>
        <p:txBody>
          <a:bodyPr/>
          <a:lstStyle/>
          <a:p>
            <a:fld id="{3006B6F7-6FF8-49D8-9654-E659DAD0168E}" type="slidenum">
              <a:rPr lang="en-IN" smtClean="0"/>
              <a:t>‹#›</a:t>
            </a:fld>
            <a:endParaRPr lang="en-IN"/>
          </a:p>
        </p:txBody>
      </p:sp>
    </p:spTree>
    <p:extLst>
      <p:ext uri="{BB962C8B-B14F-4D97-AF65-F5344CB8AC3E}">
        <p14:creationId xmlns:p14="http://schemas.microsoft.com/office/powerpoint/2010/main" val="665937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52561-8429-005D-6E3C-762D2DB055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E2E63832-D4FC-E021-7533-1ACE9CA35D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038958C-D606-AB06-1CBC-B8A50BBA21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632C9A-D48D-5E1B-699E-A1E2B1294278}"/>
              </a:ext>
            </a:extLst>
          </p:cNvPr>
          <p:cNvSpPr>
            <a:spLocks noGrp="1"/>
          </p:cNvSpPr>
          <p:nvPr>
            <p:ph type="dt" sz="half" idx="10"/>
          </p:nvPr>
        </p:nvSpPr>
        <p:spPr/>
        <p:txBody>
          <a:bodyPr/>
          <a:lstStyle/>
          <a:p>
            <a:fld id="{A86FE1CD-36BB-4CB7-BE46-682782FF7988}" type="datetimeFigureOut">
              <a:rPr lang="en-IN" smtClean="0"/>
              <a:t>19-06-2023</a:t>
            </a:fld>
            <a:endParaRPr lang="en-IN"/>
          </a:p>
        </p:txBody>
      </p:sp>
      <p:sp>
        <p:nvSpPr>
          <p:cNvPr id="6" name="Footer Placeholder 5">
            <a:extLst>
              <a:ext uri="{FF2B5EF4-FFF2-40B4-BE49-F238E27FC236}">
                <a16:creationId xmlns:a16="http://schemas.microsoft.com/office/drawing/2014/main" id="{5A496224-E7F2-A204-F988-2794C557DDB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EF06A23-6F78-A9CE-F00E-B67106901A86}"/>
              </a:ext>
            </a:extLst>
          </p:cNvPr>
          <p:cNvSpPr>
            <a:spLocks noGrp="1"/>
          </p:cNvSpPr>
          <p:nvPr>
            <p:ph type="sldNum" sz="quarter" idx="12"/>
          </p:nvPr>
        </p:nvSpPr>
        <p:spPr/>
        <p:txBody>
          <a:bodyPr/>
          <a:lstStyle/>
          <a:p>
            <a:fld id="{3006B6F7-6FF8-49D8-9654-E659DAD0168E}" type="slidenum">
              <a:rPr lang="en-IN" smtClean="0"/>
              <a:t>‹#›</a:t>
            </a:fld>
            <a:endParaRPr lang="en-IN"/>
          </a:p>
        </p:txBody>
      </p:sp>
    </p:spTree>
    <p:extLst>
      <p:ext uri="{BB962C8B-B14F-4D97-AF65-F5344CB8AC3E}">
        <p14:creationId xmlns:p14="http://schemas.microsoft.com/office/powerpoint/2010/main" val="482050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830C8-3E53-52EF-D65F-E902F4CEC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3FE0D9B-0FC6-76E6-4928-F40E73D494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102D4DFB-F6AB-004B-B953-2B01D891E8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33FA91-703A-9DB8-6908-878E6982916E}"/>
              </a:ext>
            </a:extLst>
          </p:cNvPr>
          <p:cNvSpPr>
            <a:spLocks noGrp="1"/>
          </p:cNvSpPr>
          <p:nvPr>
            <p:ph type="dt" sz="half" idx="10"/>
          </p:nvPr>
        </p:nvSpPr>
        <p:spPr/>
        <p:txBody>
          <a:bodyPr/>
          <a:lstStyle/>
          <a:p>
            <a:fld id="{A86FE1CD-36BB-4CB7-BE46-682782FF7988}" type="datetimeFigureOut">
              <a:rPr lang="en-IN" smtClean="0"/>
              <a:t>19-06-2023</a:t>
            </a:fld>
            <a:endParaRPr lang="en-IN"/>
          </a:p>
        </p:txBody>
      </p:sp>
      <p:sp>
        <p:nvSpPr>
          <p:cNvPr id="6" name="Footer Placeholder 5">
            <a:extLst>
              <a:ext uri="{FF2B5EF4-FFF2-40B4-BE49-F238E27FC236}">
                <a16:creationId xmlns:a16="http://schemas.microsoft.com/office/drawing/2014/main" id="{06515967-9792-0730-26D4-A1E79A37F45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2B4F11C-DEAD-AA19-20A7-51F367939DB5}"/>
              </a:ext>
            </a:extLst>
          </p:cNvPr>
          <p:cNvSpPr>
            <a:spLocks noGrp="1"/>
          </p:cNvSpPr>
          <p:nvPr>
            <p:ph type="sldNum" sz="quarter" idx="12"/>
          </p:nvPr>
        </p:nvSpPr>
        <p:spPr/>
        <p:txBody>
          <a:bodyPr/>
          <a:lstStyle/>
          <a:p>
            <a:fld id="{3006B6F7-6FF8-49D8-9654-E659DAD0168E}" type="slidenum">
              <a:rPr lang="en-IN" smtClean="0"/>
              <a:t>‹#›</a:t>
            </a:fld>
            <a:endParaRPr lang="en-IN"/>
          </a:p>
        </p:txBody>
      </p:sp>
    </p:spTree>
    <p:extLst>
      <p:ext uri="{BB962C8B-B14F-4D97-AF65-F5344CB8AC3E}">
        <p14:creationId xmlns:p14="http://schemas.microsoft.com/office/powerpoint/2010/main" val="3942777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9306BC-9293-9D9E-C084-62E8AB8798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38E5707-1785-53B6-8E3C-81CE529BDF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8C12E70-5B4F-AD90-5A80-0BEBF4877C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6FE1CD-36BB-4CB7-BE46-682782FF7988}" type="datetimeFigureOut">
              <a:rPr lang="en-IN" smtClean="0"/>
              <a:t>19-06-2023</a:t>
            </a:fld>
            <a:endParaRPr lang="en-IN"/>
          </a:p>
        </p:txBody>
      </p:sp>
      <p:sp>
        <p:nvSpPr>
          <p:cNvPr id="5" name="Footer Placeholder 4">
            <a:extLst>
              <a:ext uri="{FF2B5EF4-FFF2-40B4-BE49-F238E27FC236}">
                <a16:creationId xmlns:a16="http://schemas.microsoft.com/office/drawing/2014/main" id="{07FC7625-6030-FDCD-8670-756CD355A8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6E51391F-382F-0204-D503-51788C391B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06B6F7-6FF8-49D8-9654-E659DAD0168E}" type="slidenum">
              <a:rPr lang="en-IN" smtClean="0"/>
              <a:t>‹#›</a:t>
            </a:fld>
            <a:endParaRPr lang="en-IN"/>
          </a:p>
        </p:txBody>
      </p:sp>
    </p:spTree>
    <p:extLst>
      <p:ext uri="{BB962C8B-B14F-4D97-AF65-F5344CB8AC3E}">
        <p14:creationId xmlns:p14="http://schemas.microsoft.com/office/powerpoint/2010/main" val="1670544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8" Type="http://schemas.openxmlformats.org/officeDocument/2006/relationships/hyperlink" Target="http://dx.doi.org/10.1111/1475-6773.12135" TargetMode="External"/><Relationship Id="rId13" Type="http://schemas.openxmlformats.org/officeDocument/2006/relationships/hyperlink" Target="https://journals.lww.com/academicmedicine/Fulltext/2017/02000/The_Impact_of_Administrative_Burden_on_Academic.30.aspx" TargetMode="External"/><Relationship Id="rId3" Type="http://schemas.openxmlformats.org/officeDocument/2006/relationships/hyperlink" Target="https://ehealth.eletsonline.com/2022/03/digital-transformation-in-" TargetMode="External"/><Relationship Id="rId7" Type="http://schemas.openxmlformats.org/officeDocument/2006/relationships/hyperlink" Target="https://pubmed.ncbi.nlm.nih.gov/32578544/" TargetMode="External"/><Relationship Id="rId12" Type="http://schemas.openxmlformats.org/officeDocument/2006/relationships/hyperlink" Target="https://www.researchgate.net/publication/355753166_Patient_Waiting_Time_Consultation_Time_and_its_effect_on_patient_satisfaction_at_the_Outpatient_Department_in_Colombo_North_Teaching_Hospital_CNTH" TargetMode="External"/><Relationship Id="rId17" Type="http://schemas.openxmlformats.org/officeDocument/2006/relationships/hyperlink" Target="https://medicalfuturist.com/the-future-of-nurses-superheros-aided-by-technology/" TargetMode="External"/><Relationship Id="rId2" Type="http://schemas.openxmlformats.org/officeDocument/2006/relationships/hyperlink" Target="https://www.salesforce.com/in/products/platform/what-is-digital-transformation/" TargetMode="External"/><Relationship Id="rId16" Type="http://schemas.openxmlformats.org/officeDocument/2006/relationships/hyperlink" Target="https://healthmanagement.org/c/cardio/news/the-impact-of-digital-technology-on-healthcare" TargetMode="External"/><Relationship Id="rId1" Type="http://schemas.openxmlformats.org/officeDocument/2006/relationships/slideLayout" Target="../slideLayouts/slideLayout2.xml"/><Relationship Id="rId6" Type="http://schemas.openxmlformats.org/officeDocument/2006/relationships/hyperlink" Target="https://pubmed.ncbi.nlm.nih.gov/34580657/" TargetMode="External"/><Relationship Id="rId11" Type="http://schemas.openxmlformats.org/officeDocument/2006/relationships/hyperlink" Target="https://www.sciencedirect.com/science/article/pii/S2211883722000946" TargetMode="External"/><Relationship Id="rId5" Type="http://schemas.openxmlformats.org/officeDocument/2006/relationships/hyperlink" Target="http://dx.doi.org/10.1136/ewjm.174.3.170" TargetMode="External"/><Relationship Id="rId15" Type="http://schemas.openxmlformats.org/officeDocument/2006/relationships/hyperlink" Target="https://www.leewayhertz.com/digital-transformation-in-healthcare/" TargetMode="External"/><Relationship Id="rId10" Type="http://schemas.openxmlformats.org/officeDocument/2006/relationships/hyperlink" Target="https://pubmed.ncbi.nlm.nih.gov/19538555/" TargetMode="External"/><Relationship Id="rId4" Type="http://schemas.openxmlformats.org/officeDocument/2006/relationships/hyperlink" Target="https://pharmaphorum.com/views-analysis-digital/how-to-improve-patient-outcomes-with-digital-health/" TargetMode="External"/><Relationship Id="rId9" Type="http://schemas.openxmlformats.org/officeDocument/2006/relationships/hyperlink" Target="https://pubmed.ncbi.nlm.nih.gov/35736843/" TargetMode="External"/><Relationship Id="rId14" Type="http://schemas.openxmlformats.org/officeDocument/2006/relationships/hyperlink" Target="http://dx.doi.org/10.1177/1063293x21992014"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423FF-CB9F-03F4-B2D7-37FE3898E75C}"/>
              </a:ext>
            </a:extLst>
          </p:cNvPr>
          <p:cNvSpPr>
            <a:spLocks noGrp="1"/>
          </p:cNvSpPr>
          <p:nvPr>
            <p:ph type="ctrTitle"/>
          </p:nvPr>
        </p:nvSpPr>
        <p:spPr>
          <a:xfrm>
            <a:off x="1837598" y="2376204"/>
            <a:ext cx="9144000" cy="813625"/>
          </a:xfrm>
        </p:spPr>
        <p:txBody>
          <a:bodyPr>
            <a:noAutofit/>
          </a:bodyPr>
          <a:lstStyle/>
          <a:p>
            <a:r>
              <a:rPr lang="en-IN" sz="3600" b="0" i="0" dirty="0">
                <a:effectLst/>
                <a:latin typeface="Söhne"/>
              </a:rPr>
              <a:t>A Descriptive Study on Requirement Gathering for the Digital Transformation of Outpatient and Inpatient Services in a Tertiary Care Hospital</a:t>
            </a:r>
            <a:endParaRPr lang="en-IN" sz="3600" dirty="0"/>
          </a:p>
        </p:txBody>
      </p:sp>
      <p:sp>
        <p:nvSpPr>
          <p:cNvPr id="3" name="Subtitle 2">
            <a:extLst>
              <a:ext uri="{FF2B5EF4-FFF2-40B4-BE49-F238E27FC236}">
                <a16:creationId xmlns:a16="http://schemas.microsoft.com/office/drawing/2014/main" id="{2643858B-56BD-2CF2-D3F3-013628816100}"/>
              </a:ext>
            </a:extLst>
          </p:cNvPr>
          <p:cNvSpPr>
            <a:spLocks noGrp="1"/>
          </p:cNvSpPr>
          <p:nvPr>
            <p:ph type="subTitle" idx="1"/>
          </p:nvPr>
        </p:nvSpPr>
        <p:spPr>
          <a:xfrm>
            <a:off x="1960888" y="4170624"/>
            <a:ext cx="9144000" cy="1655762"/>
          </a:xfrm>
        </p:spPr>
        <p:txBody>
          <a:bodyPr/>
          <a:lstStyle/>
          <a:p>
            <a:r>
              <a:rPr lang="en-IN" dirty="0"/>
              <a:t>Presented by: Dr Sonal Saxena</a:t>
            </a:r>
          </a:p>
          <a:p>
            <a:r>
              <a:rPr lang="en-IN" dirty="0"/>
              <a:t>Dissertation Organization: EY</a:t>
            </a:r>
          </a:p>
          <a:p>
            <a:r>
              <a:rPr lang="en-IN" dirty="0"/>
              <a:t>Dissertation Mentor: Dr Anandhi Ramachandran</a:t>
            </a:r>
          </a:p>
        </p:txBody>
      </p:sp>
    </p:spTree>
    <p:extLst>
      <p:ext uri="{BB962C8B-B14F-4D97-AF65-F5344CB8AC3E}">
        <p14:creationId xmlns:p14="http://schemas.microsoft.com/office/powerpoint/2010/main" val="1111787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6909862-888E-4532-9DDB-EE0F11A95CB6}"/>
              </a:ext>
            </a:extLst>
          </p:cNvPr>
          <p:cNvGraphicFramePr>
            <a:graphicFrameLocks noGrp="1"/>
          </p:cNvGraphicFramePr>
          <p:nvPr>
            <p:extLst>
              <p:ext uri="{D42A27DB-BD31-4B8C-83A1-F6EECF244321}">
                <p14:modId xmlns:p14="http://schemas.microsoft.com/office/powerpoint/2010/main" val="65407684"/>
              </p:ext>
            </p:extLst>
          </p:nvPr>
        </p:nvGraphicFramePr>
        <p:xfrm>
          <a:off x="1416205" y="436594"/>
          <a:ext cx="10670285" cy="5705478"/>
        </p:xfrm>
        <a:graphic>
          <a:graphicData uri="http://schemas.openxmlformats.org/drawingml/2006/table">
            <a:tbl>
              <a:tblPr firstRow="1" firstCol="1" bandRow="1">
                <a:tableStyleId>{8799B23B-EC83-4686-B30A-512413B5E67A}</a:tableStyleId>
              </a:tblPr>
              <a:tblGrid>
                <a:gridCol w="781097">
                  <a:extLst>
                    <a:ext uri="{9D8B030D-6E8A-4147-A177-3AD203B41FA5}">
                      <a16:colId xmlns:a16="http://schemas.microsoft.com/office/drawing/2014/main" val="1455956227"/>
                    </a:ext>
                  </a:extLst>
                </a:gridCol>
                <a:gridCol w="8440603">
                  <a:extLst>
                    <a:ext uri="{9D8B030D-6E8A-4147-A177-3AD203B41FA5}">
                      <a16:colId xmlns:a16="http://schemas.microsoft.com/office/drawing/2014/main" val="2100162787"/>
                    </a:ext>
                  </a:extLst>
                </a:gridCol>
                <a:gridCol w="1448585">
                  <a:extLst>
                    <a:ext uri="{9D8B030D-6E8A-4147-A177-3AD203B41FA5}">
                      <a16:colId xmlns:a16="http://schemas.microsoft.com/office/drawing/2014/main" val="3681499949"/>
                    </a:ext>
                  </a:extLst>
                </a:gridCol>
              </a:tblGrid>
              <a:tr h="278183">
                <a:tc>
                  <a:txBody>
                    <a:bodyPr/>
                    <a:lstStyle/>
                    <a:p>
                      <a:pPr algn="ctr">
                        <a:lnSpc>
                          <a:spcPct val="107000"/>
                        </a:lnSpc>
                      </a:pPr>
                      <a:r>
                        <a:rPr lang="en-IN" sz="1000">
                          <a:solidFill>
                            <a:schemeClr val="bg1"/>
                          </a:solidFill>
                          <a:effectLst/>
                        </a:rPr>
                        <a:t>S.no</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a:txBody>
                    <a:bodyPr/>
                    <a:lstStyle/>
                    <a:p>
                      <a:pPr algn="ctr">
                        <a:lnSpc>
                          <a:spcPct val="107000"/>
                        </a:lnSpc>
                      </a:pPr>
                      <a:r>
                        <a:rPr lang="en-IN" sz="1000">
                          <a:solidFill>
                            <a:schemeClr val="bg1"/>
                          </a:solidFill>
                          <a:effectLst/>
                        </a:rPr>
                        <a:t>Feedback Received</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a:txBody>
                    <a:bodyPr/>
                    <a:lstStyle/>
                    <a:p>
                      <a:pPr algn="ctr">
                        <a:lnSpc>
                          <a:spcPct val="107000"/>
                        </a:lnSpc>
                      </a:pPr>
                      <a:r>
                        <a:rPr lang="en-IN" sz="1000">
                          <a:solidFill>
                            <a:schemeClr val="bg1"/>
                          </a:solidFill>
                          <a:effectLst/>
                        </a:rPr>
                        <a:t>No. of Responses</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extLst>
                  <a:ext uri="{0D108BD9-81ED-4DB2-BD59-A6C34878D82A}">
                    <a16:rowId xmlns:a16="http://schemas.microsoft.com/office/drawing/2014/main" val="712136557"/>
                  </a:ext>
                </a:extLst>
              </a:tr>
              <a:tr h="141232">
                <a:tc gridSpan="3">
                  <a:txBody>
                    <a:bodyPr/>
                    <a:lstStyle/>
                    <a:p>
                      <a:pPr>
                        <a:lnSpc>
                          <a:spcPct val="107000"/>
                        </a:lnSpc>
                      </a:pPr>
                      <a:r>
                        <a:rPr lang="en-IN" sz="1000">
                          <a:solidFill>
                            <a:schemeClr val="bg1"/>
                          </a:solidFill>
                          <a:effectLst/>
                        </a:rPr>
                        <a:t>People </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508550112"/>
                  </a:ext>
                </a:extLst>
              </a:tr>
              <a:tr h="141232">
                <a:tc>
                  <a:txBody>
                    <a:bodyPr/>
                    <a:lstStyle/>
                    <a:p>
                      <a:pPr algn="ctr">
                        <a:lnSpc>
                          <a:spcPct val="107000"/>
                        </a:lnSpc>
                      </a:pPr>
                      <a:r>
                        <a:rPr lang="en-IN" sz="1000">
                          <a:solidFill>
                            <a:schemeClr val="bg1"/>
                          </a:solidFill>
                          <a:effectLst/>
                        </a:rPr>
                        <a:t>1</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a:txBody>
                    <a:bodyPr/>
                    <a:lstStyle/>
                    <a:p>
                      <a:pPr>
                        <a:lnSpc>
                          <a:spcPct val="107000"/>
                        </a:lnSpc>
                      </a:pPr>
                      <a:r>
                        <a:rPr lang="en-IN" sz="1000">
                          <a:solidFill>
                            <a:schemeClr val="bg1"/>
                          </a:solidFill>
                          <a:effectLst/>
                        </a:rPr>
                        <a:t>Insufficient Manpower</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a:txBody>
                    <a:bodyPr/>
                    <a:lstStyle/>
                    <a:p>
                      <a:pPr algn="ctr">
                        <a:lnSpc>
                          <a:spcPct val="107000"/>
                        </a:lnSpc>
                      </a:pPr>
                      <a:r>
                        <a:rPr lang="en-IN" sz="1000">
                          <a:solidFill>
                            <a:schemeClr val="bg1"/>
                          </a:solidFill>
                          <a:effectLst/>
                        </a:rPr>
                        <a:t>3</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extLst>
                  <a:ext uri="{0D108BD9-81ED-4DB2-BD59-A6C34878D82A}">
                    <a16:rowId xmlns:a16="http://schemas.microsoft.com/office/drawing/2014/main" val="2207940420"/>
                  </a:ext>
                </a:extLst>
              </a:tr>
              <a:tr h="282463">
                <a:tc>
                  <a:txBody>
                    <a:bodyPr/>
                    <a:lstStyle/>
                    <a:p>
                      <a:pPr algn="ctr">
                        <a:lnSpc>
                          <a:spcPct val="107000"/>
                        </a:lnSpc>
                      </a:pPr>
                      <a:r>
                        <a:rPr lang="en-IN" sz="1000">
                          <a:solidFill>
                            <a:schemeClr val="bg1"/>
                          </a:solidFill>
                          <a:effectLst/>
                        </a:rPr>
                        <a:t>2</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a:txBody>
                    <a:bodyPr/>
                    <a:lstStyle/>
                    <a:p>
                      <a:pPr>
                        <a:lnSpc>
                          <a:spcPct val="107000"/>
                        </a:lnSpc>
                      </a:pPr>
                      <a:r>
                        <a:rPr lang="en-IN" sz="1000">
                          <a:solidFill>
                            <a:schemeClr val="bg1"/>
                          </a:solidFill>
                          <a:effectLst/>
                        </a:rPr>
                        <a:t>Hospital is not patient friendly as it should function as a tertiary care hospital, not a primary care hospital</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a:txBody>
                    <a:bodyPr/>
                    <a:lstStyle/>
                    <a:p>
                      <a:pPr algn="ctr">
                        <a:lnSpc>
                          <a:spcPct val="107000"/>
                        </a:lnSpc>
                      </a:pPr>
                      <a:r>
                        <a:rPr lang="en-IN" sz="1000">
                          <a:solidFill>
                            <a:schemeClr val="bg1"/>
                          </a:solidFill>
                          <a:effectLst/>
                        </a:rPr>
                        <a:t>12</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extLst>
                  <a:ext uri="{0D108BD9-81ED-4DB2-BD59-A6C34878D82A}">
                    <a16:rowId xmlns:a16="http://schemas.microsoft.com/office/drawing/2014/main" val="2228760819"/>
                  </a:ext>
                </a:extLst>
              </a:tr>
              <a:tr h="141232">
                <a:tc>
                  <a:txBody>
                    <a:bodyPr/>
                    <a:lstStyle/>
                    <a:p>
                      <a:pPr algn="ctr">
                        <a:lnSpc>
                          <a:spcPct val="107000"/>
                        </a:lnSpc>
                      </a:pPr>
                      <a:r>
                        <a:rPr lang="en-IN" sz="1000">
                          <a:solidFill>
                            <a:schemeClr val="bg1"/>
                          </a:solidFill>
                          <a:effectLst/>
                        </a:rPr>
                        <a:t>3</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a:txBody>
                    <a:bodyPr/>
                    <a:lstStyle/>
                    <a:p>
                      <a:pPr>
                        <a:lnSpc>
                          <a:spcPct val="107000"/>
                        </a:lnSpc>
                      </a:pPr>
                      <a:r>
                        <a:rPr lang="en-IN" sz="1000">
                          <a:solidFill>
                            <a:schemeClr val="bg1"/>
                          </a:solidFill>
                          <a:effectLst/>
                        </a:rPr>
                        <a:t>Biometric attendance and display of ID cards mandatory to all employees</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b"/>
                </a:tc>
                <a:tc>
                  <a:txBody>
                    <a:bodyPr/>
                    <a:lstStyle/>
                    <a:p>
                      <a:pPr algn="ctr">
                        <a:lnSpc>
                          <a:spcPct val="107000"/>
                        </a:lnSpc>
                      </a:pPr>
                      <a:r>
                        <a:rPr lang="en-IN" sz="1000">
                          <a:solidFill>
                            <a:schemeClr val="bg1"/>
                          </a:solidFill>
                          <a:effectLst/>
                        </a:rPr>
                        <a:t>5</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extLst>
                  <a:ext uri="{0D108BD9-81ED-4DB2-BD59-A6C34878D82A}">
                    <a16:rowId xmlns:a16="http://schemas.microsoft.com/office/drawing/2014/main" val="2064267082"/>
                  </a:ext>
                </a:extLst>
              </a:tr>
              <a:tr h="141232">
                <a:tc>
                  <a:txBody>
                    <a:bodyPr/>
                    <a:lstStyle/>
                    <a:p>
                      <a:pPr algn="ctr">
                        <a:lnSpc>
                          <a:spcPct val="107000"/>
                        </a:lnSpc>
                      </a:pPr>
                      <a:r>
                        <a:rPr lang="en-IN" sz="1000">
                          <a:solidFill>
                            <a:schemeClr val="bg1"/>
                          </a:solidFill>
                          <a:effectLst/>
                        </a:rPr>
                        <a:t>4</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a:txBody>
                    <a:bodyPr/>
                    <a:lstStyle/>
                    <a:p>
                      <a:pPr>
                        <a:lnSpc>
                          <a:spcPct val="107000"/>
                        </a:lnSpc>
                      </a:pPr>
                      <a:r>
                        <a:rPr lang="en-IN" sz="1000">
                          <a:solidFill>
                            <a:schemeClr val="bg1"/>
                          </a:solidFill>
                          <a:effectLst/>
                        </a:rPr>
                        <a:t>Inadequate training and services of the IT People in the hospital.</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a:txBody>
                    <a:bodyPr/>
                    <a:lstStyle/>
                    <a:p>
                      <a:pPr algn="ctr">
                        <a:lnSpc>
                          <a:spcPct val="107000"/>
                        </a:lnSpc>
                      </a:pPr>
                      <a:r>
                        <a:rPr lang="en-IN" sz="1000">
                          <a:solidFill>
                            <a:schemeClr val="bg1"/>
                          </a:solidFill>
                          <a:effectLst/>
                        </a:rPr>
                        <a:t>15</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extLst>
                  <a:ext uri="{0D108BD9-81ED-4DB2-BD59-A6C34878D82A}">
                    <a16:rowId xmlns:a16="http://schemas.microsoft.com/office/drawing/2014/main" val="4237493782"/>
                  </a:ext>
                </a:extLst>
              </a:tr>
              <a:tr h="141232">
                <a:tc gridSpan="3">
                  <a:txBody>
                    <a:bodyPr/>
                    <a:lstStyle/>
                    <a:p>
                      <a:pPr>
                        <a:lnSpc>
                          <a:spcPct val="107000"/>
                        </a:lnSpc>
                      </a:pPr>
                      <a:r>
                        <a:rPr lang="en-IN" sz="1000">
                          <a:solidFill>
                            <a:schemeClr val="bg1"/>
                          </a:solidFill>
                          <a:effectLst/>
                        </a:rPr>
                        <a:t>Process</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242602605"/>
                  </a:ext>
                </a:extLst>
              </a:tr>
              <a:tr h="141232">
                <a:tc>
                  <a:txBody>
                    <a:bodyPr/>
                    <a:lstStyle/>
                    <a:p>
                      <a:pPr algn="ctr">
                        <a:lnSpc>
                          <a:spcPct val="107000"/>
                        </a:lnSpc>
                      </a:pPr>
                      <a:r>
                        <a:rPr lang="en-IN" sz="1000">
                          <a:solidFill>
                            <a:schemeClr val="bg1"/>
                          </a:solidFill>
                          <a:effectLst/>
                        </a:rPr>
                        <a:t>1</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a:txBody>
                    <a:bodyPr/>
                    <a:lstStyle/>
                    <a:p>
                      <a:pPr>
                        <a:lnSpc>
                          <a:spcPct val="107000"/>
                        </a:lnSpc>
                      </a:pPr>
                      <a:r>
                        <a:rPr lang="en-IN" sz="1000">
                          <a:solidFill>
                            <a:schemeClr val="bg1"/>
                          </a:solidFill>
                          <a:effectLst/>
                        </a:rPr>
                        <a:t>Filmless and paperless Radiology services</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b"/>
                </a:tc>
                <a:tc>
                  <a:txBody>
                    <a:bodyPr/>
                    <a:lstStyle/>
                    <a:p>
                      <a:pPr algn="ctr">
                        <a:lnSpc>
                          <a:spcPct val="107000"/>
                        </a:lnSpc>
                      </a:pPr>
                      <a:r>
                        <a:rPr lang="en-IN" sz="1000">
                          <a:solidFill>
                            <a:schemeClr val="bg1"/>
                          </a:solidFill>
                          <a:effectLst/>
                        </a:rPr>
                        <a:t>17</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extLst>
                  <a:ext uri="{0D108BD9-81ED-4DB2-BD59-A6C34878D82A}">
                    <a16:rowId xmlns:a16="http://schemas.microsoft.com/office/drawing/2014/main" val="3271345657"/>
                  </a:ext>
                </a:extLst>
              </a:tr>
              <a:tr h="141232">
                <a:tc>
                  <a:txBody>
                    <a:bodyPr/>
                    <a:lstStyle/>
                    <a:p>
                      <a:pPr algn="ctr">
                        <a:lnSpc>
                          <a:spcPct val="107000"/>
                        </a:lnSpc>
                      </a:pPr>
                      <a:r>
                        <a:rPr lang="en-IN" sz="1000">
                          <a:solidFill>
                            <a:schemeClr val="bg1"/>
                          </a:solidFill>
                          <a:effectLst/>
                        </a:rPr>
                        <a:t>2</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a:txBody>
                    <a:bodyPr/>
                    <a:lstStyle/>
                    <a:p>
                      <a:pPr>
                        <a:lnSpc>
                          <a:spcPct val="107000"/>
                        </a:lnSpc>
                      </a:pPr>
                      <a:r>
                        <a:rPr lang="en-IN" sz="1000">
                          <a:solidFill>
                            <a:schemeClr val="bg1"/>
                          </a:solidFill>
                          <a:effectLst/>
                        </a:rPr>
                        <a:t>Efforts should be made to eliminate physical registers for record entry</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b"/>
                </a:tc>
                <a:tc>
                  <a:txBody>
                    <a:bodyPr/>
                    <a:lstStyle/>
                    <a:p>
                      <a:pPr algn="ctr">
                        <a:lnSpc>
                          <a:spcPct val="107000"/>
                        </a:lnSpc>
                      </a:pPr>
                      <a:r>
                        <a:rPr lang="en-IN" sz="1000">
                          <a:solidFill>
                            <a:schemeClr val="bg1"/>
                          </a:solidFill>
                          <a:effectLst/>
                        </a:rPr>
                        <a:t>20</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extLst>
                  <a:ext uri="{0D108BD9-81ED-4DB2-BD59-A6C34878D82A}">
                    <a16:rowId xmlns:a16="http://schemas.microsoft.com/office/drawing/2014/main" val="3119908561"/>
                  </a:ext>
                </a:extLst>
              </a:tr>
              <a:tr h="141232">
                <a:tc>
                  <a:txBody>
                    <a:bodyPr/>
                    <a:lstStyle/>
                    <a:p>
                      <a:pPr algn="ctr">
                        <a:lnSpc>
                          <a:spcPct val="107000"/>
                        </a:lnSpc>
                      </a:pPr>
                      <a:r>
                        <a:rPr lang="en-IN" sz="1000">
                          <a:solidFill>
                            <a:schemeClr val="bg1"/>
                          </a:solidFill>
                          <a:effectLst/>
                        </a:rPr>
                        <a:t>3</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a:txBody>
                    <a:bodyPr/>
                    <a:lstStyle/>
                    <a:p>
                      <a:pPr>
                        <a:lnSpc>
                          <a:spcPct val="107000"/>
                        </a:lnSpc>
                      </a:pPr>
                      <a:r>
                        <a:rPr lang="en-IN" sz="1000">
                          <a:solidFill>
                            <a:schemeClr val="bg1"/>
                          </a:solidFill>
                          <a:effectLst/>
                        </a:rPr>
                        <a:t>Retrieving data records from register is tedious and long process.</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a:txBody>
                    <a:bodyPr/>
                    <a:lstStyle/>
                    <a:p>
                      <a:pPr algn="ctr">
                        <a:lnSpc>
                          <a:spcPct val="107000"/>
                        </a:lnSpc>
                      </a:pPr>
                      <a:r>
                        <a:rPr lang="en-IN" sz="1000">
                          <a:solidFill>
                            <a:schemeClr val="bg1"/>
                          </a:solidFill>
                          <a:effectLst/>
                        </a:rPr>
                        <a:t>29</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extLst>
                  <a:ext uri="{0D108BD9-81ED-4DB2-BD59-A6C34878D82A}">
                    <a16:rowId xmlns:a16="http://schemas.microsoft.com/office/drawing/2014/main" val="1411942778"/>
                  </a:ext>
                </a:extLst>
              </a:tr>
              <a:tr h="268389">
                <a:tc>
                  <a:txBody>
                    <a:bodyPr/>
                    <a:lstStyle/>
                    <a:p>
                      <a:pPr algn="ctr">
                        <a:lnSpc>
                          <a:spcPct val="107000"/>
                        </a:lnSpc>
                      </a:pPr>
                      <a:r>
                        <a:rPr lang="en-IN" sz="1000">
                          <a:solidFill>
                            <a:schemeClr val="bg1"/>
                          </a:solidFill>
                          <a:effectLst/>
                        </a:rPr>
                        <a:t>4</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a:txBody>
                    <a:bodyPr/>
                    <a:lstStyle/>
                    <a:p>
                      <a:pPr>
                        <a:lnSpc>
                          <a:spcPct val="107000"/>
                        </a:lnSpc>
                      </a:pPr>
                      <a:r>
                        <a:rPr lang="en-IN" sz="1000">
                          <a:solidFill>
                            <a:schemeClr val="bg1"/>
                          </a:solidFill>
                          <a:effectLst/>
                        </a:rPr>
                        <a:t>Administrative work is more, due to which cannot give the needed time to patients.</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a:txBody>
                    <a:bodyPr/>
                    <a:lstStyle/>
                    <a:p>
                      <a:pPr algn="ctr">
                        <a:lnSpc>
                          <a:spcPct val="107000"/>
                        </a:lnSpc>
                      </a:pPr>
                      <a:r>
                        <a:rPr lang="en-IN" sz="1000">
                          <a:solidFill>
                            <a:schemeClr val="bg1"/>
                          </a:solidFill>
                          <a:effectLst/>
                        </a:rPr>
                        <a:t>8</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extLst>
                  <a:ext uri="{0D108BD9-81ED-4DB2-BD59-A6C34878D82A}">
                    <a16:rowId xmlns:a16="http://schemas.microsoft.com/office/drawing/2014/main" val="2891973237"/>
                  </a:ext>
                </a:extLst>
              </a:tr>
              <a:tr h="141232">
                <a:tc>
                  <a:txBody>
                    <a:bodyPr/>
                    <a:lstStyle/>
                    <a:p>
                      <a:pPr algn="ctr">
                        <a:lnSpc>
                          <a:spcPct val="107000"/>
                        </a:lnSpc>
                      </a:pPr>
                      <a:r>
                        <a:rPr lang="en-IN" sz="1000">
                          <a:solidFill>
                            <a:schemeClr val="bg1"/>
                          </a:solidFill>
                          <a:effectLst/>
                        </a:rPr>
                        <a:t>5</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a:txBody>
                    <a:bodyPr/>
                    <a:lstStyle/>
                    <a:p>
                      <a:pPr>
                        <a:lnSpc>
                          <a:spcPct val="107000"/>
                        </a:lnSpc>
                      </a:pPr>
                      <a:r>
                        <a:rPr lang="en-IN" sz="1000">
                          <a:solidFill>
                            <a:schemeClr val="bg1"/>
                          </a:solidFill>
                          <a:effectLst/>
                        </a:rPr>
                        <a:t>Patient Tracking is very difficult</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a:txBody>
                    <a:bodyPr/>
                    <a:lstStyle/>
                    <a:p>
                      <a:pPr algn="ctr">
                        <a:lnSpc>
                          <a:spcPct val="107000"/>
                        </a:lnSpc>
                      </a:pPr>
                      <a:r>
                        <a:rPr lang="en-IN" sz="1000">
                          <a:solidFill>
                            <a:schemeClr val="bg1"/>
                          </a:solidFill>
                          <a:effectLst/>
                        </a:rPr>
                        <a:t>9</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extLst>
                  <a:ext uri="{0D108BD9-81ED-4DB2-BD59-A6C34878D82A}">
                    <a16:rowId xmlns:a16="http://schemas.microsoft.com/office/drawing/2014/main" val="789209659"/>
                  </a:ext>
                </a:extLst>
              </a:tr>
              <a:tr h="141232">
                <a:tc gridSpan="3">
                  <a:txBody>
                    <a:bodyPr/>
                    <a:lstStyle/>
                    <a:p>
                      <a:pPr>
                        <a:lnSpc>
                          <a:spcPct val="107000"/>
                        </a:lnSpc>
                      </a:pPr>
                      <a:r>
                        <a:rPr lang="en-IN" sz="1000">
                          <a:solidFill>
                            <a:schemeClr val="bg1"/>
                          </a:solidFill>
                          <a:effectLst/>
                        </a:rPr>
                        <a:t>Technology </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783764122"/>
                  </a:ext>
                </a:extLst>
              </a:tr>
              <a:tr h="141232">
                <a:tc>
                  <a:txBody>
                    <a:bodyPr/>
                    <a:lstStyle/>
                    <a:p>
                      <a:pPr algn="ctr">
                        <a:lnSpc>
                          <a:spcPct val="107000"/>
                        </a:lnSpc>
                      </a:pPr>
                      <a:r>
                        <a:rPr lang="en-IN" sz="1000">
                          <a:solidFill>
                            <a:schemeClr val="bg1"/>
                          </a:solidFill>
                          <a:effectLst/>
                        </a:rPr>
                        <a:t>1</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a:txBody>
                    <a:bodyPr/>
                    <a:lstStyle/>
                    <a:p>
                      <a:pPr>
                        <a:lnSpc>
                          <a:spcPct val="107000"/>
                        </a:lnSpc>
                      </a:pPr>
                      <a:r>
                        <a:rPr lang="en-IN" sz="1000">
                          <a:solidFill>
                            <a:schemeClr val="bg1"/>
                          </a:solidFill>
                          <a:effectLst/>
                        </a:rPr>
                        <a:t>PACS and RIS needs special consideration</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a:txBody>
                    <a:bodyPr/>
                    <a:lstStyle/>
                    <a:p>
                      <a:pPr algn="ctr">
                        <a:lnSpc>
                          <a:spcPct val="107000"/>
                        </a:lnSpc>
                      </a:pPr>
                      <a:r>
                        <a:rPr lang="en-IN" sz="1000">
                          <a:solidFill>
                            <a:schemeClr val="bg1"/>
                          </a:solidFill>
                          <a:effectLst/>
                        </a:rPr>
                        <a:t>4</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extLst>
                  <a:ext uri="{0D108BD9-81ED-4DB2-BD59-A6C34878D82A}">
                    <a16:rowId xmlns:a16="http://schemas.microsoft.com/office/drawing/2014/main" val="1177342582"/>
                  </a:ext>
                </a:extLst>
              </a:tr>
              <a:tr h="141232">
                <a:tc>
                  <a:txBody>
                    <a:bodyPr/>
                    <a:lstStyle/>
                    <a:p>
                      <a:pPr algn="ctr">
                        <a:lnSpc>
                          <a:spcPct val="107000"/>
                        </a:lnSpc>
                      </a:pPr>
                      <a:r>
                        <a:rPr lang="en-IN" sz="1000">
                          <a:solidFill>
                            <a:schemeClr val="bg1"/>
                          </a:solidFill>
                          <a:effectLst/>
                        </a:rPr>
                        <a:t>2</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a:txBody>
                    <a:bodyPr/>
                    <a:lstStyle/>
                    <a:p>
                      <a:pPr>
                        <a:lnSpc>
                          <a:spcPct val="107000"/>
                        </a:lnSpc>
                      </a:pPr>
                      <a:r>
                        <a:rPr lang="en-IN" sz="1000">
                          <a:solidFill>
                            <a:schemeClr val="bg1"/>
                          </a:solidFill>
                          <a:effectLst/>
                        </a:rPr>
                        <a:t>System needs to be made user friendly</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a:txBody>
                    <a:bodyPr/>
                    <a:lstStyle/>
                    <a:p>
                      <a:pPr algn="ctr">
                        <a:lnSpc>
                          <a:spcPct val="107000"/>
                        </a:lnSpc>
                      </a:pPr>
                      <a:r>
                        <a:rPr lang="en-IN" sz="1000">
                          <a:solidFill>
                            <a:schemeClr val="bg1"/>
                          </a:solidFill>
                          <a:effectLst/>
                        </a:rPr>
                        <a:t>11</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extLst>
                  <a:ext uri="{0D108BD9-81ED-4DB2-BD59-A6C34878D82A}">
                    <a16:rowId xmlns:a16="http://schemas.microsoft.com/office/drawing/2014/main" val="1991307616"/>
                  </a:ext>
                </a:extLst>
              </a:tr>
              <a:tr h="141232">
                <a:tc>
                  <a:txBody>
                    <a:bodyPr/>
                    <a:lstStyle/>
                    <a:p>
                      <a:pPr algn="ctr">
                        <a:lnSpc>
                          <a:spcPct val="107000"/>
                        </a:lnSpc>
                      </a:pPr>
                      <a:r>
                        <a:rPr lang="en-IN" sz="1000">
                          <a:solidFill>
                            <a:schemeClr val="bg1"/>
                          </a:solidFill>
                          <a:effectLst/>
                        </a:rPr>
                        <a:t>3</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a:txBody>
                    <a:bodyPr/>
                    <a:lstStyle/>
                    <a:p>
                      <a:pPr>
                        <a:lnSpc>
                          <a:spcPct val="107000"/>
                        </a:lnSpc>
                      </a:pPr>
                      <a:r>
                        <a:rPr lang="en-IN" sz="1000">
                          <a:solidFill>
                            <a:schemeClr val="bg1"/>
                          </a:solidFill>
                          <a:effectLst/>
                        </a:rPr>
                        <a:t>Patient records should be fully digitised</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a:txBody>
                    <a:bodyPr/>
                    <a:lstStyle/>
                    <a:p>
                      <a:pPr algn="ctr">
                        <a:lnSpc>
                          <a:spcPct val="107000"/>
                        </a:lnSpc>
                      </a:pPr>
                      <a:r>
                        <a:rPr lang="en-IN" sz="1000">
                          <a:solidFill>
                            <a:schemeClr val="bg1"/>
                          </a:solidFill>
                          <a:effectLst/>
                        </a:rPr>
                        <a:t>17 </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extLst>
                  <a:ext uri="{0D108BD9-81ED-4DB2-BD59-A6C34878D82A}">
                    <a16:rowId xmlns:a16="http://schemas.microsoft.com/office/drawing/2014/main" val="3627649852"/>
                  </a:ext>
                </a:extLst>
              </a:tr>
              <a:tr h="141232">
                <a:tc>
                  <a:txBody>
                    <a:bodyPr/>
                    <a:lstStyle/>
                    <a:p>
                      <a:pPr algn="ctr">
                        <a:lnSpc>
                          <a:spcPct val="107000"/>
                        </a:lnSpc>
                      </a:pPr>
                      <a:r>
                        <a:rPr lang="en-IN" sz="1000">
                          <a:solidFill>
                            <a:schemeClr val="bg1"/>
                          </a:solidFill>
                          <a:effectLst/>
                        </a:rPr>
                        <a:t>4</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a:txBody>
                    <a:bodyPr/>
                    <a:lstStyle/>
                    <a:p>
                      <a:pPr>
                        <a:lnSpc>
                          <a:spcPct val="107000"/>
                        </a:lnSpc>
                      </a:pPr>
                      <a:r>
                        <a:rPr lang="en-IN" sz="1000">
                          <a:solidFill>
                            <a:schemeClr val="bg1"/>
                          </a:solidFill>
                          <a:effectLst/>
                        </a:rPr>
                        <a:t>Single sign on system</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a:txBody>
                    <a:bodyPr/>
                    <a:lstStyle/>
                    <a:p>
                      <a:pPr algn="ctr">
                        <a:lnSpc>
                          <a:spcPct val="107000"/>
                        </a:lnSpc>
                      </a:pPr>
                      <a:r>
                        <a:rPr lang="en-IN" sz="1000">
                          <a:solidFill>
                            <a:schemeClr val="bg1"/>
                          </a:solidFill>
                          <a:effectLst/>
                        </a:rPr>
                        <a:t>14 </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extLst>
                  <a:ext uri="{0D108BD9-81ED-4DB2-BD59-A6C34878D82A}">
                    <a16:rowId xmlns:a16="http://schemas.microsoft.com/office/drawing/2014/main" val="2176527750"/>
                  </a:ext>
                </a:extLst>
              </a:tr>
              <a:tr h="141232">
                <a:tc>
                  <a:txBody>
                    <a:bodyPr/>
                    <a:lstStyle/>
                    <a:p>
                      <a:pPr algn="ctr">
                        <a:lnSpc>
                          <a:spcPct val="107000"/>
                        </a:lnSpc>
                      </a:pPr>
                      <a:r>
                        <a:rPr lang="en-IN" sz="1000" dirty="0">
                          <a:solidFill>
                            <a:schemeClr val="bg1"/>
                          </a:solidFill>
                          <a:effectLst/>
                        </a:rPr>
                        <a:t>5</a:t>
                      </a:r>
                      <a:endParaRPr lang="en-IN"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a:txBody>
                    <a:bodyPr/>
                    <a:lstStyle/>
                    <a:p>
                      <a:pPr>
                        <a:lnSpc>
                          <a:spcPct val="107000"/>
                        </a:lnSpc>
                      </a:pPr>
                      <a:r>
                        <a:rPr lang="en-IN" sz="1000">
                          <a:solidFill>
                            <a:schemeClr val="bg1"/>
                          </a:solidFill>
                          <a:effectLst/>
                        </a:rPr>
                        <a:t>Poor network connectivity</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a:txBody>
                    <a:bodyPr/>
                    <a:lstStyle/>
                    <a:p>
                      <a:pPr algn="ctr">
                        <a:lnSpc>
                          <a:spcPct val="107000"/>
                        </a:lnSpc>
                      </a:pPr>
                      <a:r>
                        <a:rPr lang="en-IN" sz="1000">
                          <a:solidFill>
                            <a:schemeClr val="bg1"/>
                          </a:solidFill>
                          <a:effectLst/>
                        </a:rPr>
                        <a:t>15</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extLst>
                  <a:ext uri="{0D108BD9-81ED-4DB2-BD59-A6C34878D82A}">
                    <a16:rowId xmlns:a16="http://schemas.microsoft.com/office/drawing/2014/main" val="2562473048"/>
                  </a:ext>
                </a:extLst>
              </a:tr>
              <a:tr h="141232">
                <a:tc>
                  <a:txBody>
                    <a:bodyPr/>
                    <a:lstStyle/>
                    <a:p>
                      <a:pPr algn="ctr">
                        <a:lnSpc>
                          <a:spcPct val="107000"/>
                        </a:lnSpc>
                      </a:pPr>
                      <a:r>
                        <a:rPr lang="en-IN" sz="1000">
                          <a:solidFill>
                            <a:schemeClr val="bg1"/>
                          </a:solidFill>
                          <a:effectLst/>
                        </a:rPr>
                        <a:t>6</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a:txBody>
                    <a:bodyPr/>
                    <a:lstStyle/>
                    <a:p>
                      <a:pPr>
                        <a:lnSpc>
                          <a:spcPct val="107000"/>
                        </a:lnSpc>
                      </a:pPr>
                      <a:r>
                        <a:rPr lang="en-IN" sz="1000">
                          <a:solidFill>
                            <a:schemeClr val="bg1"/>
                          </a:solidFill>
                          <a:effectLst/>
                        </a:rPr>
                        <a:t>Remote access to HMIS</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a:txBody>
                    <a:bodyPr/>
                    <a:lstStyle/>
                    <a:p>
                      <a:pPr algn="ctr">
                        <a:lnSpc>
                          <a:spcPct val="107000"/>
                        </a:lnSpc>
                      </a:pPr>
                      <a:r>
                        <a:rPr lang="en-IN" sz="1000">
                          <a:solidFill>
                            <a:schemeClr val="bg1"/>
                          </a:solidFill>
                          <a:effectLst/>
                        </a:rPr>
                        <a:t>7</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extLst>
                  <a:ext uri="{0D108BD9-81ED-4DB2-BD59-A6C34878D82A}">
                    <a16:rowId xmlns:a16="http://schemas.microsoft.com/office/drawing/2014/main" val="4003151329"/>
                  </a:ext>
                </a:extLst>
              </a:tr>
              <a:tr h="141232">
                <a:tc>
                  <a:txBody>
                    <a:bodyPr/>
                    <a:lstStyle/>
                    <a:p>
                      <a:pPr algn="ctr">
                        <a:lnSpc>
                          <a:spcPct val="107000"/>
                        </a:lnSpc>
                      </a:pPr>
                      <a:r>
                        <a:rPr lang="en-IN" sz="1000">
                          <a:solidFill>
                            <a:schemeClr val="bg1"/>
                          </a:solidFill>
                          <a:effectLst/>
                        </a:rPr>
                        <a:t>7</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a:txBody>
                    <a:bodyPr/>
                    <a:lstStyle/>
                    <a:p>
                      <a:pPr>
                        <a:lnSpc>
                          <a:spcPct val="107000"/>
                        </a:lnSpc>
                      </a:pPr>
                      <a:r>
                        <a:rPr lang="en-IN" sz="1000">
                          <a:solidFill>
                            <a:schemeClr val="bg1"/>
                          </a:solidFill>
                          <a:effectLst/>
                        </a:rPr>
                        <a:t>One Integrated solution</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a:txBody>
                    <a:bodyPr/>
                    <a:lstStyle/>
                    <a:p>
                      <a:pPr algn="ctr">
                        <a:lnSpc>
                          <a:spcPct val="107000"/>
                        </a:lnSpc>
                      </a:pPr>
                      <a:r>
                        <a:rPr lang="en-IN" sz="1000">
                          <a:solidFill>
                            <a:schemeClr val="bg1"/>
                          </a:solidFill>
                          <a:effectLst/>
                        </a:rPr>
                        <a:t>4</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extLst>
                  <a:ext uri="{0D108BD9-81ED-4DB2-BD59-A6C34878D82A}">
                    <a16:rowId xmlns:a16="http://schemas.microsoft.com/office/drawing/2014/main" val="2394196256"/>
                  </a:ext>
                </a:extLst>
              </a:tr>
              <a:tr h="141232">
                <a:tc>
                  <a:txBody>
                    <a:bodyPr/>
                    <a:lstStyle/>
                    <a:p>
                      <a:pPr algn="ctr">
                        <a:lnSpc>
                          <a:spcPct val="107000"/>
                        </a:lnSpc>
                      </a:pPr>
                      <a:r>
                        <a:rPr lang="en-IN" sz="1000">
                          <a:solidFill>
                            <a:schemeClr val="bg1"/>
                          </a:solidFill>
                          <a:effectLst/>
                        </a:rPr>
                        <a:t>8</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a:txBody>
                    <a:bodyPr/>
                    <a:lstStyle/>
                    <a:p>
                      <a:pPr>
                        <a:lnSpc>
                          <a:spcPct val="107000"/>
                        </a:lnSpc>
                      </a:pPr>
                      <a:r>
                        <a:rPr lang="en-IN" sz="1000">
                          <a:solidFill>
                            <a:schemeClr val="bg1"/>
                          </a:solidFill>
                          <a:effectLst/>
                        </a:rPr>
                        <a:t>Interoperability should be present</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a:txBody>
                    <a:bodyPr/>
                    <a:lstStyle/>
                    <a:p>
                      <a:pPr algn="ctr">
                        <a:lnSpc>
                          <a:spcPct val="107000"/>
                        </a:lnSpc>
                      </a:pPr>
                      <a:r>
                        <a:rPr lang="en-IN" sz="1000">
                          <a:solidFill>
                            <a:schemeClr val="bg1"/>
                          </a:solidFill>
                          <a:effectLst/>
                        </a:rPr>
                        <a:t>9</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extLst>
                  <a:ext uri="{0D108BD9-81ED-4DB2-BD59-A6C34878D82A}">
                    <a16:rowId xmlns:a16="http://schemas.microsoft.com/office/drawing/2014/main" val="3206478475"/>
                  </a:ext>
                </a:extLst>
              </a:tr>
              <a:tr h="268389">
                <a:tc>
                  <a:txBody>
                    <a:bodyPr/>
                    <a:lstStyle/>
                    <a:p>
                      <a:pPr algn="ctr">
                        <a:lnSpc>
                          <a:spcPct val="107000"/>
                        </a:lnSpc>
                      </a:pPr>
                      <a:r>
                        <a:rPr lang="en-IN" sz="1000">
                          <a:solidFill>
                            <a:schemeClr val="bg1"/>
                          </a:solidFill>
                          <a:effectLst/>
                        </a:rPr>
                        <a:t>9</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a:txBody>
                    <a:bodyPr/>
                    <a:lstStyle/>
                    <a:p>
                      <a:pPr>
                        <a:lnSpc>
                          <a:spcPct val="107000"/>
                        </a:lnSpc>
                      </a:pPr>
                      <a:r>
                        <a:rPr lang="en-IN" sz="1000">
                          <a:solidFill>
                            <a:schemeClr val="bg1"/>
                          </a:solidFill>
                          <a:effectLst/>
                        </a:rPr>
                        <a:t>Barcode generation process may be evolved to accommodate payment verification</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b"/>
                </a:tc>
                <a:tc>
                  <a:txBody>
                    <a:bodyPr/>
                    <a:lstStyle/>
                    <a:p>
                      <a:pPr algn="ctr">
                        <a:lnSpc>
                          <a:spcPct val="107000"/>
                        </a:lnSpc>
                      </a:pPr>
                      <a:r>
                        <a:rPr lang="en-IN" sz="1000">
                          <a:solidFill>
                            <a:schemeClr val="bg1"/>
                          </a:solidFill>
                          <a:effectLst/>
                        </a:rPr>
                        <a:t>2</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extLst>
                  <a:ext uri="{0D108BD9-81ED-4DB2-BD59-A6C34878D82A}">
                    <a16:rowId xmlns:a16="http://schemas.microsoft.com/office/drawing/2014/main" val="3112306248"/>
                  </a:ext>
                </a:extLst>
              </a:tr>
              <a:tr h="282463">
                <a:tc>
                  <a:txBody>
                    <a:bodyPr/>
                    <a:lstStyle/>
                    <a:p>
                      <a:pPr algn="ctr">
                        <a:lnSpc>
                          <a:spcPct val="107000"/>
                        </a:lnSpc>
                      </a:pPr>
                      <a:r>
                        <a:rPr lang="en-IN" sz="1000">
                          <a:solidFill>
                            <a:schemeClr val="bg1"/>
                          </a:solidFill>
                          <a:effectLst/>
                        </a:rPr>
                        <a:t>10</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a:txBody>
                    <a:bodyPr/>
                    <a:lstStyle/>
                    <a:p>
                      <a:pPr>
                        <a:lnSpc>
                          <a:spcPct val="107000"/>
                        </a:lnSpc>
                      </a:pPr>
                      <a:r>
                        <a:rPr lang="en-IN" sz="1000">
                          <a:solidFill>
                            <a:schemeClr val="bg1"/>
                          </a:solidFill>
                          <a:effectLst/>
                        </a:rPr>
                        <a:t>The systems should be easy to navigate, and remote access should be possible when needed</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b"/>
                </a:tc>
                <a:tc>
                  <a:txBody>
                    <a:bodyPr/>
                    <a:lstStyle/>
                    <a:p>
                      <a:pPr algn="ctr">
                        <a:lnSpc>
                          <a:spcPct val="107000"/>
                        </a:lnSpc>
                      </a:pPr>
                      <a:r>
                        <a:rPr lang="en-IN" sz="1000">
                          <a:solidFill>
                            <a:schemeClr val="bg1"/>
                          </a:solidFill>
                          <a:effectLst/>
                        </a:rPr>
                        <a:t>4</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extLst>
                  <a:ext uri="{0D108BD9-81ED-4DB2-BD59-A6C34878D82A}">
                    <a16:rowId xmlns:a16="http://schemas.microsoft.com/office/drawing/2014/main" val="2550424456"/>
                  </a:ext>
                </a:extLst>
              </a:tr>
              <a:tr h="141232">
                <a:tc>
                  <a:txBody>
                    <a:bodyPr/>
                    <a:lstStyle/>
                    <a:p>
                      <a:pPr algn="ctr">
                        <a:lnSpc>
                          <a:spcPct val="107000"/>
                        </a:lnSpc>
                      </a:pPr>
                      <a:r>
                        <a:rPr lang="en-IN" sz="1000">
                          <a:solidFill>
                            <a:schemeClr val="bg1"/>
                          </a:solidFill>
                          <a:effectLst/>
                        </a:rPr>
                        <a:t>11</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a:txBody>
                    <a:bodyPr/>
                    <a:lstStyle/>
                    <a:p>
                      <a:pPr>
                        <a:lnSpc>
                          <a:spcPct val="107000"/>
                        </a:lnSpc>
                      </a:pPr>
                      <a:r>
                        <a:rPr lang="en-IN" sz="1000">
                          <a:solidFill>
                            <a:schemeClr val="bg1"/>
                          </a:solidFill>
                          <a:effectLst/>
                        </a:rPr>
                        <a:t>Should have EMR system which will be easy to operate</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b"/>
                </a:tc>
                <a:tc>
                  <a:txBody>
                    <a:bodyPr/>
                    <a:lstStyle/>
                    <a:p>
                      <a:pPr algn="ctr">
                        <a:lnSpc>
                          <a:spcPct val="107000"/>
                        </a:lnSpc>
                      </a:pPr>
                      <a:r>
                        <a:rPr lang="en-IN" sz="1000">
                          <a:solidFill>
                            <a:schemeClr val="bg1"/>
                          </a:solidFill>
                          <a:effectLst/>
                        </a:rPr>
                        <a:t>25</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extLst>
                  <a:ext uri="{0D108BD9-81ED-4DB2-BD59-A6C34878D82A}">
                    <a16:rowId xmlns:a16="http://schemas.microsoft.com/office/drawing/2014/main" val="3934850135"/>
                  </a:ext>
                </a:extLst>
              </a:tr>
              <a:tr h="268389">
                <a:tc>
                  <a:txBody>
                    <a:bodyPr/>
                    <a:lstStyle/>
                    <a:p>
                      <a:pPr algn="ctr">
                        <a:lnSpc>
                          <a:spcPct val="107000"/>
                        </a:lnSpc>
                      </a:pPr>
                      <a:r>
                        <a:rPr lang="en-IN" sz="1000">
                          <a:solidFill>
                            <a:schemeClr val="bg1"/>
                          </a:solidFill>
                          <a:effectLst/>
                        </a:rPr>
                        <a:t>12</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a:txBody>
                    <a:bodyPr/>
                    <a:lstStyle/>
                    <a:p>
                      <a:pPr>
                        <a:lnSpc>
                          <a:spcPct val="107000"/>
                        </a:lnSpc>
                      </a:pPr>
                      <a:r>
                        <a:rPr lang="en-US" sz="1000">
                          <a:solidFill>
                            <a:schemeClr val="bg1"/>
                          </a:solidFill>
                          <a:effectLst/>
                        </a:rPr>
                        <a:t>Patient care portal needs to be upgraded. It should be smooth and timebound</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a:txBody>
                    <a:bodyPr/>
                    <a:lstStyle/>
                    <a:p>
                      <a:pPr algn="ctr">
                        <a:lnSpc>
                          <a:spcPct val="107000"/>
                        </a:lnSpc>
                      </a:pPr>
                      <a:r>
                        <a:rPr lang="en-IN" sz="1000">
                          <a:solidFill>
                            <a:schemeClr val="bg1"/>
                          </a:solidFill>
                          <a:effectLst/>
                        </a:rPr>
                        <a:t>6</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extLst>
                  <a:ext uri="{0D108BD9-81ED-4DB2-BD59-A6C34878D82A}">
                    <a16:rowId xmlns:a16="http://schemas.microsoft.com/office/drawing/2014/main" val="3415238755"/>
                  </a:ext>
                </a:extLst>
              </a:tr>
              <a:tr h="423695">
                <a:tc>
                  <a:txBody>
                    <a:bodyPr/>
                    <a:lstStyle/>
                    <a:p>
                      <a:pPr algn="ctr">
                        <a:lnSpc>
                          <a:spcPct val="107000"/>
                        </a:lnSpc>
                      </a:pPr>
                      <a:r>
                        <a:rPr lang="en-IN" sz="1000">
                          <a:solidFill>
                            <a:schemeClr val="bg1"/>
                          </a:solidFill>
                          <a:effectLst/>
                        </a:rPr>
                        <a:t>13</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a:txBody>
                    <a:bodyPr/>
                    <a:lstStyle/>
                    <a:p>
                      <a:pPr>
                        <a:lnSpc>
                          <a:spcPct val="107000"/>
                        </a:lnSpc>
                      </a:pPr>
                      <a:r>
                        <a:rPr lang="en-IN" sz="1000">
                          <a:solidFill>
                            <a:schemeClr val="bg1"/>
                          </a:solidFill>
                          <a:effectLst/>
                        </a:rPr>
                        <a:t>Real time updation of patients' IPD location and Treating Physician should be available to Labs to facilitate communications regarding critical results and possible pre-analytical problems</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b"/>
                </a:tc>
                <a:tc>
                  <a:txBody>
                    <a:bodyPr/>
                    <a:lstStyle/>
                    <a:p>
                      <a:pPr algn="ctr">
                        <a:lnSpc>
                          <a:spcPct val="107000"/>
                        </a:lnSpc>
                      </a:pPr>
                      <a:r>
                        <a:rPr lang="en-IN" sz="1000">
                          <a:solidFill>
                            <a:schemeClr val="bg1"/>
                          </a:solidFill>
                          <a:effectLst/>
                        </a:rPr>
                        <a:t>10</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extLst>
                  <a:ext uri="{0D108BD9-81ED-4DB2-BD59-A6C34878D82A}">
                    <a16:rowId xmlns:a16="http://schemas.microsoft.com/office/drawing/2014/main" val="3823091833"/>
                  </a:ext>
                </a:extLst>
              </a:tr>
              <a:tr h="282463">
                <a:tc>
                  <a:txBody>
                    <a:bodyPr/>
                    <a:lstStyle/>
                    <a:p>
                      <a:pPr algn="ctr">
                        <a:lnSpc>
                          <a:spcPct val="107000"/>
                        </a:lnSpc>
                      </a:pPr>
                      <a:r>
                        <a:rPr lang="en-IN" sz="1000">
                          <a:solidFill>
                            <a:schemeClr val="bg1"/>
                          </a:solidFill>
                          <a:effectLst/>
                        </a:rPr>
                        <a:t>14</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a:txBody>
                    <a:bodyPr/>
                    <a:lstStyle/>
                    <a:p>
                      <a:pPr>
                        <a:lnSpc>
                          <a:spcPct val="107000"/>
                        </a:lnSpc>
                      </a:pPr>
                      <a:r>
                        <a:rPr lang="en-IN" sz="1000">
                          <a:solidFill>
                            <a:schemeClr val="bg1"/>
                          </a:solidFill>
                          <a:effectLst/>
                        </a:rPr>
                        <a:t>In case of Edits in released reports patient (for OPD reports) and concerned clinician (for IPD) to be informed through alerts/notification.</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b"/>
                </a:tc>
                <a:tc>
                  <a:txBody>
                    <a:bodyPr/>
                    <a:lstStyle/>
                    <a:p>
                      <a:pPr algn="ctr">
                        <a:lnSpc>
                          <a:spcPct val="107000"/>
                        </a:lnSpc>
                      </a:pPr>
                      <a:r>
                        <a:rPr lang="en-IN" sz="1000">
                          <a:solidFill>
                            <a:schemeClr val="bg1"/>
                          </a:solidFill>
                          <a:effectLst/>
                        </a:rPr>
                        <a:t>5</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extLst>
                  <a:ext uri="{0D108BD9-81ED-4DB2-BD59-A6C34878D82A}">
                    <a16:rowId xmlns:a16="http://schemas.microsoft.com/office/drawing/2014/main" val="3954849927"/>
                  </a:ext>
                </a:extLst>
              </a:tr>
              <a:tr h="405968">
                <a:tc>
                  <a:txBody>
                    <a:bodyPr/>
                    <a:lstStyle/>
                    <a:p>
                      <a:pPr algn="ctr">
                        <a:lnSpc>
                          <a:spcPct val="107000"/>
                        </a:lnSpc>
                      </a:pPr>
                      <a:r>
                        <a:rPr lang="en-IN" sz="1000">
                          <a:solidFill>
                            <a:schemeClr val="bg1"/>
                          </a:solidFill>
                          <a:effectLst/>
                        </a:rPr>
                        <a:t>15</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tc>
                  <a:txBody>
                    <a:bodyPr/>
                    <a:lstStyle/>
                    <a:p>
                      <a:pPr>
                        <a:lnSpc>
                          <a:spcPct val="107000"/>
                        </a:lnSpc>
                      </a:pPr>
                      <a:r>
                        <a:rPr lang="en-IN" sz="1000">
                          <a:solidFill>
                            <a:schemeClr val="bg1"/>
                          </a:solidFill>
                          <a:effectLst/>
                        </a:rPr>
                        <a:t>Real time updation of patients' IPD location and Treating Physician should be available to Labs to facilitate communications regarding critical results and possible pre-analytical problems</a:t>
                      </a:r>
                      <a:endParaRPr lang="en-IN" sz="1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b"/>
                </a:tc>
                <a:tc>
                  <a:txBody>
                    <a:bodyPr/>
                    <a:lstStyle/>
                    <a:p>
                      <a:pPr algn="ctr">
                        <a:lnSpc>
                          <a:spcPct val="107000"/>
                        </a:lnSpc>
                      </a:pPr>
                      <a:r>
                        <a:rPr lang="en-IN" sz="1000" dirty="0">
                          <a:solidFill>
                            <a:schemeClr val="bg1"/>
                          </a:solidFill>
                          <a:effectLst/>
                        </a:rPr>
                        <a:t>10</a:t>
                      </a:r>
                      <a:endParaRPr lang="en-IN"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117" marR="42117" marT="0" marB="0" anchor="ctr"/>
                </a:tc>
                <a:extLst>
                  <a:ext uri="{0D108BD9-81ED-4DB2-BD59-A6C34878D82A}">
                    <a16:rowId xmlns:a16="http://schemas.microsoft.com/office/drawing/2014/main" val="2043924091"/>
                  </a:ext>
                </a:extLst>
              </a:tr>
            </a:tbl>
          </a:graphicData>
        </a:graphic>
      </p:graphicFrame>
    </p:spTree>
    <p:extLst>
      <p:ext uri="{BB962C8B-B14F-4D97-AF65-F5344CB8AC3E}">
        <p14:creationId xmlns:p14="http://schemas.microsoft.com/office/powerpoint/2010/main" val="822169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39;p34">
            <a:extLst>
              <a:ext uri="{FF2B5EF4-FFF2-40B4-BE49-F238E27FC236}">
                <a16:creationId xmlns:a16="http://schemas.microsoft.com/office/drawing/2014/main" id="{18764EE7-5064-57E2-0FB7-7ED8FC9B7FAD}"/>
              </a:ext>
            </a:extLst>
          </p:cNvPr>
          <p:cNvSpPr txBox="1">
            <a:spLocks/>
          </p:cNvSpPr>
          <p:nvPr/>
        </p:nvSpPr>
        <p:spPr>
          <a:xfrm>
            <a:off x="-3226816" y="-580837"/>
            <a:ext cx="7851621" cy="1491874"/>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en-IN" dirty="0">
                <a:solidFill>
                  <a:schemeClr val="bg1"/>
                </a:solidFill>
              </a:rPr>
              <a:t>Results -Nurse</a:t>
            </a:r>
          </a:p>
        </p:txBody>
      </p:sp>
      <p:graphicFrame>
        <p:nvGraphicFramePr>
          <p:cNvPr id="3" name="Chart 2">
            <a:extLst>
              <a:ext uri="{FF2B5EF4-FFF2-40B4-BE49-F238E27FC236}">
                <a16:creationId xmlns:a16="http://schemas.microsoft.com/office/drawing/2014/main" id="{E7905780-4E9E-4BB4-B9ED-7C84A19DC6FF}"/>
              </a:ext>
            </a:extLst>
          </p:cNvPr>
          <p:cNvGraphicFramePr/>
          <p:nvPr>
            <p:extLst>
              <p:ext uri="{D42A27DB-BD31-4B8C-83A1-F6EECF244321}">
                <p14:modId xmlns:p14="http://schemas.microsoft.com/office/powerpoint/2010/main" val="861562035"/>
              </p:ext>
            </p:extLst>
          </p:nvPr>
        </p:nvGraphicFramePr>
        <p:xfrm>
          <a:off x="174490" y="745937"/>
          <a:ext cx="5921509" cy="26168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C399B808-F3BF-45DA-A4B1-A06FAA593980}"/>
              </a:ext>
            </a:extLst>
          </p:cNvPr>
          <p:cNvGraphicFramePr/>
          <p:nvPr>
            <p:extLst>
              <p:ext uri="{D42A27DB-BD31-4B8C-83A1-F6EECF244321}">
                <p14:modId xmlns:p14="http://schemas.microsoft.com/office/powerpoint/2010/main" val="281775115"/>
              </p:ext>
            </p:extLst>
          </p:nvPr>
        </p:nvGraphicFramePr>
        <p:xfrm>
          <a:off x="174490" y="3660626"/>
          <a:ext cx="5921509"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83F6B4A4-95C2-4E5D-8A62-C7A5EFC6B21F}"/>
              </a:ext>
            </a:extLst>
          </p:cNvPr>
          <p:cNvGraphicFramePr/>
          <p:nvPr>
            <p:extLst>
              <p:ext uri="{D42A27DB-BD31-4B8C-83A1-F6EECF244321}">
                <p14:modId xmlns:p14="http://schemas.microsoft.com/office/powerpoint/2010/main" val="3950695537"/>
              </p:ext>
            </p:extLst>
          </p:nvPr>
        </p:nvGraphicFramePr>
        <p:xfrm>
          <a:off x="6296160" y="745937"/>
          <a:ext cx="5721350" cy="26168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C399B808-F3BF-45DA-A4B1-A06FAA593980}"/>
              </a:ext>
            </a:extLst>
          </p:cNvPr>
          <p:cNvGraphicFramePr/>
          <p:nvPr>
            <p:extLst>
              <p:ext uri="{D42A27DB-BD31-4B8C-83A1-F6EECF244321}">
                <p14:modId xmlns:p14="http://schemas.microsoft.com/office/powerpoint/2010/main" val="2845208083"/>
              </p:ext>
            </p:extLst>
          </p:nvPr>
        </p:nvGraphicFramePr>
        <p:xfrm>
          <a:off x="6268855" y="3660626"/>
          <a:ext cx="5748655"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63746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C0B86FE-5537-4F9B-A5A5-1A054AB2375C}"/>
              </a:ext>
            </a:extLst>
          </p:cNvPr>
          <p:cNvGraphicFramePr>
            <a:graphicFrameLocks noGrp="1"/>
          </p:cNvGraphicFramePr>
          <p:nvPr>
            <p:extLst>
              <p:ext uri="{D42A27DB-BD31-4B8C-83A1-F6EECF244321}">
                <p14:modId xmlns:p14="http://schemas.microsoft.com/office/powerpoint/2010/main" val="326060392"/>
              </p:ext>
            </p:extLst>
          </p:nvPr>
        </p:nvGraphicFramePr>
        <p:xfrm>
          <a:off x="1366464" y="454171"/>
          <a:ext cx="10332548" cy="5949657"/>
        </p:xfrm>
        <a:graphic>
          <a:graphicData uri="http://schemas.openxmlformats.org/drawingml/2006/table">
            <a:tbl>
              <a:tblPr firstRow="1" firstCol="1" bandRow="1">
                <a:tableStyleId>{8799B23B-EC83-4686-B30A-512413B5E67A}</a:tableStyleId>
              </a:tblPr>
              <a:tblGrid>
                <a:gridCol w="566676">
                  <a:extLst>
                    <a:ext uri="{9D8B030D-6E8A-4147-A177-3AD203B41FA5}">
                      <a16:colId xmlns:a16="http://schemas.microsoft.com/office/drawing/2014/main" val="2719670831"/>
                    </a:ext>
                  </a:extLst>
                </a:gridCol>
                <a:gridCol w="8578140">
                  <a:extLst>
                    <a:ext uri="{9D8B030D-6E8A-4147-A177-3AD203B41FA5}">
                      <a16:colId xmlns:a16="http://schemas.microsoft.com/office/drawing/2014/main" val="787249596"/>
                    </a:ext>
                  </a:extLst>
                </a:gridCol>
                <a:gridCol w="1187732">
                  <a:extLst>
                    <a:ext uri="{9D8B030D-6E8A-4147-A177-3AD203B41FA5}">
                      <a16:colId xmlns:a16="http://schemas.microsoft.com/office/drawing/2014/main" val="2735523432"/>
                    </a:ext>
                  </a:extLst>
                </a:gridCol>
              </a:tblGrid>
              <a:tr h="407643">
                <a:tc>
                  <a:txBody>
                    <a:bodyPr/>
                    <a:lstStyle/>
                    <a:p>
                      <a:pPr algn="l">
                        <a:lnSpc>
                          <a:spcPct val="107000"/>
                        </a:lnSpc>
                      </a:pPr>
                      <a:r>
                        <a:rPr lang="en-IN" sz="1100">
                          <a:solidFill>
                            <a:schemeClr val="bg1"/>
                          </a:solidFill>
                          <a:effectLst/>
                        </a:rPr>
                        <a:t>S.no</a:t>
                      </a:r>
                      <a:endParaRPr lang="en-IN"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pPr>
                      <a:r>
                        <a:rPr lang="en-IN" sz="1100" dirty="0">
                          <a:solidFill>
                            <a:schemeClr val="bg1"/>
                          </a:solidFill>
                          <a:effectLst/>
                        </a:rPr>
                        <a:t>Feedback Received</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pPr>
                      <a:r>
                        <a:rPr lang="en-IN" sz="1100" dirty="0">
                          <a:solidFill>
                            <a:schemeClr val="bg1"/>
                          </a:solidFill>
                          <a:effectLst/>
                        </a:rPr>
                        <a:t>No. of Responses</a:t>
                      </a:r>
                      <a:endParaRPr lang="en-IN"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00011699"/>
                  </a:ext>
                </a:extLst>
              </a:tr>
              <a:tr h="309157">
                <a:tc gridSpan="3">
                  <a:txBody>
                    <a:bodyPr/>
                    <a:lstStyle/>
                    <a:p>
                      <a:pPr algn="l">
                        <a:lnSpc>
                          <a:spcPct val="107000"/>
                        </a:lnSpc>
                      </a:pPr>
                      <a:r>
                        <a:rPr lang="en-IN" sz="1100" dirty="0">
                          <a:solidFill>
                            <a:schemeClr val="bg1"/>
                          </a:solidFill>
                          <a:effectLst/>
                        </a:rPr>
                        <a:t>People </a:t>
                      </a:r>
                      <a:endParaRPr lang="en-IN"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IN"/>
                    </a:p>
                  </a:txBody>
                  <a:tcPr/>
                </a:tc>
                <a:tc hMerge="1">
                  <a:txBody>
                    <a:bodyPr/>
                    <a:lstStyle/>
                    <a:p>
                      <a:pPr algn="l">
                        <a:lnSpc>
                          <a:spcPct val="107000"/>
                        </a:lnSpc>
                      </a:pPr>
                      <a:endParaRPr lang="en-IN"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17859653"/>
                  </a:ext>
                </a:extLst>
              </a:tr>
              <a:tr h="309157">
                <a:tc>
                  <a:txBody>
                    <a:bodyPr/>
                    <a:lstStyle/>
                    <a:p>
                      <a:pPr algn="l">
                        <a:lnSpc>
                          <a:spcPct val="107000"/>
                        </a:lnSpc>
                      </a:pPr>
                      <a:r>
                        <a:rPr lang="en-IN" sz="1100">
                          <a:solidFill>
                            <a:schemeClr val="bg1"/>
                          </a:solidFill>
                          <a:effectLst/>
                        </a:rPr>
                        <a:t>1</a:t>
                      </a:r>
                      <a:endParaRPr lang="en-IN"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pPr>
                      <a:r>
                        <a:rPr lang="en-IN" sz="1100" dirty="0">
                          <a:solidFill>
                            <a:schemeClr val="bg1"/>
                          </a:solidFill>
                          <a:effectLst/>
                        </a:rPr>
                        <a:t>Insufficient Manpower</a:t>
                      </a:r>
                      <a:endParaRPr lang="en-IN"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pPr>
                      <a:r>
                        <a:rPr lang="en-IN" sz="1100" dirty="0">
                          <a:solidFill>
                            <a:schemeClr val="bg1"/>
                          </a:solidFill>
                          <a:effectLst/>
                        </a:rPr>
                        <a:t>10</a:t>
                      </a:r>
                      <a:endParaRPr lang="en-IN"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24943858"/>
                  </a:ext>
                </a:extLst>
              </a:tr>
              <a:tr h="309157">
                <a:tc gridSpan="3">
                  <a:txBody>
                    <a:bodyPr/>
                    <a:lstStyle/>
                    <a:p>
                      <a:pPr algn="l">
                        <a:lnSpc>
                          <a:spcPct val="107000"/>
                        </a:lnSpc>
                      </a:pPr>
                      <a:r>
                        <a:rPr lang="en-IN" sz="1100">
                          <a:solidFill>
                            <a:schemeClr val="bg1"/>
                          </a:solidFill>
                          <a:effectLst/>
                        </a:rPr>
                        <a:t>Process</a:t>
                      </a:r>
                      <a:endParaRPr lang="en-IN"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IN"/>
                    </a:p>
                  </a:txBody>
                  <a:tcPr/>
                </a:tc>
                <a:tc hMerge="1">
                  <a:txBody>
                    <a:bodyPr/>
                    <a:lstStyle/>
                    <a:p>
                      <a:pPr algn="l">
                        <a:lnSpc>
                          <a:spcPct val="107000"/>
                        </a:lnSpc>
                      </a:pPr>
                      <a:endParaRPr lang="en-IN"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33353353"/>
                  </a:ext>
                </a:extLst>
              </a:tr>
              <a:tr h="309157">
                <a:tc>
                  <a:txBody>
                    <a:bodyPr/>
                    <a:lstStyle/>
                    <a:p>
                      <a:pPr algn="l">
                        <a:lnSpc>
                          <a:spcPct val="107000"/>
                        </a:lnSpc>
                      </a:pPr>
                      <a:r>
                        <a:rPr lang="en-IN" sz="1100">
                          <a:solidFill>
                            <a:schemeClr val="bg1"/>
                          </a:solidFill>
                          <a:effectLst/>
                        </a:rPr>
                        <a:t>1</a:t>
                      </a:r>
                      <a:endParaRPr lang="en-IN"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pPr>
                      <a:r>
                        <a:rPr lang="en-IN" sz="1100">
                          <a:solidFill>
                            <a:schemeClr val="bg1"/>
                          </a:solidFill>
                          <a:effectLst/>
                        </a:rPr>
                        <a:t>Improve the transfer process of patients from different departments, hospitals</a:t>
                      </a:r>
                      <a:endParaRPr lang="en-IN"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ct val="107000"/>
                        </a:lnSpc>
                      </a:pPr>
                      <a:r>
                        <a:rPr lang="en-IN" sz="1100">
                          <a:solidFill>
                            <a:schemeClr val="bg1"/>
                          </a:solidFill>
                          <a:effectLst/>
                        </a:rPr>
                        <a:t>15</a:t>
                      </a:r>
                      <a:endParaRPr lang="en-IN"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5584264"/>
                  </a:ext>
                </a:extLst>
              </a:tr>
              <a:tr h="309157">
                <a:tc>
                  <a:txBody>
                    <a:bodyPr/>
                    <a:lstStyle/>
                    <a:p>
                      <a:pPr algn="l">
                        <a:lnSpc>
                          <a:spcPct val="107000"/>
                        </a:lnSpc>
                      </a:pPr>
                      <a:r>
                        <a:rPr lang="en-IN" sz="1100">
                          <a:solidFill>
                            <a:schemeClr val="bg1"/>
                          </a:solidFill>
                          <a:effectLst/>
                        </a:rPr>
                        <a:t>2</a:t>
                      </a:r>
                      <a:endParaRPr lang="en-IN"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pPr>
                      <a:r>
                        <a:rPr lang="en-IN" sz="1100">
                          <a:solidFill>
                            <a:schemeClr val="bg1"/>
                          </a:solidFill>
                          <a:effectLst/>
                        </a:rPr>
                        <a:t>Efforts should be made to eliminate physical registers for record entry</a:t>
                      </a:r>
                      <a:endParaRPr lang="en-IN"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ct val="107000"/>
                        </a:lnSpc>
                      </a:pPr>
                      <a:r>
                        <a:rPr lang="en-IN" sz="1100">
                          <a:solidFill>
                            <a:schemeClr val="bg1"/>
                          </a:solidFill>
                          <a:effectLst/>
                        </a:rPr>
                        <a:t>25</a:t>
                      </a:r>
                      <a:endParaRPr lang="en-IN"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65686728"/>
                  </a:ext>
                </a:extLst>
              </a:tr>
              <a:tr h="309157">
                <a:tc>
                  <a:txBody>
                    <a:bodyPr/>
                    <a:lstStyle/>
                    <a:p>
                      <a:pPr algn="l">
                        <a:lnSpc>
                          <a:spcPct val="107000"/>
                        </a:lnSpc>
                      </a:pPr>
                      <a:r>
                        <a:rPr lang="en-IN" sz="1100">
                          <a:solidFill>
                            <a:schemeClr val="bg1"/>
                          </a:solidFill>
                          <a:effectLst/>
                        </a:rPr>
                        <a:t>3</a:t>
                      </a:r>
                      <a:endParaRPr lang="en-IN"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pPr>
                      <a:r>
                        <a:rPr lang="en-IN" sz="1100">
                          <a:solidFill>
                            <a:schemeClr val="bg1"/>
                          </a:solidFill>
                          <a:effectLst/>
                        </a:rPr>
                        <a:t>Roster Management is done on "gatta"</a:t>
                      </a:r>
                      <a:endParaRPr lang="en-IN"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ct val="107000"/>
                        </a:lnSpc>
                      </a:pPr>
                      <a:r>
                        <a:rPr lang="en-IN" sz="1100">
                          <a:solidFill>
                            <a:schemeClr val="bg1"/>
                          </a:solidFill>
                          <a:effectLst/>
                        </a:rPr>
                        <a:t>12</a:t>
                      </a:r>
                      <a:endParaRPr lang="en-IN"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74941313"/>
                  </a:ext>
                </a:extLst>
              </a:tr>
              <a:tr h="309157">
                <a:tc>
                  <a:txBody>
                    <a:bodyPr/>
                    <a:lstStyle/>
                    <a:p>
                      <a:pPr algn="l">
                        <a:lnSpc>
                          <a:spcPct val="107000"/>
                        </a:lnSpc>
                      </a:pPr>
                      <a:r>
                        <a:rPr lang="en-IN" sz="1100">
                          <a:solidFill>
                            <a:schemeClr val="bg1"/>
                          </a:solidFill>
                          <a:effectLst/>
                        </a:rPr>
                        <a:t>4</a:t>
                      </a:r>
                      <a:endParaRPr lang="en-IN"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pPr>
                      <a:r>
                        <a:rPr lang="en-IN" sz="1100">
                          <a:solidFill>
                            <a:schemeClr val="bg1"/>
                          </a:solidFill>
                          <a:effectLst/>
                        </a:rPr>
                        <a:t>Hybrid maintenance of records</a:t>
                      </a:r>
                      <a:endParaRPr lang="en-IN"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ct val="107000"/>
                        </a:lnSpc>
                      </a:pPr>
                      <a:r>
                        <a:rPr lang="en-IN" sz="1100">
                          <a:solidFill>
                            <a:schemeClr val="bg1"/>
                          </a:solidFill>
                          <a:effectLst/>
                        </a:rPr>
                        <a:t>17</a:t>
                      </a:r>
                      <a:endParaRPr lang="en-IN"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69093423"/>
                  </a:ext>
                </a:extLst>
              </a:tr>
              <a:tr h="309157">
                <a:tc>
                  <a:txBody>
                    <a:bodyPr/>
                    <a:lstStyle/>
                    <a:p>
                      <a:pPr algn="l">
                        <a:lnSpc>
                          <a:spcPct val="107000"/>
                        </a:lnSpc>
                      </a:pPr>
                      <a:r>
                        <a:rPr lang="en-IN" sz="1100">
                          <a:solidFill>
                            <a:schemeClr val="bg1"/>
                          </a:solidFill>
                          <a:effectLst/>
                        </a:rPr>
                        <a:t>5</a:t>
                      </a:r>
                      <a:endParaRPr lang="en-IN"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pPr>
                      <a:r>
                        <a:rPr lang="en-IN" sz="1100">
                          <a:solidFill>
                            <a:schemeClr val="bg1"/>
                          </a:solidFill>
                          <a:effectLst/>
                        </a:rPr>
                        <a:t>Duplicity of work</a:t>
                      </a:r>
                      <a:endParaRPr lang="en-IN"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pPr>
                      <a:r>
                        <a:rPr lang="en-IN" sz="1100">
                          <a:solidFill>
                            <a:schemeClr val="bg1"/>
                          </a:solidFill>
                          <a:effectLst/>
                        </a:rPr>
                        <a:t>22</a:t>
                      </a:r>
                      <a:endParaRPr lang="en-IN"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66400669"/>
                  </a:ext>
                </a:extLst>
              </a:tr>
              <a:tr h="309157">
                <a:tc>
                  <a:txBody>
                    <a:bodyPr/>
                    <a:lstStyle/>
                    <a:p>
                      <a:pPr algn="l">
                        <a:lnSpc>
                          <a:spcPct val="107000"/>
                        </a:lnSpc>
                      </a:pPr>
                      <a:r>
                        <a:rPr lang="en-IN" sz="1100">
                          <a:solidFill>
                            <a:schemeClr val="bg1"/>
                          </a:solidFill>
                          <a:effectLst/>
                        </a:rPr>
                        <a:t>6</a:t>
                      </a:r>
                      <a:endParaRPr lang="en-IN"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pPr>
                      <a:r>
                        <a:rPr lang="en-IN" sz="1100">
                          <a:solidFill>
                            <a:schemeClr val="bg1"/>
                          </a:solidFill>
                          <a:effectLst/>
                        </a:rPr>
                        <a:t>Time bound services </a:t>
                      </a:r>
                      <a:endParaRPr lang="en-IN"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pPr>
                      <a:r>
                        <a:rPr lang="en-IN" sz="1100">
                          <a:solidFill>
                            <a:schemeClr val="bg1"/>
                          </a:solidFill>
                          <a:effectLst/>
                        </a:rPr>
                        <a:t>11</a:t>
                      </a:r>
                      <a:endParaRPr lang="en-IN"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14988334"/>
                  </a:ext>
                </a:extLst>
              </a:tr>
              <a:tr h="618316">
                <a:tc>
                  <a:txBody>
                    <a:bodyPr/>
                    <a:lstStyle/>
                    <a:p>
                      <a:pPr algn="l">
                        <a:lnSpc>
                          <a:spcPct val="107000"/>
                        </a:lnSpc>
                      </a:pPr>
                      <a:r>
                        <a:rPr lang="en-IN" sz="1100">
                          <a:solidFill>
                            <a:schemeClr val="bg1"/>
                          </a:solidFill>
                          <a:effectLst/>
                        </a:rPr>
                        <a:t>7</a:t>
                      </a:r>
                      <a:endParaRPr lang="en-IN"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pPr>
                      <a:r>
                        <a:rPr lang="en-IN" sz="1100">
                          <a:solidFill>
                            <a:schemeClr val="bg1"/>
                          </a:solidFill>
                          <a:effectLst/>
                        </a:rPr>
                        <a:t>Indent process to be improved -The expiry date of the medicine isnt visible when we put an indent in medical store indent and stock should be updated.</a:t>
                      </a:r>
                      <a:endParaRPr lang="en-IN"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pPr>
                      <a:r>
                        <a:rPr lang="en-IN" sz="1100">
                          <a:solidFill>
                            <a:schemeClr val="bg1"/>
                          </a:solidFill>
                          <a:effectLst/>
                        </a:rPr>
                        <a:t>17</a:t>
                      </a:r>
                      <a:endParaRPr lang="en-IN"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38436834"/>
                  </a:ext>
                </a:extLst>
              </a:tr>
              <a:tr h="286343">
                <a:tc>
                  <a:txBody>
                    <a:bodyPr/>
                    <a:lstStyle/>
                    <a:p>
                      <a:pPr algn="l">
                        <a:lnSpc>
                          <a:spcPct val="107000"/>
                        </a:lnSpc>
                      </a:pPr>
                      <a:r>
                        <a:rPr lang="en-IN" sz="1100">
                          <a:solidFill>
                            <a:schemeClr val="bg1"/>
                          </a:solidFill>
                          <a:effectLst/>
                        </a:rPr>
                        <a:t>8</a:t>
                      </a:r>
                      <a:endParaRPr lang="en-IN"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pPr>
                      <a:r>
                        <a:rPr lang="en-IN" sz="1100" dirty="0">
                          <a:solidFill>
                            <a:schemeClr val="bg1"/>
                          </a:solidFill>
                          <a:effectLst/>
                        </a:rPr>
                        <a:t>Bed allotment system needs to be improved </a:t>
                      </a:r>
                      <a:endParaRPr lang="en-IN"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pPr>
                      <a:r>
                        <a:rPr lang="en-IN" sz="1100" dirty="0">
                          <a:solidFill>
                            <a:schemeClr val="bg1"/>
                          </a:solidFill>
                          <a:effectLst/>
                        </a:rPr>
                        <a:t>23</a:t>
                      </a:r>
                      <a:endParaRPr lang="en-IN"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33693687"/>
                  </a:ext>
                </a:extLst>
              </a:tr>
              <a:tr h="309157">
                <a:tc gridSpan="3">
                  <a:txBody>
                    <a:bodyPr/>
                    <a:lstStyle/>
                    <a:p>
                      <a:pPr algn="l">
                        <a:lnSpc>
                          <a:spcPct val="107000"/>
                        </a:lnSpc>
                      </a:pPr>
                      <a:r>
                        <a:rPr lang="en-IN" sz="1100">
                          <a:solidFill>
                            <a:schemeClr val="bg1"/>
                          </a:solidFill>
                          <a:effectLst/>
                        </a:rPr>
                        <a:t>Technology </a:t>
                      </a:r>
                      <a:endParaRPr lang="en-IN"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IN"/>
                    </a:p>
                  </a:txBody>
                  <a:tcPr/>
                </a:tc>
                <a:tc hMerge="1">
                  <a:txBody>
                    <a:bodyPr/>
                    <a:lstStyle/>
                    <a:p>
                      <a:pPr algn="l">
                        <a:lnSpc>
                          <a:spcPct val="107000"/>
                        </a:lnSpc>
                      </a:pPr>
                      <a:endParaRPr lang="en-IN"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17426253"/>
                  </a:ext>
                </a:extLst>
              </a:tr>
              <a:tr h="309157">
                <a:tc>
                  <a:txBody>
                    <a:bodyPr/>
                    <a:lstStyle/>
                    <a:p>
                      <a:pPr algn="l">
                        <a:lnSpc>
                          <a:spcPct val="107000"/>
                        </a:lnSpc>
                      </a:pPr>
                      <a:r>
                        <a:rPr lang="en-IN" sz="1100">
                          <a:solidFill>
                            <a:schemeClr val="bg1"/>
                          </a:solidFill>
                          <a:effectLst/>
                        </a:rPr>
                        <a:t>1</a:t>
                      </a:r>
                      <a:endParaRPr lang="en-IN"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pPr>
                      <a:r>
                        <a:rPr lang="en-IN" sz="1100">
                          <a:solidFill>
                            <a:schemeClr val="bg1"/>
                          </a:solidFill>
                          <a:effectLst/>
                        </a:rPr>
                        <a:t>One Integrated solution</a:t>
                      </a:r>
                      <a:endParaRPr lang="en-IN"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pPr>
                      <a:r>
                        <a:rPr lang="en-IN" sz="1100" dirty="0">
                          <a:solidFill>
                            <a:schemeClr val="bg1"/>
                          </a:solidFill>
                          <a:effectLst/>
                        </a:rPr>
                        <a:t>10</a:t>
                      </a:r>
                      <a:endParaRPr lang="en-IN"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65079934"/>
                  </a:ext>
                </a:extLst>
              </a:tr>
              <a:tr h="309157">
                <a:tc>
                  <a:txBody>
                    <a:bodyPr/>
                    <a:lstStyle/>
                    <a:p>
                      <a:pPr algn="l">
                        <a:lnSpc>
                          <a:spcPct val="107000"/>
                        </a:lnSpc>
                      </a:pPr>
                      <a:r>
                        <a:rPr lang="en-IN" sz="1100">
                          <a:solidFill>
                            <a:schemeClr val="bg1"/>
                          </a:solidFill>
                          <a:effectLst/>
                        </a:rPr>
                        <a:t>2</a:t>
                      </a:r>
                      <a:endParaRPr lang="en-IN"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pPr>
                      <a:r>
                        <a:rPr lang="en-IN" sz="1100">
                          <a:solidFill>
                            <a:schemeClr val="bg1"/>
                          </a:solidFill>
                          <a:effectLst/>
                        </a:rPr>
                        <a:t>Application for leave management, tuition fees</a:t>
                      </a:r>
                      <a:endParaRPr lang="en-IN"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pPr>
                      <a:r>
                        <a:rPr lang="en-IN" sz="1100">
                          <a:solidFill>
                            <a:schemeClr val="bg1"/>
                          </a:solidFill>
                          <a:effectLst/>
                        </a:rPr>
                        <a:t>14</a:t>
                      </a:r>
                      <a:endParaRPr lang="en-IN"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78431"/>
                  </a:ext>
                </a:extLst>
              </a:tr>
              <a:tr h="309157">
                <a:tc>
                  <a:txBody>
                    <a:bodyPr/>
                    <a:lstStyle/>
                    <a:p>
                      <a:pPr algn="l">
                        <a:lnSpc>
                          <a:spcPct val="107000"/>
                        </a:lnSpc>
                      </a:pPr>
                      <a:r>
                        <a:rPr lang="en-IN" sz="1100">
                          <a:solidFill>
                            <a:schemeClr val="bg1"/>
                          </a:solidFill>
                          <a:effectLst/>
                        </a:rPr>
                        <a:t>3</a:t>
                      </a:r>
                      <a:endParaRPr lang="en-IN"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pPr>
                      <a:r>
                        <a:rPr lang="en-IN" sz="1100">
                          <a:solidFill>
                            <a:schemeClr val="bg1"/>
                          </a:solidFill>
                          <a:effectLst/>
                        </a:rPr>
                        <a:t>Integrate all the application with sso or fingerprint login</a:t>
                      </a:r>
                      <a:endParaRPr lang="en-IN"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l">
                        <a:lnSpc>
                          <a:spcPct val="107000"/>
                        </a:lnSpc>
                      </a:pPr>
                      <a:r>
                        <a:rPr lang="en-IN" sz="1100">
                          <a:solidFill>
                            <a:schemeClr val="bg1"/>
                          </a:solidFill>
                          <a:effectLst/>
                        </a:rPr>
                        <a:t>9</a:t>
                      </a:r>
                      <a:endParaRPr lang="en-IN"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473937"/>
                  </a:ext>
                </a:extLst>
              </a:tr>
              <a:tr h="309157">
                <a:tc>
                  <a:txBody>
                    <a:bodyPr/>
                    <a:lstStyle/>
                    <a:p>
                      <a:pPr algn="l">
                        <a:lnSpc>
                          <a:spcPct val="107000"/>
                        </a:lnSpc>
                      </a:pPr>
                      <a:r>
                        <a:rPr lang="en-IN" sz="1100">
                          <a:solidFill>
                            <a:schemeClr val="bg1"/>
                          </a:solidFill>
                          <a:effectLst/>
                        </a:rPr>
                        <a:t>4</a:t>
                      </a:r>
                      <a:endParaRPr lang="en-IN"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pPr>
                      <a:r>
                        <a:rPr lang="en-IN" sz="1100">
                          <a:solidFill>
                            <a:schemeClr val="bg1"/>
                          </a:solidFill>
                          <a:effectLst/>
                        </a:rPr>
                        <a:t>Fast browser</a:t>
                      </a:r>
                      <a:endParaRPr lang="en-IN"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pPr>
                      <a:r>
                        <a:rPr lang="en-IN" sz="1100">
                          <a:solidFill>
                            <a:schemeClr val="bg1"/>
                          </a:solidFill>
                          <a:effectLst/>
                        </a:rPr>
                        <a:t>5</a:t>
                      </a:r>
                      <a:endParaRPr lang="en-IN"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82289691"/>
                  </a:ext>
                </a:extLst>
              </a:tr>
              <a:tr h="309157">
                <a:tc>
                  <a:txBody>
                    <a:bodyPr/>
                    <a:lstStyle/>
                    <a:p>
                      <a:pPr algn="l">
                        <a:lnSpc>
                          <a:spcPct val="107000"/>
                        </a:lnSpc>
                      </a:pPr>
                      <a:r>
                        <a:rPr lang="en-IN" sz="1100">
                          <a:solidFill>
                            <a:schemeClr val="bg1"/>
                          </a:solidFill>
                          <a:effectLst/>
                        </a:rPr>
                        <a:t>5</a:t>
                      </a:r>
                      <a:endParaRPr lang="en-IN"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pPr>
                      <a:r>
                        <a:rPr lang="en-IN" sz="1100" dirty="0">
                          <a:solidFill>
                            <a:schemeClr val="bg1"/>
                          </a:solidFill>
                          <a:effectLst/>
                        </a:rPr>
                        <a:t>Grievance portal should be implemented</a:t>
                      </a:r>
                      <a:endParaRPr lang="en-IN"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pPr>
                      <a:r>
                        <a:rPr lang="en-IN" sz="1100" dirty="0">
                          <a:solidFill>
                            <a:schemeClr val="bg1"/>
                          </a:solidFill>
                          <a:effectLst/>
                        </a:rPr>
                        <a:t>9</a:t>
                      </a:r>
                      <a:endParaRPr lang="en-IN"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57043089"/>
                  </a:ext>
                </a:extLst>
              </a:tr>
            </a:tbl>
          </a:graphicData>
        </a:graphic>
      </p:graphicFrame>
    </p:spTree>
    <p:extLst>
      <p:ext uri="{BB962C8B-B14F-4D97-AF65-F5344CB8AC3E}">
        <p14:creationId xmlns:p14="http://schemas.microsoft.com/office/powerpoint/2010/main" val="2396340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3FE5BBB-5372-A769-24C3-EB3A4E3E7448}"/>
              </a:ext>
            </a:extLst>
          </p:cNvPr>
          <p:cNvSpPr txBox="1"/>
          <p:nvPr/>
        </p:nvSpPr>
        <p:spPr>
          <a:xfrm>
            <a:off x="1277752" y="1302547"/>
            <a:ext cx="10465067" cy="4500912"/>
          </a:xfrm>
          <a:prstGeom prst="rect">
            <a:avLst/>
          </a:prstGeom>
          <a:noFill/>
        </p:spPr>
        <p:txBody>
          <a:bodyPr wrap="square">
            <a:spAutoFit/>
          </a:bodyPr>
          <a:lstStyle/>
          <a:p>
            <a:pPr marL="342900" lvl="0" indent="-342900">
              <a:lnSpc>
                <a:spcPct val="115000"/>
              </a:lnSpc>
              <a:buFont typeface="+mj-lt"/>
              <a:buAutoNum type="arabicPeriod"/>
            </a:pPr>
            <a:r>
              <a:rPr lang="en-IN" b="1" dirty="0">
                <a:solidFill>
                  <a:schemeClr val="bg1"/>
                </a:solidFill>
                <a:effectLst/>
                <a:latin typeface="Calibri" panose="020F0502020204030204" pitchFamily="34" charset="0"/>
                <a:ea typeface="Times New Roman" panose="02020603050405020304" pitchFamily="18" charset="0"/>
              </a:rPr>
              <a:t>Registration and Appointment </a:t>
            </a:r>
            <a:endParaRPr lang="en-IN" dirty="0">
              <a:solidFill>
                <a:schemeClr val="bg1"/>
              </a:solidFill>
              <a:effectLst/>
              <a:latin typeface="Times New Roman" panose="02020603050405020304" pitchFamily="18" charset="0"/>
              <a:ea typeface="Times New Roman" panose="02020603050405020304" pitchFamily="18" charset="0"/>
            </a:endParaRPr>
          </a:p>
          <a:p>
            <a:pPr marL="742950" lvl="1" indent="-285750">
              <a:lnSpc>
                <a:spcPct val="115000"/>
              </a:lnSpc>
              <a:buFont typeface="+mj-lt"/>
              <a:buAutoNum type="arabicPeriod"/>
            </a:pPr>
            <a:r>
              <a:rPr lang="en-IN" sz="1200" dirty="0">
                <a:solidFill>
                  <a:schemeClr val="bg1"/>
                </a:solidFill>
                <a:effectLst/>
                <a:latin typeface="Calibri" panose="020F0502020204030204" pitchFamily="34" charset="0"/>
                <a:ea typeface="Times New Roman" panose="02020603050405020304" pitchFamily="18" charset="0"/>
              </a:rPr>
              <a:t> </a:t>
            </a:r>
            <a:r>
              <a:rPr lang="en-IN" sz="1400" dirty="0">
                <a:solidFill>
                  <a:schemeClr val="bg1"/>
                </a:solidFill>
                <a:effectLst/>
                <a:latin typeface="Calibri" panose="020F0502020204030204" pitchFamily="34" charset="0"/>
                <a:ea typeface="Times New Roman" panose="02020603050405020304" pitchFamily="18" charset="0"/>
              </a:rPr>
              <a:t>Patient should be able to register using QR Code or through mobile application by providing their details.</a:t>
            </a:r>
            <a:endParaRPr lang="en-IN" sz="1400" dirty="0">
              <a:solidFill>
                <a:schemeClr val="bg1"/>
              </a:solidFill>
              <a:effectLst/>
              <a:latin typeface="Times New Roman" panose="02020603050405020304" pitchFamily="18" charset="0"/>
              <a:ea typeface="Times New Roman" panose="02020603050405020304" pitchFamily="18" charset="0"/>
            </a:endParaRPr>
          </a:p>
          <a:p>
            <a:pPr marL="742950" lvl="1" indent="-285750">
              <a:lnSpc>
                <a:spcPct val="115000"/>
              </a:lnSpc>
              <a:buFont typeface="+mj-lt"/>
              <a:buAutoNum type="arabicPeriod"/>
            </a:pPr>
            <a:r>
              <a:rPr lang="en-IN" sz="1400" dirty="0">
                <a:solidFill>
                  <a:schemeClr val="bg1"/>
                </a:solidFill>
                <a:effectLst/>
                <a:latin typeface="Calibri" panose="020F0502020204030204" pitchFamily="34" charset="0"/>
                <a:ea typeface="Times New Roman" panose="02020603050405020304" pitchFamily="18" charset="0"/>
              </a:rPr>
              <a:t>Patient should be able to schedule an appointment with doctor and pay the fees through the application</a:t>
            </a:r>
            <a:endParaRPr lang="en-IN" sz="1400" dirty="0">
              <a:solidFill>
                <a:schemeClr val="bg1"/>
              </a:solidFill>
              <a:effectLst/>
              <a:latin typeface="Times New Roman" panose="02020603050405020304" pitchFamily="18" charset="0"/>
              <a:ea typeface="Times New Roman" panose="02020603050405020304" pitchFamily="18" charset="0"/>
            </a:endParaRPr>
          </a:p>
          <a:p>
            <a:pPr marL="742950" lvl="1" indent="-285750">
              <a:lnSpc>
                <a:spcPct val="115000"/>
              </a:lnSpc>
              <a:buFont typeface="+mj-lt"/>
              <a:buAutoNum type="arabicPeriod"/>
            </a:pPr>
            <a:r>
              <a:rPr lang="en-IN" sz="1400" dirty="0">
                <a:solidFill>
                  <a:schemeClr val="bg1"/>
                </a:solidFill>
                <a:effectLst/>
                <a:latin typeface="Calibri" panose="020F0502020204030204" pitchFamily="34" charset="0"/>
                <a:ea typeface="Times New Roman" panose="02020603050405020304" pitchFamily="18" charset="0"/>
              </a:rPr>
              <a:t>The system should be able to display the patient’s details and UHID on display screen and sequence the patients according to the appointment slots and time.</a:t>
            </a:r>
            <a:endParaRPr lang="en-IN" sz="1400" dirty="0">
              <a:solidFill>
                <a:schemeClr val="bg1"/>
              </a:solidFill>
              <a:effectLst/>
              <a:latin typeface="Times New Roman" panose="02020603050405020304" pitchFamily="18" charset="0"/>
              <a:ea typeface="Times New Roman" panose="02020603050405020304" pitchFamily="18" charset="0"/>
            </a:endParaRPr>
          </a:p>
          <a:p>
            <a:pPr marL="742950" lvl="1" indent="-285750">
              <a:lnSpc>
                <a:spcPct val="115000"/>
              </a:lnSpc>
              <a:buFont typeface="+mj-lt"/>
              <a:buAutoNum type="arabicPeriod"/>
            </a:pPr>
            <a:r>
              <a:rPr lang="en-IN" sz="1400" dirty="0">
                <a:solidFill>
                  <a:schemeClr val="bg1"/>
                </a:solidFill>
                <a:effectLst/>
                <a:latin typeface="Calibri" panose="020F0502020204030204" pitchFamily="34" charset="0"/>
                <a:ea typeface="Times New Roman" panose="02020603050405020304" pitchFamily="18" charset="0"/>
              </a:rPr>
              <a:t>The system should be able to record the patient’s vitals before doctor’s consultation.</a:t>
            </a:r>
            <a:endParaRPr lang="en-IN" sz="1400" dirty="0">
              <a:solidFill>
                <a:schemeClr val="bg1"/>
              </a:solidFill>
              <a:effectLst/>
              <a:latin typeface="Times New Roman" panose="02020603050405020304" pitchFamily="18" charset="0"/>
              <a:ea typeface="Times New Roman" panose="02020603050405020304" pitchFamily="18" charset="0"/>
            </a:endParaRPr>
          </a:p>
          <a:p>
            <a:pPr marL="342900" lvl="0" indent="-342900">
              <a:lnSpc>
                <a:spcPct val="115000"/>
              </a:lnSpc>
              <a:buFont typeface="+mj-lt"/>
              <a:buAutoNum type="arabicPeriod"/>
            </a:pPr>
            <a:r>
              <a:rPr lang="en-IN" b="1" dirty="0">
                <a:solidFill>
                  <a:schemeClr val="bg1"/>
                </a:solidFill>
                <a:effectLst/>
                <a:latin typeface="Calibri" panose="020F0502020204030204" pitchFamily="34" charset="0"/>
                <a:ea typeface="Times New Roman" panose="02020603050405020304" pitchFamily="18" charset="0"/>
              </a:rPr>
              <a:t>Consultation </a:t>
            </a:r>
            <a:endParaRPr lang="en-IN" dirty="0">
              <a:solidFill>
                <a:schemeClr val="bg1"/>
              </a:solidFill>
              <a:effectLst/>
              <a:latin typeface="Times New Roman" panose="02020603050405020304" pitchFamily="18" charset="0"/>
              <a:ea typeface="Times New Roman" panose="02020603050405020304" pitchFamily="18" charset="0"/>
            </a:endParaRPr>
          </a:p>
          <a:p>
            <a:pPr marL="742950" lvl="1" indent="-285750">
              <a:lnSpc>
                <a:spcPct val="115000"/>
              </a:lnSpc>
              <a:buFont typeface="+mj-lt"/>
              <a:buAutoNum type="arabicPeriod"/>
            </a:pPr>
            <a:r>
              <a:rPr lang="en-IN" sz="1400" dirty="0">
                <a:solidFill>
                  <a:schemeClr val="bg1"/>
                </a:solidFill>
                <a:effectLst/>
                <a:latin typeface="Calibri" panose="020F0502020204030204" pitchFamily="34" charset="0"/>
                <a:ea typeface="Times New Roman" panose="02020603050405020304" pitchFamily="18" charset="0"/>
              </a:rPr>
              <a:t>Doctor should have access to the patient’s records and is able to view the patient’s UHID and vitals on the system.</a:t>
            </a:r>
            <a:endParaRPr lang="en-IN" sz="1400" dirty="0">
              <a:solidFill>
                <a:schemeClr val="bg1"/>
              </a:solidFill>
              <a:effectLst/>
              <a:latin typeface="Times New Roman" panose="02020603050405020304" pitchFamily="18" charset="0"/>
              <a:ea typeface="Times New Roman" panose="02020603050405020304" pitchFamily="18" charset="0"/>
            </a:endParaRPr>
          </a:p>
          <a:p>
            <a:pPr marL="742950" lvl="1" indent="-285750">
              <a:lnSpc>
                <a:spcPct val="115000"/>
              </a:lnSpc>
              <a:buFont typeface="+mj-lt"/>
              <a:buAutoNum type="arabicPeriod"/>
            </a:pPr>
            <a:r>
              <a:rPr lang="en-IN" sz="1400" dirty="0">
                <a:solidFill>
                  <a:schemeClr val="bg1"/>
                </a:solidFill>
                <a:effectLst/>
                <a:latin typeface="Calibri" panose="020F0502020204030204" pitchFamily="34" charset="0"/>
                <a:ea typeface="Times New Roman" panose="02020603050405020304" pitchFamily="18" charset="0"/>
              </a:rPr>
              <a:t>Doctor should be able to record the patient’s history, diagnosis, and treatment plan in the system. </a:t>
            </a:r>
            <a:endParaRPr lang="en-IN" sz="1400" dirty="0">
              <a:solidFill>
                <a:schemeClr val="bg1"/>
              </a:solidFill>
              <a:effectLst/>
              <a:latin typeface="Times New Roman" panose="02020603050405020304" pitchFamily="18" charset="0"/>
              <a:ea typeface="Times New Roman" panose="02020603050405020304" pitchFamily="18" charset="0"/>
            </a:endParaRPr>
          </a:p>
          <a:p>
            <a:pPr marL="742950" lvl="1" indent="-285750">
              <a:lnSpc>
                <a:spcPct val="115000"/>
              </a:lnSpc>
              <a:buFont typeface="+mj-lt"/>
              <a:buAutoNum type="arabicPeriod"/>
            </a:pPr>
            <a:r>
              <a:rPr lang="en-IN" sz="1400" dirty="0">
                <a:solidFill>
                  <a:schemeClr val="bg1"/>
                </a:solidFill>
                <a:effectLst/>
                <a:latin typeface="Calibri" panose="020F0502020204030204" pitchFamily="34" charset="0"/>
                <a:ea typeface="Times New Roman" panose="02020603050405020304" pitchFamily="18" charset="0"/>
              </a:rPr>
              <a:t>Doctor should be able to prescribe medications and send them to the pharmacy through the system.</a:t>
            </a:r>
            <a:endParaRPr lang="en-IN" sz="1400" dirty="0">
              <a:solidFill>
                <a:schemeClr val="bg1"/>
              </a:solidFill>
              <a:effectLst/>
              <a:latin typeface="Times New Roman" panose="02020603050405020304" pitchFamily="18" charset="0"/>
              <a:ea typeface="Times New Roman" panose="02020603050405020304" pitchFamily="18" charset="0"/>
            </a:endParaRPr>
          </a:p>
          <a:p>
            <a:pPr marL="742950" lvl="1" indent="-285750">
              <a:lnSpc>
                <a:spcPct val="115000"/>
              </a:lnSpc>
              <a:buFont typeface="+mj-lt"/>
              <a:buAutoNum type="arabicPeriod"/>
            </a:pPr>
            <a:r>
              <a:rPr lang="en-IN" sz="1400" dirty="0">
                <a:solidFill>
                  <a:schemeClr val="bg1"/>
                </a:solidFill>
                <a:effectLst/>
                <a:latin typeface="Calibri" panose="020F0502020204030204" pitchFamily="34" charset="0"/>
                <a:ea typeface="Times New Roman" panose="02020603050405020304" pitchFamily="18" charset="0"/>
              </a:rPr>
              <a:t>Doctor should have the option of tele-consultation in the system.</a:t>
            </a:r>
            <a:endParaRPr lang="en-IN" sz="1400" dirty="0">
              <a:solidFill>
                <a:schemeClr val="bg1"/>
              </a:solidFill>
              <a:effectLst/>
              <a:latin typeface="Times New Roman" panose="02020603050405020304" pitchFamily="18" charset="0"/>
              <a:ea typeface="Times New Roman" panose="02020603050405020304" pitchFamily="18" charset="0"/>
            </a:endParaRPr>
          </a:p>
          <a:p>
            <a:pPr marL="742950" lvl="1" indent="-285750">
              <a:lnSpc>
                <a:spcPct val="115000"/>
              </a:lnSpc>
              <a:buFont typeface="+mj-lt"/>
              <a:buAutoNum type="arabicPeriod"/>
            </a:pPr>
            <a:r>
              <a:rPr lang="en-IN" sz="1400" dirty="0">
                <a:solidFill>
                  <a:schemeClr val="bg1"/>
                </a:solidFill>
                <a:effectLst/>
                <a:latin typeface="Calibri" panose="020F0502020204030204" pitchFamily="34" charset="0"/>
                <a:ea typeface="Times New Roman" panose="02020603050405020304" pitchFamily="18" charset="0"/>
              </a:rPr>
              <a:t>Doctor should be able to place requests for tests -radiology and laboratory in the system.</a:t>
            </a:r>
            <a:endParaRPr lang="en-IN" sz="1400" dirty="0">
              <a:solidFill>
                <a:schemeClr val="bg1"/>
              </a:solidFill>
              <a:effectLst/>
              <a:latin typeface="Times New Roman" panose="02020603050405020304" pitchFamily="18" charset="0"/>
              <a:ea typeface="Times New Roman" panose="02020603050405020304" pitchFamily="18" charset="0"/>
            </a:endParaRPr>
          </a:p>
          <a:p>
            <a:pPr marL="342900" lvl="0" indent="-342900">
              <a:lnSpc>
                <a:spcPct val="115000"/>
              </a:lnSpc>
              <a:buFont typeface="+mj-lt"/>
              <a:buAutoNum type="arabicPeriod"/>
            </a:pPr>
            <a:r>
              <a:rPr lang="en-IN" b="1" dirty="0">
                <a:solidFill>
                  <a:schemeClr val="bg1"/>
                </a:solidFill>
                <a:effectLst/>
                <a:latin typeface="Calibri" panose="020F0502020204030204" pitchFamily="34" charset="0"/>
                <a:ea typeface="Times New Roman" panose="02020603050405020304" pitchFamily="18" charset="0"/>
              </a:rPr>
              <a:t>Test Results and Referral/transfer of patient </a:t>
            </a:r>
            <a:endParaRPr lang="en-IN" dirty="0">
              <a:solidFill>
                <a:schemeClr val="bg1"/>
              </a:solidFill>
              <a:effectLst/>
              <a:latin typeface="Times New Roman" panose="02020603050405020304" pitchFamily="18" charset="0"/>
              <a:ea typeface="Times New Roman" panose="02020603050405020304" pitchFamily="18" charset="0"/>
            </a:endParaRPr>
          </a:p>
          <a:p>
            <a:pPr marL="742950" lvl="1" indent="-285750">
              <a:lnSpc>
                <a:spcPct val="115000"/>
              </a:lnSpc>
              <a:buFont typeface="+mj-lt"/>
              <a:buAutoNum type="arabicPeriod"/>
            </a:pPr>
            <a:r>
              <a:rPr lang="en-IN" sz="1400" dirty="0">
                <a:solidFill>
                  <a:schemeClr val="bg1"/>
                </a:solidFill>
                <a:effectLst/>
                <a:latin typeface="Calibri" panose="020F0502020204030204" pitchFamily="34" charset="0"/>
                <a:ea typeface="Times New Roman" panose="02020603050405020304" pitchFamily="18" charset="0"/>
              </a:rPr>
              <a:t>Doctor should be able to view the patient’s test results in the system.</a:t>
            </a:r>
            <a:endParaRPr lang="en-IN" sz="1400" dirty="0">
              <a:solidFill>
                <a:schemeClr val="bg1"/>
              </a:solidFill>
              <a:effectLst/>
              <a:latin typeface="Times New Roman" panose="02020603050405020304" pitchFamily="18" charset="0"/>
              <a:ea typeface="Times New Roman" panose="02020603050405020304" pitchFamily="18" charset="0"/>
            </a:endParaRPr>
          </a:p>
          <a:p>
            <a:pPr marL="742950" lvl="1" indent="-285750">
              <a:lnSpc>
                <a:spcPct val="115000"/>
              </a:lnSpc>
              <a:buFont typeface="+mj-lt"/>
              <a:buAutoNum type="arabicPeriod"/>
            </a:pPr>
            <a:r>
              <a:rPr lang="en-IN" sz="1400" dirty="0">
                <a:solidFill>
                  <a:schemeClr val="bg1"/>
                </a:solidFill>
                <a:effectLst/>
                <a:latin typeface="Calibri" panose="020F0502020204030204" pitchFamily="34" charset="0"/>
                <a:ea typeface="Times New Roman" panose="02020603050405020304" pitchFamily="18" charset="0"/>
              </a:rPr>
              <a:t>In case of referral, doctor should be able to place a request to the specific department using the system.</a:t>
            </a:r>
            <a:endParaRPr lang="en-IN" sz="1400" dirty="0">
              <a:solidFill>
                <a:schemeClr val="bg1"/>
              </a:solidFill>
              <a:effectLst/>
              <a:latin typeface="Times New Roman" panose="02020603050405020304" pitchFamily="18" charset="0"/>
              <a:ea typeface="Times New Roman" panose="02020603050405020304" pitchFamily="18" charset="0"/>
            </a:endParaRPr>
          </a:p>
          <a:p>
            <a:pPr marL="742950" lvl="1" indent="-285750">
              <a:lnSpc>
                <a:spcPct val="115000"/>
              </a:lnSpc>
              <a:buFont typeface="+mj-lt"/>
              <a:buAutoNum type="arabicPeriod"/>
            </a:pPr>
            <a:r>
              <a:rPr lang="en-IN" sz="1400" dirty="0">
                <a:solidFill>
                  <a:schemeClr val="bg1"/>
                </a:solidFill>
                <a:effectLst/>
                <a:latin typeface="Calibri" panose="020F0502020204030204" pitchFamily="34" charset="0"/>
                <a:ea typeface="Times New Roman" panose="02020603050405020304" pitchFamily="18" charset="0"/>
              </a:rPr>
              <a:t>In case of admission, doctor should be able to initiate the admission process in the system.</a:t>
            </a:r>
            <a:endParaRPr lang="en-IN" sz="1400" dirty="0">
              <a:solidFill>
                <a:schemeClr val="bg1"/>
              </a:solidFill>
              <a:effectLst/>
              <a:latin typeface="Times New Roman" panose="02020603050405020304" pitchFamily="18" charset="0"/>
              <a:ea typeface="Times New Roman" panose="02020603050405020304" pitchFamily="18" charset="0"/>
            </a:endParaRPr>
          </a:p>
          <a:p>
            <a:pPr marL="742950" lvl="1" indent="-285750">
              <a:lnSpc>
                <a:spcPct val="115000"/>
              </a:lnSpc>
              <a:buFont typeface="+mj-lt"/>
              <a:buAutoNum type="arabicPeriod"/>
            </a:pPr>
            <a:r>
              <a:rPr lang="en-IN" sz="1400" dirty="0">
                <a:solidFill>
                  <a:schemeClr val="bg1"/>
                </a:solidFill>
                <a:effectLst/>
                <a:latin typeface="Calibri" panose="020F0502020204030204" pitchFamily="34" charset="0"/>
                <a:ea typeface="Times New Roman" panose="02020603050405020304" pitchFamily="18" charset="0"/>
              </a:rPr>
              <a:t>Doctor should be able to schedule a follow up for the patient in the system.</a:t>
            </a:r>
            <a:endParaRPr lang="en-IN" sz="1400" dirty="0">
              <a:solidFill>
                <a:schemeClr val="bg1"/>
              </a:solidFill>
              <a:effectLst/>
              <a:latin typeface="Times New Roman" panose="02020603050405020304" pitchFamily="18" charset="0"/>
              <a:ea typeface="Times New Roman" panose="02020603050405020304" pitchFamily="18" charset="0"/>
            </a:endParaRPr>
          </a:p>
        </p:txBody>
      </p:sp>
      <p:sp>
        <p:nvSpPr>
          <p:cNvPr id="9" name="Google Shape;439;p34">
            <a:extLst>
              <a:ext uri="{FF2B5EF4-FFF2-40B4-BE49-F238E27FC236}">
                <a16:creationId xmlns:a16="http://schemas.microsoft.com/office/drawing/2014/main" id="{878A19CE-FBB6-800D-2AEF-ABB6E824057B}"/>
              </a:ext>
            </a:extLst>
          </p:cNvPr>
          <p:cNvSpPr txBox="1">
            <a:spLocks/>
          </p:cNvSpPr>
          <p:nvPr/>
        </p:nvSpPr>
        <p:spPr>
          <a:xfrm>
            <a:off x="-5387553" y="-504710"/>
            <a:ext cx="7851621" cy="1491874"/>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en-IN" dirty="0">
                <a:solidFill>
                  <a:schemeClr val="bg1"/>
                </a:solidFill>
              </a:rPr>
              <a:t>OPD</a:t>
            </a:r>
          </a:p>
        </p:txBody>
      </p:sp>
    </p:spTree>
    <p:extLst>
      <p:ext uri="{BB962C8B-B14F-4D97-AF65-F5344CB8AC3E}">
        <p14:creationId xmlns:p14="http://schemas.microsoft.com/office/powerpoint/2010/main" val="1282560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39;p34">
            <a:extLst>
              <a:ext uri="{FF2B5EF4-FFF2-40B4-BE49-F238E27FC236}">
                <a16:creationId xmlns:a16="http://schemas.microsoft.com/office/drawing/2014/main" id="{EB2916FE-AC55-3383-E3D5-083788D56F23}"/>
              </a:ext>
            </a:extLst>
          </p:cNvPr>
          <p:cNvSpPr txBox="1">
            <a:spLocks/>
          </p:cNvSpPr>
          <p:nvPr/>
        </p:nvSpPr>
        <p:spPr>
          <a:xfrm>
            <a:off x="-5387553" y="-504710"/>
            <a:ext cx="7851621" cy="1491874"/>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en-IN" dirty="0">
                <a:solidFill>
                  <a:schemeClr val="bg1"/>
                </a:solidFill>
              </a:rPr>
              <a:t>OPD</a:t>
            </a:r>
          </a:p>
        </p:txBody>
      </p:sp>
      <p:pic>
        <p:nvPicPr>
          <p:cNvPr id="5" name="Picture 4">
            <a:extLst>
              <a:ext uri="{FF2B5EF4-FFF2-40B4-BE49-F238E27FC236}">
                <a16:creationId xmlns:a16="http://schemas.microsoft.com/office/drawing/2014/main" id="{5401F3C5-9935-7B4D-06BE-C2B20BBD28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5400" y="889531"/>
            <a:ext cx="4775835" cy="5525929"/>
          </a:xfrm>
          <a:prstGeom prst="rect">
            <a:avLst/>
          </a:prstGeom>
          <a:noFill/>
          <a:ln>
            <a:noFill/>
          </a:ln>
        </p:spPr>
      </p:pic>
      <p:pic>
        <p:nvPicPr>
          <p:cNvPr id="8" name="Picture 7">
            <a:extLst>
              <a:ext uri="{FF2B5EF4-FFF2-40B4-BE49-F238E27FC236}">
                <a16:creationId xmlns:a16="http://schemas.microsoft.com/office/drawing/2014/main" id="{C9AD42DB-63ED-46C4-970C-FE6B9048F0B0}"/>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5505"/>
                    </a14:imgEffect>
                    <a14:imgEffect>
                      <a14:saturation sat="102000"/>
                    </a14:imgEffect>
                  </a14:imgLayer>
                </a14:imgProps>
              </a:ext>
              <a:ext uri="{28A0092B-C50C-407E-A947-70E740481C1C}">
                <a14:useLocalDpi xmlns:a14="http://schemas.microsoft.com/office/drawing/2010/main" val="0"/>
              </a:ext>
            </a:extLst>
          </a:blip>
          <a:srcRect/>
          <a:stretch>
            <a:fillRect/>
          </a:stretch>
        </p:blipFill>
        <p:spPr bwMode="auto">
          <a:xfrm>
            <a:off x="1167188" y="889531"/>
            <a:ext cx="4928812" cy="5421817"/>
          </a:xfrm>
          <a:prstGeom prst="rect">
            <a:avLst/>
          </a:prstGeom>
          <a:solidFill>
            <a:schemeClr val="bg1"/>
          </a:solidFill>
        </p:spPr>
      </p:pic>
    </p:spTree>
    <p:extLst>
      <p:ext uri="{BB962C8B-B14F-4D97-AF65-F5344CB8AC3E}">
        <p14:creationId xmlns:p14="http://schemas.microsoft.com/office/powerpoint/2010/main" val="494807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39;p34">
            <a:extLst>
              <a:ext uri="{FF2B5EF4-FFF2-40B4-BE49-F238E27FC236}">
                <a16:creationId xmlns:a16="http://schemas.microsoft.com/office/drawing/2014/main" id="{6C61100B-28E6-4F77-8D5E-D3E72F27159B}"/>
              </a:ext>
            </a:extLst>
          </p:cNvPr>
          <p:cNvSpPr txBox="1">
            <a:spLocks/>
          </p:cNvSpPr>
          <p:nvPr/>
        </p:nvSpPr>
        <p:spPr>
          <a:xfrm>
            <a:off x="-5387553" y="-504710"/>
            <a:ext cx="7851621" cy="1491874"/>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en-IN" dirty="0">
                <a:solidFill>
                  <a:schemeClr val="bg1"/>
                </a:solidFill>
              </a:rPr>
              <a:t>OPD</a:t>
            </a:r>
          </a:p>
        </p:txBody>
      </p:sp>
      <p:sp>
        <p:nvSpPr>
          <p:cNvPr id="5" name="TextBox 4">
            <a:extLst>
              <a:ext uri="{FF2B5EF4-FFF2-40B4-BE49-F238E27FC236}">
                <a16:creationId xmlns:a16="http://schemas.microsoft.com/office/drawing/2014/main" id="{9280E33D-1EE4-4857-A191-30AE046762AA}"/>
              </a:ext>
            </a:extLst>
          </p:cNvPr>
          <p:cNvSpPr txBox="1"/>
          <p:nvPr/>
        </p:nvSpPr>
        <p:spPr>
          <a:xfrm>
            <a:off x="2922104" y="987164"/>
            <a:ext cx="6112566" cy="369332"/>
          </a:xfrm>
          <a:prstGeom prst="rect">
            <a:avLst/>
          </a:prstGeom>
          <a:noFill/>
        </p:spPr>
        <p:txBody>
          <a:bodyPr wrap="square" rtlCol="0">
            <a:spAutoFit/>
          </a:bodyPr>
          <a:lstStyle/>
          <a:p>
            <a:pPr algn="ctr"/>
            <a:r>
              <a:rPr lang="en-IN" dirty="0">
                <a:solidFill>
                  <a:schemeClr val="bg1"/>
                </a:solidFill>
              </a:rPr>
              <a:t>Context Level diagram</a:t>
            </a:r>
          </a:p>
        </p:txBody>
      </p:sp>
      <p:pic>
        <p:nvPicPr>
          <p:cNvPr id="6" name="Picture 2">
            <a:extLst>
              <a:ext uri="{FF2B5EF4-FFF2-40B4-BE49-F238E27FC236}">
                <a16:creationId xmlns:a16="http://schemas.microsoft.com/office/drawing/2014/main" id="{7C997341-C839-47AD-8131-0D0D5D6B0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8651" y="1590674"/>
            <a:ext cx="7274697" cy="4556125"/>
          </a:xfrm>
          <a:prstGeom prst="rect">
            <a:avLst/>
          </a:prstGeom>
          <a:solidFill>
            <a:schemeClr val="bg1"/>
          </a:solidFill>
        </p:spPr>
      </p:pic>
    </p:spTree>
    <p:extLst>
      <p:ext uri="{BB962C8B-B14F-4D97-AF65-F5344CB8AC3E}">
        <p14:creationId xmlns:p14="http://schemas.microsoft.com/office/powerpoint/2010/main" val="3588503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CAAD60-79E4-4474-8BFD-AAD2F10C266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504" y="714375"/>
            <a:ext cx="5731510" cy="5875922"/>
          </a:xfrm>
          <a:prstGeom prst="rect">
            <a:avLst/>
          </a:prstGeom>
          <a:solidFill>
            <a:schemeClr val="bg1"/>
          </a:solidFill>
          <a:ln>
            <a:noFill/>
          </a:ln>
        </p:spPr>
      </p:pic>
      <p:sp>
        <p:nvSpPr>
          <p:cNvPr id="4" name="TextBox 3">
            <a:extLst>
              <a:ext uri="{FF2B5EF4-FFF2-40B4-BE49-F238E27FC236}">
                <a16:creationId xmlns:a16="http://schemas.microsoft.com/office/drawing/2014/main" id="{F38E5250-6BE6-4AE5-8DBF-1F63B7BB5992}"/>
              </a:ext>
            </a:extLst>
          </p:cNvPr>
          <p:cNvSpPr txBox="1"/>
          <p:nvPr/>
        </p:nvSpPr>
        <p:spPr>
          <a:xfrm>
            <a:off x="-372473" y="267703"/>
            <a:ext cx="6112566" cy="369332"/>
          </a:xfrm>
          <a:prstGeom prst="rect">
            <a:avLst/>
          </a:prstGeom>
          <a:noFill/>
        </p:spPr>
        <p:txBody>
          <a:bodyPr wrap="square" rtlCol="0">
            <a:spAutoFit/>
          </a:bodyPr>
          <a:lstStyle/>
          <a:p>
            <a:pPr algn="ctr"/>
            <a:r>
              <a:rPr lang="en-IN" dirty="0">
                <a:solidFill>
                  <a:schemeClr val="bg1"/>
                </a:solidFill>
              </a:rPr>
              <a:t>Level 1 diagram</a:t>
            </a:r>
          </a:p>
        </p:txBody>
      </p:sp>
      <p:sp>
        <p:nvSpPr>
          <p:cNvPr id="5" name="TextBox 4">
            <a:extLst>
              <a:ext uri="{FF2B5EF4-FFF2-40B4-BE49-F238E27FC236}">
                <a16:creationId xmlns:a16="http://schemas.microsoft.com/office/drawing/2014/main" id="{6D2D340A-8AA1-46E0-86F7-3E2993F5302A}"/>
              </a:ext>
            </a:extLst>
          </p:cNvPr>
          <p:cNvSpPr txBox="1"/>
          <p:nvPr/>
        </p:nvSpPr>
        <p:spPr>
          <a:xfrm>
            <a:off x="6245988" y="253733"/>
            <a:ext cx="6112566" cy="369332"/>
          </a:xfrm>
          <a:prstGeom prst="rect">
            <a:avLst/>
          </a:prstGeom>
          <a:noFill/>
        </p:spPr>
        <p:txBody>
          <a:bodyPr wrap="square" rtlCol="0">
            <a:spAutoFit/>
          </a:bodyPr>
          <a:lstStyle/>
          <a:p>
            <a:pPr algn="ctr"/>
            <a:r>
              <a:rPr lang="en-IN" dirty="0">
                <a:solidFill>
                  <a:schemeClr val="bg1"/>
                </a:solidFill>
              </a:rPr>
              <a:t>Level 2 diagram</a:t>
            </a:r>
          </a:p>
        </p:txBody>
      </p:sp>
      <p:pic>
        <p:nvPicPr>
          <p:cNvPr id="1026" name="Picture 2">
            <a:extLst>
              <a:ext uri="{FF2B5EF4-FFF2-40B4-BE49-F238E27FC236}">
                <a16:creationId xmlns:a16="http://schemas.microsoft.com/office/drawing/2014/main" id="{35ECD58B-F3EB-4C68-82D3-F411677A5D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888" y="714375"/>
            <a:ext cx="5343589" cy="5889892"/>
          </a:xfrm>
          <a:prstGeom prst="rect">
            <a:avLst/>
          </a:prstGeom>
          <a:solidFill>
            <a:schemeClr val="bg1"/>
          </a:solidFill>
        </p:spPr>
      </p:pic>
    </p:spTree>
    <p:extLst>
      <p:ext uri="{BB962C8B-B14F-4D97-AF65-F5344CB8AC3E}">
        <p14:creationId xmlns:p14="http://schemas.microsoft.com/office/powerpoint/2010/main" val="1910865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E4B2D1-F478-2193-9499-9213AA86DD98}"/>
              </a:ext>
            </a:extLst>
          </p:cNvPr>
          <p:cNvSpPr txBox="1"/>
          <p:nvPr/>
        </p:nvSpPr>
        <p:spPr>
          <a:xfrm>
            <a:off x="1167865" y="827773"/>
            <a:ext cx="10825213" cy="5916684"/>
          </a:xfrm>
          <a:prstGeom prst="rect">
            <a:avLst/>
          </a:prstGeom>
          <a:noFill/>
        </p:spPr>
        <p:txBody>
          <a:bodyPr wrap="square">
            <a:spAutoFit/>
          </a:bodyPr>
          <a:lstStyle/>
          <a:p>
            <a:pPr marL="342900" lvl="0" indent="-342900">
              <a:lnSpc>
                <a:spcPct val="115000"/>
              </a:lnSpc>
              <a:buFont typeface="+mj-lt"/>
              <a:buAutoNum type="arabicPeriod"/>
            </a:pPr>
            <a:r>
              <a:rPr lang="en-IN" dirty="0">
                <a:solidFill>
                  <a:schemeClr val="bg1"/>
                </a:solidFill>
                <a:effectLst/>
                <a:latin typeface="Calibri" panose="020F0502020204030204" pitchFamily="34" charset="0"/>
                <a:ea typeface="Times New Roman" panose="02020603050405020304" pitchFamily="18" charset="0"/>
              </a:rPr>
              <a:t> </a:t>
            </a:r>
            <a:r>
              <a:rPr lang="en-IN" b="1" dirty="0">
                <a:solidFill>
                  <a:schemeClr val="bg1"/>
                </a:solidFill>
                <a:effectLst/>
                <a:latin typeface="Calibri" panose="020F0502020204030204" pitchFamily="34" charset="0"/>
                <a:ea typeface="Times New Roman" panose="02020603050405020304" pitchFamily="18" charset="0"/>
              </a:rPr>
              <a:t>Admission</a:t>
            </a:r>
            <a:endParaRPr lang="en-IN" dirty="0">
              <a:solidFill>
                <a:schemeClr val="bg1"/>
              </a:solidFill>
              <a:effectLst/>
              <a:latin typeface="Times New Roman" panose="02020603050405020304" pitchFamily="18" charset="0"/>
              <a:ea typeface="Times New Roman" panose="02020603050405020304" pitchFamily="18" charset="0"/>
            </a:endParaRPr>
          </a:p>
          <a:p>
            <a:pPr marL="742950" lvl="1" indent="-285750">
              <a:lnSpc>
                <a:spcPct val="115000"/>
              </a:lnSpc>
              <a:buFont typeface="+mj-lt"/>
              <a:buAutoNum type="arabicPeriod"/>
            </a:pPr>
            <a:r>
              <a:rPr lang="en-IN" sz="1400" dirty="0">
                <a:solidFill>
                  <a:schemeClr val="bg1"/>
                </a:solidFill>
                <a:effectLst/>
                <a:latin typeface="Calibri" panose="020F0502020204030204" pitchFamily="34" charset="0"/>
                <a:ea typeface="Times New Roman" panose="02020603050405020304" pitchFamily="18" charset="0"/>
              </a:rPr>
              <a:t>The nursing officer should be able to view the admission of the patient in the system.</a:t>
            </a:r>
            <a:endParaRPr lang="en-IN" sz="1400" dirty="0">
              <a:solidFill>
                <a:schemeClr val="bg1"/>
              </a:solidFill>
              <a:effectLst/>
              <a:latin typeface="Times New Roman" panose="02020603050405020304" pitchFamily="18" charset="0"/>
              <a:ea typeface="Times New Roman" panose="02020603050405020304" pitchFamily="18" charset="0"/>
            </a:endParaRPr>
          </a:p>
          <a:p>
            <a:pPr marL="742950" lvl="1" indent="-285750">
              <a:lnSpc>
                <a:spcPct val="115000"/>
              </a:lnSpc>
              <a:buFont typeface="+mj-lt"/>
              <a:buAutoNum type="arabicPeriod"/>
            </a:pPr>
            <a:r>
              <a:rPr lang="en-IN" sz="1400" dirty="0">
                <a:solidFill>
                  <a:schemeClr val="bg1"/>
                </a:solidFill>
                <a:effectLst/>
                <a:latin typeface="Calibri" panose="020F0502020204030204" pitchFamily="34" charset="0"/>
                <a:ea typeface="Times New Roman" panose="02020603050405020304" pitchFamily="18" charset="0"/>
              </a:rPr>
              <a:t>The nursing officer should be able to check in the patient and place RFID Tag/Bar code through the system once the consent is taken. </a:t>
            </a:r>
            <a:endParaRPr lang="en-IN" sz="1400" dirty="0">
              <a:solidFill>
                <a:schemeClr val="bg1"/>
              </a:solidFill>
              <a:effectLst/>
              <a:latin typeface="Times New Roman" panose="02020603050405020304" pitchFamily="18" charset="0"/>
              <a:ea typeface="Times New Roman" panose="02020603050405020304" pitchFamily="18" charset="0"/>
            </a:endParaRPr>
          </a:p>
          <a:p>
            <a:pPr marL="742950" lvl="1" indent="-285750">
              <a:lnSpc>
                <a:spcPct val="115000"/>
              </a:lnSpc>
              <a:buFont typeface="+mj-lt"/>
              <a:buAutoNum type="arabicPeriod"/>
            </a:pPr>
            <a:r>
              <a:rPr lang="en-IN" sz="1400" dirty="0">
                <a:solidFill>
                  <a:schemeClr val="bg1"/>
                </a:solidFill>
                <a:effectLst/>
                <a:latin typeface="Calibri" panose="020F0502020204030204" pitchFamily="34" charset="0"/>
                <a:ea typeface="Times New Roman" panose="02020603050405020304" pitchFamily="18" charset="0"/>
              </a:rPr>
              <a:t> The nursing officer should be able to send alerts to the patient in case of no show of patient within the time for admission for the patient. </a:t>
            </a:r>
            <a:endParaRPr lang="en-IN" sz="1400" dirty="0">
              <a:solidFill>
                <a:schemeClr val="bg1"/>
              </a:solidFill>
              <a:effectLst/>
              <a:latin typeface="Times New Roman" panose="02020603050405020304" pitchFamily="18" charset="0"/>
              <a:ea typeface="Times New Roman" panose="02020603050405020304" pitchFamily="18" charset="0"/>
            </a:endParaRPr>
          </a:p>
          <a:p>
            <a:pPr marL="742950" lvl="1" indent="-285750">
              <a:lnSpc>
                <a:spcPct val="115000"/>
              </a:lnSpc>
              <a:buFont typeface="+mj-lt"/>
              <a:buAutoNum type="arabicPeriod"/>
            </a:pPr>
            <a:r>
              <a:rPr lang="en-IN" sz="1400" dirty="0">
                <a:solidFill>
                  <a:schemeClr val="bg1"/>
                </a:solidFill>
                <a:effectLst/>
                <a:latin typeface="Calibri" panose="020F0502020204030204" pitchFamily="34" charset="0"/>
                <a:ea typeface="Times New Roman" panose="02020603050405020304" pitchFamily="18" charset="0"/>
              </a:rPr>
              <a:t>The nursing officer should be able to place a request for the release of bed when the patient doesn’t arrive for admission</a:t>
            </a:r>
            <a:r>
              <a:rPr lang="en-IN" sz="1200" dirty="0">
                <a:solidFill>
                  <a:schemeClr val="bg1"/>
                </a:solidFill>
                <a:effectLst/>
                <a:latin typeface="Calibri" panose="020F0502020204030204" pitchFamily="34" charset="0"/>
                <a:ea typeface="Times New Roman" panose="02020603050405020304" pitchFamily="18" charset="0"/>
              </a:rPr>
              <a:t>.  </a:t>
            </a:r>
            <a:endParaRPr lang="en-IN" sz="1200" dirty="0">
              <a:solidFill>
                <a:schemeClr val="bg1"/>
              </a:solidFill>
              <a:effectLst/>
              <a:latin typeface="Times New Roman" panose="02020603050405020304" pitchFamily="18" charset="0"/>
              <a:ea typeface="Times New Roman" panose="02020603050405020304" pitchFamily="18" charset="0"/>
            </a:endParaRPr>
          </a:p>
          <a:p>
            <a:pPr marL="342900" lvl="0" indent="-342900">
              <a:lnSpc>
                <a:spcPct val="115000"/>
              </a:lnSpc>
              <a:buFont typeface="+mj-lt"/>
              <a:buAutoNum type="arabicPeriod"/>
            </a:pPr>
            <a:r>
              <a:rPr lang="en-IN" sz="1600" b="1" dirty="0">
                <a:solidFill>
                  <a:schemeClr val="bg1"/>
                </a:solidFill>
                <a:effectLst/>
                <a:latin typeface="Calibri" panose="020F0502020204030204" pitchFamily="34" charset="0"/>
                <a:ea typeface="Times New Roman" panose="02020603050405020304" pitchFamily="18" charset="0"/>
              </a:rPr>
              <a:t>Doctor’s Consultation</a:t>
            </a:r>
            <a:endParaRPr lang="en-IN" sz="1600" dirty="0">
              <a:solidFill>
                <a:schemeClr val="bg1"/>
              </a:solidFill>
              <a:effectLst/>
              <a:latin typeface="Times New Roman" panose="02020603050405020304" pitchFamily="18" charset="0"/>
              <a:ea typeface="Times New Roman" panose="02020603050405020304" pitchFamily="18" charset="0"/>
            </a:endParaRPr>
          </a:p>
          <a:p>
            <a:pPr marL="742950" lvl="1" indent="-285750">
              <a:lnSpc>
                <a:spcPct val="115000"/>
              </a:lnSpc>
              <a:buFont typeface="+mj-lt"/>
              <a:buAutoNum type="arabicPeriod"/>
            </a:pPr>
            <a:r>
              <a:rPr lang="en-IN" sz="1400" dirty="0">
                <a:solidFill>
                  <a:schemeClr val="bg1"/>
                </a:solidFill>
                <a:effectLst/>
                <a:latin typeface="Calibri" panose="020F0502020204030204" pitchFamily="34" charset="0"/>
                <a:ea typeface="Times New Roman" panose="02020603050405020304" pitchFamily="18" charset="0"/>
              </a:rPr>
              <a:t>The doctor should be able to access the patient’s OPD Records through the system. </a:t>
            </a:r>
            <a:endParaRPr lang="en-IN" sz="1400" dirty="0">
              <a:solidFill>
                <a:schemeClr val="bg1"/>
              </a:solidFill>
              <a:effectLst/>
              <a:latin typeface="Times New Roman" panose="02020603050405020304" pitchFamily="18" charset="0"/>
              <a:ea typeface="Times New Roman" panose="02020603050405020304" pitchFamily="18" charset="0"/>
            </a:endParaRPr>
          </a:p>
          <a:p>
            <a:pPr marL="742950" lvl="1" indent="-285750">
              <a:lnSpc>
                <a:spcPct val="115000"/>
              </a:lnSpc>
              <a:buFont typeface="+mj-lt"/>
              <a:buAutoNum type="arabicPeriod"/>
            </a:pPr>
            <a:r>
              <a:rPr lang="en-IN" sz="1400" dirty="0">
                <a:solidFill>
                  <a:schemeClr val="bg1"/>
                </a:solidFill>
                <a:effectLst/>
                <a:latin typeface="Calibri" panose="020F0502020204030204" pitchFamily="34" charset="0"/>
                <a:ea typeface="Times New Roman" panose="02020603050405020304" pitchFamily="18" charset="0"/>
              </a:rPr>
              <a:t>The doctor should be able to record the history and care plan of the patient into the system.</a:t>
            </a:r>
            <a:endParaRPr lang="en-IN" sz="1400" dirty="0">
              <a:solidFill>
                <a:schemeClr val="bg1"/>
              </a:solidFill>
              <a:effectLst/>
              <a:latin typeface="Times New Roman" panose="02020603050405020304" pitchFamily="18" charset="0"/>
              <a:ea typeface="Times New Roman" panose="02020603050405020304" pitchFamily="18" charset="0"/>
            </a:endParaRPr>
          </a:p>
          <a:p>
            <a:pPr marL="742950" lvl="1" indent="-285750">
              <a:lnSpc>
                <a:spcPct val="115000"/>
              </a:lnSpc>
              <a:buFont typeface="+mj-lt"/>
              <a:buAutoNum type="arabicPeriod"/>
            </a:pPr>
            <a:r>
              <a:rPr lang="en-IN" sz="1400" dirty="0">
                <a:solidFill>
                  <a:schemeClr val="bg1"/>
                </a:solidFill>
                <a:effectLst/>
                <a:latin typeface="Calibri" panose="020F0502020204030204" pitchFamily="34" charset="0"/>
                <a:ea typeface="Times New Roman" panose="02020603050405020304" pitchFamily="18" charset="0"/>
              </a:rPr>
              <a:t>The doctor should be able to place requisition for medications, lab tests, radiology tests, blood orders that should be reflected on the nursing officer and investigation counter’s dashboard though the system.</a:t>
            </a:r>
            <a:endParaRPr lang="en-IN" sz="1400" dirty="0">
              <a:solidFill>
                <a:schemeClr val="bg1"/>
              </a:solidFill>
              <a:effectLst/>
              <a:latin typeface="Times New Roman" panose="02020603050405020304" pitchFamily="18" charset="0"/>
              <a:ea typeface="Times New Roman" panose="02020603050405020304" pitchFamily="18" charset="0"/>
            </a:endParaRPr>
          </a:p>
          <a:p>
            <a:pPr marL="742950" lvl="1" indent="-285750">
              <a:lnSpc>
                <a:spcPct val="115000"/>
              </a:lnSpc>
              <a:buFont typeface="+mj-lt"/>
              <a:buAutoNum type="arabicPeriod"/>
            </a:pPr>
            <a:r>
              <a:rPr lang="en-IN" sz="1400" dirty="0">
                <a:solidFill>
                  <a:schemeClr val="bg1"/>
                </a:solidFill>
                <a:effectLst/>
                <a:latin typeface="Calibri" panose="020F0502020204030204" pitchFamily="34" charset="0"/>
                <a:ea typeface="Times New Roman" panose="02020603050405020304" pitchFamily="18" charset="0"/>
              </a:rPr>
              <a:t>Doctor should be able to place a request for cross referral through the system.</a:t>
            </a:r>
            <a:endParaRPr lang="en-IN" sz="1400" dirty="0">
              <a:solidFill>
                <a:schemeClr val="bg1"/>
              </a:solidFill>
              <a:effectLst/>
              <a:latin typeface="Times New Roman" panose="02020603050405020304" pitchFamily="18" charset="0"/>
              <a:ea typeface="Times New Roman" panose="02020603050405020304" pitchFamily="18" charset="0"/>
            </a:endParaRPr>
          </a:p>
          <a:p>
            <a:pPr marL="742950" lvl="1" indent="-285750">
              <a:lnSpc>
                <a:spcPct val="115000"/>
              </a:lnSpc>
              <a:buFont typeface="+mj-lt"/>
              <a:buAutoNum type="arabicPeriod"/>
            </a:pPr>
            <a:r>
              <a:rPr lang="en-IN" sz="1400" dirty="0">
                <a:solidFill>
                  <a:schemeClr val="bg1"/>
                </a:solidFill>
                <a:effectLst/>
                <a:latin typeface="Calibri" panose="020F0502020204030204" pitchFamily="34" charset="0"/>
                <a:ea typeface="Times New Roman" panose="02020603050405020304" pitchFamily="18" charset="0"/>
              </a:rPr>
              <a:t> In case of surgery advised, the doctor should be able to place an order for PACS Clearance though the system, which should be also shown in the OT’s dashboard.</a:t>
            </a:r>
            <a:endParaRPr lang="en-IN" sz="1400" dirty="0">
              <a:solidFill>
                <a:schemeClr val="bg1"/>
              </a:solidFill>
              <a:effectLst/>
              <a:latin typeface="Times New Roman" panose="02020603050405020304" pitchFamily="18" charset="0"/>
              <a:ea typeface="Times New Roman" panose="02020603050405020304" pitchFamily="18" charset="0"/>
            </a:endParaRPr>
          </a:p>
          <a:p>
            <a:pPr marL="742950" lvl="1" indent="-285750">
              <a:lnSpc>
                <a:spcPct val="115000"/>
              </a:lnSpc>
              <a:buFont typeface="+mj-lt"/>
              <a:buAutoNum type="arabicPeriod"/>
            </a:pPr>
            <a:r>
              <a:rPr lang="en-IN" sz="1400" dirty="0">
                <a:solidFill>
                  <a:schemeClr val="bg1"/>
                </a:solidFill>
                <a:effectLst/>
                <a:latin typeface="Calibri" panose="020F0502020204030204" pitchFamily="34" charset="0"/>
                <a:ea typeface="Times New Roman" panose="02020603050405020304" pitchFamily="18" charset="0"/>
              </a:rPr>
              <a:t>Doctor should be able to monitor the patient’s vitals through the system.</a:t>
            </a:r>
            <a:endParaRPr lang="en-IN" sz="1400" dirty="0">
              <a:solidFill>
                <a:schemeClr val="bg1"/>
              </a:solidFill>
              <a:effectLst/>
              <a:latin typeface="Times New Roman" panose="02020603050405020304" pitchFamily="18" charset="0"/>
              <a:ea typeface="Times New Roman" panose="02020603050405020304" pitchFamily="18" charset="0"/>
            </a:endParaRPr>
          </a:p>
          <a:p>
            <a:pPr marL="742950" lvl="1" indent="-285750">
              <a:lnSpc>
                <a:spcPct val="115000"/>
              </a:lnSpc>
              <a:buFont typeface="+mj-lt"/>
              <a:buAutoNum type="arabicPeriod"/>
            </a:pPr>
            <a:r>
              <a:rPr lang="en-IN" sz="1400" dirty="0">
                <a:solidFill>
                  <a:schemeClr val="bg1"/>
                </a:solidFill>
                <a:effectLst/>
                <a:latin typeface="Calibri" panose="020F0502020204030204" pitchFamily="34" charset="0"/>
                <a:ea typeface="Times New Roman" panose="02020603050405020304" pitchFamily="18" charset="0"/>
              </a:rPr>
              <a:t>In case of discharge, the doctor should be able to place a request for it in the system which should reflect on the nursing dashboard.</a:t>
            </a:r>
            <a:endParaRPr lang="en-IN" sz="1400" dirty="0">
              <a:solidFill>
                <a:schemeClr val="bg1"/>
              </a:solidFill>
              <a:effectLst/>
              <a:latin typeface="Times New Roman" panose="02020603050405020304" pitchFamily="18" charset="0"/>
              <a:ea typeface="Times New Roman" panose="02020603050405020304" pitchFamily="18" charset="0"/>
            </a:endParaRPr>
          </a:p>
          <a:p>
            <a:pPr marL="742950" lvl="1" indent="-285750">
              <a:lnSpc>
                <a:spcPct val="115000"/>
              </a:lnSpc>
              <a:buFont typeface="+mj-lt"/>
              <a:buAutoNum type="arabicPeriod"/>
            </a:pPr>
            <a:r>
              <a:rPr lang="en-IN" sz="1400" dirty="0">
                <a:solidFill>
                  <a:schemeClr val="bg1"/>
                </a:solidFill>
                <a:effectLst/>
                <a:latin typeface="Calibri" panose="020F0502020204030204" pitchFamily="34" charset="0"/>
                <a:ea typeface="Times New Roman" panose="02020603050405020304" pitchFamily="18" charset="0"/>
              </a:rPr>
              <a:t>Doctor should be able to prepare a discharge summary in the system.</a:t>
            </a:r>
            <a:endParaRPr lang="en-IN" sz="1400" dirty="0">
              <a:solidFill>
                <a:schemeClr val="bg1"/>
              </a:solidFill>
              <a:effectLst/>
              <a:latin typeface="Times New Roman" panose="02020603050405020304" pitchFamily="18" charset="0"/>
              <a:ea typeface="Times New Roman" panose="02020603050405020304" pitchFamily="18" charset="0"/>
            </a:endParaRPr>
          </a:p>
          <a:p>
            <a:pPr marL="342900" lvl="0" indent="-342900">
              <a:lnSpc>
                <a:spcPct val="115000"/>
              </a:lnSpc>
              <a:buFont typeface="+mj-lt"/>
              <a:buAutoNum type="arabicPeriod"/>
            </a:pPr>
            <a:r>
              <a:rPr lang="en-IN" sz="1600" b="1" dirty="0">
                <a:solidFill>
                  <a:schemeClr val="bg1"/>
                </a:solidFill>
                <a:effectLst/>
                <a:latin typeface="Calibri" panose="020F0502020204030204" pitchFamily="34" charset="0"/>
                <a:ea typeface="Times New Roman" panose="02020603050405020304" pitchFamily="18" charset="0"/>
              </a:rPr>
              <a:t>Nurse Rounds</a:t>
            </a:r>
            <a:endParaRPr lang="en-IN" sz="1600" dirty="0">
              <a:solidFill>
                <a:schemeClr val="bg1"/>
              </a:solidFill>
              <a:effectLst/>
              <a:latin typeface="Times New Roman" panose="02020603050405020304" pitchFamily="18" charset="0"/>
              <a:ea typeface="Times New Roman" panose="02020603050405020304" pitchFamily="18" charset="0"/>
            </a:endParaRPr>
          </a:p>
          <a:p>
            <a:pPr marL="742950" lvl="1" indent="-285750">
              <a:lnSpc>
                <a:spcPct val="115000"/>
              </a:lnSpc>
              <a:buFont typeface="+mj-lt"/>
              <a:buAutoNum type="arabicPeriod"/>
            </a:pPr>
            <a:r>
              <a:rPr lang="en-IN" sz="1400" dirty="0">
                <a:solidFill>
                  <a:schemeClr val="bg1"/>
                </a:solidFill>
                <a:effectLst/>
                <a:latin typeface="Calibri" panose="020F0502020204030204" pitchFamily="34" charset="0"/>
                <a:ea typeface="Times New Roman" panose="02020603050405020304" pitchFamily="18" charset="0"/>
              </a:rPr>
              <a:t>Nursing officer should be able to view the patient’s medication chart and update the chart using the system once drug is administered in the patient.</a:t>
            </a:r>
            <a:endParaRPr lang="en-IN" sz="1400" dirty="0">
              <a:solidFill>
                <a:schemeClr val="bg1"/>
              </a:solidFill>
              <a:effectLst/>
              <a:latin typeface="Times New Roman" panose="02020603050405020304" pitchFamily="18" charset="0"/>
              <a:ea typeface="Times New Roman" panose="02020603050405020304" pitchFamily="18" charset="0"/>
            </a:endParaRPr>
          </a:p>
          <a:p>
            <a:pPr marL="742950" lvl="1" indent="-285750">
              <a:lnSpc>
                <a:spcPct val="115000"/>
              </a:lnSpc>
              <a:buFont typeface="+mj-lt"/>
              <a:buAutoNum type="arabicPeriod"/>
            </a:pPr>
            <a:r>
              <a:rPr lang="en-IN" sz="1400" dirty="0">
                <a:solidFill>
                  <a:schemeClr val="bg1"/>
                </a:solidFill>
                <a:effectLst/>
                <a:latin typeface="Calibri" panose="020F0502020204030204" pitchFamily="34" charset="0"/>
                <a:ea typeface="Times New Roman" panose="02020603050405020304" pitchFamily="18" charset="0"/>
              </a:rPr>
              <a:t>Nursing officer should be able to initiate the process of pre-op checklist for the patient in the system.</a:t>
            </a:r>
            <a:endParaRPr lang="en-IN" sz="1400" dirty="0">
              <a:solidFill>
                <a:schemeClr val="bg1"/>
              </a:solidFill>
              <a:effectLst/>
              <a:latin typeface="Times New Roman" panose="02020603050405020304" pitchFamily="18" charset="0"/>
              <a:ea typeface="Times New Roman" panose="02020603050405020304" pitchFamily="18" charset="0"/>
            </a:endParaRPr>
          </a:p>
          <a:p>
            <a:pPr marL="742950" lvl="1" indent="-285750">
              <a:lnSpc>
                <a:spcPct val="115000"/>
              </a:lnSpc>
              <a:buFont typeface="+mj-lt"/>
              <a:buAutoNum type="arabicPeriod"/>
            </a:pPr>
            <a:r>
              <a:rPr lang="en-IN" sz="1400" dirty="0">
                <a:solidFill>
                  <a:schemeClr val="bg1"/>
                </a:solidFill>
                <a:effectLst/>
                <a:latin typeface="Calibri" panose="020F0502020204030204" pitchFamily="34" charset="0"/>
                <a:ea typeface="Times New Roman" panose="02020603050405020304" pitchFamily="18" charset="0"/>
              </a:rPr>
              <a:t>Nursing officer should be able to send the discharge request to the billing dashboard through the system.</a:t>
            </a:r>
            <a:endParaRPr lang="en-IN" sz="1400" dirty="0">
              <a:solidFill>
                <a:schemeClr val="bg1"/>
              </a:solidFill>
              <a:effectLst/>
              <a:latin typeface="Times New Roman" panose="02020603050405020304" pitchFamily="18" charset="0"/>
              <a:ea typeface="Times New Roman" panose="02020603050405020304" pitchFamily="18" charset="0"/>
            </a:endParaRPr>
          </a:p>
          <a:p>
            <a:pPr marL="742950" lvl="1" indent="-285750">
              <a:lnSpc>
                <a:spcPct val="115000"/>
              </a:lnSpc>
              <a:buFont typeface="+mj-lt"/>
              <a:buAutoNum type="arabicPeriod"/>
            </a:pPr>
            <a:r>
              <a:rPr lang="en-IN" sz="1400" dirty="0">
                <a:solidFill>
                  <a:schemeClr val="bg1"/>
                </a:solidFill>
                <a:effectLst/>
                <a:latin typeface="Calibri" panose="020F0502020204030204" pitchFamily="34" charset="0"/>
                <a:ea typeface="Times New Roman" panose="02020603050405020304" pitchFamily="18" charset="0"/>
              </a:rPr>
              <a:t>Nursing officer should be able to place a request for bed maintenance once the patient is discharged though the system.</a:t>
            </a:r>
            <a:endParaRPr lang="en-IN" sz="1400" dirty="0">
              <a:solidFill>
                <a:schemeClr val="bg1"/>
              </a:solidFill>
              <a:effectLst/>
              <a:latin typeface="Times New Roman" panose="02020603050405020304" pitchFamily="18" charset="0"/>
              <a:ea typeface="Times New Roman" panose="02020603050405020304" pitchFamily="18" charset="0"/>
            </a:endParaRPr>
          </a:p>
        </p:txBody>
      </p:sp>
      <p:sp>
        <p:nvSpPr>
          <p:cNvPr id="3" name="Google Shape;439;p34">
            <a:extLst>
              <a:ext uri="{FF2B5EF4-FFF2-40B4-BE49-F238E27FC236}">
                <a16:creationId xmlns:a16="http://schemas.microsoft.com/office/drawing/2014/main" id="{F0470287-7D82-C11B-5921-5BC6E9800EEB}"/>
              </a:ext>
            </a:extLst>
          </p:cNvPr>
          <p:cNvSpPr txBox="1">
            <a:spLocks/>
          </p:cNvSpPr>
          <p:nvPr/>
        </p:nvSpPr>
        <p:spPr>
          <a:xfrm>
            <a:off x="-5560809" y="-664101"/>
            <a:ext cx="7851621" cy="1491874"/>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en-IN" dirty="0">
                <a:solidFill>
                  <a:schemeClr val="bg1"/>
                </a:solidFill>
              </a:rPr>
              <a:t>IPD</a:t>
            </a:r>
          </a:p>
        </p:txBody>
      </p:sp>
    </p:spTree>
    <p:extLst>
      <p:ext uri="{BB962C8B-B14F-4D97-AF65-F5344CB8AC3E}">
        <p14:creationId xmlns:p14="http://schemas.microsoft.com/office/powerpoint/2010/main" val="1578726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39;p34">
            <a:extLst>
              <a:ext uri="{FF2B5EF4-FFF2-40B4-BE49-F238E27FC236}">
                <a16:creationId xmlns:a16="http://schemas.microsoft.com/office/drawing/2014/main" id="{F10F154D-07EA-AE8B-8A8F-82DE022F8121}"/>
              </a:ext>
            </a:extLst>
          </p:cNvPr>
          <p:cNvSpPr txBox="1">
            <a:spLocks/>
          </p:cNvSpPr>
          <p:nvPr/>
        </p:nvSpPr>
        <p:spPr>
          <a:xfrm>
            <a:off x="-5560809" y="-664101"/>
            <a:ext cx="7851621" cy="1491874"/>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en-IN" dirty="0">
                <a:solidFill>
                  <a:schemeClr val="bg1"/>
                </a:solidFill>
              </a:rPr>
              <a:t>IPD</a:t>
            </a:r>
          </a:p>
        </p:txBody>
      </p:sp>
      <p:pic>
        <p:nvPicPr>
          <p:cNvPr id="3" name="Picture 2">
            <a:extLst>
              <a:ext uri="{FF2B5EF4-FFF2-40B4-BE49-F238E27FC236}">
                <a16:creationId xmlns:a16="http://schemas.microsoft.com/office/drawing/2014/main" id="{408C3EAC-E7EE-FAA1-10C3-060E8B2710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8573" y="827773"/>
            <a:ext cx="4957128" cy="5982651"/>
          </a:xfrm>
          <a:prstGeom prst="rect">
            <a:avLst/>
          </a:prstGeom>
          <a:noFill/>
          <a:ln>
            <a:noFill/>
          </a:ln>
        </p:spPr>
      </p:pic>
      <p:pic>
        <p:nvPicPr>
          <p:cNvPr id="13" name="image2.jpeg" descr="Timeline  Description automatically generated with medium confidence">
            <a:extLst>
              <a:ext uri="{FF2B5EF4-FFF2-40B4-BE49-F238E27FC236}">
                <a16:creationId xmlns:a16="http://schemas.microsoft.com/office/drawing/2014/main" id="{A04304A6-3129-F9BD-E01E-5D001854A3DF}"/>
              </a:ext>
            </a:extLst>
          </p:cNvPr>
          <p:cNvPicPr>
            <a:picLocks noChangeAspect="1"/>
          </p:cNvPicPr>
          <p:nvPr/>
        </p:nvPicPr>
        <p:blipFill>
          <a:blip r:embed="rId3" cstate="print"/>
          <a:stretch>
            <a:fillRect/>
          </a:stretch>
        </p:blipFill>
        <p:spPr>
          <a:xfrm>
            <a:off x="6419850" y="827773"/>
            <a:ext cx="4832350" cy="5968456"/>
          </a:xfrm>
          <a:prstGeom prst="rect">
            <a:avLst/>
          </a:prstGeom>
        </p:spPr>
      </p:pic>
    </p:spTree>
    <p:extLst>
      <p:ext uri="{BB962C8B-B14F-4D97-AF65-F5344CB8AC3E}">
        <p14:creationId xmlns:p14="http://schemas.microsoft.com/office/powerpoint/2010/main" val="1324258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39;p34">
            <a:extLst>
              <a:ext uri="{FF2B5EF4-FFF2-40B4-BE49-F238E27FC236}">
                <a16:creationId xmlns:a16="http://schemas.microsoft.com/office/drawing/2014/main" id="{5AB5DBD8-AA36-42C3-B912-49D66152D978}"/>
              </a:ext>
            </a:extLst>
          </p:cNvPr>
          <p:cNvSpPr txBox="1">
            <a:spLocks/>
          </p:cNvSpPr>
          <p:nvPr/>
        </p:nvSpPr>
        <p:spPr>
          <a:xfrm>
            <a:off x="-5560809" y="-664101"/>
            <a:ext cx="7851621" cy="1491874"/>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en-IN" dirty="0">
                <a:solidFill>
                  <a:schemeClr val="bg1"/>
                </a:solidFill>
              </a:rPr>
              <a:t>IPD</a:t>
            </a:r>
          </a:p>
        </p:txBody>
      </p:sp>
      <p:pic>
        <p:nvPicPr>
          <p:cNvPr id="3" name="Picture 2">
            <a:extLst>
              <a:ext uri="{FF2B5EF4-FFF2-40B4-BE49-F238E27FC236}">
                <a16:creationId xmlns:a16="http://schemas.microsoft.com/office/drawing/2014/main" id="{AE9DCE3B-9CCD-4062-8197-5A3589658C0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9405" y="1330136"/>
            <a:ext cx="8073189" cy="5308533"/>
          </a:xfrm>
          <a:prstGeom prst="rect">
            <a:avLst/>
          </a:prstGeom>
          <a:solidFill>
            <a:schemeClr val="bg1"/>
          </a:solidFill>
          <a:ln>
            <a:noFill/>
          </a:ln>
        </p:spPr>
      </p:pic>
      <p:sp>
        <p:nvSpPr>
          <p:cNvPr id="4" name="TextBox 3">
            <a:extLst>
              <a:ext uri="{FF2B5EF4-FFF2-40B4-BE49-F238E27FC236}">
                <a16:creationId xmlns:a16="http://schemas.microsoft.com/office/drawing/2014/main" id="{32BD7464-1C20-43D5-8BE6-09D4403203C8}"/>
              </a:ext>
            </a:extLst>
          </p:cNvPr>
          <p:cNvSpPr txBox="1"/>
          <p:nvPr/>
        </p:nvSpPr>
        <p:spPr>
          <a:xfrm>
            <a:off x="2951922" y="894289"/>
            <a:ext cx="6112566" cy="369332"/>
          </a:xfrm>
          <a:prstGeom prst="rect">
            <a:avLst/>
          </a:prstGeom>
          <a:noFill/>
        </p:spPr>
        <p:txBody>
          <a:bodyPr wrap="square" rtlCol="0">
            <a:spAutoFit/>
          </a:bodyPr>
          <a:lstStyle/>
          <a:p>
            <a:pPr algn="ctr"/>
            <a:r>
              <a:rPr lang="en-IN" dirty="0">
                <a:solidFill>
                  <a:schemeClr val="bg1"/>
                </a:solidFill>
              </a:rPr>
              <a:t>Context Level diagram</a:t>
            </a:r>
          </a:p>
        </p:txBody>
      </p:sp>
    </p:spTree>
    <p:extLst>
      <p:ext uri="{BB962C8B-B14F-4D97-AF65-F5344CB8AC3E}">
        <p14:creationId xmlns:p14="http://schemas.microsoft.com/office/powerpoint/2010/main" val="185499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white text on a black background&#10;&#10;Description automatically generated with low confidence">
            <a:extLst>
              <a:ext uri="{FF2B5EF4-FFF2-40B4-BE49-F238E27FC236}">
                <a16:creationId xmlns:a16="http://schemas.microsoft.com/office/drawing/2014/main" id="{D2A614D4-CABE-415B-8323-CD742D458D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0850" y="2093040"/>
            <a:ext cx="6970300" cy="3787060"/>
          </a:xfrm>
          <a:prstGeom prst="rect">
            <a:avLst/>
          </a:prstGeom>
        </p:spPr>
      </p:pic>
      <p:sp>
        <p:nvSpPr>
          <p:cNvPr id="4" name="Google Shape;439;p34">
            <a:extLst>
              <a:ext uri="{FF2B5EF4-FFF2-40B4-BE49-F238E27FC236}">
                <a16:creationId xmlns:a16="http://schemas.microsoft.com/office/drawing/2014/main" id="{720A9EED-106B-4495-949E-C7BC9F58181C}"/>
              </a:ext>
            </a:extLst>
          </p:cNvPr>
          <p:cNvSpPr txBox="1">
            <a:spLocks/>
          </p:cNvSpPr>
          <p:nvPr/>
        </p:nvSpPr>
        <p:spPr>
          <a:xfrm>
            <a:off x="1540609" y="0"/>
            <a:ext cx="6418070" cy="13452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en-IN" dirty="0">
                <a:solidFill>
                  <a:schemeClr val="bg1"/>
                </a:solidFill>
              </a:rPr>
              <a:t>Mentor Approval</a:t>
            </a:r>
          </a:p>
        </p:txBody>
      </p:sp>
    </p:spTree>
    <p:extLst>
      <p:ext uri="{BB962C8B-B14F-4D97-AF65-F5344CB8AC3E}">
        <p14:creationId xmlns:p14="http://schemas.microsoft.com/office/powerpoint/2010/main" val="3226185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DE12E9-9820-4CC9-BB42-F213FB708FF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245" y="770021"/>
            <a:ext cx="5731510" cy="5936832"/>
          </a:xfrm>
          <a:prstGeom prst="rect">
            <a:avLst/>
          </a:prstGeom>
          <a:solidFill>
            <a:schemeClr val="bg1"/>
          </a:solidFill>
          <a:ln>
            <a:noFill/>
          </a:ln>
        </p:spPr>
      </p:pic>
      <p:pic>
        <p:nvPicPr>
          <p:cNvPr id="3" name="Picture 2">
            <a:extLst>
              <a:ext uri="{FF2B5EF4-FFF2-40B4-BE49-F238E27FC236}">
                <a16:creationId xmlns:a16="http://schemas.microsoft.com/office/drawing/2014/main" id="{7D759DCC-85DD-4CFD-92C1-4BD5B4EB557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8616" y="770021"/>
            <a:ext cx="5342489" cy="5936831"/>
          </a:xfrm>
          <a:prstGeom prst="rect">
            <a:avLst/>
          </a:prstGeom>
          <a:solidFill>
            <a:schemeClr val="bg1"/>
          </a:solidFill>
          <a:ln>
            <a:noFill/>
          </a:ln>
        </p:spPr>
      </p:pic>
      <p:sp>
        <p:nvSpPr>
          <p:cNvPr id="4" name="TextBox 3">
            <a:extLst>
              <a:ext uri="{FF2B5EF4-FFF2-40B4-BE49-F238E27FC236}">
                <a16:creationId xmlns:a16="http://schemas.microsoft.com/office/drawing/2014/main" id="{484BAAE3-E710-43B2-8CF0-D7905852387D}"/>
              </a:ext>
            </a:extLst>
          </p:cNvPr>
          <p:cNvSpPr txBox="1"/>
          <p:nvPr/>
        </p:nvSpPr>
        <p:spPr>
          <a:xfrm>
            <a:off x="-105603" y="294214"/>
            <a:ext cx="6112566" cy="369332"/>
          </a:xfrm>
          <a:prstGeom prst="rect">
            <a:avLst/>
          </a:prstGeom>
          <a:noFill/>
        </p:spPr>
        <p:txBody>
          <a:bodyPr wrap="square" rtlCol="0">
            <a:spAutoFit/>
          </a:bodyPr>
          <a:lstStyle/>
          <a:p>
            <a:pPr algn="ctr"/>
            <a:r>
              <a:rPr lang="en-IN" dirty="0">
                <a:solidFill>
                  <a:schemeClr val="bg1"/>
                </a:solidFill>
              </a:rPr>
              <a:t> Level 1 diagram</a:t>
            </a:r>
          </a:p>
        </p:txBody>
      </p:sp>
      <p:sp>
        <p:nvSpPr>
          <p:cNvPr id="5" name="TextBox 4">
            <a:extLst>
              <a:ext uri="{FF2B5EF4-FFF2-40B4-BE49-F238E27FC236}">
                <a16:creationId xmlns:a16="http://schemas.microsoft.com/office/drawing/2014/main" id="{FC2D26C5-17BB-4766-8C01-16D575C11448}"/>
              </a:ext>
            </a:extLst>
          </p:cNvPr>
          <p:cNvSpPr txBox="1"/>
          <p:nvPr/>
        </p:nvSpPr>
        <p:spPr>
          <a:xfrm>
            <a:off x="6123577" y="294214"/>
            <a:ext cx="6112566" cy="369332"/>
          </a:xfrm>
          <a:prstGeom prst="rect">
            <a:avLst/>
          </a:prstGeom>
          <a:noFill/>
        </p:spPr>
        <p:txBody>
          <a:bodyPr wrap="square" rtlCol="0">
            <a:spAutoFit/>
          </a:bodyPr>
          <a:lstStyle/>
          <a:p>
            <a:pPr algn="ctr"/>
            <a:r>
              <a:rPr lang="en-IN" dirty="0">
                <a:solidFill>
                  <a:schemeClr val="bg1"/>
                </a:solidFill>
              </a:rPr>
              <a:t>Level 2 diagram</a:t>
            </a:r>
          </a:p>
        </p:txBody>
      </p:sp>
    </p:spTree>
    <p:extLst>
      <p:ext uri="{BB962C8B-B14F-4D97-AF65-F5344CB8AC3E}">
        <p14:creationId xmlns:p14="http://schemas.microsoft.com/office/powerpoint/2010/main" val="1310821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79E90AAB-7D0D-4D9B-9287-CCCA28DFB138}"/>
              </a:ext>
            </a:extLst>
          </p:cNvPr>
          <p:cNvGrpSpPr/>
          <p:nvPr/>
        </p:nvGrpSpPr>
        <p:grpSpPr>
          <a:xfrm>
            <a:off x="210774" y="1663075"/>
            <a:ext cx="11847883" cy="4557450"/>
            <a:chOff x="210774" y="1663075"/>
            <a:chExt cx="11847883" cy="4557450"/>
          </a:xfrm>
        </p:grpSpPr>
        <p:grpSp>
          <p:nvGrpSpPr>
            <p:cNvPr id="2" name="Group 1">
              <a:extLst>
                <a:ext uri="{FF2B5EF4-FFF2-40B4-BE49-F238E27FC236}">
                  <a16:creationId xmlns:a16="http://schemas.microsoft.com/office/drawing/2014/main" id="{D671C19E-36DA-455B-8F3A-8684D5575EAE}"/>
                </a:ext>
              </a:extLst>
            </p:cNvPr>
            <p:cNvGrpSpPr/>
            <p:nvPr/>
          </p:nvGrpSpPr>
          <p:grpSpPr>
            <a:xfrm>
              <a:off x="210774" y="1709628"/>
              <a:ext cx="3646606" cy="1299466"/>
              <a:chOff x="360082" y="913494"/>
              <a:chExt cx="3646606" cy="1299466"/>
            </a:xfrm>
          </p:grpSpPr>
          <p:grpSp>
            <p:nvGrpSpPr>
              <p:cNvPr id="3" name="Group 2">
                <a:extLst>
                  <a:ext uri="{FF2B5EF4-FFF2-40B4-BE49-F238E27FC236}">
                    <a16:creationId xmlns:a16="http://schemas.microsoft.com/office/drawing/2014/main" id="{802F574D-D23F-44F1-9DDA-FA7F42F09412}"/>
                  </a:ext>
                </a:extLst>
              </p:cNvPr>
              <p:cNvGrpSpPr/>
              <p:nvPr/>
            </p:nvGrpSpPr>
            <p:grpSpPr>
              <a:xfrm>
                <a:off x="477767" y="1015191"/>
                <a:ext cx="3528921" cy="1096073"/>
                <a:chOff x="477767" y="1015191"/>
                <a:chExt cx="3528921" cy="1096073"/>
              </a:xfrm>
            </p:grpSpPr>
            <p:sp>
              <p:nvSpPr>
                <p:cNvPr id="5" name="Abgerundetes Rechteck 35">
                  <a:extLst>
                    <a:ext uri="{FF2B5EF4-FFF2-40B4-BE49-F238E27FC236}">
                      <a16:creationId xmlns:a16="http://schemas.microsoft.com/office/drawing/2014/main" id="{F8DA03F9-C28F-4C3E-A33A-DF6DB2F5EC6A}"/>
                    </a:ext>
                  </a:extLst>
                </p:cNvPr>
                <p:cNvSpPr/>
                <p:nvPr/>
              </p:nvSpPr>
              <p:spPr bwMode="gray">
                <a:xfrm>
                  <a:off x="1102148" y="1015191"/>
                  <a:ext cx="2904540" cy="1096073"/>
                </a:xfrm>
                <a:prstGeom prst="rect">
                  <a:avLst/>
                </a:prstGeom>
                <a:solidFill>
                  <a:srgbClr val="7030A0"/>
                </a:solidFill>
                <a:ln>
                  <a:noFill/>
                  <a:headEnd/>
                  <a:tailEnd/>
                </a:ln>
              </p:spPr>
              <p:style>
                <a:lnRef idx="2">
                  <a:schemeClr val="accent1"/>
                </a:lnRef>
                <a:fillRef idx="1">
                  <a:schemeClr val="lt1"/>
                </a:fillRef>
                <a:effectRef idx="0">
                  <a:schemeClr val="accent1"/>
                </a:effectRef>
                <a:fontRef idx="minor">
                  <a:schemeClr val="dk1"/>
                </a:fontRef>
              </p:style>
              <p:txBody>
                <a:bodyPr lIns="640080" tIns="72000" rIns="108000" bIns="72000" anchor="ctr"/>
                <a:lstStyle/>
                <a:p>
                  <a:pPr indent="-190500" defTabSz="801688" eaLnBrk="0" hangingPunct="0">
                    <a:lnSpc>
                      <a:spcPct val="95000"/>
                    </a:lnSpc>
                    <a:spcAft>
                      <a:spcPts val="800"/>
                    </a:spcAft>
                    <a:buClr>
                      <a:srgbClr val="969696"/>
                    </a:buClr>
                    <a:defRPr/>
                  </a:pPr>
                  <a:r>
                    <a:rPr lang="en-US" sz="1600" b="1" dirty="0">
                      <a:solidFill>
                        <a:schemeClr val="bg1"/>
                      </a:solidFill>
                      <a:latin typeface="EYInterstate Light" panose="02000506000000020004" pitchFamily="2" charset="0"/>
                      <a:cs typeface="Arial" charset="0"/>
                    </a:rPr>
                    <a:t>Tele Screening and Tele Consultation</a:t>
                  </a:r>
                  <a:endParaRPr lang="en-IN" sz="1200" dirty="0">
                    <a:solidFill>
                      <a:schemeClr val="bg1"/>
                    </a:solidFill>
                    <a:latin typeface="EYInterstate Light" panose="02000506000000020004" pitchFamily="2" charset="0"/>
                    <a:cs typeface="Arial" charset="0"/>
                  </a:endParaRPr>
                </a:p>
              </p:txBody>
            </p:sp>
            <p:sp>
              <p:nvSpPr>
                <p:cNvPr id="6" name="Ellipse 33">
                  <a:extLst>
                    <a:ext uri="{FF2B5EF4-FFF2-40B4-BE49-F238E27FC236}">
                      <a16:creationId xmlns:a16="http://schemas.microsoft.com/office/drawing/2014/main" id="{939A61E4-5772-49D8-ACBE-FA3121CE0775}"/>
                    </a:ext>
                  </a:extLst>
                </p:cNvPr>
                <p:cNvSpPr/>
                <p:nvPr/>
              </p:nvSpPr>
              <p:spPr bwMode="gray">
                <a:xfrm>
                  <a:off x="477767" y="1041517"/>
                  <a:ext cx="959164" cy="1043420"/>
                </a:xfrm>
                <a:prstGeom prst="ellipse">
                  <a:avLst/>
                </a:prstGeom>
                <a:solidFill>
                  <a:schemeClr val="bg1"/>
                </a:solidFill>
                <a:ln>
                  <a:noFill/>
                  <a:headEnd/>
                  <a:tailEnd/>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800" b="1" dirty="0">
                      <a:solidFill>
                        <a:schemeClr val="tx1"/>
                      </a:solidFill>
                      <a:latin typeface="EYInterstate Light" panose="02000506000000020004" pitchFamily="2" charset="0"/>
                    </a:rPr>
                    <a:t>1</a:t>
                  </a:r>
                  <a:endParaRPr lang="en-US" b="1" dirty="0">
                    <a:solidFill>
                      <a:schemeClr val="tx1"/>
                    </a:solidFill>
                    <a:latin typeface="EYInterstate Light" panose="02000506000000020004" pitchFamily="2" charset="0"/>
                  </a:endParaRPr>
                </a:p>
              </p:txBody>
            </p:sp>
          </p:grpSp>
          <p:sp>
            <p:nvSpPr>
              <p:cNvPr id="4" name="Rad 1">
                <a:extLst>
                  <a:ext uri="{FF2B5EF4-FFF2-40B4-BE49-F238E27FC236}">
                    <a16:creationId xmlns:a16="http://schemas.microsoft.com/office/drawing/2014/main" id="{1A41B32D-F4B0-4780-AB83-DD09597A69BA}"/>
                  </a:ext>
                </a:extLst>
              </p:cNvPr>
              <p:cNvSpPr/>
              <p:nvPr/>
            </p:nvSpPr>
            <p:spPr bwMode="gray">
              <a:xfrm>
                <a:off x="360082" y="913494"/>
                <a:ext cx="1194534" cy="1299466"/>
              </a:xfrm>
              <a:prstGeom prst="donut">
                <a:avLst>
                  <a:gd name="adj" fmla="val 11326"/>
                </a:avLst>
              </a:prstGeom>
              <a:solidFill>
                <a:schemeClr val="bg2">
                  <a:lumMod val="50000"/>
                </a:schemeClr>
              </a:solidFill>
              <a:ln>
                <a:noFill/>
                <a:headEnd/>
                <a:tailEn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000000"/>
                  </a:solidFill>
                  <a:latin typeface="EYInterstate Light" panose="02000506000000020004" pitchFamily="2" charset="0"/>
                </a:endParaRPr>
              </a:p>
            </p:txBody>
          </p:sp>
        </p:grpSp>
        <p:grpSp>
          <p:nvGrpSpPr>
            <p:cNvPr id="7" name="Group 6">
              <a:extLst>
                <a:ext uri="{FF2B5EF4-FFF2-40B4-BE49-F238E27FC236}">
                  <a16:creationId xmlns:a16="http://schemas.microsoft.com/office/drawing/2014/main" id="{32F9C497-FD23-4D60-9D56-3DB19E2ABA78}"/>
                </a:ext>
              </a:extLst>
            </p:cNvPr>
            <p:cNvGrpSpPr/>
            <p:nvPr/>
          </p:nvGrpSpPr>
          <p:grpSpPr>
            <a:xfrm>
              <a:off x="4357757" y="1663075"/>
              <a:ext cx="3646606" cy="1299466"/>
              <a:chOff x="360082" y="2384312"/>
              <a:chExt cx="3646606" cy="1299466"/>
            </a:xfrm>
          </p:grpSpPr>
          <p:sp>
            <p:nvSpPr>
              <p:cNvPr id="8" name="Abgerundetes Rechteck 35">
                <a:extLst>
                  <a:ext uri="{FF2B5EF4-FFF2-40B4-BE49-F238E27FC236}">
                    <a16:creationId xmlns:a16="http://schemas.microsoft.com/office/drawing/2014/main" id="{61BF44AD-686F-4809-B8FB-16DC377A0349}"/>
                  </a:ext>
                </a:extLst>
              </p:cNvPr>
              <p:cNvSpPr/>
              <p:nvPr/>
            </p:nvSpPr>
            <p:spPr bwMode="gray">
              <a:xfrm>
                <a:off x="1102148" y="2486009"/>
                <a:ext cx="2904540" cy="1096073"/>
              </a:xfrm>
              <a:prstGeom prst="rect">
                <a:avLst/>
              </a:prstGeom>
              <a:solidFill>
                <a:srgbClr val="AB83CF"/>
              </a:solidFill>
              <a:ln>
                <a:noFill/>
                <a:headEnd/>
                <a:tailEnd/>
              </a:ln>
            </p:spPr>
            <p:style>
              <a:lnRef idx="2">
                <a:schemeClr val="accent1"/>
              </a:lnRef>
              <a:fillRef idx="1">
                <a:schemeClr val="lt1"/>
              </a:fillRef>
              <a:effectRef idx="0">
                <a:schemeClr val="accent1"/>
              </a:effectRef>
              <a:fontRef idx="minor">
                <a:schemeClr val="dk1"/>
              </a:fontRef>
            </p:style>
            <p:txBody>
              <a:bodyPr lIns="640080" tIns="72000" rIns="108000" bIns="72000" anchor="ctr"/>
              <a:lstStyle/>
              <a:p>
                <a:pPr indent="-190500" defTabSz="801688" eaLnBrk="0" hangingPunct="0">
                  <a:lnSpc>
                    <a:spcPct val="95000"/>
                  </a:lnSpc>
                  <a:spcAft>
                    <a:spcPts val="800"/>
                  </a:spcAft>
                  <a:buClr>
                    <a:srgbClr val="969696"/>
                  </a:buClr>
                  <a:defRPr/>
                </a:pPr>
                <a:r>
                  <a:rPr lang="en-IN" sz="1600" b="1" dirty="0">
                    <a:solidFill>
                      <a:schemeClr val="bg1"/>
                    </a:solidFill>
                    <a:latin typeface="EYInterstate Light" panose="02000506000000020004" pitchFamily="2" charset="0"/>
                    <a:cs typeface="Arial" charset="0"/>
                  </a:rPr>
                  <a:t>Queue Management System and Display board</a:t>
                </a:r>
                <a:endParaRPr lang="en-IN" sz="1200" dirty="0">
                  <a:solidFill>
                    <a:schemeClr val="bg1"/>
                  </a:solidFill>
                  <a:latin typeface="EYInterstate Light" panose="02000506000000020004" pitchFamily="2" charset="0"/>
                  <a:cs typeface="Arial" charset="0"/>
                </a:endParaRPr>
              </a:p>
            </p:txBody>
          </p:sp>
          <p:sp>
            <p:nvSpPr>
              <p:cNvPr id="9" name="Ellipse 33">
                <a:extLst>
                  <a:ext uri="{FF2B5EF4-FFF2-40B4-BE49-F238E27FC236}">
                    <a16:creationId xmlns:a16="http://schemas.microsoft.com/office/drawing/2014/main" id="{5DB1FE92-1A17-45E7-AE16-669537858315}"/>
                  </a:ext>
                </a:extLst>
              </p:cNvPr>
              <p:cNvSpPr/>
              <p:nvPr/>
            </p:nvSpPr>
            <p:spPr bwMode="gray">
              <a:xfrm>
                <a:off x="477767" y="2512335"/>
                <a:ext cx="959164" cy="1043420"/>
              </a:xfrm>
              <a:prstGeom prst="ellipse">
                <a:avLst/>
              </a:prstGeom>
              <a:solidFill>
                <a:schemeClr val="bg1"/>
              </a:solidFill>
              <a:ln>
                <a:noFill/>
                <a:headEnd/>
                <a:tailEnd/>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800" b="1" dirty="0">
                    <a:solidFill>
                      <a:schemeClr val="tx1"/>
                    </a:solidFill>
                    <a:latin typeface="EYInterstate Light" panose="02000506000000020004" pitchFamily="2" charset="0"/>
                  </a:rPr>
                  <a:t>2</a:t>
                </a:r>
                <a:endParaRPr lang="en-US" b="1" dirty="0">
                  <a:solidFill>
                    <a:schemeClr val="tx1"/>
                  </a:solidFill>
                  <a:latin typeface="EYInterstate Light" panose="02000506000000020004" pitchFamily="2" charset="0"/>
                </a:endParaRPr>
              </a:p>
            </p:txBody>
          </p:sp>
          <p:sp>
            <p:nvSpPr>
              <p:cNvPr id="10" name="Rad 1">
                <a:extLst>
                  <a:ext uri="{FF2B5EF4-FFF2-40B4-BE49-F238E27FC236}">
                    <a16:creationId xmlns:a16="http://schemas.microsoft.com/office/drawing/2014/main" id="{32DD9291-98BD-4955-9E5A-D6D87DF1507A}"/>
                  </a:ext>
                </a:extLst>
              </p:cNvPr>
              <p:cNvSpPr/>
              <p:nvPr/>
            </p:nvSpPr>
            <p:spPr bwMode="gray">
              <a:xfrm>
                <a:off x="360082" y="2384312"/>
                <a:ext cx="1194534" cy="1299466"/>
              </a:xfrm>
              <a:prstGeom prst="donut">
                <a:avLst>
                  <a:gd name="adj" fmla="val 11326"/>
                </a:avLst>
              </a:prstGeom>
              <a:solidFill>
                <a:schemeClr val="bg2">
                  <a:lumMod val="50000"/>
                </a:schemeClr>
              </a:solidFill>
              <a:ln>
                <a:noFill/>
                <a:headEnd/>
                <a:tailEn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0000"/>
                  </a:solidFill>
                  <a:latin typeface="EYInterstate Light" panose="02000506000000020004" pitchFamily="2" charset="0"/>
                </a:endParaRPr>
              </a:p>
            </p:txBody>
          </p:sp>
        </p:grpSp>
        <p:grpSp>
          <p:nvGrpSpPr>
            <p:cNvPr id="11" name="Group 10">
              <a:extLst>
                <a:ext uri="{FF2B5EF4-FFF2-40B4-BE49-F238E27FC236}">
                  <a16:creationId xmlns:a16="http://schemas.microsoft.com/office/drawing/2014/main" id="{50473948-7AA9-40A3-94D4-5BE76E47853F}"/>
                </a:ext>
              </a:extLst>
            </p:cNvPr>
            <p:cNvGrpSpPr/>
            <p:nvPr/>
          </p:nvGrpSpPr>
          <p:grpSpPr>
            <a:xfrm>
              <a:off x="8387055" y="1663075"/>
              <a:ext cx="3646606" cy="1299466"/>
              <a:chOff x="360082" y="3876659"/>
              <a:chExt cx="3646606" cy="1299466"/>
            </a:xfrm>
          </p:grpSpPr>
          <p:sp>
            <p:nvSpPr>
              <p:cNvPr id="12" name="Abgerundetes Rechteck 35">
                <a:extLst>
                  <a:ext uri="{FF2B5EF4-FFF2-40B4-BE49-F238E27FC236}">
                    <a16:creationId xmlns:a16="http://schemas.microsoft.com/office/drawing/2014/main" id="{51A198E8-81D2-46A5-A16A-C17194E8C19A}"/>
                  </a:ext>
                </a:extLst>
              </p:cNvPr>
              <p:cNvSpPr/>
              <p:nvPr/>
            </p:nvSpPr>
            <p:spPr bwMode="gray">
              <a:xfrm>
                <a:off x="1102148" y="3978356"/>
                <a:ext cx="2904540" cy="1096073"/>
              </a:xfrm>
              <a:prstGeom prst="rect">
                <a:avLst/>
              </a:prstGeom>
              <a:solidFill>
                <a:srgbClr val="736AC8"/>
              </a:solidFill>
              <a:ln>
                <a:noFill/>
                <a:headEnd/>
                <a:tailEnd/>
              </a:ln>
            </p:spPr>
            <p:style>
              <a:lnRef idx="2">
                <a:schemeClr val="accent1"/>
              </a:lnRef>
              <a:fillRef idx="1">
                <a:schemeClr val="lt1"/>
              </a:fillRef>
              <a:effectRef idx="0">
                <a:schemeClr val="accent1"/>
              </a:effectRef>
              <a:fontRef idx="minor">
                <a:schemeClr val="dk1"/>
              </a:fontRef>
            </p:style>
            <p:txBody>
              <a:bodyPr lIns="640080" tIns="72000" rIns="108000" bIns="72000" anchor="ctr"/>
              <a:lstStyle/>
              <a:p>
                <a:pPr indent="-190500" defTabSz="801688" eaLnBrk="0" hangingPunct="0">
                  <a:lnSpc>
                    <a:spcPct val="95000"/>
                  </a:lnSpc>
                  <a:spcAft>
                    <a:spcPts val="800"/>
                  </a:spcAft>
                  <a:buClr>
                    <a:srgbClr val="969696"/>
                  </a:buClr>
                  <a:defRPr/>
                </a:pPr>
                <a:r>
                  <a:rPr lang="en-IN" sz="1600" b="1" dirty="0">
                    <a:solidFill>
                      <a:schemeClr val="bg1"/>
                    </a:solidFill>
                    <a:latin typeface="EYInterstate Light" panose="02000506000000020004" pitchFamily="2" charset="0"/>
                    <a:cs typeface="Arial" charset="0"/>
                  </a:rPr>
                  <a:t>Multiple SWEC Counters</a:t>
                </a:r>
                <a:endParaRPr lang="en-IN" sz="1200" dirty="0">
                  <a:solidFill>
                    <a:schemeClr val="bg1"/>
                  </a:solidFill>
                  <a:latin typeface="EYInterstate Light" panose="02000506000000020004" pitchFamily="2" charset="0"/>
                  <a:cs typeface="Arial" charset="0"/>
                </a:endParaRPr>
              </a:p>
            </p:txBody>
          </p:sp>
          <p:sp>
            <p:nvSpPr>
              <p:cNvPr id="13" name="Ellipse 33">
                <a:extLst>
                  <a:ext uri="{FF2B5EF4-FFF2-40B4-BE49-F238E27FC236}">
                    <a16:creationId xmlns:a16="http://schemas.microsoft.com/office/drawing/2014/main" id="{EC37D174-ECE8-4183-ABD4-FD531FB2ABAF}"/>
                  </a:ext>
                </a:extLst>
              </p:cNvPr>
              <p:cNvSpPr/>
              <p:nvPr/>
            </p:nvSpPr>
            <p:spPr bwMode="gray">
              <a:xfrm>
                <a:off x="477767" y="4004682"/>
                <a:ext cx="959164" cy="1043420"/>
              </a:xfrm>
              <a:prstGeom prst="ellipse">
                <a:avLst/>
              </a:prstGeom>
              <a:solidFill>
                <a:schemeClr val="bg1"/>
              </a:solidFill>
              <a:ln>
                <a:noFill/>
                <a:headEnd/>
                <a:tailEnd/>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800" b="1" dirty="0">
                    <a:solidFill>
                      <a:schemeClr val="tx1"/>
                    </a:solidFill>
                    <a:latin typeface="EYInterstate Light" panose="02000506000000020004" pitchFamily="2" charset="0"/>
                  </a:rPr>
                  <a:t>3</a:t>
                </a:r>
                <a:endParaRPr lang="en-US" b="1" dirty="0">
                  <a:solidFill>
                    <a:schemeClr val="tx1"/>
                  </a:solidFill>
                  <a:latin typeface="EYInterstate Light" panose="02000506000000020004" pitchFamily="2" charset="0"/>
                </a:endParaRPr>
              </a:p>
            </p:txBody>
          </p:sp>
          <p:sp>
            <p:nvSpPr>
              <p:cNvPr id="14" name="Rad 1">
                <a:extLst>
                  <a:ext uri="{FF2B5EF4-FFF2-40B4-BE49-F238E27FC236}">
                    <a16:creationId xmlns:a16="http://schemas.microsoft.com/office/drawing/2014/main" id="{105AA411-A0E3-4E47-A8F6-50E6219639C2}"/>
                  </a:ext>
                </a:extLst>
              </p:cNvPr>
              <p:cNvSpPr/>
              <p:nvPr/>
            </p:nvSpPr>
            <p:spPr bwMode="gray">
              <a:xfrm>
                <a:off x="360082" y="3876659"/>
                <a:ext cx="1194534" cy="1299466"/>
              </a:xfrm>
              <a:prstGeom prst="donut">
                <a:avLst>
                  <a:gd name="adj" fmla="val 11326"/>
                </a:avLst>
              </a:prstGeom>
              <a:solidFill>
                <a:schemeClr val="bg2">
                  <a:lumMod val="50000"/>
                </a:schemeClr>
              </a:solidFill>
              <a:ln>
                <a:noFill/>
                <a:headEnd/>
                <a:tailEn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0000"/>
                  </a:solidFill>
                  <a:latin typeface="EYInterstate Light" panose="02000506000000020004" pitchFamily="2" charset="0"/>
                </a:endParaRPr>
              </a:p>
            </p:txBody>
          </p:sp>
        </p:grpSp>
        <p:grpSp>
          <p:nvGrpSpPr>
            <p:cNvPr id="15" name="Group 14">
              <a:extLst>
                <a:ext uri="{FF2B5EF4-FFF2-40B4-BE49-F238E27FC236}">
                  <a16:creationId xmlns:a16="http://schemas.microsoft.com/office/drawing/2014/main" id="{D6EE017F-F548-45A3-B852-F921F66AC3CD}"/>
                </a:ext>
              </a:extLst>
            </p:cNvPr>
            <p:cNvGrpSpPr/>
            <p:nvPr/>
          </p:nvGrpSpPr>
          <p:grpSpPr>
            <a:xfrm>
              <a:off x="242635" y="3453533"/>
              <a:ext cx="3646607" cy="1299466"/>
              <a:chOff x="4272696" y="913494"/>
              <a:chExt cx="3646607" cy="1299466"/>
            </a:xfrm>
          </p:grpSpPr>
          <p:sp>
            <p:nvSpPr>
              <p:cNvPr id="16" name="Abgerundetes Rechteck 35">
                <a:extLst>
                  <a:ext uri="{FF2B5EF4-FFF2-40B4-BE49-F238E27FC236}">
                    <a16:creationId xmlns:a16="http://schemas.microsoft.com/office/drawing/2014/main" id="{A2778FAA-36EB-470A-8A3B-34D730F181E4}"/>
                  </a:ext>
                </a:extLst>
              </p:cNvPr>
              <p:cNvSpPr/>
              <p:nvPr/>
            </p:nvSpPr>
            <p:spPr bwMode="gray">
              <a:xfrm>
                <a:off x="5014763" y="1015191"/>
                <a:ext cx="2904540" cy="1096073"/>
              </a:xfrm>
              <a:prstGeom prst="rect">
                <a:avLst/>
              </a:prstGeom>
              <a:solidFill>
                <a:srgbClr val="0070C0"/>
              </a:solidFill>
              <a:ln>
                <a:noFill/>
                <a:headEnd/>
                <a:tailEnd/>
              </a:ln>
            </p:spPr>
            <p:style>
              <a:lnRef idx="2">
                <a:schemeClr val="accent1"/>
              </a:lnRef>
              <a:fillRef idx="1">
                <a:schemeClr val="lt1"/>
              </a:fillRef>
              <a:effectRef idx="0">
                <a:schemeClr val="accent1"/>
              </a:effectRef>
              <a:fontRef idx="minor">
                <a:schemeClr val="dk1"/>
              </a:fontRef>
            </p:style>
            <p:txBody>
              <a:bodyPr lIns="640080" tIns="72000" rIns="108000" bIns="72000" anchor="ctr"/>
              <a:lstStyle/>
              <a:p>
                <a:pPr indent="-190500" defTabSz="801688" eaLnBrk="0" hangingPunct="0">
                  <a:lnSpc>
                    <a:spcPct val="95000"/>
                  </a:lnSpc>
                  <a:spcAft>
                    <a:spcPts val="800"/>
                  </a:spcAft>
                  <a:buClr>
                    <a:srgbClr val="969696"/>
                  </a:buClr>
                  <a:defRPr/>
                </a:pPr>
                <a:r>
                  <a:rPr lang="en-IN" sz="1600" b="1" dirty="0">
                    <a:solidFill>
                      <a:schemeClr val="bg1"/>
                    </a:solidFill>
                    <a:latin typeface="EYInterstate Light" panose="02000506000000020004" pitchFamily="2" charset="0"/>
                    <a:cs typeface="Arial" charset="0"/>
                  </a:rPr>
                  <a:t>RFID Tagging for tracking patients </a:t>
                </a:r>
                <a:r>
                  <a:rPr lang="en-IN" sz="1200" dirty="0">
                    <a:solidFill>
                      <a:schemeClr val="bg1"/>
                    </a:solidFill>
                    <a:latin typeface="EYInterstate Light" panose="02000506000000020004" pitchFamily="2" charset="0"/>
                    <a:cs typeface="Arial" charset="0"/>
                  </a:rPr>
                  <a:t>. </a:t>
                </a:r>
              </a:p>
            </p:txBody>
          </p:sp>
          <p:sp>
            <p:nvSpPr>
              <p:cNvPr id="17" name="Ellipse 33">
                <a:extLst>
                  <a:ext uri="{FF2B5EF4-FFF2-40B4-BE49-F238E27FC236}">
                    <a16:creationId xmlns:a16="http://schemas.microsoft.com/office/drawing/2014/main" id="{B5865D94-39D8-4C8E-999D-2D27E7DF4363}"/>
                  </a:ext>
                </a:extLst>
              </p:cNvPr>
              <p:cNvSpPr/>
              <p:nvPr/>
            </p:nvSpPr>
            <p:spPr bwMode="gray">
              <a:xfrm>
                <a:off x="4390382" y="1041517"/>
                <a:ext cx="959164" cy="1043420"/>
              </a:xfrm>
              <a:prstGeom prst="ellipse">
                <a:avLst/>
              </a:prstGeom>
              <a:solidFill>
                <a:schemeClr val="bg1"/>
              </a:solidFill>
              <a:ln>
                <a:noFill/>
                <a:headEnd/>
                <a:tailEnd/>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800" b="1" dirty="0">
                    <a:solidFill>
                      <a:schemeClr val="tx1"/>
                    </a:solidFill>
                    <a:latin typeface="EYInterstate Light" panose="02000506000000020004" pitchFamily="2" charset="0"/>
                  </a:rPr>
                  <a:t>4</a:t>
                </a:r>
                <a:endParaRPr lang="en-US" b="1" dirty="0">
                  <a:solidFill>
                    <a:schemeClr val="tx1"/>
                  </a:solidFill>
                  <a:latin typeface="EYInterstate Light" panose="02000506000000020004" pitchFamily="2" charset="0"/>
                </a:endParaRPr>
              </a:p>
            </p:txBody>
          </p:sp>
          <p:sp>
            <p:nvSpPr>
              <p:cNvPr id="18" name="Rad 1">
                <a:extLst>
                  <a:ext uri="{FF2B5EF4-FFF2-40B4-BE49-F238E27FC236}">
                    <a16:creationId xmlns:a16="http://schemas.microsoft.com/office/drawing/2014/main" id="{FA5CA32B-056C-47F5-8B9A-58494F931B06}"/>
                  </a:ext>
                </a:extLst>
              </p:cNvPr>
              <p:cNvSpPr/>
              <p:nvPr/>
            </p:nvSpPr>
            <p:spPr bwMode="gray">
              <a:xfrm>
                <a:off x="4272696" y="913494"/>
                <a:ext cx="1194534" cy="1299466"/>
              </a:xfrm>
              <a:prstGeom prst="donut">
                <a:avLst>
                  <a:gd name="adj" fmla="val 11326"/>
                </a:avLst>
              </a:prstGeom>
              <a:solidFill>
                <a:schemeClr val="bg2">
                  <a:lumMod val="50000"/>
                </a:schemeClr>
              </a:solidFill>
              <a:ln>
                <a:noFill/>
                <a:headEnd/>
                <a:tailEn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0000"/>
                  </a:solidFill>
                  <a:latin typeface="EYInterstate Light" panose="02000506000000020004" pitchFamily="2" charset="0"/>
                </a:endParaRPr>
              </a:p>
            </p:txBody>
          </p:sp>
        </p:grpSp>
        <p:grpSp>
          <p:nvGrpSpPr>
            <p:cNvPr id="19" name="Group 18">
              <a:extLst>
                <a:ext uri="{FF2B5EF4-FFF2-40B4-BE49-F238E27FC236}">
                  <a16:creationId xmlns:a16="http://schemas.microsoft.com/office/drawing/2014/main" id="{50EEDB1C-835D-4543-8A0A-FC9F88A94C97}"/>
                </a:ext>
              </a:extLst>
            </p:cNvPr>
            <p:cNvGrpSpPr/>
            <p:nvPr/>
          </p:nvGrpSpPr>
          <p:grpSpPr>
            <a:xfrm>
              <a:off x="4354489" y="3262202"/>
              <a:ext cx="3646606" cy="1299466"/>
              <a:chOff x="4300704" y="2349640"/>
              <a:chExt cx="3618599" cy="1299466"/>
            </a:xfrm>
          </p:grpSpPr>
          <p:sp>
            <p:nvSpPr>
              <p:cNvPr id="20" name="Abgerundetes Rechteck 35">
                <a:extLst>
                  <a:ext uri="{FF2B5EF4-FFF2-40B4-BE49-F238E27FC236}">
                    <a16:creationId xmlns:a16="http://schemas.microsoft.com/office/drawing/2014/main" id="{7282826D-09FB-42A7-89D1-E7A1D2B47E07}"/>
                  </a:ext>
                </a:extLst>
              </p:cNvPr>
              <p:cNvSpPr/>
              <p:nvPr/>
            </p:nvSpPr>
            <p:spPr bwMode="gray">
              <a:xfrm>
                <a:off x="5014763" y="2486009"/>
                <a:ext cx="2904540" cy="1096073"/>
              </a:xfrm>
              <a:prstGeom prst="rect">
                <a:avLst/>
              </a:prstGeom>
              <a:solidFill>
                <a:srgbClr val="00B0F0"/>
              </a:solidFill>
              <a:ln>
                <a:noFill/>
                <a:headEnd/>
                <a:tailEnd/>
              </a:ln>
            </p:spPr>
            <p:style>
              <a:lnRef idx="2">
                <a:schemeClr val="accent1"/>
              </a:lnRef>
              <a:fillRef idx="1">
                <a:schemeClr val="lt1"/>
              </a:fillRef>
              <a:effectRef idx="0">
                <a:schemeClr val="accent1"/>
              </a:effectRef>
              <a:fontRef idx="minor">
                <a:schemeClr val="dk1"/>
              </a:fontRef>
            </p:style>
            <p:txBody>
              <a:bodyPr lIns="640080" tIns="72000" rIns="108000" bIns="72000" anchor="ctr"/>
              <a:lstStyle/>
              <a:p>
                <a:pPr indent="-190500" defTabSz="801688" eaLnBrk="0" hangingPunct="0">
                  <a:lnSpc>
                    <a:spcPct val="95000"/>
                  </a:lnSpc>
                  <a:spcAft>
                    <a:spcPts val="800"/>
                  </a:spcAft>
                  <a:buClr>
                    <a:srgbClr val="969696"/>
                  </a:buClr>
                  <a:defRPr/>
                </a:pPr>
                <a:r>
                  <a:rPr lang="en-IN" sz="1600" b="1" dirty="0">
                    <a:solidFill>
                      <a:schemeClr val="bg1"/>
                    </a:solidFill>
                    <a:latin typeface="EYInterstate Light" panose="02000506000000020004" pitchFamily="2" charset="0"/>
                    <a:cs typeface="Arial" charset="0"/>
                  </a:rPr>
                  <a:t>Digital applications and forms</a:t>
                </a:r>
                <a:r>
                  <a:rPr lang="en-IN" sz="1600" dirty="0">
                    <a:solidFill>
                      <a:schemeClr val="bg1"/>
                    </a:solidFill>
                    <a:latin typeface="EYInterstate Light" panose="02000506000000020004" pitchFamily="2" charset="0"/>
                    <a:cs typeface="Arial" charset="0"/>
                  </a:rPr>
                  <a:t>. </a:t>
                </a:r>
              </a:p>
            </p:txBody>
          </p:sp>
          <p:sp>
            <p:nvSpPr>
              <p:cNvPr id="21" name="Ellipse 33">
                <a:extLst>
                  <a:ext uri="{FF2B5EF4-FFF2-40B4-BE49-F238E27FC236}">
                    <a16:creationId xmlns:a16="http://schemas.microsoft.com/office/drawing/2014/main" id="{64314BA2-6348-4F2A-B7D1-0085C7CE05B3}"/>
                  </a:ext>
                </a:extLst>
              </p:cNvPr>
              <p:cNvSpPr/>
              <p:nvPr/>
            </p:nvSpPr>
            <p:spPr bwMode="gray">
              <a:xfrm>
                <a:off x="4402178" y="2476394"/>
                <a:ext cx="959164" cy="1043420"/>
              </a:xfrm>
              <a:prstGeom prst="ellipse">
                <a:avLst/>
              </a:prstGeom>
              <a:solidFill>
                <a:schemeClr val="bg1"/>
              </a:solidFill>
              <a:ln>
                <a:noFill/>
                <a:headEnd/>
                <a:tailEnd/>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800" b="1" dirty="0">
                    <a:solidFill>
                      <a:schemeClr val="tx1"/>
                    </a:solidFill>
                    <a:latin typeface="EYInterstate Light" panose="02000506000000020004" pitchFamily="2" charset="0"/>
                  </a:rPr>
                  <a:t>5</a:t>
                </a:r>
                <a:endParaRPr lang="en-US" b="1" dirty="0">
                  <a:solidFill>
                    <a:schemeClr val="tx1"/>
                  </a:solidFill>
                  <a:latin typeface="EYInterstate Light" panose="02000506000000020004" pitchFamily="2" charset="0"/>
                </a:endParaRPr>
              </a:p>
            </p:txBody>
          </p:sp>
          <p:sp>
            <p:nvSpPr>
              <p:cNvPr id="22" name="Rad 1">
                <a:extLst>
                  <a:ext uri="{FF2B5EF4-FFF2-40B4-BE49-F238E27FC236}">
                    <a16:creationId xmlns:a16="http://schemas.microsoft.com/office/drawing/2014/main" id="{A825D170-1560-43F5-97CD-DA5DE8E1D841}"/>
                  </a:ext>
                </a:extLst>
              </p:cNvPr>
              <p:cNvSpPr/>
              <p:nvPr/>
            </p:nvSpPr>
            <p:spPr bwMode="gray">
              <a:xfrm>
                <a:off x="4300704" y="2349640"/>
                <a:ext cx="1194534" cy="1299466"/>
              </a:xfrm>
              <a:prstGeom prst="donut">
                <a:avLst>
                  <a:gd name="adj" fmla="val 11326"/>
                </a:avLst>
              </a:prstGeom>
              <a:solidFill>
                <a:schemeClr val="bg2">
                  <a:lumMod val="50000"/>
                </a:schemeClr>
              </a:solidFill>
              <a:ln>
                <a:noFill/>
                <a:headEnd/>
                <a:tailEn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0000"/>
                  </a:solidFill>
                  <a:latin typeface="EYInterstate Light" panose="02000506000000020004" pitchFamily="2" charset="0"/>
                </a:endParaRPr>
              </a:p>
            </p:txBody>
          </p:sp>
        </p:grpSp>
        <p:grpSp>
          <p:nvGrpSpPr>
            <p:cNvPr id="23" name="Group 22">
              <a:extLst>
                <a:ext uri="{FF2B5EF4-FFF2-40B4-BE49-F238E27FC236}">
                  <a16:creationId xmlns:a16="http://schemas.microsoft.com/office/drawing/2014/main" id="{DDE0CD6F-F751-44C3-8C0E-ECB20DC5E729}"/>
                </a:ext>
              </a:extLst>
            </p:cNvPr>
            <p:cNvGrpSpPr/>
            <p:nvPr/>
          </p:nvGrpSpPr>
          <p:grpSpPr>
            <a:xfrm>
              <a:off x="8412050" y="3296874"/>
              <a:ext cx="3646607" cy="1299466"/>
              <a:chOff x="4272696" y="3876659"/>
              <a:chExt cx="3646607" cy="1299466"/>
            </a:xfrm>
          </p:grpSpPr>
          <p:sp>
            <p:nvSpPr>
              <p:cNvPr id="24" name="Abgerundetes Rechteck 35">
                <a:extLst>
                  <a:ext uri="{FF2B5EF4-FFF2-40B4-BE49-F238E27FC236}">
                    <a16:creationId xmlns:a16="http://schemas.microsoft.com/office/drawing/2014/main" id="{B98D6EE4-2FA5-43C1-A7C6-E8A885EA6D07}"/>
                  </a:ext>
                </a:extLst>
              </p:cNvPr>
              <p:cNvSpPr/>
              <p:nvPr/>
            </p:nvSpPr>
            <p:spPr bwMode="gray">
              <a:xfrm>
                <a:off x="5014763" y="3978356"/>
                <a:ext cx="2904540" cy="1096073"/>
              </a:xfrm>
              <a:prstGeom prst="rect">
                <a:avLst/>
              </a:prstGeom>
              <a:solidFill>
                <a:srgbClr val="002060"/>
              </a:solidFill>
              <a:ln>
                <a:noFill/>
                <a:headEnd/>
                <a:tailEnd/>
              </a:ln>
            </p:spPr>
            <p:style>
              <a:lnRef idx="2">
                <a:schemeClr val="accent1"/>
              </a:lnRef>
              <a:fillRef idx="1">
                <a:schemeClr val="lt1"/>
              </a:fillRef>
              <a:effectRef idx="0">
                <a:schemeClr val="accent1"/>
              </a:effectRef>
              <a:fontRef idx="minor">
                <a:schemeClr val="dk1"/>
              </a:fontRef>
            </p:style>
            <p:txBody>
              <a:bodyPr lIns="640080" tIns="72000" rIns="108000" bIns="72000" anchor="ctr"/>
              <a:lstStyle/>
              <a:p>
                <a:pPr indent="-190500" defTabSz="801688" eaLnBrk="0" hangingPunct="0">
                  <a:lnSpc>
                    <a:spcPct val="95000"/>
                  </a:lnSpc>
                  <a:spcAft>
                    <a:spcPts val="800"/>
                  </a:spcAft>
                  <a:buClr>
                    <a:srgbClr val="969696"/>
                  </a:buClr>
                  <a:defRPr/>
                </a:pPr>
                <a:r>
                  <a:rPr lang="en-IN" sz="1600" b="1" dirty="0">
                    <a:solidFill>
                      <a:schemeClr val="bg1"/>
                    </a:solidFill>
                    <a:latin typeface="EYInterstate Light" panose="02000506000000020004" pitchFamily="2" charset="0"/>
                    <a:cs typeface="Arial" charset="0"/>
                  </a:rPr>
                  <a:t>Online grievance and complaint system</a:t>
                </a:r>
                <a:endParaRPr lang="en-IN" sz="1200" dirty="0">
                  <a:solidFill>
                    <a:schemeClr val="bg1"/>
                  </a:solidFill>
                  <a:latin typeface="EYInterstate Light" panose="02000506000000020004" pitchFamily="2" charset="0"/>
                  <a:cs typeface="Arial" charset="0"/>
                </a:endParaRPr>
              </a:p>
            </p:txBody>
          </p:sp>
          <p:sp>
            <p:nvSpPr>
              <p:cNvPr id="25" name="Ellipse 33">
                <a:extLst>
                  <a:ext uri="{FF2B5EF4-FFF2-40B4-BE49-F238E27FC236}">
                    <a16:creationId xmlns:a16="http://schemas.microsoft.com/office/drawing/2014/main" id="{9AB839AD-FB70-4D00-BF66-D434EE305D00}"/>
                  </a:ext>
                </a:extLst>
              </p:cNvPr>
              <p:cNvSpPr/>
              <p:nvPr/>
            </p:nvSpPr>
            <p:spPr bwMode="gray">
              <a:xfrm>
                <a:off x="4390382" y="4004682"/>
                <a:ext cx="959164" cy="1043420"/>
              </a:xfrm>
              <a:prstGeom prst="ellipse">
                <a:avLst/>
              </a:prstGeom>
              <a:solidFill>
                <a:schemeClr val="bg1"/>
              </a:solidFill>
              <a:ln>
                <a:noFill/>
                <a:headEnd/>
                <a:tailEnd/>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800" b="1" dirty="0">
                    <a:solidFill>
                      <a:schemeClr val="tx1"/>
                    </a:solidFill>
                    <a:latin typeface="EYInterstate Light" panose="02000506000000020004" pitchFamily="2" charset="0"/>
                  </a:rPr>
                  <a:t>6</a:t>
                </a:r>
                <a:endParaRPr lang="en-US" b="1" dirty="0">
                  <a:solidFill>
                    <a:schemeClr val="tx1"/>
                  </a:solidFill>
                  <a:latin typeface="EYInterstate Light" panose="02000506000000020004" pitchFamily="2" charset="0"/>
                </a:endParaRPr>
              </a:p>
            </p:txBody>
          </p:sp>
          <p:sp>
            <p:nvSpPr>
              <p:cNvPr id="26" name="Rad 1">
                <a:extLst>
                  <a:ext uri="{FF2B5EF4-FFF2-40B4-BE49-F238E27FC236}">
                    <a16:creationId xmlns:a16="http://schemas.microsoft.com/office/drawing/2014/main" id="{9AC0E809-ED3C-46FB-9190-C614B6C384E0}"/>
                  </a:ext>
                </a:extLst>
              </p:cNvPr>
              <p:cNvSpPr/>
              <p:nvPr/>
            </p:nvSpPr>
            <p:spPr bwMode="gray">
              <a:xfrm>
                <a:off x="4272696" y="3876659"/>
                <a:ext cx="1194534" cy="1299466"/>
              </a:xfrm>
              <a:prstGeom prst="donut">
                <a:avLst>
                  <a:gd name="adj" fmla="val 11326"/>
                </a:avLst>
              </a:prstGeom>
              <a:solidFill>
                <a:schemeClr val="bg2">
                  <a:lumMod val="50000"/>
                </a:schemeClr>
              </a:solidFill>
              <a:ln>
                <a:noFill/>
                <a:headEnd/>
                <a:tailEn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0000"/>
                  </a:solidFill>
                  <a:latin typeface="EYInterstate Light" panose="02000506000000020004" pitchFamily="2" charset="0"/>
                </a:endParaRPr>
              </a:p>
            </p:txBody>
          </p:sp>
        </p:grpSp>
        <p:grpSp>
          <p:nvGrpSpPr>
            <p:cNvPr id="27" name="Group 26">
              <a:extLst>
                <a:ext uri="{FF2B5EF4-FFF2-40B4-BE49-F238E27FC236}">
                  <a16:creationId xmlns:a16="http://schemas.microsoft.com/office/drawing/2014/main" id="{72112E47-5584-4852-BF1C-DC1018EE4CA6}"/>
                </a:ext>
              </a:extLst>
            </p:cNvPr>
            <p:cNvGrpSpPr/>
            <p:nvPr/>
          </p:nvGrpSpPr>
          <p:grpSpPr>
            <a:xfrm>
              <a:off x="4357756" y="4921059"/>
              <a:ext cx="3646607" cy="1299466"/>
              <a:chOff x="8185310" y="887167"/>
              <a:chExt cx="3646607" cy="1299466"/>
            </a:xfrm>
          </p:grpSpPr>
          <p:sp>
            <p:nvSpPr>
              <p:cNvPr id="28" name="Abgerundetes Rechteck 35">
                <a:extLst>
                  <a:ext uri="{FF2B5EF4-FFF2-40B4-BE49-F238E27FC236}">
                    <a16:creationId xmlns:a16="http://schemas.microsoft.com/office/drawing/2014/main" id="{F607EF29-B7B3-4F58-BF91-2E7D44BC46FC}"/>
                  </a:ext>
                </a:extLst>
              </p:cNvPr>
              <p:cNvSpPr/>
              <p:nvPr/>
            </p:nvSpPr>
            <p:spPr bwMode="gray">
              <a:xfrm>
                <a:off x="8927377" y="988864"/>
                <a:ext cx="2904540" cy="1096073"/>
              </a:xfrm>
              <a:prstGeom prst="rect">
                <a:avLst/>
              </a:prstGeom>
              <a:solidFill>
                <a:srgbClr val="CC7ABE"/>
              </a:solidFill>
              <a:ln>
                <a:noFill/>
                <a:headEnd/>
                <a:tailEnd/>
              </a:ln>
            </p:spPr>
            <p:style>
              <a:lnRef idx="2">
                <a:schemeClr val="accent1"/>
              </a:lnRef>
              <a:fillRef idx="1">
                <a:schemeClr val="lt1"/>
              </a:fillRef>
              <a:effectRef idx="0">
                <a:schemeClr val="accent1"/>
              </a:effectRef>
              <a:fontRef idx="minor">
                <a:schemeClr val="dk1"/>
              </a:fontRef>
            </p:style>
            <p:txBody>
              <a:bodyPr lIns="640080" tIns="72000" rIns="108000" bIns="72000" anchor="ctr"/>
              <a:lstStyle/>
              <a:p>
                <a:pPr defTabSz="801688" eaLnBrk="0" hangingPunct="0">
                  <a:lnSpc>
                    <a:spcPct val="95000"/>
                  </a:lnSpc>
                  <a:spcAft>
                    <a:spcPts val="800"/>
                  </a:spcAft>
                  <a:buClr>
                    <a:srgbClr val="969696"/>
                  </a:buClr>
                  <a:defRPr/>
                </a:pPr>
                <a:r>
                  <a:rPr lang="en-IN" sz="1600" b="1" dirty="0">
                    <a:solidFill>
                      <a:schemeClr val="bg1"/>
                    </a:solidFill>
                    <a:latin typeface="EYInterstate Light" panose="02000506000000020004" pitchFamily="2" charset="0"/>
                    <a:cs typeface="Arial" charset="0"/>
                  </a:rPr>
                  <a:t>Notification/Alert system</a:t>
                </a:r>
                <a:endParaRPr lang="en-IN" sz="1200" dirty="0">
                  <a:solidFill>
                    <a:schemeClr val="bg1"/>
                  </a:solidFill>
                  <a:latin typeface="EYInterstate Light" panose="02000506000000020004" pitchFamily="2" charset="0"/>
                  <a:cs typeface="Arial" charset="0"/>
                </a:endParaRPr>
              </a:p>
            </p:txBody>
          </p:sp>
          <p:sp>
            <p:nvSpPr>
              <p:cNvPr id="29" name="Ellipse 33">
                <a:extLst>
                  <a:ext uri="{FF2B5EF4-FFF2-40B4-BE49-F238E27FC236}">
                    <a16:creationId xmlns:a16="http://schemas.microsoft.com/office/drawing/2014/main" id="{C1E0C247-EA0B-471F-90AB-696B8CACF48D}"/>
                  </a:ext>
                </a:extLst>
              </p:cNvPr>
              <p:cNvSpPr/>
              <p:nvPr/>
            </p:nvSpPr>
            <p:spPr bwMode="gray">
              <a:xfrm>
                <a:off x="8302996" y="1015190"/>
                <a:ext cx="959164" cy="1043420"/>
              </a:xfrm>
              <a:prstGeom prst="ellipse">
                <a:avLst/>
              </a:prstGeom>
              <a:solidFill>
                <a:schemeClr val="bg1"/>
              </a:solidFill>
              <a:ln>
                <a:noFill/>
                <a:headEnd/>
                <a:tailEnd/>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800" b="1" dirty="0">
                    <a:solidFill>
                      <a:schemeClr val="tx1"/>
                    </a:solidFill>
                    <a:latin typeface="EYInterstate Light" panose="02000506000000020004" pitchFamily="2" charset="0"/>
                  </a:rPr>
                  <a:t>7</a:t>
                </a:r>
                <a:endParaRPr lang="en-US" b="1" dirty="0">
                  <a:solidFill>
                    <a:schemeClr val="tx1"/>
                  </a:solidFill>
                  <a:latin typeface="EYInterstate Light" panose="02000506000000020004" pitchFamily="2" charset="0"/>
                </a:endParaRPr>
              </a:p>
            </p:txBody>
          </p:sp>
          <p:sp>
            <p:nvSpPr>
              <p:cNvPr id="30" name="Rad 1">
                <a:extLst>
                  <a:ext uri="{FF2B5EF4-FFF2-40B4-BE49-F238E27FC236}">
                    <a16:creationId xmlns:a16="http://schemas.microsoft.com/office/drawing/2014/main" id="{08BD71B3-452E-4675-98B9-6F0C77E50F33}"/>
                  </a:ext>
                </a:extLst>
              </p:cNvPr>
              <p:cNvSpPr/>
              <p:nvPr/>
            </p:nvSpPr>
            <p:spPr bwMode="gray">
              <a:xfrm>
                <a:off x="8185310" y="887167"/>
                <a:ext cx="1194534" cy="1299466"/>
              </a:xfrm>
              <a:prstGeom prst="donut">
                <a:avLst>
                  <a:gd name="adj" fmla="val 11326"/>
                </a:avLst>
              </a:prstGeom>
              <a:solidFill>
                <a:schemeClr val="bg2">
                  <a:lumMod val="50000"/>
                </a:schemeClr>
              </a:solidFill>
              <a:ln>
                <a:noFill/>
                <a:headEnd/>
                <a:tailEn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0000"/>
                  </a:solidFill>
                  <a:latin typeface="EYInterstate Light" panose="02000506000000020004" pitchFamily="2" charset="0"/>
                </a:endParaRPr>
              </a:p>
            </p:txBody>
          </p:sp>
        </p:grpSp>
      </p:grpSp>
      <p:sp>
        <p:nvSpPr>
          <p:cNvPr id="31" name="Google Shape;439;p34">
            <a:extLst>
              <a:ext uri="{FF2B5EF4-FFF2-40B4-BE49-F238E27FC236}">
                <a16:creationId xmlns:a16="http://schemas.microsoft.com/office/drawing/2014/main" id="{F2536B90-9F43-4266-B51F-CB20AD0D880C}"/>
              </a:ext>
            </a:extLst>
          </p:cNvPr>
          <p:cNvSpPr txBox="1">
            <a:spLocks/>
          </p:cNvSpPr>
          <p:nvPr/>
        </p:nvSpPr>
        <p:spPr>
          <a:xfrm>
            <a:off x="-3842627" y="-648705"/>
            <a:ext cx="7851621" cy="1491874"/>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en-IN" dirty="0">
                <a:solidFill>
                  <a:schemeClr val="bg1"/>
                </a:solidFill>
              </a:rPr>
              <a:t>Suggestion</a:t>
            </a:r>
          </a:p>
        </p:txBody>
      </p:sp>
    </p:spTree>
    <p:extLst>
      <p:ext uri="{BB962C8B-B14F-4D97-AF65-F5344CB8AC3E}">
        <p14:creationId xmlns:p14="http://schemas.microsoft.com/office/powerpoint/2010/main" val="1364660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39;p34">
            <a:extLst>
              <a:ext uri="{FF2B5EF4-FFF2-40B4-BE49-F238E27FC236}">
                <a16:creationId xmlns:a16="http://schemas.microsoft.com/office/drawing/2014/main" id="{9CB03587-9A95-48B3-9EB4-76E8079BE8E2}"/>
              </a:ext>
            </a:extLst>
          </p:cNvPr>
          <p:cNvSpPr txBox="1">
            <a:spLocks/>
          </p:cNvSpPr>
          <p:nvPr/>
        </p:nvSpPr>
        <p:spPr>
          <a:xfrm>
            <a:off x="-4010305" y="-604466"/>
            <a:ext cx="7851621" cy="1491874"/>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en-IN" dirty="0">
                <a:solidFill>
                  <a:schemeClr val="bg1"/>
                </a:solidFill>
              </a:rPr>
              <a:t>Discussion</a:t>
            </a:r>
          </a:p>
        </p:txBody>
      </p:sp>
      <p:grpSp>
        <p:nvGrpSpPr>
          <p:cNvPr id="4" name="Group 3">
            <a:extLst>
              <a:ext uri="{FF2B5EF4-FFF2-40B4-BE49-F238E27FC236}">
                <a16:creationId xmlns:a16="http://schemas.microsoft.com/office/drawing/2014/main" id="{604EA4D7-68DF-47BB-A1B8-39073409BBE3}"/>
              </a:ext>
            </a:extLst>
          </p:cNvPr>
          <p:cNvGrpSpPr/>
          <p:nvPr/>
        </p:nvGrpSpPr>
        <p:grpSpPr>
          <a:xfrm>
            <a:off x="1494925" y="783332"/>
            <a:ext cx="8849911" cy="2958330"/>
            <a:chOff x="1704247" y="765371"/>
            <a:chExt cx="8849911" cy="1988846"/>
          </a:xfrm>
        </p:grpSpPr>
        <p:sp>
          <p:nvSpPr>
            <p:cNvPr id="5" name="Freeform: Shape 4">
              <a:extLst>
                <a:ext uri="{FF2B5EF4-FFF2-40B4-BE49-F238E27FC236}">
                  <a16:creationId xmlns:a16="http://schemas.microsoft.com/office/drawing/2014/main" id="{A2A90F41-B8A7-41CB-9BAF-206521003441}"/>
                </a:ext>
              </a:extLst>
            </p:cNvPr>
            <p:cNvSpPr/>
            <p:nvPr/>
          </p:nvSpPr>
          <p:spPr>
            <a:xfrm>
              <a:off x="1704247" y="927731"/>
              <a:ext cx="8849911" cy="1826486"/>
            </a:xfrm>
            <a:custGeom>
              <a:avLst/>
              <a:gdLst>
                <a:gd name="connsiteX0" fmla="*/ 0 w 8128000"/>
                <a:gd name="connsiteY0" fmla="*/ 0 h 641024"/>
                <a:gd name="connsiteX1" fmla="*/ 8128000 w 8128000"/>
                <a:gd name="connsiteY1" fmla="*/ 0 h 641024"/>
                <a:gd name="connsiteX2" fmla="*/ 8128000 w 8128000"/>
                <a:gd name="connsiteY2" fmla="*/ 641024 h 641024"/>
                <a:gd name="connsiteX3" fmla="*/ 0 w 8128000"/>
                <a:gd name="connsiteY3" fmla="*/ 641024 h 641024"/>
                <a:gd name="connsiteX4" fmla="*/ 0 w 8128000"/>
                <a:gd name="connsiteY4" fmla="*/ 0 h 641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641024">
                  <a:moveTo>
                    <a:pt x="0" y="0"/>
                  </a:moveTo>
                  <a:lnTo>
                    <a:pt x="8128000" y="0"/>
                  </a:lnTo>
                  <a:lnTo>
                    <a:pt x="8128000" y="641024"/>
                  </a:lnTo>
                  <a:lnTo>
                    <a:pt x="0" y="641024"/>
                  </a:lnTo>
                  <a:lnTo>
                    <a:pt x="0" y="0"/>
                  </a:lnTo>
                  <a:close/>
                </a:path>
              </a:pathLst>
            </a:custGeom>
            <a:noFill/>
            <a:ln>
              <a:solidFill>
                <a:srgbClr val="AB83CF"/>
              </a:solidFill>
            </a:ln>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0823" tIns="229108" rIns="630823" bIns="78232" numCol="1" spcCol="1270" anchor="t" anchorCtr="0">
              <a:noAutofit/>
            </a:bodyPr>
            <a:lstStyle/>
            <a:p>
              <a:pPr marL="342900" indent="-342900">
                <a:buFont typeface="+mj-lt"/>
                <a:buAutoNum type="arabicPeriod"/>
              </a:pPr>
              <a:r>
                <a:rPr lang="en-IN" sz="1400" dirty="0">
                  <a:solidFill>
                    <a:schemeClr val="bg1"/>
                  </a:solidFill>
                </a:rPr>
                <a:t>Overcrowding was the major bottleneck found in the responses of patients. Research shows that overcrowding may affect patients' symptoms, clinical outcome, and satisfaction. It can also affect physician's effectiveness, causing frustration among medical staff</a:t>
              </a:r>
            </a:p>
            <a:p>
              <a:pPr marL="342900" indent="-342900">
                <a:buFont typeface="+mj-lt"/>
                <a:buAutoNum type="arabicPeriod"/>
              </a:pPr>
              <a:r>
                <a:rPr lang="en-IN" sz="1400" dirty="0">
                  <a:solidFill>
                    <a:schemeClr val="bg1"/>
                  </a:solidFill>
                  <a:effectLst/>
                  <a:latin typeface="Calibri" panose="020F0502020204030204" pitchFamily="34" charset="0"/>
                  <a:ea typeface="Times New Roman" panose="02020603050405020304" pitchFamily="18" charset="0"/>
                </a:rPr>
                <a:t>Research suggests that there is a direct relation with the waiting time and patient satisfaction levels. By making the registration and appointment process online, it was seen that waiting time at the online registration window was substantially less and patient satisfaction was significantly more than those who were opting for walk-in registration. </a:t>
              </a:r>
            </a:p>
            <a:p>
              <a:pPr marL="342900" indent="-342900">
                <a:buFont typeface="+mj-lt"/>
                <a:buAutoNum type="arabicPeriod"/>
              </a:pPr>
              <a:r>
                <a:rPr lang="en-IN" sz="1400" dirty="0">
                  <a:solidFill>
                    <a:schemeClr val="bg1"/>
                  </a:solidFill>
                  <a:effectLst/>
                  <a:latin typeface="Calibri" panose="020F0502020204030204" pitchFamily="34" charset="0"/>
                  <a:ea typeface="Times New Roman" panose="02020603050405020304" pitchFamily="18" charset="0"/>
                </a:rPr>
                <a:t>According to a research study, Patients with low total waiting time and high consultation time have satisfied more than the patients with </a:t>
              </a:r>
              <a:r>
                <a:rPr lang="en-IN" sz="1400" spc="-15" dirty="0">
                  <a:solidFill>
                    <a:schemeClr val="bg1"/>
                  </a:solidFill>
                  <a:effectLst/>
                  <a:latin typeface="Calibri" panose="020F0502020204030204" pitchFamily="34" charset="0"/>
                  <a:ea typeface="Times New Roman" panose="02020603050405020304" pitchFamily="18" charset="0"/>
                </a:rPr>
                <a:t>a </a:t>
              </a:r>
              <a:r>
                <a:rPr lang="en-IN" sz="1400" dirty="0">
                  <a:solidFill>
                    <a:schemeClr val="bg1"/>
                  </a:solidFill>
                  <a:effectLst/>
                  <a:latin typeface="Calibri" panose="020F0502020204030204" pitchFamily="34" charset="0"/>
                  <a:ea typeface="Times New Roman" panose="02020603050405020304" pitchFamily="18" charset="0"/>
                </a:rPr>
                <a:t>high total waiting time and low consultation tim</a:t>
              </a:r>
              <a:r>
                <a:rPr lang="en-IN" sz="1400" spc="-15" dirty="0">
                  <a:solidFill>
                    <a:schemeClr val="bg1"/>
                  </a:solidFill>
                  <a:effectLst/>
                  <a:latin typeface="Calibri" panose="020F0502020204030204" pitchFamily="34" charset="0"/>
                  <a:ea typeface="Times New Roman" panose="02020603050405020304" pitchFamily="18" charset="0"/>
                </a:rPr>
                <a:t>e.</a:t>
              </a:r>
              <a:r>
                <a:rPr lang="en-IN" sz="1400" dirty="0">
                  <a:solidFill>
                    <a:schemeClr val="bg1"/>
                  </a:solidFill>
                  <a:effectLst/>
                  <a:latin typeface="Calibri" panose="020F0502020204030204" pitchFamily="34" charset="0"/>
                  <a:ea typeface="Times New Roman" panose="02020603050405020304" pitchFamily="18" charset="0"/>
                </a:rPr>
                <a:t> Introducing </a:t>
              </a:r>
              <a:r>
                <a:rPr lang="en-IN" sz="1400" spc="-15" dirty="0">
                  <a:solidFill>
                    <a:schemeClr val="bg1"/>
                  </a:solidFill>
                  <a:effectLst/>
                  <a:latin typeface="Calibri" panose="020F0502020204030204" pitchFamily="34" charset="0"/>
                  <a:ea typeface="Times New Roman" panose="02020603050405020304" pitchFamily="18" charset="0"/>
                </a:rPr>
                <a:t>a </a:t>
              </a:r>
              <a:r>
                <a:rPr lang="en-IN" sz="1400" dirty="0">
                  <a:solidFill>
                    <a:schemeClr val="bg1"/>
                  </a:solidFill>
                  <a:effectLst/>
                  <a:latin typeface="Calibri" panose="020F0502020204030204" pitchFamily="34" charset="0"/>
                  <a:ea typeface="Times New Roman" panose="02020603050405020304" pitchFamily="18" charset="0"/>
                </a:rPr>
                <a:t>pre-booking system and pre-screening of patients for the outpatient department might reduce unnecessary waiting times at registration and waiting areas.</a:t>
              </a:r>
              <a:endParaRPr lang="en-IN" sz="1400" dirty="0">
                <a:solidFill>
                  <a:schemeClr val="bg1"/>
                </a:solidFill>
              </a:endParaRPr>
            </a:p>
          </p:txBody>
        </p:sp>
        <p:sp>
          <p:nvSpPr>
            <p:cNvPr id="6" name="Freeform: Shape 5">
              <a:extLst>
                <a:ext uri="{FF2B5EF4-FFF2-40B4-BE49-F238E27FC236}">
                  <a16:creationId xmlns:a16="http://schemas.microsoft.com/office/drawing/2014/main" id="{759DE22A-E916-47F1-AD4B-B948CCF3F91F}"/>
                </a:ext>
              </a:extLst>
            </p:cNvPr>
            <p:cNvSpPr/>
            <p:nvPr/>
          </p:nvSpPr>
          <p:spPr>
            <a:xfrm>
              <a:off x="2110648" y="765371"/>
              <a:ext cx="6194938" cy="324720"/>
            </a:xfrm>
            <a:custGeom>
              <a:avLst/>
              <a:gdLst>
                <a:gd name="connsiteX0" fmla="*/ 0 w 5689600"/>
                <a:gd name="connsiteY0" fmla="*/ 54121 h 324720"/>
                <a:gd name="connsiteX1" fmla="*/ 54121 w 5689600"/>
                <a:gd name="connsiteY1" fmla="*/ 0 h 324720"/>
                <a:gd name="connsiteX2" fmla="*/ 5635479 w 5689600"/>
                <a:gd name="connsiteY2" fmla="*/ 0 h 324720"/>
                <a:gd name="connsiteX3" fmla="*/ 5689600 w 5689600"/>
                <a:gd name="connsiteY3" fmla="*/ 54121 h 324720"/>
                <a:gd name="connsiteX4" fmla="*/ 5689600 w 5689600"/>
                <a:gd name="connsiteY4" fmla="*/ 270599 h 324720"/>
                <a:gd name="connsiteX5" fmla="*/ 5635479 w 5689600"/>
                <a:gd name="connsiteY5" fmla="*/ 324720 h 324720"/>
                <a:gd name="connsiteX6" fmla="*/ 54121 w 5689600"/>
                <a:gd name="connsiteY6" fmla="*/ 324720 h 324720"/>
                <a:gd name="connsiteX7" fmla="*/ 0 w 5689600"/>
                <a:gd name="connsiteY7" fmla="*/ 270599 h 324720"/>
                <a:gd name="connsiteX8" fmla="*/ 0 w 5689600"/>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324720">
                  <a:moveTo>
                    <a:pt x="0" y="54121"/>
                  </a:moveTo>
                  <a:cubicBezTo>
                    <a:pt x="0" y="24231"/>
                    <a:pt x="24231" y="0"/>
                    <a:pt x="54121" y="0"/>
                  </a:cubicBezTo>
                  <a:lnTo>
                    <a:pt x="5635479" y="0"/>
                  </a:lnTo>
                  <a:cubicBezTo>
                    <a:pt x="5665369" y="0"/>
                    <a:pt x="5689600" y="24231"/>
                    <a:pt x="5689600" y="54121"/>
                  </a:cubicBezTo>
                  <a:lnTo>
                    <a:pt x="5689600" y="270599"/>
                  </a:lnTo>
                  <a:cubicBezTo>
                    <a:pt x="5689600" y="300489"/>
                    <a:pt x="5665369" y="324720"/>
                    <a:pt x="5635479" y="324720"/>
                  </a:cubicBezTo>
                  <a:lnTo>
                    <a:pt x="54121" y="324720"/>
                  </a:lnTo>
                  <a:cubicBezTo>
                    <a:pt x="24231" y="324720"/>
                    <a:pt x="0" y="300489"/>
                    <a:pt x="0" y="270599"/>
                  </a:cubicBezTo>
                  <a:lnTo>
                    <a:pt x="0" y="54121"/>
                  </a:lnTo>
                  <a:close/>
                </a:path>
              </a:pathLst>
            </a:custGeom>
            <a:solidFill>
              <a:srgbClr val="AB83CF"/>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30905" tIns="15852" rIns="230905" bIns="15852" numCol="1" spcCol="1270" anchor="ctr" anchorCtr="0">
              <a:noAutofit/>
            </a:bodyPr>
            <a:lstStyle/>
            <a:p>
              <a:pPr marL="0" lvl="0" indent="0" algn="l" defTabSz="488950">
                <a:lnSpc>
                  <a:spcPct val="90000"/>
                </a:lnSpc>
                <a:spcBef>
                  <a:spcPct val="0"/>
                </a:spcBef>
                <a:spcAft>
                  <a:spcPct val="35000"/>
                </a:spcAft>
                <a:buNone/>
              </a:pPr>
              <a:r>
                <a:rPr lang="en-US" sz="1600" kern="1200" dirty="0"/>
                <a:t>Patient</a:t>
              </a:r>
            </a:p>
          </p:txBody>
        </p:sp>
      </p:grpSp>
      <p:grpSp>
        <p:nvGrpSpPr>
          <p:cNvPr id="7" name="Group 6">
            <a:extLst>
              <a:ext uri="{FF2B5EF4-FFF2-40B4-BE49-F238E27FC236}">
                <a16:creationId xmlns:a16="http://schemas.microsoft.com/office/drawing/2014/main" id="{1258325E-9C8C-4473-8455-2297729F745D}"/>
              </a:ext>
            </a:extLst>
          </p:cNvPr>
          <p:cNvGrpSpPr/>
          <p:nvPr/>
        </p:nvGrpSpPr>
        <p:grpSpPr>
          <a:xfrm>
            <a:off x="1494926" y="4156414"/>
            <a:ext cx="8849911" cy="2398923"/>
            <a:chOff x="1704247" y="765371"/>
            <a:chExt cx="8849911" cy="1542512"/>
          </a:xfrm>
        </p:grpSpPr>
        <p:sp>
          <p:nvSpPr>
            <p:cNvPr id="8" name="Freeform: Shape 7">
              <a:extLst>
                <a:ext uri="{FF2B5EF4-FFF2-40B4-BE49-F238E27FC236}">
                  <a16:creationId xmlns:a16="http://schemas.microsoft.com/office/drawing/2014/main" id="{8BC67B2E-B68F-4F4B-80CC-487F2CE3CD8D}"/>
                </a:ext>
              </a:extLst>
            </p:cNvPr>
            <p:cNvSpPr/>
            <p:nvPr/>
          </p:nvSpPr>
          <p:spPr>
            <a:xfrm>
              <a:off x="1704247" y="927731"/>
              <a:ext cx="8849911" cy="1380152"/>
            </a:xfrm>
            <a:custGeom>
              <a:avLst/>
              <a:gdLst>
                <a:gd name="connsiteX0" fmla="*/ 0 w 8128000"/>
                <a:gd name="connsiteY0" fmla="*/ 0 h 641024"/>
                <a:gd name="connsiteX1" fmla="*/ 8128000 w 8128000"/>
                <a:gd name="connsiteY1" fmla="*/ 0 h 641024"/>
                <a:gd name="connsiteX2" fmla="*/ 8128000 w 8128000"/>
                <a:gd name="connsiteY2" fmla="*/ 641024 h 641024"/>
                <a:gd name="connsiteX3" fmla="*/ 0 w 8128000"/>
                <a:gd name="connsiteY3" fmla="*/ 641024 h 641024"/>
                <a:gd name="connsiteX4" fmla="*/ 0 w 8128000"/>
                <a:gd name="connsiteY4" fmla="*/ 0 h 641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641024">
                  <a:moveTo>
                    <a:pt x="0" y="0"/>
                  </a:moveTo>
                  <a:lnTo>
                    <a:pt x="8128000" y="0"/>
                  </a:lnTo>
                  <a:lnTo>
                    <a:pt x="8128000" y="641024"/>
                  </a:lnTo>
                  <a:lnTo>
                    <a:pt x="0" y="641024"/>
                  </a:lnTo>
                  <a:lnTo>
                    <a:pt x="0" y="0"/>
                  </a:lnTo>
                  <a:close/>
                </a:path>
              </a:pathLst>
            </a:custGeom>
            <a:noFill/>
            <a:ln>
              <a:solidFill>
                <a:srgbClr val="0070C0"/>
              </a:solidFill>
            </a:ln>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0823" tIns="229108" rIns="630823" bIns="78232" numCol="1" spcCol="1270" anchor="t" anchorCtr="0">
              <a:noAutofit/>
            </a:bodyPr>
            <a:lstStyle/>
            <a:p>
              <a:pPr marL="342900" indent="-342900">
                <a:buFont typeface="+mj-lt"/>
                <a:buAutoNum type="arabicPeriod"/>
              </a:pPr>
              <a:r>
                <a:rPr lang="en-IN" sz="1400" dirty="0">
                  <a:solidFill>
                    <a:schemeClr val="bg1"/>
                  </a:solidFill>
                  <a:effectLst/>
                  <a:latin typeface="Calibri" panose="020F0502020204030204" pitchFamily="34" charset="0"/>
                  <a:ea typeface="Times New Roman" panose="02020603050405020304" pitchFamily="18" charset="0"/>
                </a:rPr>
                <a:t>It has been noted that doctors spend less time with patients because of their excessive administrative, academic, and research commitments. </a:t>
              </a:r>
              <a:endParaRPr lang="en-IN" sz="1400" dirty="0">
                <a:solidFill>
                  <a:schemeClr val="bg1"/>
                </a:solidFill>
              </a:endParaRPr>
            </a:p>
            <a:p>
              <a:pPr marL="342900" indent="-342900">
                <a:buFont typeface="+mj-lt"/>
                <a:buAutoNum type="arabicPeriod"/>
              </a:pPr>
              <a:r>
                <a:rPr lang="en-IN" sz="1400" dirty="0">
                  <a:solidFill>
                    <a:schemeClr val="bg1"/>
                  </a:solidFill>
                  <a:effectLst/>
                  <a:latin typeface="Calibri" panose="020F0502020204030204" pitchFamily="34" charset="0"/>
                  <a:ea typeface="Times New Roman" panose="02020603050405020304" pitchFamily="18" charset="0"/>
                </a:rPr>
                <a:t>Research suggests that physicians who reported higher percentages of time spent on administrative duties had lower levels of career satisfaction, higher levels of burnout, and were more likely to be considering seeing fewer patients in the future.</a:t>
              </a:r>
              <a:endParaRPr lang="en-IN" sz="1400" dirty="0">
                <a:solidFill>
                  <a:schemeClr val="bg1"/>
                </a:solidFill>
              </a:endParaRPr>
            </a:p>
            <a:p>
              <a:pPr marL="342900" indent="-342900">
                <a:buFont typeface="+mj-lt"/>
                <a:buAutoNum type="arabicPeriod"/>
              </a:pPr>
              <a:r>
                <a:rPr lang="en-IN" sz="1400" dirty="0">
                  <a:solidFill>
                    <a:schemeClr val="bg1"/>
                  </a:solidFill>
                </a:rPr>
                <a:t>EMR/EHR System should be implemented. Research shows that EHR use enhanced patient care overall helped them access a patient’s chart remotely, and alerted them to a potential medication error and critical lab values</a:t>
              </a:r>
              <a:r>
                <a:rPr lang="en-IN" sz="1400" dirty="0">
                  <a:solidFill>
                    <a:schemeClr val="bg1"/>
                  </a:solidFill>
                  <a:effectLst/>
                  <a:latin typeface="Calibri" panose="020F0502020204030204" pitchFamily="34" charset="0"/>
                  <a:ea typeface="Times New Roman" panose="02020603050405020304" pitchFamily="18" charset="0"/>
                </a:rPr>
                <a:t>.</a:t>
              </a:r>
              <a:endParaRPr lang="en-IN" sz="1400" dirty="0">
                <a:solidFill>
                  <a:schemeClr val="bg1"/>
                </a:solidFill>
              </a:endParaRPr>
            </a:p>
          </p:txBody>
        </p:sp>
        <p:sp>
          <p:nvSpPr>
            <p:cNvPr id="9" name="Freeform: Shape 8">
              <a:extLst>
                <a:ext uri="{FF2B5EF4-FFF2-40B4-BE49-F238E27FC236}">
                  <a16:creationId xmlns:a16="http://schemas.microsoft.com/office/drawing/2014/main" id="{132004CA-F262-4497-B8F9-F381E12692E9}"/>
                </a:ext>
              </a:extLst>
            </p:cNvPr>
            <p:cNvSpPr/>
            <p:nvPr/>
          </p:nvSpPr>
          <p:spPr>
            <a:xfrm>
              <a:off x="2110648" y="765371"/>
              <a:ext cx="6194938" cy="324720"/>
            </a:xfrm>
            <a:custGeom>
              <a:avLst/>
              <a:gdLst>
                <a:gd name="connsiteX0" fmla="*/ 0 w 5689600"/>
                <a:gd name="connsiteY0" fmla="*/ 54121 h 324720"/>
                <a:gd name="connsiteX1" fmla="*/ 54121 w 5689600"/>
                <a:gd name="connsiteY1" fmla="*/ 0 h 324720"/>
                <a:gd name="connsiteX2" fmla="*/ 5635479 w 5689600"/>
                <a:gd name="connsiteY2" fmla="*/ 0 h 324720"/>
                <a:gd name="connsiteX3" fmla="*/ 5689600 w 5689600"/>
                <a:gd name="connsiteY3" fmla="*/ 54121 h 324720"/>
                <a:gd name="connsiteX4" fmla="*/ 5689600 w 5689600"/>
                <a:gd name="connsiteY4" fmla="*/ 270599 h 324720"/>
                <a:gd name="connsiteX5" fmla="*/ 5635479 w 5689600"/>
                <a:gd name="connsiteY5" fmla="*/ 324720 h 324720"/>
                <a:gd name="connsiteX6" fmla="*/ 54121 w 5689600"/>
                <a:gd name="connsiteY6" fmla="*/ 324720 h 324720"/>
                <a:gd name="connsiteX7" fmla="*/ 0 w 5689600"/>
                <a:gd name="connsiteY7" fmla="*/ 270599 h 324720"/>
                <a:gd name="connsiteX8" fmla="*/ 0 w 5689600"/>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324720">
                  <a:moveTo>
                    <a:pt x="0" y="54121"/>
                  </a:moveTo>
                  <a:cubicBezTo>
                    <a:pt x="0" y="24231"/>
                    <a:pt x="24231" y="0"/>
                    <a:pt x="54121" y="0"/>
                  </a:cubicBezTo>
                  <a:lnTo>
                    <a:pt x="5635479" y="0"/>
                  </a:lnTo>
                  <a:cubicBezTo>
                    <a:pt x="5665369" y="0"/>
                    <a:pt x="5689600" y="24231"/>
                    <a:pt x="5689600" y="54121"/>
                  </a:cubicBezTo>
                  <a:lnTo>
                    <a:pt x="5689600" y="270599"/>
                  </a:lnTo>
                  <a:cubicBezTo>
                    <a:pt x="5689600" y="300489"/>
                    <a:pt x="5665369" y="324720"/>
                    <a:pt x="5635479" y="324720"/>
                  </a:cubicBezTo>
                  <a:lnTo>
                    <a:pt x="54121" y="324720"/>
                  </a:lnTo>
                  <a:cubicBezTo>
                    <a:pt x="24231" y="324720"/>
                    <a:pt x="0" y="300489"/>
                    <a:pt x="0" y="270599"/>
                  </a:cubicBezTo>
                  <a:lnTo>
                    <a:pt x="0" y="54121"/>
                  </a:lnTo>
                  <a:close/>
                </a:path>
              </a:pathLst>
            </a:custGeom>
            <a:solidFill>
              <a:srgbClr val="0070C0"/>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30905" tIns="15852" rIns="230905" bIns="15852" numCol="1" spcCol="1270" anchor="ctr" anchorCtr="0">
              <a:noAutofit/>
            </a:bodyPr>
            <a:lstStyle/>
            <a:p>
              <a:pPr marL="0" lvl="0" indent="0" algn="l" defTabSz="488950">
                <a:lnSpc>
                  <a:spcPct val="90000"/>
                </a:lnSpc>
                <a:spcBef>
                  <a:spcPct val="0"/>
                </a:spcBef>
                <a:spcAft>
                  <a:spcPct val="35000"/>
                </a:spcAft>
                <a:buNone/>
              </a:pPr>
              <a:r>
                <a:rPr lang="en-US" sz="1600" kern="1200" dirty="0"/>
                <a:t>Doctor</a:t>
              </a:r>
            </a:p>
          </p:txBody>
        </p:sp>
      </p:grpSp>
    </p:spTree>
    <p:extLst>
      <p:ext uri="{BB962C8B-B14F-4D97-AF65-F5344CB8AC3E}">
        <p14:creationId xmlns:p14="http://schemas.microsoft.com/office/powerpoint/2010/main" val="3192664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39;p34">
            <a:extLst>
              <a:ext uri="{FF2B5EF4-FFF2-40B4-BE49-F238E27FC236}">
                <a16:creationId xmlns:a16="http://schemas.microsoft.com/office/drawing/2014/main" id="{7F3A5C80-5AFE-404B-8A50-1AADFA950049}"/>
              </a:ext>
            </a:extLst>
          </p:cNvPr>
          <p:cNvSpPr txBox="1">
            <a:spLocks/>
          </p:cNvSpPr>
          <p:nvPr/>
        </p:nvSpPr>
        <p:spPr>
          <a:xfrm>
            <a:off x="-4010305" y="-604466"/>
            <a:ext cx="7851621" cy="1491874"/>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en-IN" dirty="0">
                <a:solidFill>
                  <a:schemeClr val="bg1"/>
                </a:solidFill>
              </a:rPr>
              <a:t>Discussion</a:t>
            </a:r>
          </a:p>
        </p:txBody>
      </p:sp>
      <p:grpSp>
        <p:nvGrpSpPr>
          <p:cNvPr id="5" name="Group 4">
            <a:extLst>
              <a:ext uri="{FF2B5EF4-FFF2-40B4-BE49-F238E27FC236}">
                <a16:creationId xmlns:a16="http://schemas.microsoft.com/office/drawing/2014/main" id="{F157B267-C57F-47F0-B907-9B3392FD32B8}"/>
              </a:ext>
            </a:extLst>
          </p:cNvPr>
          <p:cNvGrpSpPr/>
          <p:nvPr/>
        </p:nvGrpSpPr>
        <p:grpSpPr>
          <a:xfrm>
            <a:off x="1417807" y="1697731"/>
            <a:ext cx="8849911" cy="3215791"/>
            <a:chOff x="1704247" y="765371"/>
            <a:chExt cx="8849911" cy="1988846"/>
          </a:xfrm>
        </p:grpSpPr>
        <p:sp>
          <p:nvSpPr>
            <p:cNvPr id="6" name="Freeform: Shape 5">
              <a:extLst>
                <a:ext uri="{FF2B5EF4-FFF2-40B4-BE49-F238E27FC236}">
                  <a16:creationId xmlns:a16="http://schemas.microsoft.com/office/drawing/2014/main" id="{C3F43AE1-7253-47DA-9EBB-B39D89205A60}"/>
                </a:ext>
              </a:extLst>
            </p:cNvPr>
            <p:cNvSpPr/>
            <p:nvPr/>
          </p:nvSpPr>
          <p:spPr>
            <a:xfrm>
              <a:off x="1704247" y="927731"/>
              <a:ext cx="8849911" cy="1826486"/>
            </a:xfrm>
            <a:custGeom>
              <a:avLst/>
              <a:gdLst>
                <a:gd name="connsiteX0" fmla="*/ 0 w 8128000"/>
                <a:gd name="connsiteY0" fmla="*/ 0 h 641024"/>
                <a:gd name="connsiteX1" fmla="*/ 8128000 w 8128000"/>
                <a:gd name="connsiteY1" fmla="*/ 0 h 641024"/>
                <a:gd name="connsiteX2" fmla="*/ 8128000 w 8128000"/>
                <a:gd name="connsiteY2" fmla="*/ 641024 h 641024"/>
                <a:gd name="connsiteX3" fmla="*/ 0 w 8128000"/>
                <a:gd name="connsiteY3" fmla="*/ 641024 h 641024"/>
                <a:gd name="connsiteX4" fmla="*/ 0 w 8128000"/>
                <a:gd name="connsiteY4" fmla="*/ 0 h 641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641024">
                  <a:moveTo>
                    <a:pt x="0" y="0"/>
                  </a:moveTo>
                  <a:lnTo>
                    <a:pt x="8128000" y="0"/>
                  </a:lnTo>
                  <a:lnTo>
                    <a:pt x="8128000" y="641024"/>
                  </a:lnTo>
                  <a:lnTo>
                    <a:pt x="0" y="641024"/>
                  </a:lnTo>
                  <a:lnTo>
                    <a:pt x="0" y="0"/>
                  </a:lnTo>
                  <a:close/>
                </a:path>
              </a:pathLst>
            </a:custGeom>
            <a:noFill/>
            <a:ln>
              <a:solidFill>
                <a:srgbClr val="00B0F0"/>
              </a:solidFill>
            </a:ln>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0823" tIns="229108" rIns="630823" bIns="78232" numCol="1" spcCol="1270" anchor="t" anchorCtr="0">
              <a:noAutofit/>
            </a:bodyPr>
            <a:lstStyle/>
            <a:p>
              <a:pPr marL="342900" indent="-342900">
                <a:buFont typeface="+mj-lt"/>
                <a:buAutoNum type="arabicPeriod"/>
              </a:pPr>
              <a:r>
                <a:rPr lang="en-IN" sz="1400" dirty="0">
                  <a:solidFill>
                    <a:schemeClr val="bg1"/>
                  </a:solidFill>
                </a:rPr>
                <a:t>Because of having administrative duties, the nurses had to take time away from patient care. Research showed that the NIS could be a tool to support them in improving patient care, and medical documentation.</a:t>
              </a:r>
            </a:p>
            <a:p>
              <a:pPr marL="342900" indent="-342900">
                <a:buFont typeface="+mj-lt"/>
                <a:buAutoNum type="arabicPeriod"/>
              </a:pPr>
              <a:r>
                <a:rPr lang="en-IN" sz="1400" dirty="0">
                  <a:solidFill>
                    <a:schemeClr val="bg1"/>
                  </a:solidFill>
                </a:rPr>
                <a:t>Increased patient loads, resulting in increased frequency of nursing tasks and non-nursing tasks, were positively correlated to incompletion of nursing activities during the shift. </a:t>
              </a:r>
            </a:p>
            <a:p>
              <a:pPr marL="342900" indent="-342900">
                <a:buFont typeface="+mj-lt"/>
                <a:buAutoNum type="arabicPeriod"/>
              </a:pPr>
              <a:r>
                <a:rPr lang="en-IN" sz="1400" dirty="0">
                  <a:solidFill>
                    <a:schemeClr val="bg1"/>
                  </a:solidFill>
                </a:rPr>
                <a:t>The administrative duties, along with maintaining various manual registers increased the workload of the nurses. Research shows that Increased patient loads, resulting in increased frequency of nursing tasks and non-nursing tasks, were positively correlated to incompletion of nursing activities during the shift.</a:t>
              </a:r>
            </a:p>
            <a:p>
              <a:pPr marL="342900" indent="-342900">
                <a:buFont typeface="+mj-lt"/>
                <a:buAutoNum type="arabicPeriod"/>
              </a:pPr>
              <a:r>
                <a:rPr lang="en-IN" sz="1400" dirty="0">
                  <a:solidFill>
                    <a:schemeClr val="bg1"/>
                  </a:solidFill>
                  <a:effectLst/>
                  <a:latin typeface="Calibri" panose="020F0502020204030204" pitchFamily="34" charset="0"/>
                  <a:ea typeface="Times New Roman" panose="02020603050405020304" pitchFamily="18" charset="0"/>
                </a:rPr>
                <a:t>It was also observed that there was duplication of work from the nursing officers. </a:t>
              </a:r>
              <a:r>
                <a:rPr lang="en-IN" sz="1400" dirty="0">
                  <a:solidFill>
                    <a:schemeClr val="bg1"/>
                  </a:solidFill>
                </a:rPr>
                <a:t>Research suggests that in the healthcare sector, storing the duplicated records leads to wrong prediction. Making special algorithms that would help in removing duplicate data must be utilized in the system.</a:t>
              </a:r>
            </a:p>
            <a:p>
              <a:endParaRPr lang="en-IN" sz="1400" dirty="0">
                <a:solidFill>
                  <a:schemeClr val="bg1"/>
                </a:solidFill>
              </a:endParaRPr>
            </a:p>
          </p:txBody>
        </p:sp>
        <p:sp>
          <p:nvSpPr>
            <p:cNvPr id="7" name="Freeform: Shape 6">
              <a:extLst>
                <a:ext uri="{FF2B5EF4-FFF2-40B4-BE49-F238E27FC236}">
                  <a16:creationId xmlns:a16="http://schemas.microsoft.com/office/drawing/2014/main" id="{CCE15B0F-14EE-40FB-AA49-3C7113980478}"/>
                </a:ext>
              </a:extLst>
            </p:cNvPr>
            <p:cNvSpPr/>
            <p:nvPr/>
          </p:nvSpPr>
          <p:spPr>
            <a:xfrm>
              <a:off x="2110648" y="765371"/>
              <a:ext cx="6194938" cy="324720"/>
            </a:xfrm>
            <a:custGeom>
              <a:avLst/>
              <a:gdLst>
                <a:gd name="connsiteX0" fmla="*/ 0 w 5689600"/>
                <a:gd name="connsiteY0" fmla="*/ 54121 h 324720"/>
                <a:gd name="connsiteX1" fmla="*/ 54121 w 5689600"/>
                <a:gd name="connsiteY1" fmla="*/ 0 h 324720"/>
                <a:gd name="connsiteX2" fmla="*/ 5635479 w 5689600"/>
                <a:gd name="connsiteY2" fmla="*/ 0 h 324720"/>
                <a:gd name="connsiteX3" fmla="*/ 5689600 w 5689600"/>
                <a:gd name="connsiteY3" fmla="*/ 54121 h 324720"/>
                <a:gd name="connsiteX4" fmla="*/ 5689600 w 5689600"/>
                <a:gd name="connsiteY4" fmla="*/ 270599 h 324720"/>
                <a:gd name="connsiteX5" fmla="*/ 5635479 w 5689600"/>
                <a:gd name="connsiteY5" fmla="*/ 324720 h 324720"/>
                <a:gd name="connsiteX6" fmla="*/ 54121 w 5689600"/>
                <a:gd name="connsiteY6" fmla="*/ 324720 h 324720"/>
                <a:gd name="connsiteX7" fmla="*/ 0 w 5689600"/>
                <a:gd name="connsiteY7" fmla="*/ 270599 h 324720"/>
                <a:gd name="connsiteX8" fmla="*/ 0 w 5689600"/>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324720">
                  <a:moveTo>
                    <a:pt x="0" y="54121"/>
                  </a:moveTo>
                  <a:cubicBezTo>
                    <a:pt x="0" y="24231"/>
                    <a:pt x="24231" y="0"/>
                    <a:pt x="54121" y="0"/>
                  </a:cubicBezTo>
                  <a:lnTo>
                    <a:pt x="5635479" y="0"/>
                  </a:lnTo>
                  <a:cubicBezTo>
                    <a:pt x="5665369" y="0"/>
                    <a:pt x="5689600" y="24231"/>
                    <a:pt x="5689600" y="54121"/>
                  </a:cubicBezTo>
                  <a:lnTo>
                    <a:pt x="5689600" y="270599"/>
                  </a:lnTo>
                  <a:cubicBezTo>
                    <a:pt x="5689600" y="300489"/>
                    <a:pt x="5665369" y="324720"/>
                    <a:pt x="5635479" y="324720"/>
                  </a:cubicBezTo>
                  <a:lnTo>
                    <a:pt x="54121" y="324720"/>
                  </a:lnTo>
                  <a:cubicBezTo>
                    <a:pt x="24231" y="324720"/>
                    <a:pt x="0" y="300489"/>
                    <a:pt x="0" y="270599"/>
                  </a:cubicBezTo>
                  <a:lnTo>
                    <a:pt x="0" y="54121"/>
                  </a:lnTo>
                  <a:close/>
                </a:path>
              </a:pathLst>
            </a:custGeom>
            <a:solidFill>
              <a:srgbClr val="00B0F0"/>
            </a:solidFill>
            <a:ln>
              <a:solidFill>
                <a:srgbClr val="002060"/>
              </a:solidFill>
            </a:ln>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30905" tIns="15852" rIns="230905" bIns="15852" numCol="1" spcCol="1270" anchor="ctr" anchorCtr="0">
              <a:noAutofit/>
            </a:bodyPr>
            <a:lstStyle/>
            <a:p>
              <a:pPr marL="0" lvl="0" indent="0" algn="l" defTabSz="488950">
                <a:lnSpc>
                  <a:spcPct val="90000"/>
                </a:lnSpc>
                <a:spcBef>
                  <a:spcPct val="0"/>
                </a:spcBef>
                <a:spcAft>
                  <a:spcPct val="35000"/>
                </a:spcAft>
                <a:buNone/>
              </a:pPr>
              <a:r>
                <a:rPr lang="en-US" sz="1600" dirty="0"/>
                <a:t>Nurse</a:t>
              </a:r>
              <a:endParaRPr lang="en-US" sz="1600" kern="1200" dirty="0"/>
            </a:p>
          </p:txBody>
        </p:sp>
      </p:grpSp>
    </p:spTree>
    <p:extLst>
      <p:ext uri="{BB962C8B-B14F-4D97-AF65-F5344CB8AC3E}">
        <p14:creationId xmlns:p14="http://schemas.microsoft.com/office/powerpoint/2010/main" val="2806750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39;p34">
            <a:extLst>
              <a:ext uri="{FF2B5EF4-FFF2-40B4-BE49-F238E27FC236}">
                <a16:creationId xmlns:a16="http://schemas.microsoft.com/office/drawing/2014/main" id="{B8AE3D6C-C9BD-4642-AB45-78B05ED4015B}"/>
              </a:ext>
            </a:extLst>
          </p:cNvPr>
          <p:cNvSpPr txBox="1">
            <a:spLocks/>
          </p:cNvSpPr>
          <p:nvPr/>
        </p:nvSpPr>
        <p:spPr>
          <a:xfrm>
            <a:off x="-3925811" y="-248866"/>
            <a:ext cx="7851621" cy="1491874"/>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en-IN" dirty="0">
                <a:solidFill>
                  <a:schemeClr val="bg1"/>
                </a:solidFill>
              </a:rPr>
              <a:t>Conclusion</a:t>
            </a:r>
          </a:p>
        </p:txBody>
      </p:sp>
      <p:grpSp>
        <p:nvGrpSpPr>
          <p:cNvPr id="5" name="Group 4">
            <a:extLst>
              <a:ext uri="{FF2B5EF4-FFF2-40B4-BE49-F238E27FC236}">
                <a16:creationId xmlns:a16="http://schemas.microsoft.com/office/drawing/2014/main" id="{72110CFE-3288-4EE6-9DC8-F8FC7A45D4CD}"/>
              </a:ext>
            </a:extLst>
          </p:cNvPr>
          <p:cNvGrpSpPr/>
          <p:nvPr/>
        </p:nvGrpSpPr>
        <p:grpSpPr>
          <a:xfrm>
            <a:off x="1295049" y="1596256"/>
            <a:ext cx="10713986" cy="4771257"/>
            <a:chOff x="1306067" y="1122531"/>
            <a:chExt cx="9564969" cy="4771257"/>
          </a:xfrm>
        </p:grpSpPr>
        <p:sp>
          <p:nvSpPr>
            <p:cNvPr id="6" name="Shape">
              <a:extLst>
                <a:ext uri="{FF2B5EF4-FFF2-40B4-BE49-F238E27FC236}">
                  <a16:creationId xmlns:a16="http://schemas.microsoft.com/office/drawing/2014/main" id="{9A8F6807-B9A2-4CE3-8238-59E8042C997B}"/>
                </a:ext>
              </a:extLst>
            </p:cNvPr>
            <p:cNvSpPr/>
            <p:nvPr/>
          </p:nvSpPr>
          <p:spPr>
            <a:xfrm>
              <a:off x="2558065" y="1122531"/>
              <a:ext cx="8039789" cy="151790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897" y="10800"/>
                  </a:lnTo>
                  <a:lnTo>
                    <a:pt x="0" y="0"/>
                  </a:lnTo>
                  <a:lnTo>
                    <a:pt x="17810" y="0"/>
                  </a:lnTo>
                  <a:close/>
                </a:path>
              </a:pathLst>
            </a:custGeom>
            <a:solidFill>
              <a:srgbClr val="7030A0"/>
            </a:solidFill>
            <a:ln w="12700">
              <a:miter lim="400000"/>
            </a:ln>
          </p:spPr>
          <p:txBody>
            <a:bodyPr lIns="38100" tIns="38100" rIns="38100" bIns="38100" anchor="ctr"/>
            <a:lstStyle/>
            <a:p>
              <a:pPr>
                <a:defRPr sz="3000">
                  <a:solidFill>
                    <a:srgbClr val="FFFFFF"/>
                  </a:solidFill>
                </a:defRPr>
              </a:pPr>
              <a:endParaRPr dirty="0">
                <a:solidFill>
                  <a:schemeClr val="bg1"/>
                </a:solidFill>
              </a:endParaRPr>
            </a:p>
          </p:txBody>
        </p:sp>
        <p:sp>
          <p:nvSpPr>
            <p:cNvPr id="7" name="Shape">
              <a:extLst>
                <a:ext uri="{FF2B5EF4-FFF2-40B4-BE49-F238E27FC236}">
                  <a16:creationId xmlns:a16="http://schemas.microsoft.com/office/drawing/2014/main" id="{220FC58C-5C67-4B5B-AFF6-C8E39CC5074F}"/>
                </a:ext>
              </a:extLst>
            </p:cNvPr>
            <p:cNvSpPr/>
            <p:nvPr/>
          </p:nvSpPr>
          <p:spPr>
            <a:xfrm>
              <a:off x="3419699" y="2743570"/>
              <a:ext cx="7451337" cy="1519543"/>
            </a:xfrm>
            <a:custGeom>
              <a:avLst/>
              <a:gdLst/>
              <a:ahLst/>
              <a:cxnLst>
                <a:cxn ang="0">
                  <a:pos x="wd2" y="hd2"/>
                </a:cxn>
                <a:cxn ang="5400000">
                  <a:pos x="wd2" y="hd2"/>
                </a:cxn>
                <a:cxn ang="10800000">
                  <a:pos x="wd2" y="hd2"/>
                </a:cxn>
                <a:cxn ang="16200000">
                  <a:pos x="wd2" y="hd2"/>
                </a:cxn>
              </a:cxnLst>
              <a:rect l="0" t="0" r="r" b="b"/>
              <a:pathLst>
                <a:path w="21600" h="21600" extrusionOk="0">
                  <a:moveTo>
                    <a:pt x="21600" y="10764"/>
                  </a:moveTo>
                  <a:lnTo>
                    <a:pt x="19550" y="21600"/>
                  </a:lnTo>
                  <a:lnTo>
                    <a:pt x="0" y="21600"/>
                  </a:lnTo>
                  <a:lnTo>
                    <a:pt x="2046" y="10795"/>
                  </a:lnTo>
                  <a:lnTo>
                    <a:pt x="0" y="0"/>
                  </a:lnTo>
                  <a:lnTo>
                    <a:pt x="19564" y="0"/>
                  </a:lnTo>
                  <a:close/>
                </a:path>
              </a:pathLst>
            </a:custGeom>
            <a:solidFill>
              <a:srgbClr val="0070C0"/>
            </a:solidFill>
            <a:ln w="12700">
              <a:miter lim="400000"/>
            </a:ln>
          </p:spPr>
          <p:txBody>
            <a:bodyPr lIns="38100" tIns="38100" rIns="38100" bIns="38100" anchor="ctr"/>
            <a:lstStyle/>
            <a:p>
              <a:pPr>
                <a:defRPr sz="3000">
                  <a:solidFill>
                    <a:srgbClr val="FFFFFF"/>
                  </a:solidFill>
                </a:defRPr>
              </a:pPr>
              <a:endParaRPr dirty="0">
                <a:solidFill>
                  <a:schemeClr val="bg1"/>
                </a:solidFill>
              </a:endParaRPr>
            </a:p>
          </p:txBody>
        </p:sp>
        <p:sp>
          <p:nvSpPr>
            <p:cNvPr id="8" name="Shape">
              <a:extLst>
                <a:ext uri="{FF2B5EF4-FFF2-40B4-BE49-F238E27FC236}">
                  <a16:creationId xmlns:a16="http://schemas.microsoft.com/office/drawing/2014/main" id="{6272EFD5-4742-405F-ABA2-6DCAC3FBADF8}"/>
                </a:ext>
              </a:extLst>
            </p:cNvPr>
            <p:cNvSpPr/>
            <p:nvPr/>
          </p:nvSpPr>
          <p:spPr>
            <a:xfrm>
              <a:off x="2558065" y="4335272"/>
              <a:ext cx="8046836" cy="151881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7810" y="21600"/>
                  </a:lnTo>
                  <a:lnTo>
                    <a:pt x="0" y="21600"/>
                  </a:lnTo>
                  <a:lnTo>
                    <a:pt x="1895" y="10800"/>
                  </a:lnTo>
                  <a:lnTo>
                    <a:pt x="0" y="0"/>
                  </a:lnTo>
                  <a:close/>
                </a:path>
              </a:pathLst>
            </a:custGeom>
            <a:solidFill>
              <a:srgbClr val="AB83CF"/>
            </a:solidFill>
            <a:ln w="12700">
              <a:miter lim="400000"/>
            </a:ln>
          </p:spPr>
          <p:txBody>
            <a:bodyPr lIns="38100" tIns="38100" rIns="38100" bIns="38100" anchor="ctr"/>
            <a:lstStyle/>
            <a:p>
              <a:pPr>
                <a:defRPr sz="3000">
                  <a:solidFill>
                    <a:srgbClr val="FFFFFF"/>
                  </a:solidFill>
                </a:defRPr>
              </a:pPr>
              <a:endParaRPr>
                <a:solidFill>
                  <a:schemeClr val="bg1"/>
                </a:solidFill>
              </a:endParaRPr>
            </a:p>
          </p:txBody>
        </p:sp>
        <p:sp>
          <p:nvSpPr>
            <p:cNvPr id="9" name="TextBox 8">
              <a:extLst>
                <a:ext uri="{FF2B5EF4-FFF2-40B4-BE49-F238E27FC236}">
                  <a16:creationId xmlns:a16="http://schemas.microsoft.com/office/drawing/2014/main" id="{9AD467A6-C1BA-4AE2-8BFE-BB044A47F6BA}"/>
                </a:ext>
              </a:extLst>
            </p:cNvPr>
            <p:cNvSpPr txBox="1"/>
            <p:nvPr/>
          </p:nvSpPr>
          <p:spPr>
            <a:xfrm>
              <a:off x="4233950" y="3087023"/>
              <a:ext cx="6056219" cy="830997"/>
            </a:xfrm>
            <a:prstGeom prst="rect">
              <a:avLst/>
            </a:prstGeom>
            <a:noFill/>
          </p:spPr>
          <p:txBody>
            <a:bodyPr wrap="square" lIns="0" rIns="0" rtlCol="0" anchor="t">
              <a:spAutoFit/>
            </a:bodyPr>
            <a:lstStyle/>
            <a:p>
              <a:r>
                <a:rPr lang="en-IN" sz="1600" dirty="0">
                  <a:solidFill>
                    <a:schemeClr val="bg1"/>
                  </a:solidFill>
                  <a:effectLst/>
                  <a:latin typeface="Calibri" panose="020F0502020204030204" pitchFamily="34" charset="0"/>
                  <a:ea typeface="Times New Roman" panose="02020603050405020304" pitchFamily="18" charset="0"/>
                </a:rPr>
                <a:t>The hospital can identify critical areas where technology can improve patient care, streamline operations, and increase overall efficiency through effective requirement collection.</a:t>
              </a:r>
            </a:p>
          </p:txBody>
        </p:sp>
        <p:sp>
          <p:nvSpPr>
            <p:cNvPr id="10" name="TextBox 9">
              <a:extLst>
                <a:ext uri="{FF2B5EF4-FFF2-40B4-BE49-F238E27FC236}">
                  <a16:creationId xmlns:a16="http://schemas.microsoft.com/office/drawing/2014/main" id="{E3A9BD38-5D2E-46F8-A882-BFEB049F2644}"/>
                </a:ext>
              </a:extLst>
            </p:cNvPr>
            <p:cNvSpPr txBox="1"/>
            <p:nvPr/>
          </p:nvSpPr>
          <p:spPr>
            <a:xfrm>
              <a:off x="3383404" y="4324128"/>
              <a:ext cx="6139607" cy="1569660"/>
            </a:xfrm>
            <a:prstGeom prst="rect">
              <a:avLst/>
            </a:prstGeom>
            <a:noFill/>
          </p:spPr>
          <p:txBody>
            <a:bodyPr wrap="square" lIns="0" rIns="0" rtlCol="0" anchor="t">
              <a:spAutoFit/>
            </a:bodyPr>
            <a:lstStyle/>
            <a:p>
              <a:r>
                <a:rPr lang="en-IN" sz="1600" dirty="0">
                  <a:solidFill>
                    <a:schemeClr val="bg1"/>
                  </a:solidFill>
                  <a:effectLst/>
                  <a:latin typeface="Calibri" panose="020F0502020204030204" pitchFamily="34" charset="0"/>
                  <a:ea typeface="Times New Roman" panose="02020603050405020304" pitchFamily="18" charset="0"/>
                </a:rPr>
                <a:t>A tertiary care hospital may build a solid basis for the successful digital transformation of its OPD and IPD by efficiently gathering requirements, integrating key stakeholders, and taking patient feedback into account. This transformation may boost patient outcomes, operational effectiveness, access to healthcare services, and ultimately support the hospital's objective to provide patients with high-quality treatment.</a:t>
              </a:r>
              <a:endParaRPr lang="en-IN" sz="1600" dirty="0">
                <a:solidFill>
                  <a:schemeClr val="bg1"/>
                </a:solidFill>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647BB980-5926-43EF-8196-50BCF6DB8E10}"/>
                </a:ext>
              </a:extLst>
            </p:cNvPr>
            <p:cNvSpPr txBox="1"/>
            <p:nvPr/>
          </p:nvSpPr>
          <p:spPr>
            <a:xfrm>
              <a:off x="3361960" y="1342874"/>
              <a:ext cx="5954507" cy="1077218"/>
            </a:xfrm>
            <a:prstGeom prst="rect">
              <a:avLst/>
            </a:prstGeom>
            <a:noFill/>
          </p:spPr>
          <p:txBody>
            <a:bodyPr wrap="square" lIns="0" rIns="0" rtlCol="0" anchor="t">
              <a:spAutoFit/>
            </a:bodyPr>
            <a:lstStyle/>
            <a:p>
              <a:r>
                <a:rPr lang="en-IN" sz="1600" dirty="0">
                  <a:solidFill>
                    <a:schemeClr val="bg1"/>
                  </a:solidFill>
                  <a:effectLst/>
                  <a:latin typeface="Calibri" panose="020F0502020204030204" pitchFamily="34" charset="0"/>
                  <a:ea typeface="Times New Roman" panose="02020603050405020304" pitchFamily="18" charset="0"/>
                </a:rPr>
                <a:t>For the effective deployment of technology-driven solutions, the process of requirement gathering for the digital transformation of the Outpatient Department (OPD) and Inpatient Department (IPD) in a tertiary care hospital is vital. </a:t>
              </a:r>
            </a:p>
          </p:txBody>
        </p:sp>
        <p:pic>
          <p:nvPicPr>
            <p:cNvPr id="12" name="Graphic 11" descr="Hourglass 30% with solid fill">
              <a:extLst>
                <a:ext uri="{FF2B5EF4-FFF2-40B4-BE49-F238E27FC236}">
                  <a16:creationId xmlns:a16="http://schemas.microsoft.com/office/drawing/2014/main" id="{CDC866F6-C177-4CA1-B664-B100944D4C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06067" y="4621332"/>
              <a:ext cx="1011248" cy="976160"/>
            </a:xfrm>
            <a:prstGeom prst="rect">
              <a:avLst/>
            </a:prstGeom>
          </p:spPr>
        </p:pic>
        <p:pic>
          <p:nvPicPr>
            <p:cNvPr id="13" name="Graphic 12" descr="Lightbulb with solid fill">
              <a:extLst>
                <a:ext uri="{FF2B5EF4-FFF2-40B4-BE49-F238E27FC236}">
                  <a16:creationId xmlns:a16="http://schemas.microsoft.com/office/drawing/2014/main" id="{F8AD17B3-B187-4A94-9965-CF40D75142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06067" y="1393858"/>
              <a:ext cx="1011248" cy="976160"/>
            </a:xfrm>
            <a:prstGeom prst="rect">
              <a:avLst/>
            </a:prstGeom>
          </p:spPr>
        </p:pic>
        <p:pic>
          <p:nvPicPr>
            <p:cNvPr id="14" name="Graphic 13" descr="Research with solid fill">
              <a:extLst>
                <a:ext uri="{FF2B5EF4-FFF2-40B4-BE49-F238E27FC236}">
                  <a16:creationId xmlns:a16="http://schemas.microsoft.com/office/drawing/2014/main" id="{EF0B4BD6-2E78-4E06-9DDB-E69D43DDFC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68429" y="3015659"/>
              <a:ext cx="1011248" cy="976160"/>
            </a:xfrm>
            <a:prstGeom prst="rect">
              <a:avLst/>
            </a:prstGeom>
          </p:spPr>
        </p:pic>
        <p:sp>
          <p:nvSpPr>
            <p:cNvPr id="15" name="Shape">
              <a:extLst>
                <a:ext uri="{FF2B5EF4-FFF2-40B4-BE49-F238E27FC236}">
                  <a16:creationId xmlns:a16="http://schemas.microsoft.com/office/drawing/2014/main" id="{768AF687-0646-4D4F-8167-179DB0EF059D}"/>
                </a:ext>
              </a:extLst>
            </p:cNvPr>
            <p:cNvSpPr/>
            <p:nvPr/>
          </p:nvSpPr>
          <p:spPr>
            <a:xfrm>
              <a:off x="1491974" y="1122531"/>
              <a:ext cx="1438003" cy="1517904"/>
            </a:xfrm>
            <a:custGeom>
              <a:avLst/>
              <a:gdLst/>
              <a:ahLst/>
              <a:cxnLst>
                <a:cxn ang="0">
                  <a:pos x="wd2" y="hd2"/>
                </a:cxn>
                <a:cxn ang="5400000">
                  <a:pos x="wd2" y="hd2"/>
                </a:cxn>
                <a:cxn ang="10800000">
                  <a:pos x="wd2" y="hd2"/>
                </a:cxn>
                <a:cxn ang="16200000">
                  <a:pos x="wd2" y="hd2"/>
                </a:cxn>
              </a:cxnLst>
              <a:rect l="0" t="0" r="r" b="b"/>
              <a:pathLst>
                <a:path w="21600" h="21600" extrusionOk="0">
                  <a:moveTo>
                    <a:pt x="14896" y="0"/>
                  </a:moveTo>
                  <a:lnTo>
                    <a:pt x="1466" y="0"/>
                  </a:lnTo>
                  <a:lnTo>
                    <a:pt x="0" y="2375"/>
                  </a:lnTo>
                  <a:lnTo>
                    <a:pt x="10351" y="2375"/>
                  </a:lnTo>
                  <a:lnTo>
                    <a:pt x="15589" y="10800"/>
                  </a:lnTo>
                  <a:lnTo>
                    <a:pt x="10351" y="19225"/>
                  </a:lnTo>
                  <a:lnTo>
                    <a:pt x="0" y="19225"/>
                  </a:lnTo>
                  <a:lnTo>
                    <a:pt x="1466" y="21600"/>
                  </a:lnTo>
                  <a:lnTo>
                    <a:pt x="14896" y="21600"/>
                  </a:lnTo>
                  <a:lnTo>
                    <a:pt x="21600" y="10800"/>
                  </a:lnTo>
                  <a:close/>
                </a:path>
              </a:pathLst>
            </a:custGeom>
            <a:solidFill>
              <a:srgbClr val="7030A0"/>
            </a:solidFill>
            <a:ln w="12700">
              <a:miter lim="400000"/>
            </a:ln>
          </p:spPr>
          <p:txBody>
            <a:bodyPr lIns="38100" tIns="38100" rIns="38100" bIns="38100" anchor="ctr"/>
            <a:lstStyle/>
            <a:p>
              <a:pPr>
                <a:defRPr sz="3000">
                  <a:solidFill>
                    <a:srgbClr val="FFFFFF"/>
                  </a:solidFill>
                </a:defRPr>
              </a:pPr>
              <a:endParaRPr>
                <a:solidFill>
                  <a:schemeClr val="bg1"/>
                </a:solidFill>
              </a:endParaRPr>
            </a:p>
          </p:txBody>
        </p:sp>
        <p:sp>
          <p:nvSpPr>
            <p:cNvPr id="16" name="Shape">
              <a:extLst>
                <a:ext uri="{FF2B5EF4-FFF2-40B4-BE49-F238E27FC236}">
                  <a16:creationId xmlns:a16="http://schemas.microsoft.com/office/drawing/2014/main" id="{3C9E7996-14D3-472D-BDE6-8F6FACBEFBD5}"/>
                </a:ext>
              </a:extLst>
            </p:cNvPr>
            <p:cNvSpPr/>
            <p:nvPr/>
          </p:nvSpPr>
          <p:spPr>
            <a:xfrm>
              <a:off x="2353609" y="2743570"/>
              <a:ext cx="1438756" cy="1517904"/>
            </a:xfrm>
            <a:custGeom>
              <a:avLst/>
              <a:gdLst/>
              <a:ahLst/>
              <a:cxnLst>
                <a:cxn ang="0">
                  <a:pos x="wd2" y="hd2"/>
                </a:cxn>
                <a:cxn ang="5400000">
                  <a:pos x="wd2" y="hd2"/>
                </a:cxn>
                <a:cxn ang="10800000">
                  <a:pos x="wd2" y="hd2"/>
                </a:cxn>
                <a:cxn ang="16200000">
                  <a:pos x="wd2" y="hd2"/>
                </a:cxn>
              </a:cxnLst>
              <a:rect l="0" t="0" r="r" b="b"/>
              <a:pathLst>
                <a:path w="21600" h="21600" extrusionOk="0">
                  <a:moveTo>
                    <a:pt x="14888" y="0"/>
                  </a:moveTo>
                  <a:lnTo>
                    <a:pt x="1476" y="0"/>
                  </a:lnTo>
                  <a:lnTo>
                    <a:pt x="0" y="2375"/>
                  </a:lnTo>
                  <a:lnTo>
                    <a:pt x="10346" y="2375"/>
                  </a:lnTo>
                  <a:lnTo>
                    <a:pt x="15581" y="10800"/>
                  </a:lnTo>
                  <a:lnTo>
                    <a:pt x="10346" y="19225"/>
                  </a:lnTo>
                  <a:lnTo>
                    <a:pt x="0" y="19225"/>
                  </a:lnTo>
                  <a:lnTo>
                    <a:pt x="1476" y="21600"/>
                  </a:lnTo>
                  <a:lnTo>
                    <a:pt x="14888" y="21600"/>
                  </a:lnTo>
                  <a:lnTo>
                    <a:pt x="21600" y="10800"/>
                  </a:lnTo>
                  <a:close/>
                </a:path>
              </a:pathLst>
            </a:custGeom>
            <a:solidFill>
              <a:srgbClr val="0070C0"/>
            </a:solidFill>
            <a:ln w="12700">
              <a:miter lim="400000"/>
            </a:ln>
          </p:spPr>
          <p:txBody>
            <a:bodyPr lIns="38100" tIns="38100" rIns="38100" bIns="38100" anchor="ctr"/>
            <a:lstStyle/>
            <a:p>
              <a:pPr>
                <a:defRPr sz="3000">
                  <a:solidFill>
                    <a:srgbClr val="FFFFFF"/>
                  </a:solidFill>
                </a:defRPr>
              </a:pPr>
              <a:endParaRPr>
                <a:solidFill>
                  <a:schemeClr val="bg1"/>
                </a:solidFill>
              </a:endParaRPr>
            </a:p>
          </p:txBody>
        </p:sp>
        <p:sp>
          <p:nvSpPr>
            <p:cNvPr id="17" name="Shape">
              <a:extLst>
                <a:ext uri="{FF2B5EF4-FFF2-40B4-BE49-F238E27FC236}">
                  <a16:creationId xmlns:a16="http://schemas.microsoft.com/office/drawing/2014/main" id="{BAFE8A1C-0F3E-4C3D-A5A1-40CB94A2CC8B}"/>
                </a:ext>
              </a:extLst>
            </p:cNvPr>
            <p:cNvSpPr/>
            <p:nvPr/>
          </p:nvSpPr>
          <p:spPr>
            <a:xfrm>
              <a:off x="1491975" y="4350006"/>
              <a:ext cx="1438002" cy="1517904"/>
            </a:xfrm>
            <a:custGeom>
              <a:avLst/>
              <a:gdLst/>
              <a:ahLst/>
              <a:cxnLst>
                <a:cxn ang="0">
                  <a:pos x="wd2" y="hd2"/>
                </a:cxn>
                <a:cxn ang="5400000">
                  <a:pos x="wd2" y="hd2"/>
                </a:cxn>
                <a:cxn ang="10800000">
                  <a:pos x="wd2" y="hd2"/>
                </a:cxn>
                <a:cxn ang="16200000">
                  <a:pos x="wd2" y="hd2"/>
                </a:cxn>
              </a:cxnLst>
              <a:rect l="0" t="0" r="r" b="b"/>
              <a:pathLst>
                <a:path w="21600" h="21600" extrusionOk="0">
                  <a:moveTo>
                    <a:pt x="14896" y="0"/>
                  </a:moveTo>
                  <a:lnTo>
                    <a:pt x="1466" y="0"/>
                  </a:lnTo>
                  <a:lnTo>
                    <a:pt x="0" y="2375"/>
                  </a:lnTo>
                  <a:lnTo>
                    <a:pt x="10351" y="2375"/>
                  </a:lnTo>
                  <a:lnTo>
                    <a:pt x="15589" y="10800"/>
                  </a:lnTo>
                  <a:lnTo>
                    <a:pt x="10351" y="19225"/>
                  </a:lnTo>
                  <a:lnTo>
                    <a:pt x="0" y="19225"/>
                  </a:lnTo>
                  <a:lnTo>
                    <a:pt x="1466" y="21600"/>
                  </a:lnTo>
                  <a:lnTo>
                    <a:pt x="14896" y="21600"/>
                  </a:lnTo>
                  <a:lnTo>
                    <a:pt x="21600" y="10800"/>
                  </a:lnTo>
                  <a:close/>
                </a:path>
              </a:pathLst>
            </a:custGeom>
            <a:solidFill>
              <a:srgbClr val="AB83CF"/>
            </a:solidFill>
            <a:ln w="12700">
              <a:miter lim="400000"/>
            </a:ln>
          </p:spPr>
          <p:txBody>
            <a:bodyPr lIns="38100" tIns="38100" rIns="38100" bIns="38100" anchor="ctr"/>
            <a:lstStyle/>
            <a:p>
              <a:pPr>
                <a:defRPr sz="3000">
                  <a:solidFill>
                    <a:srgbClr val="FFFFFF"/>
                  </a:solidFill>
                </a:defRPr>
              </a:pPr>
              <a:endParaRPr>
                <a:solidFill>
                  <a:schemeClr val="bg1"/>
                </a:solidFill>
              </a:endParaRPr>
            </a:p>
          </p:txBody>
        </p:sp>
      </p:grpSp>
    </p:spTree>
    <p:extLst>
      <p:ext uri="{BB962C8B-B14F-4D97-AF65-F5344CB8AC3E}">
        <p14:creationId xmlns:p14="http://schemas.microsoft.com/office/powerpoint/2010/main" val="3007147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DC59AAB-9E9D-4424-A58A-9E1E5B0C1E78}"/>
              </a:ext>
            </a:extLst>
          </p:cNvPr>
          <p:cNvSpPr txBox="1"/>
          <p:nvPr/>
        </p:nvSpPr>
        <p:spPr>
          <a:xfrm>
            <a:off x="82550" y="616415"/>
            <a:ext cx="12026900" cy="6065315"/>
          </a:xfrm>
          <a:prstGeom prst="rect">
            <a:avLst/>
          </a:prstGeom>
          <a:noFill/>
        </p:spPr>
        <p:txBody>
          <a:bodyPr wrap="square" rtlCol="0">
            <a:spAutoFit/>
          </a:bodyPr>
          <a:lstStyle/>
          <a:p>
            <a:pPr marL="342900" lvl="0" indent="-342900">
              <a:lnSpc>
                <a:spcPct val="115000"/>
              </a:lnSpc>
              <a:buClr>
                <a:schemeClr val="bg1"/>
              </a:buClr>
              <a:buFont typeface="Wingdings" panose="05000000000000000000" pitchFamily="2" charset="2"/>
              <a:buChar char="§"/>
            </a:pPr>
            <a:r>
              <a:rPr lang="en-IN" sz="1050" dirty="0">
                <a:solidFill>
                  <a:schemeClr val="bg1"/>
                </a:solidFill>
                <a:effectLst/>
                <a:latin typeface="Calibri" panose="020F0502020204030204" pitchFamily="34" charset="0"/>
                <a:ea typeface="Times New Roman" panose="02020603050405020304" pitchFamily="18" charset="0"/>
              </a:rPr>
              <a:t>Tang D. What is digital transformation? EDPACS [Internet]. 2021 [cited 2023 Jun 6];64(1):9–13. Available from: </a:t>
            </a:r>
            <a:r>
              <a:rPr lang="en-IN" sz="1050" u="sng" dirty="0">
                <a:solidFill>
                  <a:schemeClr val="bg1"/>
                </a:solidFill>
                <a:effectLst/>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https://www.salesforce.com/in/products/platform/what-is-digital-transformation/</a:t>
            </a:r>
            <a:endParaRPr lang="en-IN" sz="1050" dirty="0">
              <a:solidFill>
                <a:schemeClr val="bg1"/>
              </a:solidFill>
              <a:effectLst/>
              <a:latin typeface="Times New Roman" panose="02020603050405020304" pitchFamily="18" charset="0"/>
              <a:ea typeface="Times New Roman" panose="02020603050405020304" pitchFamily="18" charset="0"/>
            </a:endParaRPr>
          </a:p>
          <a:p>
            <a:pPr marL="342900" lvl="0" indent="-342900">
              <a:lnSpc>
                <a:spcPct val="115000"/>
              </a:lnSpc>
              <a:buClr>
                <a:schemeClr val="bg1"/>
              </a:buClr>
              <a:buFont typeface="Wingdings" panose="05000000000000000000" pitchFamily="2" charset="2"/>
              <a:buChar char="§"/>
            </a:pPr>
            <a:r>
              <a:rPr lang="en-IN" sz="1050" dirty="0">
                <a:solidFill>
                  <a:schemeClr val="bg1"/>
                </a:solidFill>
                <a:effectLst/>
                <a:latin typeface="Calibri" panose="020F0502020204030204" pitchFamily="34" charset="0"/>
                <a:ea typeface="Times New Roman" panose="02020603050405020304" pitchFamily="18" charset="0"/>
              </a:rPr>
              <a:t>eHealth Network. Digital transformation in hospitals [Internet]. eHealth Magazine. 2022 [cited 2023 Jun 6]. Available from: </a:t>
            </a:r>
            <a:r>
              <a:rPr lang="en-IN" sz="1050" u="sng" dirty="0">
                <a:solidFill>
                  <a:schemeClr val="bg1"/>
                </a:solidFill>
                <a:effectLst/>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https://ehealth.eletsonline.com/2022/03/digital-transformation-in-</a:t>
            </a:r>
            <a:endParaRPr lang="en-IN" sz="1050" dirty="0">
              <a:solidFill>
                <a:schemeClr val="bg1"/>
              </a:solidFill>
              <a:effectLst/>
              <a:latin typeface="Times New Roman" panose="02020603050405020304" pitchFamily="18" charset="0"/>
              <a:ea typeface="Times New Roman" panose="02020603050405020304" pitchFamily="18" charset="0"/>
            </a:endParaRPr>
          </a:p>
          <a:p>
            <a:pPr marL="342900" lvl="0" indent="-342900">
              <a:lnSpc>
                <a:spcPct val="115000"/>
              </a:lnSpc>
              <a:buClr>
                <a:schemeClr val="bg1"/>
              </a:buClr>
              <a:buFont typeface="Wingdings" panose="05000000000000000000" pitchFamily="2" charset="2"/>
              <a:buChar char="§"/>
            </a:pPr>
            <a:r>
              <a:rPr lang="en-IN" sz="1050" dirty="0">
                <a:solidFill>
                  <a:schemeClr val="bg1"/>
                </a:solidFill>
                <a:effectLst/>
                <a:latin typeface="Calibri" panose="020F0502020204030204" pitchFamily="34" charset="0"/>
                <a:ea typeface="Times New Roman" panose="02020603050405020304" pitchFamily="18" charset="0"/>
              </a:rPr>
              <a:t>How to improve patient outcomes with digital health [Internet]. </a:t>
            </a:r>
            <a:r>
              <a:rPr lang="en-IN" sz="1050" dirty="0" err="1">
                <a:solidFill>
                  <a:schemeClr val="bg1"/>
                </a:solidFill>
                <a:effectLst/>
                <a:latin typeface="Calibri" panose="020F0502020204030204" pitchFamily="34" charset="0"/>
                <a:ea typeface="Times New Roman" panose="02020603050405020304" pitchFamily="18" charset="0"/>
              </a:rPr>
              <a:t>pharmaphorum</a:t>
            </a:r>
            <a:r>
              <a:rPr lang="en-IN" sz="1050" dirty="0">
                <a:solidFill>
                  <a:schemeClr val="bg1"/>
                </a:solidFill>
                <a:effectLst/>
                <a:latin typeface="Calibri" panose="020F0502020204030204" pitchFamily="34" charset="0"/>
                <a:ea typeface="Times New Roman" panose="02020603050405020304" pitchFamily="18" charset="0"/>
              </a:rPr>
              <a:t>. [cited 2023 Jun 6]. Available from: </a:t>
            </a:r>
            <a:r>
              <a:rPr lang="en-IN" sz="1050" u="sng" dirty="0">
                <a:solidFill>
                  <a:schemeClr val="bg1"/>
                </a:solidFill>
                <a:effectLst/>
                <a:latin typeface="Calibri" panose="020F050202020403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https://pharmaphorum.com/views-analysis-digital/how-to-improve-patient-outcomes-with-digital-health/</a:t>
            </a:r>
            <a:endParaRPr lang="en-IN" sz="1050" dirty="0">
              <a:solidFill>
                <a:schemeClr val="bg1"/>
              </a:solidFill>
              <a:effectLst/>
              <a:latin typeface="Times New Roman" panose="02020603050405020304" pitchFamily="18" charset="0"/>
              <a:ea typeface="Times New Roman" panose="02020603050405020304" pitchFamily="18" charset="0"/>
            </a:endParaRPr>
          </a:p>
          <a:p>
            <a:pPr marL="342900" lvl="0" indent="-342900">
              <a:lnSpc>
                <a:spcPct val="115000"/>
              </a:lnSpc>
              <a:buClr>
                <a:schemeClr val="bg1"/>
              </a:buClr>
              <a:buFont typeface="Wingdings" panose="05000000000000000000" pitchFamily="2" charset="2"/>
              <a:buChar char="§"/>
            </a:pPr>
            <a:r>
              <a:rPr lang="en-IN" sz="1050" spc="-5" dirty="0">
                <a:solidFill>
                  <a:schemeClr val="bg1"/>
                </a:solidFill>
                <a:effectLst/>
                <a:latin typeface="Calibri" panose="020F0502020204030204" pitchFamily="34" charset="0"/>
                <a:ea typeface="Times New Roman" panose="02020603050405020304" pitchFamily="18" charset="0"/>
              </a:rPr>
              <a:t>Mishra SK. Hospital overcrowding. West J Med [Internet]. 2001 [cited 2022 Jun</a:t>
            </a:r>
            <a:r>
              <a:rPr lang="en-IN" sz="1050" dirty="0">
                <a:solidFill>
                  <a:schemeClr val="bg1"/>
                </a:solidFill>
                <a:effectLst/>
                <a:latin typeface="Calibri" panose="020F0502020204030204" pitchFamily="34" charset="0"/>
                <a:ea typeface="Times New Roman" panose="02020603050405020304" pitchFamily="18" charset="0"/>
              </a:rPr>
              <a:t> 28];174(3):170. Available from:</a:t>
            </a:r>
            <a:r>
              <a:rPr lang="en-IN" sz="1050" u="none" strike="noStrike" dirty="0">
                <a:solidFill>
                  <a:schemeClr val="bg1"/>
                </a:solidFill>
                <a:effectLst/>
                <a:latin typeface="Calibri" panose="020F050202020403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IN" sz="1050" u="sng" dirty="0">
                <a:solidFill>
                  <a:schemeClr val="bg1"/>
                </a:solidFill>
                <a:effectLst/>
                <a:latin typeface="Calibri" panose="020F050202020403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http://dx.doi.org/10.1136/ewjm.174.3.170</a:t>
            </a:r>
            <a:r>
              <a:rPr lang="en-IN" sz="1050" u="none" strike="noStrike" dirty="0">
                <a:solidFill>
                  <a:schemeClr val="bg1"/>
                </a:solidFill>
                <a:effectLst/>
                <a:latin typeface="Calibri" panose="020F050202020403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  </a:t>
            </a:r>
            <a:endParaRPr lang="en-IN" sz="1050" dirty="0">
              <a:solidFill>
                <a:schemeClr val="bg1"/>
              </a:solidFill>
              <a:effectLst/>
              <a:latin typeface="Times New Roman" panose="02020603050405020304" pitchFamily="18" charset="0"/>
              <a:ea typeface="Times New Roman" panose="02020603050405020304" pitchFamily="18" charset="0"/>
            </a:endParaRPr>
          </a:p>
          <a:p>
            <a:pPr marL="342900" lvl="0" indent="-342900">
              <a:lnSpc>
                <a:spcPct val="115000"/>
              </a:lnSpc>
              <a:spcBef>
                <a:spcPts val="100"/>
              </a:spcBef>
              <a:buClr>
                <a:schemeClr val="bg1"/>
              </a:buClr>
              <a:buFont typeface="Wingdings" panose="05000000000000000000" pitchFamily="2" charset="2"/>
              <a:buChar char="§"/>
            </a:pPr>
            <a:r>
              <a:rPr lang="en-IN" sz="1050" dirty="0">
                <a:solidFill>
                  <a:schemeClr val="bg1"/>
                </a:solidFill>
                <a:effectLst/>
                <a:latin typeface="Calibri" panose="020F0502020204030204" pitchFamily="34" charset="0"/>
                <a:ea typeface="Times New Roman" panose="02020603050405020304" pitchFamily="18" charset="0"/>
              </a:rPr>
              <a:t>A B, S J, N A. Effect of Queue Management System on Patient Satisfaction in  Emergency Department; a Randomized Controlled Trial [Internet]. PubMed.  2022 [cited 28 June 2022]. Available from:  </a:t>
            </a:r>
            <a:r>
              <a:rPr lang="en-IN" sz="1050" u="sng" dirty="0">
                <a:solidFill>
                  <a:schemeClr val="bg1"/>
                </a:solidFill>
                <a:effectLst/>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https://pubmed.ncbi.nlm.nih.gov/34580657/</a:t>
            </a:r>
            <a:r>
              <a:rPr lang="en-IN" sz="1050" u="none" strike="noStrike" dirty="0">
                <a:solidFill>
                  <a:schemeClr val="bg1"/>
                </a:solidFill>
                <a:effectLst/>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  </a:t>
            </a:r>
            <a:endParaRPr lang="en-IN" sz="1050" dirty="0">
              <a:solidFill>
                <a:schemeClr val="bg1"/>
              </a:solidFill>
              <a:effectLst/>
              <a:latin typeface="Times New Roman" panose="02020603050405020304" pitchFamily="18" charset="0"/>
              <a:ea typeface="Times New Roman" panose="02020603050405020304" pitchFamily="18" charset="0"/>
            </a:endParaRPr>
          </a:p>
          <a:p>
            <a:pPr marL="342900" marR="589915" lvl="0" indent="-342900">
              <a:lnSpc>
                <a:spcPct val="115000"/>
              </a:lnSpc>
              <a:buClr>
                <a:schemeClr val="bg1"/>
              </a:buClr>
              <a:buFont typeface="Wingdings" panose="05000000000000000000" pitchFamily="2" charset="2"/>
              <a:buChar char="§"/>
            </a:pPr>
            <a:r>
              <a:rPr lang="en-IN" sz="1050" dirty="0">
                <a:solidFill>
                  <a:schemeClr val="bg1"/>
                </a:solidFill>
                <a:effectLst/>
                <a:latin typeface="Calibri" panose="020F0502020204030204" pitchFamily="34" charset="0"/>
                <a:ea typeface="Times New Roman" panose="02020603050405020304" pitchFamily="18" charset="0"/>
              </a:rPr>
              <a:t>T B, M H, SR N, M S, M G. Optimized Patients' Length of Hospital Stay with Interventions Based on Health Information Technology: A Review Study [Internet]. PubMed. 2022 [cited 28 June 2022]. Available from:  </a:t>
            </a:r>
            <a:r>
              <a:rPr lang="en-IN" sz="1050" u="sng" dirty="0">
                <a:solidFill>
                  <a:schemeClr val="bg1"/>
                </a:solidFill>
                <a:effectLst/>
                <a:latin typeface="Calibri" panose="020F0502020204030204" pitchFamily="34" charset="0"/>
                <a:ea typeface="Times New Roman" panose="02020603050405020304" pitchFamily="18" charset="0"/>
                <a:hlinkClick r:id="rId7">
                  <a:extLst>
                    <a:ext uri="{A12FA001-AC4F-418D-AE19-62706E023703}">
                      <ahyp:hlinkClr xmlns:ahyp="http://schemas.microsoft.com/office/drawing/2018/hyperlinkcolor" val="tx"/>
                    </a:ext>
                  </a:extLst>
                </a:hlinkClick>
              </a:rPr>
              <a:t>https://pubmed.ncbi.nlm.nih.gov/32578544/</a:t>
            </a:r>
            <a:r>
              <a:rPr lang="en-IN" sz="1050" u="none" strike="noStrike" dirty="0">
                <a:solidFill>
                  <a:schemeClr val="bg1"/>
                </a:solidFill>
                <a:effectLst/>
                <a:latin typeface="Calibri" panose="020F0502020204030204" pitchFamily="34" charset="0"/>
                <a:ea typeface="Times New Roman" panose="02020603050405020304" pitchFamily="18" charset="0"/>
                <a:hlinkClick r:id="rId7">
                  <a:extLst>
                    <a:ext uri="{A12FA001-AC4F-418D-AE19-62706E023703}">
                      <ahyp:hlinkClr xmlns:ahyp="http://schemas.microsoft.com/office/drawing/2018/hyperlinkcolor" val="tx"/>
                    </a:ext>
                  </a:extLst>
                </a:hlinkClick>
              </a:rPr>
              <a:t>  </a:t>
            </a:r>
            <a:endParaRPr lang="en-IN" sz="1050" dirty="0">
              <a:solidFill>
                <a:schemeClr val="bg1"/>
              </a:solidFill>
              <a:effectLst/>
              <a:latin typeface="Times New Roman" panose="02020603050405020304" pitchFamily="18" charset="0"/>
              <a:ea typeface="Times New Roman" panose="02020603050405020304" pitchFamily="18" charset="0"/>
            </a:endParaRPr>
          </a:p>
          <a:p>
            <a:pPr marL="342900" marR="589915" lvl="0" indent="-342900">
              <a:lnSpc>
                <a:spcPct val="115000"/>
              </a:lnSpc>
              <a:buClr>
                <a:schemeClr val="bg1"/>
              </a:buClr>
              <a:buFont typeface="Wingdings" panose="05000000000000000000" pitchFamily="2" charset="2"/>
              <a:buChar char="§"/>
            </a:pPr>
            <a:r>
              <a:rPr lang="en-IN" sz="1050" dirty="0">
                <a:solidFill>
                  <a:schemeClr val="bg1"/>
                </a:solidFill>
                <a:effectLst/>
                <a:latin typeface="Calibri" panose="020F0502020204030204" pitchFamily="34" charset="0"/>
                <a:ea typeface="Times New Roman" panose="02020603050405020304" pitchFamily="18" charset="0"/>
              </a:rPr>
              <a:t>King J, Patel V, </a:t>
            </a:r>
            <a:r>
              <a:rPr lang="en-IN" sz="1050" dirty="0" err="1">
                <a:solidFill>
                  <a:schemeClr val="bg1"/>
                </a:solidFill>
                <a:effectLst/>
                <a:latin typeface="Calibri" panose="020F0502020204030204" pitchFamily="34" charset="0"/>
                <a:ea typeface="Times New Roman" panose="02020603050405020304" pitchFamily="18" charset="0"/>
              </a:rPr>
              <a:t>Jamoom</a:t>
            </a:r>
            <a:r>
              <a:rPr lang="en-IN" sz="1050" dirty="0">
                <a:solidFill>
                  <a:schemeClr val="bg1"/>
                </a:solidFill>
                <a:effectLst/>
                <a:latin typeface="Calibri" panose="020F0502020204030204" pitchFamily="34" charset="0"/>
                <a:ea typeface="Times New Roman" panose="02020603050405020304" pitchFamily="18" charset="0"/>
              </a:rPr>
              <a:t> EW, Furukawa MF. Clinical benefits of electronic  health record use: national findings. Health </a:t>
            </a:r>
            <a:r>
              <a:rPr lang="en-IN" sz="1050" dirty="0" err="1">
                <a:solidFill>
                  <a:schemeClr val="bg1"/>
                </a:solidFill>
                <a:effectLst/>
                <a:latin typeface="Calibri" panose="020F0502020204030204" pitchFamily="34" charset="0"/>
                <a:ea typeface="Times New Roman" panose="02020603050405020304" pitchFamily="18" charset="0"/>
              </a:rPr>
              <a:t>Serv</a:t>
            </a:r>
            <a:r>
              <a:rPr lang="en-IN" sz="1050" dirty="0">
                <a:solidFill>
                  <a:schemeClr val="bg1"/>
                </a:solidFill>
                <a:effectLst/>
                <a:latin typeface="Calibri" panose="020F0502020204030204" pitchFamily="34" charset="0"/>
                <a:ea typeface="Times New Roman" panose="02020603050405020304" pitchFamily="18" charset="0"/>
              </a:rPr>
              <a:t> Res [Internet]. 2014 [cited  2022 Jun 28];49(1 Pt 2):392–404. Available from:  </a:t>
            </a:r>
            <a:r>
              <a:rPr lang="en-IN" sz="1050" u="sng" dirty="0">
                <a:solidFill>
                  <a:schemeClr val="bg1"/>
                </a:solidFill>
                <a:effectLst/>
                <a:latin typeface="Calibri" panose="020F0502020204030204" pitchFamily="34" charset="0"/>
                <a:ea typeface="Times New Roman" panose="02020603050405020304" pitchFamily="18" charset="0"/>
                <a:hlinkClick r:id="rId8">
                  <a:extLst>
                    <a:ext uri="{A12FA001-AC4F-418D-AE19-62706E023703}">
                      <ahyp:hlinkClr xmlns:ahyp="http://schemas.microsoft.com/office/drawing/2018/hyperlinkcolor" val="tx"/>
                    </a:ext>
                  </a:extLst>
                </a:hlinkClick>
              </a:rPr>
              <a:t>http://dx.doi.org/10.1111/1475-6773.12135</a:t>
            </a:r>
            <a:r>
              <a:rPr lang="en-IN" sz="1050" u="none" strike="noStrike" dirty="0">
                <a:solidFill>
                  <a:schemeClr val="bg1"/>
                </a:solidFill>
                <a:effectLst/>
                <a:latin typeface="Calibri" panose="020F0502020204030204" pitchFamily="34" charset="0"/>
                <a:ea typeface="Times New Roman" panose="02020603050405020304" pitchFamily="18" charset="0"/>
                <a:hlinkClick r:id="rId8">
                  <a:extLst>
                    <a:ext uri="{A12FA001-AC4F-418D-AE19-62706E023703}">
                      <ahyp:hlinkClr xmlns:ahyp="http://schemas.microsoft.com/office/drawing/2018/hyperlinkcolor" val="tx"/>
                    </a:ext>
                  </a:extLst>
                </a:hlinkClick>
              </a:rPr>
              <a:t>  </a:t>
            </a:r>
            <a:endParaRPr lang="en-IN" sz="1050" dirty="0">
              <a:solidFill>
                <a:schemeClr val="bg1"/>
              </a:solidFill>
              <a:effectLst/>
              <a:latin typeface="Times New Roman" panose="02020603050405020304" pitchFamily="18" charset="0"/>
              <a:ea typeface="Times New Roman" panose="02020603050405020304" pitchFamily="18" charset="0"/>
            </a:endParaRPr>
          </a:p>
          <a:p>
            <a:pPr marL="342900" marR="589915" lvl="0" indent="-342900">
              <a:lnSpc>
                <a:spcPct val="115000"/>
              </a:lnSpc>
              <a:buClr>
                <a:schemeClr val="bg1"/>
              </a:buClr>
              <a:buFont typeface="Wingdings" panose="05000000000000000000" pitchFamily="2" charset="2"/>
              <a:buChar char="§"/>
            </a:pPr>
            <a:r>
              <a:rPr lang="en-IN" sz="1050" dirty="0">
                <a:solidFill>
                  <a:schemeClr val="bg1"/>
                </a:solidFill>
                <a:effectLst/>
                <a:latin typeface="Calibri" panose="020F0502020204030204" pitchFamily="34" charset="0"/>
                <a:ea typeface="Times New Roman" panose="02020603050405020304" pitchFamily="18" charset="0"/>
              </a:rPr>
              <a:t>Sinha RK, Joy J. Nurses’ knowledge of and attitude to nursing information  systems. Br J </a:t>
            </a:r>
            <a:r>
              <a:rPr lang="en-IN" sz="1050" dirty="0" err="1">
                <a:solidFill>
                  <a:schemeClr val="bg1"/>
                </a:solidFill>
                <a:effectLst/>
                <a:latin typeface="Calibri" panose="020F0502020204030204" pitchFamily="34" charset="0"/>
                <a:ea typeface="Times New Roman" panose="02020603050405020304" pitchFamily="18" charset="0"/>
              </a:rPr>
              <a:t>Nurs</a:t>
            </a:r>
            <a:r>
              <a:rPr lang="en-IN" sz="1050" dirty="0">
                <a:solidFill>
                  <a:schemeClr val="bg1"/>
                </a:solidFill>
                <a:effectLst/>
                <a:latin typeface="Calibri" panose="020F0502020204030204" pitchFamily="34" charset="0"/>
                <a:ea typeface="Times New Roman" panose="02020603050405020304" pitchFamily="18" charset="0"/>
              </a:rPr>
              <a:t> [Internet]. 2022 [cited 2022 Jun 28];31(12):648–54.  Available from:</a:t>
            </a:r>
            <a:r>
              <a:rPr lang="en-IN" sz="1050" u="none" strike="noStrike" dirty="0">
                <a:solidFill>
                  <a:schemeClr val="bg1"/>
                </a:solidFill>
                <a:effectLst/>
                <a:latin typeface="Calibri" panose="020F0502020204030204" pitchFamily="34" charset="0"/>
                <a:ea typeface="Times New Roman" panose="02020603050405020304" pitchFamily="18" charset="0"/>
                <a:hlinkClick r:id="rId9">
                  <a:extLst>
                    <a:ext uri="{A12FA001-AC4F-418D-AE19-62706E023703}">
                      <ahyp:hlinkClr xmlns:ahyp="http://schemas.microsoft.com/office/drawing/2018/hyperlinkcolor" val="tx"/>
                    </a:ext>
                  </a:extLst>
                </a:hlinkClick>
              </a:rPr>
              <a:t> </a:t>
            </a:r>
            <a:r>
              <a:rPr lang="en-IN" sz="1050" u="sng" dirty="0">
                <a:solidFill>
                  <a:schemeClr val="bg1"/>
                </a:solidFill>
                <a:effectLst/>
                <a:latin typeface="Calibri" panose="020F0502020204030204" pitchFamily="34" charset="0"/>
                <a:ea typeface="Times New Roman" panose="02020603050405020304" pitchFamily="18" charset="0"/>
                <a:hlinkClick r:id="rId9">
                  <a:extLst>
                    <a:ext uri="{A12FA001-AC4F-418D-AE19-62706E023703}">
                      <ahyp:hlinkClr xmlns:ahyp="http://schemas.microsoft.com/office/drawing/2018/hyperlinkcolor" val="tx"/>
                    </a:ext>
                  </a:extLst>
                </a:hlinkClick>
              </a:rPr>
              <a:t>https://pubmed.ncbi.nlm.nih.gov/35736843/</a:t>
            </a:r>
            <a:r>
              <a:rPr lang="en-IN" sz="1050" u="none" strike="noStrike" dirty="0">
                <a:solidFill>
                  <a:schemeClr val="bg1"/>
                </a:solidFill>
                <a:effectLst/>
                <a:latin typeface="Calibri" panose="020F0502020204030204" pitchFamily="34" charset="0"/>
                <a:ea typeface="Times New Roman" panose="02020603050405020304" pitchFamily="18" charset="0"/>
                <a:hlinkClick r:id="rId9">
                  <a:extLst>
                    <a:ext uri="{A12FA001-AC4F-418D-AE19-62706E023703}">
                      <ahyp:hlinkClr xmlns:ahyp="http://schemas.microsoft.com/office/drawing/2018/hyperlinkcolor" val="tx"/>
                    </a:ext>
                  </a:extLst>
                </a:hlinkClick>
              </a:rPr>
              <a:t>  </a:t>
            </a:r>
            <a:endParaRPr lang="en-IN" sz="1050" dirty="0">
              <a:solidFill>
                <a:schemeClr val="bg1"/>
              </a:solidFill>
              <a:effectLst/>
              <a:latin typeface="Times New Roman" panose="02020603050405020304" pitchFamily="18" charset="0"/>
              <a:ea typeface="Times New Roman" panose="02020603050405020304" pitchFamily="18" charset="0"/>
            </a:endParaRPr>
          </a:p>
          <a:p>
            <a:pPr marL="342900" marR="584200" lvl="0" indent="-342900">
              <a:lnSpc>
                <a:spcPct val="115000"/>
              </a:lnSpc>
              <a:buClr>
                <a:schemeClr val="bg1"/>
              </a:buClr>
              <a:buFont typeface="Wingdings" panose="05000000000000000000" pitchFamily="2" charset="2"/>
              <a:buChar char="§"/>
            </a:pPr>
            <a:r>
              <a:rPr lang="en-IN" sz="1050" dirty="0">
                <a:solidFill>
                  <a:schemeClr val="bg1"/>
                </a:solidFill>
                <a:effectLst/>
                <a:latin typeface="Calibri" panose="020F0502020204030204" pitchFamily="34" charset="0"/>
                <a:ea typeface="Times New Roman" panose="02020603050405020304" pitchFamily="18" charset="0"/>
              </a:rPr>
              <a:t>Al-</a:t>
            </a:r>
            <a:r>
              <a:rPr lang="en-IN" sz="1050" dirty="0" err="1">
                <a:solidFill>
                  <a:schemeClr val="bg1"/>
                </a:solidFill>
                <a:effectLst/>
                <a:latin typeface="Calibri" panose="020F0502020204030204" pitchFamily="34" charset="0"/>
                <a:ea typeface="Times New Roman" panose="02020603050405020304" pitchFamily="18" charset="0"/>
              </a:rPr>
              <a:t>Kandari</a:t>
            </a:r>
            <a:r>
              <a:rPr lang="en-IN" sz="1050" dirty="0">
                <a:solidFill>
                  <a:schemeClr val="bg1"/>
                </a:solidFill>
                <a:effectLst/>
                <a:latin typeface="Calibri" panose="020F0502020204030204" pitchFamily="34" charset="0"/>
                <a:ea typeface="Times New Roman" panose="02020603050405020304" pitchFamily="18" charset="0"/>
              </a:rPr>
              <a:t> F, Thomas D. Factors contributing to nursing task incompletion as  perceived by nurses working in Kuwait general hospitals. J Clin </a:t>
            </a:r>
            <a:r>
              <a:rPr lang="en-IN" sz="1050" dirty="0" err="1">
                <a:solidFill>
                  <a:schemeClr val="bg1"/>
                </a:solidFill>
                <a:effectLst/>
                <a:latin typeface="Calibri" panose="020F0502020204030204" pitchFamily="34" charset="0"/>
                <a:ea typeface="Times New Roman" panose="02020603050405020304" pitchFamily="18" charset="0"/>
              </a:rPr>
              <a:t>Nurs</a:t>
            </a:r>
            <a:r>
              <a:rPr lang="en-IN" sz="1050" dirty="0">
                <a:solidFill>
                  <a:schemeClr val="bg1"/>
                </a:solidFill>
                <a:effectLst/>
                <a:latin typeface="Calibri" panose="020F0502020204030204" pitchFamily="34" charset="0"/>
                <a:ea typeface="Times New Roman" panose="02020603050405020304" pitchFamily="18" charset="0"/>
              </a:rPr>
              <a:t> [Internet].  2009 [cited 2022 Jun 28];18(24):3430–40. Available from:  </a:t>
            </a:r>
            <a:r>
              <a:rPr lang="en-IN" sz="1050" u="sng" dirty="0">
                <a:solidFill>
                  <a:schemeClr val="bg1"/>
                </a:solidFill>
                <a:effectLst/>
                <a:latin typeface="Calibri" panose="020F0502020204030204" pitchFamily="34" charset="0"/>
                <a:ea typeface="Times New Roman" panose="02020603050405020304" pitchFamily="18" charset="0"/>
                <a:hlinkClick r:id="rId10">
                  <a:extLst>
                    <a:ext uri="{A12FA001-AC4F-418D-AE19-62706E023703}">
                      <ahyp:hlinkClr xmlns:ahyp="http://schemas.microsoft.com/office/drawing/2018/hyperlinkcolor" val="tx"/>
                    </a:ext>
                  </a:extLst>
                </a:hlinkClick>
              </a:rPr>
              <a:t>https://pubmed.ncbi.nlm.nih.gov/19538555/</a:t>
            </a:r>
            <a:r>
              <a:rPr lang="en-IN" sz="1050" u="none" strike="noStrike" dirty="0">
                <a:solidFill>
                  <a:schemeClr val="bg1"/>
                </a:solidFill>
                <a:effectLst/>
                <a:latin typeface="Calibri" panose="020F0502020204030204" pitchFamily="34" charset="0"/>
                <a:ea typeface="Times New Roman" panose="02020603050405020304" pitchFamily="18" charset="0"/>
                <a:hlinkClick r:id="rId10">
                  <a:extLst>
                    <a:ext uri="{A12FA001-AC4F-418D-AE19-62706E023703}">
                      <ahyp:hlinkClr xmlns:ahyp="http://schemas.microsoft.com/office/drawing/2018/hyperlinkcolor" val="tx"/>
                    </a:ext>
                  </a:extLst>
                </a:hlinkClick>
              </a:rPr>
              <a:t>  </a:t>
            </a:r>
            <a:endParaRPr lang="en-IN" sz="1050" dirty="0">
              <a:solidFill>
                <a:schemeClr val="bg1"/>
              </a:solidFill>
              <a:effectLst/>
              <a:latin typeface="Times New Roman" panose="02020603050405020304" pitchFamily="18" charset="0"/>
              <a:ea typeface="Times New Roman" panose="02020603050405020304" pitchFamily="18" charset="0"/>
            </a:endParaRPr>
          </a:p>
          <a:p>
            <a:pPr marL="342900" marR="584200" lvl="0" indent="-342900">
              <a:lnSpc>
                <a:spcPct val="115000"/>
              </a:lnSpc>
              <a:buClr>
                <a:schemeClr val="bg1"/>
              </a:buClr>
              <a:buFont typeface="Wingdings" panose="05000000000000000000" pitchFamily="2" charset="2"/>
              <a:buChar char="§"/>
            </a:pPr>
            <a:r>
              <a:rPr lang="en-IN" sz="1050" dirty="0">
                <a:solidFill>
                  <a:schemeClr val="bg1"/>
                </a:solidFill>
                <a:effectLst/>
                <a:latin typeface="Calibri" panose="020F0502020204030204" pitchFamily="34" charset="0"/>
                <a:ea typeface="Times New Roman" panose="02020603050405020304" pitchFamily="18" charset="0"/>
              </a:rPr>
              <a:t>Sharma N, Aggarwal AK, Arora P, Bahuguna P. Association of waiting time and satisfaction level of patients with online registration system in a tertiary level medical institute outpatient department (OPD). Health Policy </a:t>
            </a:r>
            <a:r>
              <a:rPr lang="en-IN" sz="1050" dirty="0" err="1">
                <a:solidFill>
                  <a:schemeClr val="bg1"/>
                </a:solidFill>
                <a:effectLst/>
                <a:latin typeface="Calibri" panose="020F0502020204030204" pitchFamily="34" charset="0"/>
                <a:ea typeface="Times New Roman" panose="02020603050405020304" pitchFamily="18" charset="0"/>
              </a:rPr>
              <a:t>Technol</a:t>
            </a:r>
            <a:r>
              <a:rPr lang="en-IN" sz="1050" dirty="0">
                <a:solidFill>
                  <a:schemeClr val="bg1"/>
                </a:solidFill>
                <a:effectLst/>
                <a:latin typeface="Calibri" panose="020F0502020204030204" pitchFamily="34" charset="0"/>
                <a:ea typeface="Times New Roman" panose="02020603050405020304" pitchFamily="18" charset="0"/>
              </a:rPr>
              <a:t> [Internet]. 2022;11(4):100687. Available from: </a:t>
            </a:r>
            <a:r>
              <a:rPr lang="en-IN" sz="1050" u="sng" dirty="0">
                <a:solidFill>
                  <a:schemeClr val="bg1"/>
                </a:solidFill>
                <a:effectLst/>
                <a:latin typeface="Calibri" panose="020F0502020204030204" pitchFamily="34" charset="0"/>
                <a:ea typeface="Times New Roman" panose="02020603050405020304" pitchFamily="18" charset="0"/>
                <a:hlinkClick r:id="rId11">
                  <a:extLst>
                    <a:ext uri="{A12FA001-AC4F-418D-AE19-62706E023703}">
                      <ahyp:hlinkClr xmlns:ahyp="http://schemas.microsoft.com/office/drawing/2018/hyperlinkcolor" val="tx"/>
                    </a:ext>
                  </a:extLst>
                </a:hlinkClick>
              </a:rPr>
              <a:t>https://www.sciencedirect.com/science/article/pii/S2211883722000946</a:t>
            </a:r>
            <a:endParaRPr lang="en-IN" sz="1050" dirty="0">
              <a:solidFill>
                <a:schemeClr val="bg1"/>
              </a:solidFill>
              <a:effectLst/>
              <a:latin typeface="Times New Roman" panose="02020603050405020304" pitchFamily="18" charset="0"/>
              <a:ea typeface="Times New Roman" panose="02020603050405020304" pitchFamily="18" charset="0"/>
            </a:endParaRPr>
          </a:p>
          <a:p>
            <a:pPr marL="342900" marR="584200" lvl="0" indent="-342900">
              <a:lnSpc>
                <a:spcPct val="115000"/>
              </a:lnSpc>
              <a:buClr>
                <a:schemeClr val="bg1"/>
              </a:buClr>
              <a:buFont typeface="Wingdings" panose="05000000000000000000" pitchFamily="2" charset="2"/>
              <a:buChar char="§"/>
            </a:pPr>
            <a:r>
              <a:rPr lang="en-IN" sz="1050" dirty="0">
                <a:solidFill>
                  <a:schemeClr val="bg1"/>
                </a:solidFill>
                <a:effectLst/>
                <a:latin typeface="Calibri" panose="020F0502020204030204" pitchFamily="34" charset="0"/>
                <a:ea typeface="Times New Roman" panose="02020603050405020304" pitchFamily="18" charset="0"/>
              </a:rPr>
              <a:t>Researchgate.net. [cited 2023 Jun 9]. Available from: </a:t>
            </a:r>
            <a:r>
              <a:rPr lang="en-IN" sz="1050" u="sng" dirty="0">
                <a:solidFill>
                  <a:schemeClr val="bg1"/>
                </a:solidFill>
                <a:effectLst/>
                <a:latin typeface="Calibri" panose="020F0502020204030204" pitchFamily="34" charset="0"/>
                <a:ea typeface="Times New Roman" panose="02020603050405020304" pitchFamily="18" charset="0"/>
                <a:hlinkClick r:id="rId12">
                  <a:extLst>
                    <a:ext uri="{A12FA001-AC4F-418D-AE19-62706E023703}">
                      <ahyp:hlinkClr xmlns:ahyp="http://schemas.microsoft.com/office/drawing/2018/hyperlinkcolor" val="tx"/>
                    </a:ext>
                  </a:extLst>
                </a:hlinkClick>
              </a:rPr>
              <a:t>https://www.researchgate.net/publication/355753166_Patient_Waiting_Time_Consultation_Time_and_its_effect_on_patient_satisfaction_at_the_Outpatient_Department_in_Colombo_North_Teaching_Hospital_CNTH</a:t>
            </a:r>
            <a:endParaRPr lang="en-IN" sz="1050" u="sng" dirty="0">
              <a:solidFill>
                <a:schemeClr val="bg1"/>
              </a:solidFill>
              <a:effectLst/>
              <a:latin typeface="Calibri" panose="020F0502020204030204" pitchFamily="34" charset="0"/>
              <a:ea typeface="Times New Roman" panose="02020603050405020304" pitchFamily="18" charset="0"/>
            </a:endParaRPr>
          </a:p>
          <a:p>
            <a:pPr marL="342900" marR="584200" lvl="0" indent="-342900">
              <a:lnSpc>
                <a:spcPct val="115000"/>
              </a:lnSpc>
              <a:buClr>
                <a:schemeClr val="bg1"/>
              </a:buClr>
              <a:buFont typeface="Wingdings" panose="05000000000000000000" pitchFamily="2" charset="2"/>
              <a:buChar char="§"/>
            </a:pPr>
            <a:r>
              <a:rPr lang="en-IN" sz="1050" dirty="0">
                <a:solidFill>
                  <a:schemeClr val="bg1"/>
                </a:solidFill>
                <a:effectLst/>
                <a:latin typeface="Calibri" panose="020F0502020204030204" pitchFamily="34" charset="0"/>
                <a:ea typeface="Times New Roman" panose="02020603050405020304" pitchFamily="18" charset="0"/>
              </a:rPr>
              <a:t>Rao SK, Kimball AB, </a:t>
            </a:r>
            <a:r>
              <a:rPr lang="en-IN" sz="1050" dirty="0" err="1">
                <a:solidFill>
                  <a:schemeClr val="bg1"/>
                </a:solidFill>
                <a:effectLst/>
                <a:latin typeface="Calibri" panose="020F0502020204030204" pitchFamily="34" charset="0"/>
                <a:ea typeface="Times New Roman" panose="02020603050405020304" pitchFamily="18" charset="0"/>
              </a:rPr>
              <a:t>Lehrhoff</a:t>
            </a:r>
            <a:r>
              <a:rPr lang="en-IN" sz="1050" dirty="0">
                <a:solidFill>
                  <a:schemeClr val="bg1"/>
                </a:solidFill>
                <a:effectLst/>
                <a:latin typeface="Calibri" panose="020F0502020204030204" pitchFamily="34" charset="0"/>
                <a:ea typeface="Times New Roman" panose="02020603050405020304" pitchFamily="18" charset="0"/>
              </a:rPr>
              <a:t> SR, </a:t>
            </a:r>
            <a:r>
              <a:rPr lang="en-IN" sz="1050" dirty="0" err="1">
                <a:solidFill>
                  <a:schemeClr val="bg1"/>
                </a:solidFill>
                <a:effectLst/>
                <a:latin typeface="Calibri" panose="020F0502020204030204" pitchFamily="34" charset="0"/>
                <a:ea typeface="Times New Roman" panose="02020603050405020304" pitchFamily="18" charset="0"/>
              </a:rPr>
              <a:t>Hidrue</a:t>
            </a:r>
            <a:r>
              <a:rPr lang="en-IN" sz="1050" dirty="0">
                <a:solidFill>
                  <a:schemeClr val="bg1"/>
                </a:solidFill>
                <a:effectLst/>
                <a:latin typeface="Calibri" panose="020F0502020204030204" pitchFamily="34" charset="0"/>
                <a:ea typeface="Times New Roman" panose="02020603050405020304" pitchFamily="18" charset="0"/>
              </a:rPr>
              <a:t> MK, Colton DG, Ferris TG, et al. The impact of administrative burden on academic physicians: Results of a hospital-wide physician survey. </a:t>
            </a:r>
            <a:r>
              <a:rPr lang="en-IN" sz="1050" dirty="0" err="1">
                <a:solidFill>
                  <a:schemeClr val="bg1"/>
                </a:solidFill>
                <a:effectLst/>
                <a:latin typeface="Calibri" panose="020F0502020204030204" pitchFamily="34" charset="0"/>
                <a:ea typeface="Times New Roman" panose="02020603050405020304" pitchFamily="18" charset="0"/>
              </a:rPr>
              <a:t>Acad</a:t>
            </a:r>
            <a:r>
              <a:rPr lang="en-IN" sz="1050" dirty="0">
                <a:solidFill>
                  <a:schemeClr val="bg1"/>
                </a:solidFill>
                <a:effectLst/>
                <a:latin typeface="Calibri" panose="020F0502020204030204" pitchFamily="34" charset="0"/>
                <a:ea typeface="Times New Roman" panose="02020603050405020304" pitchFamily="18" charset="0"/>
              </a:rPr>
              <a:t> Med [Internet]. 2017 [cited 2023 Jun 9];92(2):237–43. Available from: </a:t>
            </a:r>
            <a:r>
              <a:rPr lang="en-IN" sz="1050" u="sng" dirty="0">
                <a:solidFill>
                  <a:schemeClr val="bg1"/>
                </a:solidFill>
                <a:effectLst/>
                <a:latin typeface="Calibri" panose="020F0502020204030204" pitchFamily="34" charset="0"/>
                <a:ea typeface="Times New Roman" panose="02020603050405020304" pitchFamily="18" charset="0"/>
                <a:hlinkClick r:id="rId13">
                  <a:extLst>
                    <a:ext uri="{A12FA001-AC4F-418D-AE19-62706E023703}">
                      <ahyp:hlinkClr xmlns:ahyp="http://schemas.microsoft.com/office/drawing/2018/hyperlinkcolor" val="tx"/>
                    </a:ext>
                  </a:extLst>
                </a:hlinkClick>
              </a:rPr>
              <a:t>https://journals.lww.com/academicmedicine/Fulltext/2017/02000/The_Impact_of_Administrative_Burden_on_Academic.30.aspx</a:t>
            </a:r>
            <a:endParaRPr lang="en-IN" sz="1050" dirty="0">
              <a:solidFill>
                <a:schemeClr val="bg1"/>
              </a:solidFill>
              <a:effectLst/>
              <a:latin typeface="Times New Roman" panose="02020603050405020304" pitchFamily="18" charset="0"/>
              <a:ea typeface="Times New Roman" panose="02020603050405020304" pitchFamily="18" charset="0"/>
            </a:endParaRPr>
          </a:p>
          <a:p>
            <a:pPr marL="342900" marR="584200" lvl="0" indent="-342900">
              <a:lnSpc>
                <a:spcPct val="115000"/>
              </a:lnSpc>
              <a:buClr>
                <a:schemeClr val="bg1"/>
              </a:buClr>
              <a:buFont typeface="Wingdings" panose="05000000000000000000" pitchFamily="2" charset="2"/>
              <a:buChar char="§"/>
            </a:pPr>
            <a:r>
              <a:rPr lang="en-IN" sz="1050" dirty="0" err="1">
                <a:solidFill>
                  <a:schemeClr val="bg1"/>
                </a:solidFill>
                <a:effectLst/>
                <a:latin typeface="Calibri" panose="020F0502020204030204" pitchFamily="34" charset="0"/>
                <a:ea typeface="Times New Roman" panose="02020603050405020304" pitchFamily="18" charset="0"/>
              </a:rPr>
              <a:t>Praveena</a:t>
            </a:r>
            <a:r>
              <a:rPr lang="en-IN" sz="1050" dirty="0">
                <a:solidFill>
                  <a:schemeClr val="bg1"/>
                </a:solidFill>
                <a:effectLst/>
                <a:latin typeface="Calibri" panose="020F0502020204030204" pitchFamily="34" charset="0"/>
                <a:ea typeface="Times New Roman" panose="02020603050405020304" pitchFamily="18" charset="0"/>
              </a:rPr>
              <a:t> A, Bharathi B. An approach to remove duplication records in healthcare dataset based on Mimic Deep Neural Network (MDNN) and Chaotic Whale Optimization (CWO). </a:t>
            </a:r>
            <a:r>
              <a:rPr lang="en-IN" sz="1050" dirty="0" err="1">
                <a:solidFill>
                  <a:schemeClr val="bg1"/>
                </a:solidFill>
                <a:effectLst/>
                <a:latin typeface="Calibri" panose="020F0502020204030204" pitchFamily="34" charset="0"/>
                <a:ea typeface="Times New Roman" panose="02020603050405020304" pitchFamily="18" charset="0"/>
              </a:rPr>
              <a:t>Concurr</a:t>
            </a:r>
            <a:r>
              <a:rPr lang="en-IN" sz="1050" dirty="0">
                <a:solidFill>
                  <a:schemeClr val="bg1"/>
                </a:solidFill>
                <a:effectLst/>
                <a:latin typeface="Calibri" panose="020F0502020204030204" pitchFamily="34" charset="0"/>
                <a:ea typeface="Times New Roman" panose="02020603050405020304" pitchFamily="18" charset="0"/>
              </a:rPr>
              <a:t> </a:t>
            </a:r>
            <a:r>
              <a:rPr lang="en-IN" sz="1050" dirty="0" err="1">
                <a:solidFill>
                  <a:schemeClr val="bg1"/>
                </a:solidFill>
                <a:effectLst/>
                <a:latin typeface="Calibri" panose="020F0502020204030204" pitchFamily="34" charset="0"/>
                <a:ea typeface="Times New Roman" panose="02020603050405020304" pitchFamily="18" charset="0"/>
              </a:rPr>
              <a:t>Eng</a:t>
            </a:r>
            <a:r>
              <a:rPr lang="en-IN" sz="1050" dirty="0">
                <a:solidFill>
                  <a:schemeClr val="bg1"/>
                </a:solidFill>
                <a:effectLst/>
                <a:latin typeface="Calibri" panose="020F0502020204030204" pitchFamily="34" charset="0"/>
                <a:ea typeface="Times New Roman" panose="02020603050405020304" pitchFamily="18" charset="0"/>
              </a:rPr>
              <a:t> Res </a:t>
            </a:r>
            <a:r>
              <a:rPr lang="en-IN" sz="1050" dirty="0" err="1">
                <a:solidFill>
                  <a:schemeClr val="bg1"/>
                </a:solidFill>
                <a:effectLst/>
                <a:latin typeface="Calibri" panose="020F0502020204030204" pitchFamily="34" charset="0"/>
                <a:ea typeface="Times New Roman" panose="02020603050405020304" pitchFamily="18" charset="0"/>
              </a:rPr>
              <a:t>Appl</a:t>
            </a:r>
            <a:r>
              <a:rPr lang="en-IN" sz="1050" dirty="0">
                <a:solidFill>
                  <a:schemeClr val="bg1"/>
                </a:solidFill>
                <a:effectLst/>
                <a:latin typeface="Calibri" panose="020F0502020204030204" pitchFamily="34" charset="0"/>
                <a:ea typeface="Times New Roman" panose="02020603050405020304" pitchFamily="18" charset="0"/>
              </a:rPr>
              <a:t> [Internet]. 2021;29(1):58–67. Available from: </a:t>
            </a:r>
            <a:r>
              <a:rPr lang="en-IN" sz="1050" u="sng" dirty="0">
                <a:solidFill>
                  <a:schemeClr val="bg1"/>
                </a:solidFill>
                <a:effectLst/>
                <a:latin typeface="Calibri" panose="020F0502020204030204" pitchFamily="34" charset="0"/>
                <a:ea typeface="Times New Roman" panose="02020603050405020304" pitchFamily="18" charset="0"/>
                <a:hlinkClick r:id="rId14">
                  <a:extLst>
                    <a:ext uri="{A12FA001-AC4F-418D-AE19-62706E023703}">
                      <ahyp:hlinkClr xmlns:ahyp="http://schemas.microsoft.com/office/drawing/2018/hyperlinkcolor" val="tx"/>
                    </a:ext>
                  </a:extLst>
                </a:hlinkClick>
              </a:rPr>
              <a:t>http://dx.doi.org/10.1177/1063293x21992014</a:t>
            </a:r>
            <a:endParaRPr lang="en-IN" sz="1050" dirty="0">
              <a:solidFill>
                <a:schemeClr val="bg1"/>
              </a:solidFill>
              <a:effectLst/>
              <a:latin typeface="Times New Roman" panose="02020603050405020304" pitchFamily="18" charset="0"/>
              <a:ea typeface="Times New Roman" panose="02020603050405020304" pitchFamily="18" charset="0"/>
            </a:endParaRPr>
          </a:p>
          <a:p>
            <a:pPr marL="342900" marR="589915" lvl="0" indent="-342900">
              <a:lnSpc>
                <a:spcPct val="115000"/>
              </a:lnSpc>
              <a:buClr>
                <a:schemeClr val="bg1"/>
              </a:buClr>
              <a:buFont typeface="Wingdings" panose="05000000000000000000" pitchFamily="2" charset="2"/>
              <a:buChar char="§"/>
            </a:pPr>
            <a:r>
              <a:rPr lang="en-IN" sz="1050" dirty="0">
                <a:solidFill>
                  <a:schemeClr val="bg1"/>
                </a:solidFill>
                <a:effectLst/>
                <a:latin typeface="Calibri" panose="020F0502020204030204" pitchFamily="34" charset="0"/>
                <a:ea typeface="Times New Roman" panose="02020603050405020304" pitchFamily="18" charset="0"/>
              </a:rPr>
              <a:t>The Impact of Digital Transformation in Healthcare [Internet]. </a:t>
            </a:r>
            <a:r>
              <a:rPr lang="en-IN" sz="1050" dirty="0" err="1">
                <a:solidFill>
                  <a:schemeClr val="bg1"/>
                </a:solidFill>
                <a:effectLst/>
                <a:latin typeface="Calibri" panose="020F0502020204030204" pitchFamily="34" charset="0"/>
                <a:ea typeface="Times New Roman" panose="02020603050405020304" pitchFamily="18" charset="0"/>
              </a:rPr>
              <a:t>LeewayHertz</a:t>
            </a:r>
            <a:r>
              <a:rPr lang="en-IN" sz="1050" dirty="0">
                <a:solidFill>
                  <a:schemeClr val="bg1"/>
                </a:solidFill>
                <a:effectLst/>
                <a:latin typeface="Calibri" panose="020F0502020204030204" pitchFamily="34" charset="0"/>
                <a:ea typeface="Times New Roman" panose="02020603050405020304" pitchFamily="18" charset="0"/>
              </a:rPr>
              <a:t> -  Software Development Company. 2022 [cited 28 June 2022]. Available from:  </a:t>
            </a:r>
            <a:r>
              <a:rPr lang="en-IN" sz="1050" u="sng" dirty="0">
                <a:solidFill>
                  <a:schemeClr val="bg1"/>
                </a:solidFill>
                <a:effectLst/>
                <a:latin typeface="Calibri" panose="020F0502020204030204" pitchFamily="34" charset="0"/>
                <a:ea typeface="Times New Roman" panose="02020603050405020304" pitchFamily="18" charset="0"/>
                <a:hlinkClick r:id="rId15">
                  <a:extLst>
                    <a:ext uri="{A12FA001-AC4F-418D-AE19-62706E023703}">
                      <ahyp:hlinkClr xmlns:ahyp="http://schemas.microsoft.com/office/drawing/2018/hyperlinkcolor" val="tx"/>
                    </a:ext>
                  </a:extLst>
                </a:hlinkClick>
              </a:rPr>
              <a:t>https://www.leewayhertz.com/digital-transformation-in-healthcare/  </a:t>
            </a:r>
            <a:endParaRPr lang="en-IN" sz="1050" dirty="0">
              <a:solidFill>
                <a:schemeClr val="bg1"/>
              </a:solidFill>
              <a:effectLst/>
              <a:latin typeface="Times New Roman" panose="02020603050405020304" pitchFamily="18" charset="0"/>
              <a:ea typeface="Times New Roman" panose="02020603050405020304" pitchFamily="18" charset="0"/>
            </a:endParaRPr>
          </a:p>
          <a:p>
            <a:pPr marL="342900" lvl="0" indent="-342900">
              <a:lnSpc>
                <a:spcPct val="115000"/>
              </a:lnSpc>
              <a:spcBef>
                <a:spcPts val="100"/>
              </a:spcBef>
              <a:buClr>
                <a:schemeClr val="bg1"/>
              </a:buClr>
              <a:buFont typeface="Wingdings" panose="05000000000000000000" pitchFamily="2" charset="2"/>
              <a:buChar char="§"/>
            </a:pPr>
            <a:r>
              <a:rPr lang="en-IN" sz="1050" dirty="0">
                <a:solidFill>
                  <a:schemeClr val="bg1"/>
                </a:solidFill>
                <a:effectLst/>
                <a:latin typeface="Calibri" panose="020F0502020204030204" pitchFamily="34" charset="0"/>
                <a:ea typeface="Times New Roman" panose="02020603050405020304" pitchFamily="18" charset="0"/>
              </a:rPr>
              <a:t>H, health H, Japan S, health F, scale-up T, Conference R. How to improve  patient outcomes with digital health - [Internet]. Pharmaphorum.com. 2022  [cited 28 June 2022]. Available from:</a:t>
            </a:r>
            <a:r>
              <a:rPr lang="en-IN" sz="1050" u="sng" dirty="0">
                <a:solidFill>
                  <a:schemeClr val="bg1"/>
                </a:solidFill>
                <a:effectLst/>
                <a:latin typeface="Calibri" panose="020F050202020403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 https://pharmaphorum.com/views-</a:t>
            </a:r>
            <a:r>
              <a:rPr lang="en-IN" sz="1050" dirty="0">
                <a:solidFill>
                  <a:schemeClr val="bg1"/>
                </a:solidFill>
                <a:effectLst/>
                <a:latin typeface="Calibri" panose="020F0502020204030204" pitchFamily="34" charset="0"/>
                <a:ea typeface="Times New Roman" panose="02020603050405020304" pitchFamily="18" charset="0"/>
              </a:rPr>
              <a:t> </a:t>
            </a:r>
            <a:r>
              <a:rPr lang="en-IN" sz="1050" u="sng" dirty="0">
                <a:solidFill>
                  <a:schemeClr val="bg1"/>
                </a:solidFill>
                <a:effectLst/>
                <a:latin typeface="Calibri" panose="020F050202020403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analysis-digital/how-to-improve-patient-outcomes-with-digital-health/  </a:t>
            </a:r>
            <a:endParaRPr lang="en-IN" sz="1050" dirty="0">
              <a:solidFill>
                <a:schemeClr val="bg1"/>
              </a:solidFill>
              <a:effectLst/>
              <a:latin typeface="Times New Roman" panose="02020603050405020304" pitchFamily="18" charset="0"/>
              <a:ea typeface="Times New Roman" panose="02020603050405020304" pitchFamily="18" charset="0"/>
            </a:endParaRPr>
          </a:p>
          <a:p>
            <a:pPr marL="342900" lvl="0" indent="-342900">
              <a:lnSpc>
                <a:spcPct val="115000"/>
              </a:lnSpc>
              <a:spcBef>
                <a:spcPts val="100"/>
              </a:spcBef>
              <a:buClr>
                <a:schemeClr val="bg1"/>
              </a:buClr>
              <a:buFont typeface="Wingdings" panose="05000000000000000000" pitchFamily="2" charset="2"/>
              <a:buChar char="§"/>
            </a:pPr>
            <a:r>
              <a:rPr lang="en-IN" sz="1050" spc="-5" dirty="0">
                <a:solidFill>
                  <a:schemeClr val="bg1"/>
                </a:solidFill>
                <a:effectLst/>
                <a:latin typeface="Calibri" panose="020F0502020204030204" pitchFamily="34" charset="0"/>
                <a:ea typeface="Times New Roman" panose="02020603050405020304" pitchFamily="18" charset="0"/>
              </a:rPr>
              <a:t>The Impact of Digital Technology on Healthcare [Internet]. Health Management.</a:t>
            </a:r>
            <a:r>
              <a:rPr lang="en-IN" sz="1050" dirty="0">
                <a:solidFill>
                  <a:schemeClr val="bg1"/>
                </a:solidFill>
                <a:effectLst/>
                <a:latin typeface="Calibri" panose="020F0502020204030204" pitchFamily="34" charset="0"/>
                <a:ea typeface="Times New Roman" panose="02020603050405020304" pitchFamily="18" charset="0"/>
              </a:rPr>
              <a:t> </a:t>
            </a:r>
            <a:r>
              <a:rPr lang="en-IN" sz="1050" dirty="0">
                <a:solidFill>
                  <a:schemeClr val="bg1"/>
                </a:solidFill>
                <a:latin typeface="Times New Roman" panose="02020603050405020304" pitchFamily="18" charset="0"/>
                <a:ea typeface="Times New Roman" panose="02020603050405020304" pitchFamily="18" charset="0"/>
              </a:rPr>
              <a:t> </a:t>
            </a:r>
            <a:r>
              <a:rPr lang="en-IN" sz="1050" dirty="0">
                <a:solidFill>
                  <a:schemeClr val="bg1"/>
                </a:solidFill>
                <a:effectLst/>
                <a:latin typeface="Calibri" panose="020F0502020204030204" pitchFamily="34" charset="0"/>
                <a:ea typeface="Times New Roman" panose="02020603050405020304" pitchFamily="18" charset="0"/>
              </a:rPr>
              <a:t>2022 [cited 28 June 2022]. Available from:  </a:t>
            </a:r>
            <a:r>
              <a:rPr lang="en-IN" sz="1050" u="sng" dirty="0">
                <a:solidFill>
                  <a:schemeClr val="bg1"/>
                </a:solidFill>
                <a:effectLst/>
                <a:latin typeface="Calibri" panose="020F0502020204030204" pitchFamily="34" charset="0"/>
                <a:ea typeface="Times New Roman" panose="02020603050405020304" pitchFamily="18" charset="0"/>
                <a:hlinkClick r:id="rId16">
                  <a:extLst>
                    <a:ext uri="{A12FA001-AC4F-418D-AE19-62706E023703}">
                      <ahyp:hlinkClr xmlns:ahyp="http://schemas.microsoft.com/office/drawing/2018/hyperlinkcolor" val="tx"/>
                    </a:ext>
                  </a:extLst>
                </a:hlinkClick>
              </a:rPr>
              <a:t>https://healthmanagement.org/c/cardio/news/the-impact-of-digital-technology-</a:t>
            </a:r>
            <a:r>
              <a:rPr lang="en-IN" sz="1050" dirty="0">
                <a:solidFill>
                  <a:schemeClr val="bg1"/>
                </a:solidFill>
                <a:effectLst/>
                <a:latin typeface="Calibri" panose="020F0502020204030204" pitchFamily="34" charset="0"/>
                <a:ea typeface="Times New Roman" panose="02020603050405020304" pitchFamily="18" charset="0"/>
              </a:rPr>
              <a:t> </a:t>
            </a:r>
            <a:r>
              <a:rPr lang="en-IN" sz="1050" u="sng" dirty="0">
                <a:solidFill>
                  <a:schemeClr val="bg1"/>
                </a:solidFill>
                <a:effectLst/>
                <a:latin typeface="Calibri" panose="020F0502020204030204" pitchFamily="34" charset="0"/>
                <a:ea typeface="Times New Roman" panose="02020603050405020304" pitchFamily="18" charset="0"/>
                <a:hlinkClick r:id="rId16">
                  <a:extLst>
                    <a:ext uri="{A12FA001-AC4F-418D-AE19-62706E023703}">
                      <ahyp:hlinkClr xmlns:ahyp="http://schemas.microsoft.com/office/drawing/2018/hyperlinkcolor" val="tx"/>
                    </a:ext>
                  </a:extLst>
                </a:hlinkClick>
              </a:rPr>
              <a:t>on-healthcare  </a:t>
            </a:r>
            <a:endParaRPr lang="en-IN" sz="1050" dirty="0">
              <a:solidFill>
                <a:schemeClr val="bg1"/>
              </a:solidFill>
              <a:effectLst/>
              <a:latin typeface="Times New Roman" panose="02020603050405020304" pitchFamily="18" charset="0"/>
              <a:ea typeface="Times New Roman" panose="02020603050405020304" pitchFamily="18" charset="0"/>
            </a:endParaRPr>
          </a:p>
          <a:p>
            <a:pPr marL="342900" marR="589915" lvl="0" indent="-342900">
              <a:lnSpc>
                <a:spcPct val="115000"/>
              </a:lnSpc>
              <a:buClr>
                <a:schemeClr val="bg1"/>
              </a:buClr>
              <a:buFont typeface="Wingdings" panose="05000000000000000000" pitchFamily="2" charset="2"/>
              <a:buChar char="§"/>
            </a:pPr>
            <a:r>
              <a:rPr lang="en-IN" sz="1050" dirty="0">
                <a:solidFill>
                  <a:schemeClr val="bg1"/>
                </a:solidFill>
                <a:effectLst/>
                <a:latin typeface="Calibri" panose="020F0502020204030204" pitchFamily="34" charset="0"/>
                <a:ea typeface="Times New Roman" panose="02020603050405020304" pitchFamily="18" charset="0"/>
              </a:rPr>
              <a:t>Digital Health Technologies Transforming The Future Of Nurses - The Medical Futurist [Internet]. The Medical Futurist. 2022 [cited 28 June 2022]. Available from:</a:t>
            </a:r>
            <a:r>
              <a:rPr lang="en-IN" sz="1050" u="sng" dirty="0">
                <a:solidFill>
                  <a:schemeClr val="bg1"/>
                </a:solidFill>
                <a:effectLst/>
                <a:latin typeface="Calibri" panose="020F0502020204030204" pitchFamily="34" charset="0"/>
                <a:ea typeface="Times New Roman" panose="02020603050405020304" pitchFamily="18" charset="0"/>
                <a:hlinkClick r:id="rId17">
                  <a:extLst>
                    <a:ext uri="{A12FA001-AC4F-418D-AE19-62706E023703}">
                      <ahyp:hlinkClr xmlns:ahyp="http://schemas.microsoft.com/office/drawing/2018/hyperlinkcolor" val="tx"/>
                    </a:ext>
                  </a:extLst>
                </a:hlinkClick>
              </a:rPr>
              <a:t> https://medicalfuturist.com/the-future-of-nurses-superheros-</a:t>
            </a:r>
            <a:r>
              <a:rPr lang="en-IN" sz="1050" dirty="0">
                <a:solidFill>
                  <a:schemeClr val="bg1"/>
                </a:solidFill>
                <a:effectLst/>
                <a:latin typeface="Calibri" panose="020F0502020204030204" pitchFamily="34" charset="0"/>
                <a:ea typeface="Times New Roman" panose="02020603050405020304" pitchFamily="18" charset="0"/>
              </a:rPr>
              <a:t> </a:t>
            </a:r>
            <a:r>
              <a:rPr lang="en-IN" sz="1050" u="sng" dirty="0">
                <a:solidFill>
                  <a:schemeClr val="bg1"/>
                </a:solidFill>
                <a:effectLst/>
                <a:latin typeface="Calibri" panose="020F0502020204030204" pitchFamily="34" charset="0"/>
                <a:ea typeface="Times New Roman" panose="02020603050405020304" pitchFamily="18" charset="0"/>
                <a:hlinkClick r:id="rId17">
                  <a:extLst>
                    <a:ext uri="{A12FA001-AC4F-418D-AE19-62706E023703}">
                      <ahyp:hlinkClr xmlns:ahyp="http://schemas.microsoft.com/office/drawing/2018/hyperlinkcolor" val="tx"/>
                    </a:ext>
                  </a:extLst>
                </a:hlinkClick>
              </a:rPr>
              <a:t>aided-by-technology/  </a:t>
            </a:r>
            <a:endParaRPr lang="en-IN" sz="1050" dirty="0">
              <a:solidFill>
                <a:schemeClr val="bg1"/>
              </a:solidFill>
              <a:effectLst/>
              <a:latin typeface="Times New Roman" panose="02020603050405020304" pitchFamily="18" charset="0"/>
              <a:ea typeface="Times New Roman" panose="02020603050405020304" pitchFamily="18" charset="0"/>
            </a:endParaRPr>
          </a:p>
        </p:txBody>
      </p:sp>
      <p:sp>
        <p:nvSpPr>
          <p:cNvPr id="3" name="Google Shape;439;p34">
            <a:extLst>
              <a:ext uri="{FF2B5EF4-FFF2-40B4-BE49-F238E27FC236}">
                <a16:creationId xmlns:a16="http://schemas.microsoft.com/office/drawing/2014/main" id="{0083F2BD-4E5A-4E74-9837-159DDFB70990}"/>
              </a:ext>
            </a:extLst>
          </p:cNvPr>
          <p:cNvSpPr txBox="1">
            <a:spLocks/>
          </p:cNvSpPr>
          <p:nvPr/>
        </p:nvSpPr>
        <p:spPr>
          <a:xfrm>
            <a:off x="-3925811" y="-699189"/>
            <a:ext cx="7851621" cy="1491874"/>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en-IN" dirty="0">
                <a:solidFill>
                  <a:schemeClr val="bg1"/>
                </a:solidFill>
              </a:rPr>
              <a:t>References</a:t>
            </a:r>
          </a:p>
        </p:txBody>
      </p:sp>
    </p:spTree>
    <p:extLst>
      <p:ext uri="{BB962C8B-B14F-4D97-AF65-F5344CB8AC3E}">
        <p14:creationId xmlns:p14="http://schemas.microsoft.com/office/powerpoint/2010/main" val="839345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423FF-CB9F-03F4-B2D7-37FE3898E75C}"/>
              </a:ext>
            </a:extLst>
          </p:cNvPr>
          <p:cNvSpPr>
            <a:spLocks noGrp="1"/>
          </p:cNvSpPr>
          <p:nvPr>
            <p:ph type="ctrTitle"/>
          </p:nvPr>
        </p:nvSpPr>
        <p:spPr/>
        <p:txBody>
          <a:bodyPr/>
          <a:lstStyle/>
          <a:p>
            <a:r>
              <a:rPr lang="en-IN" dirty="0"/>
              <a:t>Thank You</a:t>
            </a:r>
          </a:p>
        </p:txBody>
      </p:sp>
    </p:spTree>
    <p:extLst>
      <p:ext uri="{BB962C8B-B14F-4D97-AF65-F5344CB8AC3E}">
        <p14:creationId xmlns:p14="http://schemas.microsoft.com/office/powerpoint/2010/main" val="1851462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40849D-285B-4622-BA5A-A2927694EA66}"/>
              </a:ext>
            </a:extLst>
          </p:cNvPr>
          <p:cNvPicPr>
            <a:picLocks noChangeAspect="1"/>
          </p:cNvPicPr>
          <p:nvPr/>
        </p:nvPicPr>
        <p:blipFill rotWithShape="1">
          <a:blip r:embed="rId2">
            <a:extLst>
              <a:ext uri="{28A0092B-C50C-407E-A947-70E740481C1C}">
                <a14:useLocalDpi xmlns:a14="http://schemas.microsoft.com/office/drawing/2010/main" val="0"/>
              </a:ext>
            </a:extLst>
          </a:blip>
          <a:srcRect t="3325" r="20000" b="-3325"/>
          <a:stretch/>
        </p:blipFill>
        <p:spPr>
          <a:xfrm>
            <a:off x="353018" y="2640946"/>
            <a:ext cx="4764337" cy="3544095"/>
          </a:xfrm>
          <a:prstGeom prst="rect">
            <a:avLst/>
          </a:prstGeom>
        </p:spPr>
      </p:pic>
      <p:pic>
        <p:nvPicPr>
          <p:cNvPr id="3" name="Picture 2" descr="A group of people posing for a photo&#10;&#10;Description automatically generated">
            <a:extLst>
              <a:ext uri="{FF2B5EF4-FFF2-40B4-BE49-F238E27FC236}">
                <a16:creationId xmlns:a16="http://schemas.microsoft.com/office/drawing/2014/main" id="{C51BAA2D-0223-4324-8E1A-72A1F65C05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426" b="3574"/>
          <a:stretch/>
        </p:blipFill>
        <p:spPr>
          <a:xfrm>
            <a:off x="6336387" y="2640946"/>
            <a:ext cx="5341906" cy="3544095"/>
          </a:xfrm>
          <a:prstGeom prst="rect">
            <a:avLst/>
          </a:prstGeom>
        </p:spPr>
      </p:pic>
      <p:sp>
        <p:nvSpPr>
          <p:cNvPr id="4" name="Title 1">
            <a:extLst>
              <a:ext uri="{FF2B5EF4-FFF2-40B4-BE49-F238E27FC236}">
                <a16:creationId xmlns:a16="http://schemas.microsoft.com/office/drawing/2014/main" id="{06DA3FB1-F137-46C0-A1F8-AF00266C53E0}"/>
              </a:ext>
            </a:extLst>
          </p:cNvPr>
          <p:cNvSpPr txBox="1">
            <a:spLocks/>
          </p:cNvSpPr>
          <p:nvPr/>
        </p:nvSpPr>
        <p:spPr>
          <a:xfrm>
            <a:off x="1447180" y="1038831"/>
            <a:ext cx="9144000"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dirty="0">
                <a:solidFill>
                  <a:schemeClr val="bg1"/>
                </a:solidFill>
              </a:rPr>
              <a:t>Pictorial Journey</a:t>
            </a:r>
          </a:p>
        </p:txBody>
      </p:sp>
    </p:spTree>
    <p:extLst>
      <p:ext uri="{BB962C8B-B14F-4D97-AF65-F5344CB8AC3E}">
        <p14:creationId xmlns:p14="http://schemas.microsoft.com/office/powerpoint/2010/main" val="2327129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39;p34">
            <a:extLst>
              <a:ext uri="{FF2B5EF4-FFF2-40B4-BE49-F238E27FC236}">
                <a16:creationId xmlns:a16="http://schemas.microsoft.com/office/drawing/2014/main" id="{35C44911-0B64-9159-B188-BC4ECBB63E31}"/>
              </a:ext>
            </a:extLst>
          </p:cNvPr>
          <p:cNvSpPr txBox="1">
            <a:spLocks/>
          </p:cNvSpPr>
          <p:nvPr/>
        </p:nvSpPr>
        <p:spPr>
          <a:xfrm>
            <a:off x="-1647091" y="-365444"/>
            <a:ext cx="6418070" cy="13452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en-IN" dirty="0">
                <a:solidFill>
                  <a:schemeClr val="bg1"/>
                </a:solidFill>
              </a:rPr>
              <a:t>Introduction</a:t>
            </a:r>
          </a:p>
        </p:txBody>
      </p:sp>
      <p:sp>
        <p:nvSpPr>
          <p:cNvPr id="3" name="Google Shape;440;p34">
            <a:extLst>
              <a:ext uri="{FF2B5EF4-FFF2-40B4-BE49-F238E27FC236}">
                <a16:creationId xmlns:a16="http://schemas.microsoft.com/office/drawing/2014/main" id="{A91A1A3C-D20A-123A-EEC5-C8EE7EBC0FAE}"/>
              </a:ext>
            </a:extLst>
          </p:cNvPr>
          <p:cNvSpPr txBox="1">
            <a:spLocks/>
          </p:cNvSpPr>
          <p:nvPr/>
        </p:nvSpPr>
        <p:spPr>
          <a:xfrm>
            <a:off x="1217351" y="1133487"/>
            <a:ext cx="10797440" cy="2566644"/>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Wingdings" panose="05000000000000000000" pitchFamily="2" charset="2"/>
              <a:buChar char="§"/>
            </a:pPr>
            <a:r>
              <a:rPr lang="en-IN" sz="1800" dirty="0">
                <a:solidFill>
                  <a:schemeClr val="bg1"/>
                </a:solidFill>
                <a:ea typeface="Times New Roman" panose="02020603050405020304" pitchFamily="18" charset="0"/>
              </a:rPr>
              <a:t>Digital transformation is the process of using digital technologies to create new — or modify existing — business processes, culture, and customer experiences to meet changing business and market requirements. </a:t>
            </a:r>
          </a:p>
          <a:p>
            <a:pPr marL="0" indent="0">
              <a:spcBef>
                <a:spcPts val="0"/>
              </a:spcBef>
              <a:buNone/>
            </a:pPr>
            <a:endParaRPr lang="en-IN" sz="1800" dirty="0">
              <a:solidFill>
                <a:schemeClr val="bg1"/>
              </a:solidFill>
              <a:ea typeface="Times New Roman" panose="02020603050405020304" pitchFamily="18" charset="0"/>
            </a:endParaRPr>
          </a:p>
          <a:p>
            <a:pPr>
              <a:spcBef>
                <a:spcPts val="0"/>
              </a:spcBef>
              <a:buFont typeface="Wingdings" panose="05000000000000000000" pitchFamily="2" charset="2"/>
              <a:buChar char="§"/>
            </a:pPr>
            <a:r>
              <a:rPr lang="en-IN" sz="1800" dirty="0">
                <a:solidFill>
                  <a:schemeClr val="bg1"/>
                </a:solidFill>
                <a:ea typeface="Times New Roman" panose="02020603050405020304" pitchFamily="18" charset="0"/>
              </a:rPr>
              <a:t>Research suggests that digital health solutions could support patients in promoting ideal health behaviour, improve their medication compliance and enhance their interaction with healthcare professionals. </a:t>
            </a:r>
          </a:p>
          <a:p>
            <a:pPr marL="0" indent="0">
              <a:spcBef>
                <a:spcPts val="0"/>
              </a:spcBef>
              <a:buNone/>
            </a:pPr>
            <a:endParaRPr lang="en-IN" sz="1800" dirty="0">
              <a:solidFill>
                <a:schemeClr val="bg1"/>
              </a:solidFill>
              <a:ea typeface="Times New Roman" panose="02020603050405020304" pitchFamily="18" charset="0"/>
            </a:endParaRPr>
          </a:p>
          <a:p>
            <a:pPr>
              <a:spcBef>
                <a:spcPts val="0"/>
              </a:spcBef>
              <a:buFont typeface="Wingdings" panose="05000000000000000000" pitchFamily="2" charset="2"/>
              <a:buChar char="§"/>
            </a:pPr>
            <a:r>
              <a:rPr lang="en-IN" sz="1800" dirty="0">
                <a:solidFill>
                  <a:schemeClr val="bg1"/>
                </a:solidFill>
                <a:ea typeface="Times New Roman" panose="02020603050405020304" pitchFamily="18" charset="0"/>
              </a:rPr>
              <a:t>Currently, the tertiary hospital is not/partially digitalized, with manual academic, research, clinical and management workflows, patients have long waiting hours and the clinicians, nurses, faculty and staff also </a:t>
            </a:r>
            <a:r>
              <a:rPr lang="en-IN" sz="1800" dirty="0">
                <a:solidFill>
                  <a:schemeClr val="bg1"/>
                </a:solidFill>
                <a:latin typeface="Calibri" panose="020F0502020204030204" pitchFamily="34" charset="0"/>
                <a:ea typeface="Times New Roman" panose="02020603050405020304" pitchFamily="18" charset="0"/>
              </a:rPr>
              <a:t>face a huge manual workload.</a:t>
            </a:r>
            <a:endParaRPr lang="en-US" sz="1800" dirty="0">
              <a:solidFill>
                <a:schemeClr val="bg1"/>
              </a:solidFill>
            </a:endParaRPr>
          </a:p>
        </p:txBody>
      </p:sp>
      <p:grpSp>
        <p:nvGrpSpPr>
          <p:cNvPr id="17" name="Group 16">
            <a:extLst>
              <a:ext uri="{FF2B5EF4-FFF2-40B4-BE49-F238E27FC236}">
                <a16:creationId xmlns:a16="http://schemas.microsoft.com/office/drawing/2014/main" id="{61A331CC-31E0-4B0B-A300-813BE08C3165}"/>
              </a:ext>
            </a:extLst>
          </p:cNvPr>
          <p:cNvGrpSpPr/>
          <p:nvPr/>
        </p:nvGrpSpPr>
        <p:grpSpPr>
          <a:xfrm>
            <a:off x="1423720" y="4371941"/>
            <a:ext cx="8901166" cy="2320961"/>
            <a:chOff x="1561944" y="4160733"/>
            <a:chExt cx="8901166" cy="2320961"/>
          </a:xfrm>
        </p:grpSpPr>
        <p:sp>
          <p:nvSpPr>
            <p:cNvPr id="4" name="Freeform: Shape 3">
              <a:extLst>
                <a:ext uri="{FF2B5EF4-FFF2-40B4-BE49-F238E27FC236}">
                  <a16:creationId xmlns:a16="http://schemas.microsoft.com/office/drawing/2014/main" id="{140EB6F0-B069-46CA-8BD1-B2120A99BA19}"/>
                </a:ext>
              </a:extLst>
            </p:cNvPr>
            <p:cNvSpPr/>
            <p:nvPr/>
          </p:nvSpPr>
          <p:spPr>
            <a:xfrm>
              <a:off x="1942029" y="5971082"/>
              <a:ext cx="8521081" cy="510612"/>
            </a:xfrm>
            <a:custGeom>
              <a:avLst/>
              <a:gdLst>
                <a:gd name="connsiteX0" fmla="*/ 0 w 6440444"/>
                <a:gd name="connsiteY0" fmla="*/ 0 h 510612"/>
                <a:gd name="connsiteX1" fmla="*/ 6184990 w 6440444"/>
                <a:gd name="connsiteY1" fmla="*/ 0 h 510612"/>
                <a:gd name="connsiteX2" fmla="*/ 6440444 w 6440444"/>
                <a:gd name="connsiteY2" fmla="*/ 255306 h 510612"/>
                <a:gd name="connsiteX3" fmla="*/ 6184990 w 6440444"/>
                <a:gd name="connsiteY3" fmla="*/ 510612 h 510612"/>
                <a:gd name="connsiteX4" fmla="*/ 0 w 6440444"/>
                <a:gd name="connsiteY4" fmla="*/ 510612 h 510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0444" h="510612">
                  <a:moveTo>
                    <a:pt x="0" y="0"/>
                  </a:moveTo>
                  <a:lnTo>
                    <a:pt x="6184990" y="0"/>
                  </a:lnTo>
                  <a:cubicBezTo>
                    <a:pt x="6325821" y="0"/>
                    <a:pt x="6440444" y="114510"/>
                    <a:pt x="6440444" y="255306"/>
                  </a:cubicBezTo>
                  <a:cubicBezTo>
                    <a:pt x="6440444" y="396103"/>
                    <a:pt x="6325821" y="510612"/>
                    <a:pt x="6184990" y="510612"/>
                  </a:cubicBezTo>
                  <a:lnTo>
                    <a:pt x="0" y="510612"/>
                  </a:lnTo>
                  <a:close/>
                </a:path>
              </a:pathLst>
            </a:custGeom>
            <a:solidFill>
              <a:srgbClr val="002060">
                <a:alpha val="21000"/>
              </a:srgbClr>
            </a:solidFill>
            <a:ln w="12700">
              <a:miter lim="400000"/>
            </a:ln>
          </p:spPr>
          <p:txBody>
            <a:bodyPr wrap="square" lIns="1554480" tIns="38100" rIns="38100" bIns="38100" anchor="ctr">
              <a:noAutofit/>
            </a:bodyPr>
            <a:lstStyle/>
            <a:p>
              <a:r>
                <a:rPr lang="en-IN" sz="1600" dirty="0">
                  <a:solidFill>
                    <a:schemeClr val="bg1"/>
                  </a:solidFill>
                  <a:effectLst/>
                  <a:latin typeface="Calibri" panose="020F0502020204030204" pitchFamily="34" charset="0"/>
                  <a:ea typeface="Times New Roman" panose="02020603050405020304" pitchFamily="18" charset="0"/>
                </a:rPr>
                <a:t>Mitigating Implementation Challenges</a:t>
              </a:r>
              <a:endParaRPr lang="en-IN" sz="1600" dirty="0">
                <a:solidFill>
                  <a:schemeClr val="bg1"/>
                </a:solidFill>
                <a:effectLst/>
                <a:latin typeface="Times New Roman" panose="02020603050405020304" pitchFamily="18" charset="0"/>
                <a:ea typeface="Times New Roman" panose="02020603050405020304" pitchFamily="18" charset="0"/>
              </a:endParaRPr>
            </a:p>
          </p:txBody>
        </p:sp>
        <p:sp>
          <p:nvSpPr>
            <p:cNvPr id="5" name="Freeform: Shape 4">
              <a:extLst>
                <a:ext uri="{FF2B5EF4-FFF2-40B4-BE49-F238E27FC236}">
                  <a16:creationId xmlns:a16="http://schemas.microsoft.com/office/drawing/2014/main" id="{769F8743-1E12-472F-8F3B-E8014F376052}"/>
                </a:ext>
              </a:extLst>
            </p:cNvPr>
            <p:cNvSpPr/>
            <p:nvPr/>
          </p:nvSpPr>
          <p:spPr>
            <a:xfrm>
              <a:off x="1942029" y="5367632"/>
              <a:ext cx="8521081" cy="510612"/>
            </a:xfrm>
            <a:custGeom>
              <a:avLst/>
              <a:gdLst>
                <a:gd name="connsiteX0" fmla="*/ 0 w 6440444"/>
                <a:gd name="connsiteY0" fmla="*/ 0 h 510612"/>
                <a:gd name="connsiteX1" fmla="*/ 6184990 w 6440444"/>
                <a:gd name="connsiteY1" fmla="*/ 0 h 510612"/>
                <a:gd name="connsiteX2" fmla="*/ 6440444 w 6440444"/>
                <a:gd name="connsiteY2" fmla="*/ 255306 h 510612"/>
                <a:gd name="connsiteX3" fmla="*/ 6184990 w 6440444"/>
                <a:gd name="connsiteY3" fmla="*/ 510612 h 510612"/>
                <a:gd name="connsiteX4" fmla="*/ 0 w 6440444"/>
                <a:gd name="connsiteY4" fmla="*/ 510612 h 510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0444" h="510612">
                  <a:moveTo>
                    <a:pt x="0" y="0"/>
                  </a:moveTo>
                  <a:lnTo>
                    <a:pt x="6184990" y="0"/>
                  </a:lnTo>
                  <a:cubicBezTo>
                    <a:pt x="6325821" y="0"/>
                    <a:pt x="6440444" y="114510"/>
                    <a:pt x="6440444" y="255306"/>
                  </a:cubicBezTo>
                  <a:cubicBezTo>
                    <a:pt x="6440444" y="396103"/>
                    <a:pt x="6325821" y="510612"/>
                    <a:pt x="6184990" y="510612"/>
                  </a:cubicBezTo>
                  <a:lnTo>
                    <a:pt x="0" y="510612"/>
                  </a:lnTo>
                  <a:close/>
                </a:path>
              </a:pathLst>
            </a:custGeom>
            <a:solidFill>
              <a:schemeClr val="accent5">
                <a:lumMod val="75000"/>
                <a:alpha val="45000"/>
              </a:schemeClr>
            </a:solidFill>
            <a:ln w="12700">
              <a:miter lim="400000"/>
            </a:ln>
          </p:spPr>
          <p:txBody>
            <a:bodyPr wrap="square" lIns="1737360" tIns="38100" rIns="38100" bIns="38100" anchor="ctr">
              <a:noAutofit/>
            </a:bodyPr>
            <a:lstStyle/>
            <a:p>
              <a:pPr>
                <a:lnSpc>
                  <a:spcPts val="1600"/>
                </a:lnSpc>
              </a:pPr>
              <a:r>
                <a:rPr lang="en-US" sz="1600" dirty="0">
                  <a:solidFill>
                    <a:schemeClr val="bg1"/>
                  </a:solidFill>
                  <a:effectLst/>
                  <a:latin typeface="Calibri" panose="020F0502020204030204" pitchFamily="34" charset="0"/>
                  <a:ea typeface="Times New Roman" panose="02020603050405020304" pitchFamily="18" charset="0"/>
                </a:rPr>
                <a:t>Process complexity and specificity of OPD and IPD</a:t>
              </a:r>
              <a:endParaRPr lang="en-IN" sz="1600" dirty="0">
                <a:solidFill>
                  <a:schemeClr val="bg1"/>
                </a:solidFill>
                <a:effectLst/>
                <a:latin typeface="Times New Roman" panose="02020603050405020304" pitchFamily="18" charset="0"/>
                <a:ea typeface="Times New Roman" panose="02020603050405020304" pitchFamily="18" charset="0"/>
              </a:endParaRPr>
            </a:p>
          </p:txBody>
        </p:sp>
        <p:sp>
          <p:nvSpPr>
            <p:cNvPr id="6" name="Freeform: Shape 5">
              <a:extLst>
                <a:ext uri="{FF2B5EF4-FFF2-40B4-BE49-F238E27FC236}">
                  <a16:creationId xmlns:a16="http://schemas.microsoft.com/office/drawing/2014/main" id="{BE5F9616-B9E8-4202-AD0F-E746907C7880}"/>
                </a:ext>
              </a:extLst>
            </p:cNvPr>
            <p:cNvSpPr/>
            <p:nvPr/>
          </p:nvSpPr>
          <p:spPr>
            <a:xfrm>
              <a:off x="1942029" y="4764183"/>
              <a:ext cx="8521081" cy="510612"/>
            </a:xfrm>
            <a:custGeom>
              <a:avLst/>
              <a:gdLst>
                <a:gd name="connsiteX0" fmla="*/ 0 w 6440444"/>
                <a:gd name="connsiteY0" fmla="*/ 0 h 510612"/>
                <a:gd name="connsiteX1" fmla="*/ 6184990 w 6440444"/>
                <a:gd name="connsiteY1" fmla="*/ 0 h 510612"/>
                <a:gd name="connsiteX2" fmla="*/ 6440444 w 6440444"/>
                <a:gd name="connsiteY2" fmla="*/ 255306 h 510612"/>
                <a:gd name="connsiteX3" fmla="*/ 6184990 w 6440444"/>
                <a:gd name="connsiteY3" fmla="*/ 510612 h 510612"/>
                <a:gd name="connsiteX4" fmla="*/ 0 w 6440444"/>
                <a:gd name="connsiteY4" fmla="*/ 510612 h 510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0444" h="510612">
                  <a:moveTo>
                    <a:pt x="0" y="0"/>
                  </a:moveTo>
                  <a:lnTo>
                    <a:pt x="6184990" y="0"/>
                  </a:lnTo>
                  <a:cubicBezTo>
                    <a:pt x="6325821" y="0"/>
                    <a:pt x="6440444" y="114510"/>
                    <a:pt x="6440444" y="255306"/>
                  </a:cubicBezTo>
                  <a:cubicBezTo>
                    <a:pt x="6440444" y="396103"/>
                    <a:pt x="6325821" y="510612"/>
                    <a:pt x="6184990" y="510612"/>
                  </a:cubicBezTo>
                  <a:lnTo>
                    <a:pt x="0" y="510612"/>
                  </a:lnTo>
                  <a:close/>
                </a:path>
              </a:pathLst>
            </a:custGeom>
            <a:solidFill>
              <a:srgbClr val="7030A0">
                <a:alpha val="58000"/>
              </a:srgbClr>
            </a:solidFill>
            <a:ln w="12700">
              <a:miter lim="400000"/>
            </a:ln>
          </p:spPr>
          <p:txBody>
            <a:bodyPr wrap="square" lIns="1554480" tIns="38100" rIns="38100" bIns="38100" anchor="ctr">
              <a:noAutofit/>
            </a:bodyPr>
            <a:lstStyle/>
            <a:p>
              <a:pPr>
                <a:lnSpc>
                  <a:spcPts val="1600"/>
                </a:lnSpc>
              </a:pPr>
              <a:r>
                <a:rPr lang="en-US" sz="1600" dirty="0">
                  <a:solidFill>
                    <a:schemeClr val="bg1"/>
                  </a:solidFill>
                  <a:effectLst/>
                  <a:latin typeface="Calibri" panose="020F0502020204030204" pitchFamily="34" charset="0"/>
                  <a:ea typeface="Times New Roman" panose="02020603050405020304" pitchFamily="18" charset="0"/>
                </a:rPr>
                <a:t>Customized solutions need to be provided</a:t>
              </a:r>
              <a:endParaRPr lang="en-US" sz="1500" dirty="0">
                <a:solidFill>
                  <a:srgbClr val="FFFFFF"/>
                </a:solidFill>
              </a:endParaRPr>
            </a:p>
          </p:txBody>
        </p:sp>
        <p:sp>
          <p:nvSpPr>
            <p:cNvPr id="7" name="Freeform: Shape 6">
              <a:extLst>
                <a:ext uri="{FF2B5EF4-FFF2-40B4-BE49-F238E27FC236}">
                  <a16:creationId xmlns:a16="http://schemas.microsoft.com/office/drawing/2014/main" id="{E1F663EE-D9D3-424D-B0E0-5B9F84467FD9}"/>
                </a:ext>
              </a:extLst>
            </p:cNvPr>
            <p:cNvSpPr/>
            <p:nvPr/>
          </p:nvSpPr>
          <p:spPr>
            <a:xfrm>
              <a:off x="1942029" y="4160733"/>
              <a:ext cx="8521081" cy="510612"/>
            </a:xfrm>
            <a:custGeom>
              <a:avLst/>
              <a:gdLst>
                <a:gd name="connsiteX0" fmla="*/ 0 w 6440444"/>
                <a:gd name="connsiteY0" fmla="*/ 0 h 510612"/>
                <a:gd name="connsiteX1" fmla="*/ 6184990 w 6440444"/>
                <a:gd name="connsiteY1" fmla="*/ 0 h 510612"/>
                <a:gd name="connsiteX2" fmla="*/ 6440444 w 6440444"/>
                <a:gd name="connsiteY2" fmla="*/ 255306 h 510612"/>
                <a:gd name="connsiteX3" fmla="*/ 6184990 w 6440444"/>
                <a:gd name="connsiteY3" fmla="*/ 510612 h 510612"/>
                <a:gd name="connsiteX4" fmla="*/ 0 w 6440444"/>
                <a:gd name="connsiteY4" fmla="*/ 510612 h 510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0444" h="510612">
                  <a:moveTo>
                    <a:pt x="0" y="0"/>
                  </a:moveTo>
                  <a:lnTo>
                    <a:pt x="6184990" y="0"/>
                  </a:lnTo>
                  <a:cubicBezTo>
                    <a:pt x="6325821" y="0"/>
                    <a:pt x="6440444" y="114510"/>
                    <a:pt x="6440444" y="255306"/>
                  </a:cubicBezTo>
                  <a:cubicBezTo>
                    <a:pt x="6440444" y="396103"/>
                    <a:pt x="6325821" y="510612"/>
                    <a:pt x="6184990" y="510612"/>
                  </a:cubicBezTo>
                  <a:lnTo>
                    <a:pt x="0" y="510612"/>
                  </a:lnTo>
                  <a:close/>
                </a:path>
              </a:pathLst>
            </a:custGeom>
            <a:solidFill>
              <a:srgbClr val="AB83CF">
                <a:alpha val="76000"/>
              </a:srgbClr>
            </a:solidFill>
            <a:ln w="12700">
              <a:miter lim="400000"/>
            </a:ln>
          </p:spPr>
          <p:txBody>
            <a:bodyPr wrap="square" lIns="1280160" tIns="38100" rIns="38100" bIns="38100" anchor="ctr">
              <a:noAutofit/>
            </a:bodyPr>
            <a:lstStyle/>
            <a:p>
              <a:r>
                <a:rPr lang="en-US" sz="1600" dirty="0">
                  <a:solidFill>
                    <a:schemeClr val="bg1"/>
                  </a:solidFill>
                  <a:effectLst/>
                  <a:latin typeface="Calibri" panose="020F0502020204030204" pitchFamily="34" charset="0"/>
                  <a:ea typeface="Times New Roman" panose="02020603050405020304" pitchFamily="18" charset="0"/>
                </a:rPr>
                <a:t>Rising Need of Digital Transformation</a:t>
              </a:r>
              <a:endParaRPr lang="en-IN" sz="1600" dirty="0">
                <a:solidFill>
                  <a:schemeClr val="bg1"/>
                </a:solidFill>
                <a:effectLst/>
                <a:latin typeface="Times New Roman" panose="02020603050405020304" pitchFamily="18" charset="0"/>
                <a:ea typeface="Times New Roman" panose="02020603050405020304" pitchFamily="18" charset="0"/>
              </a:endParaRPr>
            </a:p>
          </p:txBody>
        </p:sp>
        <p:sp>
          <p:nvSpPr>
            <p:cNvPr id="8" name="Shape">
              <a:extLst>
                <a:ext uri="{FF2B5EF4-FFF2-40B4-BE49-F238E27FC236}">
                  <a16:creationId xmlns:a16="http://schemas.microsoft.com/office/drawing/2014/main" id="{1030A917-EBAE-429B-B707-5C50D7CA2FDB}"/>
                </a:ext>
              </a:extLst>
            </p:cNvPr>
            <p:cNvSpPr/>
            <p:nvPr/>
          </p:nvSpPr>
          <p:spPr>
            <a:xfrm>
              <a:off x="1561945" y="5971082"/>
              <a:ext cx="1677280" cy="51061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6756"/>
                    <a:pt x="1475" y="21600"/>
                    <a:pt x="3288" y="21600"/>
                  </a:cubicBezTo>
                  <a:lnTo>
                    <a:pt x="19707" y="21600"/>
                  </a:lnTo>
                  <a:cubicBezTo>
                    <a:pt x="20584" y="14793"/>
                    <a:pt x="21241" y="7527"/>
                    <a:pt x="21600" y="0"/>
                  </a:cubicBezTo>
                  <a:lnTo>
                    <a:pt x="3288" y="0"/>
                  </a:lnTo>
                  <a:cubicBezTo>
                    <a:pt x="1475" y="0"/>
                    <a:pt x="0" y="4844"/>
                    <a:pt x="0" y="10800"/>
                  </a:cubicBezTo>
                  <a:close/>
                </a:path>
              </a:pathLst>
            </a:custGeom>
            <a:solidFill>
              <a:srgbClr val="002060"/>
            </a:solidFill>
            <a:ln w="12700">
              <a:miter lim="400000"/>
            </a:ln>
          </p:spPr>
          <p:txBody>
            <a:bodyPr lIns="38100" tIns="38100" rIns="38100" bIns="38100" anchor="ctr"/>
            <a:lstStyle/>
            <a:p>
              <a:pPr>
                <a:defRPr sz="3000">
                  <a:solidFill>
                    <a:srgbClr val="FFFFFF"/>
                  </a:solidFill>
                </a:defRPr>
              </a:pPr>
              <a:endParaRPr/>
            </a:p>
          </p:txBody>
        </p:sp>
        <p:sp>
          <p:nvSpPr>
            <p:cNvPr id="9" name="Shape">
              <a:extLst>
                <a:ext uri="{FF2B5EF4-FFF2-40B4-BE49-F238E27FC236}">
                  <a16:creationId xmlns:a16="http://schemas.microsoft.com/office/drawing/2014/main" id="{265BE190-0260-4C44-901D-16F328D62848}"/>
                </a:ext>
              </a:extLst>
            </p:cNvPr>
            <p:cNvSpPr/>
            <p:nvPr/>
          </p:nvSpPr>
          <p:spPr>
            <a:xfrm>
              <a:off x="1561944" y="5367632"/>
              <a:ext cx="1706682" cy="51061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6756"/>
                    <a:pt x="1449" y="21600"/>
                    <a:pt x="3231" y="21600"/>
                  </a:cubicBezTo>
                  <a:lnTo>
                    <a:pt x="21404" y="21600"/>
                  </a:lnTo>
                  <a:cubicBezTo>
                    <a:pt x="21522" y="18065"/>
                    <a:pt x="21600" y="14465"/>
                    <a:pt x="21600" y="10800"/>
                  </a:cubicBezTo>
                  <a:cubicBezTo>
                    <a:pt x="21600" y="7135"/>
                    <a:pt x="21541" y="3535"/>
                    <a:pt x="21404" y="0"/>
                  </a:cubicBezTo>
                  <a:lnTo>
                    <a:pt x="3231" y="0"/>
                  </a:lnTo>
                  <a:cubicBezTo>
                    <a:pt x="1449" y="0"/>
                    <a:pt x="0" y="4844"/>
                    <a:pt x="0" y="10800"/>
                  </a:cubicBezTo>
                  <a:close/>
                </a:path>
              </a:pathLst>
            </a:custGeom>
            <a:solidFill>
              <a:schemeClr val="accent5">
                <a:lumMod val="75000"/>
              </a:schemeClr>
            </a:solidFill>
            <a:ln w="12700">
              <a:miter lim="400000"/>
            </a:ln>
          </p:spPr>
          <p:txBody>
            <a:bodyPr lIns="38100" tIns="38100" rIns="38100" bIns="38100" anchor="ctr"/>
            <a:lstStyle/>
            <a:p>
              <a:pPr>
                <a:defRPr sz="3000">
                  <a:solidFill>
                    <a:srgbClr val="FFFFFF"/>
                  </a:solidFill>
                </a:defRPr>
              </a:pPr>
              <a:endParaRPr/>
            </a:p>
          </p:txBody>
        </p:sp>
        <p:sp>
          <p:nvSpPr>
            <p:cNvPr id="10" name="Shape">
              <a:extLst>
                <a:ext uri="{FF2B5EF4-FFF2-40B4-BE49-F238E27FC236}">
                  <a16:creationId xmlns:a16="http://schemas.microsoft.com/office/drawing/2014/main" id="{02804C3E-D936-4CBD-B7A2-078B50CBBC22}"/>
                </a:ext>
              </a:extLst>
            </p:cNvPr>
            <p:cNvSpPr/>
            <p:nvPr/>
          </p:nvSpPr>
          <p:spPr>
            <a:xfrm>
              <a:off x="1561945" y="4764183"/>
              <a:ext cx="1677280" cy="51061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6756"/>
                    <a:pt x="1475" y="21600"/>
                    <a:pt x="3288" y="21600"/>
                  </a:cubicBezTo>
                  <a:lnTo>
                    <a:pt x="21600" y="21600"/>
                  </a:lnTo>
                  <a:cubicBezTo>
                    <a:pt x="21241" y="14073"/>
                    <a:pt x="20584" y="6807"/>
                    <a:pt x="19707" y="0"/>
                  </a:cubicBezTo>
                  <a:lnTo>
                    <a:pt x="3288" y="0"/>
                  </a:lnTo>
                  <a:cubicBezTo>
                    <a:pt x="1475" y="0"/>
                    <a:pt x="0" y="4844"/>
                    <a:pt x="0" y="10800"/>
                  </a:cubicBezTo>
                  <a:close/>
                </a:path>
              </a:pathLst>
            </a:custGeom>
            <a:solidFill>
              <a:srgbClr val="7030A0"/>
            </a:solidFill>
            <a:ln w="12700">
              <a:miter lim="400000"/>
            </a:ln>
          </p:spPr>
          <p:txBody>
            <a:bodyPr lIns="38100" tIns="38100" rIns="38100" bIns="38100" anchor="ctr"/>
            <a:lstStyle/>
            <a:p>
              <a:pPr>
                <a:defRPr sz="3000">
                  <a:solidFill>
                    <a:srgbClr val="FFFFFF"/>
                  </a:solidFill>
                </a:defRPr>
              </a:pPr>
              <a:endParaRPr/>
            </a:p>
          </p:txBody>
        </p:sp>
        <p:sp>
          <p:nvSpPr>
            <p:cNvPr id="11" name="Shape">
              <a:extLst>
                <a:ext uri="{FF2B5EF4-FFF2-40B4-BE49-F238E27FC236}">
                  <a16:creationId xmlns:a16="http://schemas.microsoft.com/office/drawing/2014/main" id="{00DE44A2-7AE6-485C-8AB9-1CA798DE765A}"/>
                </a:ext>
              </a:extLst>
            </p:cNvPr>
            <p:cNvSpPr/>
            <p:nvPr/>
          </p:nvSpPr>
          <p:spPr>
            <a:xfrm>
              <a:off x="1561944" y="4160733"/>
              <a:ext cx="1488511" cy="51061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0" y="10800"/>
                  </a:lnTo>
                  <a:cubicBezTo>
                    <a:pt x="0" y="16756"/>
                    <a:pt x="1662" y="21600"/>
                    <a:pt x="3705" y="21600"/>
                  </a:cubicBezTo>
                  <a:lnTo>
                    <a:pt x="21600" y="21600"/>
                  </a:lnTo>
                  <a:cubicBezTo>
                    <a:pt x="20298" y="13745"/>
                    <a:pt x="18614" y="6480"/>
                    <a:pt x="16638" y="0"/>
                  </a:cubicBezTo>
                  <a:lnTo>
                    <a:pt x="3705" y="0"/>
                  </a:lnTo>
                  <a:cubicBezTo>
                    <a:pt x="1662" y="65"/>
                    <a:pt x="0" y="4844"/>
                    <a:pt x="0" y="10800"/>
                  </a:cubicBezTo>
                  <a:close/>
                </a:path>
              </a:pathLst>
            </a:custGeom>
            <a:solidFill>
              <a:srgbClr val="AB83CF"/>
            </a:solidFill>
            <a:ln w="12700">
              <a:miter lim="400000"/>
            </a:ln>
          </p:spPr>
          <p:txBody>
            <a:bodyPr lIns="38100" tIns="38100" rIns="38100" bIns="38100" anchor="ctr"/>
            <a:lstStyle/>
            <a:p>
              <a:pPr>
                <a:defRPr sz="3000">
                  <a:solidFill>
                    <a:srgbClr val="FFFFFF"/>
                  </a:solidFill>
                </a:defRPr>
              </a:pPr>
              <a:endParaRPr/>
            </a:p>
          </p:txBody>
        </p:sp>
        <p:pic>
          <p:nvPicPr>
            <p:cNvPr id="12" name="Graphic 11" descr="Bank with solid fill">
              <a:extLst>
                <a:ext uri="{FF2B5EF4-FFF2-40B4-BE49-F238E27FC236}">
                  <a16:creationId xmlns:a16="http://schemas.microsoft.com/office/drawing/2014/main" id="{B29F36C1-883D-4B11-8D81-681DB34835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28889" y="4191837"/>
              <a:ext cx="448405" cy="448405"/>
            </a:xfrm>
            <a:prstGeom prst="rect">
              <a:avLst/>
            </a:prstGeom>
          </p:spPr>
        </p:pic>
        <p:pic>
          <p:nvPicPr>
            <p:cNvPr id="13" name="Graphic 12" descr="Completed with solid fill">
              <a:extLst>
                <a:ext uri="{FF2B5EF4-FFF2-40B4-BE49-F238E27FC236}">
                  <a16:creationId xmlns:a16="http://schemas.microsoft.com/office/drawing/2014/main" id="{36739BBA-AA06-402C-9572-D2DB00AE90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28889" y="4795287"/>
              <a:ext cx="448405" cy="448405"/>
            </a:xfrm>
            <a:prstGeom prst="rect">
              <a:avLst/>
            </a:prstGeom>
          </p:spPr>
        </p:pic>
        <p:pic>
          <p:nvPicPr>
            <p:cNvPr id="14" name="Graphic 13" descr="Doctor">
              <a:extLst>
                <a:ext uri="{FF2B5EF4-FFF2-40B4-BE49-F238E27FC236}">
                  <a16:creationId xmlns:a16="http://schemas.microsoft.com/office/drawing/2014/main" id="{B16E9387-D2C7-4D5C-8006-18CE28C6631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728889" y="5398736"/>
              <a:ext cx="448405" cy="448405"/>
            </a:xfrm>
            <a:prstGeom prst="rect">
              <a:avLst/>
            </a:prstGeom>
          </p:spPr>
        </p:pic>
        <p:pic>
          <p:nvPicPr>
            <p:cNvPr id="15" name="Graphic 14" descr="Network with solid fill">
              <a:extLst>
                <a:ext uri="{FF2B5EF4-FFF2-40B4-BE49-F238E27FC236}">
                  <a16:creationId xmlns:a16="http://schemas.microsoft.com/office/drawing/2014/main" id="{8E049787-7AD5-49A6-93F4-1B05D827B4B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28889" y="6002186"/>
              <a:ext cx="448405" cy="448405"/>
            </a:xfrm>
            <a:prstGeom prst="rect">
              <a:avLst/>
            </a:prstGeom>
          </p:spPr>
        </p:pic>
      </p:grpSp>
      <p:sp>
        <p:nvSpPr>
          <p:cNvPr id="16" name="Google Shape;439;p34">
            <a:extLst>
              <a:ext uri="{FF2B5EF4-FFF2-40B4-BE49-F238E27FC236}">
                <a16:creationId xmlns:a16="http://schemas.microsoft.com/office/drawing/2014/main" id="{B60222AB-5446-400A-93AA-46EB6692722C}"/>
              </a:ext>
            </a:extLst>
          </p:cNvPr>
          <p:cNvSpPr txBox="1">
            <a:spLocks/>
          </p:cNvSpPr>
          <p:nvPr/>
        </p:nvSpPr>
        <p:spPr>
          <a:xfrm>
            <a:off x="-2423268" y="2965778"/>
            <a:ext cx="6418070" cy="13452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en-IN" dirty="0">
                <a:solidFill>
                  <a:schemeClr val="bg1"/>
                </a:solidFill>
              </a:rPr>
              <a:t>Rationale </a:t>
            </a:r>
          </a:p>
        </p:txBody>
      </p:sp>
    </p:spTree>
    <p:extLst>
      <p:ext uri="{BB962C8B-B14F-4D97-AF65-F5344CB8AC3E}">
        <p14:creationId xmlns:p14="http://schemas.microsoft.com/office/powerpoint/2010/main" val="51139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39;p34">
            <a:extLst>
              <a:ext uri="{FF2B5EF4-FFF2-40B4-BE49-F238E27FC236}">
                <a16:creationId xmlns:a16="http://schemas.microsoft.com/office/drawing/2014/main" id="{106BF4BE-E765-4BCC-A7E6-D60851BFFA4E}"/>
              </a:ext>
            </a:extLst>
          </p:cNvPr>
          <p:cNvSpPr txBox="1">
            <a:spLocks/>
          </p:cNvSpPr>
          <p:nvPr/>
        </p:nvSpPr>
        <p:spPr>
          <a:xfrm>
            <a:off x="-2360516" y="-330200"/>
            <a:ext cx="6418070" cy="13452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en-IN" dirty="0">
                <a:solidFill>
                  <a:schemeClr val="bg1"/>
                </a:solidFill>
              </a:rPr>
              <a:t>Objectives</a:t>
            </a:r>
          </a:p>
        </p:txBody>
      </p:sp>
      <p:sp>
        <p:nvSpPr>
          <p:cNvPr id="16" name="Google Shape;459;p35">
            <a:extLst>
              <a:ext uri="{FF2B5EF4-FFF2-40B4-BE49-F238E27FC236}">
                <a16:creationId xmlns:a16="http://schemas.microsoft.com/office/drawing/2014/main" id="{3A710C4B-7DC5-80F1-D4E0-3A4177E98623}"/>
              </a:ext>
            </a:extLst>
          </p:cNvPr>
          <p:cNvSpPr txBox="1">
            <a:spLocks/>
          </p:cNvSpPr>
          <p:nvPr/>
        </p:nvSpPr>
        <p:spPr>
          <a:xfrm>
            <a:off x="1793575" y="2883833"/>
            <a:ext cx="3280184" cy="13207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400"/>
              <a:buFont typeface="Lexend Deca Light"/>
              <a:buNone/>
              <a:defRPr sz="1400" b="0" i="0" u="none" strike="noStrike" cap="none">
                <a:solidFill>
                  <a:schemeClr val="lt1"/>
                </a:solidFill>
                <a:latin typeface="Lexend Deca Light"/>
                <a:ea typeface="Lexend Deca Light"/>
                <a:cs typeface="Lexend Deca Light"/>
                <a:sym typeface="Lexend Deca Light"/>
              </a:defRPr>
            </a:lvl1pPr>
            <a:lvl2pPr marL="914400" marR="0" lvl="1" indent="-317500" algn="ctr" rtl="0">
              <a:lnSpc>
                <a:spcPct val="100000"/>
              </a:lnSpc>
              <a:spcBef>
                <a:spcPts val="0"/>
              </a:spcBef>
              <a:spcAft>
                <a:spcPts val="0"/>
              </a:spcAft>
              <a:buClr>
                <a:schemeClr val="lt1"/>
              </a:buClr>
              <a:buSzPts val="1400"/>
              <a:buFont typeface="Lexend Deca Light"/>
              <a:buNone/>
              <a:defRPr sz="1400" b="0" i="0" u="none" strike="noStrike" cap="none">
                <a:solidFill>
                  <a:schemeClr val="lt1"/>
                </a:solidFill>
                <a:latin typeface="Lexend Deca Light"/>
                <a:ea typeface="Lexend Deca Light"/>
                <a:cs typeface="Lexend Deca Light"/>
                <a:sym typeface="Lexend Deca Light"/>
              </a:defRPr>
            </a:lvl2pPr>
            <a:lvl3pPr marL="1371600" marR="0" lvl="2" indent="-317500" algn="ctr" rtl="0">
              <a:lnSpc>
                <a:spcPct val="100000"/>
              </a:lnSpc>
              <a:spcBef>
                <a:spcPts val="0"/>
              </a:spcBef>
              <a:spcAft>
                <a:spcPts val="0"/>
              </a:spcAft>
              <a:buClr>
                <a:schemeClr val="lt1"/>
              </a:buClr>
              <a:buSzPts val="1400"/>
              <a:buFont typeface="Lexend Deca Light"/>
              <a:buNone/>
              <a:defRPr sz="1400" b="0" i="0" u="none" strike="noStrike" cap="none">
                <a:solidFill>
                  <a:schemeClr val="lt1"/>
                </a:solidFill>
                <a:latin typeface="Lexend Deca Light"/>
                <a:ea typeface="Lexend Deca Light"/>
                <a:cs typeface="Lexend Deca Light"/>
                <a:sym typeface="Lexend Deca Light"/>
              </a:defRPr>
            </a:lvl3pPr>
            <a:lvl4pPr marL="1828800" marR="0" lvl="3" indent="-317500" algn="ctr" rtl="0">
              <a:lnSpc>
                <a:spcPct val="100000"/>
              </a:lnSpc>
              <a:spcBef>
                <a:spcPts val="0"/>
              </a:spcBef>
              <a:spcAft>
                <a:spcPts val="0"/>
              </a:spcAft>
              <a:buClr>
                <a:schemeClr val="lt1"/>
              </a:buClr>
              <a:buSzPts val="1400"/>
              <a:buFont typeface="Lexend Deca Light"/>
              <a:buNone/>
              <a:defRPr sz="1400" b="0" i="0" u="none" strike="noStrike" cap="none">
                <a:solidFill>
                  <a:schemeClr val="lt1"/>
                </a:solidFill>
                <a:latin typeface="Lexend Deca Light"/>
                <a:ea typeface="Lexend Deca Light"/>
                <a:cs typeface="Lexend Deca Light"/>
                <a:sym typeface="Lexend Deca Light"/>
              </a:defRPr>
            </a:lvl4pPr>
            <a:lvl5pPr marL="2286000" marR="0" lvl="4" indent="-317500" algn="ctr" rtl="0">
              <a:lnSpc>
                <a:spcPct val="100000"/>
              </a:lnSpc>
              <a:spcBef>
                <a:spcPts val="0"/>
              </a:spcBef>
              <a:spcAft>
                <a:spcPts val="0"/>
              </a:spcAft>
              <a:buClr>
                <a:schemeClr val="lt1"/>
              </a:buClr>
              <a:buSzPts val="1400"/>
              <a:buFont typeface="Lexend Deca Light"/>
              <a:buNone/>
              <a:defRPr sz="1400" b="0" i="0" u="none" strike="noStrike" cap="none">
                <a:solidFill>
                  <a:schemeClr val="lt1"/>
                </a:solidFill>
                <a:latin typeface="Lexend Deca Light"/>
                <a:ea typeface="Lexend Deca Light"/>
                <a:cs typeface="Lexend Deca Light"/>
                <a:sym typeface="Lexend Deca Light"/>
              </a:defRPr>
            </a:lvl5pPr>
            <a:lvl6pPr marL="2743200" marR="0" lvl="5" indent="-317500" algn="ctr" rtl="0">
              <a:lnSpc>
                <a:spcPct val="100000"/>
              </a:lnSpc>
              <a:spcBef>
                <a:spcPts val="0"/>
              </a:spcBef>
              <a:spcAft>
                <a:spcPts val="0"/>
              </a:spcAft>
              <a:buClr>
                <a:schemeClr val="lt1"/>
              </a:buClr>
              <a:buSzPts val="1400"/>
              <a:buFont typeface="Lexend Deca Light"/>
              <a:buNone/>
              <a:defRPr sz="1400" b="0" i="0" u="none" strike="noStrike" cap="none">
                <a:solidFill>
                  <a:schemeClr val="lt1"/>
                </a:solidFill>
                <a:latin typeface="Lexend Deca Light"/>
                <a:ea typeface="Lexend Deca Light"/>
                <a:cs typeface="Lexend Deca Light"/>
                <a:sym typeface="Lexend Deca Light"/>
              </a:defRPr>
            </a:lvl6pPr>
            <a:lvl7pPr marL="3200400" marR="0" lvl="6" indent="-317500" algn="ctr" rtl="0">
              <a:lnSpc>
                <a:spcPct val="100000"/>
              </a:lnSpc>
              <a:spcBef>
                <a:spcPts val="0"/>
              </a:spcBef>
              <a:spcAft>
                <a:spcPts val="0"/>
              </a:spcAft>
              <a:buClr>
                <a:schemeClr val="lt1"/>
              </a:buClr>
              <a:buSzPts val="1400"/>
              <a:buFont typeface="Lexend Deca Light"/>
              <a:buNone/>
              <a:defRPr sz="1400" b="0" i="0" u="none" strike="noStrike" cap="none">
                <a:solidFill>
                  <a:schemeClr val="lt1"/>
                </a:solidFill>
                <a:latin typeface="Lexend Deca Light"/>
                <a:ea typeface="Lexend Deca Light"/>
                <a:cs typeface="Lexend Deca Light"/>
                <a:sym typeface="Lexend Deca Light"/>
              </a:defRPr>
            </a:lvl7pPr>
            <a:lvl8pPr marL="3657600" marR="0" lvl="7" indent="-317500" algn="ctr" rtl="0">
              <a:lnSpc>
                <a:spcPct val="100000"/>
              </a:lnSpc>
              <a:spcBef>
                <a:spcPts val="0"/>
              </a:spcBef>
              <a:spcAft>
                <a:spcPts val="0"/>
              </a:spcAft>
              <a:buClr>
                <a:schemeClr val="lt1"/>
              </a:buClr>
              <a:buSzPts val="1400"/>
              <a:buFont typeface="Lexend Deca Light"/>
              <a:buNone/>
              <a:defRPr sz="1400" b="0" i="0" u="none" strike="noStrike" cap="none">
                <a:solidFill>
                  <a:schemeClr val="lt1"/>
                </a:solidFill>
                <a:latin typeface="Lexend Deca Light"/>
                <a:ea typeface="Lexend Deca Light"/>
                <a:cs typeface="Lexend Deca Light"/>
                <a:sym typeface="Lexend Deca Light"/>
              </a:defRPr>
            </a:lvl8pPr>
            <a:lvl9pPr marL="4114800" marR="0" lvl="8" indent="-317500" algn="ctr" rtl="0">
              <a:lnSpc>
                <a:spcPct val="100000"/>
              </a:lnSpc>
              <a:spcBef>
                <a:spcPts val="0"/>
              </a:spcBef>
              <a:spcAft>
                <a:spcPts val="0"/>
              </a:spcAft>
              <a:buClr>
                <a:schemeClr val="lt1"/>
              </a:buClr>
              <a:buSzPts val="1400"/>
              <a:buFont typeface="Lexend Deca Light"/>
              <a:buNone/>
              <a:defRPr sz="1400" b="0" i="0" u="none" strike="noStrike" cap="none">
                <a:solidFill>
                  <a:schemeClr val="lt1"/>
                </a:solidFill>
                <a:latin typeface="Lexend Deca Light"/>
                <a:ea typeface="Lexend Deca Light"/>
                <a:cs typeface="Lexend Deca Light"/>
                <a:sym typeface="Lexend Deca Light"/>
              </a:defRPr>
            </a:lvl9pPr>
          </a:lstStyle>
          <a:p>
            <a:pPr marL="0" indent="0">
              <a:buClr>
                <a:srgbClr val="FFFFFF"/>
              </a:buClr>
            </a:pPr>
            <a:r>
              <a:rPr lang="en-IN" sz="1800" dirty="0">
                <a:effectLst/>
                <a:latin typeface="Calibri" panose="020F0502020204030204" pitchFamily="34" charset="0"/>
                <a:ea typeface="Times New Roman" panose="02020603050405020304" pitchFamily="18" charset="0"/>
              </a:rPr>
              <a:t>To assess the need for digitalization in the OPD and IPD of a Tertiary Care Hospital.</a:t>
            </a:r>
            <a:endParaRPr lang="en-IN" sz="1800" dirty="0">
              <a:effectLst/>
              <a:latin typeface="Times New Roman" panose="02020603050405020304" pitchFamily="18" charset="0"/>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
                <a:srgbClr val="FFFFFF"/>
              </a:buClr>
              <a:buSzPts val="1400"/>
              <a:buFont typeface="Lexend Deca Light"/>
              <a:buNone/>
              <a:tabLst/>
              <a:defRPr/>
            </a:pPr>
            <a:endParaRPr kumimoji="0" lang="en-US" sz="1400" b="0" i="0" u="none" strike="noStrike" kern="0" cap="none" spc="0" normalizeH="0" baseline="0" noProof="0" dirty="0">
              <a:ln>
                <a:noFill/>
              </a:ln>
              <a:solidFill>
                <a:srgbClr val="FFFFFF"/>
              </a:solidFill>
              <a:effectLst/>
              <a:uLnTx/>
              <a:uFillTx/>
              <a:latin typeface="Lexend Deca Light"/>
              <a:sym typeface="Lexend Deca Light"/>
            </a:endParaRPr>
          </a:p>
        </p:txBody>
      </p:sp>
      <p:sp>
        <p:nvSpPr>
          <p:cNvPr id="17" name="Google Shape;461;p35">
            <a:extLst>
              <a:ext uri="{FF2B5EF4-FFF2-40B4-BE49-F238E27FC236}">
                <a16:creationId xmlns:a16="http://schemas.microsoft.com/office/drawing/2014/main" id="{9860FFDB-CDD5-04B1-6094-CB4B94695CF0}"/>
              </a:ext>
            </a:extLst>
          </p:cNvPr>
          <p:cNvSpPr txBox="1">
            <a:spLocks/>
          </p:cNvSpPr>
          <p:nvPr/>
        </p:nvSpPr>
        <p:spPr>
          <a:xfrm>
            <a:off x="2200067" y="2215084"/>
            <a:ext cx="2467200" cy="468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200"/>
              <a:buFont typeface="Alata"/>
              <a:buNone/>
              <a:defRPr sz="2000" b="0" i="0" u="none" strike="noStrike" cap="none">
                <a:solidFill>
                  <a:schemeClr val="lt1"/>
                </a:solidFill>
                <a:latin typeface="Alata"/>
                <a:ea typeface="Alata"/>
                <a:cs typeface="Alata"/>
                <a:sym typeface="Alata"/>
              </a:defRPr>
            </a:lvl1pPr>
            <a:lvl2pPr marR="0" lvl="1" algn="ctr" rtl="0">
              <a:lnSpc>
                <a:spcPct val="100000"/>
              </a:lnSpc>
              <a:spcBef>
                <a:spcPts val="0"/>
              </a:spcBef>
              <a:spcAft>
                <a:spcPts val="0"/>
              </a:spcAft>
              <a:buClr>
                <a:schemeClr val="lt1"/>
              </a:buClr>
              <a:buSzPts val="2200"/>
              <a:buFont typeface="Alata"/>
              <a:buNone/>
              <a:defRPr sz="2200" b="0" i="0" u="none" strike="noStrike" cap="none">
                <a:solidFill>
                  <a:schemeClr val="lt1"/>
                </a:solidFill>
                <a:latin typeface="Alata"/>
                <a:ea typeface="Alata"/>
                <a:cs typeface="Alata"/>
                <a:sym typeface="Alata"/>
              </a:defRPr>
            </a:lvl2pPr>
            <a:lvl3pPr marR="0" lvl="2" algn="ctr" rtl="0">
              <a:lnSpc>
                <a:spcPct val="100000"/>
              </a:lnSpc>
              <a:spcBef>
                <a:spcPts val="0"/>
              </a:spcBef>
              <a:spcAft>
                <a:spcPts val="0"/>
              </a:spcAft>
              <a:buClr>
                <a:schemeClr val="lt1"/>
              </a:buClr>
              <a:buSzPts val="2200"/>
              <a:buFont typeface="Alata"/>
              <a:buNone/>
              <a:defRPr sz="2200" b="0" i="0" u="none" strike="noStrike" cap="none">
                <a:solidFill>
                  <a:schemeClr val="lt1"/>
                </a:solidFill>
                <a:latin typeface="Alata"/>
                <a:ea typeface="Alata"/>
                <a:cs typeface="Alata"/>
                <a:sym typeface="Alata"/>
              </a:defRPr>
            </a:lvl3pPr>
            <a:lvl4pPr marR="0" lvl="3" algn="ctr" rtl="0">
              <a:lnSpc>
                <a:spcPct val="100000"/>
              </a:lnSpc>
              <a:spcBef>
                <a:spcPts val="0"/>
              </a:spcBef>
              <a:spcAft>
                <a:spcPts val="0"/>
              </a:spcAft>
              <a:buClr>
                <a:schemeClr val="lt1"/>
              </a:buClr>
              <a:buSzPts val="2200"/>
              <a:buFont typeface="Alata"/>
              <a:buNone/>
              <a:defRPr sz="2200" b="0" i="0" u="none" strike="noStrike" cap="none">
                <a:solidFill>
                  <a:schemeClr val="lt1"/>
                </a:solidFill>
                <a:latin typeface="Alata"/>
                <a:ea typeface="Alata"/>
                <a:cs typeface="Alata"/>
                <a:sym typeface="Alata"/>
              </a:defRPr>
            </a:lvl4pPr>
            <a:lvl5pPr marR="0" lvl="4" algn="ctr" rtl="0">
              <a:lnSpc>
                <a:spcPct val="100000"/>
              </a:lnSpc>
              <a:spcBef>
                <a:spcPts val="0"/>
              </a:spcBef>
              <a:spcAft>
                <a:spcPts val="0"/>
              </a:spcAft>
              <a:buClr>
                <a:schemeClr val="lt1"/>
              </a:buClr>
              <a:buSzPts val="2200"/>
              <a:buFont typeface="Alata"/>
              <a:buNone/>
              <a:defRPr sz="2200" b="0" i="0" u="none" strike="noStrike" cap="none">
                <a:solidFill>
                  <a:schemeClr val="lt1"/>
                </a:solidFill>
                <a:latin typeface="Alata"/>
                <a:ea typeface="Alata"/>
                <a:cs typeface="Alata"/>
                <a:sym typeface="Alata"/>
              </a:defRPr>
            </a:lvl5pPr>
            <a:lvl6pPr marR="0" lvl="5" algn="ctr" rtl="0">
              <a:lnSpc>
                <a:spcPct val="100000"/>
              </a:lnSpc>
              <a:spcBef>
                <a:spcPts val="0"/>
              </a:spcBef>
              <a:spcAft>
                <a:spcPts val="0"/>
              </a:spcAft>
              <a:buClr>
                <a:schemeClr val="lt1"/>
              </a:buClr>
              <a:buSzPts val="2200"/>
              <a:buFont typeface="Alata"/>
              <a:buNone/>
              <a:defRPr sz="2200" b="0" i="0" u="none" strike="noStrike" cap="none">
                <a:solidFill>
                  <a:schemeClr val="lt1"/>
                </a:solidFill>
                <a:latin typeface="Alata"/>
                <a:ea typeface="Alata"/>
                <a:cs typeface="Alata"/>
                <a:sym typeface="Alata"/>
              </a:defRPr>
            </a:lvl6pPr>
            <a:lvl7pPr marR="0" lvl="6" algn="ctr" rtl="0">
              <a:lnSpc>
                <a:spcPct val="100000"/>
              </a:lnSpc>
              <a:spcBef>
                <a:spcPts val="0"/>
              </a:spcBef>
              <a:spcAft>
                <a:spcPts val="0"/>
              </a:spcAft>
              <a:buClr>
                <a:schemeClr val="lt1"/>
              </a:buClr>
              <a:buSzPts val="2200"/>
              <a:buFont typeface="Alata"/>
              <a:buNone/>
              <a:defRPr sz="2200" b="0" i="0" u="none" strike="noStrike" cap="none">
                <a:solidFill>
                  <a:schemeClr val="lt1"/>
                </a:solidFill>
                <a:latin typeface="Alata"/>
                <a:ea typeface="Alata"/>
                <a:cs typeface="Alata"/>
                <a:sym typeface="Alata"/>
              </a:defRPr>
            </a:lvl7pPr>
            <a:lvl8pPr marR="0" lvl="7" algn="ctr" rtl="0">
              <a:lnSpc>
                <a:spcPct val="100000"/>
              </a:lnSpc>
              <a:spcBef>
                <a:spcPts val="0"/>
              </a:spcBef>
              <a:spcAft>
                <a:spcPts val="0"/>
              </a:spcAft>
              <a:buClr>
                <a:schemeClr val="lt1"/>
              </a:buClr>
              <a:buSzPts val="2200"/>
              <a:buFont typeface="Alata"/>
              <a:buNone/>
              <a:defRPr sz="2200" b="0" i="0" u="none" strike="noStrike" cap="none">
                <a:solidFill>
                  <a:schemeClr val="lt1"/>
                </a:solidFill>
                <a:latin typeface="Alata"/>
                <a:ea typeface="Alata"/>
                <a:cs typeface="Alata"/>
                <a:sym typeface="Alata"/>
              </a:defRPr>
            </a:lvl8pPr>
            <a:lvl9pPr marR="0" lvl="8" algn="ctr" rtl="0">
              <a:lnSpc>
                <a:spcPct val="100000"/>
              </a:lnSpc>
              <a:spcBef>
                <a:spcPts val="0"/>
              </a:spcBef>
              <a:spcAft>
                <a:spcPts val="0"/>
              </a:spcAft>
              <a:buClr>
                <a:schemeClr val="lt1"/>
              </a:buClr>
              <a:buSzPts val="2200"/>
              <a:buFont typeface="Alata"/>
              <a:buNone/>
              <a:defRPr sz="2200" b="0" i="0" u="none" strike="noStrike" cap="none">
                <a:solidFill>
                  <a:schemeClr val="lt1"/>
                </a:solidFill>
                <a:latin typeface="Alata"/>
                <a:ea typeface="Alata"/>
                <a:cs typeface="Alata"/>
                <a:sym typeface="Alata"/>
              </a:defRPr>
            </a:lvl9pPr>
          </a:lstStyle>
          <a:p>
            <a:pPr marL="0" marR="0" lvl="0" indent="0" algn="ctr" defTabSz="914400" rtl="0" eaLnBrk="1" fontAlgn="auto" latinLnBrk="0" hangingPunct="1">
              <a:lnSpc>
                <a:spcPct val="100000"/>
              </a:lnSpc>
              <a:spcBef>
                <a:spcPts val="0"/>
              </a:spcBef>
              <a:spcAft>
                <a:spcPts val="0"/>
              </a:spcAft>
              <a:buClr>
                <a:srgbClr val="FFFFFF"/>
              </a:buClr>
              <a:buSzPts val="2200"/>
              <a:buFont typeface="Alata"/>
              <a:buNone/>
              <a:tabLst/>
              <a:defRPr/>
            </a:pPr>
            <a:r>
              <a:rPr kumimoji="0" lang="en-IN" sz="2000" b="0" i="0" u="none" strike="noStrike" kern="0" cap="none" spc="0" normalizeH="0" baseline="0" noProof="0" dirty="0">
                <a:ln>
                  <a:noFill/>
                </a:ln>
                <a:solidFill>
                  <a:srgbClr val="FFFFFF"/>
                </a:solidFill>
                <a:effectLst/>
                <a:uLnTx/>
                <a:uFillTx/>
                <a:latin typeface="Alata"/>
                <a:sym typeface="Alata"/>
              </a:rPr>
              <a:t>1</a:t>
            </a:r>
          </a:p>
        </p:txBody>
      </p:sp>
      <p:sp>
        <p:nvSpPr>
          <p:cNvPr id="18" name="Google Shape;462;p35">
            <a:extLst>
              <a:ext uri="{FF2B5EF4-FFF2-40B4-BE49-F238E27FC236}">
                <a16:creationId xmlns:a16="http://schemas.microsoft.com/office/drawing/2014/main" id="{6C53D9DD-85CC-E3E6-4729-12C99D90B67D}"/>
              </a:ext>
            </a:extLst>
          </p:cNvPr>
          <p:cNvSpPr txBox="1">
            <a:spLocks/>
          </p:cNvSpPr>
          <p:nvPr/>
        </p:nvSpPr>
        <p:spPr>
          <a:xfrm>
            <a:off x="6912849" y="2853131"/>
            <a:ext cx="2879519" cy="82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400"/>
              <a:buFont typeface="Lexend Deca Light"/>
              <a:buNone/>
              <a:defRPr sz="1400" b="0" i="0" u="none" strike="noStrike" cap="none">
                <a:solidFill>
                  <a:schemeClr val="lt1"/>
                </a:solidFill>
                <a:latin typeface="Lexend Deca Light"/>
                <a:ea typeface="Lexend Deca Light"/>
                <a:cs typeface="Lexend Deca Light"/>
                <a:sym typeface="Lexend Deca Light"/>
              </a:defRPr>
            </a:lvl1pPr>
            <a:lvl2pPr marL="914400" marR="0" lvl="1" indent="-317500" algn="ctr" rtl="0">
              <a:lnSpc>
                <a:spcPct val="100000"/>
              </a:lnSpc>
              <a:spcBef>
                <a:spcPts val="0"/>
              </a:spcBef>
              <a:spcAft>
                <a:spcPts val="0"/>
              </a:spcAft>
              <a:buClr>
                <a:schemeClr val="lt1"/>
              </a:buClr>
              <a:buSzPts val="1400"/>
              <a:buFont typeface="Lexend Deca Light"/>
              <a:buNone/>
              <a:defRPr sz="1400" b="0" i="0" u="none" strike="noStrike" cap="none">
                <a:solidFill>
                  <a:schemeClr val="lt1"/>
                </a:solidFill>
                <a:latin typeface="Lexend Deca Light"/>
                <a:ea typeface="Lexend Deca Light"/>
                <a:cs typeface="Lexend Deca Light"/>
                <a:sym typeface="Lexend Deca Light"/>
              </a:defRPr>
            </a:lvl2pPr>
            <a:lvl3pPr marL="1371600" marR="0" lvl="2" indent="-317500" algn="ctr" rtl="0">
              <a:lnSpc>
                <a:spcPct val="100000"/>
              </a:lnSpc>
              <a:spcBef>
                <a:spcPts val="0"/>
              </a:spcBef>
              <a:spcAft>
                <a:spcPts val="0"/>
              </a:spcAft>
              <a:buClr>
                <a:schemeClr val="lt1"/>
              </a:buClr>
              <a:buSzPts val="1400"/>
              <a:buFont typeface="Lexend Deca Light"/>
              <a:buNone/>
              <a:defRPr sz="1400" b="0" i="0" u="none" strike="noStrike" cap="none">
                <a:solidFill>
                  <a:schemeClr val="lt1"/>
                </a:solidFill>
                <a:latin typeface="Lexend Deca Light"/>
                <a:ea typeface="Lexend Deca Light"/>
                <a:cs typeface="Lexend Deca Light"/>
                <a:sym typeface="Lexend Deca Light"/>
              </a:defRPr>
            </a:lvl3pPr>
            <a:lvl4pPr marL="1828800" marR="0" lvl="3" indent="-317500" algn="ctr" rtl="0">
              <a:lnSpc>
                <a:spcPct val="100000"/>
              </a:lnSpc>
              <a:spcBef>
                <a:spcPts val="0"/>
              </a:spcBef>
              <a:spcAft>
                <a:spcPts val="0"/>
              </a:spcAft>
              <a:buClr>
                <a:schemeClr val="lt1"/>
              </a:buClr>
              <a:buSzPts val="1400"/>
              <a:buFont typeface="Lexend Deca Light"/>
              <a:buNone/>
              <a:defRPr sz="1400" b="0" i="0" u="none" strike="noStrike" cap="none">
                <a:solidFill>
                  <a:schemeClr val="lt1"/>
                </a:solidFill>
                <a:latin typeface="Lexend Deca Light"/>
                <a:ea typeface="Lexend Deca Light"/>
                <a:cs typeface="Lexend Deca Light"/>
                <a:sym typeface="Lexend Deca Light"/>
              </a:defRPr>
            </a:lvl4pPr>
            <a:lvl5pPr marL="2286000" marR="0" lvl="4" indent="-317500" algn="ctr" rtl="0">
              <a:lnSpc>
                <a:spcPct val="100000"/>
              </a:lnSpc>
              <a:spcBef>
                <a:spcPts val="0"/>
              </a:spcBef>
              <a:spcAft>
                <a:spcPts val="0"/>
              </a:spcAft>
              <a:buClr>
                <a:schemeClr val="lt1"/>
              </a:buClr>
              <a:buSzPts val="1400"/>
              <a:buFont typeface="Lexend Deca Light"/>
              <a:buNone/>
              <a:defRPr sz="1400" b="0" i="0" u="none" strike="noStrike" cap="none">
                <a:solidFill>
                  <a:schemeClr val="lt1"/>
                </a:solidFill>
                <a:latin typeface="Lexend Deca Light"/>
                <a:ea typeface="Lexend Deca Light"/>
                <a:cs typeface="Lexend Deca Light"/>
                <a:sym typeface="Lexend Deca Light"/>
              </a:defRPr>
            </a:lvl5pPr>
            <a:lvl6pPr marL="2743200" marR="0" lvl="5" indent="-317500" algn="ctr" rtl="0">
              <a:lnSpc>
                <a:spcPct val="100000"/>
              </a:lnSpc>
              <a:spcBef>
                <a:spcPts val="0"/>
              </a:spcBef>
              <a:spcAft>
                <a:spcPts val="0"/>
              </a:spcAft>
              <a:buClr>
                <a:schemeClr val="lt1"/>
              </a:buClr>
              <a:buSzPts val="1400"/>
              <a:buFont typeface="Lexend Deca Light"/>
              <a:buNone/>
              <a:defRPr sz="1400" b="0" i="0" u="none" strike="noStrike" cap="none">
                <a:solidFill>
                  <a:schemeClr val="lt1"/>
                </a:solidFill>
                <a:latin typeface="Lexend Deca Light"/>
                <a:ea typeface="Lexend Deca Light"/>
                <a:cs typeface="Lexend Deca Light"/>
                <a:sym typeface="Lexend Deca Light"/>
              </a:defRPr>
            </a:lvl6pPr>
            <a:lvl7pPr marL="3200400" marR="0" lvl="6" indent="-317500" algn="ctr" rtl="0">
              <a:lnSpc>
                <a:spcPct val="100000"/>
              </a:lnSpc>
              <a:spcBef>
                <a:spcPts val="0"/>
              </a:spcBef>
              <a:spcAft>
                <a:spcPts val="0"/>
              </a:spcAft>
              <a:buClr>
                <a:schemeClr val="lt1"/>
              </a:buClr>
              <a:buSzPts val="1400"/>
              <a:buFont typeface="Lexend Deca Light"/>
              <a:buNone/>
              <a:defRPr sz="1400" b="0" i="0" u="none" strike="noStrike" cap="none">
                <a:solidFill>
                  <a:schemeClr val="lt1"/>
                </a:solidFill>
                <a:latin typeface="Lexend Deca Light"/>
                <a:ea typeface="Lexend Deca Light"/>
                <a:cs typeface="Lexend Deca Light"/>
                <a:sym typeface="Lexend Deca Light"/>
              </a:defRPr>
            </a:lvl7pPr>
            <a:lvl8pPr marL="3657600" marR="0" lvl="7" indent="-317500" algn="ctr" rtl="0">
              <a:lnSpc>
                <a:spcPct val="100000"/>
              </a:lnSpc>
              <a:spcBef>
                <a:spcPts val="0"/>
              </a:spcBef>
              <a:spcAft>
                <a:spcPts val="0"/>
              </a:spcAft>
              <a:buClr>
                <a:schemeClr val="lt1"/>
              </a:buClr>
              <a:buSzPts val="1400"/>
              <a:buFont typeface="Lexend Deca Light"/>
              <a:buNone/>
              <a:defRPr sz="1400" b="0" i="0" u="none" strike="noStrike" cap="none">
                <a:solidFill>
                  <a:schemeClr val="lt1"/>
                </a:solidFill>
                <a:latin typeface="Lexend Deca Light"/>
                <a:ea typeface="Lexend Deca Light"/>
                <a:cs typeface="Lexend Deca Light"/>
                <a:sym typeface="Lexend Deca Light"/>
              </a:defRPr>
            </a:lvl8pPr>
            <a:lvl9pPr marL="4114800" marR="0" lvl="8" indent="-317500" algn="ctr" rtl="0">
              <a:lnSpc>
                <a:spcPct val="100000"/>
              </a:lnSpc>
              <a:spcBef>
                <a:spcPts val="0"/>
              </a:spcBef>
              <a:spcAft>
                <a:spcPts val="0"/>
              </a:spcAft>
              <a:buClr>
                <a:schemeClr val="lt1"/>
              </a:buClr>
              <a:buSzPts val="1400"/>
              <a:buFont typeface="Lexend Deca Light"/>
              <a:buNone/>
              <a:defRPr sz="1400" b="0" i="0" u="none" strike="noStrike" cap="none">
                <a:solidFill>
                  <a:schemeClr val="lt1"/>
                </a:solidFill>
                <a:latin typeface="Lexend Deca Light"/>
                <a:ea typeface="Lexend Deca Light"/>
                <a:cs typeface="Lexend Deca Light"/>
                <a:sym typeface="Lexend Deca Light"/>
              </a:defRPr>
            </a:lvl9pPr>
          </a:lstStyle>
          <a:p>
            <a:pPr marL="0" marR="0" lvl="0" indent="0" algn="ctr" defTabSz="914400" rtl="0" eaLnBrk="1" fontAlgn="auto" latinLnBrk="0" hangingPunct="1">
              <a:lnSpc>
                <a:spcPct val="100000"/>
              </a:lnSpc>
              <a:spcBef>
                <a:spcPts val="0"/>
              </a:spcBef>
              <a:spcAft>
                <a:spcPts val="0"/>
              </a:spcAft>
              <a:buClr>
                <a:srgbClr val="FFFFFF"/>
              </a:buClr>
              <a:buSzPts val="1400"/>
              <a:buFont typeface="Lexend Deca Light"/>
              <a:buNone/>
              <a:tabLst/>
              <a:defRPr/>
            </a:pPr>
            <a:r>
              <a:rPr lang="en-IN" sz="1800" dirty="0">
                <a:effectLst/>
                <a:latin typeface="Calibri" panose="020F0502020204030204" pitchFamily="34" charset="0"/>
                <a:ea typeface="Times New Roman" panose="02020603050405020304" pitchFamily="18" charset="0"/>
              </a:rPr>
              <a:t>To collect, process and track the stakeholder needs and requirements.</a:t>
            </a:r>
            <a:endParaRPr kumimoji="0" lang="en-US" sz="1400" b="0" i="0" u="none" strike="noStrike" kern="0" cap="none" spc="0" normalizeH="0" baseline="0" noProof="0" dirty="0">
              <a:ln>
                <a:noFill/>
              </a:ln>
              <a:solidFill>
                <a:srgbClr val="FFFFFF"/>
              </a:solidFill>
              <a:effectLst/>
              <a:uLnTx/>
              <a:uFillTx/>
              <a:latin typeface="Lexend Deca Light"/>
              <a:sym typeface="Lexend Deca Light"/>
            </a:endParaRPr>
          </a:p>
        </p:txBody>
      </p:sp>
      <p:sp>
        <p:nvSpPr>
          <p:cNvPr id="19" name="Google Shape;463;p35">
            <a:extLst>
              <a:ext uri="{FF2B5EF4-FFF2-40B4-BE49-F238E27FC236}">
                <a16:creationId xmlns:a16="http://schemas.microsoft.com/office/drawing/2014/main" id="{5F0B3A7B-EB71-E7D4-C358-FEF8F793D9E7}"/>
              </a:ext>
            </a:extLst>
          </p:cNvPr>
          <p:cNvSpPr txBox="1">
            <a:spLocks/>
          </p:cNvSpPr>
          <p:nvPr/>
        </p:nvSpPr>
        <p:spPr>
          <a:xfrm>
            <a:off x="6912849" y="2189838"/>
            <a:ext cx="2467200" cy="468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200"/>
              <a:buFont typeface="Alata"/>
              <a:buNone/>
              <a:defRPr sz="2000" b="0" i="0" u="none" strike="noStrike" cap="none">
                <a:solidFill>
                  <a:schemeClr val="lt1"/>
                </a:solidFill>
                <a:latin typeface="Alata"/>
                <a:ea typeface="Alata"/>
                <a:cs typeface="Alata"/>
                <a:sym typeface="Alata"/>
              </a:defRPr>
            </a:lvl1pPr>
            <a:lvl2pPr marR="0" lvl="1" algn="ctr" rtl="0">
              <a:lnSpc>
                <a:spcPct val="100000"/>
              </a:lnSpc>
              <a:spcBef>
                <a:spcPts val="0"/>
              </a:spcBef>
              <a:spcAft>
                <a:spcPts val="0"/>
              </a:spcAft>
              <a:buClr>
                <a:schemeClr val="lt1"/>
              </a:buClr>
              <a:buSzPts val="2200"/>
              <a:buFont typeface="Alata"/>
              <a:buNone/>
              <a:defRPr sz="2200" b="0" i="0" u="none" strike="noStrike" cap="none">
                <a:solidFill>
                  <a:schemeClr val="lt1"/>
                </a:solidFill>
                <a:latin typeface="Alata"/>
                <a:ea typeface="Alata"/>
                <a:cs typeface="Alata"/>
                <a:sym typeface="Alata"/>
              </a:defRPr>
            </a:lvl2pPr>
            <a:lvl3pPr marR="0" lvl="2" algn="ctr" rtl="0">
              <a:lnSpc>
                <a:spcPct val="100000"/>
              </a:lnSpc>
              <a:spcBef>
                <a:spcPts val="0"/>
              </a:spcBef>
              <a:spcAft>
                <a:spcPts val="0"/>
              </a:spcAft>
              <a:buClr>
                <a:schemeClr val="lt1"/>
              </a:buClr>
              <a:buSzPts val="2200"/>
              <a:buFont typeface="Alata"/>
              <a:buNone/>
              <a:defRPr sz="2200" b="0" i="0" u="none" strike="noStrike" cap="none">
                <a:solidFill>
                  <a:schemeClr val="lt1"/>
                </a:solidFill>
                <a:latin typeface="Alata"/>
                <a:ea typeface="Alata"/>
                <a:cs typeface="Alata"/>
                <a:sym typeface="Alata"/>
              </a:defRPr>
            </a:lvl3pPr>
            <a:lvl4pPr marR="0" lvl="3" algn="ctr" rtl="0">
              <a:lnSpc>
                <a:spcPct val="100000"/>
              </a:lnSpc>
              <a:spcBef>
                <a:spcPts val="0"/>
              </a:spcBef>
              <a:spcAft>
                <a:spcPts val="0"/>
              </a:spcAft>
              <a:buClr>
                <a:schemeClr val="lt1"/>
              </a:buClr>
              <a:buSzPts val="2200"/>
              <a:buFont typeface="Alata"/>
              <a:buNone/>
              <a:defRPr sz="2200" b="0" i="0" u="none" strike="noStrike" cap="none">
                <a:solidFill>
                  <a:schemeClr val="lt1"/>
                </a:solidFill>
                <a:latin typeface="Alata"/>
                <a:ea typeface="Alata"/>
                <a:cs typeface="Alata"/>
                <a:sym typeface="Alata"/>
              </a:defRPr>
            </a:lvl4pPr>
            <a:lvl5pPr marR="0" lvl="4" algn="ctr" rtl="0">
              <a:lnSpc>
                <a:spcPct val="100000"/>
              </a:lnSpc>
              <a:spcBef>
                <a:spcPts val="0"/>
              </a:spcBef>
              <a:spcAft>
                <a:spcPts val="0"/>
              </a:spcAft>
              <a:buClr>
                <a:schemeClr val="lt1"/>
              </a:buClr>
              <a:buSzPts val="2200"/>
              <a:buFont typeface="Alata"/>
              <a:buNone/>
              <a:defRPr sz="2200" b="0" i="0" u="none" strike="noStrike" cap="none">
                <a:solidFill>
                  <a:schemeClr val="lt1"/>
                </a:solidFill>
                <a:latin typeface="Alata"/>
                <a:ea typeface="Alata"/>
                <a:cs typeface="Alata"/>
                <a:sym typeface="Alata"/>
              </a:defRPr>
            </a:lvl5pPr>
            <a:lvl6pPr marR="0" lvl="5" algn="ctr" rtl="0">
              <a:lnSpc>
                <a:spcPct val="100000"/>
              </a:lnSpc>
              <a:spcBef>
                <a:spcPts val="0"/>
              </a:spcBef>
              <a:spcAft>
                <a:spcPts val="0"/>
              </a:spcAft>
              <a:buClr>
                <a:schemeClr val="lt1"/>
              </a:buClr>
              <a:buSzPts val="2200"/>
              <a:buFont typeface="Alata"/>
              <a:buNone/>
              <a:defRPr sz="2200" b="0" i="0" u="none" strike="noStrike" cap="none">
                <a:solidFill>
                  <a:schemeClr val="lt1"/>
                </a:solidFill>
                <a:latin typeface="Alata"/>
                <a:ea typeface="Alata"/>
                <a:cs typeface="Alata"/>
                <a:sym typeface="Alata"/>
              </a:defRPr>
            </a:lvl6pPr>
            <a:lvl7pPr marR="0" lvl="6" algn="ctr" rtl="0">
              <a:lnSpc>
                <a:spcPct val="100000"/>
              </a:lnSpc>
              <a:spcBef>
                <a:spcPts val="0"/>
              </a:spcBef>
              <a:spcAft>
                <a:spcPts val="0"/>
              </a:spcAft>
              <a:buClr>
                <a:schemeClr val="lt1"/>
              </a:buClr>
              <a:buSzPts val="2200"/>
              <a:buFont typeface="Alata"/>
              <a:buNone/>
              <a:defRPr sz="2200" b="0" i="0" u="none" strike="noStrike" cap="none">
                <a:solidFill>
                  <a:schemeClr val="lt1"/>
                </a:solidFill>
                <a:latin typeface="Alata"/>
                <a:ea typeface="Alata"/>
                <a:cs typeface="Alata"/>
                <a:sym typeface="Alata"/>
              </a:defRPr>
            </a:lvl7pPr>
            <a:lvl8pPr marR="0" lvl="7" algn="ctr" rtl="0">
              <a:lnSpc>
                <a:spcPct val="100000"/>
              </a:lnSpc>
              <a:spcBef>
                <a:spcPts val="0"/>
              </a:spcBef>
              <a:spcAft>
                <a:spcPts val="0"/>
              </a:spcAft>
              <a:buClr>
                <a:schemeClr val="lt1"/>
              </a:buClr>
              <a:buSzPts val="2200"/>
              <a:buFont typeface="Alata"/>
              <a:buNone/>
              <a:defRPr sz="2200" b="0" i="0" u="none" strike="noStrike" cap="none">
                <a:solidFill>
                  <a:schemeClr val="lt1"/>
                </a:solidFill>
                <a:latin typeface="Alata"/>
                <a:ea typeface="Alata"/>
                <a:cs typeface="Alata"/>
                <a:sym typeface="Alata"/>
              </a:defRPr>
            </a:lvl8pPr>
            <a:lvl9pPr marR="0" lvl="8" algn="ctr" rtl="0">
              <a:lnSpc>
                <a:spcPct val="100000"/>
              </a:lnSpc>
              <a:spcBef>
                <a:spcPts val="0"/>
              </a:spcBef>
              <a:spcAft>
                <a:spcPts val="0"/>
              </a:spcAft>
              <a:buClr>
                <a:schemeClr val="lt1"/>
              </a:buClr>
              <a:buSzPts val="2200"/>
              <a:buFont typeface="Alata"/>
              <a:buNone/>
              <a:defRPr sz="2200" b="0" i="0" u="none" strike="noStrike" cap="none">
                <a:solidFill>
                  <a:schemeClr val="lt1"/>
                </a:solidFill>
                <a:latin typeface="Alata"/>
                <a:ea typeface="Alata"/>
                <a:cs typeface="Alata"/>
                <a:sym typeface="Alata"/>
              </a:defRPr>
            </a:lvl9pPr>
          </a:lstStyle>
          <a:p>
            <a:pPr marL="0" marR="0" lvl="0" indent="0" algn="ctr" defTabSz="914400" rtl="0" eaLnBrk="1" fontAlgn="auto" latinLnBrk="0" hangingPunct="1">
              <a:lnSpc>
                <a:spcPct val="100000"/>
              </a:lnSpc>
              <a:spcBef>
                <a:spcPts val="0"/>
              </a:spcBef>
              <a:spcAft>
                <a:spcPts val="0"/>
              </a:spcAft>
              <a:buClr>
                <a:srgbClr val="FFFFFF"/>
              </a:buClr>
              <a:buSzPts val="2200"/>
              <a:buFont typeface="Alata"/>
              <a:buNone/>
              <a:tabLst/>
              <a:defRPr/>
            </a:pPr>
            <a:r>
              <a:rPr kumimoji="0" lang="en-IN" sz="2000" b="0" i="0" u="none" strike="noStrike" kern="0" cap="none" spc="0" normalizeH="0" baseline="0" noProof="0" dirty="0">
                <a:ln>
                  <a:noFill/>
                </a:ln>
                <a:solidFill>
                  <a:srgbClr val="FFFFFF"/>
                </a:solidFill>
                <a:effectLst/>
                <a:uLnTx/>
                <a:uFillTx/>
                <a:latin typeface="Alata"/>
                <a:sym typeface="Alata"/>
              </a:rPr>
              <a:t>2</a:t>
            </a:r>
          </a:p>
        </p:txBody>
      </p:sp>
      <p:cxnSp>
        <p:nvCxnSpPr>
          <p:cNvPr id="20" name="Google Shape;466;p35">
            <a:extLst>
              <a:ext uri="{FF2B5EF4-FFF2-40B4-BE49-F238E27FC236}">
                <a16:creationId xmlns:a16="http://schemas.microsoft.com/office/drawing/2014/main" id="{AB995415-2372-72AD-EBC4-D05DCB4AEBA2}"/>
              </a:ext>
            </a:extLst>
          </p:cNvPr>
          <p:cNvCxnSpPr/>
          <p:nvPr/>
        </p:nvCxnSpPr>
        <p:spPr>
          <a:xfrm>
            <a:off x="3190517" y="2727209"/>
            <a:ext cx="486300" cy="0"/>
          </a:xfrm>
          <a:prstGeom prst="straightConnector1">
            <a:avLst/>
          </a:prstGeom>
          <a:noFill/>
          <a:ln w="19050" cap="flat" cmpd="sng">
            <a:solidFill>
              <a:srgbClr val="FFFFFF"/>
            </a:solidFill>
            <a:prstDash val="solid"/>
            <a:round/>
            <a:headEnd type="none" w="med" len="med"/>
            <a:tailEnd type="none" w="med" len="med"/>
          </a:ln>
        </p:spPr>
      </p:cxnSp>
      <p:cxnSp>
        <p:nvCxnSpPr>
          <p:cNvPr id="21" name="Google Shape;467;p35">
            <a:extLst>
              <a:ext uri="{FF2B5EF4-FFF2-40B4-BE49-F238E27FC236}">
                <a16:creationId xmlns:a16="http://schemas.microsoft.com/office/drawing/2014/main" id="{8B848FF6-9E54-F661-48DC-D96AA2F971A4}"/>
              </a:ext>
            </a:extLst>
          </p:cNvPr>
          <p:cNvCxnSpPr/>
          <p:nvPr/>
        </p:nvCxnSpPr>
        <p:spPr>
          <a:xfrm>
            <a:off x="7903299" y="2701963"/>
            <a:ext cx="486300" cy="0"/>
          </a:xfrm>
          <a:prstGeom prst="straightConnector1">
            <a:avLst/>
          </a:prstGeom>
          <a:noFill/>
          <a:ln w="19050" cap="flat" cmpd="sng">
            <a:solidFill>
              <a:srgbClr val="FFFFFF"/>
            </a:solidFill>
            <a:prstDash val="solid"/>
            <a:round/>
            <a:headEnd type="none" w="med" len="med"/>
            <a:tailEnd type="none" w="med" len="med"/>
          </a:ln>
        </p:spPr>
      </p:cxnSp>
      <p:sp>
        <p:nvSpPr>
          <p:cNvPr id="23" name="Google Shape;470;p35">
            <a:extLst>
              <a:ext uri="{FF2B5EF4-FFF2-40B4-BE49-F238E27FC236}">
                <a16:creationId xmlns:a16="http://schemas.microsoft.com/office/drawing/2014/main" id="{09E543AD-A445-8CE0-8D47-E1B6C5847313}"/>
              </a:ext>
            </a:extLst>
          </p:cNvPr>
          <p:cNvSpPr/>
          <p:nvPr/>
        </p:nvSpPr>
        <p:spPr>
          <a:xfrm>
            <a:off x="7620789" y="1200140"/>
            <a:ext cx="1055049" cy="1025085"/>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472;p35">
            <a:extLst>
              <a:ext uri="{FF2B5EF4-FFF2-40B4-BE49-F238E27FC236}">
                <a16:creationId xmlns:a16="http://schemas.microsoft.com/office/drawing/2014/main" id="{D3497A35-B010-3D72-F26E-54A1DD78E6BD}"/>
              </a:ext>
            </a:extLst>
          </p:cNvPr>
          <p:cNvSpPr/>
          <p:nvPr/>
        </p:nvSpPr>
        <p:spPr>
          <a:xfrm>
            <a:off x="7903299" y="1424898"/>
            <a:ext cx="533127" cy="569647"/>
          </a:xfrm>
          <a:custGeom>
            <a:avLst/>
            <a:gdLst/>
            <a:ahLst/>
            <a:cxnLst/>
            <a:rect l="l" t="t" r="r" b="b"/>
            <a:pathLst>
              <a:path w="17372" h="18285" extrusionOk="0">
                <a:moveTo>
                  <a:pt x="8531" y="1"/>
                </a:moveTo>
                <a:cubicBezTo>
                  <a:pt x="6204" y="1"/>
                  <a:pt x="4309" y="1897"/>
                  <a:pt x="4309" y="4240"/>
                </a:cubicBezTo>
                <a:lnTo>
                  <a:pt x="4309" y="4257"/>
                </a:lnTo>
                <a:lnTo>
                  <a:pt x="4274" y="4257"/>
                </a:lnTo>
                <a:cubicBezTo>
                  <a:pt x="2413" y="4257"/>
                  <a:pt x="880" y="5774"/>
                  <a:pt x="880" y="7652"/>
                </a:cubicBezTo>
                <a:cubicBezTo>
                  <a:pt x="880" y="9513"/>
                  <a:pt x="2413" y="11047"/>
                  <a:pt x="4274" y="11047"/>
                </a:cubicBezTo>
                <a:lnTo>
                  <a:pt x="4843" y="11047"/>
                </a:lnTo>
                <a:lnTo>
                  <a:pt x="4843" y="13735"/>
                </a:lnTo>
                <a:lnTo>
                  <a:pt x="3430" y="13735"/>
                </a:lnTo>
                <a:lnTo>
                  <a:pt x="3430" y="12563"/>
                </a:lnTo>
                <a:lnTo>
                  <a:pt x="1" y="12563"/>
                </a:lnTo>
                <a:lnTo>
                  <a:pt x="1" y="15993"/>
                </a:lnTo>
                <a:lnTo>
                  <a:pt x="3430" y="15993"/>
                </a:lnTo>
                <a:lnTo>
                  <a:pt x="3430" y="14821"/>
                </a:lnTo>
                <a:lnTo>
                  <a:pt x="5911" y="14821"/>
                </a:lnTo>
                <a:lnTo>
                  <a:pt x="5911" y="11047"/>
                </a:lnTo>
                <a:lnTo>
                  <a:pt x="8152" y="11047"/>
                </a:lnTo>
                <a:lnTo>
                  <a:pt x="8152" y="14838"/>
                </a:lnTo>
                <a:lnTo>
                  <a:pt x="6963" y="14838"/>
                </a:lnTo>
                <a:lnTo>
                  <a:pt x="6963" y="18285"/>
                </a:lnTo>
                <a:lnTo>
                  <a:pt x="10409" y="18285"/>
                </a:lnTo>
                <a:lnTo>
                  <a:pt x="10409" y="14838"/>
                </a:lnTo>
                <a:lnTo>
                  <a:pt x="9220" y="14838"/>
                </a:lnTo>
                <a:lnTo>
                  <a:pt x="9220" y="11047"/>
                </a:lnTo>
                <a:lnTo>
                  <a:pt x="11460" y="11047"/>
                </a:lnTo>
                <a:lnTo>
                  <a:pt x="11460" y="14821"/>
                </a:lnTo>
                <a:lnTo>
                  <a:pt x="13925" y="14821"/>
                </a:lnTo>
                <a:lnTo>
                  <a:pt x="13925" y="15993"/>
                </a:lnTo>
                <a:lnTo>
                  <a:pt x="17371" y="15993"/>
                </a:lnTo>
                <a:lnTo>
                  <a:pt x="17371" y="12563"/>
                </a:lnTo>
                <a:lnTo>
                  <a:pt x="13925" y="12563"/>
                </a:lnTo>
                <a:lnTo>
                  <a:pt x="13925" y="13735"/>
                </a:lnTo>
                <a:lnTo>
                  <a:pt x="12529" y="13735"/>
                </a:lnTo>
                <a:lnTo>
                  <a:pt x="12529" y="11047"/>
                </a:lnTo>
                <a:lnTo>
                  <a:pt x="12546" y="11047"/>
                </a:lnTo>
                <a:cubicBezTo>
                  <a:pt x="14717" y="11047"/>
                  <a:pt x="16475" y="9272"/>
                  <a:pt x="16475" y="7118"/>
                </a:cubicBezTo>
                <a:cubicBezTo>
                  <a:pt x="16475" y="4964"/>
                  <a:pt x="14752" y="3223"/>
                  <a:pt x="12615" y="3189"/>
                </a:cubicBezTo>
                <a:cubicBezTo>
                  <a:pt x="12150" y="1345"/>
                  <a:pt x="10461" y="1"/>
                  <a:pt x="853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25" name="Google Shape;473;p35">
            <a:extLst>
              <a:ext uri="{FF2B5EF4-FFF2-40B4-BE49-F238E27FC236}">
                <a16:creationId xmlns:a16="http://schemas.microsoft.com/office/drawing/2014/main" id="{6442D79E-413F-4B97-A2C8-42DBEA5CBEB6}"/>
              </a:ext>
            </a:extLst>
          </p:cNvPr>
          <p:cNvGrpSpPr/>
          <p:nvPr/>
        </p:nvGrpSpPr>
        <p:grpSpPr>
          <a:xfrm>
            <a:off x="3129746" y="1511178"/>
            <a:ext cx="666441" cy="516630"/>
            <a:chOff x="4685275" y="2617425"/>
            <a:chExt cx="458000" cy="457125"/>
          </a:xfrm>
        </p:grpSpPr>
        <p:sp>
          <p:nvSpPr>
            <p:cNvPr id="26" name="Google Shape;474;p35">
              <a:extLst>
                <a:ext uri="{FF2B5EF4-FFF2-40B4-BE49-F238E27FC236}">
                  <a16:creationId xmlns:a16="http://schemas.microsoft.com/office/drawing/2014/main" id="{63B5A69C-786F-5E31-86F7-7B0DA0243D37}"/>
                </a:ext>
              </a:extLst>
            </p:cNvPr>
            <p:cNvSpPr/>
            <p:nvPr/>
          </p:nvSpPr>
          <p:spPr>
            <a:xfrm>
              <a:off x="4856750" y="2730300"/>
              <a:ext cx="173650" cy="173650"/>
            </a:xfrm>
            <a:custGeom>
              <a:avLst/>
              <a:gdLst/>
              <a:ahLst/>
              <a:cxnLst/>
              <a:rect l="l" t="t" r="r" b="b"/>
              <a:pathLst>
                <a:path w="6946" h="6946" extrusionOk="0">
                  <a:moveTo>
                    <a:pt x="3464" y="1"/>
                  </a:moveTo>
                  <a:cubicBezTo>
                    <a:pt x="2551" y="1"/>
                    <a:pt x="1672" y="363"/>
                    <a:pt x="1017" y="1018"/>
                  </a:cubicBezTo>
                  <a:cubicBezTo>
                    <a:pt x="362" y="1672"/>
                    <a:pt x="0" y="2551"/>
                    <a:pt x="0" y="3482"/>
                  </a:cubicBezTo>
                  <a:cubicBezTo>
                    <a:pt x="0" y="4395"/>
                    <a:pt x="362" y="5274"/>
                    <a:pt x="1017" y="5929"/>
                  </a:cubicBezTo>
                  <a:cubicBezTo>
                    <a:pt x="1672" y="6584"/>
                    <a:pt x="2551" y="6946"/>
                    <a:pt x="3464" y="6946"/>
                  </a:cubicBezTo>
                  <a:cubicBezTo>
                    <a:pt x="4395" y="6946"/>
                    <a:pt x="5274" y="6584"/>
                    <a:pt x="5928" y="5929"/>
                  </a:cubicBezTo>
                  <a:cubicBezTo>
                    <a:pt x="6583" y="5274"/>
                    <a:pt x="6945" y="4395"/>
                    <a:pt x="6945" y="3482"/>
                  </a:cubicBezTo>
                  <a:cubicBezTo>
                    <a:pt x="6945" y="2551"/>
                    <a:pt x="6583" y="1672"/>
                    <a:pt x="5928" y="1018"/>
                  </a:cubicBezTo>
                  <a:cubicBezTo>
                    <a:pt x="5274" y="363"/>
                    <a:pt x="4395" y="1"/>
                    <a:pt x="346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475;p35">
              <a:extLst>
                <a:ext uri="{FF2B5EF4-FFF2-40B4-BE49-F238E27FC236}">
                  <a16:creationId xmlns:a16="http://schemas.microsoft.com/office/drawing/2014/main" id="{87B17E3D-A683-15AA-248B-13B12AF4107E}"/>
                </a:ext>
              </a:extLst>
            </p:cNvPr>
            <p:cNvSpPr/>
            <p:nvPr/>
          </p:nvSpPr>
          <p:spPr>
            <a:xfrm>
              <a:off x="4685275" y="2617425"/>
              <a:ext cx="458000" cy="457125"/>
            </a:xfrm>
            <a:custGeom>
              <a:avLst/>
              <a:gdLst/>
              <a:ahLst/>
              <a:cxnLst/>
              <a:rect l="l" t="t" r="r" b="b"/>
              <a:pathLst>
                <a:path w="18320" h="18285" extrusionOk="0">
                  <a:moveTo>
                    <a:pt x="10323" y="3447"/>
                  </a:moveTo>
                  <a:cubicBezTo>
                    <a:pt x="11547" y="3447"/>
                    <a:pt x="12684" y="3930"/>
                    <a:pt x="13546" y="4774"/>
                  </a:cubicBezTo>
                  <a:cubicBezTo>
                    <a:pt x="14390" y="5636"/>
                    <a:pt x="14873" y="6773"/>
                    <a:pt x="14873" y="7997"/>
                  </a:cubicBezTo>
                  <a:cubicBezTo>
                    <a:pt x="14873" y="9203"/>
                    <a:pt x="14390" y="10340"/>
                    <a:pt x="13546" y="11202"/>
                  </a:cubicBezTo>
                  <a:cubicBezTo>
                    <a:pt x="12684" y="12064"/>
                    <a:pt x="11547" y="12529"/>
                    <a:pt x="10323" y="12529"/>
                  </a:cubicBezTo>
                  <a:cubicBezTo>
                    <a:pt x="9117" y="12529"/>
                    <a:pt x="7980" y="12064"/>
                    <a:pt x="7118" y="11202"/>
                  </a:cubicBezTo>
                  <a:cubicBezTo>
                    <a:pt x="6256" y="10340"/>
                    <a:pt x="5791" y="9203"/>
                    <a:pt x="5791" y="7997"/>
                  </a:cubicBezTo>
                  <a:cubicBezTo>
                    <a:pt x="5791" y="6773"/>
                    <a:pt x="6256" y="5636"/>
                    <a:pt x="7118" y="4774"/>
                  </a:cubicBezTo>
                  <a:cubicBezTo>
                    <a:pt x="7980" y="3930"/>
                    <a:pt x="9117" y="3447"/>
                    <a:pt x="10323" y="3447"/>
                  </a:cubicBezTo>
                  <a:close/>
                  <a:moveTo>
                    <a:pt x="8376" y="1"/>
                  </a:moveTo>
                  <a:lnTo>
                    <a:pt x="8152" y="1483"/>
                  </a:lnTo>
                  <a:cubicBezTo>
                    <a:pt x="7842" y="1586"/>
                    <a:pt x="7549" y="1707"/>
                    <a:pt x="7273" y="1845"/>
                  </a:cubicBezTo>
                  <a:lnTo>
                    <a:pt x="6067" y="966"/>
                  </a:lnTo>
                  <a:lnTo>
                    <a:pt x="3292" y="3723"/>
                  </a:lnTo>
                  <a:lnTo>
                    <a:pt x="4188" y="4929"/>
                  </a:lnTo>
                  <a:cubicBezTo>
                    <a:pt x="4051" y="5222"/>
                    <a:pt x="3930" y="5515"/>
                    <a:pt x="3827" y="5808"/>
                  </a:cubicBezTo>
                  <a:lnTo>
                    <a:pt x="2345" y="6032"/>
                  </a:lnTo>
                  <a:lnTo>
                    <a:pt x="2345" y="9944"/>
                  </a:lnTo>
                  <a:lnTo>
                    <a:pt x="3827" y="10168"/>
                  </a:lnTo>
                  <a:cubicBezTo>
                    <a:pt x="3930" y="10478"/>
                    <a:pt x="4051" y="10771"/>
                    <a:pt x="4188" y="11047"/>
                  </a:cubicBezTo>
                  <a:lnTo>
                    <a:pt x="3603" y="11840"/>
                  </a:lnTo>
                  <a:lnTo>
                    <a:pt x="931" y="13994"/>
                  </a:lnTo>
                  <a:cubicBezTo>
                    <a:pt x="397" y="14425"/>
                    <a:pt x="70" y="15062"/>
                    <a:pt x="35" y="15751"/>
                  </a:cubicBezTo>
                  <a:cubicBezTo>
                    <a:pt x="1" y="16424"/>
                    <a:pt x="259" y="17096"/>
                    <a:pt x="742" y="17578"/>
                  </a:cubicBezTo>
                  <a:cubicBezTo>
                    <a:pt x="1190" y="18026"/>
                    <a:pt x="1810" y="18285"/>
                    <a:pt x="2448" y="18285"/>
                  </a:cubicBezTo>
                  <a:lnTo>
                    <a:pt x="2569" y="18285"/>
                  </a:lnTo>
                  <a:cubicBezTo>
                    <a:pt x="3258" y="18250"/>
                    <a:pt x="3895" y="17923"/>
                    <a:pt x="4309" y="17389"/>
                  </a:cubicBezTo>
                  <a:lnTo>
                    <a:pt x="6480" y="14718"/>
                  </a:lnTo>
                  <a:lnTo>
                    <a:pt x="7273" y="14132"/>
                  </a:lnTo>
                  <a:cubicBezTo>
                    <a:pt x="7549" y="14269"/>
                    <a:pt x="7842" y="14390"/>
                    <a:pt x="8152" y="14493"/>
                  </a:cubicBezTo>
                  <a:lnTo>
                    <a:pt x="8376" y="15975"/>
                  </a:lnTo>
                  <a:lnTo>
                    <a:pt x="12288" y="15975"/>
                  </a:lnTo>
                  <a:lnTo>
                    <a:pt x="12512" y="14493"/>
                  </a:lnTo>
                  <a:cubicBezTo>
                    <a:pt x="12805" y="14390"/>
                    <a:pt x="13098" y="14269"/>
                    <a:pt x="13391" y="14132"/>
                  </a:cubicBezTo>
                  <a:lnTo>
                    <a:pt x="14597" y="15010"/>
                  </a:lnTo>
                  <a:lnTo>
                    <a:pt x="17354" y="12253"/>
                  </a:lnTo>
                  <a:lnTo>
                    <a:pt x="16475" y="11047"/>
                  </a:lnTo>
                  <a:cubicBezTo>
                    <a:pt x="16613" y="10771"/>
                    <a:pt x="16734" y="10478"/>
                    <a:pt x="16837" y="10168"/>
                  </a:cubicBezTo>
                  <a:lnTo>
                    <a:pt x="18319" y="9944"/>
                  </a:lnTo>
                  <a:lnTo>
                    <a:pt x="18319" y="6032"/>
                  </a:lnTo>
                  <a:lnTo>
                    <a:pt x="16837" y="5808"/>
                  </a:lnTo>
                  <a:cubicBezTo>
                    <a:pt x="16734" y="5515"/>
                    <a:pt x="16613" y="5222"/>
                    <a:pt x="16475" y="4929"/>
                  </a:cubicBezTo>
                  <a:lnTo>
                    <a:pt x="17354" y="3723"/>
                  </a:lnTo>
                  <a:lnTo>
                    <a:pt x="14580" y="966"/>
                  </a:lnTo>
                  <a:lnTo>
                    <a:pt x="13391" y="1845"/>
                  </a:lnTo>
                  <a:cubicBezTo>
                    <a:pt x="13098" y="1707"/>
                    <a:pt x="12805" y="1586"/>
                    <a:pt x="12512" y="1483"/>
                  </a:cubicBezTo>
                  <a:lnTo>
                    <a:pt x="1228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 name="Google Shape;470;p35">
            <a:extLst>
              <a:ext uri="{FF2B5EF4-FFF2-40B4-BE49-F238E27FC236}">
                <a16:creationId xmlns:a16="http://schemas.microsoft.com/office/drawing/2014/main" id="{7F29B09E-2517-4032-B39A-F9502B2C5ECA}"/>
              </a:ext>
            </a:extLst>
          </p:cNvPr>
          <p:cNvSpPr/>
          <p:nvPr/>
        </p:nvSpPr>
        <p:spPr>
          <a:xfrm>
            <a:off x="2935441" y="1280250"/>
            <a:ext cx="1055049" cy="1025085"/>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439;p34">
            <a:extLst>
              <a:ext uri="{FF2B5EF4-FFF2-40B4-BE49-F238E27FC236}">
                <a16:creationId xmlns:a16="http://schemas.microsoft.com/office/drawing/2014/main" id="{E9966F8D-4075-447E-8C53-A4ABD4BEA7C4}"/>
              </a:ext>
            </a:extLst>
          </p:cNvPr>
          <p:cNvSpPr txBox="1">
            <a:spLocks/>
          </p:cNvSpPr>
          <p:nvPr/>
        </p:nvSpPr>
        <p:spPr>
          <a:xfrm>
            <a:off x="-322070" y="3429000"/>
            <a:ext cx="6418070" cy="13452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en-IN" dirty="0">
                <a:solidFill>
                  <a:schemeClr val="bg1"/>
                </a:solidFill>
              </a:rPr>
              <a:t>Research Questions</a:t>
            </a:r>
          </a:p>
        </p:txBody>
      </p:sp>
      <p:grpSp>
        <p:nvGrpSpPr>
          <p:cNvPr id="2" name="Group 1">
            <a:extLst>
              <a:ext uri="{FF2B5EF4-FFF2-40B4-BE49-F238E27FC236}">
                <a16:creationId xmlns:a16="http://schemas.microsoft.com/office/drawing/2014/main" id="{678B0611-1380-47FE-9BCE-A5877FC723FD}"/>
              </a:ext>
            </a:extLst>
          </p:cNvPr>
          <p:cNvGrpSpPr/>
          <p:nvPr/>
        </p:nvGrpSpPr>
        <p:grpSpPr>
          <a:xfrm>
            <a:off x="1593850" y="4924063"/>
            <a:ext cx="8623300" cy="1435086"/>
            <a:chOff x="1593850" y="4924063"/>
            <a:chExt cx="8623300" cy="1435086"/>
          </a:xfrm>
        </p:grpSpPr>
        <p:sp>
          <p:nvSpPr>
            <p:cNvPr id="29" name="Rectangle: Diagonal Corners Rounded 28">
              <a:extLst>
                <a:ext uri="{FF2B5EF4-FFF2-40B4-BE49-F238E27FC236}">
                  <a16:creationId xmlns:a16="http://schemas.microsoft.com/office/drawing/2014/main" id="{471497C2-16BF-46F7-BA26-1E9788868A7F}"/>
                </a:ext>
              </a:extLst>
            </p:cNvPr>
            <p:cNvSpPr/>
            <p:nvPr/>
          </p:nvSpPr>
          <p:spPr>
            <a:xfrm>
              <a:off x="1593850" y="4924063"/>
              <a:ext cx="8623300" cy="571500"/>
            </a:xfrm>
            <a:prstGeom prst="round2DiagRect">
              <a:avLst/>
            </a:prstGeom>
            <a:solidFill>
              <a:srgbClr val="7030A0">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pPr>
              <a:r>
                <a:rPr lang="en-IN" sz="1800" dirty="0">
                  <a:solidFill>
                    <a:schemeClr val="bg1"/>
                  </a:solidFill>
                  <a:effectLst/>
                  <a:latin typeface="Calibri" panose="020F0502020204030204" pitchFamily="34" charset="0"/>
                  <a:ea typeface="Times New Roman" panose="02020603050405020304" pitchFamily="18" charset="0"/>
                </a:rPr>
                <a:t>What are the needs of the organization for digitalization of its workflow?</a:t>
              </a:r>
              <a:endParaRPr lang="en-IN" sz="1800" dirty="0">
                <a:solidFill>
                  <a:schemeClr val="bg1"/>
                </a:solidFill>
                <a:effectLst/>
                <a:latin typeface="Times New Roman" panose="02020603050405020304" pitchFamily="18" charset="0"/>
                <a:ea typeface="Times New Roman" panose="02020603050405020304" pitchFamily="18" charset="0"/>
              </a:endParaRPr>
            </a:p>
          </p:txBody>
        </p:sp>
        <p:sp>
          <p:nvSpPr>
            <p:cNvPr id="30" name="Rectangle: Diagonal Corners Rounded 29">
              <a:extLst>
                <a:ext uri="{FF2B5EF4-FFF2-40B4-BE49-F238E27FC236}">
                  <a16:creationId xmlns:a16="http://schemas.microsoft.com/office/drawing/2014/main" id="{2D55F289-B56E-471F-B367-2B69EACCF448}"/>
                </a:ext>
              </a:extLst>
            </p:cNvPr>
            <p:cNvSpPr/>
            <p:nvPr/>
          </p:nvSpPr>
          <p:spPr>
            <a:xfrm>
              <a:off x="1593850" y="5787649"/>
              <a:ext cx="8623300" cy="571500"/>
            </a:xfrm>
            <a:prstGeom prst="round2DiagRect">
              <a:avLst/>
            </a:prstGeom>
            <a:solidFill>
              <a:schemeClr val="accent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pPr>
              <a:r>
                <a:rPr lang="en-IN" sz="1800" dirty="0">
                  <a:solidFill>
                    <a:schemeClr val="bg1"/>
                  </a:solidFill>
                  <a:effectLst/>
                  <a:latin typeface="Calibri" panose="020F0502020204030204" pitchFamily="34" charset="0"/>
                  <a:ea typeface="Times New Roman" panose="02020603050405020304" pitchFamily="18" charset="0"/>
                </a:rPr>
                <a:t>What are the functional requirements for digitalization of OPD and IPD of a tertiary care hospital?</a:t>
              </a:r>
              <a:endParaRPr lang="en-IN" sz="1800" dirty="0">
                <a:solidFill>
                  <a:schemeClr val="bg1"/>
                </a:solidFill>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304697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39;p34">
            <a:extLst>
              <a:ext uri="{FF2B5EF4-FFF2-40B4-BE49-F238E27FC236}">
                <a16:creationId xmlns:a16="http://schemas.microsoft.com/office/drawing/2014/main" id="{5F459EFB-482A-8637-01B7-CE2BADD7AB6D}"/>
              </a:ext>
            </a:extLst>
          </p:cNvPr>
          <p:cNvSpPr txBox="1">
            <a:spLocks/>
          </p:cNvSpPr>
          <p:nvPr/>
        </p:nvSpPr>
        <p:spPr>
          <a:xfrm>
            <a:off x="-2191968" y="-413845"/>
            <a:ext cx="7851621" cy="1491874"/>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en-IN" dirty="0">
                <a:solidFill>
                  <a:schemeClr val="bg1"/>
                </a:solidFill>
              </a:rPr>
              <a:t>Methodology</a:t>
            </a:r>
          </a:p>
        </p:txBody>
      </p:sp>
      <p:grpSp>
        <p:nvGrpSpPr>
          <p:cNvPr id="5" name="Group 4">
            <a:extLst>
              <a:ext uri="{FF2B5EF4-FFF2-40B4-BE49-F238E27FC236}">
                <a16:creationId xmlns:a16="http://schemas.microsoft.com/office/drawing/2014/main" id="{06344668-1D94-4D98-A846-ACD94AC78676}"/>
              </a:ext>
            </a:extLst>
          </p:cNvPr>
          <p:cNvGrpSpPr/>
          <p:nvPr/>
        </p:nvGrpSpPr>
        <p:grpSpPr>
          <a:xfrm>
            <a:off x="913658" y="1963384"/>
            <a:ext cx="10208179" cy="3360858"/>
            <a:chOff x="476944" y="1631129"/>
            <a:chExt cx="8190107" cy="2401431"/>
          </a:xfrm>
        </p:grpSpPr>
        <p:sp>
          <p:nvSpPr>
            <p:cNvPr id="6" name="Google Shape;721;p24">
              <a:extLst>
                <a:ext uri="{FF2B5EF4-FFF2-40B4-BE49-F238E27FC236}">
                  <a16:creationId xmlns:a16="http://schemas.microsoft.com/office/drawing/2014/main" id="{BE762FA9-886B-40D3-8A51-18FE9FABBE6D}"/>
                </a:ext>
              </a:extLst>
            </p:cNvPr>
            <p:cNvSpPr/>
            <p:nvPr/>
          </p:nvSpPr>
          <p:spPr>
            <a:xfrm>
              <a:off x="7205672" y="2024589"/>
              <a:ext cx="68976" cy="137953"/>
            </a:xfrm>
            <a:custGeom>
              <a:avLst/>
              <a:gdLst/>
              <a:ahLst/>
              <a:cxnLst/>
              <a:rect l="l" t="t" r="r" b="b"/>
              <a:pathLst>
                <a:path w="2154" h="4308" extrusionOk="0">
                  <a:moveTo>
                    <a:pt x="0" y="1"/>
                  </a:moveTo>
                  <a:lnTo>
                    <a:pt x="2154" y="2154"/>
                  </a:lnTo>
                  <a:lnTo>
                    <a:pt x="0" y="4308"/>
                  </a:lnTo>
                  <a:close/>
                </a:path>
              </a:pathLst>
            </a:custGeom>
            <a:solidFill>
              <a:srgbClr val="C9C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7" name="Google Shape;722;p24">
              <a:extLst>
                <a:ext uri="{FF2B5EF4-FFF2-40B4-BE49-F238E27FC236}">
                  <a16:creationId xmlns:a16="http://schemas.microsoft.com/office/drawing/2014/main" id="{9789368C-3EBE-4D9E-828B-072F592D2E72}"/>
                </a:ext>
              </a:extLst>
            </p:cNvPr>
            <p:cNvSpPr/>
            <p:nvPr/>
          </p:nvSpPr>
          <p:spPr>
            <a:xfrm>
              <a:off x="6690494" y="2078355"/>
              <a:ext cx="472588" cy="30453"/>
            </a:xfrm>
            <a:custGeom>
              <a:avLst/>
              <a:gdLst/>
              <a:ahLst/>
              <a:cxnLst/>
              <a:rect l="l" t="t" r="r" b="b"/>
              <a:pathLst>
                <a:path w="14758" h="951" extrusionOk="0">
                  <a:moveTo>
                    <a:pt x="665" y="950"/>
                  </a:moveTo>
                  <a:lnTo>
                    <a:pt x="634" y="950"/>
                  </a:lnTo>
                  <a:cubicBezTo>
                    <a:pt x="0" y="950"/>
                    <a:pt x="0" y="0"/>
                    <a:pt x="634" y="0"/>
                  </a:cubicBezTo>
                  <a:cubicBezTo>
                    <a:pt x="887" y="0"/>
                    <a:pt x="1140" y="222"/>
                    <a:pt x="1140" y="475"/>
                  </a:cubicBezTo>
                  <a:cubicBezTo>
                    <a:pt x="1140" y="728"/>
                    <a:pt x="919" y="950"/>
                    <a:pt x="665" y="950"/>
                  </a:cubicBezTo>
                  <a:close/>
                  <a:moveTo>
                    <a:pt x="2945" y="950"/>
                  </a:moveTo>
                  <a:lnTo>
                    <a:pt x="2914" y="950"/>
                  </a:lnTo>
                  <a:cubicBezTo>
                    <a:pt x="2629" y="950"/>
                    <a:pt x="2439" y="728"/>
                    <a:pt x="2439" y="475"/>
                  </a:cubicBezTo>
                  <a:cubicBezTo>
                    <a:pt x="2439" y="222"/>
                    <a:pt x="2629" y="0"/>
                    <a:pt x="2914" y="0"/>
                  </a:cubicBezTo>
                  <a:cubicBezTo>
                    <a:pt x="3167" y="0"/>
                    <a:pt x="3389" y="190"/>
                    <a:pt x="3389" y="475"/>
                  </a:cubicBezTo>
                  <a:cubicBezTo>
                    <a:pt x="3389" y="728"/>
                    <a:pt x="3199" y="950"/>
                    <a:pt x="2945" y="950"/>
                  </a:cubicBezTo>
                  <a:close/>
                  <a:moveTo>
                    <a:pt x="5194" y="950"/>
                  </a:moveTo>
                  <a:lnTo>
                    <a:pt x="5162" y="950"/>
                  </a:lnTo>
                  <a:cubicBezTo>
                    <a:pt x="4909" y="950"/>
                    <a:pt x="4687" y="728"/>
                    <a:pt x="4687" y="475"/>
                  </a:cubicBezTo>
                  <a:cubicBezTo>
                    <a:pt x="4687" y="222"/>
                    <a:pt x="4909" y="0"/>
                    <a:pt x="5162" y="0"/>
                  </a:cubicBezTo>
                  <a:lnTo>
                    <a:pt x="5194" y="0"/>
                  </a:lnTo>
                  <a:cubicBezTo>
                    <a:pt x="5479" y="0"/>
                    <a:pt x="5701" y="190"/>
                    <a:pt x="5701" y="475"/>
                  </a:cubicBezTo>
                  <a:cubicBezTo>
                    <a:pt x="5701" y="728"/>
                    <a:pt x="5479" y="950"/>
                    <a:pt x="5194" y="950"/>
                  </a:cubicBezTo>
                  <a:close/>
                  <a:moveTo>
                    <a:pt x="7474" y="950"/>
                  </a:moveTo>
                  <a:lnTo>
                    <a:pt x="7442" y="950"/>
                  </a:lnTo>
                  <a:cubicBezTo>
                    <a:pt x="7189" y="950"/>
                    <a:pt x="6967" y="728"/>
                    <a:pt x="6967" y="475"/>
                  </a:cubicBezTo>
                  <a:cubicBezTo>
                    <a:pt x="6967" y="222"/>
                    <a:pt x="7189" y="0"/>
                    <a:pt x="7442" y="0"/>
                  </a:cubicBezTo>
                  <a:lnTo>
                    <a:pt x="7474" y="0"/>
                  </a:lnTo>
                  <a:cubicBezTo>
                    <a:pt x="7727" y="0"/>
                    <a:pt x="7949" y="190"/>
                    <a:pt x="7949" y="475"/>
                  </a:cubicBezTo>
                  <a:cubicBezTo>
                    <a:pt x="7949" y="728"/>
                    <a:pt x="7727" y="950"/>
                    <a:pt x="7474" y="950"/>
                  </a:cubicBezTo>
                  <a:close/>
                  <a:moveTo>
                    <a:pt x="9754" y="950"/>
                  </a:moveTo>
                  <a:lnTo>
                    <a:pt x="9691" y="950"/>
                  </a:lnTo>
                  <a:cubicBezTo>
                    <a:pt x="9438" y="950"/>
                    <a:pt x="9216" y="728"/>
                    <a:pt x="9216" y="475"/>
                  </a:cubicBezTo>
                  <a:cubicBezTo>
                    <a:pt x="9216" y="222"/>
                    <a:pt x="9438" y="0"/>
                    <a:pt x="9691" y="0"/>
                  </a:cubicBezTo>
                  <a:cubicBezTo>
                    <a:pt x="9976" y="0"/>
                    <a:pt x="10198" y="190"/>
                    <a:pt x="10198" y="475"/>
                  </a:cubicBezTo>
                  <a:cubicBezTo>
                    <a:pt x="10198" y="728"/>
                    <a:pt x="10008" y="950"/>
                    <a:pt x="9754" y="950"/>
                  </a:cubicBezTo>
                  <a:close/>
                  <a:moveTo>
                    <a:pt x="12003" y="950"/>
                  </a:moveTo>
                  <a:lnTo>
                    <a:pt x="11971" y="950"/>
                  </a:lnTo>
                  <a:cubicBezTo>
                    <a:pt x="11718" y="950"/>
                    <a:pt x="11496" y="728"/>
                    <a:pt x="11496" y="475"/>
                  </a:cubicBezTo>
                  <a:cubicBezTo>
                    <a:pt x="11496" y="222"/>
                    <a:pt x="11718" y="0"/>
                    <a:pt x="11971" y="0"/>
                  </a:cubicBezTo>
                  <a:cubicBezTo>
                    <a:pt x="12224" y="0"/>
                    <a:pt x="12478" y="190"/>
                    <a:pt x="12478" y="475"/>
                  </a:cubicBezTo>
                  <a:cubicBezTo>
                    <a:pt x="12478" y="728"/>
                    <a:pt x="12288" y="950"/>
                    <a:pt x="12003" y="950"/>
                  </a:cubicBezTo>
                  <a:close/>
                  <a:moveTo>
                    <a:pt x="14283" y="950"/>
                  </a:moveTo>
                  <a:lnTo>
                    <a:pt x="14251" y="950"/>
                  </a:lnTo>
                  <a:cubicBezTo>
                    <a:pt x="13966" y="950"/>
                    <a:pt x="13776" y="728"/>
                    <a:pt x="13776" y="475"/>
                  </a:cubicBezTo>
                  <a:cubicBezTo>
                    <a:pt x="13776" y="222"/>
                    <a:pt x="13966" y="0"/>
                    <a:pt x="14251" y="0"/>
                  </a:cubicBezTo>
                  <a:lnTo>
                    <a:pt x="14283" y="0"/>
                  </a:lnTo>
                  <a:cubicBezTo>
                    <a:pt x="14536" y="0"/>
                    <a:pt x="14758" y="190"/>
                    <a:pt x="14758" y="475"/>
                  </a:cubicBezTo>
                  <a:cubicBezTo>
                    <a:pt x="14758" y="728"/>
                    <a:pt x="14536" y="950"/>
                    <a:pt x="14283" y="950"/>
                  </a:cubicBezTo>
                  <a:close/>
                </a:path>
              </a:pathLst>
            </a:custGeom>
            <a:solidFill>
              <a:srgbClr val="C9C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8" name="Google Shape;723;p24">
              <a:extLst>
                <a:ext uri="{FF2B5EF4-FFF2-40B4-BE49-F238E27FC236}">
                  <a16:creationId xmlns:a16="http://schemas.microsoft.com/office/drawing/2014/main" id="{9E2FA59E-07BB-4827-A38D-D20260ECAF86}"/>
                </a:ext>
              </a:extLst>
            </p:cNvPr>
            <p:cNvSpPr/>
            <p:nvPr/>
          </p:nvSpPr>
          <p:spPr>
            <a:xfrm>
              <a:off x="5622608" y="2024589"/>
              <a:ext cx="69008" cy="137953"/>
            </a:xfrm>
            <a:custGeom>
              <a:avLst/>
              <a:gdLst/>
              <a:ahLst/>
              <a:cxnLst/>
              <a:rect l="l" t="t" r="r" b="b"/>
              <a:pathLst>
                <a:path w="2155" h="4308" extrusionOk="0">
                  <a:moveTo>
                    <a:pt x="1" y="1"/>
                  </a:moveTo>
                  <a:lnTo>
                    <a:pt x="2154" y="2154"/>
                  </a:lnTo>
                  <a:lnTo>
                    <a:pt x="1" y="4308"/>
                  </a:lnTo>
                  <a:close/>
                </a:path>
              </a:pathLst>
            </a:custGeom>
            <a:solidFill>
              <a:srgbClr val="C9C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 name="Google Shape;724;p24">
              <a:extLst>
                <a:ext uri="{FF2B5EF4-FFF2-40B4-BE49-F238E27FC236}">
                  <a16:creationId xmlns:a16="http://schemas.microsoft.com/office/drawing/2014/main" id="{6B6E75B7-79F7-4451-B088-66ADE8F622CB}"/>
                </a:ext>
              </a:extLst>
            </p:cNvPr>
            <p:cNvSpPr/>
            <p:nvPr/>
          </p:nvSpPr>
          <p:spPr>
            <a:xfrm>
              <a:off x="5107430" y="2078355"/>
              <a:ext cx="472620" cy="30453"/>
            </a:xfrm>
            <a:custGeom>
              <a:avLst/>
              <a:gdLst/>
              <a:ahLst/>
              <a:cxnLst/>
              <a:rect l="l" t="t" r="r" b="b"/>
              <a:pathLst>
                <a:path w="14759" h="951" extrusionOk="0">
                  <a:moveTo>
                    <a:pt x="666" y="950"/>
                  </a:moveTo>
                  <a:lnTo>
                    <a:pt x="634" y="950"/>
                  </a:lnTo>
                  <a:cubicBezTo>
                    <a:pt x="1" y="950"/>
                    <a:pt x="1" y="0"/>
                    <a:pt x="634" y="0"/>
                  </a:cubicBezTo>
                  <a:cubicBezTo>
                    <a:pt x="888" y="0"/>
                    <a:pt x="1141" y="222"/>
                    <a:pt x="1141" y="475"/>
                  </a:cubicBezTo>
                  <a:cubicBezTo>
                    <a:pt x="1141" y="728"/>
                    <a:pt x="919" y="950"/>
                    <a:pt x="666" y="950"/>
                  </a:cubicBezTo>
                  <a:close/>
                  <a:moveTo>
                    <a:pt x="2946" y="950"/>
                  </a:moveTo>
                  <a:lnTo>
                    <a:pt x="2914" y="950"/>
                  </a:lnTo>
                  <a:cubicBezTo>
                    <a:pt x="2629" y="950"/>
                    <a:pt x="2408" y="728"/>
                    <a:pt x="2408" y="475"/>
                  </a:cubicBezTo>
                  <a:cubicBezTo>
                    <a:pt x="2408" y="222"/>
                    <a:pt x="2629" y="0"/>
                    <a:pt x="2914" y="0"/>
                  </a:cubicBezTo>
                  <a:cubicBezTo>
                    <a:pt x="3168" y="0"/>
                    <a:pt x="3389" y="190"/>
                    <a:pt x="3389" y="475"/>
                  </a:cubicBezTo>
                  <a:cubicBezTo>
                    <a:pt x="3389" y="728"/>
                    <a:pt x="3199" y="950"/>
                    <a:pt x="2946" y="950"/>
                  </a:cubicBezTo>
                  <a:close/>
                  <a:moveTo>
                    <a:pt x="5195" y="950"/>
                  </a:moveTo>
                  <a:lnTo>
                    <a:pt x="5163" y="950"/>
                  </a:lnTo>
                  <a:cubicBezTo>
                    <a:pt x="4909" y="950"/>
                    <a:pt x="4688" y="728"/>
                    <a:pt x="4688" y="475"/>
                  </a:cubicBezTo>
                  <a:cubicBezTo>
                    <a:pt x="4688" y="222"/>
                    <a:pt x="4909" y="0"/>
                    <a:pt x="5163" y="0"/>
                  </a:cubicBezTo>
                  <a:lnTo>
                    <a:pt x="5195" y="0"/>
                  </a:lnTo>
                  <a:cubicBezTo>
                    <a:pt x="5480" y="0"/>
                    <a:pt x="5670" y="190"/>
                    <a:pt x="5670" y="475"/>
                  </a:cubicBezTo>
                  <a:cubicBezTo>
                    <a:pt x="5670" y="728"/>
                    <a:pt x="5448" y="950"/>
                    <a:pt x="5195" y="950"/>
                  </a:cubicBezTo>
                  <a:close/>
                  <a:moveTo>
                    <a:pt x="7475" y="950"/>
                  </a:moveTo>
                  <a:lnTo>
                    <a:pt x="7443" y="950"/>
                  </a:lnTo>
                  <a:cubicBezTo>
                    <a:pt x="7158" y="950"/>
                    <a:pt x="6968" y="728"/>
                    <a:pt x="6968" y="475"/>
                  </a:cubicBezTo>
                  <a:cubicBezTo>
                    <a:pt x="6968" y="222"/>
                    <a:pt x="7158" y="0"/>
                    <a:pt x="7443" y="0"/>
                  </a:cubicBezTo>
                  <a:lnTo>
                    <a:pt x="7475" y="0"/>
                  </a:lnTo>
                  <a:cubicBezTo>
                    <a:pt x="7728" y="0"/>
                    <a:pt x="7950" y="190"/>
                    <a:pt x="7950" y="475"/>
                  </a:cubicBezTo>
                  <a:cubicBezTo>
                    <a:pt x="7950" y="728"/>
                    <a:pt x="7728" y="950"/>
                    <a:pt x="7475" y="950"/>
                  </a:cubicBezTo>
                  <a:close/>
                  <a:moveTo>
                    <a:pt x="9723" y="950"/>
                  </a:moveTo>
                  <a:lnTo>
                    <a:pt x="9692" y="950"/>
                  </a:lnTo>
                  <a:cubicBezTo>
                    <a:pt x="9438" y="950"/>
                    <a:pt x="9216" y="728"/>
                    <a:pt x="9216" y="475"/>
                  </a:cubicBezTo>
                  <a:cubicBezTo>
                    <a:pt x="9216" y="222"/>
                    <a:pt x="9438" y="0"/>
                    <a:pt x="9692" y="0"/>
                  </a:cubicBezTo>
                  <a:cubicBezTo>
                    <a:pt x="9977" y="0"/>
                    <a:pt x="10198" y="190"/>
                    <a:pt x="10198" y="475"/>
                  </a:cubicBezTo>
                  <a:cubicBezTo>
                    <a:pt x="10198" y="728"/>
                    <a:pt x="10008" y="950"/>
                    <a:pt x="9723" y="950"/>
                  </a:cubicBezTo>
                  <a:close/>
                  <a:moveTo>
                    <a:pt x="12003" y="950"/>
                  </a:moveTo>
                  <a:lnTo>
                    <a:pt x="11972" y="950"/>
                  </a:lnTo>
                  <a:cubicBezTo>
                    <a:pt x="11718" y="950"/>
                    <a:pt x="11497" y="728"/>
                    <a:pt x="11497" y="475"/>
                  </a:cubicBezTo>
                  <a:cubicBezTo>
                    <a:pt x="11497" y="222"/>
                    <a:pt x="11718" y="0"/>
                    <a:pt x="11972" y="0"/>
                  </a:cubicBezTo>
                  <a:cubicBezTo>
                    <a:pt x="12225" y="0"/>
                    <a:pt x="12478" y="190"/>
                    <a:pt x="12478" y="475"/>
                  </a:cubicBezTo>
                  <a:cubicBezTo>
                    <a:pt x="12478" y="728"/>
                    <a:pt x="12257" y="950"/>
                    <a:pt x="12003" y="950"/>
                  </a:cubicBezTo>
                  <a:close/>
                  <a:moveTo>
                    <a:pt x="14284" y="950"/>
                  </a:moveTo>
                  <a:lnTo>
                    <a:pt x="14252" y="950"/>
                  </a:lnTo>
                  <a:cubicBezTo>
                    <a:pt x="13967" y="950"/>
                    <a:pt x="13777" y="728"/>
                    <a:pt x="13777" y="475"/>
                  </a:cubicBezTo>
                  <a:cubicBezTo>
                    <a:pt x="13777" y="222"/>
                    <a:pt x="13967" y="0"/>
                    <a:pt x="14252" y="0"/>
                  </a:cubicBezTo>
                  <a:lnTo>
                    <a:pt x="14284" y="0"/>
                  </a:lnTo>
                  <a:cubicBezTo>
                    <a:pt x="14537" y="0"/>
                    <a:pt x="14759" y="190"/>
                    <a:pt x="14759" y="475"/>
                  </a:cubicBezTo>
                  <a:cubicBezTo>
                    <a:pt x="14759" y="728"/>
                    <a:pt x="14537" y="950"/>
                    <a:pt x="14284" y="950"/>
                  </a:cubicBezTo>
                  <a:close/>
                </a:path>
              </a:pathLst>
            </a:custGeom>
            <a:solidFill>
              <a:srgbClr val="C9C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0" name="Google Shape;725;p24">
              <a:extLst>
                <a:ext uri="{FF2B5EF4-FFF2-40B4-BE49-F238E27FC236}">
                  <a16:creationId xmlns:a16="http://schemas.microsoft.com/office/drawing/2014/main" id="{4800054F-0D2C-4C86-8262-F7EA0B97353B}"/>
                </a:ext>
              </a:extLst>
            </p:cNvPr>
            <p:cNvSpPr/>
            <p:nvPr/>
          </p:nvSpPr>
          <p:spPr>
            <a:xfrm>
              <a:off x="4028400" y="2024589"/>
              <a:ext cx="69008" cy="137953"/>
            </a:xfrm>
            <a:custGeom>
              <a:avLst/>
              <a:gdLst/>
              <a:ahLst/>
              <a:cxnLst/>
              <a:rect l="l" t="t" r="r" b="b"/>
              <a:pathLst>
                <a:path w="2155" h="4308" extrusionOk="0">
                  <a:moveTo>
                    <a:pt x="1" y="1"/>
                  </a:moveTo>
                  <a:lnTo>
                    <a:pt x="2154" y="2154"/>
                  </a:lnTo>
                  <a:lnTo>
                    <a:pt x="1" y="4308"/>
                  </a:lnTo>
                  <a:close/>
                </a:path>
              </a:pathLst>
            </a:custGeom>
            <a:solidFill>
              <a:srgbClr val="C9C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1" name="Google Shape;726;p24">
              <a:extLst>
                <a:ext uri="{FF2B5EF4-FFF2-40B4-BE49-F238E27FC236}">
                  <a16:creationId xmlns:a16="http://schemas.microsoft.com/office/drawing/2014/main" id="{67AE14D4-63DB-4FCD-8B0A-271610410CD0}"/>
                </a:ext>
              </a:extLst>
            </p:cNvPr>
            <p:cNvSpPr/>
            <p:nvPr/>
          </p:nvSpPr>
          <p:spPr>
            <a:xfrm>
              <a:off x="3513254" y="2078355"/>
              <a:ext cx="472588" cy="30453"/>
            </a:xfrm>
            <a:custGeom>
              <a:avLst/>
              <a:gdLst/>
              <a:ahLst/>
              <a:cxnLst/>
              <a:rect l="l" t="t" r="r" b="b"/>
              <a:pathLst>
                <a:path w="14758" h="951" extrusionOk="0">
                  <a:moveTo>
                    <a:pt x="665" y="950"/>
                  </a:moveTo>
                  <a:lnTo>
                    <a:pt x="633" y="950"/>
                  </a:lnTo>
                  <a:cubicBezTo>
                    <a:pt x="0" y="950"/>
                    <a:pt x="0" y="0"/>
                    <a:pt x="633" y="0"/>
                  </a:cubicBezTo>
                  <a:cubicBezTo>
                    <a:pt x="887" y="0"/>
                    <a:pt x="1140" y="222"/>
                    <a:pt x="1140" y="475"/>
                  </a:cubicBezTo>
                  <a:cubicBezTo>
                    <a:pt x="1140" y="728"/>
                    <a:pt x="918" y="950"/>
                    <a:pt x="665" y="950"/>
                  </a:cubicBezTo>
                  <a:close/>
                  <a:moveTo>
                    <a:pt x="2945" y="950"/>
                  </a:moveTo>
                  <a:lnTo>
                    <a:pt x="2914" y="950"/>
                  </a:lnTo>
                  <a:cubicBezTo>
                    <a:pt x="2629" y="950"/>
                    <a:pt x="2439" y="728"/>
                    <a:pt x="2439" y="475"/>
                  </a:cubicBezTo>
                  <a:cubicBezTo>
                    <a:pt x="2439" y="222"/>
                    <a:pt x="2629" y="0"/>
                    <a:pt x="2914" y="0"/>
                  </a:cubicBezTo>
                  <a:cubicBezTo>
                    <a:pt x="3167" y="0"/>
                    <a:pt x="3389" y="190"/>
                    <a:pt x="3389" y="475"/>
                  </a:cubicBezTo>
                  <a:cubicBezTo>
                    <a:pt x="3389" y="728"/>
                    <a:pt x="3199" y="950"/>
                    <a:pt x="2945" y="950"/>
                  </a:cubicBezTo>
                  <a:close/>
                  <a:moveTo>
                    <a:pt x="5194" y="950"/>
                  </a:moveTo>
                  <a:lnTo>
                    <a:pt x="5162" y="950"/>
                  </a:lnTo>
                  <a:cubicBezTo>
                    <a:pt x="4909" y="950"/>
                    <a:pt x="4687" y="728"/>
                    <a:pt x="4687" y="475"/>
                  </a:cubicBezTo>
                  <a:cubicBezTo>
                    <a:pt x="4687" y="222"/>
                    <a:pt x="4909" y="0"/>
                    <a:pt x="5162" y="0"/>
                  </a:cubicBezTo>
                  <a:lnTo>
                    <a:pt x="5194" y="0"/>
                  </a:lnTo>
                  <a:cubicBezTo>
                    <a:pt x="5479" y="0"/>
                    <a:pt x="5669" y="190"/>
                    <a:pt x="5669" y="475"/>
                  </a:cubicBezTo>
                  <a:cubicBezTo>
                    <a:pt x="5669" y="728"/>
                    <a:pt x="5479" y="950"/>
                    <a:pt x="5194" y="950"/>
                  </a:cubicBezTo>
                  <a:close/>
                  <a:moveTo>
                    <a:pt x="7474" y="950"/>
                  </a:moveTo>
                  <a:lnTo>
                    <a:pt x="7442" y="950"/>
                  </a:lnTo>
                  <a:cubicBezTo>
                    <a:pt x="7189" y="950"/>
                    <a:pt x="6967" y="728"/>
                    <a:pt x="6967" y="475"/>
                  </a:cubicBezTo>
                  <a:cubicBezTo>
                    <a:pt x="6967" y="222"/>
                    <a:pt x="7189" y="0"/>
                    <a:pt x="7442" y="0"/>
                  </a:cubicBezTo>
                  <a:lnTo>
                    <a:pt x="7474" y="0"/>
                  </a:lnTo>
                  <a:cubicBezTo>
                    <a:pt x="7727" y="0"/>
                    <a:pt x="7949" y="190"/>
                    <a:pt x="7949" y="475"/>
                  </a:cubicBezTo>
                  <a:cubicBezTo>
                    <a:pt x="7949" y="728"/>
                    <a:pt x="7727" y="950"/>
                    <a:pt x="7474" y="950"/>
                  </a:cubicBezTo>
                  <a:close/>
                  <a:moveTo>
                    <a:pt x="9754" y="950"/>
                  </a:moveTo>
                  <a:lnTo>
                    <a:pt x="9722" y="950"/>
                  </a:lnTo>
                  <a:cubicBezTo>
                    <a:pt x="9437" y="950"/>
                    <a:pt x="9216" y="728"/>
                    <a:pt x="9216" y="475"/>
                  </a:cubicBezTo>
                  <a:cubicBezTo>
                    <a:pt x="9216" y="222"/>
                    <a:pt x="9437" y="0"/>
                    <a:pt x="9722" y="0"/>
                  </a:cubicBezTo>
                  <a:cubicBezTo>
                    <a:pt x="9976" y="0"/>
                    <a:pt x="10197" y="190"/>
                    <a:pt x="10197" y="475"/>
                  </a:cubicBezTo>
                  <a:cubicBezTo>
                    <a:pt x="10197" y="728"/>
                    <a:pt x="10007" y="950"/>
                    <a:pt x="9754" y="950"/>
                  </a:cubicBezTo>
                  <a:close/>
                  <a:moveTo>
                    <a:pt x="12003" y="950"/>
                  </a:moveTo>
                  <a:lnTo>
                    <a:pt x="11971" y="950"/>
                  </a:lnTo>
                  <a:cubicBezTo>
                    <a:pt x="11718" y="950"/>
                    <a:pt x="11496" y="728"/>
                    <a:pt x="11496" y="475"/>
                  </a:cubicBezTo>
                  <a:cubicBezTo>
                    <a:pt x="11496" y="222"/>
                    <a:pt x="11718" y="0"/>
                    <a:pt x="11971" y="0"/>
                  </a:cubicBezTo>
                  <a:cubicBezTo>
                    <a:pt x="12256" y="0"/>
                    <a:pt x="12478" y="190"/>
                    <a:pt x="12478" y="475"/>
                  </a:cubicBezTo>
                  <a:cubicBezTo>
                    <a:pt x="12478" y="728"/>
                    <a:pt x="12256" y="950"/>
                    <a:pt x="12003" y="950"/>
                  </a:cubicBezTo>
                  <a:close/>
                  <a:moveTo>
                    <a:pt x="14283" y="950"/>
                  </a:moveTo>
                  <a:lnTo>
                    <a:pt x="14251" y="950"/>
                  </a:lnTo>
                  <a:cubicBezTo>
                    <a:pt x="13966" y="950"/>
                    <a:pt x="13776" y="728"/>
                    <a:pt x="13776" y="475"/>
                  </a:cubicBezTo>
                  <a:cubicBezTo>
                    <a:pt x="13776" y="222"/>
                    <a:pt x="13966" y="0"/>
                    <a:pt x="14251" y="0"/>
                  </a:cubicBezTo>
                  <a:lnTo>
                    <a:pt x="14283" y="0"/>
                  </a:lnTo>
                  <a:cubicBezTo>
                    <a:pt x="14536" y="0"/>
                    <a:pt x="14758" y="190"/>
                    <a:pt x="14758" y="475"/>
                  </a:cubicBezTo>
                  <a:cubicBezTo>
                    <a:pt x="14758" y="728"/>
                    <a:pt x="14536" y="950"/>
                    <a:pt x="14283" y="950"/>
                  </a:cubicBezTo>
                  <a:close/>
                </a:path>
              </a:pathLst>
            </a:custGeom>
            <a:solidFill>
              <a:srgbClr val="C9C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2" name="Google Shape;727;p24">
              <a:extLst>
                <a:ext uri="{FF2B5EF4-FFF2-40B4-BE49-F238E27FC236}">
                  <a16:creationId xmlns:a16="http://schemas.microsoft.com/office/drawing/2014/main" id="{A13955B3-694E-47A8-81CA-165E1EB86A8C}"/>
                </a:ext>
              </a:extLst>
            </p:cNvPr>
            <p:cNvSpPr/>
            <p:nvPr/>
          </p:nvSpPr>
          <p:spPr>
            <a:xfrm>
              <a:off x="2423048" y="2024589"/>
              <a:ext cx="69008" cy="137953"/>
            </a:xfrm>
            <a:custGeom>
              <a:avLst/>
              <a:gdLst/>
              <a:ahLst/>
              <a:cxnLst/>
              <a:rect l="l" t="t" r="r" b="b"/>
              <a:pathLst>
                <a:path w="2155" h="4308" extrusionOk="0">
                  <a:moveTo>
                    <a:pt x="1" y="1"/>
                  </a:moveTo>
                  <a:lnTo>
                    <a:pt x="2154" y="2154"/>
                  </a:lnTo>
                  <a:lnTo>
                    <a:pt x="1" y="4308"/>
                  </a:lnTo>
                  <a:close/>
                </a:path>
              </a:pathLst>
            </a:custGeom>
            <a:solidFill>
              <a:srgbClr val="C9C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3" name="Google Shape;728;p24">
              <a:extLst>
                <a:ext uri="{FF2B5EF4-FFF2-40B4-BE49-F238E27FC236}">
                  <a16:creationId xmlns:a16="http://schemas.microsoft.com/office/drawing/2014/main" id="{7B398B2D-17FB-4C94-ACCC-0DA08D87BC8B}"/>
                </a:ext>
              </a:extLst>
            </p:cNvPr>
            <p:cNvSpPr/>
            <p:nvPr/>
          </p:nvSpPr>
          <p:spPr>
            <a:xfrm>
              <a:off x="1907870" y="2078355"/>
              <a:ext cx="472620" cy="30453"/>
            </a:xfrm>
            <a:custGeom>
              <a:avLst/>
              <a:gdLst/>
              <a:ahLst/>
              <a:cxnLst/>
              <a:rect l="l" t="t" r="r" b="b"/>
              <a:pathLst>
                <a:path w="14759" h="951" extrusionOk="0">
                  <a:moveTo>
                    <a:pt x="666" y="950"/>
                  </a:moveTo>
                  <a:lnTo>
                    <a:pt x="634" y="950"/>
                  </a:lnTo>
                  <a:cubicBezTo>
                    <a:pt x="1" y="950"/>
                    <a:pt x="1" y="0"/>
                    <a:pt x="634" y="0"/>
                  </a:cubicBezTo>
                  <a:cubicBezTo>
                    <a:pt x="919" y="0"/>
                    <a:pt x="1141" y="222"/>
                    <a:pt x="1141" y="475"/>
                  </a:cubicBezTo>
                  <a:cubicBezTo>
                    <a:pt x="1141" y="728"/>
                    <a:pt x="951" y="950"/>
                    <a:pt x="666" y="950"/>
                  </a:cubicBezTo>
                  <a:close/>
                  <a:moveTo>
                    <a:pt x="2946" y="950"/>
                  </a:moveTo>
                  <a:lnTo>
                    <a:pt x="2914" y="950"/>
                  </a:lnTo>
                  <a:cubicBezTo>
                    <a:pt x="2629" y="950"/>
                    <a:pt x="2439" y="728"/>
                    <a:pt x="2439" y="475"/>
                  </a:cubicBezTo>
                  <a:cubicBezTo>
                    <a:pt x="2439" y="222"/>
                    <a:pt x="2629" y="0"/>
                    <a:pt x="2914" y="0"/>
                  </a:cubicBezTo>
                  <a:cubicBezTo>
                    <a:pt x="3168" y="0"/>
                    <a:pt x="3389" y="190"/>
                    <a:pt x="3389" y="475"/>
                  </a:cubicBezTo>
                  <a:cubicBezTo>
                    <a:pt x="3389" y="728"/>
                    <a:pt x="3199" y="950"/>
                    <a:pt x="2946" y="950"/>
                  </a:cubicBezTo>
                  <a:close/>
                  <a:moveTo>
                    <a:pt x="5195" y="950"/>
                  </a:moveTo>
                  <a:lnTo>
                    <a:pt x="5163" y="950"/>
                  </a:lnTo>
                  <a:cubicBezTo>
                    <a:pt x="4910" y="950"/>
                    <a:pt x="4688" y="728"/>
                    <a:pt x="4688" y="475"/>
                  </a:cubicBezTo>
                  <a:cubicBezTo>
                    <a:pt x="4688" y="222"/>
                    <a:pt x="4910" y="0"/>
                    <a:pt x="5163" y="0"/>
                  </a:cubicBezTo>
                  <a:lnTo>
                    <a:pt x="5195" y="0"/>
                  </a:lnTo>
                  <a:cubicBezTo>
                    <a:pt x="5480" y="0"/>
                    <a:pt x="5701" y="190"/>
                    <a:pt x="5701" y="475"/>
                  </a:cubicBezTo>
                  <a:cubicBezTo>
                    <a:pt x="5701" y="728"/>
                    <a:pt x="5480" y="950"/>
                    <a:pt x="5195" y="950"/>
                  </a:cubicBezTo>
                  <a:close/>
                  <a:moveTo>
                    <a:pt x="7475" y="950"/>
                  </a:moveTo>
                  <a:lnTo>
                    <a:pt x="7443" y="950"/>
                  </a:lnTo>
                  <a:cubicBezTo>
                    <a:pt x="7190" y="950"/>
                    <a:pt x="6968" y="728"/>
                    <a:pt x="6968" y="475"/>
                  </a:cubicBezTo>
                  <a:cubicBezTo>
                    <a:pt x="6968" y="222"/>
                    <a:pt x="7190" y="0"/>
                    <a:pt x="7443" y="0"/>
                  </a:cubicBezTo>
                  <a:lnTo>
                    <a:pt x="7475" y="0"/>
                  </a:lnTo>
                  <a:cubicBezTo>
                    <a:pt x="7728" y="0"/>
                    <a:pt x="7950" y="190"/>
                    <a:pt x="7950" y="475"/>
                  </a:cubicBezTo>
                  <a:cubicBezTo>
                    <a:pt x="7950" y="728"/>
                    <a:pt x="7728" y="950"/>
                    <a:pt x="7475" y="950"/>
                  </a:cubicBezTo>
                  <a:close/>
                  <a:moveTo>
                    <a:pt x="9755" y="950"/>
                  </a:moveTo>
                  <a:lnTo>
                    <a:pt x="9723" y="950"/>
                  </a:lnTo>
                  <a:cubicBezTo>
                    <a:pt x="9438" y="950"/>
                    <a:pt x="9248" y="728"/>
                    <a:pt x="9248" y="475"/>
                  </a:cubicBezTo>
                  <a:cubicBezTo>
                    <a:pt x="9248" y="222"/>
                    <a:pt x="9438" y="0"/>
                    <a:pt x="9723" y="0"/>
                  </a:cubicBezTo>
                  <a:cubicBezTo>
                    <a:pt x="9977" y="0"/>
                    <a:pt x="10198" y="190"/>
                    <a:pt x="10198" y="475"/>
                  </a:cubicBezTo>
                  <a:cubicBezTo>
                    <a:pt x="10198" y="728"/>
                    <a:pt x="10008" y="950"/>
                    <a:pt x="9755" y="950"/>
                  </a:cubicBezTo>
                  <a:close/>
                  <a:moveTo>
                    <a:pt x="12003" y="950"/>
                  </a:moveTo>
                  <a:lnTo>
                    <a:pt x="11972" y="950"/>
                  </a:lnTo>
                  <a:cubicBezTo>
                    <a:pt x="11718" y="950"/>
                    <a:pt x="11497" y="728"/>
                    <a:pt x="11497" y="475"/>
                  </a:cubicBezTo>
                  <a:cubicBezTo>
                    <a:pt x="11497" y="222"/>
                    <a:pt x="11718" y="0"/>
                    <a:pt x="11972" y="0"/>
                  </a:cubicBezTo>
                  <a:cubicBezTo>
                    <a:pt x="12257" y="0"/>
                    <a:pt x="12478" y="190"/>
                    <a:pt x="12478" y="475"/>
                  </a:cubicBezTo>
                  <a:cubicBezTo>
                    <a:pt x="12478" y="728"/>
                    <a:pt x="12288" y="950"/>
                    <a:pt x="12003" y="950"/>
                  </a:cubicBezTo>
                  <a:close/>
                  <a:moveTo>
                    <a:pt x="14284" y="950"/>
                  </a:moveTo>
                  <a:lnTo>
                    <a:pt x="14252" y="950"/>
                  </a:lnTo>
                  <a:cubicBezTo>
                    <a:pt x="13999" y="950"/>
                    <a:pt x="13777" y="728"/>
                    <a:pt x="13777" y="475"/>
                  </a:cubicBezTo>
                  <a:cubicBezTo>
                    <a:pt x="13777" y="222"/>
                    <a:pt x="13967" y="0"/>
                    <a:pt x="14252" y="0"/>
                  </a:cubicBezTo>
                  <a:lnTo>
                    <a:pt x="14284" y="0"/>
                  </a:lnTo>
                  <a:cubicBezTo>
                    <a:pt x="14537" y="0"/>
                    <a:pt x="14759" y="190"/>
                    <a:pt x="14759" y="475"/>
                  </a:cubicBezTo>
                  <a:cubicBezTo>
                    <a:pt x="14759" y="728"/>
                    <a:pt x="14537" y="950"/>
                    <a:pt x="14284" y="950"/>
                  </a:cubicBezTo>
                  <a:close/>
                </a:path>
              </a:pathLst>
            </a:custGeom>
            <a:solidFill>
              <a:srgbClr val="C9C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4" name="Google Shape;729;p24">
              <a:extLst>
                <a:ext uri="{FF2B5EF4-FFF2-40B4-BE49-F238E27FC236}">
                  <a16:creationId xmlns:a16="http://schemas.microsoft.com/office/drawing/2014/main" id="{2029D7DA-36B0-49A6-9A21-A7F01E7D2977}"/>
                </a:ext>
              </a:extLst>
            </p:cNvPr>
            <p:cNvSpPr/>
            <p:nvPr/>
          </p:nvSpPr>
          <p:spPr>
            <a:xfrm>
              <a:off x="476944" y="2078355"/>
              <a:ext cx="5904277" cy="1954205"/>
            </a:xfrm>
            <a:custGeom>
              <a:avLst/>
              <a:gdLst/>
              <a:ahLst/>
              <a:cxnLst/>
              <a:rect l="l" t="t" r="r" b="b"/>
              <a:pathLst>
                <a:path w="184379" h="61026" extrusionOk="0">
                  <a:moveTo>
                    <a:pt x="68121" y="60044"/>
                  </a:moveTo>
                  <a:lnTo>
                    <a:pt x="68153" y="60044"/>
                  </a:lnTo>
                  <a:cubicBezTo>
                    <a:pt x="68406" y="60044"/>
                    <a:pt x="68628" y="60266"/>
                    <a:pt x="68628" y="60551"/>
                  </a:cubicBezTo>
                  <a:cubicBezTo>
                    <a:pt x="68628" y="60804"/>
                    <a:pt x="68406" y="61026"/>
                    <a:pt x="68153" y="61026"/>
                  </a:cubicBezTo>
                  <a:lnTo>
                    <a:pt x="68121" y="61026"/>
                  </a:lnTo>
                  <a:cubicBezTo>
                    <a:pt x="67868" y="61026"/>
                    <a:pt x="67646" y="60804"/>
                    <a:pt x="67646" y="60551"/>
                  </a:cubicBezTo>
                  <a:cubicBezTo>
                    <a:pt x="67646" y="60266"/>
                    <a:pt x="67868" y="60044"/>
                    <a:pt x="68121" y="60044"/>
                  </a:cubicBezTo>
                  <a:close/>
                  <a:moveTo>
                    <a:pt x="9153" y="950"/>
                  </a:moveTo>
                  <a:lnTo>
                    <a:pt x="9122" y="950"/>
                  </a:lnTo>
                  <a:cubicBezTo>
                    <a:pt x="8836" y="950"/>
                    <a:pt x="8615" y="728"/>
                    <a:pt x="8615" y="475"/>
                  </a:cubicBezTo>
                  <a:cubicBezTo>
                    <a:pt x="8615" y="222"/>
                    <a:pt x="8836" y="0"/>
                    <a:pt x="9122" y="0"/>
                  </a:cubicBezTo>
                  <a:lnTo>
                    <a:pt x="9153" y="0"/>
                  </a:lnTo>
                  <a:cubicBezTo>
                    <a:pt x="9407" y="0"/>
                    <a:pt x="9628" y="190"/>
                    <a:pt x="9628" y="475"/>
                  </a:cubicBezTo>
                  <a:cubicBezTo>
                    <a:pt x="9628" y="728"/>
                    <a:pt x="9407" y="950"/>
                    <a:pt x="9153" y="950"/>
                  </a:cubicBezTo>
                  <a:close/>
                  <a:moveTo>
                    <a:pt x="6841" y="1140"/>
                  </a:moveTo>
                  <a:cubicBezTo>
                    <a:pt x="6620" y="1140"/>
                    <a:pt x="6430" y="982"/>
                    <a:pt x="6398" y="760"/>
                  </a:cubicBezTo>
                  <a:cubicBezTo>
                    <a:pt x="6335" y="507"/>
                    <a:pt x="6493" y="253"/>
                    <a:pt x="6746" y="190"/>
                  </a:cubicBezTo>
                  <a:cubicBezTo>
                    <a:pt x="7031" y="158"/>
                    <a:pt x="7285" y="317"/>
                    <a:pt x="7348" y="570"/>
                  </a:cubicBezTo>
                  <a:cubicBezTo>
                    <a:pt x="7411" y="823"/>
                    <a:pt x="7253" y="1077"/>
                    <a:pt x="7000" y="1140"/>
                  </a:cubicBezTo>
                  <a:cubicBezTo>
                    <a:pt x="7000" y="1140"/>
                    <a:pt x="6936" y="1140"/>
                    <a:pt x="6936" y="1140"/>
                  </a:cubicBezTo>
                  <a:cubicBezTo>
                    <a:pt x="6905" y="1140"/>
                    <a:pt x="6873" y="1140"/>
                    <a:pt x="6841" y="1140"/>
                  </a:cubicBezTo>
                  <a:close/>
                  <a:moveTo>
                    <a:pt x="4751" y="1932"/>
                  </a:moveTo>
                  <a:cubicBezTo>
                    <a:pt x="4561" y="1932"/>
                    <a:pt x="4403" y="1868"/>
                    <a:pt x="4308" y="1678"/>
                  </a:cubicBezTo>
                  <a:cubicBezTo>
                    <a:pt x="4181" y="1457"/>
                    <a:pt x="4276" y="1172"/>
                    <a:pt x="4529" y="1045"/>
                  </a:cubicBezTo>
                  <a:cubicBezTo>
                    <a:pt x="4751" y="918"/>
                    <a:pt x="5036" y="982"/>
                    <a:pt x="5163" y="1235"/>
                  </a:cubicBezTo>
                  <a:cubicBezTo>
                    <a:pt x="5290" y="1457"/>
                    <a:pt x="5226" y="1742"/>
                    <a:pt x="5005" y="1868"/>
                  </a:cubicBezTo>
                  <a:lnTo>
                    <a:pt x="4973" y="1900"/>
                  </a:lnTo>
                  <a:cubicBezTo>
                    <a:pt x="4878" y="1932"/>
                    <a:pt x="4815" y="1932"/>
                    <a:pt x="4751" y="1932"/>
                  </a:cubicBezTo>
                  <a:close/>
                  <a:moveTo>
                    <a:pt x="2914" y="3294"/>
                  </a:moveTo>
                  <a:cubicBezTo>
                    <a:pt x="2788" y="3294"/>
                    <a:pt x="2661" y="3230"/>
                    <a:pt x="2566" y="3135"/>
                  </a:cubicBezTo>
                  <a:cubicBezTo>
                    <a:pt x="2408" y="2945"/>
                    <a:pt x="2408" y="2660"/>
                    <a:pt x="2598" y="2470"/>
                  </a:cubicBezTo>
                  <a:cubicBezTo>
                    <a:pt x="2788" y="2280"/>
                    <a:pt x="3104" y="2280"/>
                    <a:pt x="3263" y="2470"/>
                  </a:cubicBezTo>
                  <a:cubicBezTo>
                    <a:pt x="3453" y="2660"/>
                    <a:pt x="3453" y="2945"/>
                    <a:pt x="3294" y="3135"/>
                  </a:cubicBezTo>
                  <a:lnTo>
                    <a:pt x="3263" y="3167"/>
                  </a:lnTo>
                  <a:cubicBezTo>
                    <a:pt x="3168" y="3230"/>
                    <a:pt x="3041" y="3294"/>
                    <a:pt x="2914" y="3294"/>
                  </a:cubicBezTo>
                  <a:close/>
                  <a:moveTo>
                    <a:pt x="1553" y="5099"/>
                  </a:moveTo>
                  <a:cubicBezTo>
                    <a:pt x="1458" y="5099"/>
                    <a:pt x="1394" y="5067"/>
                    <a:pt x="1299" y="5035"/>
                  </a:cubicBezTo>
                  <a:cubicBezTo>
                    <a:pt x="1078" y="4877"/>
                    <a:pt x="983" y="4592"/>
                    <a:pt x="1141" y="4370"/>
                  </a:cubicBezTo>
                  <a:cubicBezTo>
                    <a:pt x="1268" y="4149"/>
                    <a:pt x="1553" y="4054"/>
                    <a:pt x="1806" y="4180"/>
                  </a:cubicBezTo>
                  <a:cubicBezTo>
                    <a:pt x="2028" y="4307"/>
                    <a:pt x="2123" y="4592"/>
                    <a:pt x="1996" y="4814"/>
                  </a:cubicBezTo>
                  <a:lnTo>
                    <a:pt x="1964" y="4845"/>
                  </a:lnTo>
                  <a:cubicBezTo>
                    <a:pt x="1869" y="5004"/>
                    <a:pt x="1711" y="5099"/>
                    <a:pt x="1553" y="5099"/>
                  </a:cubicBezTo>
                  <a:close/>
                  <a:moveTo>
                    <a:pt x="698" y="7189"/>
                  </a:moveTo>
                  <a:cubicBezTo>
                    <a:pt x="666" y="7189"/>
                    <a:pt x="634" y="7189"/>
                    <a:pt x="603" y="7157"/>
                  </a:cubicBezTo>
                  <a:cubicBezTo>
                    <a:pt x="349" y="7094"/>
                    <a:pt x="191" y="6841"/>
                    <a:pt x="254" y="6587"/>
                  </a:cubicBezTo>
                  <a:lnTo>
                    <a:pt x="254" y="6555"/>
                  </a:lnTo>
                  <a:cubicBezTo>
                    <a:pt x="317" y="6302"/>
                    <a:pt x="571" y="6144"/>
                    <a:pt x="824" y="6207"/>
                  </a:cubicBezTo>
                  <a:cubicBezTo>
                    <a:pt x="1078" y="6270"/>
                    <a:pt x="1236" y="6524"/>
                    <a:pt x="1173" y="6777"/>
                  </a:cubicBezTo>
                  <a:lnTo>
                    <a:pt x="729" y="6682"/>
                  </a:lnTo>
                  <a:lnTo>
                    <a:pt x="1173" y="6809"/>
                  </a:lnTo>
                  <a:cubicBezTo>
                    <a:pt x="1141" y="7031"/>
                    <a:pt x="919" y="7189"/>
                    <a:pt x="698" y="7189"/>
                  </a:cubicBezTo>
                  <a:close/>
                  <a:moveTo>
                    <a:pt x="476" y="9437"/>
                  </a:moveTo>
                  <a:cubicBezTo>
                    <a:pt x="222" y="9437"/>
                    <a:pt x="1" y="9216"/>
                    <a:pt x="1" y="8962"/>
                  </a:cubicBezTo>
                  <a:lnTo>
                    <a:pt x="1" y="8931"/>
                  </a:lnTo>
                  <a:cubicBezTo>
                    <a:pt x="1" y="8646"/>
                    <a:pt x="222" y="8456"/>
                    <a:pt x="476" y="8456"/>
                  </a:cubicBezTo>
                  <a:cubicBezTo>
                    <a:pt x="761" y="8456"/>
                    <a:pt x="951" y="8646"/>
                    <a:pt x="951" y="8931"/>
                  </a:cubicBezTo>
                  <a:lnTo>
                    <a:pt x="951" y="8962"/>
                  </a:lnTo>
                  <a:cubicBezTo>
                    <a:pt x="951" y="9216"/>
                    <a:pt x="761" y="9437"/>
                    <a:pt x="476" y="9437"/>
                  </a:cubicBezTo>
                  <a:close/>
                  <a:moveTo>
                    <a:pt x="476" y="11686"/>
                  </a:moveTo>
                  <a:cubicBezTo>
                    <a:pt x="222" y="11686"/>
                    <a:pt x="1" y="11496"/>
                    <a:pt x="1" y="11211"/>
                  </a:cubicBezTo>
                  <a:lnTo>
                    <a:pt x="1" y="11179"/>
                  </a:lnTo>
                  <a:cubicBezTo>
                    <a:pt x="1" y="10926"/>
                    <a:pt x="222" y="10704"/>
                    <a:pt x="476" y="10704"/>
                  </a:cubicBezTo>
                  <a:cubicBezTo>
                    <a:pt x="761" y="10704"/>
                    <a:pt x="951" y="10926"/>
                    <a:pt x="951" y="11179"/>
                  </a:cubicBezTo>
                  <a:lnTo>
                    <a:pt x="951" y="11211"/>
                  </a:lnTo>
                  <a:cubicBezTo>
                    <a:pt x="951" y="11496"/>
                    <a:pt x="761" y="11718"/>
                    <a:pt x="476" y="11686"/>
                  </a:cubicBezTo>
                  <a:close/>
                  <a:moveTo>
                    <a:pt x="476" y="13966"/>
                  </a:moveTo>
                  <a:cubicBezTo>
                    <a:pt x="222" y="13966"/>
                    <a:pt x="1" y="13744"/>
                    <a:pt x="1" y="13491"/>
                  </a:cubicBezTo>
                  <a:lnTo>
                    <a:pt x="1" y="13459"/>
                  </a:lnTo>
                  <a:cubicBezTo>
                    <a:pt x="1" y="13206"/>
                    <a:pt x="222" y="12984"/>
                    <a:pt x="476" y="12984"/>
                  </a:cubicBezTo>
                  <a:cubicBezTo>
                    <a:pt x="761" y="12984"/>
                    <a:pt x="951" y="13206"/>
                    <a:pt x="951" y="13459"/>
                  </a:cubicBezTo>
                  <a:lnTo>
                    <a:pt x="951" y="13491"/>
                  </a:lnTo>
                  <a:cubicBezTo>
                    <a:pt x="951" y="13744"/>
                    <a:pt x="761" y="13966"/>
                    <a:pt x="476" y="13966"/>
                  </a:cubicBezTo>
                  <a:close/>
                  <a:moveTo>
                    <a:pt x="476" y="16246"/>
                  </a:moveTo>
                  <a:cubicBezTo>
                    <a:pt x="222" y="16246"/>
                    <a:pt x="1" y="16024"/>
                    <a:pt x="1" y="15771"/>
                  </a:cubicBezTo>
                  <a:lnTo>
                    <a:pt x="1" y="15708"/>
                  </a:lnTo>
                  <a:cubicBezTo>
                    <a:pt x="1" y="15454"/>
                    <a:pt x="222" y="15233"/>
                    <a:pt x="476" y="15233"/>
                  </a:cubicBezTo>
                  <a:cubicBezTo>
                    <a:pt x="761" y="15233"/>
                    <a:pt x="951" y="15454"/>
                    <a:pt x="951" y="15708"/>
                  </a:cubicBezTo>
                  <a:lnTo>
                    <a:pt x="951" y="15771"/>
                  </a:lnTo>
                  <a:cubicBezTo>
                    <a:pt x="951" y="16024"/>
                    <a:pt x="761" y="16246"/>
                    <a:pt x="476" y="16246"/>
                  </a:cubicBezTo>
                  <a:close/>
                  <a:moveTo>
                    <a:pt x="476" y="18495"/>
                  </a:moveTo>
                  <a:cubicBezTo>
                    <a:pt x="222" y="18495"/>
                    <a:pt x="1" y="18305"/>
                    <a:pt x="1" y="18020"/>
                  </a:cubicBezTo>
                  <a:cubicBezTo>
                    <a:pt x="1" y="17766"/>
                    <a:pt x="222" y="17545"/>
                    <a:pt x="476" y="17545"/>
                  </a:cubicBezTo>
                  <a:cubicBezTo>
                    <a:pt x="761" y="17545"/>
                    <a:pt x="951" y="17735"/>
                    <a:pt x="951" y="17988"/>
                  </a:cubicBezTo>
                  <a:lnTo>
                    <a:pt x="951" y="18020"/>
                  </a:lnTo>
                  <a:cubicBezTo>
                    <a:pt x="951" y="18305"/>
                    <a:pt x="761" y="18495"/>
                    <a:pt x="476" y="18495"/>
                  </a:cubicBezTo>
                  <a:close/>
                  <a:moveTo>
                    <a:pt x="476" y="20775"/>
                  </a:moveTo>
                  <a:cubicBezTo>
                    <a:pt x="222" y="20775"/>
                    <a:pt x="1" y="20553"/>
                    <a:pt x="1" y="20300"/>
                  </a:cubicBezTo>
                  <a:cubicBezTo>
                    <a:pt x="1" y="20015"/>
                    <a:pt x="222" y="19793"/>
                    <a:pt x="476" y="19793"/>
                  </a:cubicBezTo>
                  <a:cubicBezTo>
                    <a:pt x="761" y="19793"/>
                    <a:pt x="951" y="19983"/>
                    <a:pt x="951" y="20268"/>
                  </a:cubicBezTo>
                  <a:lnTo>
                    <a:pt x="951" y="20300"/>
                  </a:lnTo>
                  <a:cubicBezTo>
                    <a:pt x="951" y="20553"/>
                    <a:pt x="761" y="20775"/>
                    <a:pt x="476" y="20775"/>
                  </a:cubicBezTo>
                  <a:close/>
                  <a:moveTo>
                    <a:pt x="476" y="23055"/>
                  </a:moveTo>
                  <a:cubicBezTo>
                    <a:pt x="222" y="23055"/>
                    <a:pt x="1" y="22833"/>
                    <a:pt x="1" y="22548"/>
                  </a:cubicBezTo>
                  <a:cubicBezTo>
                    <a:pt x="1" y="22295"/>
                    <a:pt x="222" y="22073"/>
                    <a:pt x="476" y="22073"/>
                  </a:cubicBezTo>
                  <a:cubicBezTo>
                    <a:pt x="761" y="22073"/>
                    <a:pt x="951" y="22263"/>
                    <a:pt x="951" y="22517"/>
                  </a:cubicBezTo>
                  <a:lnTo>
                    <a:pt x="951" y="22548"/>
                  </a:lnTo>
                  <a:cubicBezTo>
                    <a:pt x="951" y="22833"/>
                    <a:pt x="761" y="23055"/>
                    <a:pt x="476" y="23055"/>
                  </a:cubicBezTo>
                  <a:close/>
                  <a:moveTo>
                    <a:pt x="476" y="25303"/>
                  </a:moveTo>
                  <a:cubicBezTo>
                    <a:pt x="222" y="25303"/>
                    <a:pt x="1" y="25082"/>
                    <a:pt x="1" y="24828"/>
                  </a:cubicBezTo>
                  <a:lnTo>
                    <a:pt x="1" y="24797"/>
                  </a:lnTo>
                  <a:cubicBezTo>
                    <a:pt x="1" y="24543"/>
                    <a:pt x="222" y="24322"/>
                    <a:pt x="476" y="24322"/>
                  </a:cubicBezTo>
                  <a:cubicBezTo>
                    <a:pt x="761" y="24322"/>
                    <a:pt x="951" y="24543"/>
                    <a:pt x="951" y="24797"/>
                  </a:cubicBezTo>
                  <a:lnTo>
                    <a:pt x="951" y="24828"/>
                  </a:lnTo>
                  <a:cubicBezTo>
                    <a:pt x="951" y="25082"/>
                    <a:pt x="761" y="25303"/>
                    <a:pt x="476" y="25303"/>
                  </a:cubicBezTo>
                  <a:close/>
                  <a:moveTo>
                    <a:pt x="476" y="27552"/>
                  </a:moveTo>
                  <a:cubicBezTo>
                    <a:pt x="222" y="27552"/>
                    <a:pt x="1" y="27362"/>
                    <a:pt x="1" y="27077"/>
                  </a:cubicBezTo>
                  <a:lnTo>
                    <a:pt x="1" y="27045"/>
                  </a:lnTo>
                  <a:cubicBezTo>
                    <a:pt x="1" y="26412"/>
                    <a:pt x="951" y="26412"/>
                    <a:pt x="951" y="27045"/>
                  </a:cubicBezTo>
                  <a:lnTo>
                    <a:pt x="951" y="27077"/>
                  </a:lnTo>
                  <a:cubicBezTo>
                    <a:pt x="951" y="27362"/>
                    <a:pt x="761" y="27552"/>
                    <a:pt x="476" y="27552"/>
                  </a:cubicBezTo>
                  <a:close/>
                  <a:moveTo>
                    <a:pt x="476" y="29832"/>
                  </a:moveTo>
                  <a:cubicBezTo>
                    <a:pt x="222" y="29832"/>
                    <a:pt x="1" y="29610"/>
                    <a:pt x="1" y="29357"/>
                  </a:cubicBezTo>
                  <a:lnTo>
                    <a:pt x="1" y="29325"/>
                  </a:lnTo>
                  <a:cubicBezTo>
                    <a:pt x="1" y="29040"/>
                    <a:pt x="222" y="28850"/>
                    <a:pt x="476" y="28850"/>
                  </a:cubicBezTo>
                  <a:cubicBezTo>
                    <a:pt x="761" y="28850"/>
                    <a:pt x="951" y="29040"/>
                    <a:pt x="951" y="29325"/>
                  </a:cubicBezTo>
                  <a:lnTo>
                    <a:pt x="951" y="29357"/>
                  </a:lnTo>
                  <a:cubicBezTo>
                    <a:pt x="951" y="29610"/>
                    <a:pt x="761" y="29832"/>
                    <a:pt x="476" y="29832"/>
                  </a:cubicBezTo>
                  <a:close/>
                  <a:moveTo>
                    <a:pt x="476" y="32112"/>
                  </a:moveTo>
                  <a:cubicBezTo>
                    <a:pt x="222" y="32112"/>
                    <a:pt x="1" y="31891"/>
                    <a:pt x="1" y="31606"/>
                  </a:cubicBezTo>
                  <a:lnTo>
                    <a:pt x="1" y="31574"/>
                  </a:lnTo>
                  <a:cubicBezTo>
                    <a:pt x="1" y="31321"/>
                    <a:pt x="222" y="31099"/>
                    <a:pt x="476" y="31099"/>
                  </a:cubicBezTo>
                  <a:cubicBezTo>
                    <a:pt x="761" y="31099"/>
                    <a:pt x="951" y="31321"/>
                    <a:pt x="951" y="31574"/>
                  </a:cubicBezTo>
                  <a:lnTo>
                    <a:pt x="951" y="31606"/>
                  </a:lnTo>
                  <a:cubicBezTo>
                    <a:pt x="951" y="31891"/>
                    <a:pt x="761" y="32112"/>
                    <a:pt x="476" y="32112"/>
                  </a:cubicBezTo>
                  <a:close/>
                  <a:moveTo>
                    <a:pt x="476" y="34361"/>
                  </a:moveTo>
                  <a:cubicBezTo>
                    <a:pt x="222" y="34361"/>
                    <a:pt x="1" y="34139"/>
                    <a:pt x="1" y="33886"/>
                  </a:cubicBezTo>
                  <a:lnTo>
                    <a:pt x="1" y="33854"/>
                  </a:lnTo>
                  <a:cubicBezTo>
                    <a:pt x="1" y="33601"/>
                    <a:pt x="222" y="33379"/>
                    <a:pt x="476" y="33379"/>
                  </a:cubicBezTo>
                  <a:cubicBezTo>
                    <a:pt x="761" y="33379"/>
                    <a:pt x="951" y="33601"/>
                    <a:pt x="951" y="33854"/>
                  </a:cubicBezTo>
                  <a:lnTo>
                    <a:pt x="951" y="33886"/>
                  </a:lnTo>
                  <a:cubicBezTo>
                    <a:pt x="951" y="34139"/>
                    <a:pt x="761" y="34361"/>
                    <a:pt x="476" y="34361"/>
                  </a:cubicBezTo>
                  <a:close/>
                  <a:moveTo>
                    <a:pt x="70338" y="60044"/>
                  </a:moveTo>
                  <a:lnTo>
                    <a:pt x="70369" y="60044"/>
                  </a:lnTo>
                  <a:cubicBezTo>
                    <a:pt x="70623" y="60044"/>
                    <a:pt x="70845" y="60266"/>
                    <a:pt x="70845" y="60551"/>
                  </a:cubicBezTo>
                  <a:cubicBezTo>
                    <a:pt x="70845" y="60804"/>
                    <a:pt x="70623" y="61026"/>
                    <a:pt x="70369" y="61026"/>
                  </a:cubicBezTo>
                  <a:lnTo>
                    <a:pt x="70338" y="61026"/>
                  </a:lnTo>
                  <a:cubicBezTo>
                    <a:pt x="70084" y="61026"/>
                    <a:pt x="69863" y="60804"/>
                    <a:pt x="69863" y="60551"/>
                  </a:cubicBezTo>
                  <a:cubicBezTo>
                    <a:pt x="69863" y="60266"/>
                    <a:pt x="70084" y="60044"/>
                    <a:pt x="70338" y="60044"/>
                  </a:cubicBezTo>
                  <a:close/>
                  <a:moveTo>
                    <a:pt x="9153" y="60044"/>
                  </a:moveTo>
                  <a:lnTo>
                    <a:pt x="9122" y="60044"/>
                  </a:lnTo>
                  <a:cubicBezTo>
                    <a:pt x="8836" y="60044"/>
                    <a:pt x="8615" y="60234"/>
                    <a:pt x="8615" y="60519"/>
                  </a:cubicBezTo>
                  <a:cubicBezTo>
                    <a:pt x="8615" y="60773"/>
                    <a:pt x="8836" y="60994"/>
                    <a:pt x="9122" y="60994"/>
                  </a:cubicBezTo>
                  <a:lnTo>
                    <a:pt x="9153" y="60994"/>
                  </a:lnTo>
                  <a:cubicBezTo>
                    <a:pt x="9407" y="60994"/>
                    <a:pt x="9628" y="60773"/>
                    <a:pt x="9628" y="60519"/>
                  </a:cubicBezTo>
                  <a:cubicBezTo>
                    <a:pt x="9628" y="60234"/>
                    <a:pt x="9407" y="60044"/>
                    <a:pt x="9153" y="60044"/>
                  </a:cubicBezTo>
                  <a:close/>
                  <a:moveTo>
                    <a:pt x="6841" y="59823"/>
                  </a:moveTo>
                  <a:cubicBezTo>
                    <a:pt x="6620" y="59823"/>
                    <a:pt x="6430" y="59981"/>
                    <a:pt x="6398" y="60234"/>
                  </a:cubicBezTo>
                  <a:cubicBezTo>
                    <a:pt x="6335" y="60488"/>
                    <a:pt x="6493" y="60741"/>
                    <a:pt x="6746" y="60773"/>
                  </a:cubicBezTo>
                  <a:cubicBezTo>
                    <a:pt x="7031" y="60836"/>
                    <a:pt x="7285" y="60678"/>
                    <a:pt x="7348" y="60424"/>
                  </a:cubicBezTo>
                  <a:cubicBezTo>
                    <a:pt x="7411" y="60171"/>
                    <a:pt x="7253" y="59918"/>
                    <a:pt x="7000" y="59854"/>
                  </a:cubicBezTo>
                  <a:cubicBezTo>
                    <a:pt x="7000" y="59854"/>
                    <a:pt x="6936" y="59854"/>
                    <a:pt x="6936" y="59854"/>
                  </a:cubicBezTo>
                  <a:cubicBezTo>
                    <a:pt x="6905" y="59854"/>
                    <a:pt x="6873" y="59823"/>
                    <a:pt x="6841" y="59823"/>
                  </a:cubicBezTo>
                  <a:close/>
                  <a:moveTo>
                    <a:pt x="4751" y="59031"/>
                  </a:moveTo>
                  <a:cubicBezTo>
                    <a:pt x="4561" y="59031"/>
                    <a:pt x="4403" y="59126"/>
                    <a:pt x="4308" y="59284"/>
                  </a:cubicBezTo>
                  <a:cubicBezTo>
                    <a:pt x="4181" y="59538"/>
                    <a:pt x="4276" y="59823"/>
                    <a:pt x="4529" y="59949"/>
                  </a:cubicBezTo>
                  <a:cubicBezTo>
                    <a:pt x="4751" y="60076"/>
                    <a:pt x="5036" y="59981"/>
                    <a:pt x="5163" y="59759"/>
                  </a:cubicBezTo>
                  <a:cubicBezTo>
                    <a:pt x="5290" y="59538"/>
                    <a:pt x="5226" y="59253"/>
                    <a:pt x="5005" y="59126"/>
                  </a:cubicBezTo>
                  <a:lnTo>
                    <a:pt x="4973" y="59094"/>
                  </a:lnTo>
                  <a:cubicBezTo>
                    <a:pt x="4878" y="59063"/>
                    <a:pt x="4815" y="59031"/>
                    <a:pt x="4751" y="59031"/>
                  </a:cubicBezTo>
                  <a:close/>
                  <a:moveTo>
                    <a:pt x="2914" y="57701"/>
                  </a:moveTo>
                  <a:cubicBezTo>
                    <a:pt x="2788" y="57701"/>
                    <a:pt x="2661" y="57732"/>
                    <a:pt x="2566" y="57827"/>
                  </a:cubicBezTo>
                  <a:cubicBezTo>
                    <a:pt x="2408" y="58049"/>
                    <a:pt x="2408" y="58334"/>
                    <a:pt x="2598" y="58524"/>
                  </a:cubicBezTo>
                  <a:cubicBezTo>
                    <a:pt x="2788" y="58682"/>
                    <a:pt x="3104" y="58714"/>
                    <a:pt x="3263" y="58524"/>
                  </a:cubicBezTo>
                  <a:cubicBezTo>
                    <a:pt x="3453" y="58334"/>
                    <a:pt x="3453" y="58049"/>
                    <a:pt x="3294" y="57859"/>
                  </a:cubicBezTo>
                  <a:lnTo>
                    <a:pt x="3263" y="57827"/>
                  </a:lnTo>
                  <a:cubicBezTo>
                    <a:pt x="3168" y="57732"/>
                    <a:pt x="3041" y="57701"/>
                    <a:pt x="2914" y="57701"/>
                  </a:cubicBezTo>
                  <a:close/>
                  <a:moveTo>
                    <a:pt x="1553" y="55896"/>
                  </a:moveTo>
                  <a:cubicBezTo>
                    <a:pt x="1458" y="55896"/>
                    <a:pt x="1394" y="55927"/>
                    <a:pt x="1299" y="55959"/>
                  </a:cubicBezTo>
                  <a:cubicBezTo>
                    <a:pt x="1078" y="56086"/>
                    <a:pt x="983" y="56402"/>
                    <a:pt x="1141" y="56624"/>
                  </a:cubicBezTo>
                  <a:cubicBezTo>
                    <a:pt x="1268" y="56846"/>
                    <a:pt x="1553" y="56941"/>
                    <a:pt x="1806" y="56814"/>
                  </a:cubicBezTo>
                  <a:cubicBezTo>
                    <a:pt x="2028" y="56687"/>
                    <a:pt x="2123" y="56402"/>
                    <a:pt x="1996" y="56181"/>
                  </a:cubicBezTo>
                  <a:lnTo>
                    <a:pt x="1964" y="56149"/>
                  </a:lnTo>
                  <a:cubicBezTo>
                    <a:pt x="1869" y="55991"/>
                    <a:pt x="1711" y="55896"/>
                    <a:pt x="1553" y="55896"/>
                  </a:cubicBezTo>
                  <a:close/>
                  <a:moveTo>
                    <a:pt x="698" y="53805"/>
                  </a:moveTo>
                  <a:cubicBezTo>
                    <a:pt x="666" y="53805"/>
                    <a:pt x="634" y="53805"/>
                    <a:pt x="603" y="53805"/>
                  </a:cubicBezTo>
                  <a:cubicBezTo>
                    <a:pt x="349" y="53869"/>
                    <a:pt x="191" y="54122"/>
                    <a:pt x="254" y="54376"/>
                  </a:cubicBezTo>
                  <a:lnTo>
                    <a:pt x="254" y="54407"/>
                  </a:lnTo>
                  <a:cubicBezTo>
                    <a:pt x="317" y="54692"/>
                    <a:pt x="571" y="54851"/>
                    <a:pt x="824" y="54787"/>
                  </a:cubicBezTo>
                  <a:cubicBezTo>
                    <a:pt x="1078" y="54724"/>
                    <a:pt x="1236" y="54439"/>
                    <a:pt x="1173" y="54185"/>
                  </a:cubicBezTo>
                  <a:lnTo>
                    <a:pt x="729" y="54312"/>
                  </a:lnTo>
                  <a:lnTo>
                    <a:pt x="1173" y="54154"/>
                  </a:lnTo>
                  <a:cubicBezTo>
                    <a:pt x="1141" y="53964"/>
                    <a:pt x="919" y="53805"/>
                    <a:pt x="698" y="53805"/>
                  </a:cubicBezTo>
                  <a:close/>
                  <a:moveTo>
                    <a:pt x="476" y="51557"/>
                  </a:moveTo>
                  <a:cubicBezTo>
                    <a:pt x="222" y="51557"/>
                    <a:pt x="1" y="51779"/>
                    <a:pt x="1" y="52032"/>
                  </a:cubicBezTo>
                  <a:lnTo>
                    <a:pt x="1" y="52064"/>
                  </a:lnTo>
                  <a:cubicBezTo>
                    <a:pt x="1" y="52317"/>
                    <a:pt x="222" y="52539"/>
                    <a:pt x="476" y="52539"/>
                  </a:cubicBezTo>
                  <a:cubicBezTo>
                    <a:pt x="761" y="52539"/>
                    <a:pt x="951" y="52317"/>
                    <a:pt x="951" y="52064"/>
                  </a:cubicBezTo>
                  <a:lnTo>
                    <a:pt x="951" y="52032"/>
                  </a:lnTo>
                  <a:cubicBezTo>
                    <a:pt x="951" y="51779"/>
                    <a:pt x="761" y="51557"/>
                    <a:pt x="476" y="51557"/>
                  </a:cubicBezTo>
                  <a:close/>
                  <a:moveTo>
                    <a:pt x="476" y="49277"/>
                  </a:moveTo>
                  <a:cubicBezTo>
                    <a:pt x="222" y="49277"/>
                    <a:pt x="1" y="49498"/>
                    <a:pt x="1" y="49752"/>
                  </a:cubicBezTo>
                  <a:lnTo>
                    <a:pt x="1" y="49784"/>
                  </a:lnTo>
                  <a:cubicBezTo>
                    <a:pt x="1" y="50069"/>
                    <a:pt x="222" y="50259"/>
                    <a:pt x="476" y="50259"/>
                  </a:cubicBezTo>
                  <a:cubicBezTo>
                    <a:pt x="761" y="50259"/>
                    <a:pt x="951" y="50069"/>
                    <a:pt x="951" y="49784"/>
                  </a:cubicBezTo>
                  <a:lnTo>
                    <a:pt x="951" y="49752"/>
                  </a:lnTo>
                  <a:cubicBezTo>
                    <a:pt x="951" y="49498"/>
                    <a:pt x="761" y="49277"/>
                    <a:pt x="476" y="49277"/>
                  </a:cubicBezTo>
                  <a:close/>
                  <a:moveTo>
                    <a:pt x="476" y="47028"/>
                  </a:moveTo>
                  <a:cubicBezTo>
                    <a:pt x="222" y="47028"/>
                    <a:pt x="1" y="47218"/>
                    <a:pt x="1" y="47503"/>
                  </a:cubicBezTo>
                  <a:lnTo>
                    <a:pt x="1" y="47535"/>
                  </a:lnTo>
                  <a:cubicBezTo>
                    <a:pt x="1" y="47788"/>
                    <a:pt x="222" y="48010"/>
                    <a:pt x="476" y="48010"/>
                  </a:cubicBezTo>
                  <a:cubicBezTo>
                    <a:pt x="761" y="48010"/>
                    <a:pt x="951" y="47788"/>
                    <a:pt x="951" y="47535"/>
                  </a:cubicBezTo>
                  <a:lnTo>
                    <a:pt x="951" y="47503"/>
                  </a:lnTo>
                  <a:cubicBezTo>
                    <a:pt x="951" y="47218"/>
                    <a:pt x="761" y="47028"/>
                    <a:pt x="476" y="47028"/>
                  </a:cubicBezTo>
                  <a:close/>
                  <a:moveTo>
                    <a:pt x="476" y="44748"/>
                  </a:moveTo>
                  <a:cubicBezTo>
                    <a:pt x="222" y="44748"/>
                    <a:pt x="1" y="44970"/>
                    <a:pt x="1" y="45223"/>
                  </a:cubicBezTo>
                  <a:lnTo>
                    <a:pt x="1" y="45255"/>
                  </a:lnTo>
                  <a:cubicBezTo>
                    <a:pt x="1" y="45508"/>
                    <a:pt x="222" y="45730"/>
                    <a:pt x="476" y="45730"/>
                  </a:cubicBezTo>
                  <a:cubicBezTo>
                    <a:pt x="761" y="45730"/>
                    <a:pt x="951" y="45508"/>
                    <a:pt x="951" y="45255"/>
                  </a:cubicBezTo>
                  <a:lnTo>
                    <a:pt x="951" y="45223"/>
                  </a:lnTo>
                  <a:cubicBezTo>
                    <a:pt x="951" y="44970"/>
                    <a:pt x="761" y="44748"/>
                    <a:pt x="476" y="44748"/>
                  </a:cubicBezTo>
                  <a:close/>
                  <a:moveTo>
                    <a:pt x="476" y="42468"/>
                  </a:moveTo>
                  <a:cubicBezTo>
                    <a:pt x="222" y="42468"/>
                    <a:pt x="1" y="42690"/>
                    <a:pt x="1" y="42975"/>
                  </a:cubicBezTo>
                  <a:cubicBezTo>
                    <a:pt x="1" y="43228"/>
                    <a:pt x="222" y="43450"/>
                    <a:pt x="476" y="43450"/>
                  </a:cubicBezTo>
                  <a:cubicBezTo>
                    <a:pt x="761" y="43450"/>
                    <a:pt x="951" y="43260"/>
                    <a:pt x="951" y="43006"/>
                  </a:cubicBezTo>
                  <a:lnTo>
                    <a:pt x="951" y="42975"/>
                  </a:lnTo>
                  <a:cubicBezTo>
                    <a:pt x="951" y="42690"/>
                    <a:pt x="761" y="42468"/>
                    <a:pt x="476" y="42468"/>
                  </a:cubicBezTo>
                  <a:close/>
                  <a:moveTo>
                    <a:pt x="476" y="40220"/>
                  </a:moveTo>
                  <a:cubicBezTo>
                    <a:pt x="222" y="40220"/>
                    <a:pt x="1" y="40441"/>
                    <a:pt x="1" y="40695"/>
                  </a:cubicBezTo>
                  <a:cubicBezTo>
                    <a:pt x="1" y="40948"/>
                    <a:pt x="222" y="41201"/>
                    <a:pt x="476" y="41201"/>
                  </a:cubicBezTo>
                  <a:cubicBezTo>
                    <a:pt x="761" y="41201"/>
                    <a:pt x="951" y="40980"/>
                    <a:pt x="951" y="40726"/>
                  </a:cubicBezTo>
                  <a:lnTo>
                    <a:pt x="951" y="40695"/>
                  </a:lnTo>
                  <a:cubicBezTo>
                    <a:pt x="951" y="40441"/>
                    <a:pt x="761" y="40220"/>
                    <a:pt x="476" y="40220"/>
                  </a:cubicBezTo>
                  <a:close/>
                  <a:moveTo>
                    <a:pt x="476" y="37939"/>
                  </a:moveTo>
                  <a:cubicBezTo>
                    <a:pt x="222" y="37939"/>
                    <a:pt x="1" y="38161"/>
                    <a:pt x="1" y="38414"/>
                  </a:cubicBezTo>
                  <a:cubicBezTo>
                    <a:pt x="1" y="38699"/>
                    <a:pt x="222" y="38921"/>
                    <a:pt x="476" y="38921"/>
                  </a:cubicBezTo>
                  <a:cubicBezTo>
                    <a:pt x="761" y="38921"/>
                    <a:pt x="951" y="38731"/>
                    <a:pt x="951" y="38446"/>
                  </a:cubicBezTo>
                  <a:lnTo>
                    <a:pt x="951" y="38414"/>
                  </a:lnTo>
                  <a:cubicBezTo>
                    <a:pt x="951" y="38161"/>
                    <a:pt x="761" y="37939"/>
                    <a:pt x="476" y="37939"/>
                  </a:cubicBezTo>
                  <a:close/>
                  <a:moveTo>
                    <a:pt x="476" y="35691"/>
                  </a:moveTo>
                  <a:cubicBezTo>
                    <a:pt x="222" y="35691"/>
                    <a:pt x="1" y="35881"/>
                    <a:pt x="1" y="36166"/>
                  </a:cubicBezTo>
                  <a:lnTo>
                    <a:pt x="1" y="36198"/>
                  </a:lnTo>
                  <a:cubicBezTo>
                    <a:pt x="1" y="36451"/>
                    <a:pt x="222" y="36673"/>
                    <a:pt x="476" y="36673"/>
                  </a:cubicBezTo>
                  <a:cubicBezTo>
                    <a:pt x="761" y="36673"/>
                    <a:pt x="951" y="36451"/>
                    <a:pt x="951" y="36198"/>
                  </a:cubicBezTo>
                  <a:lnTo>
                    <a:pt x="951" y="36166"/>
                  </a:lnTo>
                  <a:cubicBezTo>
                    <a:pt x="951" y="35881"/>
                    <a:pt x="761" y="35691"/>
                    <a:pt x="476" y="35691"/>
                  </a:cubicBezTo>
                  <a:close/>
                  <a:moveTo>
                    <a:pt x="65841" y="60044"/>
                  </a:moveTo>
                  <a:lnTo>
                    <a:pt x="65872" y="60044"/>
                  </a:lnTo>
                  <a:cubicBezTo>
                    <a:pt x="66157" y="60044"/>
                    <a:pt x="66348" y="60266"/>
                    <a:pt x="66348" y="60551"/>
                  </a:cubicBezTo>
                  <a:cubicBezTo>
                    <a:pt x="66348" y="60804"/>
                    <a:pt x="66157" y="61026"/>
                    <a:pt x="65872" y="61026"/>
                  </a:cubicBezTo>
                  <a:lnTo>
                    <a:pt x="65841" y="61026"/>
                  </a:lnTo>
                  <a:cubicBezTo>
                    <a:pt x="65587" y="61026"/>
                    <a:pt x="65366" y="60804"/>
                    <a:pt x="65366" y="60551"/>
                  </a:cubicBezTo>
                  <a:cubicBezTo>
                    <a:pt x="65366" y="60266"/>
                    <a:pt x="65587" y="60044"/>
                    <a:pt x="65841" y="60044"/>
                  </a:cubicBezTo>
                  <a:close/>
                  <a:moveTo>
                    <a:pt x="63592" y="60044"/>
                  </a:moveTo>
                  <a:lnTo>
                    <a:pt x="63624" y="60044"/>
                  </a:lnTo>
                  <a:cubicBezTo>
                    <a:pt x="63877" y="60044"/>
                    <a:pt x="64099" y="60266"/>
                    <a:pt x="64099" y="60551"/>
                  </a:cubicBezTo>
                  <a:cubicBezTo>
                    <a:pt x="64099" y="60804"/>
                    <a:pt x="63877" y="61026"/>
                    <a:pt x="63624" y="61026"/>
                  </a:cubicBezTo>
                  <a:cubicBezTo>
                    <a:pt x="63339" y="61026"/>
                    <a:pt x="63117" y="60804"/>
                    <a:pt x="63117" y="60551"/>
                  </a:cubicBezTo>
                  <a:cubicBezTo>
                    <a:pt x="63117" y="60266"/>
                    <a:pt x="63307" y="60044"/>
                    <a:pt x="63592" y="60044"/>
                  </a:cubicBezTo>
                  <a:close/>
                  <a:moveTo>
                    <a:pt x="61312" y="60044"/>
                  </a:moveTo>
                  <a:lnTo>
                    <a:pt x="61344" y="60044"/>
                  </a:lnTo>
                  <a:cubicBezTo>
                    <a:pt x="61597" y="60044"/>
                    <a:pt x="61819" y="60266"/>
                    <a:pt x="61819" y="60551"/>
                  </a:cubicBezTo>
                  <a:cubicBezTo>
                    <a:pt x="61819" y="60804"/>
                    <a:pt x="61597" y="61026"/>
                    <a:pt x="61344" y="61026"/>
                  </a:cubicBezTo>
                  <a:cubicBezTo>
                    <a:pt x="61090" y="61026"/>
                    <a:pt x="60837" y="60804"/>
                    <a:pt x="60837" y="60551"/>
                  </a:cubicBezTo>
                  <a:cubicBezTo>
                    <a:pt x="60837" y="60266"/>
                    <a:pt x="61059" y="60044"/>
                    <a:pt x="61312" y="60044"/>
                  </a:cubicBezTo>
                  <a:close/>
                  <a:moveTo>
                    <a:pt x="59032" y="60044"/>
                  </a:moveTo>
                  <a:lnTo>
                    <a:pt x="59064" y="60044"/>
                  </a:lnTo>
                  <a:cubicBezTo>
                    <a:pt x="59349" y="60044"/>
                    <a:pt x="59570" y="60266"/>
                    <a:pt x="59570" y="60551"/>
                  </a:cubicBezTo>
                  <a:cubicBezTo>
                    <a:pt x="59570" y="60804"/>
                    <a:pt x="59349" y="61026"/>
                    <a:pt x="59064" y="61026"/>
                  </a:cubicBezTo>
                  <a:cubicBezTo>
                    <a:pt x="58810" y="61026"/>
                    <a:pt x="58589" y="60804"/>
                    <a:pt x="58589" y="60551"/>
                  </a:cubicBezTo>
                  <a:cubicBezTo>
                    <a:pt x="58589" y="60266"/>
                    <a:pt x="58779" y="60044"/>
                    <a:pt x="59032" y="60044"/>
                  </a:cubicBezTo>
                  <a:close/>
                  <a:moveTo>
                    <a:pt x="56783" y="60044"/>
                  </a:moveTo>
                  <a:lnTo>
                    <a:pt x="56815" y="60044"/>
                  </a:lnTo>
                  <a:cubicBezTo>
                    <a:pt x="57068" y="60044"/>
                    <a:pt x="57290" y="60266"/>
                    <a:pt x="57290" y="60551"/>
                  </a:cubicBezTo>
                  <a:cubicBezTo>
                    <a:pt x="57290" y="60804"/>
                    <a:pt x="57068" y="61026"/>
                    <a:pt x="56815" y="61026"/>
                  </a:cubicBezTo>
                  <a:lnTo>
                    <a:pt x="56783" y="61026"/>
                  </a:lnTo>
                  <a:cubicBezTo>
                    <a:pt x="56498" y="61026"/>
                    <a:pt x="56308" y="60804"/>
                    <a:pt x="56308" y="60551"/>
                  </a:cubicBezTo>
                  <a:cubicBezTo>
                    <a:pt x="56308" y="60266"/>
                    <a:pt x="56498" y="60044"/>
                    <a:pt x="56783" y="60044"/>
                  </a:cubicBezTo>
                  <a:close/>
                  <a:moveTo>
                    <a:pt x="54503" y="60044"/>
                  </a:moveTo>
                  <a:lnTo>
                    <a:pt x="54535" y="60044"/>
                  </a:lnTo>
                  <a:cubicBezTo>
                    <a:pt x="54820" y="60044"/>
                    <a:pt x="55010" y="60266"/>
                    <a:pt x="55010" y="60551"/>
                  </a:cubicBezTo>
                  <a:cubicBezTo>
                    <a:pt x="55010" y="60804"/>
                    <a:pt x="54820" y="61026"/>
                    <a:pt x="54535" y="61026"/>
                  </a:cubicBezTo>
                  <a:cubicBezTo>
                    <a:pt x="54282" y="61026"/>
                    <a:pt x="54060" y="60804"/>
                    <a:pt x="54060" y="60551"/>
                  </a:cubicBezTo>
                  <a:cubicBezTo>
                    <a:pt x="54060" y="60266"/>
                    <a:pt x="54250" y="60044"/>
                    <a:pt x="54503" y="60044"/>
                  </a:cubicBezTo>
                  <a:close/>
                  <a:moveTo>
                    <a:pt x="52255" y="60044"/>
                  </a:moveTo>
                  <a:lnTo>
                    <a:pt x="52286" y="60044"/>
                  </a:lnTo>
                  <a:cubicBezTo>
                    <a:pt x="52540" y="60044"/>
                    <a:pt x="52761" y="60266"/>
                    <a:pt x="52761" y="60551"/>
                  </a:cubicBezTo>
                  <a:cubicBezTo>
                    <a:pt x="52761" y="60804"/>
                    <a:pt x="52540" y="61026"/>
                    <a:pt x="52286" y="61026"/>
                  </a:cubicBezTo>
                  <a:cubicBezTo>
                    <a:pt x="52001" y="61026"/>
                    <a:pt x="51780" y="60804"/>
                    <a:pt x="51780" y="60551"/>
                  </a:cubicBezTo>
                  <a:cubicBezTo>
                    <a:pt x="51780" y="60266"/>
                    <a:pt x="51970" y="60044"/>
                    <a:pt x="52255" y="60044"/>
                  </a:cubicBezTo>
                  <a:close/>
                  <a:moveTo>
                    <a:pt x="49975" y="60044"/>
                  </a:moveTo>
                  <a:lnTo>
                    <a:pt x="50006" y="60044"/>
                  </a:lnTo>
                  <a:cubicBezTo>
                    <a:pt x="50260" y="60044"/>
                    <a:pt x="50481" y="60266"/>
                    <a:pt x="50481" y="60551"/>
                  </a:cubicBezTo>
                  <a:cubicBezTo>
                    <a:pt x="50481" y="60804"/>
                    <a:pt x="50260" y="61026"/>
                    <a:pt x="50006" y="61026"/>
                  </a:cubicBezTo>
                  <a:cubicBezTo>
                    <a:pt x="49753" y="61026"/>
                    <a:pt x="49500" y="60804"/>
                    <a:pt x="49500" y="60551"/>
                  </a:cubicBezTo>
                  <a:cubicBezTo>
                    <a:pt x="49500" y="60266"/>
                    <a:pt x="49721" y="60044"/>
                    <a:pt x="49975" y="60044"/>
                  </a:cubicBezTo>
                  <a:close/>
                  <a:moveTo>
                    <a:pt x="47694" y="60044"/>
                  </a:moveTo>
                  <a:lnTo>
                    <a:pt x="47726" y="60044"/>
                  </a:lnTo>
                  <a:cubicBezTo>
                    <a:pt x="48011" y="60044"/>
                    <a:pt x="48201" y="60266"/>
                    <a:pt x="48201" y="60551"/>
                  </a:cubicBezTo>
                  <a:cubicBezTo>
                    <a:pt x="48201" y="60804"/>
                    <a:pt x="48011" y="61026"/>
                    <a:pt x="47726" y="61026"/>
                  </a:cubicBezTo>
                  <a:lnTo>
                    <a:pt x="47694" y="61026"/>
                  </a:lnTo>
                  <a:cubicBezTo>
                    <a:pt x="47441" y="61026"/>
                    <a:pt x="47219" y="60804"/>
                    <a:pt x="47219" y="60551"/>
                  </a:cubicBezTo>
                  <a:cubicBezTo>
                    <a:pt x="47219" y="60266"/>
                    <a:pt x="47441" y="60044"/>
                    <a:pt x="47694" y="60044"/>
                  </a:cubicBezTo>
                  <a:close/>
                  <a:moveTo>
                    <a:pt x="45446" y="60044"/>
                  </a:moveTo>
                  <a:lnTo>
                    <a:pt x="45478" y="60044"/>
                  </a:lnTo>
                  <a:cubicBezTo>
                    <a:pt x="45731" y="60044"/>
                    <a:pt x="45953" y="60266"/>
                    <a:pt x="45953" y="60551"/>
                  </a:cubicBezTo>
                  <a:cubicBezTo>
                    <a:pt x="45953" y="60804"/>
                    <a:pt x="45731" y="61026"/>
                    <a:pt x="45478" y="61026"/>
                  </a:cubicBezTo>
                  <a:lnTo>
                    <a:pt x="45446" y="61026"/>
                  </a:lnTo>
                  <a:cubicBezTo>
                    <a:pt x="45161" y="61026"/>
                    <a:pt x="44971" y="60804"/>
                    <a:pt x="44971" y="60551"/>
                  </a:cubicBezTo>
                  <a:cubicBezTo>
                    <a:pt x="44971" y="60266"/>
                    <a:pt x="45161" y="60044"/>
                    <a:pt x="45446" y="60044"/>
                  </a:cubicBezTo>
                  <a:close/>
                  <a:moveTo>
                    <a:pt x="43166" y="60044"/>
                  </a:moveTo>
                  <a:lnTo>
                    <a:pt x="43197" y="60044"/>
                  </a:lnTo>
                  <a:cubicBezTo>
                    <a:pt x="43482" y="60044"/>
                    <a:pt x="43672" y="60266"/>
                    <a:pt x="43672" y="60551"/>
                  </a:cubicBezTo>
                  <a:cubicBezTo>
                    <a:pt x="43672" y="60804"/>
                    <a:pt x="43482" y="61026"/>
                    <a:pt x="43197" y="61026"/>
                  </a:cubicBezTo>
                  <a:cubicBezTo>
                    <a:pt x="42944" y="61026"/>
                    <a:pt x="42722" y="60804"/>
                    <a:pt x="42722" y="60551"/>
                  </a:cubicBezTo>
                  <a:cubicBezTo>
                    <a:pt x="42722" y="60266"/>
                    <a:pt x="42912" y="60044"/>
                    <a:pt x="43166" y="60044"/>
                  </a:cubicBezTo>
                  <a:close/>
                  <a:moveTo>
                    <a:pt x="40917" y="60044"/>
                  </a:moveTo>
                  <a:lnTo>
                    <a:pt x="40949" y="60044"/>
                  </a:lnTo>
                  <a:cubicBezTo>
                    <a:pt x="41202" y="60044"/>
                    <a:pt x="41424" y="60266"/>
                    <a:pt x="41424" y="60551"/>
                  </a:cubicBezTo>
                  <a:cubicBezTo>
                    <a:pt x="41424" y="60804"/>
                    <a:pt x="41202" y="61026"/>
                    <a:pt x="40949" y="61026"/>
                  </a:cubicBezTo>
                  <a:cubicBezTo>
                    <a:pt x="40664" y="61026"/>
                    <a:pt x="40442" y="60804"/>
                    <a:pt x="40442" y="60551"/>
                  </a:cubicBezTo>
                  <a:cubicBezTo>
                    <a:pt x="40442" y="60266"/>
                    <a:pt x="40632" y="60044"/>
                    <a:pt x="40917" y="60044"/>
                  </a:cubicBezTo>
                  <a:close/>
                  <a:moveTo>
                    <a:pt x="38637" y="60044"/>
                  </a:moveTo>
                  <a:lnTo>
                    <a:pt x="38669" y="60044"/>
                  </a:lnTo>
                  <a:cubicBezTo>
                    <a:pt x="38922" y="60044"/>
                    <a:pt x="39144" y="60266"/>
                    <a:pt x="39144" y="60551"/>
                  </a:cubicBezTo>
                  <a:cubicBezTo>
                    <a:pt x="39144" y="60804"/>
                    <a:pt x="38922" y="61026"/>
                    <a:pt x="38669" y="61026"/>
                  </a:cubicBezTo>
                  <a:lnTo>
                    <a:pt x="38637" y="61026"/>
                  </a:lnTo>
                  <a:cubicBezTo>
                    <a:pt x="38384" y="61026"/>
                    <a:pt x="38162" y="60804"/>
                    <a:pt x="38162" y="60551"/>
                  </a:cubicBezTo>
                  <a:cubicBezTo>
                    <a:pt x="38162" y="60266"/>
                    <a:pt x="38352" y="60044"/>
                    <a:pt x="38637" y="60044"/>
                  </a:cubicBezTo>
                  <a:close/>
                  <a:moveTo>
                    <a:pt x="36357" y="60044"/>
                  </a:moveTo>
                  <a:lnTo>
                    <a:pt x="36389" y="60044"/>
                  </a:lnTo>
                  <a:cubicBezTo>
                    <a:pt x="36674" y="60044"/>
                    <a:pt x="36864" y="60266"/>
                    <a:pt x="36864" y="60551"/>
                  </a:cubicBezTo>
                  <a:cubicBezTo>
                    <a:pt x="36864" y="60804"/>
                    <a:pt x="36674" y="61026"/>
                    <a:pt x="36389" y="61026"/>
                  </a:cubicBezTo>
                  <a:lnTo>
                    <a:pt x="36357" y="61026"/>
                  </a:lnTo>
                  <a:cubicBezTo>
                    <a:pt x="36104" y="61026"/>
                    <a:pt x="35882" y="60804"/>
                    <a:pt x="35882" y="60551"/>
                  </a:cubicBezTo>
                  <a:cubicBezTo>
                    <a:pt x="35882" y="60266"/>
                    <a:pt x="36104" y="60044"/>
                    <a:pt x="36357" y="60044"/>
                  </a:cubicBezTo>
                  <a:close/>
                  <a:moveTo>
                    <a:pt x="34108" y="60044"/>
                  </a:moveTo>
                  <a:lnTo>
                    <a:pt x="34140" y="60044"/>
                  </a:lnTo>
                  <a:cubicBezTo>
                    <a:pt x="34393" y="60044"/>
                    <a:pt x="34615" y="60266"/>
                    <a:pt x="34615" y="60551"/>
                  </a:cubicBezTo>
                  <a:cubicBezTo>
                    <a:pt x="34615" y="60804"/>
                    <a:pt x="34393" y="61026"/>
                    <a:pt x="34140" y="61026"/>
                  </a:cubicBezTo>
                  <a:cubicBezTo>
                    <a:pt x="33855" y="61026"/>
                    <a:pt x="33633" y="60804"/>
                    <a:pt x="33633" y="60551"/>
                  </a:cubicBezTo>
                  <a:cubicBezTo>
                    <a:pt x="33633" y="60266"/>
                    <a:pt x="33823" y="60044"/>
                    <a:pt x="34108" y="60044"/>
                  </a:cubicBezTo>
                  <a:close/>
                  <a:moveTo>
                    <a:pt x="31828" y="60044"/>
                  </a:moveTo>
                  <a:lnTo>
                    <a:pt x="31860" y="60044"/>
                  </a:lnTo>
                  <a:cubicBezTo>
                    <a:pt x="32113" y="60044"/>
                    <a:pt x="32335" y="60266"/>
                    <a:pt x="32335" y="60551"/>
                  </a:cubicBezTo>
                  <a:cubicBezTo>
                    <a:pt x="32335" y="60804"/>
                    <a:pt x="32113" y="61026"/>
                    <a:pt x="31860" y="61026"/>
                  </a:cubicBezTo>
                  <a:cubicBezTo>
                    <a:pt x="31607" y="61026"/>
                    <a:pt x="31353" y="60804"/>
                    <a:pt x="31353" y="60551"/>
                  </a:cubicBezTo>
                  <a:cubicBezTo>
                    <a:pt x="31353" y="60266"/>
                    <a:pt x="31575" y="60044"/>
                    <a:pt x="31828" y="60044"/>
                  </a:cubicBezTo>
                  <a:close/>
                  <a:moveTo>
                    <a:pt x="29548" y="60044"/>
                  </a:moveTo>
                  <a:lnTo>
                    <a:pt x="29580" y="60044"/>
                  </a:lnTo>
                  <a:cubicBezTo>
                    <a:pt x="29865" y="60044"/>
                    <a:pt x="30086" y="60266"/>
                    <a:pt x="30086" y="60551"/>
                  </a:cubicBezTo>
                  <a:cubicBezTo>
                    <a:pt x="30086" y="60804"/>
                    <a:pt x="29865" y="61026"/>
                    <a:pt x="29580" y="61026"/>
                  </a:cubicBezTo>
                  <a:lnTo>
                    <a:pt x="29548" y="61026"/>
                  </a:lnTo>
                  <a:cubicBezTo>
                    <a:pt x="29295" y="61026"/>
                    <a:pt x="29073" y="60804"/>
                    <a:pt x="29073" y="60551"/>
                  </a:cubicBezTo>
                  <a:cubicBezTo>
                    <a:pt x="29073" y="60266"/>
                    <a:pt x="29295" y="60044"/>
                    <a:pt x="29548" y="60044"/>
                  </a:cubicBezTo>
                  <a:close/>
                  <a:moveTo>
                    <a:pt x="27300" y="60044"/>
                  </a:moveTo>
                  <a:lnTo>
                    <a:pt x="27331" y="60044"/>
                  </a:lnTo>
                  <a:cubicBezTo>
                    <a:pt x="27585" y="60044"/>
                    <a:pt x="27806" y="60266"/>
                    <a:pt x="27806" y="60551"/>
                  </a:cubicBezTo>
                  <a:cubicBezTo>
                    <a:pt x="27806" y="60804"/>
                    <a:pt x="27585" y="61026"/>
                    <a:pt x="27331" y="61026"/>
                  </a:cubicBezTo>
                  <a:lnTo>
                    <a:pt x="27300" y="61026"/>
                  </a:lnTo>
                  <a:cubicBezTo>
                    <a:pt x="27015" y="61026"/>
                    <a:pt x="26825" y="60804"/>
                    <a:pt x="26825" y="60551"/>
                  </a:cubicBezTo>
                  <a:cubicBezTo>
                    <a:pt x="26825" y="60266"/>
                    <a:pt x="27015" y="60044"/>
                    <a:pt x="27300" y="60044"/>
                  </a:cubicBezTo>
                  <a:close/>
                  <a:moveTo>
                    <a:pt x="25019" y="60044"/>
                  </a:moveTo>
                  <a:lnTo>
                    <a:pt x="25051" y="60044"/>
                  </a:lnTo>
                  <a:cubicBezTo>
                    <a:pt x="25336" y="60044"/>
                    <a:pt x="25526" y="60266"/>
                    <a:pt x="25526" y="60551"/>
                  </a:cubicBezTo>
                  <a:cubicBezTo>
                    <a:pt x="25526" y="60804"/>
                    <a:pt x="25304" y="61026"/>
                    <a:pt x="25051" y="61026"/>
                  </a:cubicBezTo>
                  <a:cubicBezTo>
                    <a:pt x="24798" y="61026"/>
                    <a:pt x="24576" y="60804"/>
                    <a:pt x="24576" y="60551"/>
                  </a:cubicBezTo>
                  <a:cubicBezTo>
                    <a:pt x="24576" y="60266"/>
                    <a:pt x="24766" y="60044"/>
                    <a:pt x="25019" y="60044"/>
                  </a:cubicBezTo>
                  <a:close/>
                  <a:moveTo>
                    <a:pt x="22771" y="60044"/>
                  </a:moveTo>
                  <a:lnTo>
                    <a:pt x="22803" y="60044"/>
                  </a:lnTo>
                  <a:cubicBezTo>
                    <a:pt x="23056" y="60044"/>
                    <a:pt x="23278" y="60266"/>
                    <a:pt x="23278" y="60551"/>
                  </a:cubicBezTo>
                  <a:cubicBezTo>
                    <a:pt x="23278" y="60804"/>
                    <a:pt x="23056" y="61026"/>
                    <a:pt x="22803" y="61026"/>
                  </a:cubicBezTo>
                  <a:cubicBezTo>
                    <a:pt x="22518" y="61026"/>
                    <a:pt x="22296" y="60804"/>
                    <a:pt x="22296" y="60551"/>
                  </a:cubicBezTo>
                  <a:cubicBezTo>
                    <a:pt x="22296" y="60266"/>
                    <a:pt x="22486" y="60044"/>
                    <a:pt x="22771" y="60044"/>
                  </a:cubicBezTo>
                  <a:close/>
                  <a:moveTo>
                    <a:pt x="20491" y="60044"/>
                  </a:moveTo>
                  <a:lnTo>
                    <a:pt x="20522" y="60044"/>
                  </a:lnTo>
                  <a:cubicBezTo>
                    <a:pt x="20776" y="60044"/>
                    <a:pt x="20997" y="60266"/>
                    <a:pt x="20997" y="60551"/>
                  </a:cubicBezTo>
                  <a:cubicBezTo>
                    <a:pt x="20997" y="60804"/>
                    <a:pt x="20776" y="61026"/>
                    <a:pt x="20522" y="61026"/>
                  </a:cubicBezTo>
                  <a:lnTo>
                    <a:pt x="20491" y="61026"/>
                  </a:lnTo>
                  <a:cubicBezTo>
                    <a:pt x="20237" y="61026"/>
                    <a:pt x="20016" y="60804"/>
                    <a:pt x="20016" y="60551"/>
                  </a:cubicBezTo>
                  <a:cubicBezTo>
                    <a:pt x="20016" y="60266"/>
                    <a:pt x="20237" y="60044"/>
                    <a:pt x="20491" y="60044"/>
                  </a:cubicBezTo>
                  <a:close/>
                  <a:moveTo>
                    <a:pt x="18211" y="60044"/>
                  </a:moveTo>
                  <a:lnTo>
                    <a:pt x="18242" y="60044"/>
                  </a:lnTo>
                  <a:cubicBezTo>
                    <a:pt x="18527" y="60044"/>
                    <a:pt x="18717" y="60266"/>
                    <a:pt x="18717" y="60551"/>
                  </a:cubicBezTo>
                  <a:cubicBezTo>
                    <a:pt x="18717" y="60804"/>
                    <a:pt x="18527" y="61026"/>
                    <a:pt x="18242" y="61026"/>
                  </a:cubicBezTo>
                  <a:lnTo>
                    <a:pt x="18211" y="61026"/>
                  </a:lnTo>
                  <a:cubicBezTo>
                    <a:pt x="17957" y="61026"/>
                    <a:pt x="17735" y="60804"/>
                    <a:pt x="17735" y="60551"/>
                  </a:cubicBezTo>
                  <a:cubicBezTo>
                    <a:pt x="17735" y="60266"/>
                    <a:pt x="17957" y="60044"/>
                    <a:pt x="18211" y="60044"/>
                  </a:cubicBezTo>
                  <a:close/>
                  <a:moveTo>
                    <a:pt x="15962" y="60044"/>
                  </a:moveTo>
                  <a:lnTo>
                    <a:pt x="15994" y="60044"/>
                  </a:lnTo>
                  <a:cubicBezTo>
                    <a:pt x="16247" y="60044"/>
                    <a:pt x="16469" y="60266"/>
                    <a:pt x="16469" y="60551"/>
                  </a:cubicBezTo>
                  <a:cubicBezTo>
                    <a:pt x="16469" y="60804"/>
                    <a:pt x="16247" y="61026"/>
                    <a:pt x="15994" y="61026"/>
                  </a:cubicBezTo>
                  <a:cubicBezTo>
                    <a:pt x="15709" y="61026"/>
                    <a:pt x="15487" y="60804"/>
                    <a:pt x="15487" y="60551"/>
                  </a:cubicBezTo>
                  <a:cubicBezTo>
                    <a:pt x="15487" y="60266"/>
                    <a:pt x="15677" y="60044"/>
                    <a:pt x="15962" y="60044"/>
                  </a:cubicBezTo>
                  <a:close/>
                  <a:moveTo>
                    <a:pt x="13682" y="60044"/>
                  </a:moveTo>
                  <a:lnTo>
                    <a:pt x="13714" y="60044"/>
                  </a:lnTo>
                  <a:cubicBezTo>
                    <a:pt x="13967" y="60044"/>
                    <a:pt x="14189" y="60266"/>
                    <a:pt x="14189" y="60551"/>
                  </a:cubicBezTo>
                  <a:cubicBezTo>
                    <a:pt x="14189" y="60804"/>
                    <a:pt x="13967" y="61026"/>
                    <a:pt x="13714" y="61026"/>
                  </a:cubicBezTo>
                  <a:cubicBezTo>
                    <a:pt x="13460" y="61026"/>
                    <a:pt x="13207" y="60804"/>
                    <a:pt x="13207" y="60551"/>
                  </a:cubicBezTo>
                  <a:cubicBezTo>
                    <a:pt x="13207" y="60266"/>
                    <a:pt x="13428" y="60044"/>
                    <a:pt x="13682" y="60044"/>
                  </a:cubicBezTo>
                  <a:close/>
                  <a:moveTo>
                    <a:pt x="124809" y="60044"/>
                  </a:moveTo>
                  <a:lnTo>
                    <a:pt x="124840" y="60044"/>
                  </a:lnTo>
                  <a:cubicBezTo>
                    <a:pt x="125094" y="60044"/>
                    <a:pt x="125315" y="60266"/>
                    <a:pt x="125315" y="60551"/>
                  </a:cubicBezTo>
                  <a:cubicBezTo>
                    <a:pt x="125315" y="60804"/>
                    <a:pt x="125094" y="61026"/>
                    <a:pt x="124840" y="61026"/>
                  </a:cubicBezTo>
                  <a:lnTo>
                    <a:pt x="124809" y="61026"/>
                  </a:lnTo>
                  <a:cubicBezTo>
                    <a:pt x="124524" y="61026"/>
                    <a:pt x="124334" y="60804"/>
                    <a:pt x="124334" y="60551"/>
                  </a:cubicBezTo>
                  <a:cubicBezTo>
                    <a:pt x="124334" y="60266"/>
                    <a:pt x="124524" y="60044"/>
                    <a:pt x="124809" y="60044"/>
                  </a:cubicBezTo>
                  <a:close/>
                  <a:moveTo>
                    <a:pt x="122528" y="60044"/>
                  </a:moveTo>
                  <a:lnTo>
                    <a:pt x="122560" y="60044"/>
                  </a:lnTo>
                  <a:cubicBezTo>
                    <a:pt x="122813" y="60044"/>
                    <a:pt x="123035" y="60266"/>
                    <a:pt x="123035" y="60551"/>
                  </a:cubicBezTo>
                  <a:cubicBezTo>
                    <a:pt x="123035" y="60804"/>
                    <a:pt x="122813" y="61026"/>
                    <a:pt x="122560" y="61026"/>
                  </a:cubicBezTo>
                  <a:lnTo>
                    <a:pt x="122528" y="61026"/>
                  </a:lnTo>
                  <a:cubicBezTo>
                    <a:pt x="122275" y="61026"/>
                    <a:pt x="122053" y="60804"/>
                    <a:pt x="122053" y="60551"/>
                  </a:cubicBezTo>
                  <a:cubicBezTo>
                    <a:pt x="122053" y="60266"/>
                    <a:pt x="122275" y="60044"/>
                    <a:pt x="122528" y="60044"/>
                  </a:cubicBezTo>
                  <a:close/>
                  <a:moveTo>
                    <a:pt x="120248" y="60044"/>
                  </a:moveTo>
                  <a:lnTo>
                    <a:pt x="120280" y="60044"/>
                  </a:lnTo>
                  <a:cubicBezTo>
                    <a:pt x="120565" y="60044"/>
                    <a:pt x="120787" y="60266"/>
                    <a:pt x="120787" y="60551"/>
                  </a:cubicBezTo>
                  <a:cubicBezTo>
                    <a:pt x="120787" y="60804"/>
                    <a:pt x="120565" y="61026"/>
                    <a:pt x="120280" y="61026"/>
                  </a:cubicBezTo>
                  <a:cubicBezTo>
                    <a:pt x="120027" y="61026"/>
                    <a:pt x="119805" y="60804"/>
                    <a:pt x="119805" y="60551"/>
                  </a:cubicBezTo>
                  <a:cubicBezTo>
                    <a:pt x="119805" y="60266"/>
                    <a:pt x="119995" y="60044"/>
                    <a:pt x="120248" y="60044"/>
                  </a:cubicBezTo>
                  <a:close/>
                  <a:moveTo>
                    <a:pt x="118000" y="60044"/>
                  </a:moveTo>
                  <a:lnTo>
                    <a:pt x="118031" y="60044"/>
                  </a:lnTo>
                  <a:cubicBezTo>
                    <a:pt x="118285" y="60044"/>
                    <a:pt x="118506" y="60266"/>
                    <a:pt x="118506" y="60551"/>
                  </a:cubicBezTo>
                  <a:cubicBezTo>
                    <a:pt x="118506" y="60804"/>
                    <a:pt x="118285" y="61026"/>
                    <a:pt x="118031" y="61026"/>
                  </a:cubicBezTo>
                  <a:cubicBezTo>
                    <a:pt x="117746" y="61026"/>
                    <a:pt x="117525" y="60804"/>
                    <a:pt x="117525" y="60551"/>
                  </a:cubicBezTo>
                  <a:cubicBezTo>
                    <a:pt x="117525" y="60266"/>
                    <a:pt x="117715" y="60044"/>
                    <a:pt x="118000" y="60044"/>
                  </a:cubicBezTo>
                  <a:close/>
                  <a:moveTo>
                    <a:pt x="115720" y="60044"/>
                  </a:moveTo>
                  <a:lnTo>
                    <a:pt x="115751" y="60044"/>
                  </a:lnTo>
                  <a:cubicBezTo>
                    <a:pt x="116036" y="60044"/>
                    <a:pt x="116226" y="60266"/>
                    <a:pt x="116226" y="60551"/>
                  </a:cubicBezTo>
                  <a:cubicBezTo>
                    <a:pt x="116226" y="60804"/>
                    <a:pt x="116005" y="61026"/>
                    <a:pt x="115751" y="61026"/>
                  </a:cubicBezTo>
                  <a:cubicBezTo>
                    <a:pt x="115498" y="61026"/>
                    <a:pt x="115276" y="60804"/>
                    <a:pt x="115276" y="60551"/>
                  </a:cubicBezTo>
                  <a:cubicBezTo>
                    <a:pt x="115276" y="60266"/>
                    <a:pt x="115466" y="60044"/>
                    <a:pt x="115720" y="60044"/>
                  </a:cubicBezTo>
                  <a:close/>
                  <a:moveTo>
                    <a:pt x="113471" y="60044"/>
                  </a:moveTo>
                  <a:lnTo>
                    <a:pt x="113503" y="60044"/>
                  </a:lnTo>
                  <a:cubicBezTo>
                    <a:pt x="113756" y="60044"/>
                    <a:pt x="113978" y="60266"/>
                    <a:pt x="113978" y="60551"/>
                  </a:cubicBezTo>
                  <a:cubicBezTo>
                    <a:pt x="113978" y="60804"/>
                    <a:pt x="113756" y="61026"/>
                    <a:pt x="113503" y="61026"/>
                  </a:cubicBezTo>
                  <a:lnTo>
                    <a:pt x="113471" y="61026"/>
                  </a:lnTo>
                  <a:cubicBezTo>
                    <a:pt x="113186" y="61026"/>
                    <a:pt x="112964" y="60804"/>
                    <a:pt x="112964" y="60551"/>
                  </a:cubicBezTo>
                  <a:cubicBezTo>
                    <a:pt x="112964" y="60266"/>
                    <a:pt x="113186" y="60044"/>
                    <a:pt x="113471" y="60044"/>
                  </a:cubicBezTo>
                  <a:close/>
                  <a:moveTo>
                    <a:pt x="111191" y="60044"/>
                  </a:moveTo>
                  <a:lnTo>
                    <a:pt x="111223" y="60044"/>
                  </a:lnTo>
                  <a:cubicBezTo>
                    <a:pt x="111476" y="60044"/>
                    <a:pt x="111698" y="60266"/>
                    <a:pt x="111698" y="60551"/>
                  </a:cubicBezTo>
                  <a:cubicBezTo>
                    <a:pt x="111698" y="60804"/>
                    <a:pt x="111476" y="61026"/>
                    <a:pt x="111223" y="61026"/>
                  </a:cubicBezTo>
                  <a:cubicBezTo>
                    <a:pt x="110938" y="61026"/>
                    <a:pt x="110716" y="60804"/>
                    <a:pt x="110716" y="60551"/>
                  </a:cubicBezTo>
                  <a:cubicBezTo>
                    <a:pt x="110716" y="60266"/>
                    <a:pt x="110938" y="60044"/>
                    <a:pt x="111191" y="60044"/>
                  </a:cubicBezTo>
                  <a:close/>
                  <a:moveTo>
                    <a:pt x="108911" y="60044"/>
                  </a:moveTo>
                  <a:lnTo>
                    <a:pt x="108942" y="60044"/>
                  </a:lnTo>
                  <a:cubicBezTo>
                    <a:pt x="109227" y="60044"/>
                    <a:pt x="109417" y="60266"/>
                    <a:pt x="109417" y="60551"/>
                  </a:cubicBezTo>
                  <a:cubicBezTo>
                    <a:pt x="109417" y="60804"/>
                    <a:pt x="109227" y="61026"/>
                    <a:pt x="108942" y="61026"/>
                  </a:cubicBezTo>
                  <a:cubicBezTo>
                    <a:pt x="108689" y="61026"/>
                    <a:pt x="108467" y="60804"/>
                    <a:pt x="108467" y="60551"/>
                  </a:cubicBezTo>
                  <a:cubicBezTo>
                    <a:pt x="108467" y="60266"/>
                    <a:pt x="108657" y="60044"/>
                    <a:pt x="108911" y="60044"/>
                  </a:cubicBezTo>
                  <a:close/>
                  <a:moveTo>
                    <a:pt x="106662" y="60044"/>
                  </a:moveTo>
                  <a:lnTo>
                    <a:pt x="106694" y="60044"/>
                  </a:lnTo>
                  <a:cubicBezTo>
                    <a:pt x="106947" y="60044"/>
                    <a:pt x="107169" y="60266"/>
                    <a:pt x="107169" y="60551"/>
                  </a:cubicBezTo>
                  <a:cubicBezTo>
                    <a:pt x="107169" y="60804"/>
                    <a:pt x="106947" y="61026"/>
                    <a:pt x="106694" y="61026"/>
                  </a:cubicBezTo>
                  <a:cubicBezTo>
                    <a:pt x="106409" y="61026"/>
                    <a:pt x="106187" y="60804"/>
                    <a:pt x="106187" y="60551"/>
                  </a:cubicBezTo>
                  <a:cubicBezTo>
                    <a:pt x="106187" y="60266"/>
                    <a:pt x="106377" y="60044"/>
                    <a:pt x="106662" y="60044"/>
                  </a:cubicBezTo>
                  <a:close/>
                  <a:moveTo>
                    <a:pt x="104382" y="60044"/>
                  </a:moveTo>
                  <a:lnTo>
                    <a:pt x="104414" y="60044"/>
                  </a:lnTo>
                  <a:cubicBezTo>
                    <a:pt x="104667" y="60044"/>
                    <a:pt x="104889" y="60266"/>
                    <a:pt x="104889" y="60551"/>
                  </a:cubicBezTo>
                  <a:cubicBezTo>
                    <a:pt x="104889" y="60804"/>
                    <a:pt x="104667" y="61026"/>
                    <a:pt x="104414" y="61026"/>
                  </a:cubicBezTo>
                  <a:lnTo>
                    <a:pt x="104382" y="61026"/>
                  </a:lnTo>
                  <a:cubicBezTo>
                    <a:pt x="104129" y="61026"/>
                    <a:pt x="103907" y="60804"/>
                    <a:pt x="103907" y="60551"/>
                  </a:cubicBezTo>
                  <a:cubicBezTo>
                    <a:pt x="103907" y="60266"/>
                    <a:pt x="104129" y="60044"/>
                    <a:pt x="104382" y="60044"/>
                  </a:cubicBezTo>
                  <a:close/>
                  <a:moveTo>
                    <a:pt x="102102" y="60044"/>
                  </a:moveTo>
                  <a:lnTo>
                    <a:pt x="102134" y="60044"/>
                  </a:lnTo>
                  <a:cubicBezTo>
                    <a:pt x="102419" y="60044"/>
                    <a:pt x="102609" y="60266"/>
                    <a:pt x="102609" y="60551"/>
                  </a:cubicBezTo>
                  <a:cubicBezTo>
                    <a:pt x="102609" y="60804"/>
                    <a:pt x="102419" y="61026"/>
                    <a:pt x="102134" y="61026"/>
                  </a:cubicBezTo>
                  <a:lnTo>
                    <a:pt x="102102" y="61026"/>
                  </a:lnTo>
                  <a:cubicBezTo>
                    <a:pt x="101849" y="61026"/>
                    <a:pt x="101627" y="60804"/>
                    <a:pt x="101627" y="60551"/>
                  </a:cubicBezTo>
                  <a:cubicBezTo>
                    <a:pt x="101627" y="60266"/>
                    <a:pt x="101849" y="60044"/>
                    <a:pt x="102102" y="60044"/>
                  </a:cubicBezTo>
                  <a:close/>
                  <a:moveTo>
                    <a:pt x="99853" y="60044"/>
                  </a:moveTo>
                  <a:lnTo>
                    <a:pt x="99885" y="60044"/>
                  </a:lnTo>
                  <a:cubicBezTo>
                    <a:pt x="100138" y="60044"/>
                    <a:pt x="100360" y="60266"/>
                    <a:pt x="100360" y="60551"/>
                  </a:cubicBezTo>
                  <a:cubicBezTo>
                    <a:pt x="100360" y="60804"/>
                    <a:pt x="100138" y="61026"/>
                    <a:pt x="99885" y="61026"/>
                  </a:cubicBezTo>
                  <a:cubicBezTo>
                    <a:pt x="99632" y="61026"/>
                    <a:pt x="99378" y="60804"/>
                    <a:pt x="99378" y="60551"/>
                  </a:cubicBezTo>
                  <a:cubicBezTo>
                    <a:pt x="99378" y="60266"/>
                    <a:pt x="99600" y="60044"/>
                    <a:pt x="99853" y="60044"/>
                  </a:cubicBezTo>
                  <a:close/>
                  <a:moveTo>
                    <a:pt x="97573" y="60044"/>
                  </a:moveTo>
                  <a:lnTo>
                    <a:pt x="97605" y="60044"/>
                  </a:lnTo>
                  <a:cubicBezTo>
                    <a:pt x="97890" y="60044"/>
                    <a:pt x="98080" y="60266"/>
                    <a:pt x="98080" y="60551"/>
                  </a:cubicBezTo>
                  <a:cubicBezTo>
                    <a:pt x="98080" y="60804"/>
                    <a:pt x="97890" y="61026"/>
                    <a:pt x="97605" y="61026"/>
                  </a:cubicBezTo>
                  <a:cubicBezTo>
                    <a:pt x="97352" y="61026"/>
                    <a:pt x="97130" y="60804"/>
                    <a:pt x="97130" y="60551"/>
                  </a:cubicBezTo>
                  <a:cubicBezTo>
                    <a:pt x="97130" y="60266"/>
                    <a:pt x="97320" y="60044"/>
                    <a:pt x="97573" y="60044"/>
                  </a:cubicBezTo>
                  <a:close/>
                  <a:moveTo>
                    <a:pt x="95325" y="60044"/>
                  </a:moveTo>
                  <a:lnTo>
                    <a:pt x="95356" y="60044"/>
                  </a:lnTo>
                  <a:cubicBezTo>
                    <a:pt x="95610" y="60044"/>
                    <a:pt x="95831" y="60266"/>
                    <a:pt x="95831" y="60551"/>
                  </a:cubicBezTo>
                  <a:cubicBezTo>
                    <a:pt x="95831" y="60804"/>
                    <a:pt x="95610" y="61026"/>
                    <a:pt x="95356" y="61026"/>
                  </a:cubicBezTo>
                  <a:lnTo>
                    <a:pt x="95325" y="61026"/>
                  </a:lnTo>
                  <a:cubicBezTo>
                    <a:pt x="95040" y="61026"/>
                    <a:pt x="94850" y="60804"/>
                    <a:pt x="94850" y="60551"/>
                  </a:cubicBezTo>
                  <a:cubicBezTo>
                    <a:pt x="94850" y="60266"/>
                    <a:pt x="95040" y="60044"/>
                    <a:pt x="95325" y="60044"/>
                  </a:cubicBezTo>
                  <a:close/>
                  <a:moveTo>
                    <a:pt x="93045" y="60044"/>
                  </a:moveTo>
                  <a:lnTo>
                    <a:pt x="93076" y="60044"/>
                  </a:lnTo>
                  <a:cubicBezTo>
                    <a:pt x="93330" y="60044"/>
                    <a:pt x="93551" y="60266"/>
                    <a:pt x="93551" y="60551"/>
                  </a:cubicBezTo>
                  <a:cubicBezTo>
                    <a:pt x="93551" y="60804"/>
                    <a:pt x="93330" y="61026"/>
                    <a:pt x="93076" y="61026"/>
                  </a:cubicBezTo>
                  <a:lnTo>
                    <a:pt x="93045" y="61026"/>
                  </a:lnTo>
                  <a:cubicBezTo>
                    <a:pt x="92791" y="61026"/>
                    <a:pt x="92569" y="60804"/>
                    <a:pt x="92569" y="60551"/>
                  </a:cubicBezTo>
                  <a:cubicBezTo>
                    <a:pt x="92569" y="60266"/>
                    <a:pt x="92791" y="60044"/>
                    <a:pt x="93045" y="60044"/>
                  </a:cubicBezTo>
                  <a:close/>
                  <a:moveTo>
                    <a:pt x="90764" y="60044"/>
                  </a:moveTo>
                  <a:lnTo>
                    <a:pt x="90796" y="60044"/>
                  </a:lnTo>
                  <a:cubicBezTo>
                    <a:pt x="91081" y="60044"/>
                    <a:pt x="91271" y="60266"/>
                    <a:pt x="91271" y="60551"/>
                  </a:cubicBezTo>
                  <a:cubicBezTo>
                    <a:pt x="91271" y="60804"/>
                    <a:pt x="91081" y="61026"/>
                    <a:pt x="90796" y="61026"/>
                  </a:cubicBezTo>
                  <a:cubicBezTo>
                    <a:pt x="90543" y="61026"/>
                    <a:pt x="90321" y="60804"/>
                    <a:pt x="90321" y="60551"/>
                  </a:cubicBezTo>
                  <a:cubicBezTo>
                    <a:pt x="90321" y="60266"/>
                    <a:pt x="90511" y="60044"/>
                    <a:pt x="90764" y="60044"/>
                  </a:cubicBezTo>
                  <a:close/>
                  <a:moveTo>
                    <a:pt x="88516" y="60044"/>
                  </a:moveTo>
                  <a:lnTo>
                    <a:pt x="88548" y="60044"/>
                  </a:lnTo>
                  <a:cubicBezTo>
                    <a:pt x="88801" y="60044"/>
                    <a:pt x="89023" y="60266"/>
                    <a:pt x="89023" y="60551"/>
                  </a:cubicBezTo>
                  <a:cubicBezTo>
                    <a:pt x="89023" y="60804"/>
                    <a:pt x="88801" y="61026"/>
                    <a:pt x="88548" y="61026"/>
                  </a:cubicBezTo>
                  <a:cubicBezTo>
                    <a:pt x="88263" y="61026"/>
                    <a:pt x="88041" y="60804"/>
                    <a:pt x="88041" y="60551"/>
                  </a:cubicBezTo>
                  <a:cubicBezTo>
                    <a:pt x="88041" y="60266"/>
                    <a:pt x="88231" y="60044"/>
                    <a:pt x="88516" y="60044"/>
                  </a:cubicBezTo>
                  <a:close/>
                  <a:moveTo>
                    <a:pt x="86236" y="60044"/>
                  </a:moveTo>
                  <a:lnTo>
                    <a:pt x="86267" y="60044"/>
                  </a:lnTo>
                  <a:cubicBezTo>
                    <a:pt x="86552" y="60044"/>
                    <a:pt x="86742" y="60266"/>
                    <a:pt x="86742" y="60551"/>
                  </a:cubicBezTo>
                  <a:cubicBezTo>
                    <a:pt x="86742" y="60804"/>
                    <a:pt x="86521" y="61026"/>
                    <a:pt x="86267" y="61026"/>
                  </a:cubicBezTo>
                  <a:lnTo>
                    <a:pt x="86236" y="61026"/>
                  </a:lnTo>
                  <a:cubicBezTo>
                    <a:pt x="85982" y="61026"/>
                    <a:pt x="85761" y="60804"/>
                    <a:pt x="85761" y="60551"/>
                  </a:cubicBezTo>
                  <a:cubicBezTo>
                    <a:pt x="85761" y="60266"/>
                    <a:pt x="85982" y="60044"/>
                    <a:pt x="86236" y="60044"/>
                  </a:cubicBezTo>
                  <a:close/>
                  <a:moveTo>
                    <a:pt x="83987" y="60044"/>
                  </a:moveTo>
                  <a:lnTo>
                    <a:pt x="84019" y="60044"/>
                  </a:lnTo>
                  <a:cubicBezTo>
                    <a:pt x="84272" y="60044"/>
                    <a:pt x="84494" y="60266"/>
                    <a:pt x="84494" y="60551"/>
                  </a:cubicBezTo>
                  <a:cubicBezTo>
                    <a:pt x="84494" y="60804"/>
                    <a:pt x="84272" y="61026"/>
                    <a:pt x="84019" y="61026"/>
                  </a:cubicBezTo>
                  <a:lnTo>
                    <a:pt x="83987" y="61026"/>
                  </a:lnTo>
                  <a:cubicBezTo>
                    <a:pt x="83702" y="61026"/>
                    <a:pt x="83480" y="60804"/>
                    <a:pt x="83480" y="60551"/>
                  </a:cubicBezTo>
                  <a:cubicBezTo>
                    <a:pt x="83480" y="60266"/>
                    <a:pt x="83702" y="60044"/>
                    <a:pt x="83987" y="60044"/>
                  </a:cubicBezTo>
                  <a:close/>
                  <a:moveTo>
                    <a:pt x="81707" y="60044"/>
                  </a:moveTo>
                  <a:lnTo>
                    <a:pt x="81739" y="60044"/>
                  </a:lnTo>
                  <a:cubicBezTo>
                    <a:pt x="81992" y="60044"/>
                    <a:pt x="82214" y="60266"/>
                    <a:pt x="82214" y="60551"/>
                  </a:cubicBezTo>
                  <a:cubicBezTo>
                    <a:pt x="82214" y="60804"/>
                    <a:pt x="81992" y="61026"/>
                    <a:pt x="81739" y="61026"/>
                  </a:cubicBezTo>
                  <a:cubicBezTo>
                    <a:pt x="81485" y="61026"/>
                    <a:pt x="81232" y="60804"/>
                    <a:pt x="81232" y="60551"/>
                  </a:cubicBezTo>
                  <a:cubicBezTo>
                    <a:pt x="81232" y="60266"/>
                    <a:pt x="81454" y="60044"/>
                    <a:pt x="81707" y="60044"/>
                  </a:cubicBezTo>
                  <a:close/>
                  <a:moveTo>
                    <a:pt x="79427" y="60044"/>
                  </a:moveTo>
                  <a:lnTo>
                    <a:pt x="79459" y="60044"/>
                  </a:lnTo>
                  <a:cubicBezTo>
                    <a:pt x="79744" y="60044"/>
                    <a:pt x="79934" y="60266"/>
                    <a:pt x="79934" y="60551"/>
                  </a:cubicBezTo>
                  <a:cubicBezTo>
                    <a:pt x="79934" y="60804"/>
                    <a:pt x="79744" y="61026"/>
                    <a:pt x="79459" y="61026"/>
                  </a:cubicBezTo>
                  <a:cubicBezTo>
                    <a:pt x="79205" y="61026"/>
                    <a:pt x="78983" y="60804"/>
                    <a:pt x="78983" y="60551"/>
                  </a:cubicBezTo>
                  <a:cubicBezTo>
                    <a:pt x="78983" y="60266"/>
                    <a:pt x="79173" y="60044"/>
                    <a:pt x="79427" y="60044"/>
                  </a:cubicBezTo>
                  <a:close/>
                  <a:moveTo>
                    <a:pt x="77178" y="60044"/>
                  </a:moveTo>
                  <a:lnTo>
                    <a:pt x="77210" y="60044"/>
                  </a:lnTo>
                  <a:cubicBezTo>
                    <a:pt x="77463" y="60044"/>
                    <a:pt x="77685" y="60266"/>
                    <a:pt x="77685" y="60551"/>
                  </a:cubicBezTo>
                  <a:cubicBezTo>
                    <a:pt x="77685" y="60804"/>
                    <a:pt x="77463" y="61026"/>
                    <a:pt x="77210" y="61026"/>
                  </a:cubicBezTo>
                  <a:lnTo>
                    <a:pt x="77178" y="61026"/>
                  </a:lnTo>
                  <a:cubicBezTo>
                    <a:pt x="76893" y="61026"/>
                    <a:pt x="76703" y="60804"/>
                    <a:pt x="76703" y="60551"/>
                  </a:cubicBezTo>
                  <a:cubicBezTo>
                    <a:pt x="76703" y="60266"/>
                    <a:pt x="76893" y="60044"/>
                    <a:pt x="77178" y="60044"/>
                  </a:cubicBezTo>
                  <a:close/>
                  <a:moveTo>
                    <a:pt x="74898" y="60044"/>
                  </a:moveTo>
                  <a:lnTo>
                    <a:pt x="74930" y="60044"/>
                  </a:lnTo>
                  <a:cubicBezTo>
                    <a:pt x="75183" y="60044"/>
                    <a:pt x="75405" y="60266"/>
                    <a:pt x="75405" y="60551"/>
                  </a:cubicBezTo>
                  <a:cubicBezTo>
                    <a:pt x="75405" y="60804"/>
                    <a:pt x="75183" y="61026"/>
                    <a:pt x="74930" y="61026"/>
                  </a:cubicBezTo>
                  <a:lnTo>
                    <a:pt x="74898" y="61026"/>
                  </a:lnTo>
                  <a:cubicBezTo>
                    <a:pt x="74645" y="61026"/>
                    <a:pt x="74423" y="60804"/>
                    <a:pt x="74423" y="60551"/>
                  </a:cubicBezTo>
                  <a:cubicBezTo>
                    <a:pt x="74423" y="60266"/>
                    <a:pt x="74645" y="60044"/>
                    <a:pt x="74898" y="60044"/>
                  </a:cubicBezTo>
                  <a:close/>
                  <a:moveTo>
                    <a:pt x="72618" y="60044"/>
                  </a:moveTo>
                  <a:lnTo>
                    <a:pt x="72650" y="60044"/>
                  </a:lnTo>
                  <a:cubicBezTo>
                    <a:pt x="72935" y="60044"/>
                    <a:pt x="73156" y="60266"/>
                    <a:pt x="73156" y="60551"/>
                  </a:cubicBezTo>
                  <a:cubicBezTo>
                    <a:pt x="73156" y="60804"/>
                    <a:pt x="72935" y="61026"/>
                    <a:pt x="72650" y="61026"/>
                  </a:cubicBezTo>
                  <a:cubicBezTo>
                    <a:pt x="72396" y="61026"/>
                    <a:pt x="72175" y="60804"/>
                    <a:pt x="72175" y="60551"/>
                  </a:cubicBezTo>
                  <a:cubicBezTo>
                    <a:pt x="72175" y="60266"/>
                    <a:pt x="72365" y="60044"/>
                    <a:pt x="72618" y="60044"/>
                  </a:cubicBezTo>
                  <a:close/>
                  <a:moveTo>
                    <a:pt x="145330" y="60044"/>
                  </a:moveTo>
                  <a:lnTo>
                    <a:pt x="145362" y="60044"/>
                  </a:lnTo>
                  <a:cubicBezTo>
                    <a:pt x="145615" y="60044"/>
                    <a:pt x="145837" y="60266"/>
                    <a:pt x="145837" y="60551"/>
                  </a:cubicBezTo>
                  <a:cubicBezTo>
                    <a:pt x="145837" y="60804"/>
                    <a:pt x="145615" y="61026"/>
                    <a:pt x="145362" y="61026"/>
                  </a:cubicBezTo>
                  <a:lnTo>
                    <a:pt x="145330" y="61026"/>
                  </a:lnTo>
                  <a:cubicBezTo>
                    <a:pt x="145045" y="61026"/>
                    <a:pt x="144855" y="60804"/>
                    <a:pt x="144855" y="60551"/>
                  </a:cubicBezTo>
                  <a:cubicBezTo>
                    <a:pt x="144855" y="60266"/>
                    <a:pt x="145045" y="60044"/>
                    <a:pt x="145330" y="60044"/>
                  </a:cubicBezTo>
                  <a:close/>
                  <a:moveTo>
                    <a:pt x="147547" y="60044"/>
                  </a:moveTo>
                  <a:lnTo>
                    <a:pt x="147579" y="60044"/>
                  </a:lnTo>
                  <a:cubicBezTo>
                    <a:pt x="147832" y="60044"/>
                    <a:pt x="148054" y="60266"/>
                    <a:pt x="148054" y="60551"/>
                  </a:cubicBezTo>
                  <a:cubicBezTo>
                    <a:pt x="148054" y="60804"/>
                    <a:pt x="147832" y="61026"/>
                    <a:pt x="147579" y="61026"/>
                  </a:cubicBezTo>
                  <a:lnTo>
                    <a:pt x="147547" y="61026"/>
                  </a:lnTo>
                  <a:cubicBezTo>
                    <a:pt x="147262" y="61026"/>
                    <a:pt x="147072" y="60804"/>
                    <a:pt x="147072" y="60551"/>
                  </a:cubicBezTo>
                  <a:cubicBezTo>
                    <a:pt x="147072" y="60266"/>
                    <a:pt x="147262" y="60044"/>
                    <a:pt x="147547" y="60044"/>
                  </a:cubicBezTo>
                  <a:close/>
                  <a:moveTo>
                    <a:pt x="143050" y="60044"/>
                  </a:moveTo>
                  <a:lnTo>
                    <a:pt x="143082" y="60044"/>
                  </a:lnTo>
                  <a:cubicBezTo>
                    <a:pt x="143335" y="60044"/>
                    <a:pt x="143557" y="60266"/>
                    <a:pt x="143557" y="60551"/>
                  </a:cubicBezTo>
                  <a:cubicBezTo>
                    <a:pt x="143557" y="60804"/>
                    <a:pt x="143335" y="61026"/>
                    <a:pt x="143082" y="61026"/>
                  </a:cubicBezTo>
                  <a:lnTo>
                    <a:pt x="143050" y="61026"/>
                  </a:lnTo>
                  <a:cubicBezTo>
                    <a:pt x="142797" y="61026"/>
                    <a:pt x="142575" y="60804"/>
                    <a:pt x="142575" y="60551"/>
                  </a:cubicBezTo>
                  <a:cubicBezTo>
                    <a:pt x="142575" y="60266"/>
                    <a:pt x="142797" y="60044"/>
                    <a:pt x="143050" y="60044"/>
                  </a:cubicBezTo>
                  <a:close/>
                  <a:moveTo>
                    <a:pt x="140770" y="60044"/>
                  </a:moveTo>
                  <a:lnTo>
                    <a:pt x="140801" y="60044"/>
                  </a:lnTo>
                  <a:cubicBezTo>
                    <a:pt x="141087" y="60044"/>
                    <a:pt x="141277" y="60266"/>
                    <a:pt x="141277" y="60551"/>
                  </a:cubicBezTo>
                  <a:cubicBezTo>
                    <a:pt x="141277" y="60804"/>
                    <a:pt x="141087" y="61026"/>
                    <a:pt x="140801" y="61026"/>
                  </a:cubicBezTo>
                  <a:cubicBezTo>
                    <a:pt x="140548" y="61026"/>
                    <a:pt x="140326" y="60804"/>
                    <a:pt x="140326" y="60551"/>
                  </a:cubicBezTo>
                  <a:cubicBezTo>
                    <a:pt x="140326" y="60266"/>
                    <a:pt x="140516" y="60044"/>
                    <a:pt x="140770" y="60044"/>
                  </a:cubicBezTo>
                  <a:close/>
                  <a:moveTo>
                    <a:pt x="138521" y="60044"/>
                  </a:moveTo>
                  <a:lnTo>
                    <a:pt x="138553" y="60044"/>
                  </a:lnTo>
                  <a:cubicBezTo>
                    <a:pt x="138806" y="60044"/>
                    <a:pt x="139028" y="60266"/>
                    <a:pt x="139028" y="60551"/>
                  </a:cubicBezTo>
                  <a:cubicBezTo>
                    <a:pt x="139028" y="60804"/>
                    <a:pt x="138806" y="61026"/>
                    <a:pt x="138553" y="61026"/>
                  </a:cubicBezTo>
                  <a:cubicBezTo>
                    <a:pt x="138268" y="61026"/>
                    <a:pt x="138046" y="60804"/>
                    <a:pt x="138046" y="60551"/>
                  </a:cubicBezTo>
                  <a:cubicBezTo>
                    <a:pt x="138046" y="60266"/>
                    <a:pt x="138236" y="60044"/>
                    <a:pt x="138521" y="60044"/>
                  </a:cubicBezTo>
                  <a:close/>
                  <a:moveTo>
                    <a:pt x="136241" y="60044"/>
                  </a:moveTo>
                  <a:lnTo>
                    <a:pt x="136273" y="60044"/>
                  </a:lnTo>
                  <a:cubicBezTo>
                    <a:pt x="136558" y="60044"/>
                    <a:pt x="136748" y="60266"/>
                    <a:pt x="136748" y="60551"/>
                  </a:cubicBezTo>
                  <a:cubicBezTo>
                    <a:pt x="136748" y="60804"/>
                    <a:pt x="136526" y="61026"/>
                    <a:pt x="136273" y="61026"/>
                  </a:cubicBezTo>
                  <a:cubicBezTo>
                    <a:pt x="136019" y="61026"/>
                    <a:pt x="135798" y="60804"/>
                    <a:pt x="135798" y="60551"/>
                  </a:cubicBezTo>
                  <a:cubicBezTo>
                    <a:pt x="135798" y="60266"/>
                    <a:pt x="135988" y="60044"/>
                    <a:pt x="136241" y="60044"/>
                  </a:cubicBezTo>
                  <a:close/>
                  <a:moveTo>
                    <a:pt x="133993" y="60044"/>
                  </a:moveTo>
                  <a:lnTo>
                    <a:pt x="134024" y="60044"/>
                  </a:lnTo>
                  <a:cubicBezTo>
                    <a:pt x="134278" y="60044"/>
                    <a:pt x="134499" y="60266"/>
                    <a:pt x="134499" y="60551"/>
                  </a:cubicBezTo>
                  <a:cubicBezTo>
                    <a:pt x="134499" y="60804"/>
                    <a:pt x="134278" y="61026"/>
                    <a:pt x="134024" y="61026"/>
                  </a:cubicBezTo>
                  <a:lnTo>
                    <a:pt x="133993" y="61026"/>
                  </a:lnTo>
                  <a:cubicBezTo>
                    <a:pt x="133708" y="61026"/>
                    <a:pt x="133486" y="60804"/>
                    <a:pt x="133486" y="60551"/>
                  </a:cubicBezTo>
                  <a:cubicBezTo>
                    <a:pt x="133486" y="60266"/>
                    <a:pt x="133708" y="60044"/>
                    <a:pt x="133993" y="60044"/>
                  </a:cubicBezTo>
                  <a:close/>
                  <a:moveTo>
                    <a:pt x="131712" y="60044"/>
                  </a:moveTo>
                  <a:lnTo>
                    <a:pt x="131744" y="60044"/>
                  </a:lnTo>
                  <a:cubicBezTo>
                    <a:pt x="131997" y="60044"/>
                    <a:pt x="132219" y="60266"/>
                    <a:pt x="132219" y="60551"/>
                  </a:cubicBezTo>
                  <a:cubicBezTo>
                    <a:pt x="132219" y="60804"/>
                    <a:pt x="131997" y="61026"/>
                    <a:pt x="131744" y="61026"/>
                  </a:cubicBezTo>
                  <a:cubicBezTo>
                    <a:pt x="131459" y="61026"/>
                    <a:pt x="131237" y="60804"/>
                    <a:pt x="131237" y="60551"/>
                  </a:cubicBezTo>
                  <a:cubicBezTo>
                    <a:pt x="131237" y="60266"/>
                    <a:pt x="131459" y="60044"/>
                    <a:pt x="131712" y="60044"/>
                  </a:cubicBezTo>
                  <a:close/>
                  <a:moveTo>
                    <a:pt x="129432" y="60044"/>
                  </a:moveTo>
                  <a:lnTo>
                    <a:pt x="129464" y="60044"/>
                  </a:lnTo>
                  <a:cubicBezTo>
                    <a:pt x="129749" y="60044"/>
                    <a:pt x="129939" y="60266"/>
                    <a:pt x="129939" y="60551"/>
                  </a:cubicBezTo>
                  <a:cubicBezTo>
                    <a:pt x="129939" y="60804"/>
                    <a:pt x="129749" y="61026"/>
                    <a:pt x="129464" y="61026"/>
                  </a:cubicBezTo>
                  <a:cubicBezTo>
                    <a:pt x="129211" y="61026"/>
                    <a:pt x="128989" y="60804"/>
                    <a:pt x="128989" y="60551"/>
                  </a:cubicBezTo>
                  <a:cubicBezTo>
                    <a:pt x="128989" y="60266"/>
                    <a:pt x="129179" y="60044"/>
                    <a:pt x="129432" y="60044"/>
                  </a:cubicBezTo>
                  <a:close/>
                  <a:moveTo>
                    <a:pt x="127184" y="60044"/>
                  </a:moveTo>
                  <a:lnTo>
                    <a:pt x="127215" y="60044"/>
                  </a:lnTo>
                  <a:cubicBezTo>
                    <a:pt x="127469" y="60044"/>
                    <a:pt x="127690" y="60266"/>
                    <a:pt x="127690" y="60551"/>
                  </a:cubicBezTo>
                  <a:cubicBezTo>
                    <a:pt x="127690" y="60804"/>
                    <a:pt x="127469" y="61026"/>
                    <a:pt x="127215" y="61026"/>
                  </a:cubicBezTo>
                  <a:cubicBezTo>
                    <a:pt x="126930" y="61026"/>
                    <a:pt x="126709" y="60804"/>
                    <a:pt x="126709" y="60551"/>
                  </a:cubicBezTo>
                  <a:cubicBezTo>
                    <a:pt x="126709" y="60266"/>
                    <a:pt x="126899" y="60044"/>
                    <a:pt x="127184" y="60044"/>
                  </a:cubicBezTo>
                  <a:close/>
                  <a:moveTo>
                    <a:pt x="183840" y="60044"/>
                  </a:moveTo>
                  <a:lnTo>
                    <a:pt x="183871" y="60044"/>
                  </a:lnTo>
                  <a:cubicBezTo>
                    <a:pt x="184156" y="60044"/>
                    <a:pt x="184378" y="60266"/>
                    <a:pt x="184378" y="60551"/>
                  </a:cubicBezTo>
                  <a:cubicBezTo>
                    <a:pt x="184378" y="60804"/>
                    <a:pt x="184156" y="61026"/>
                    <a:pt x="183871" y="61026"/>
                  </a:cubicBezTo>
                  <a:cubicBezTo>
                    <a:pt x="183618" y="61026"/>
                    <a:pt x="183396" y="60804"/>
                    <a:pt x="183396" y="60551"/>
                  </a:cubicBezTo>
                  <a:cubicBezTo>
                    <a:pt x="183396" y="60266"/>
                    <a:pt x="183586" y="60044"/>
                    <a:pt x="183840" y="60044"/>
                  </a:cubicBezTo>
                  <a:close/>
                  <a:moveTo>
                    <a:pt x="181591" y="60044"/>
                  </a:moveTo>
                  <a:lnTo>
                    <a:pt x="181623" y="60044"/>
                  </a:lnTo>
                  <a:cubicBezTo>
                    <a:pt x="181876" y="60044"/>
                    <a:pt x="182098" y="60266"/>
                    <a:pt x="182098" y="60551"/>
                  </a:cubicBezTo>
                  <a:cubicBezTo>
                    <a:pt x="182098" y="60804"/>
                    <a:pt x="181876" y="61026"/>
                    <a:pt x="181623" y="61026"/>
                  </a:cubicBezTo>
                  <a:lnTo>
                    <a:pt x="181591" y="61026"/>
                  </a:lnTo>
                  <a:cubicBezTo>
                    <a:pt x="181306" y="61026"/>
                    <a:pt x="181116" y="60804"/>
                    <a:pt x="181116" y="60551"/>
                  </a:cubicBezTo>
                  <a:cubicBezTo>
                    <a:pt x="181116" y="60266"/>
                    <a:pt x="181338" y="60044"/>
                    <a:pt x="181591" y="60044"/>
                  </a:cubicBezTo>
                  <a:close/>
                  <a:moveTo>
                    <a:pt x="179311" y="60044"/>
                  </a:moveTo>
                  <a:lnTo>
                    <a:pt x="179343" y="60044"/>
                  </a:lnTo>
                  <a:cubicBezTo>
                    <a:pt x="179628" y="60044"/>
                    <a:pt x="179818" y="60266"/>
                    <a:pt x="179818" y="60551"/>
                  </a:cubicBezTo>
                  <a:cubicBezTo>
                    <a:pt x="179818" y="60804"/>
                    <a:pt x="179628" y="61026"/>
                    <a:pt x="179343" y="61026"/>
                  </a:cubicBezTo>
                  <a:lnTo>
                    <a:pt x="179311" y="61026"/>
                  </a:lnTo>
                  <a:cubicBezTo>
                    <a:pt x="179058" y="61026"/>
                    <a:pt x="178836" y="60804"/>
                    <a:pt x="178836" y="60551"/>
                  </a:cubicBezTo>
                  <a:cubicBezTo>
                    <a:pt x="178836" y="60266"/>
                    <a:pt x="179058" y="60044"/>
                    <a:pt x="179311" y="60044"/>
                  </a:cubicBezTo>
                  <a:close/>
                  <a:moveTo>
                    <a:pt x="177063" y="60044"/>
                  </a:moveTo>
                  <a:lnTo>
                    <a:pt x="177094" y="60044"/>
                  </a:lnTo>
                  <a:cubicBezTo>
                    <a:pt x="177348" y="60044"/>
                    <a:pt x="177569" y="60266"/>
                    <a:pt x="177569" y="60551"/>
                  </a:cubicBezTo>
                  <a:cubicBezTo>
                    <a:pt x="177569" y="60804"/>
                    <a:pt x="177348" y="61026"/>
                    <a:pt x="177094" y="61026"/>
                  </a:cubicBezTo>
                  <a:cubicBezTo>
                    <a:pt x="176809" y="61026"/>
                    <a:pt x="176588" y="60804"/>
                    <a:pt x="176588" y="60551"/>
                  </a:cubicBezTo>
                  <a:cubicBezTo>
                    <a:pt x="176588" y="60266"/>
                    <a:pt x="176778" y="60044"/>
                    <a:pt x="177063" y="60044"/>
                  </a:cubicBezTo>
                  <a:close/>
                  <a:moveTo>
                    <a:pt x="174782" y="60044"/>
                  </a:moveTo>
                  <a:lnTo>
                    <a:pt x="174814" y="60044"/>
                  </a:lnTo>
                  <a:cubicBezTo>
                    <a:pt x="175067" y="60044"/>
                    <a:pt x="175289" y="60266"/>
                    <a:pt x="175289" y="60551"/>
                  </a:cubicBezTo>
                  <a:cubicBezTo>
                    <a:pt x="175289" y="60804"/>
                    <a:pt x="175067" y="61026"/>
                    <a:pt x="174814" y="61026"/>
                  </a:cubicBezTo>
                  <a:cubicBezTo>
                    <a:pt x="174561" y="61026"/>
                    <a:pt x="174307" y="60804"/>
                    <a:pt x="174307" y="60551"/>
                  </a:cubicBezTo>
                  <a:cubicBezTo>
                    <a:pt x="174307" y="60266"/>
                    <a:pt x="174529" y="60044"/>
                    <a:pt x="174782" y="60044"/>
                  </a:cubicBezTo>
                  <a:close/>
                  <a:moveTo>
                    <a:pt x="172502" y="60044"/>
                  </a:moveTo>
                  <a:lnTo>
                    <a:pt x="172534" y="60044"/>
                  </a:lnTo>
                  <a:cubicBezTo>
                    <a:pt x="172819" y="60044"/>
                    <a:pt x="173041" y="60266"/>
                    <a:pt x="173041" y="60551"/>
                  </a:cubicBezTo>
                  <a:cubicBezTo>
                    <a:pt x="173041" y="60804"/>
                    <a:pt x="172819" y="61026"/>
                    <a:pt x="172534" y="61026"/>
                  </a:cubicBezTo>
                  <a:lnTo>
                    <a:pt x="172502" y="61026"/>
                  </a:lnTo>
                  <a:cubicBezTo>
                    <a:pt x="172249" y="61026"/>
                    <a:pt x="172027" y="60804"/>
                    <a:pt x="172027" y="60551"/>
                  </a:cubicBezTo>
                  <a:cubicBezTo>
                    <a:pt x="172027" y="60266"/>
                    <a:pt x="172249" y="60044"/>
                    <a:pt x="172502" y="60044"/>
                  </a:cubicBezTo>
                  <a:close/>
                  <a:moveTo>
                    <a:pt x="170254" y="60044"/>
                  </a:moveTo>
                  <a:lnTo>
                    <a:pt x="170285" y="60044"/>
                  </a:lnTo>
                  <a:cubicBezTo>
                    <a:pt x="170539" y="60044"/>
                    <a:pt x="170760" y="60266"/>
                    <a:pt x="170760" y="60551"/>
                  </a:cubicBezTo>
                  <a:cubicBezTo>
                    <a:pt x="170760" y="60804"/>
                    <a:pt x="170539" y="61026"/>
                    <a:pt x="170285" y="61026"/>
                  </a:cubicBezTo>
                  <a:lnTo>
                    <a:pt x="170254" y="61026"/>
                  </a:lnTo>
                  <a:cubicBezTo>
                    <a:pt x="169969" y="61026"/>
                    <a:pt x="169779" y="60804"/>
                    <a:pt x="169779" y="60551"/>
                  </a:cubicBezTo>
                  <a:cubicBezTo>
                    <a:pt x="169779" y="60266"/>
                    <a:pt x="169969" y="60044"/>
                    <a:pt x="170254" y="60044"/>
                  </a:cubicBezTo>
                  <a:close/>
                  <a:moveTo>
                    <a:pt x="167974" y="60044"/>
                  </a:moveTo>
                  <a:lnTo>
                    <a:pt x="168005" y="60044"/>
                  </a:lnTo>
                  <a:cubicBezTo>
                    <a:pt x="168290" y="60044"/>
                    <a:pt x="168480" y="60266"/>
                    <a:pt x="168480" y="60551"/>
                  </a:cubicBezTo>
                  <a:cubicBezTo>
                    <a:pt x="168480" y="60804"/>
                    <a:pt x="168259" y="61026"/>
                    <a:pt x="168005" y="61026"/>
                  </a:cubicBezTo>
                  <a:cubicBezTo>
                    <a:pt x="167752" y="61026"/>
                    <a:pt x="167530" y="60804"/>
                    <a:pt x="167530" y="60551"/>
                  </a:cubicBezTo>
                  <a:cubicBezTo>
                    <a:pt x="167530" y="60266"/>
                    <a:pt x="167720" y="60044"/>
                    <a:pt x="167974" y="60044"/>
                  </a:cubicBezTo>
                  <a:close/>
                  <a:moveTo>
                    <a:pt x="165725" y="60044"/>
                  </a:moveTo>
                  <a:lnTo>
                    <a:pt x="165757" y="60044"/>
                  </a:lnTo>
                  <a:cubicBezTo>
                    <a:pt x="166010" y="60044"/>
                    <a:pt x="166232" y="60266"/>
                    <a:pt x="166232" y="60551"/>
                  </a:cubicBezTo>
                  <a:cubicBezTo>
                    <a:pt x="166232" y="60804"/>
                    <a:pt x="166010" y="61026"/>
                    <a:pt x="165757" y="61026"/>
                  </a:cubicBezTo>
                  <a:cubicBezTo>
                    <a:pt x="165472" y="61026"/>
                    <a:pt x="165250" y="60804"/>
                    <a:pt x="165250" y="60551"/>
                  </a:cubicBezTo>
                  <a:cubicBezTo>
                    <a:pt x="165250" y="60266"/>
                    <a:pt x="165440" y="60044"/>
                    <a:pt x="165725" y="60044"/>
                  </a:cubicBezTo>
                  <a:close/>
                  <a:moveTo>
                    <a:pt x="163445" y="60044"/>
                  </a:moveTo>
                  <a:lnTo>
                    <a:pt x="163477" y="60044"/>
                  </a:lnTo>
                  <a:cubicBezTo>
                    <a:pt x="163730" y="60044"/>
                    <a:pt x="163952" y="60266"/>
                    <a:pt x="163952" y="60551"/>
                  </a:cubicBezTo>
                  <a:cubicBezTo>
                    <a:pt x="163952" y="60804"/>
                    <a:pt x="163730" y="61026"/>
                    <a:pt x="163477" y="61026"/>
                  </a:cubicBezTo>
                  <a:lnTo>
                    <a:pt x="163445" y="61026"/>
                  </a:lnTo>
                  <a:cubicBezTo>
                    <a:pt x="163192" y="61026"/>
                    <a:pt x="162970" y="60804"/>
                    <a:pt x="162970" y="60551"/>
                  </a:cubicBezTo>
                  <a:cubicBezTo>
                    <a:pt x="162970" y="60266"/>
                    <a:pt x="163192" y="60044"/>
                    <a:pt x="163445" y="60044"/>
                  </a:cubicBezTo>
                  <a:close/>
                  <a:moveTo>
                    <a:pt x="161165" y="60044"/>
                  </a:moveTo>
                  <a:lnTo>
                    <a:pt x="161196" y="60044"/>
                  </a:lnTo>
                  <a:cubicBezTo>
                    <a:pt x="161481" y="60044"/>
                    <a:pt x="161671" y="60266"/>
                    <a:pt x="161671" y="60551"/>
                  </a:cubicBezTo>
                  <a:cubicBezTo>
                    <a:pt x="161671" y="60804"/>
                    <a:pt x="161481" y="61026"/>
                    <a:pt x="161196" y="61026"/>
                  </a:cubicBezTo>
                  <a:lnTo>
                    <a:pt x="161165" y="61026"/>
                  </a:lnTo>
                  <a:cubicBezTo>
                    <a:pt x="160911" y="61026"/>
                    <a:pt x="160690" y="60804"/>
                    <a:pt x="160690" y="60551"/>
                  </a:cubicBezTo>
                  <a:cubicBezTo>
                    <a:pt x="160690" y="60266"/>
                    <a:pt x="160911" y="60044"/>
                    <a:pt x="161165" y="60044"/>
                  </a:cubicBezTo>
                  <a:close/>
                  <a:moveTo>
                    <a:pt x="158916" y="60044"/>
                  </a:moveTo>
                  <a:lnTo>
                    <a:pt x="158948" y="60044"/>
                  </a:lnTo>
                  <a:cubicBezTo>
                    <a:pt x="159201" y="60044"/>
                    <a:pt x="159423" y="60266"/>
                    <a:pt x="159423" y="60551"/>
                  </a:cubicBezTo>
                  <a:cubicBezTo>
                    <a:pt x="159423" y="60804"/>
                    <a:pt x="159201" y="61026"/>
                    <a:pt x="158948" y="61026"/>
                  </a:cubicBezTo>
                  <a:cubicBezTo>
                    <a:pt x="158663" y="61026"/>
                    <a:pt x="158441" y="60804"/>
                    <a:pt x="158441" y="60551"/>
                  </a:cubicBezTo>
                  <a:cubicBezTo>
                    <a:pt x="158441" y="60266"/>
                    <a:pt x="158631" y="60044"/>
                    <a:pt x="158916" y="60044"/>
                  </a:cubicBezTo>
                  <a:close/>
                  <a:moveTo>
                    <a:pt x="156636" y="60044"/>
                  </a:moveTo>
                  <a:lnTo>
                    <a:pt x="156668" y="60044"/>
                  </a:lnTo>
                  <a:cubicBezTo>
                    <a:pt x="156921" y="60044"/>
                    <a:pt x="157143" y="60266"/>
                    <a:pt x="157143" y="60551"/>
                  </a:cubicBezTo>
                  <a:cubicBezTo>
                    <a:pt x="157143" y="60804"/>
                    <a:pt x="156921" y="61026"/>
                    <a:pt x="156668" y="61026"/>
                  </a:cubicBezTo>
                  <a:cubicBezTo>
                    <a:pt x="156414" y="61026"/>
                    <a:pt x="156161" y="60804"/>
                    <a:pt x="156161" y="60551"/>
                  </a:cubicBezTo>
                  <a:cubicBezTo>
                    <a:pt x="156161" y="60266"/>
                    <a:pt x="156383" y="60044"/>
                    <a:pt x="156636" y="60044"/>
                  </a:cubicBezTo>
                  <a:close/>
                  <a:moveTo>
                    <a:pt x="154356" y="60044"/>
                  </a:moveTo>
                  <a:lnTo>
                    <a:pt x="154388" y="60044"/>
                  </a:lnTo>
                  <a:cubicBezTo>
                    <a:pt x="154673" y="60044"/>
                    <a:pt x="154863" y="60266"/>
                    <a:pt x="154863" y="60551"/>
                  </a:cubicBezTo>
                  <a:cubicBezTo>
                    <a:pt x="154863" y="60804"/>
                    <a:pt x="154673" y="61026"/>
                    <a:pt x="154388" y="61026"/>
                  </a:cubicBezTo>
                  <a:lnTo>
                    <a:pt x="154356" y="61026"/>
                  </a:lnTo>
                  <a:cubicBezTo>
                    <a:pt x="154102" y="61026"/>
                    <a:pt x="153881" y="60804"/>
                    <a:pt x="153881" y="60551"/>
                  </a:cubicBezTo>
                  <a:cubicBezTo>
                    <a:pt x="153881" y="60266"/>
                    <a:pt x="154102" y="60044"/>
                    <a:pt x="154356" y="60044"/>
                  </a:cubicBezTo>
                  <a:close/>
                  <a:moveTo>
                    <a:pt x="152107" y="60044"/>
                  </a:moveTo>
                  <a:lnTo>
                    <a:pt x="152139" y="60044"/>
                  </a:lnTo>
                  <a:cubicBezTo>
                    <a:pt x="152392" y="60044"/>
                    <a:pt x="152614" y="60266"/>
                    <a:pt x="152614" y="60551"/>
                  </a:cubicBezTo>
                  <a:cubicBezTo>
                    <a:pt x="152614" y="60804"/>
                    <a:pt x="152392" y="61026"/>
                    <a:pt x="152139" y="61026"/>
                  </a:cubicBezTo>
                  <a:lnTo>
                    <a:pt x="152107" y="61026"/>
                  </a:lnTo>
                  <a:cubicBezTo>
                    <a:pt x="151822" y="61026"/>
                    <a:pt x="151632" y="60804"/>
                    <a:pt x="151632" y="60551"/>
                  </a:cubicBezTo>
                  <a:cubicBezTo>
                    <a:pt x="151632" y="60266"/>
                    <a:pt x="151822" y="60044"/>
                    <a:pt x="152107" y="60044"/>
                  </a:cubicBezTo>
                  <a:close/>
                  <a:moveTo>
                    <a:pt x="149827" y="60044"/>
                  </a:moveTo>
                  <a:lnTo>
                    <a:pt x="149859" y="60044"/>
                  </a:lnTo>
                  <a:cubicBezTo>
                    <a:pt x="150144" y="60044"/>
                    <a:pt x="150334" y="60266"/>
                    <a:pt x="150334" y="60551"/>
                  </a:cubicBezTo>
                  <a:cubicBezTo>
                    <a:pt x="150334" y="60804"/>
                    <a:pt x="150112" y="61026"/>
                    <a:pt x="149859" y="61026"/>
                  </a:cubicBezTo>
                  <a:cubicBezTo>
                    <a:pt x="149605" y="61026"/>
                    <a:pt x="149384" y="60804"/>
                    <a:pt x="149384" y="60551"/>
                  </a:cubicBezTo>
                  <a:cubicBezTo>
                    <a:pt x="149384" y="60266"/>
                    <a:pt x="149574" y="60044"/>
                    <a:pt x="149827" y="60044"/>
                  </a:cubicBezTo>
                  <a:close/>
                  <a:moveTo>
                    <a:pt x="11402" y="60044"/>
                  </a:moveTo>
                  <a:lnTo>
                    <a:pt x="11433" y="60044"/>
                  </a:lnTo>
                  <a:cubicBezTo>
                    <a:pt x="11718" y="60044"/>
                    <a:pt x="11908" y="60266"/>
                    <a:pt x="11908" y="60551"/>
                  </a:cubicBezTo>
                  <a:cubicBezTo>
                    <a:pt x="11908" y="60804"/>
                    <a:pt x="11718" y="61026"/>
                    <a:pt x="11433" y="61026"/>
                  </a:cubicBezTo>
                  <a:cubicBezTo>
                    <a:pt x="11180" y="61026"/>
                    <a:pt x="10958" y="60804"/>
                    <a:pt x="10958" y="60551"/>
                  </a:cubicBezTo>
                  <a:cubicBezTo>
                    <a:pt x="10958" y="60266"/>
                    <a:pt x="11148" y="60044"/>
                    <a:pt x="11402" y="60044"/>
                  </a:cubicBezTo>
                  <a:close/>
                </a:path>
              </a:pathLst>
            </a:custGeom>
            <a:solidFill>
              <a:srgbClr val="C9C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5" name="Google Shape;730;p24">
              <a:extLst>
                <a:ext uri="{FF2B5EF4-FFF2-40B4-BE49-F238E27FC236}">
                  <a16:creationId xmlns:a16="http://schemas.microsoft.com/office/drawing/2014/main" id="{58533DA6-9ADD-4803-9986-905180D500C8}"/>
                </a:ext>
              </a:extLst>
            </p:cNvPr>
            <p:cNvSpPr/>
            <p:nvPr/>
          </p:nvSpPr>
          <p:spPr>
            <a:xfrm>
              <a:off x="817696" y="2024589"/>
              <a:ext cx="69008" cy="137953"/>
            </a:xfrm>
            <a:custGeom>
              <a:avLst/>
              <a:gdLst/>
              <a:ahLst/>
              <a:cxnLst/>
              <a:rect l="l" t="t" r="r" b="b"/>
              <a:pathLst>
                <a:path w="2155" h="4308" extrusionOk="0">
                  <a:moveTo>
                    <a:pt x="1" y="1"/>
                  </a:moveTo>
                  <a:lnTo>
                    <a:pt x="2154" y="2154"/>
                  </a:lnTo>
                  <a:lnTo>
                    <a:pt x="1" y="4308"/>
                  </a:lnTo>
                  <a:close/>
                </a:path>
              </a:pathLst>
            </a:custGeom>
            <a:solidFill>
              <a:srgbClr val="C9C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6" name="Google Shape;731;p24">
              <a:extLst>
                <a:ext uri="{FF2B5EF4-FFF2-40B4-BE49-F238E27FC236}">
                  <a16:creationId xmlns:a16="http://schemas.microsoft.com/office/drawing/2014/main" id="{54DD8E76-037E-45B7-98DE-7369139C2DED}"/>
                </a:ext>
              </a:extLst>
            </p:cNvPr>
            <p:cNvSpPr/>
            <p:nvPr/>
          </p:nvSpPr>
          <p:spPr>
            <a:xfrm>
              <a:off x="6412603" y="2078355"/>
              <a:ext cx="2254448" cy="1954205"/>
            </a:xfrm>
            <a:custGeom>
              <a:avLst/>
              <a:gdLst/>
              <a:ahLst/>
              <a:cxnLst/>
              <a:rect l="l" t="t" r="r" b="b"/>
              <a:pathLst>
                <a:path w="70402" h="61026" extrusionOk="0">
                  <a:moveTo>
                    <a:pt x="69926" y="27552"/>
                  </a:moveTo>
                  <a:cubicBezTo>
                    <a:pt x="70211" y="27552"/>
                    <a:pt x="70401" y="27362"/>
                    <a:pt x="70401" y="27077"/>
                  </a:cubicBezTo>
                  <a:lnTo>
                    <a:pt x="70401" y="27045"/>
                  </a:lnTo>
                  <a:cubicBezTo>
                    <a:pt x="70401" y="26412"/>
                    <a:pt x="69451" y="26412"/>
                    <a:pt x="69451" y="27045"/>
                  </a:cubicBezTo>
                  <a:lnTo>
                    <a:pt x="69451" y="27077"/>
                  </a:lnTo>
                  <a:cubicBezTo>
                    <a:pt x="69451" y="27362"/>
                    <a:pt x="69673" y="27552"/>
                    <a:pt x="69926" y="27552"/>
                  </a:cubicBezTo>
                  <a:close/>
                  <a:moveTo>
                    <a:pt x="61281" y="950"/>
                  </a:moveTo>
                  <a:lnTo>
                    <a:pt x="61312" y="950"/>
                  </a:lnTo>
                  <a:cubicBezTo>
                    <a:pt x="61566" y="950"/>
                    <a:pt x="61787" y="728"/>
                    <a:pt x="61787" y="475"/>
                  </a:cubicBezTo>
                  <a:cubicBezTo>
                    <a:pt x="61787" y="222"/>
                    <a:pt x="61566" y="0"/>
                    <a:pt x="61312" y="0"/>
                  </a:cubicBezTo>
                  <a:lnTo>
                    <a:pt x="61281" y="0"/>
                  </a:lnTo>
                  <a:cubicBezTo>
                    <a:pt x="60996" y="0"/>
                    <a:pt x="60805" y="190"/>
                    <a:pt x="60805" y="475"/>
                  </a:cubicBezTo>
                  <a:cubicBezTo>
                    <a:pt x="60805" y="728"/>
                    <a:pt x="60996" y="950"/>
                    <a:pt x="61281" y="950"/>
                  </a:cubicBezTo>
                  <a:close/>
                  <a:moveTo>
                    <a:pt x="59000" y="950"/>
                  </a:moveTo>
                  <a:lnTo>
                    <a:pt x="59032" y="950"/>
                  </a:lnTo>
                  <a:cubicBezTo>
                    <a:pt x="59285" y="950"/>
                    <a:pt x="59507" y="728"/>
                    <a:pt x="59507" y="475"/>
                  </a:cubicBezTo>
                  <a:cubicBezTo>
                    <a:pt x="59507" y="222"/>
                    <a:pt x="59285" y="0"/>
                    <a:pt x="59032" y="0"/>
                  </a:cubicBezTo>
                  <a:lnTo>
                    <a:pt x="59000" y="0"/>
                  </a:lnTo>
                  <a:cubicBezTo>
                    <a:pt x="58747" y="0"/>
                    <a:pt x="58525" y="190"/>
                    <a:pt x="58525" y="475"/>
                  </a:cubicBezTo>
                  <a:cubicBezTo>
                    <a:pt x="58525" y="728"/>
                    <a:pt x="58747" y="950"/>
                    <a:pt x="59000" y="950"/>
                  </a:cubicBezTo>
                  <a:close/>
                  <a:moveTo>
                    <a:pt x="63561" y="1140"/>
                  </a:moveTo>
                  <a:cubicBezTo>
                    <a:pt x="63782" y="1140"/>
                    <a:pt x="63972" y="982"/>
                    <a:pt x="64004" y="760"/>
                  </a:cubicBezTo>
                  <a:cubicBezTo>
                    <a:pt x="64067" y="507"/>
                    <a:pt x="63909" y="253"/>
                    <a:pt x="63656" y="190"/>
                  </a:cubicBezTo>
                  <a:cubicBezTo>
                    <a:pt x="63402" y="158"/>
                    <a:pt x="63117" y="317"/>
                    <a:pt x="63054" y="570"/>
                  </a:cubicBezTo>
                  <a:cubicBezTo>
                    <a:pt x="63022" y="823"/>
                    <a:pt x="63149" y="1077"/>
                    <a:pt x="63402" y="1140"/>
                  </a:cubicBezTo>
                  <a:cubicBezTo>
                    <a:pt x="63402" y="1140"/>
                    <a:pt x="63434" y="1140"/>
                    <a:pt x="63434" y="1140"/>
                  </a:cubicBezTo>
                  <a:cubicBezTo>
                    <a:pt x="63497" y="1140"/>
                    <a:pt x="63529" y="1140"/>
                    <a:pt x="63561" y="1140"/>
                  </a:cubicBezTo>
                  <a:close/>
                  <a:moveTo>
                    <a:pt x="65683" y="1932"/>
                  </a:moveTo>
                  <a:cubicBezTo>
                    <a:pt x="65841" y="1932"/>
                    <a:pt x="65999" y="1868"/>
                    <a:pt x="66094" y="1678"/>
                  </a:cubicBezTo>
                  <a:cubicBezTo>
                    <a:pt x="66221" y="1457"/>
                    <a:pt x="66126" y="1172"/>
                    <a:pt x="65904" y="1045"/>
                  </a:cubicBezTo>
                  <a:cubicBezTo>
                    <a:pt x="65651" y="918"/>
                    <a:pt x="65366" y="982"/>
                    <a:pt x="65239" y="1235"/>
                  </a:cubicBezTo>
                  <a:cubicBezTo>
                    <a:pt x="65112" y="1457"/>
                    <a:pt x="65176" y="1742"/>
                    <a:pt x="65398" y="1868"/>
                  </a:cubicBezTo>
                  <a:lnTo>
                    <a:pt x="65429" y="1900"/>
                  </a:lnTo>
                  <a:cubicBezTo>
                    <a:pt x="65524" y="1932"/>
                    <a:pt x="65588" y="1932"/>
                    <a:pt x="65683" y="1932"/>
                  </a:cubicBezTo>
                  <a:close/>
                  <a:moveTo>
                    <a:pt x="67488" y="3294"/>
                  </a:moveTo>
                  <a:cubicBezTo>
                    <a:pt x="67614" y="3294"/>
                    <a:pt x="67741" y="3230"/>
                    <a:pt x="67836" y="3135"/>
                  </a:cubicBezTo>
                  <a:cubicBezTo>
                    <a:pt x="68026" y="2945"/>
                    <a:pt x="67994" y="2660"/>
                    <a:pt x="67804" y="2470"/>
                  </a:cubicBezTo>
                  <a:cubicBezTo>
                    <a:pt x="67614" y="2280"/>
                    <a:pt x="67298" y="2280"/>
                    <a:pt x="67139" y="2470"/>
                  </a:cubicBezTo>
                  <a:cubicBezTo>
                    <a:pt x="66949" y="2660"/>
                    <a:pt x="66949" y="2945"/>
                    <a:pt x="67108" y="3135"/>
                  </a:cubicBezTo>
                  <a:cubicBezTo>
                    <a:pt x="67139" y="3135"/>
                    <a:pt x="67139" y="3167"/>
                    <a:pt x="67171" y="3167"/>
                  </a:cubicBezTo>
                  <a:cubicBezTo>
                    <a:pt x="67266" y="3230"/>
                    <a:pt x="67361" y="3294"/>
                    <a:pt x="67488" y="3294"/>
                  </a:cubicBezTo>
                  <a:close/>
                  <a:moveTo>
                    <a:pt x="68849" y="5099"/>
                  </a:moveTo>
                  <a:cubicBezTo>
                    <a:pt x="68944" y="5099"/>
                    <a:pt x="69039" y="5067"/>
                    <a:pt x="69103" y="5035"/>
                  </a:cubicBezTo>
                  <a:cubicBezTo>
                    <a:pt x="69324" y="4877"/>
                    <a:pt x="69419" y="4592"/>
                    <a:pt x="69261" y="4370"/>
                  </a:cubicBezTo>
                  <a:cubicBezTo>
                    <a:pt x="69134" y="4149"/>
                    <a:pt x="68849" y="4054"/>
                    <a:pt x="68628" y="4180"/>
                  </a:cubicBezTo>
                  <a:cubicBezTo>
                    <a:pt x="68374" y="4307"/>
                    <a:pt x="68311" y="4592"/>
                    <a:pt x="68438" y="4814"/>
                  </a:cubicBezTo>
                  <a:lnTo>
                    <a:pt x="68438" y="4845"/>
                  </a:lnTo>
                  <a:cubicBezTo>
                    <a:pt x="68533" y="5004"/>
                    <a:pt x="68691" y="5099"/>
                    <a:pt x="68849" y="5099"/>
                  </a:cubicBezTo>
                  <a:close/>
                  <a:moveTo>
                    <a:pt x="69704" y="7189"/>
                  </a:moveTo>
                  <a:cubicBezTo>
                    <a:pt x="69736" y="7189"/>
                    <a:pt x="69768" y="7189"/>
                    <a:pt x="69800" y="7157"/>
                  </a:cubicBezTo>
                  <a:cubicBezTo>
                    <a:pt x="70053" y="7094"/>
                    <a:pt x="70211" y="6841"/>
                    <a:pt x="70148" y="6587"/>
                  </a:cubicBezTo>
                  <a:lnTo>
                    <a:pt x="70148" y="6555"/>
                  </a:lnTo>
                  <a:cubicBezTo>
                    <a:pt x="70085" y="6302"/>
                    <a:pt x="69831" y="6144"/>
                    <a:pt x="69578" y="6207"/>
                  </a:cubicBezTo>
                  <a:cubicBezTo>
                    <a:pt x="69324" y="6270"/>
                    <a:pt x="69166" y="6524"/>
                    <a:pt x="69229" y="6777"/>
                  </a:cubicBezTo>
                  <a:lnTo>
                    <a:pt x="69673" y="6682"/>
                  </a:lnTo>
                  <a:lnTo>
                    <a:pt x="69229" y="6809"/>
                  </a:lnTo>
                  <a:cubicBezTo>
                    <a:pt x="69293" y="7031"/>
                    <a:pt x="69483" y="7189"/>
                    <a:pt x="69704" y="7189"/>
                  </a:cubicBezTo>
                  <a:close/>
                  <a:moveTo>
                    <a:pt x="69926" y="9437"/>
                  </a:moveTo>
                  <a:cubicBezTo>
                    <a:pt x="70180" y="9437"/>
                    <a:pt x="70401" y="9216"/>
                    <a:pt x="70401" y="8962"/>
                  </a:cubicBezTo>
                  <a:lnTo>
                    <a:pt x="70401" y="8931"/>
                  </a:lnTo>
                  <a:cubicBezTo>
                    <a:pt x="70401" y="8646"/>
                    <a:pt x="70180" y="8456"/>
                    <a:pt x="69926" y="8456"/>
                  </a:cubicBezTo>
                  <a:cubicBezTo>
                    <a:pt x="69673" y="8456"/>
                    <a:pt x="69451" y="8646"/>
                    <a:pt x="69451" y="8931"/>
                  </a:cubicBezTo>
                  <a:lnTo>
                    <a:pt x="69451" y="8962"/>
                  </a:lnTo>
                  <a:cubicBezTo>
                    <a:pt x="69451" y="9216"/>
                    <a:pt x="69673" y="9437"/>
                    <a:pt x="69926" y="9437"/>
                  </a:cubicBezTo>
                  <a:close/>
                  <a:moveTo>
                    <a:pt x="69926" y="11686"/>
                  </a:moveTo>
                  <a:cubicBezTo>
                    <a:pt x="70180" y="11686"/>
                    <a:pt x="70401" y="11496"/>
                    <a:pt x="70401" y="11211"/>
                  </a:cubicBezTo>
                  <a:lnTo>
                    <a:pt x="70401" y="11179"/>
                  </a:lnTo>
                  <a:cubicBezTo>
                    <a:pt x="70401" y="10926"/>
                    <a:pt x="70180" y="10704"/>
                    <a:pt x="69926" y="10704"/>
                  </a:cubicBezTo>
                  <a:cubicBezTo>
                    <a:pt x="69673" y="10704"/>
                    <a:pt x="69451" y="10926"/>
                    <a:pt x="69451" y="11179"/>
                  </a:cubicBezTo>
                  <a:lnTo>
                    <a:pt x="69451" y="11211"/>
                  </a:lnTo>
                  <a:cubicBezTo>
                    <a:pt x="69451" y="11496"/>
                    <a:pt x="69673" y="11718"/>
                    <a:pt x="69926" y="11686"/>
                  </a:cubicBezTo>
                  <a:close/>
                  <a:moveTo>
                    <a:pt x="69926" y="13966"/>
                  </a:moveTo>
                  <a:cubicBezTo>
                    <a:pt x="70180" y="13966"/>
                    <a:pt x="70401" y="13744"/>
                    <a:pt x="70401" y="13491"/>
                  </a:cubicBezTo>
                  <a:lnTo>
                    <a:pt x="70401" y="13459"/>
                  </a:lnTo>
                  <a:cubicBezTo>
                    <a:pt x="70401" y="13206"/>
                    <a:pt x="70180" y="12984"/>
                    <a:pt x="69926" y="12984"/>
                  </a:cubicBezTo>
                  <a:cubicBezTo>
                    <a:pt x="69673" y="12984"/>
                    <a:pt x="69451" y="13206"/>
                    <a:pt x="69451" y="13459"/>
                  </a:cubicBezTo>
                  <a:lnTo>
                    <a:pt x="69451" y="13491"/>
                  </a:lnTo>
                  <a:cubicBezTo>
                    <a:pt x="69451" y="13744"/>
                    <a:pt x="69673" y="13966"/>
                    <a:pt x="69926" y="13966"/>
                  </a:cubicBezTo>
                  <a:close/>
                  <a:moveTo>
                    <a:pt x="69926" y="16246"/>
                  </a:moveTo>
                  <a:cubicBezTo>
                    <a:pt x="70180" y="16246"/>
                    <a:pt x="70401" y="16024"/>
                    <a:pt x="70401" y="15771"/>
                  </a:cubicBezTo>
                  <a:lnTo>
                    <a:pt x="70401" y="15708"/>
                  </a:lnTo>
                  <a:cubicBezTo>
                    <a:pt x="70401" y="15454"/>
                    <a:pt x="70180" y="15233"/>
                    <a:pt x="69926" y="15233"/>
                  </a:cubicBezTo>
                  <a:cubicBezTo>
                    <a:pt x="69673" y="15233"/>
                    <a:pt x="69451" y="15454"/>
                    <a:pt x="69451" y="15708"/>
                  </a:cubicBezTo>
                  <a:lnTo>
                    <a:pt x="69451" y="15771"/>
                  </a:lnTo>
                  <a:cubicBezTo>
                    <a:pt x="69451" y="16024"/>
                    <a:pt x="69673" y="16246"/>
                    <a:pt x="69926" y="16246"/>
                  </a:cubicBezTo>
                  <a:close/>
                  <a:moveTo>
                    <a:pt x="69926" y="18495"/>
                  </a:moveTo>
                  <a:cubicBezTo>
                    <a:pt x="70180" y="18495"/>
                    <a:pt x="70401" y="18305"/>
                    <a:pt x="70401" y="18020"/>
                  </a:cubicBezTo>
                  <a:cubicBezTo>
                    <a:pt x="70401" y="17766"/>
                    <a:pt x="70180" y="17545"/>
                    <a:pt x="69926" y="17545"/>
                  </a:cubicBezTo>
                  <a:cubicBezTo>
                    <a:pt x="69673" y="17545"/>
                    <a:pt x="69451" y="17735"/>
                    <a:pt x="69451" y="17988"/>
                  </a:cubicBezTo>
                  <a:lnTo>
                    <a:pt x="69451" y="18020"/>
                  </a:lnTo>
                  <a:cubicBezTo>
                    <a:pt x="69451" y="18305"/>
                    <a:pt x="69673" y="18495"/>
                    <a:pt x="69926" y="18495"/>
                  </a:cubicBezTo>
                  <a:close/>
                  <a:moveTo>
                    <a:pt x="69926" y="20775"/>
                  </a:moveTo>
                  <a:cubicBezTo>
                    <a:pt x="70180" y="20775"/>
                    <a:pt x="70401" y="20553"/>
                    <a:pt x="70401" y="20300"/>
                  </a:cubicBezTo>
                  <a:cubicBezTo>
                    <a:pt x="70401" y="20015"/>
                    <a:pt x="70180" y="19793"/>
                    <a:pt x="69926" y="19793"/>
                  </a:cubicBezTo>
                  <a:cubicBezTo>
                    <a:pt x="69673" y="19793"/>
                    <a:pt x="69451" y="19983"/>
                    <a:pt x="69451" y="20268"/>
                  </a:cubicBezTo>
                  <a:lnTo>
                    <a:pt x="69451" y="20300"/>
                  </a:lnTo>
                  <a:cubicBezTo>
                    <a:pt x="69451" y="20553"/>
                    <a:pt x="69673" y="20775"/>
                    <a:pt x="69926" y="20775"/>
                  </a:cubicBezTo>
                  <a:close/>
                  <a:moveTo>
                    <a:pt x="69926" y="23055"/>
                  </a:moveTo>
                  <a:cubicBezTo>
                    <a:pt x="70180" y="23055"/>
                    <a:pt x="70401" y="22833"/>
                    <a:pt x="70401" y="22548"/>
                  </a:cubicBezTo>
                  <a:cubicBezTo>
                    <a:pt x="70401" y="22295"/>
                    <a:pt x="70180" y="22073"/>
                    <a:pt x="69926" y="22073"/>
                  </a:cubicBezTo>
                  <a:cubicBezTo>
                    <a:pt x="69673" y="22073"/>
                    <a:pt x="69451" y="22263"/>
                    <a:pt x="69451" y="22517"/>
                  </a:cubicBezTo>
                  <a:lnTo>
                    <a:pt x="69451" y="22548"/>
                  </a:lnTo>
                  <a:cubicBezTo>
                    <a:pt x="69451" y="22833"/>
                    <a:pt x="69673" y="23055"/>
                    <a:pt x="69926" y="23055"/>
                  </a:cubicBezTo>
                  <a:close/>
                  <a:moveTo>
                    <a:pt x="69926" y="25303"/>
                  </a:moveTo>
                  <a:cubicBezTo>
                    <a:pt x="70180" y="25303"/>
                    <a:pt x="70401" y="25082"/>
                    <a:pt x="70401" y="24828"/>
                  </a:cubicBezTo>
                  <a:lnTo>
                    <a:pt x="70401" y="24797"/>
                  </a:lnTo>
                  <a:cubicBezTo>
                    <a:pt x="70401" y="24543"/>
                    <a:pt x="70180" y="24322"/>
                    <a:pt x="69926" y="24322"/>
                  </a:cubicBezTo>
                  <a:cubicBezTo>
                    <a:pt x="69673" y="24322"/>
                    <a:pt x="69451" y="24543"/>
                    <a:pt x="69451" y="24797"/>
                  </a:cubicBezTo>
                  <a:lnTo>
                    <a:pt x="69451" y="24828"/>
                  </a:lnTo>
                  <a:cubicBezTo>
                    <a:pt x="69451" y="25082"/>
                    <a:pt x="69673" y="25303"/>
                    <a:pt x="69926" y="25303"/>
                  </a:cubicBezTo>
                  <a:close/>
                  <a:moveTo>
                    <a:pt x="69926" y="29832"/>
                  </a:moveTo>
                  <a:cubicBezTo>
                    <a:pt x="70211" y="29832"/>
                    <a:pt x="70401" y="29610"/>
                    <a:pt x="70401" y="29357"/>
                  </a:cubicBezTo>
                  <a:lnTo>
                    <a:pt x="70401" y="29325"/>
                  </a:lnTo>
                  <a:cubicBezTo>
                    <a:pt x="70401" y="29040"/>
                    <a:pt x="70211" y="28850"/>
                    <a:pt x="69926" y="28850"/>
                  </a:cubicBezTo>
                  <a:cubicBezTo>
                    <a:pt x="69673" y="28850"/>
                    <a:pt x="69451" y="29040"/>
                    <a:pt x="69451" y="29325"/>
                  </a:cubicBezTo>
                  <a:lnTo>
                    <a:pt x="69451" y="29357"/>
                  </a:lnTo>
                  <a:cubicBezTo>
                    <a:pt x="69451" y="29610"/>
                    <a:pt x="69673" y="29832"/>
                    <a:pt x="69926" y="29832"/>
                  </a:cubicBezTo>
                  <a:close/>
                  <a:moveTo>
                    <a:pt x="69926" y="32112"/>
                  </a:moveTo>
                  <a:cubicBezTo>
                    <a:pt x="70211" y="32112"/>
                    <a:pt x="70401" y="31891"/>
                    <a:pt x="70401" y="31606"/>
                  </a:cubicBezTo>
                  <a:lnTo>
                    <a:pt x="70401" y="31574"/>
                  </a:lnTo>
                  <a:cubicBezTo>
                    <a:pt x="70401" y="31321"/>
                    <a:pt x="70211" y="31099"/>
                    <a:pt x="69926" y="31099"/>
                  </a:cubicBezTo>
                  <a:cubicBezTo>
                    <a:pt x="69673" y="31099"/>
                    <a:pt x="69451" y="31321"/>
                    <a:pt x="69451" y="31574"/>
                  </a:cubicBezTo>
                  <a:lnTo>
                    <a:pt x="69451" y="31606"/>
                  </a:lnTo>
                  <a:cubicBezTo>
                    <a:pt x="69451" y="31891"/>
                    <a:pt x="69673" y="32112"/>
                    <a:pt x="69926" y="32112"/>
                  </a:cubicBezTo>
                  <a:close/>
                  <a:moveTo>
                    <a:pt x="69926" y="34361"/>
                  </a:moveTo>
                  <a:cubicBezTo>
                    <a:pt x="70211" y="34361"/>
                    <a:pt x="70401" y="34139"/>
                    <a:pt x="70401" y="33886"/>
                  </a:cubicBezTo>
                  <a:lnTo>
                    <a:pt x="70401" y="33854"/>
                  </a:lnTo>
                  <a:cubicBezTo>
                    <a:pt x="70401" y="33601"/>
                    <a:pt x="70211" y="33379"/>
                    <a:pt x="69926" y="33379"/>
                  </a:cubicBezTo>
                  <a:cubicBezTo>
                    <a:pt x="69673" y="33379"/>
                    <a:pt x="69451" y="33601"/>
                    <a:pt x="69451" y="33854"/>
                  </a:cubicBezTo>
                  <a:lnTo>
                    <a:pt x="69451" y="33886"/>
                  </a:lnTo>
                  <a:cubicBezTo>
                    <a:pt x="69451" y="34139"/>
                    <a:pt x="69673" y="34361"/>
                    <a:pt x="69926" y="34361"/>
                  </a:cubicBezTo>
                  <a:close/>
                  <a:moveTo>
                    <a:pt x="61281" y="60044"/>
                  </a:moveTo>
                  <a:lnTo>
                    <a:pt x="61312" y="60044"/>
                  </a:lnTo>
                  <a:cubicBezTo>
                    <a:pt x="61566" y="60044"/>
                    <a:pt x="61787" y="60234"/>
                    <a:pt x="61787" y="60519"/>
                  </a:cubicBezTo>
                  <a:cubicBezTo>
                    <a:pt x="61787" y="60773"/>
                    <a:pt x="61566" y="60994"/>
                    <a:pt x="61312" y="60994"/>
                  </a:cubicBezTo>
                  <a:lnTo>
                    <a:pt x="61281" y="60994"/>
                  </a:lnTo>
                  <a:cubicBezTo>
                    <a:pt x="60996" y="60994"/>
                    <a:pt x="60805" y="60773"/>
                    <a:pt x="60805" y="60519"/>
                  </a:cubicBezTo>
                  <a:cubicBezTo>
                    <a:pt x="60805" y="60234"/>
                    <a:pt x="61027" y="60044"/>
                    <a:pt x="61281" y="60044"/>
                  </a:cubicBezTo>
                  <a:close/>
                  <a:moveTo>
                    <a:pt x="63561" y="59823"/>
                  </a:moveTo>
                  <a:cubicBezTo>
                    <a:pt x="63782" y="59823"/>
                    <a:pt x="63972" y="59981"/>
                    <a:pt x="64036" y="60234"/>
                  </a:cubicBezTo>
                  <a:cubicBezTo>
                    <a:pt x="64067" y="60488"/>
                    <a:pt x="63909" y="60741"/>
                    <a:pt x="63656" y="60773"/>
                  </a:cubicBezTo>
                  <a:cubicBezTo>
                    <a:pt x="63402" y="60836"/>
                    <a:pt x="63117" y="60678"/>
                    <a:pt x="63086" y="60424"/>
                  </a:cubicBezTo>
                  <a:cubicBezTo>
                    <a:pt x="63022" y="60171"/>
                    <a:pt x="63149" y="59918"/>
                    <a:pt x="63434" y="59854"/>
                  </a:cubicBezTo>
                  <a:cubicBezTo>
                    <a:pt x="63434" y="59854"/>
                    <a:pt x="63466" y="59854"/>
                    <a:pt x="63466" y="59854"/>
                  </a:cubicBezTo>
                  <a:cubicBezTo>
                    <a:pt x="63497" y="59854"/>
                    <a:pt x="63529" y="59823"/>
                    <a:pt x="63561" y="59823"/>
                  </a:cubicBezTo>
                  <a:close/>
                  <a:moveTo>
                    <a:pt x="65683" y="59031"/>
                  </a:moveTo>
                  <a:cubicBezTo>
                    <a:pt x="65841" y="59031"/>
                    <a:pt x="65999" y="59126"/>
                    <a:pt x="66094" y="59284"/>
                  </a:cubicBezTo>
                  <a:cubicBezTo>
                    <a:pt x="66221" y="59538"/>
                    <a:pt x="66126" y="59823"/>
                    <a:pt x="65904" y="59949"/>
                  </a:cubicBezTo>
                  <a:cubicBezTo>
                    <a:pt x="65683" y="60076"/>
                    <a:pt x="65366" y="59981"/>
                    <a:pt x="65239" y="59759"/>
                  </a:cubicBezTo>
                  <a:cubicBezTo>
                    <a:pt x="65112" y="59538"/>
                    <a:pt x="65176" y="59253"/>
                    <a:pt x="65429" y="59126"/>
                  </a:cubicBezTo>
                  <a:lnTo>
                    <a:pt x="65461" y="59094"/>
                  </a:lnTo>
                  <a:cubicBezTo>
                    <a:pt x="65524" y="59063"/>
                    <a:pt x="65588" y="59031"/>
                    <a:pt x="65683" y="59031"/>
                  </a:cubicBezTo>
                  <a:close/>
                  <a:moveTo>
                    <a:pt x="67488" y="57701"/>
                  </a:moveTo>
                  <a:cubicBezTo>
                    <a:pt x="67614" y="57701"/>
                    <a:pt x="67741" y="57732"/>
                    <a:pt x="67836" y="57827"/>
                  </a:cubicBezTo>
                  <a:cubicBezTo>
                    <a:pt x="68026" y="58049"/>
                    <a:pt x="68026" y="58334"/>
                    <a:pt x="67836" y="58524"/>
                  </a:cubicBezTo>
                  <a:cubicBezTo>
                    <a:pt x="67646" y="58682"/>
                    <a:pt x="67329" y="58714"/>
                    <a:pt x="67139" y="58524"/>
                  </a:cubicBezTo>
                  <a:cubicBezTo>
                    <a:pt x="66949" y="58334"/>
                    <a:pt x="66949" y="58049"/>
                    <a:pt x="67139" y="57859"/>
                  </a:cubicBezTo>
                  <a:cubicBezTo>
                    <a:pt x="67139" y="57859"/>
                    <a:pt x="67171" y="57827"/>
                    <a:pt x="67171" y="57827"/>
                  </a:cubicBezTo>
                  <a:cubicBezTo>
                    <a:pt x="67266" y="57732"/>
                    <a:pt x="67361" y="57701"/>
                    <a:pt x="67488" y="57701"/>
                  </a:cubicBezTo>
                  <a:close/>
                  <a:moveTo>
                    <a:pt x="68881" y="55896"/>
                  </a:moveTo>
                  <a:cubicBezTo>
                    <a:pt x="68944" y="55896"/>
                    <a:pt x="69039" y="55927"/>
                    <a:pt x="69103" y="55959"/>
                  </a:cubicBezTo>
                  <a:cubicBezTo>
                    <a:pt x="69324" y="56086"/>
                    <a:pt x="69419" y="56402"/>
                    <a:pt x="69293" y="56624"/>
                  </a:cubicBezTo>
                  <a:cubicBezTo>
                    <a:pt x="69166" y="56846"/>
                    <a:pt x="68849" y="56941"/>
                    <a:pt x="68628" y="56814"/>
                  </a:cubicBezTo>
                  <a:cubicBezTo>
                    <a:pt x="68406" y="56687"/>
                    <a:pt x="68311" y="56402"/>
                    <a:pt x="68438" y="56181"/>
                  </a:cubicBezTo>
                  <a:lnTo>
                    <a:pt x="68469" y="56149"/>
                  </a:lnTo>
                  <a:cubicBezTo>
                    <a:pt x="68533" y="55991"/>
                    <a:pt x="68691" y="55896"/>
                    <a:pt x="68881" y="55896"/>
                  </a:cubicBezTo>
                  <a:close/>
                  <a:moveTo>
                    <a:pt x="69704" y="53805"/>
                  </a:moveTo>
                  <a:cubicBezTo>
                    <a:pt x="69736" y="53805"/>
                    <a:pt x="69768" y="53805"/>
                    <a:pt x="69800" y="53805"/>
                  </a:cubicBezTo>
                  <a:cubicBezTo>
                    <a:pt x="70053" y="53869"/>
                    <a:pt x="70211" y="54122"/>
                    <a:pt x="70148" y="54376"/>
                  </a:cubicBezTo>
                  <a:lnTo>
                    <a:pt x="70148" y="54407"/>
                  </a:lnTo>
                  <a:cubicBezTo>
                    <a:pt x="70085" y="54692"/>
                    <a:pt x="69831" y="54851"/>
                    <a:pt x="69578" y="54787"/>
                  </a:cubicBezTo>
                  <a:cubicBezTo>
                    <a:pt x="69324" y="54724"/>
                    <a:pt x="69166" y="54439"/>
                    <a:pt x="69229" y="54185"/>
                  </a:cubicBezTo>
                  <a:lnTo>
                    <a:pt x="69704" y="54312"/>
                  </a:lnTo>
                  <a:lnTo>
                    <a:pt x="69229" y="54154"/>
                  </a:lnTo>
                  <a:cubicBezTo>
                    <a:pt x="69293" y="53964"/>
                    <a:pt x="69483" y="53805"/>
                    <a:pt x="69704" y="53805"/>
                  </a:cubicBezTo>
                  <a:close/>
                  <a:moveTo>
                    <a:pt x="69926" y="51557"/>
                  </a:moveTo>
                  <a:cubicBezTo>
                    <a:pt x="70211" y="51557"/>
                    <a:pt x="70401" y="51779"/>
                    <a:pt x="70401" y="52032"/>
                  </a:cubicBezTo>
                  <a:lnTo>
                    <a:pt x="70401" y="52064"/>
                  </a:lnTo>
                  <a:cubicBezTo>
                    <a:pt x="70401" y="52317"/>
                    <a:pt x="70211" y="52539"/>
                    <a:pt x="69926" y="52539"/>
                  </a:cubicBezTo>
                  <a:cubicBezTo>
                    <a:pt x="69673" y="52539"/>
                    <a:pt x="69451" y="52317"/>
                    <a:pt x="69451" y="52064"/>
                  </a:cubicBezTo>
                  <a:lnTo>
                    <a:pt x="69451" y="52032"/>
                  </a:lnTo>
                  <a:cubicBezTo>
                    <a:pt x="69451" y="51779"/>
                    <a:pt x="69673" y="51557"/>
                    <a:pt x="69926" y="51557"/>
                  </a:cubicBezTo>
                  <a:close/>
                  <a:moveTo>
                    <a:pt x="69926" y="49277"/>
                  </a:moveTo>
                  <a:cubicBezTo>
                    <a:pt x="70211" y="49277"/>
                    <a:pt x="70401" y="49498"/>
                    <a:pt x="70401" y="49752"/>
                  </a:cubicBezTo>
                  <a:lnTo>
                    <a:pt x="70401" y="49784"/>
                  </a:lnTo>
                  <a:cubicBezTo>
                    <a:pt x="70401" y="50069"/>
                    <a:pt x="70211" y="50259"/>
                    <a:pt x="69926" y="50259"/>
                  </a:cubicBezTo>
                  <a:cubicBezTo>
                    <a:pt x="69673" y="50259"/>
                    <a:pt x="69451" y="50069"/>
                    <a:pt x="69451" y="49784"/>
                  </a:cubicBezTo>
                  <a:lnTo>
                    <a:pt x="69451" y="49752"/>
                  </a:lnTo>
                  <a:cubicBezTo>
                    <a:pt x="69451" y="49498"/>
                    <a:pt x="69673" y="49277"/>
                    <a:pt x="69926" y="49277"/>
                  </a:cubicBezTo>
                  <a:close/>
                  <a:moveTo>
                    <a:pt x="69926" y="47028"/>
                  </a:moveTo>
                  <a:cubicBezTo>
                    <a:pt x="70211" y="47028"/>
                    <a:pt x="70401" y="47218"/>
                    <a:pt x="70401" y="47503"/>
                  </a:cubicBezTo>
                  <a:lnTo>
                    <a:pt x="70401" y="47535"/>
                  </a:lnTo>
                  <a:cubicBezTo>
                    <a:pt x="70401" y="47788"/>
                    <a:pt x="70211" y="48010"/>
                    <a:pt x="69926" y="48010"/>
                  </a:cubicBezTo>
                  <a:cubicBezTo>
                    <a:pt x="69673" y="48010"/>
                    <a:pt x="69451" y="47788"/>
                    <a:pt x="69451" y="47535"/>
                  </a:cubicBezTo>
                  <a:lnTo>
                    <a:pt x="69451" y="47503"/>
                  </a:lnTo>
                  <a:cubicBezTo>
                    <a:pt x="69451" y="47218"/>
                    <a:pt x="69673" y="47028"/>
                    <a:pt x="69926" y="47028"/>
                  </a:cubicBezTo>
                  <a:close/>
                  <a:moveTo>
                    <a:pt x="69926" y="44748"/>
                  </a:moveTo>
                  <a:cubicBezTo>
                    <a:pt x="70211" y="44748"/>
                    <a:pt x="70401" y="44970"/>
                    <a:pt x="70401" y="45223"/>
                  </a:cubicBezTo>
                  <a:lnTo>
                    <a:pt x="70401" y="45255"/>
                  </a:lnTo>
                  <a:cubicBezTo>
                    <a:pt x="70401" y="45508"/>
                    <a:pt x="70211" y="45730"/>
                    <a:pt x="69926" y="45730"/>
                  </a:cubicBezTo>
                  <a:cubicBezTo>
                    <a:pt x="69673" y="45730"/>
                    <a:pt x="69451" y="45508"/>
                    <a:pt x="69451" y="45255"/>
                  </a:cubicBezTo>
                  <a:lnTo>
                    <a:pt x="69451" y="45223"/>
                  </a:lnTo>
                  <a:cubicBezTo>
                    <a:pt x="69451" y="44970"/>
                    <a:pt x="69673" y="44748"/>
                    <a:pt x="69926" y="44748"/>
                  </a:cubicBezTo>
                  <a:close/>
                  <a:moveTo>
                    <a:pt x="69926" y="42468"/>
                  </a:moveTo>
                  <a:cubicBezTo>
                    <a:pt x="70211" y="42468"/>
                    <a:pt x="70401" y="42690"/>
                    <a:pt x="70401" y="42975"/>
                  </a:cubicBezTo>
                  <a:cubicBezTo>
                    <a:pt x="70401" y="43228"/>
                    <a:pt x="70211" y="43450"/>
                    <a:pt x="69926" y="43450"/>
                  </a:cubicBezTo>
                  <a:cubicBezTo>
                    <a:pt x="69673" y="43450"/>
                    <a:pt x="69451" y="43260"/>
                    <a:pt x="69451" y="43006"/>
                  </a:cubicBezTo>
                  <a:lnTo>
                    <a:pt x="69451" y="42975"/>
                  </a:lnTo>
                  <a:cubicBezTo>
                    <a:pt x="69451" y="42690"/>
                    <a:pt x="69673" y="42468"/>
                    <a:pt x="69926" y="42468"/>
                  </a:cubicBezTo>
                  <a:close/>
                  <a:moveTo>
                    <a:pt x="69926" y="40220"/>
                  </a:moveTo>
                  <a:cubicBezTo>
                    <a:pt x="70211" y="40220"/>
                    <a:pt x="70401" y="40441"/>
                    <a:pt x="70401" y="40695"/>
                  </a:cubicBezTo>
                  <a:cubicBezTo>
                    <a:pt x="70401" y="40948"/>
                    <a:pt x="70211" y="41201"/>
                    <a:pt x="69926" y="41201"/>
                  </a:cubicBezTo>
                  <a:cubicBezTo>
                    <a:pt x="69673" y="41201"/>
                    <a:pt x="69451" y="40980"/>
                    <a:pt x="69451" y="40726"/>
                  </a:cubicBezTo>
                  <a:lnTo>
                    <a:pt x="69451" y="40695"/>
                  </a:lnTo>
                  <a:cubicBezTo>
                    <a:pt x="69451" y="40441"/>
                    <a:pt x="69673" y="40220"/>
                    <a:pt x="69926" y="40220"/>
                  </a:cubicBezTo>
                  <a:close/>
                  <a:moveTo>
                    <a:pt x="69926" y="37939"/>
                  </a:moveTo>
                  <a:cubicBezTo>
                    <a:pt x="70211" y="37939"/>
                    <a:pt x="70401" y="38161"/>
                    <a:pt x="70401" y="38414"/>
                  </a:cubicBezTo>
                  <a:cubicBezTo>
                    <a:pt x="70401" y="38699"/>
                    <a:pt x="70211" y="38921"/>
                    <a:pt x="69926" y="38921"/>
                  </a:cubicBezTo>
                  <a:cubicBezTo>
                    <a:pt x="69673" y="38921"/>
                    <a:pt x="69451" y="38731"/>
                    <a:pt x="69451" y="38446"/>
                  </a:cubicBezTo>
                  <a:lnTo>
                    <a:pt x="69451" y="38414"/>
                  </a:lnTo>
                  <a:cubicBezTo>
                    <a:pt x="69451" y="38161"/>
                    <a:pt x="69673" y="37939"/>
                    <a:pt x="69926" y="37939"/>
                  </a:cubicBezTo>
                  <a:close/>
                  <a:moveTo>
                    <a:pt x="69926" y="35691"/>
                  </a:moveTo>
                  <a:cubicBezTo>
                    <a:pt x="70211" y="35691"/>
                    <a:pt x="70401" y="35881"/>
                    <a:pt x="70401" y="36166"/>
                  </a:cubicBezTo>
                  <a:lnTo>
                    <a:pt x="70401" y="36198"/>
                  </a:lnTo>
                  <a:cubicBezTo>
                    <a:pt x="70401" y="36451"/>
                    <a:pt x="70211" y="36673"/>
                    <a:pt x="69926" y="36673"/>
                  </a:cubicBezTo>
                  <a:cubicBezTo>
                    <a:pt x="69673" y="36673"/>
                    <a:pt x="69451" y="36451"/>
                    <a:pt x="69451" y="36198"/>
                  </a:cubicBezTo>
                  <a:lnTo>
                    <a:pt x="69451" y="36166"/>
                  </a:lnTo>
                  <a:cubicBezTo>
                    <a:pt x="69451" y="35881"/>
                    <a:pt x="69673" y="35691"/>
                    <a:pt x="69926" y="35691"/>
                  </a:cubicBezTo>
                  <a:close/>
                  <a:moveTo>
                    <a:pt x="4561" y="60044"/>
                  </a:moveTo>
                  <a:lnTo>
                    <a:pt x="4530" y="60044"/>
                  </a:lnTo>
                  <a:cubicBezTo>
                    <a:pt x="3896" y="60044"/>
                    <a:pt x="3896" y="61026"/>
                    <a:pt x="4530" y="61026"/>
                  </a:cubicBezTo>
                  <a:lnTo>
                    <a:pt x="4561" y="61026"/>
                  </a:lnTo>
                  <a:cubicBezTo>
                    <a:pt x="4815" y="61026"/>
                    <a:pt x="5036" y="60804"/>
                    <a:pt x="5036" y="60551"/>
                  </a:cubicBezTo>
                  <a:cubicBezTo>
                    <a:pt x="5036" y="60266"/>
                    <a:pt x="4846" y="60044"/>
                    <a:pt x="4561" y="60044"/>
                  </a:cubicBezTo>
                  <a:close/>
                  <a:moveTo>
                    <a:pt x="666" y="60044"/>
                  </a:moveTo>
                  <a:lnTo>
                    <a:pt x="634" y="60044"/>
                  </a:lnTo>
                  <a:cubicBezTo>
                    <a:pt x="1" y="60044"/>
                    <a:pt x="1" y="61026"/>
                    <a:pt x="634" y="61026"/>
                  </a:cubicBezTo>
                  <a:lnTo>
                    <a:pt x="666" y="61026"/>
                  </a:lnTo>
                  <a:cubicBezTo>
                    <a:pt x="951" y="61026"/>
                    <a:pt x="1141" y="60804"/>
                    <a:pt x="1141" y="60551"/>
                  </a:cubicBezTo>
                  <a:cubicBezTo>
                    <a:pt x="1141" y="60266"/>
                    <a:pt x="951" y="60044"/>
                    <a:pt x="666" y="60044"/>
                  </a:cubicBezTo>
                  <a:close/>
                  <a:moveTo>
                    <a:pt x="2408" y="60044"/>
                  </a:moveTo>
                  <a:lnTo>
                    <a:pt x="2376" y="60044"/>
                  </a:lnTo>
                  <a:cubicBezTo>
                    <a:pt x="1743" y="60044"/>
                    <a:pt x="1743" y="61026"/>
                    <a:pt x="2376" y="61026"/>
                  </a:cubicBezTo>
                  <a:lnTo>
                    <a:pt x="2408" y="61026"/>
                  </a:lnTo>
                  <a:cubicBezTo>
                    <a:pt x="2661" y="61026"/>
                    <a:pt x="2883" y="60804"/>
                    <a:pt x="2883" y="60551"/>
                  </a:cubicBezTo>
                  <a:cubicBezTo>
                    <a:pt x="2883" y="60266"/>
                    <a:pt x="2661" y="60044"/>
                    <a:pt x="2408" y="60044"/>
                  </a:cubicBezTo>
                  <a:close/>
                  <a:moveTo>
                    <a:pt x="6841" y="60044"/>
                  </a:moveTo>
                  <a:lnTo>
                    <a:pt x="6810" y="60044"/>
                  </a:lnTo>
                  <a:cubicBezTo>
                    <a:pt x="6525" y="60044"/>
                    <a:pt x="6335" y="60266"/>
                    <a:pt x="6335" y="60551"/>
                  </a:cubicBezTo>
                  <a:cubicBezTo>
                    <a:pt x="6335" y="60804"/>
                    <a:pt x="6525" y="61026"/>
                    <a:pt x="6810" y="61026"/>
                  </a:cubicBezTo>
                  <a:cubicBezTo>
                    <a:pt x="7063" y="61026"/>
                    <a:pt x="7285" y="60804"/>
                    <a:pt x="7285" y="60551"/>
                  </a:cubicBezTo>
                  <a:cubicBezTo>
                    <a:pt x="7285" y="60266"/>
                    <a:pt x="7095" y="60044"/>
                    <a:pt x="6841" y="60044"/>
                  </a:cubicBezTo>
                  <a:close/>
                  <a:moveTo>
                    <a:pt x="9090" y="60044"/>
                  </a:moveTo>
                  <a:lnTo>
                    <a:pt x="9058" y="60044"/>
                  </a:lnTo>
                  <a:cubicBezTo>
                    <a:pt x="8805" y="60044"/>
                    <a:pt x="8583" y="60266"/>
                    <a:pt x="8583" y="60551"/>
                  </a:cubicBezTo>
                  <a:cubicBezTo>
                    <a:pt x="8583" y="60804"/>
                    <a:pt x="8805" y="61026"/>
                    <a:pt x="9058" y="61026"/>
                  </a:cubicBezTo>
                  <a:cubicBezTo>
                    <a:pt x="9343" y="61026"/>
                    <a:pt x="9565" y="60804"/>
                    <a:pt x="9565" y="60551"/>
                  </a:cubicBezTo>
                  <a:cubicBezTo>
                    <a:pt x="9565" y="60266"/>
                    <a:pt x="9375" y="60044"/>
                    <a:pt x="9090" y="60044"/>
                  </a:cubicBezTo>
                  <a:close/>
                  <a:moveTo>
                    <a:pt x="11370" y="60044"/>
                  </a:moveTo>
                  <a:lnTo>
                    <a:pt x="11338" y="60044"/>
                  </a:lnTo>
                  <a:cubicBezTo>
                    <a:pt x="11085" y="60044"/>
                    <a:pt x="10863" y="60266"/>
                    <a:pt x="10863" y="60551"/>
                  </a:cubicBezTo>
                  <a:cubicBezTo>
                    <a:pt x="10863" y="60804"/>
                    <a:pt x="11085" y="61026"/>
                    <a:pt x="11338" y="61026"/>
                  </a:cubicBezTo>
                  <a:cubicBezTo>
                    <a:pt x="11592" y="61026"/>
                    <a:pt x="11845" y="60804"/>
                    <a:pt x="11845" y="60551"/>
                  </a:cubicBezTo>
                  <a:cubicBezTo>
                    <a:pt x="11845" y="60266"/>
                    <a:pt x="11623" y="60044"/>
                    <a:pt x="11370" y="60044"/>
                  </a:cubicBezTo>
                  <a:close/>
                  <a:moveTo>
                    <a:pt x="13650" y="60044"/>
                  </a:moveTo>
                  <a:lnTo>
                    <a:pt x="13619" y="60044"/>
                  </a:lnTo>
                  <a:cubicBezTo>
                    <a:pt x="13334" y="60044"/>
                    <a:pt x="13144" y="60266"/>
                    <a:pt x="13144" y="60551"/>
                  </a:cubicBezTo>
                  <a:cubicBezTo>
                    <a:pt x="13144" y="60804"/>
                    <a:pt x="13334" y="61026"/>
                    <a:pt x="13619" y="61026"/>
                  </a:cubicBezTo>
                  <a:lnTo>
                    <a:pt x="13650" y="61026"/>
                  </a:lnTo>
                  <a:cubicBezTo>
                    <a:pt x="13904" y="61026"/>
                    <a:pt x="14125" y="60804"/>
                    <a:pt x="14125" y="60551"/>
                  </a:cubicBezTo>
                  <a:cubicBezTo>
                    <a:pt x="14125" y="60266"/>
                    <a:pt x="13904" y="60044"/>
                    <a:pt x="13650" y="60044"/>
                  </a:cubicBezTo>
                  <a:close/>
                  <a:moveTo>
                    <a:pt x="15899" y="60044"/>
                  </a:moveTo>
                  <a:lnTo>
                    <a:pt x="15867" y="60044"/>
                  </a:lnTo>
                  <a:cubicBezTo>
                    <a:pt x="15614" y="60044"/>
                    <a:pt x="15392" y="60266"/>
                    <a:pt x="15392" y="60551"/>
                  </a:cubicBezTo>
                  <a:cubicBezTo>
                    <a:pt x="15392" y="60804"/>
                    <a:pt x="15614" y="61026"/>
                    <a:pt x="15867" y="61026"/>
                  </a:cubicBezTo>
                  <a:cubicBezTo>
                    <a:pt x="16152" y="61026"/>
                    <a:pt x="16374" y="60804"/>
                    <a:pt x="16374" y="60551"/>
                  </a:cubicBezTo>
                  <a:cubicBezTo>
                    <a:pt x="16374" y="60266"/>
                    <a:pt x="16184" y="60044"/>
                    <a:pt x="15899" y="60044"/>
                  </a:cubicBezTo>
                  <a:close/>
                  <a:moveTo>
                    <a:pt x="18179" y="60044"/>
                  </a:moveTo>
                  <a:lnTo>
                    <a:pt x="18147" y="60044"/>
                  </a:lnTo>
                  <a:cubicBezTo>
                    <a:pt x="17894" y="60044"/>
                    <a:pt x="17672" y="60266"/>
                    <a:pt x="17672" y="60551"/>
                  </a:cubicBezTo>
                  <a:cubicBezTo>
                    <a:pt x="17672" y="60804"/>
                    <a:pt x="17862" y="61026"/>
                    <a:pt x="18147" y="61026"/>
                  </a:cubicBezTo>
                  <a:cubicBezTo>
                    <a:pt x="18401" y="61026"/>
                    <a:pt x="18622" y="60804"/>
                    <a:pt x="18622" y="60551"/>
                  </a:cubicBezTo>
                  <a:cubicBezTo>
                    <a:pt x="18654" y="60266"/>
                    <a:pt x="18432" y="60044"/>
                    <a:pt x="18179" y="60044"/>
                  </a:cubicBezTo>
                  <a:close/>
                  <a:moveTo>
                    <a:pt x="20459" y="60044"/>
                  </a:moveTo>
                  <a:lnTo>
                    <a:pt x="20396" y="60044"/>
                  </a:lnTo>
                  <a:cubicBezTo>
                    <a:pt x="20142" y="60044"/>
                    <a:pt x="19921" y="60266"/>
                    <a:pt x="19921" y="60551"/>
                  </a:cubicBezTo>
                  <a:cubicBezTo>
                    <a:pt x="19921" y="60804"/>
                    <a:pt x="20142" y="61026"/>
                    <a:pt x="20396" y="61026"/>
                  </a:cubicBezTo>
                  <a:cubicBezTo>
                    <a:pt x="20681" y="61026"/>
                    <a:pt x="20902" y="60804"/>
                    <a:pt x="20902" y="60551"/>
                  </a:cubicBezTo>
                  <a:cubicBezTo>
                    <a:pt x="20902" y="60266"/>
                    <a:pt x="20712" y="60044"/>
                    <a:pt x="20459" y="60044"/>
                  </a:cubicBezTo>
                  <a:close/>
                  <a:moveTo>
                    <a:pt x="22708" y="60044"/>
                  </a:moveTo>
                  <a:lnTo>
                    <a:pt x="22676" y="60044"/>
                  </a:lnTo>
                  <a:cubicBezTo>
                    <a:pt x="22423" y="60044"/>
                    <a:pt x="22201" y="60266"/>
                    <a:pt x="22201" y="60551"/>
                  </a:cubicBezTo>
                  <a:cubicBezTo>
                    <a:pt x="22201" y="60804"/>
                    <a:pt x="22423" y="61026"/>
                    <a:pt x="22676" y="61026"/>
                  </a:cubicBezTo>
                  <a:lnTo>
                    <a:pt x="22708" y="61026"/>
                  </a:lnTo>
                  <a:cubicBezTo>
                    <a:pt x="22993" y="61026"/>
                    <a:pt x="23183" y="60804"/>
                    <a:pt x="23183" y="60551"/>
                  </a:cubicBezTo>
                  <a:cubicBezTo>
                    <a:pt x="23183" y="60266"/>
                    <a:pt x="22961" y="60044"/>
                    <a:pt x="22708" y="60044"/>
                  </a:cubicBezTo>
                  <a:close/>
                  <a:moveTo>
                    <a:pt x="24988" y="60044"/>
                  </a:moveTo>
                  <a:lnTo>
                    <a:pt x="24956" y="60044"/>
                  </a:lnTo>
                  <a:cubicBezTo>
                    <a:pt x="24671" y="60044"/>
                    <a:pt x="24481" y="60266"/>
                    <a:pt x="24481" y="60551"/>
                  </a:cubicBezTo>
                  <a:cubicBezTo>
                    <a:pt x="24481" y="60804"/>
                    <a:pt x="24671" y="61026"/>
                    <a:pt x="24956" y="61026"/>
                  </a:cubicBezTo>
                  <a:lnTo>
                    <a:pt x="24988" y="61026"/>
                  </a:lnTo>
                  <a:cubicBezTo>
                    <a:pt x="25241" y="61026"/>
                    <a:pt x="25463" y="60804"/>
                    <a:pt x="25463" y="60551"/>
                  </a:cubicBezTo>
                  <a:cubicBezTo>
                    <a:pt x="25463" y="60266"/>
                    <a:pt x="25241" y="60044"/>
                    <a:pt x="24988" y="60044"/>
                  </a:cubicBezTo>
                  <a:close/>
                  <a:moveTo>
                    <a:pt x="27236" y="60044"/>
                  </a:moveTo>
                  <a:lnTo>
                    <a:pt x="27205" y="60044"/>
                  </a:lnTo>
                  <a:cubicBezTo>
                    <a:pt x="26951" y="60044"/>
                    <a:pt x="26730" y="60266"/>
                    <a:pt x="26730" y="60551"/>
                  </a:cubicBezTo>
                  <a:cubicBezTo>
                    <a:pt x="26730" y="60804"/>
                    <a:pt x="26951" y="61026"/>
                    <a:pt x="27205" y="61026"/>
                  </a:cubicBezTo>
                  <a:cubicBezTo>
                    <a:pt x="27490" y="61026"/>
                    <a:pt x="27711" y="60804"/>
                    <a:pt x="27711" y="60551"/>
                  </a:cubicBezTo>
                  <a:cubicBezTo>
                    <a:pt x="27711" y="60266"/>
                    <a:pt x="27521" y="60044"/>
                    <a:pt x="27236" y="60044"/>
                  </a:cubicBezTo>
                  <a:close/>
                  <a:moveTo>
                    <a:pt x="29516" y="60044"/>
                  </a:moveTo>
                  <a:lnTo>
                    <a:pt x="29485" y="60044"/>
                  </a:lnTo>
                  <a:cubicBezTo>
                    <a:pt x="29231" y="60044"/>
                    <a:pt x="29010" y="60266"/>
                    <a:pt x="29010" y="60551"/>
                  </a:cubicBezTo>
                  <a:cubicBezTo>
                    <a:pt x="29010" y="60804"/>
                    <a:pt x="29200" y="61026"/>
                    <a:pt x="29485" y="61026"/>
                  </a:cubicBezTo>
                  <a:cubicBezTo>
                    <a:pt x="29738" y="61026"/>
                    <a:pt x="29960" y="60804"/>
                    <a:pt x="29960" y="60551"/>
                  </a:cubicBezTo>
                  <a:cubicBezTo>
                    <a:pt x="29991" y="60266"/>
                    <a:pt x="29770" y="60044"/>
                    <a:pt x="29516" y="60044"/>
                  </a:cubicBezTo>
                  <a:close/>
                  <a:moveTo>
                    <a:pt x="31797" y="60044"/>
                  </a:moveTo>
                  <a:lnTo>
                    <a:pt x="31733" y="60044"/>
                  </a:lnTo>
                  <a:cubicBezTo>
                    <a:pt x="31480" y="60044"/>
                    <a:pt x="31258" y="60266"/>
                    <a:pt x="31258" y="60551"/>
                  </a:cubicBezTo>
                  <a:cubicBezTo>
                    <a:pt x="31258" y="60804"/>
                    <a:pt x="31480" y="61026"/>
                    <a:pt x="31733" y="61026"/>
                  </a:cubicBezTo>
                  <a:lnTo>
                    <a:pt x="31797" y="61026"/>
                  </a:lnTo>
                  <a:cubicBezTo>
                    <a:pt x="32050" y="61026"/>
                    <a:pt x="32272" y="60804"/>
                    <a:pt x="32272" y="60551"/>
                  </a:cubicBezTo>
                  <a:cubicBezTo>
                    <a:pt x="32272" y="60266"/>
                    <a:pt x="32050" y="60044"/>
                    <a:pt x="31797" y="60044"/>
                  </a:cubicBezTo>
                  <a:close/>
                  <a:moveTo>
                    <a:pt x="34045" y="60044"/>
                  </a:moveTo>
                  <a:lnTo>
                    <a:pt x="34013" y="60044"/>
                  </a:lnTo>
                  <a:cubicBezTo>
                    <a:pt x="33760" y="60044"/>
                    <a:pt x="33538" y="60266"/>
                    <a:pt x="33538" y="60551"/>
                  </a:cubicBezTo>
                  <a:cubicBezTo>
                    <a:pt x="33538" y="60804"/>
                    <a:pt x="33760" y="61026"/>
                    <a:pt x="34013" y="61026"/>
                  </a:cubicBezTo>
                  <a:lnTo>
                    <a:pt x="34045" y="61026"/>
                  </a:lnTo>
                  <a:cubicBezTo>
                    <a:pt x="34298" y="61026"/>
                    <a:pt x="34520" y="60804"/>
                    <a:pt x="34520" y="60551"/>
                  </a:cubicBezTo>
                  <a:cubicBezTo>
                    <a:pt x="34520" y="60266"/>
                    <a:pt x="34298" y="60044"/>
                    <a:pt x="34045" y="60044"/>
                  </a:cubicBezTo>
                  <a:close/>
                  <a:moveTo>
                    <a:pt x="36325" y="60044"/>
                  </a:moveTo>
                  <a:lnTo>
                    <a:pt x="36294" y="60044"/>
                  </a:lnTo>
                  <a:cubicBezTo>
                    <a:pt x="36009" y="60044"/>
                    <a:pt x="35819" y="60266"/>
                    <a:pt x="35819" y="60551"/>
                  </a:cubicBezTo>
                  <a:cubicBezTo>
                    <a:pt x="35819" y="60804"/>
                    <a:pt x="36009" y="61026"/>
                    <a:pt x="36294" y="61026"/>
                  </a:cubicBezTo>
                  <a:cubicBezTo>
                    <a:pt x="36547" y="61026"/>
                    <a:pt x="36769" y="60804"/>
                    <a:pt x="36769" y="60551"/>
                  </a:cubicBezTo>
                  <a:cubicBezTo>
                    <a:pt x="36769" y="60266"/>
                    <a:pt x="36579" y="60044"/>
                    <a:pt x="36325" y="60044"/>
                  </a:cubicBezTo>
                  <a:close/>
                  <a:moveTo>
                    <a:pt x="38574" y="60044"/>
                  </a:moveTo>
                  <a:lnTo>
                    <a:pt x="38542" y="60044"/>
                  </a:lnTo>
                  <a:cubicBezTo>
                    <a:pt x="38289" y="60044"/>
                    <a:pt x="38067" y="60266"/>
                    <a:pt x="38067" y="60551"/>
                  </a:cubicBezTo>
                  <a:cubicBezTo>
                    <a:pt x="38067" y="60804"/>
                    <a:pt x="38289" y="61026"/>
                    <a:pt x="38542" y="61026"/>
                  </a:cubicBezTo>
                  <a:cubicBezTo>
                    <a:pt x="38827" y="61026"/>
                    <a:pt x="39049" y="60804"/>
                    <a:pt x="39049" y="60551"/>
                  </a:cubicBezTo>
                  <a:cubicBezTo>
                    <a:pt x="39049" y="60266"/>
                    <a:pt x="38859" y="60044"/>
                    <a:pt x="38574" y="60044"/>
                  </a:cubicBezTo>
                  <a:close/>
                  <a:moveTo>
                    <a:pt x="40854" y="60044"/>
                  </a:moveTo>
                  <a:lnTo>
                    <a:pt x="40822" y="60044"/>
                  </a:lnTo>
                  <a:cubicBezTo>
                    <a:pt x="40569" y="60044"/>
                    <a:pt x="40347" y="60266"/>
                    <a:pt x="40347" y="60551"/>
                  </a:cubicBezTo>
                  <a:cubicBezTo>
                    <a:pt x="40347" y="60804"/>
                    <a:pt x="40569" y="61026"/>
                    <a:pt x="40822" y="61026"/>
                  </a:cubicBezTo>
                  <a:lnTo>
                    <a:pt x="40854" y="61026"/>
                  </a:lnTo>
                  <a:cubicBezTo>
                    <a:pt x="41107" y="61026"/>
                    <a:pt x="41329" y="60804"/>
                    <a:pt x="41329" y="60551"/>
                  </a:cubicBezTo>
                  <a:cubicBezTo>
                    <a:pt x="41329" y="60266"/>
                    <a:pt x="41107" y="60044"/>
                    <a:pt x="40854" y="60044"/>
                  </a:cubicBezTo>
                  <a:close/>
                  <a:moveTo>
                    <a:pt x="43134" y="60044"/>
                  </a:moveTo>
                  <a:lnTo>
                    <a:pt x="43102" y="60044"/>
                  </a:lnTo>
                  <a:cubicBezTo>
                    <a:pt x="42817" y="60044"/>
                    <a:pt x="42596" y="60266"/>
                    <a:pt x="42596" y="60551"/>
                  </a:cubicBezTo>
                  <a:cubicBezTo>
                    <a:pt x="42596" y="60804"/>
                    <a:pt x="42817" y="61026"/>
                    <a:pt x="43102" y="61026"/>
                  </a:cubicBezTo>
                  <a:lnTo>
                    <a:pt x="43134" y="61026"/>
                  </a:lnTo>
                  <a:cubicBezTo>
                    <a:pt x="43387" y="61026"/>
                    <a:pt x="43609" y="60804"/>
                    <a:pt x="43609" y="60551"/>
                  </a:cubicBezTo>
                  <a:cubicBezTo>
                    <a:pt x="43609" y="60266"/>
                    <a:pt x="43387" y="60044"/>
                    <a:pt x="43134" y="60044"/>
                  </a:cubicBezTo>
                  <a:close/>
                  <a:moveTo>
                    <a:pt x="45383" y="60044"/>
                  </a:moveTo>
                  <a:lnTo>
                    <a:pt x="45351" y="60044"/>
                  </a:lnTo>
                  <a:cubicBezTo>
                    <a:pt x="45098" y="60044"/>
                    <a:pt x="44876" y="60266"/>
                    <a:pt x="44876" y="60551"/>
                  </a:cubicBezTo>
                  <a:cubicBezTo>
                    <a:pt x="44876" y="60804"/>
                    <a:pt x="45098" y="61026"/>
                    <a:pt x="45351" y="61026"/>
                  </a:cubicBezTo>
                  <a:cubicBezTo>
                    <a:pt x="45636" y="61026"/>
                    <a:pt x="45858" y="60804"/>
                    <a:pt x="45858" y="60551"/>
                  </a:cubicBezTo>
                  <a:cubicBezTo>
                    <a:pt x="45858" y="60266"/>
                    <a:pt x="45668" y="60044"/>
                    <a:pt x="45383" y="60044"/>
                  </a:cubicBezTo>
                  <a:close/>
                  <a:moveTo>
                    <a:pt x="47663" y="60044"/>
                  </a:moveTo>
                  <a:lnTo>
                    <a:pt x="47631" y="60044"/>
                  </a:lnTo>
                  <a:cubicBezTo>
                    <a:pt x="47378" y="60044"/>
                    <a:pt x="47156" y="60266"/>
                    <a:pt x="47156" y="60551"/>
                  </a:cubicBezTo>
                  <a:cubicBezTo>
                    <a:pt x="47156" y="60804"/>
                    <a:pt x="47346" y="61026"/>
                    <a:pt x="47631" y="61026"/>
                  </a:cubicBezTo>
                  <a:cubicBezTo>
                    <a:pt x="47885" y="61026"/>
                    <a:pt x="48106" y="60804"/>
                    <a:pt x="48106" y="60551"/>
                  </a:cubicBezTo>
                  <a:cubicBezTo>
                    <a:pt x="48106" y="60266"/>
                    <a:pt x="47916" y="60044"/>
                    <a:pt x="47663" y="60044"/>
                  </a:cubicBezTo>
                  <a:close/>
                  <a:moveTo>
                    <a:pt x="49943" y="60044"/>
                  </a:moveTo>
                  <a:lnTo>
                    <a:pt x="49911" y="60044"/>
                  </a:lnTo>
                  <a:cubicBezTo>
                    <a:pt x="49626" y="60044"/>
                    <a:pt x="49405" y="60266"/>
                    <a:pt x="49405" y="60551"/>
                  </a:cubicBezTo>
                  <a:cubicBezTo>
                    <a:pt x="49405" y="60804"/>
                    <a:pt x="49626" y="61026"/>
                    <a:pt x="49911" y="61026"/>
                  </a:cubicBezTo>
                  <a:lnTo>
                    <a:pt x="49943" y="61026"/>
                  </a:lnTo>
                  <a:cubicBezTo>
                    <a:pt x="50196" y="61026"/>
                    <a:pt x="50418" y="60804"/>
                    <a:pt x="50418" y="60551"/>
                  </a:cubicBezTo>
                  <a:cubicBezTo>
                    <a:pt x="50418" y="60266"/>
                    <a:pt x="50196" y="60044"/>
                    <a:pt x="49943" y="60044"/>
                  </a:cubicBezTo>
                  <a:close/>
                  <a:moveTo>
                    <a:pt x="52191" y="60044"/>
                  </a:moveTo>
                  <a:lnTo>
                    <a:pt x="52160" y="60044"/>
                  </a:lnTo>
                  <a:cubicBezTo>
                    <a:pt x="51906" y="60044"/>
                    <a:pt x="51685" y="60266"/>
                    <a:pt x="51685" y="60551"/>
                  </a:cubicBezTo>
                  <a:cubicBezTo>
                    <a:pt x="51685" y="60804"/>
                    <a:pt x="51906" y="61026"/>
                    <a:pt x="52160" y="61026"/>
                  </a:cubicBezTo>
                  <a:lnTo>
                    <a:pt x="52191" y="61026"/>
                  </a:lnTo>
                  <a:cubicBezTo>
                    <a:pt x="52477" y="61026"/>
                    <a:pt x="52667" y="60804"/>
                    <a:pt x="52667" y="60551"/>
                  </a:cubicBezTo>
                  <a:cubicBezTo>
                    <a:pt x="52667" y="60266"/>
                    <a:pt x="52477" y="60044"/>
                    <a:pt x="52191" y="60044"/>
                  </a:cubicBezTo>
                  <a:close/>
                  <a:moveTo>
                    <a:pt x="54472" y="60044"/>
                  </a:moveTo>
                  <a:lnTo>
                    <a:pt x="54440" y="60044"/>
                  </a:lnTo>
                  <a:cubicBezTo>
                    <a:pt x="54155" y="60044"/>
                    <a:pt x="53965" y="60266"/>
                    <a:pt x="53965" y="60551"/>
                  </a:cubicBezTo>
                  <a:cubicBezTo>
                    <a:pt x="53965" y="60804"/>
                    <a:pt x="54155" y="61026"/>
                    <a:pt x="54440" y="61026"/>
                  </a:cubicBezTo>
                  <a:cubicBezTo>
                    <a:pt x="54693" y="61026"/>
                    <a:pt x="54915" y="60804"/>
                    <a:pt x="54915" y="60551"/>
                  </a:cubicBezTo>
                  <a:cubicBezTo>
                    <a:pt x="54915" y="60266"/>
                    <a:pt x="54725" y="60044"/>
                    <a:pt x="54472" y="60044"/>
                  </a:cubicBezTo>
                  <a:close/>
                  <a:moveTo>
                    <a:pt x="56720" y="60044"/>
                  </a:moveTo>
                  <a:lnTo>
                    <a:pt x="56689" y="60044"/>
                  </a:lnTo>
                  <a:cubicBezTo>
                    <a:pt x="56435" y="60044"/>
                    <a:pt x="56213" y="60266"/>
                    <a:pt x="56213" y="60551"/>
                  </a:cubicBezTo>
                  <a:cubicBezTo>
                    <a:pt x="56213" y="60804"/>
                    <a:pt x="56435" y="61026"/>
                    <a:pt x="56689" y="61026"/>
                  </a:cubicBezTo>
                  <a:cubicBezTo>
                    <a:pt x="56974" y="61026"/>
                    <a:pt x="57195" y="60804"/>
                    <a:pt x="57195" y="60551"/>
                  </a:cubicBezTo>
                  <a:cubicBezTo>
                    <a:pt x="57195" y="60266"/>
                    <a:pt x="57005" y="60044"/>
                    <a:pt x="56720" y="60044"/>
                  </a:cubicBezTo>
                  <a:close/>
                  <a:moveTo>
                    <a:pt x="59000" y="60044"/>
                  </a:moveTo>
                  <a:lnTo>
                    <a:pt x="58969" y="60044"/>
                  </a:lnTo>
                  <a:cubicBezTo>
                    <a:pt x="58715" y="60044"/>
                    <a:pt x="58494" y="60266"/>
                    <a:pt x="58494" y="60551"/>
                  </a:cubicBezTo>
                  <a:cubicBezTo>
                    <a:pt x="58494" y="60804"/>
                    <a:pt x="58715" y="61026"/>
                    <a:pt x="58969" y="61026"/>
                  </a:cubicBezTo>
                  <a:cubicBezTo>
                    <a:pt x="59222" y="61026"/>
                    <a:pt x="59475" y="60804"/>
                    <a:pt x="59475" y="60551"/>
                  </a:cubicBezTo>
                  <a:cubicBezTo>
                    <a:pt x="59475" y="60266"/>
                    <a:pt x="59254" y="60044"/>
                    <a:pt x="59000" y="60044"/>
                  </a:cubicBezTo>
                  <a:close/>
                </a:path>
              </a:pathLst>
            </a:custGeom>
            <a:solidFill>
              <a:srgbClr val="C9C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nvGrpSpPr>
            <p:cNvPr id="17" name="Google Shape;732;p24">
              <a:extLst>
                <a:ext uri="{FF2B5EF4-FFF2-40B4-BE49-F238E27FC236}">
                  <a16:creationId xmlns:a16="http://schemas.microsoft.com/office/drawing/2014/main" id="{0EF31D79-991F-4356-82E7-E7D108CB6E0C}"/>
                </a:ext>
              </a:extLst>
            </p:cNvPr>
            <p:cNvGrpSpPr/>
            <p:nvPr/>
          </p:nvGrpSpPr>
          <p:grpSpPr>
            <a:xfrm>
              <a:off x="2553892" y="1631129"/>
              <a:ext cx="897527" cy="1004001"/>
              <a:chOff x="2553892" y="1631129"/>
              <a:chExt cx="897527" cy="1004001"/>
            </a:xfrm>
          </p:grpSpPr>
          <p:sp>
            <p:nvSpPr>
              <p:cNvPr id="46" name="Google Shape;733;p24">
                <a:extLst>
                  <a:ext uri="{FF2B5EF4-FFF2-40B4-BE49-F238E27FC236}">
                    <a16:creationId xmlns:a16="http://schemas.microsoft.com/office/drawing/2014/main" id="{36947246-091A-42A8-B8DF-DFE42B1ACE39}"/>
                  </a:ext>
                </a:extLst>
              </p:cNvPr>
              <p:cNvSpPr/>
              <p:nvPr/>
            </p:nvSpPr>
            <p:spPr>
              <a:xfrm>
                <a:off x="2553892" y="1631129"/>
                <a:ext cx="897527" cy="1004001"/>
              </a:xfrm>
              <a:custGeom>
                <a:avLst/>
                <a:gdLst/>
                <a:ahLst/>
                <a:cxnLst/>
                <a:rect l="l" t="t" r="r" b="b"/>
                <a:pathLst>
                  <a:path w="28028" h="31353" extrusionOk="0">
                    <a:moveTo>
                      <a:pt x="13934" y="0"/>
                    </a:moveTo>
                    <a:cubicBezTo>
                      <a:pt x="21630" y="0"/>
                      <a:pt x="27774" y="6239"/>
                      <a:pt x="27869" y="13934"/>
                    </a:cubicBezTo>
                    <a:cubicBezTo>
                      <a:pt x="28027" y="25018"/>
                      <a:pt x="14441" y="31352"/>
                      <a:pt x="13934" y="31352"/>
                    </a:cubicBezTo>
                    <a:cubicBezTo>
                      <a:pt x="13396" y="31352"/>
                      <a:pt x="0" y="23910"/>
                      <a:pt x="0" y="13934"/>
                    </a:cubicBezTo>
                    <a:cubicBezTo>
                      <a:pt x="0" y="6239"/>
                      <a:pt x="6239" y="0"/>
                      <a:pt x="13934" y="0"/>
                    </a:cubicBezTo>
                    <a:close/>
                    <a:moveTo>
                      <a:pt x="13934" y="3959"/>
                    </a:moveTo>
                    <a:cubicBezTo>
                      <a:pt x="19413" y="3959"/>
                      <a:pt x="23815" y="8361"/>
                      <a:pt x="23815" y="13839"/>
                    </a:cubicBezTo>
                    <a:cubicBezTo>
                      <a:pt x="23815" y="19286"/>
                      <a:pt x="19413" y="23720"/>
                      <a:pt x="13934" y="23720"/>
                    </a:cubicBezTo>
                    <a:cubicBezTo>
                      <a:pt x="8487" y="23720"/>
                      <a:pt x="4054" y="19286"/>
                      <a:pt x="4054" y="13839"/>
                    </a:cubicBezTo>
                    <a:cubicBezTo>
                      <a:pt x="4054" y="8361"/>
                      <a:pt x="8487" y="3959"/>
                      <a:pt x="13934" y="3959"/>
                    </a:cubicBezTo>
                    <a:close/>
                  </a:path>
                </a:pathLst>
              </a:custGeom>
              <a:solidFill>
                <a:srgbClr val="AB8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47" name="Google Shape;734;p24">
                <a:extLst>
                  <a:ext uri="{FF2B5EF4-FFF2-40B4-BE49-F238E27FC236}">
                    <a16:creationId xmlns:a16="http://schemas.microsoft.com/office/drawing/2014/main" id="{CAC33DB2-A86B-4A09-AC0F-78E2E520EB02}"/>
                  </a:ext>
                </a:extLst>
              </p:cNvPr>
              <p:cNvSpPr/>
              <p:nvPr/>
            </p:nvSpPr>
            <p:spPr>
              <a:xfrm>
                <a:off x="2782052" y="1828868"/>
                <a:ext cx="433072" cy="473613"/>
              </a:xfrm>
              <a:custGeom>
                <a:avLst/>
                <a:gdLst/>
                <a:ahLst/>
                <a:cxnLst/>
                <a:rect l="l" t="t" r="r" b="b"/>
                <a:pathLst>
                  <a:path w="13524" h="14790" extrusionOk="0">
                    <a:moveTo>
                      <a:pt x="7640" y="1676"/>
                    </a:moveTo>
                    <a:cubicBezTo>
                      <a:pt x="7689" y="1676"/>
                      <a:pt x="7740" y="1677"/>
                      <a:pt x="7791" y="1679"/>
                    </a:cubicBezTo>
                    <a:cubicBezTo>
                      <a:pt x="9945" y="1774"/>
                      <a:pt x="11686" y="3959"/>
                      <a:pt x="11813" y="5479"/>
                    </a:cubicBezTo>
                    <a:cubicBezTo>
                      <a:pt x="11912" y="6662"/>
                      <a:pt x="11148" y="7902"/>
                      <a:pt x="9968" y="7902"/>
                    </a:cubicBezTo>
                    <a:cubicBezTo>
                      <a:pt x="9632" y="7902"/>
                      <a:pt x="9262" y="7801"/>
                      <a:pt x="8868" y="7569"/>
                    </a:cubicBezTo>
                    <a:cubicBezTo>
                      <a:pt x="8330" y="7221"/>
                      <a:pt x="8488" y="6968"/>
                      <a:pt x="7633" y="6366"/>
                    </a:cubicBezTo>
                    <a:cubicBezTo>
                      <a:pt x="6746" y="5764"/>
                      <a:pt x="6208" y="5543"/>
                      <a:pt x="5638" y="4529"/>
                    </a:cubicBezTo>
                    <a:cubicBezTo>
                      <a:pt x="5081" y="3540"/>
                      <a:pt x="5611" y="1676"/>
                      <a:pt x="7640" y="1676"/>
                    </a:cubicBezTo>
                    <a:close/>
                    <a:moveTo>
                      <a:pt x="7538" y="0"/>
                    </a:moveTo>
                    <a:cubicBezTo>
                      <a:pt x="4466" y="0"/>
                      <a:pt x="1964" y="2312"/>
                      <a:pt x="1616" y="5289"/>
                    </a:cubicBezTo>
                    <a:lnTo>
                      <a:pt x="159" y="8456"/>
                    </a:lnTo>
                    <a:cubicBezTo>
                      <a:pt x="1" y="8804"/>
                      <a:pt x="254" y="9184"/>
                      <a:pt x="634" y="9184"/>
                    </a:cubicBezTo>
                    <a:lnTo>
                      <a:pt x="1774" y="9184"/>
                    </a:lnTo>
                    <a:lnTo>
                      <a:pt x="1806" y="11021"/>
                    </a:lnTo>
                    <a:cubicBezTo>
                      <a:pt x="1806" y="11742"/>
                      <a:pt x="2409" y="12305"/>
                      <a:pt x="3090" y="12305"/>
                    </a:cubicBezTo>
                    <a:cubicBezTo>
                      <a:pt x="3158" y="12305"/>
                      <a:pt x="3226" y="12299"/>
                      <a:pt x="3294" y="12288"/>
                    </a:cubicBezTo>
                    <a:lnTo>
                      <a:pt x="5194" y="11971"/>
                    </a:lnTo>
                    <a:lnTo>
                      <a:pt x="5194" y="11971"/>
                    </a:lnTo>
                    <a:lnTo>
                      <a:pt x="4751" y="14251"/>
                    </a:lnTo>
                    <a:cubicBezTo>
                      <a:pt x="4719" y="14536"/>
                      <a:pt x="4941" y="14790"/>
                      <a:pt x="5194" y="14790"/>
                    </a:cubicBezTo>
                    <a:lnTo>
                      <a:pt x="10768" y="14790"/>
                    </a:lnTo>
                    <a:cubicBezTo>
                      <a:pt x="11053" y="14790"/>
                      <a:pt x="11275" y="14536"/>
                      <a:pt x="11211" y="14251"/>
                    </a:cubicBezTo>
                    <a:lnTo>
                      <a:pt x="10800" y="11053"/>
                    </a:lnTo>
                    <a:cubicBezTo>
                      <a:pt x="10800" y="11021"/>
                      <a:pt x="10768" y="11021"/>
                      <a:pt x="10768" y="11021"/>
                    </a:cubicBezTo>
                    <a:cubicBezTo>
                      <a:pt x="12415" y="9945"/>
                      <a:pt x="13523" y="8108"/>
                      <a:pt x="13523" y="5986"/>
                    </a:cubicBezTo>
                    <a:cubicBezTo>
                      <a:pt x="13523" y="2692"/>
                      <a:pt x="10831" y="0"/>
                      <a:pt x="7538" y="0"/>
                    </a:cubicBezTo>
                    <a:close/>
                  </a:path>
                </a:pathLst>
              </a:custGeom>
              <a:solidFill>
                <a:srgbClr val="AB8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grpSp>
          <p:nvGrpSpPr>
            <p:cNvPr id="18" name="Google Shape;735;p24">
              <a:extLst>
                <a:ext uri="{FF2B5EF4-FFF2-40B4-BE49-F238E27FC236}">
                  <a16:creationId xmlns:a16="http://schemas.microsoft.com/office/drawing/2014/main" id="{B20CE308-C4F6-48C9-9532-5F75FE314617}"/>
                </a:ext>
              </a:extLst>
            </p:cNvPr>
            <p:cNvGrpSpPr/>
            <p:nvPr/>
          </p:nvGrpSpPr>
          <p:grpSpPr>
            <a:xfrm>
              <a:off x="5742276" y="1631129"/>
              <a:ext cx="897527" cy="1004001"/>
              <a:chOff x="5742276" y="1631129"/>
              <a:chExt cx="897527" cy="1004001"/>
            </a:xfrm>
          </p:grpSpPr>
          <p:sp>
            <p:nvSpPr>
              <p:cNvPr id="41" name="Google Shape;736;p24">
                <a:extLst>
                  <a:ext uri="{FF2B5EF4-FFF2-40B4-BE49-F238E27FC236}">
                    <a16:creationId xmlns:a16="http://schemas.microsoft.com/office/drawing/2014/main" id="{FCED92D6-3D82-441A-9EBB-3166DC61F136}"/>
                  </a:ext>
                </a:extLst>
              </p:cNvPr>
              <p:cNvSpPr/>
              <p:nvPr/>
            </p:nvSpPr>
            <p:spPr>
              <a:xfrm>
                <a:off x="5742276" y="1631129"/>
                <a:ext cx="897527" cy="1004001"/>
              </a:xfrm>
              <a:custGeom>
                <a:avLst/>
                <a:gdLst/>
                <a:ahLst/>
                <a:cxnLst/>
                <a:rect l="l" t="t" r="r" b="b"/>
                <a:pathLst>
                  <a:path w="28028" h="31353" extrusionOk="0">
                    <a:moveTo>
                      <a:pt x="13935" y="0"/>
                    </a:moveTo>
                    <a:cubicBezTo>
                      <a:pt x="21631" y="0"/>
                      <a:pt x="27774" y="6239"/>
                      <a:pt x="27869" y="13934"/>
                    </a:cubicBezTo>
                    <a:cubicBezTo>
                      <a:pt x="28028" y="25018"/>
                      <a:pt x="14442" y="31352"/>
                      <a:pt x="13935" y="31352"/>
                    </a:cubicBezTo>
                    <a:cubicBezTo>
                      <a:pt x="13397" y="31352"/>
                      <a:pt x="1" y="23910"/>
                      <a:pt x="1" y="13934"/>
                    </a:cubicBezTo>
                    <a:cubicBezTo>
                      <a:pt x="1" y="6239"/>
                      <a:pt x="6239" y="0"/>
                      <a:pt x="13935" y="0"/>
                    </a:cubicBezTo>
                    <a:close/>
                    <a:moveTo>
                      <a:pt x="13935" y="3959"/>
                    </a:moveTo>
                    <a:cubicBezTo>
                      <a:pt x="19414" y="3959"/>
                      <a:pt x="23816" y="8361"/>
                      <a:pt x="23816" y="13839"/>
                    </a:cubicBezTo>
                    <a:cubicBezTo>
                      <a:pt x="23816" y="19286"/>
                      <a:pt x="19382" y="23720"/>
                      <a:pt x="13935" y="23720"/>
                    </a:cubicBezTo>
                    <a:cubicBezTo>
                      <a:pt x="8456" y="23720"/>
                      <a:pt x="4054" y="19286"/>
                      <a:pt x="4054" y="13839"/>
                    </a:cubicBezTo>
                    <a:cubicBezTo>
                      <a:pt x="4054" y="8361"/>
                      <a:pt x="8488" y="3959"/>
                      <a:pt x="13935" y="3959"/>
                    </a:cubicBezTo>
                    <a:close/>
                  </a:path>
                </a:pathLst>
              </a:custGeom>
              <a:solidFill>
                <a:srgbClr val="5BC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nvGrpSpPr>
              <p:cNvPr id="42" name="Google Shape;737;p24">
                <a:extLst>
                  <a:ext uri="{FF2B5EF4-FFF2-40B4-BE49-F238E27FC236}">
                    <a16:creationId xmlns:a16="http://schemas.microsoft.com/office/drawing/2014/main" id="{537DE760-9CE5-4BE1-B457-3C2BA983F8EA}"/>
                  </a:ext>
                </a:extLst>
              </p:cNvPr>
              <p:cNvGrpSpPr/>
              <p:nvPr/>
            </p:nvGrpSpPr>
            <p:grpSpPr>
              <a:xfrm>
                <a:off x="5950166" y="1933325"/>
                <a:ext cx="476687" cy="311515"/>
                <a:chOff x="5950166" y="1933325"/>
                <a:chExt cx="476687" cy="311515"/>
              </a:xfrm>
            </p:grpSpPr>
            <p:sp>
              <p:nvSpPr>
                <p:cNvPr id="43" name="Google Shape;738;p24">
                  <a:extLst>
                    <a:ext uri="{FF2B5EF4-FFF2-40B4-BE49-F238E27FC236}">
                      <a16:creationId xmlns:a16="http://schemas.microsoft.com/office/drawing/2014/main" id="{29116930-DB8F-4DE0-9C76-876CB06920C6}"/>
                    </a:ext>
                  </a:extLst>
                </p:cNvPr>
                <p:cNvSpPr/>
                <p:nvPr/>
              </p:nvSpPr>
              <p:spPr>
                <a:xfrm>
                  <a:off x="6062661" y="1933325"/>
                  <a:ext cx="251665" cy="311515"/>
                </a:xfrm>
                <a:custGeom>
                  <a:avLst/>
                  <a:gdLst/>
                  <a:ahLst/>
                  <a:cxnLst/>
                  <a:rect l="l" t="t" r="r" b="b"/>
                  <a:pathLst>
                    <a:path w="7859" h="9728" extrusionOk="0">
                      <a:moveTo>
                        <a:pt x="2885" y="0"/>
                      </a:moveTo>
                      <a:cubicBezTo>
                        <a:pt x="2632" y="0"/>
                        <a:pt x="2442" y="222"/>
                        <a:pt x="2442" y="475"/>
                      </a:cubicBezTo>
                      <a:lnTo>
                        <a:pt x="2442" y="2534"/>
                      </a:lnTo>
                      <a:cubicBezTo>
                        <a:pt x="2442" y="2787"/>
                        <a:pt x="2632" y="3009"/>
                        <a:pt x="2885" y="3009"/>
                      </a:cubicBezTo>
                      <a:lnTo>
                        <a:pt x="3202" y="3009"/>
                      </a:lnTo>
                      <a:lnTo>
                        <a:pt x="161" y="9089"/>
                      </a:lnTo>
                      <a:cubicBezTo>
                        <a:pt x="0" y="9385"/>
                        <a:pt x="249" y="9726"/>
                        <a:pt x="561" y="9726"/>
                      </a:cubicBezTo>
                      <a:cubicBezTo>
                        <a:pt x="616" y="9726"/>
                        <a:pt x="674" y="9715"/>
                        <a:pt x="731" y="9691"/>
                      </a:cubicBezTo>
                      <a:lnTo>
                        <a:pt x="3930" y="8456"/>
                      </a:lnTo>
                      <a:lnTo>
                        <a:pt x="7129" y="9691"/>
                      </a:lnTo>
                      <a:cubicBezTo>
                        <a:pt x="7189" y="9716"/>
                        <a:pt x="7250" y="9728"/>
                        <a:pt x="7308" y="9728"/>
                      </a:cubicBezTo>
                      <a:cubicBezTo>
                        <a:pt x="7616" y="9728"/>
                        <a:pt x="7858" y="9409"/>
                        <a:pt x="7699" y="9089"/>
                      </a:cubicBezTo>
                      <a:lnTo>
                        <a:pt x="4658" y="3009"/>
                      </a:lnTo>
                      <a:lnTo>
                        <a:pt x="4975" y="3009"/>
                      </a:lnTo>
                      <a:cubicBezTo>
                        <a:pt x="5228" y="3009"/>
                        <a:pt x="5418" y="2787"/>
                        <a:pt x="5418" y="2534"/>
                      </a:cubicBezTo>
                      <a:lnTo>
                        <a:pt x="5418" y="475"/>
                      </a:lnTo>
                      <a:cubicBezTo>
                        <a:pt x="5418" y="222"/>
                        <a:pt x="5228" y="0"/>
                        <a:pt x="4975" y="0"/>
                      </a:cubicBezTo>
                      <a:close/>
                    </a:path>
                  </a:pathLst>
                </a:custGeom>
                <a:solidFill>
                  <a:srgbClr val="5BC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44" name="Google Shape;739;p24">
                  <a:extLst>
                    <a:ext uri="{FF2B5EF4-FFF2-40B4-BE49-F238E27FC236}">
                      <a16:creationId xmlns:a16="http://schemas.microsoft.com/office/drawing/2014/main" id="{B92223A1-1D98-447D-A7A7-9947DC783DFF}"/>
                    </a:ext>
                  </a:extLst>
                </p:cNvPr>
                <p:cNvSpPr/>
                <p:nvPr/>
              </p:nvSpPr>
              <p:spPr>
                <a:xfrm>
                  <a:off x="6265556" y="1944469"/>
                  <a:ext cx="161297" cy="74068"/>
                </a:xfrm>
                <a:custGeom>
                  <a:avLst/>
                  <a:gdLst/>
                  <a:ahLst/>
                  <a:cxnLst/>
                  <a:rect l="l" t="t" r="r" b="b"/>
                  <a:pathLst>
                    <a:path w="5037" h="2313" extrusionOk="0">
                      <a:moveTo>
                        <a:pt x="3896" y="1"/>
                      </a:moveTo>
                      <a:cubicBezTo>
                        <a:pt x="3421" y="1"/>
                        <a:pt x="3041" y="286"/>
                        <a:pt x="2851" y="697"/>
                      </a:cubicBezTo>
                      <a:lnTo>
                        <a:pt x="1" y="697"/>
                      </a:lnTo>
                      <a:lnTo>
                        <a:pt x="1" y="1616"/>
                      </a:lnTo>
                      <a:lnTo>
                        <a:pt x="2851" y="1616"/>
                      </a:lnTo>
                      <a:cubicBezTo>
                        <a:pt x="3041" y="2028"/>
                        <a:pt x="3421" y="2313"/>
                        <a:pt x="3896" y="2313"/>
                      </a:cubicBezTo>
                      <a:cubicBezTo>
                        <a:pt x="4530" y="2313"/>
                        <a:pt x="5036" y="1806"/>
                        <a:pt x="5036" y="1172"/>
                      </a:cubicBezTo>
                      <a:cubicBezTo>
                        <a:pt x="5036" y="507"/>
                        <a:pt x="4530" y="1"/>
                        <a:pt x="3896" y="1"/>
                      </a:cubicBezTo>
                      <a:close/>
                    </a:path>
                  </a:pathLst>
                </a:custGeom>
                <a:solidFill>
                  <a:srgbClr val="5BC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45" name="Google Shape;740;p24">
                  <a:extLst>
                    <a:ext uri="{FF2B5EF4-FFF2-40B4-BE49-F238E27FC236}">
                      <a16:creationId xmlns:a16="http://schemas.microsoft.com/office/drawing/2014/main" id="{52599606-706D-4D57-B720-A422AEBA27A4}"/>
                    </a:ext>
                  </a:extLst>
                </p:cNvPr>
                <p:cNvSpPr/>
                <p:nvPr/>
              </p:nvSpPr>
              <p:spPr>
                <a:xfrm>
                  <a:off x="5950166" y="1944469"/>
                  <a:ext cx="161297" cy="74068"/>
                </a:xfrm>
                <a:custGeom>
                  <a:avLst/>
                  <a:gdLst/>
                  <a:ahLst/>
                  <a:cxnLst/>
                  <a:rect l="l" t="t" r="r" b="b"/>
                  <a:pathLst>
                    <a:path w="5037" h="2313" extrusionOk="0">
                      <a:moveTo>
                        <a:pt x="1141" y="1"/>
                      </a:moveTo>
                      <a:cubicBezTo>
                        <a:pt x="507" y="1"/>
                        <a:pt x="1" y="507"/>
                        <a:pt x="1" y="1141"/>
                      </a:cubicBezTo>
                      <a:cubicBezTo>
                        <a:pt x="1" y="1774"/>
                        <a:pt x="507" y="2313"/>
                        <a:pt x="1141" y="2313"/>
                      </a:cubicBezTo>
                      <a:cubicBezTo>
                        <a:pt x="1616" y="2313"/>
                        <a:pt x="2028" y="2028"/>
                        <a:pt x="2186" y="1616"/>
                      </a:cubicBezTo>
                      <a:lnTo>
                        <a:pt x="5036" y="1616"/>
                      </a:lnTo>
                      <a:lnTo>
                        <a:pt x="5036" y="697"/>
                      </a:lnTo>
                      <a:lnTo>
                        <a:pt x="2186" y="697"/>
                      </a:lnTo>
                      <a:cubicBezTo>
                        <a:pt x="2028" y="286"/>
                        <a:pt x="1616" y="1"/>
                        <a:pt x="1141" y="1"/>
                      </a:cubicBezTo>
                      <a:close/>
                    </a:path>
                  </a:pathLst>
                </a:custGeom>
                <a:solidFill>
                  <a:srgbClr val="5BC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grpSp>
        <p:grpSp>
          <p:nvGrpSpPr>
            <p:cNvPr id="19" name="Google Shape;741;p24">
              <a:extLst>
                <a:ext uri="{FF2B5EF4-FFF2-40B4-BE49-F238E27FC236}">
                  <a16:creationId xmlns:a16="http://schemas.microsoft.com/office/drawing/2014/main" id="{1CD7D42A-E55D-4B5A-B9EB-35CCE5AC5955}"/>
                </a:ext>
              </a:extLst>
            </p:cNvPr>
            <p:cNvGrpSpPr/>
            <p:nvPr/>
          </p:nvGrpSpPr>
          <p:grpSpPr>
            <a:xfrm>
              <a:off x="7336484" y="1631129"/>
              <a:ext cx="897527" cy="1004001"/>
              <a:chOff x="7336484" y="1631129"/>
              <a:chExt cx="897527" cy="1004001"/>
            </a:xfrm>
          </p:grpSpPr>
          <p:sp>
            <p:nvSpPr>
              <p:cNvPr id="36" name="Google Shape;742;p24">
                <a:extLst>
                  <a:ext uri="{FF2B5EF4-FFF2-40B4-BE49-F238E27FC236}">
                    <a16:creationId xmlns:a16="http://schemas.microsoft.com/office/drawing/2014/main" id="{A4BC0D59-2144-420D-A062-6D92CFD8C30E}"/>
                  </a:ext>
                </a:extLst>
              </p:cNvPr>
              <p:cNvSpPr/>
              <p:nvPr/>
            </p:nvSpPr>
            <p:spPr>
              <a:xfrm>
                <a:off x="7336484" y="1631129"/>
                <a:ext cx="897527" cy="1004001"/>
              </a:xfrm>
              <a:custGeom>
                <a:avLst/>
                <a:gdLst/>
                <a:ahLst/>
                <a:cxnLst/>
                <a:rect l="l" t="t" r="r" b="b"/>
                <a:pathLst>
                  <a:path w="28028" h="31353" extrusionOk="0">
                    <a:moveTo>
                      <a:pt x="13935" y="0"/>
                    </a:moveTo>
                    <a:cubicBezTo>
                      <a:pt x="21630" y="0"/>
                      <a:pt x="27743" y="6239"/>
                      <a:pt x="27869" y="13934"/>
                    </a:cubicBezTo>
                    <a:cubicBezTo>
                      <a:pt x="28028" y="25018"/>
                      <a:pt x="14441" y="31352"/>
                      <a:pt x="13935" y="31352"/>
                    </a:cubicBezTo>
                    <a:cubicBezTo>
                      <a:pt x="13396" y="31352"/>
                      <a:pt x="0" y="23910"/>
                      <a:pt x="0" y="13934"/>
                    </a:cubicBezTo>
                    <a:cubicBezTo>
                      <a:pt x="0" y="6239"/>
                      <a:pt x="6239" y="0"/>
                      <a:pt x="13935" y="0"/>
                    </a:cubicBezTo>
                    <a:close/>
                    <a:moveTo>
                      <a:pt x="13935" y="3959"/>
                    </a:moveTo>
                    <a:cubicBezTo>
                      <a:pt x="19382" y="3959"/>
                      <a:pt x="23816" y="8361"/>
                      <a:pt x="23816" y="13839"/>
                    </a:cubicBezTo>
                    <a:cubicBezTo>
                      <a:pt x="23816" y="19286"/>
                      <a:pt x="19382" y="23720"/>
                      <a:pt x="13935" y="23720"/>
                    </a:cubicBezTo>
                    <a:cubicBezTo>
                      <a:pt x="8456" y="23720"/>
                      <a:pt x="4054" y="19286"/>
                      <a:pt x="4054" y="13839"/>
                    </a:cubicBezTo>
                    <a:cubicBezTo>
                      <a:pt x="4054" y="8361"/>
                      <a:pt x="8488" y="3959"/>
                      <a:pt x="13935" y="3959"/>
                    </a:cubicBezTo>
                    <a:close/>
                  </a:path>
                </a:pathLst>
              </a:custGeom>
              <a:solidFill>
                <a:srgbClr val="C9C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nvGrpSpPr>
              <p:cNvPr id="37" name="Google Shape;743;p24">
                <a:extLst>
                  <a:ext uri="{FF2B5EF4-FFF2-40B4-BE49-F238E27FC236}">
                    <a16:creationId xmlns:a16="http://schemas.microsoft.com/office/drawing/2014/main" id="{B9D4E5C1-637B-4167-9F96-EC00D0013216}"/>
                  </a:ext>
                </a:extLst>
              </p:cNvPr>
              <p:cNvGrpSpPr/>
              <p:nvPr/>
            </p:nvGrpSpPr>
            <p:grpSpPr>
              <a:xfrm>
                <a:off x="7621452" y="1829636"/>
                <a:ext cx="322531" cy="471852"/>
                <a:chOff x="7621452" y="1829636"/>
                <a:chExt cx="322531" cy="471852"/>
              </a:xfrm>
            </p:grpSpPr>
            <p:sp>
              <p:nvSpPr>
                <p:cNvPr id="38" name="Google Shape;744;p24">
                  <a:extLst>
                    <a:ext uri="{FF2B5EF4-FFF2-40B4-BE49-F238E27FC236}">
                      <a16:creationId xmlns:a16="http://schemas.microsoft.com/office/drawing/2014/main" id="{DE7DCACA-F98D-4405-97AC-579153482F8C}"/>
                    </a:ext>
                  </a:extLst>
                </p:cNvPr>
                <p:cNvSpPr/>
                <p:nvPr/>
              </p:nvSpPr>
              <p:spPr>
                <a:xfrm>
                  <a:off x="7621452" y="1829636"/>
                  <a:ext cx="322531" cy="250768"/>
                </a:xfrm>
                <a:custGeom>
                  <a:avLst/>
                  <a:gdLst/>
                  <a:ahLst/>
                  <a:cxnLst/>
                  <a:rect l="l" t="t" r="r" b="b"/>
                  <a:pathLst>
                    <a:path w="10072" h="7831" extrusionOk="0">
                      <a:moveTo>
                        <a:pt x="5036" y="0"/>
                      </a:moveTo>
                      <a:cubicBezTo>
                        <a:pt x="4933" y="0"/>
                        <a:pt x="4830" y="24"/>
                        <a:pt x="4751" y="71"/>
                      </a:cubicBezTo>
                      <a:lnTo>
                        <a:pt x="222" y="3555"/>
                      </a:lnTo>
                      <a:cubicBezTo>
                        <a:pt x="0" y="3713"/>
                        <a:pt x="0" y="4093"/>
                        <a:pt x="222" y="4252"/>
                      </a:cubicBezTo>
                      <a:cubicBezTo>
                        <a:pt x="982" y="4853"/>
                        <a:pt x="3801" y="7007"/>
                        <a:pt x="4751" y="7735"/>
                      </a:cubicBezTo>
                      <a:cubicBezTo>
                        <a:pt x="4830" y="7799"/>
                        <a:pt x="4933" y="7830"/>
                        <a:pt x="5036" y="7830"/>
                      </a:cubicBezTo>
                      <a:cubicBezTo>
                        <a:pt x="5139" y="7830"/>
                        <a:pt x="5242" y="7799"/>
                        <a:pt x="5321" y="7735"/>
                      </a:cubicBezTo>
                      <a:cubicBezTo>
                        <a:pt x="6018" y="7197"/>
                        <a:pt x="7189" y="6310"/>
                        <a:pt x="9849" y="4252"/>
                      </a:cubicBezTo>
                      <a:cubicBezTo>
                        <a:pt x="10071" y="4093"/>
                        <a:pt x="10071" y="3745"/>
                        <a:pt x="9849" y="3555"/>
                      </a:cubicBezTo>
                      <a:lnTo>
                        <a:pt x="5321" y="71"/>
                      </a:lnTo>
                      <a:cubicBezTo>
                        <a:pt x="5242" y="24"/>
                        <a:pt x="5139" y="0"/>
                        <a:pt x="5036" y="0"/>
                      </a:cubicBezTo>
                      <a:close/>
                    </a:path>
                  </a:pathLst>
                </a:custGeom>
                <a:solidFill>
                  <a:srgbClr val="C9C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39" name="Google Shape;745;p24">
                  <a:extLst>
                    <a:ext uri="{FF2B5EF4-FFF2-40B4-BE49-F238E27FC236}">
                      <a16:creationId xmlns:a16="http://schemas.microsoft.com/office/drawing/2014/main" id="{4FC228AA-9BAB-4252-89F1-95C6D6777BE1}"/>
                    </a:ext>
                  </a:extLst>
                </p:cNvPr>
                <p:cNvSpPr/>
                <p:nvPr/>
              </p:nvSpPr>
              <p:spPr>
                <a:xfrm>
                  <a:off x="7621452" y="2028656"/>
                  <a:ext cx="322531" cy="162290"/>
                </a:xfrm>
                <a:custGeom>
                  <a:avLst/>
                  <a:gdLst/>
                  <a:ahLst/>
                  <a:cxnLst/>
                  <a:rect l="l" t="t" r="r" b="b"/>
                  <a:pathLst>
                    <a:path w="10072" h="5068" extrusionOk="0">
                      <a:moveTo>
                        <a:pt x="1267" y="0"/>
                      </a:moveTo>
                      <a:lnTo>
                        <a:pt x="222" y="792"/>
                      </a:lnTo>
                      <a:cubicBezTo>
                        <a:pt x="0" y="982"/>
                        <a:pt x="0" y="1330"/>
                        <a:pt x="222" y="1520"/>
                      </a:cubicBezTo>
                      <a:lnTo>
                        <a:pt x="2217" y="3040"/>
                      </a:lnTo>
                      <a:cubicBezTo>
                        <a:pt x="3421" y="3959"/>
                        <a:pt x="4719" y="4941"/>
                        <a:pt x="4751" y="4972"/>
                      </a:cubicBezTo>
                      <a:cubicBezTo>
                        <a:pt x="4830" y="5036"/>
                        <a:pt x="4925" y="5067"/>
                        <a:pt x="5024" y="5067"/>
                      </a:cubicBezTo>
                      <a:cubicBezTo>
                        <a:pt x="5123" y="5067"/>
                        <a:pt x="5226" y="5036"/>
                        <a:pt x="5321" y="4972"/>
                      </a:cubicBezTo>
                      <a:cubicBezTo>
                        <a:pt x="6461" y="4086"/>
                        <a:pt x="8773" y="2312"/>
                        <a:pt x="9849" y="1520"/>
                      </a:cubicBezTo>
                      <a:cubicBezTo>
                        <a:pt x="10071" y="1330"/>
                        <a:pt x="10071" y="982"/>
                        <a:pt x="9849" y="792"/>
                      </a:cubicBezTo>
                      <a:lnTo>
                        <a:pt x="8804" y="0"/>
                      </a:lnTo>
                      <a:cubicBezTo>
                        <a:pt x="8108" y="507"/>
                        <a:pt x="6524" y="1710"/>
                        <a:pt x="5859" y="2217"/>
                      </a:cubicBezTo>
                      <a:cubicBezTo>
                        <a:pt x="5622" y="2407"/>
                        <a:pt x="5329" y="2502"/>
                        <a:pt x="5036" y="2502"/>
                      </a:cubicBezTo>
                      <a:cubicBezTo>
                        <a:pt x="4743" y="2502"/>
                        <a:pt x="4450" y="2407"/>
                        <a:pt x="4212" y="2217"/>
                      </a:cubicBezTo>
                      <a:cubicBezTo>
                        <a:pt x="3611" y="1774"/>
                        <a:pt x="2344" y="824"/>
                        <a:pt x="1267" y="0"/>
                      </a:cubicBezTo>
                      <a:close/>
                    </a:path>
                  </a:pathLst>
                </a:custGeom>
                <a:solidFill>
                  <a:srgbClr val="C9C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40" name="Google Shape;746;p24">
                  <a:extLst>
                    <a:ext uri="{FF2B5EF4-FFF2-40B4-BE49-F238E27FC236}">
                      <a16:creationId xmlns:a16="http://schemas.microsoft.com/office/drawing/2014/main" id="{A8B05AE2-6CCF-46CE-950C-FCC02752BBBC}"/>
                    </a:ext>
                  </a:extLst>
                </p:cNvPr>
                <p:cNvSpPr/>
                <p:nvPr/>
              </p:nvSpPr>
              <p:spPr>
                <a:xfrm>
                  <a:off x="7621452" y="2139198"/>
                  <a:ext cx="322531" cy="162290"/>
                </a:xfrm>
                <a:custGeom>
                  <a:avLst/>
                  <a:gdLst/>
                  <a:ahLst/>
                  <a:cxnLst/>
                  <a:rect l="l" t="t" r="r" b="b"/>
                  <a:pathLst>
                    <a:path w="10072" h="5068" extrusionOk="0">
                      <a:moveTo>
                        <a:pt x="1267" y="0"/>
                      </a:moveTo>
                      <a:lnTo>
                        <a:pt x="222" y="792"/>
                      </a:lnTo>
                      <a:cubicBezTo>
                        <a:pt x="0" y="982"/>
                        <a:pt x="0" y="1330"/>
                        <a:pt x="222" y="1520"/>
                      </a:cubicBezTo>
                      <a:cubicBezTo>
                        <a:pt x="3991" y="4402"/>
                        <a:pt x="3167" y="3769"/>
                        <a:pt x="4751" y="4972"/>
                      </a:cubicBezTo>
                      <a:cubicBezTo>
                        <a:pt x="4830" y="5036"/>
                        <a:pt x="4925" y="5067"/>
                        <a:pt x="5024" y="5067"/>
                      </a:cubicBezTo>
                      <a:cubicBezTo>
                        <a:pt x="5123" y="5067"/>
                        <a:pt x="5226" y="5036"/>
                        <a:pt x="5321" y="4972"/>
                      </a:cubicBezTo>
                      <a:cubicBezTo>
                        <a:pt x="6588" y="4022"/>
                        <a:pt x="6113" y="4370"/>
                        <a:pt x="9849" y="1520"/>
                      </a:cubicBezTo>
                      <a:cubicBezTo>
                        <a:pt x="10071" y="1330"/>
                        <a:pt x="10071" y="982"/>
                        <a:pt x="9849" y="824"/>
                      </a:cubicBezTo>
                      <a:lnTo>
                        <a:pt x="8804" y="0"/>
                      </a:lnTo>
                      <a:cubicBezTo>
                        <a:pt x="7759" y="792"/>
                        <a:pt x="6588" y="1679"/>
                        <a:pt x="5859" y="2249"/>
                      </a:cubicBezTo>
                      <a:cubicBezTo>
                        <a:pt x="5622" y="2439"/>
                        <a:pt x="5329" y="2534"/>
                        <a:pt x="5036" y="2534"/>
                      </a:cubicBezTo>
                      <a:cubicBezTo>
                        <a:pt x="4743" y="2534"/>
                        <a:pt x="4450" y="2439"/>
                        <a:pt x="4212" y="2249"/>
                      </a:cubicBezTo>
                      <a:lnTo>
                        <a:pt x="1267" y="0"/>
                      </a:lnTo>
                      <a:close/>
                    </a:path>
                  </a:pathLst>
                </a:custGeom>
                <a:solidFill>
                  <a:srgbClr val="C9C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grpSp>
        <p:grpSp>
          <p:nvGrpSpPr>
            <p:cNvPr id="20" name="Google Shape;747;p24">
              <a:extLst>
                <a:ext uri="{FF2B5EF4-FFF2-40B4-BE49-F238E27FC236}">
                  <a16:creationId xmlns:a16="http://schemas.microsoft.com/office/drawing/2014/main" id="{7BBD8CB2-E2F2-471F-8F23-4DB6A3C81EE5}"/>
                </a:ext>
              </a:extLst>
            </p:cNvPr>
            <p:cNvGrpSpPr/>
            <p:nvPr/>
          </p:nvGrpSpPr>
          <p:grpSpPr>
            <a:xfrm>
              <a:off x="959684" y="1631129"/>
              <a:ext cx="897527" cy="1004001"/>
              <a:chOff x="959684" y="1631129"/>
              <a:chExt cx="897527" cy="1004001"/>
            </a:xfrm>
          </p:grpSpPr>
          <p:sp>
            <p:nvSpPr>
              <p:cNvPr id="34" name="Google Shape;748;p24">
                <a:extLst>
                  <a:ext uri="{FF2B5EF4-FFF2-40B4-BE49-F238E27FC236}">
                    <a16:creationId xmlns:a16="http://schemas.microsoft.com/office/drawing/2014/main" id="{A8F8C1C8-20DE-48F3-99A9-8D002E6B9428}"/>
                  </a:ext>
                </a:extLst>
              </p:cNvPr>
              <p:cNvSpPr/>
              <p:nvPr/>
            </p:nvSpPr>
            <p:spPr>
              <a:xfrm>
                <a:off x="959684" y="1631129"/>
                <a:ext cx="897527" cy="1004001"/>
              </a:xfrm>
              <a:custGeom>
                <a:avLst/>
                <a:gdLst/>
                <a:ahLst/>
                <a:cxnLst/>
                <a:rect l="l" t="t" r="r" b="b"/>
                <a:pathLst>
                  <a:path w="28028" h="31353" extrusionOk="0">
                    <a:moveTo>
                      <a:pt x="13935" y="0"/>
                    </a:moveTo>
                    <a:cubicBezTo>
                      <a:pt x="21630" y="0"/>
                      <a:pt x="27774" y="6239"/>
                      <a:pt x="27869" y="13934"/>
                    </a:cubicBezTo>
                    <a:cubicBezTo>
                      <a:pt x="28027" y="25018"/>
                      <a:pt x="14441" y="31352"/>
                      <a:pt x="13935" y="31352"/>
                    </a:cubicBezTo>
                    <a:cubicBezTo>
                      <a:pt x="13396" y="31352"/>
                      <a:pt x="0" y="23910"/>
                      <a:pt x="0" y="13934"/>
                    </a:cubicBezTo>
                    <a:cubicBezTo>
                      <a:pt x="0" y="6239"/>
                      <a:pt x="6239" y="0"/>
                      <a:pt x="13935" y="0"/>
                    </a:cubicBezTo>
                    <a:close/>
                    <a:moveTo>
                      <a:pt x="13935" y="3959"/>
                    </a:moveTo>
                    <a:cubicBezTo>
                      <a:pt x="19413" y="3959"/>
                      <a:pt x="23815" y="8361"/>
                      <a:pt x="23815" y="13839"/>
                    </a:cubicBezTo>
                    <a:cubicBezTo>
                      <a:pt x="23815" y="19286"/>
                      <a:pt x="19413" y="23720"/>
                      <a:pt x="13935" y="23720"/>
                    </a:cubicBezTo>
                    <a:cubicBezTo>
                      <a:pt x="8488" y="23720"/>
                      <a:pt x="4054" y="19286"/>
                      <a:pt x="4054" y="13839"/>
                    </a:cubicBezTo>
                    <a:cubicBezTo>
                      <a:pt x="4054" y="8361"/>
                      <a:pt x="8488" y="3959"/>
                      <a:pt x="13935" y="3959"/>
                    </a:cubicBezTo>
                    <a:close/>
                  </a:path>
                </a:pathLst>
              </a:custGeom>
              <a:solidFill>
                <a:srgbClr val="C9C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35" name="Google Shape;749;p24">
                <a:extLst>
                  <a:ext uri="{FF2B5EF4-FFF2-40B4-BE49-F238E27FC236}">
                    <a16:creationId xmlns:a16="http://schemas.microsoft.com/office/drawing/2014/main" id="{2CFBFFFF-3C97-4181-9D0C-2BE25706964A}"/>
                  </a:ext>
                </a:extLst>
              </p:cNvPr>
              <p:cNvSpPr/>
              <p:nvPr/>
            </p:nvSpPr>
            <p:spPr>
              <a:xfrm>
                <a:off x="1242602" y="1828868"/>
                <a:ext cx="326597" cy="472620"/>
              </a:xfrm>
              <a:custGeom>
                <a:avLst/>
                <a:gdLst/>
                <a:ahLst/>
                <a:cxnLst/>
                <a:rect l="l" t="t" r="r" b="b"/>
                <a:pathLst>
                  <a:path w="10199" h="14759" extrusionOk="0">
                    <a:moveTo>
                      <a:pt x="3454" y="3733"/>
                    </a:moveTo>
                    <a:cubicBezTo>
                      <a:pt x="3684" y="3733"/>
                      <a:pt x="3899" y="3888"/>
                      <a:pt x="3928" y="4149"/>
                    </a:cubicBezTo>
                    <a:lnTo>
                      <a:pt x="4910" y="10103"/>
                    </a:lnTo>
                    <a:lnTo>
                      <a:pt x="3896" y="10135"/>
                    </a:lnTo>
                    <a:lnTo>
                      <a:pt x="2946" y="4307"/>
                    </a:lnTo>
                    <a:cubicBezTo>
                      <a:pt x="2915" y="4054"/>
                      <a:pt x="3073" y="3801"/>
                      <a:pt x="3326" y="3737"/>
                    </a:cubicBezTo>
                    <a:lnTo>
                      <a:pt x="3390" y="3737"/>
                    </a:lnTo>
                    <a:cubicBezTo>
                      <a:pt x="3411" y="3735"/>
                      <a:pt x="3432" y="3733"/>
                      <a:pt x="3454" y="3733"/>
                    </a:cubicBezTo>
                    <a:close/>
                    <a:moveTo>
                      <a:pt x="6755" y="3734"/>
                    </a:moveTo>
                    <a:cubicBezTo>
                      <a:pt x="6773" y="3734"/>
                      <a:pt x="6791" y="3735"/>
                      <a:pt x="6810" y="3737"/>
                    </a:cubicBezTo>
                    <a:lnTo>
                      <a:pt x="6873" y="3769"/>
                    </a:lnTo>
                    <a:cubicBezTo>
                      <a:pt x="7126" y="3801"/>
                      <a:pt x="7317" y="4054"/>
                      <a:pt x="7285" y="4307"/>
                    </a:cubicBezTo>
                    <a:lnTo>
                      <a:pt x="6335" y="10135"/>
                    </a:lnTo>
                    <a:lnTo>
                      <a:pt x="5321" y="10103"/>
                    </a:lnTo>
                    <a:lnTo>
                      <a:pt x="6271" y="4149"/>
                    </a:lnTo>
                    <a:cubicBezTo>
                      <a:pt x="6330" y="3914"/>
                      <a:pt x="6525" y="3734"/>
                      <a:pt x="6755" y="3734"/>
                    </a:cubicBezTo>
                    <a:close/>
                    <a:moveTo>
                      <a:pt x="7126" y="11021"/>
                    </a:moveTo>
                    <a:lnTo>
                      <a:pt x="7126" y="12035"/>
                    </a:lnTo>
                    <a:lnTo>
                      <a:pt x="3073" y="12035"/>
                    </a:lnTo>
                    <a:lnTo>
                      <a:pt x="3073" y="11021"/>
                    </a:lnTo>
                    <a:close/>
                    <a:moveTo>
                      <a:pt x="5100" y="0"/>
                    </a:moveTo>
                    <a:cubicBezTo>
                      <a:pt x="2281" y="0"/>
                      <a:pt x="1" y="2312"/>
                      <a:pt x="1" y="5131"/>
                    </a:cubicBezTo>
                    <a:cubicBezTo>
                      <a:pt x="1" y="6841"/>
                      <a:pt x="856" y="8393"/>
                      <a:pt x="2186" y="9311"/>
                    </a:cubicBezTo>
                    <a:lnTo>
                      <a:pt x="2186" y="12446"/>
                    </a:lnTo>
                    <a:cubicBezTo>
                      <a:pt x="2186" y="12668"/>
                      <a:pt x="2408" y="12858"/>
                      <a:pt x="2629" y="12858"/>
                    </a:cubicBezTo>
                    <a:lnTo>
                      <a:pt x="3485" y="12858"/>
                    </a:lnTo>
                    <a:lnTo>
                      <a:pt x="3485" y="14315"/>
                    </a:lnTo>
                    <a:cubicBezTo>
                      <a:pt x="3485" y="14568"/>
                      <a:pt x="3675" y="14758"/>
                      <a:pt x="3928" y="14758"/>
                    </a:cubicBezTo>
                    <a:lnTo>
                      <a:pt x="6271" y="14758"/>
                    </a:lnTo>
                    <a:cubicBezTo>
                      <a:pt x="6525" y="14758"/>
                      <a:pt x="6715" y="14568"/>
                      <a:pt x="6715" y="14315"/>
                    </a:cubicBezTo>
                    <a:lnTo>
                      <a:pt x="6715" y="12858"/>
                    </a:lnTo>
                    <a:lnTo>
                      <a:pt x="7570" y="12858"/>
                    </a:lnTo>
                    <a:cubicBezTo>
                      <a:pt x="7823" y="12858"/>
                      <a:pt x="8013" y="12668"/>
                      <a:pt x="8013" y="12446"/>
                    </a:cubicBezTo>
                    <a:lnTo>
                      <a:pt x="8013" y="9311"/>
                    </a:lnTo>
                    <a:cubicBezTo>
                      <a:pt x="9343" y="8393"/>
                      <a:pt x="10198" y="6841"/>
                      <a:pt x="10198" y="5131"/>
                    </a:cubicBezTo>
                    <a:cubicBezTo>
                      <a:pt x="10198" y="2312"/>
                      <a:pt x="7918" y="0"/>
                      <a:pt x="5100" y="0"/>
                    </a:cubicBezTo>
                    <a:close/>
                  </a:path>
                </a:pathLst>
              </a:custGeom>
              <a:solidFill>
                <a:srgbClr val="C9C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grpSp>
          <p:nvGrpSpPr>
            <p:cNvPr id="21" name="Google Shape;750;p24">
              <a:extLst>
                <a:ext uri="{FF2B5EF4-FFF2-40B4-BE49-F238E27FC236}">
                  <a16:creationId xmlns:a16="http://schemas.microsoft.com/office/drawing/2014/main" id="{4FD602BF-9F18-4F6E-A22A-3AF74E7B6A78}"/>
                </a:ext>
              </a:extLst>
            </p:cNvPr>
            <p:cNvGrpSpPr/>
            <p:nvPr/>
          </p:nvGrpSpPr>
          <p:grpSpPr>
            <a:xfrm>
              <a:off x="4148068" y="1631129"/>
              <a:ext cx="897527" cy="1004001"/>
              <a:chOff x="4148068" y="1631129"/>
              <a:chExt cx="897527" cy="1004001"/>
            </a:xfrm>
          </p:grpSpPr>
          <p:sp>
            <p:nvSpPr>
              <p:cNvPr id="32" name="Google Shape;751;p24">
                <a:extLst>
                  <a:ext uri="{FF2B5EF4-FFF2-40B4-BE49-F238E27FC236}">
                    <a16:creationId xmlns:a16="http://schemas.microsoft.com/office/drawing/2014/main" id="{4816BC22-1E11-47A4-A824-F598C0907B35}"/>
                  </a:ext>
                </a:extLst>
              </p:cNvPr>
              <p:cNvSpPr/>
              <p:nvPr/>
            </p:nvSpPr>
            <p:spPr>
              <a:xfrm>
                <a:off x="4148068" y="1631129"/>
                <a:ext cx="897527" cy="1004001"/>
              </a:xfrm>
              <a:custGeom>
                <a:avLst/>
                <a:gdLst/>
                <a:ahLst/>
                <a:cxnLst/>
                <a:rect l="l" t="t" r="r" b="b"/>
                <a:pathLst>
                  <a:path w="28028" h="31353" extrusionOk="0">
                    <a:moveTo>
                      <a:pt x="13935" y="0"/>
                    </a:moveTo>
                    <a:cubicBezTo>
                      <a:pt x="21631" y="0"/>
                      <a:pt x="27775" y="6239"/>
                      <a:pt x="27870" y="13934"/>
                    </a:cubicBezTo>
                    <a:cubicBezTo>
                      <a:pt x="28028" y="25018"/>
                      <a:pt x="14442" y="31352"/>
                      <a:pt x="13935" y="31352"/>
                    </a:cubicBezTo>
                    <a:cubicBezTo>
                      <a:pt x="13397" y="31352"/>
                      <a:pt x="1" y="23910"/>
                      <a:pt x="1" y="13934"/>
                    </a:cubicBezTo>
                    <a:cubicBezTo>
                      <a:pt x="1" y="6239"/>
                      <a:pt x="6240" y="0"/>
                      <a:pt x="13935" y="0"/>
                    </a:cubicBezTo>
                    <a:close/>
                    <a:moveTo>
                      <a:pt x="13935" y="3959"/>
                    </a:moveTo>
                    <a:cubicBezTo>
                      <a:pt x="19414" y="3959"/>
                      <a:pt x="23816" y="8361"/>
                      <a:pt x="23816" y="13839"/>
                    </a:cubicBezTo>
                    <a:cubicBezTo>
                      <a:pt x="23816" y="19286"/>
                      <a:pt x="19382" y="23720"/>
                      <a:pt x="13935" y="23720"/>
                    </a:cubicBezTo>
                    <a:cubicBezTo>
                      <a:pt x="8488" y="23720"/>
                      <a:pt x="4054" y="19286"/>
                      <a:pt x="4054" y="13839"/>
                    </a:cubicBezTo>
                    <a:cubicBezTo>
                      <a:pt x="4054" y="8361"/>
                      <a:pt x="8488" y="3959"/>
                      <a:pt x="13935" y="3959"/>
                    </a:cubicBez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33" name="Google Shape;752;p24">
                <a:extLst>
                  <a:ext uri="{FF2B5EF4-FFF2-40B4-BE49-F238E27FC236}">
                    <a16:creationId xmlns:a16="http://schemas.microsoft.com/office/drawing/2014/main" id="{19C7F85A-5FE1-4938-B7C2-255DDB69A5F6}"/>
                  </a:ext>
                </a:extLst>
              </p:cNvPr>
              <p:cNvSpPr/>
              <p:nvPr/>
            </p:nvSpPr>
            <p:spPr>
              <a:xfrm>
                <a:off x="4473609" y="1900855"/>
                <a:ext cx="271807" cy="359036"/>
              </a:xfrm>
              <a:custGeom>
                <a:avLst/>
                <a:gdLst/>
                <a:ahLst/>
                <a:cxnLst/>
                <a:rect l="l" t="t" r="r" b="b"/>
                <a:pathLst>
                  <a:path w="8488" h="11212" extrusionOk="0">
                    <a:moveTo>
                      <a:pt x="951" y="1"/>
                    </a:moveTo>
                    <a:cubicBezTo>
                      <a:pt x="476" y="1"/>
                      <a:pt x="64" y="381"/>
                      <a:pt x="64" y="888"/>
                    </a:cubicBezTo>
                    <a:lnTo>
                      <a:pt x="1" y="8172"/>
                    </a:lnTo>
                    <a:cubicBezTo>
                      <a:pt x="1" y="8393"/>
                      <a:pt x="191" y="8615"/>
                      <a:pt x="412" y="8615"/>
                    </a:cubicBezTo>
                    <a:lnTo>
                      <a:pt x="2439" y="8615"/>
                    </a:lnTo>
                    <a:cubicBezTo>
                      <a:pt x="2344" y="8837"/>
                      <a:pt x="2312" y="9058"/>
                      <a:pt x="2312" y="9312"/>
                    </a:cubicBezTo>
                    <a:cubicBezTo>
                      <a:pt x="2281" y="10357"/>
                      <a:pt x="3136" y="11212"/>
                      <a:pt x="4181" y="11212"/>
                    </a:cubicBezTo>
                    <a:cubicBezTo>
                      <a:pt x="4308" y="11212"/>
                      <a:pt x="4403" y="11212"/>
                      <a:pt x="4529" y="11180"/>
                    </a:cubicBezTo>
                    <a:cubicBezTo>
                      <a:pt x="5416" y="11022"/>
                      <a:pt x="6081" y="10262"/>
                      <a:pt x="6081" y="9343"/>
                    </a:cubicBezTo>
                    <a:cubicBezTo>
                      <a:pt x="6081" y="9122"/>
                      <a:pt x="6049" y="8900"/>
                      <a:pt x="5954" y="8678"/>
                    </a:cubicBezTo>
                    <a:lnTo>
                      <a:pt x="7981" y="8678"/>
                    </a:lnTo>
                    <a:cubicBezTo>
                      <a:pt x="7997" y="8681"/>
                      <a:pt x="8014" y="8682"/>
                      <a:pt x="8029" y="8682"/>
                    </a:cubicBezTo>
                    <a:cubicBezTo>
                      <a:pt x="8230" y="8682"/>
                      <a:pt x="8395" y="8501"/>
                      <a:pt x="8425" y="8267"/>
                    </a:cubicBezTo>
                    <a:lnTo>
                      <a:pt x="8456" y="5353"/>
                    </a:lnTo>
                    <a:cubicBezTo>
                      <a:pt x="8456" y="5100"/>
                      <a:pt x="8266" y="4910"/>
                      <a:pt x="8045" y="4878"/>
                    </a:cubicBezTo>
                    <a:cubicBezTo>
                      <a:pt x="7886" y="4878"/>
                      <a:pt x="7760" y="4941"/>
                      <a:pt x="7696" y="5036"/>
                    </a:cubicBezTo>
                    <a:cubicBezTo>
                      <a:pt x="7487" y="5280"/>
                      <a:pt x="7192" y="5400"/>
                      <a:pt x="6895" y="5400"/>
                    </a:cubicBezTo>
                    <a:cubicBezTo>
                      <a:pt x="6652" y="5400"/>
                      <a:pt x="6407" y="5320"/>
                      <a:pt x="6208" y="5163"/>
                    </a:cubicBezTo>
                    <a:cubicBezTo>
                      <a:pt x="5986" y="4941"/>
                      <a:pt x="5859" y="4656"/>
                      <a:pt x="5859" y="4340"/>
                    </a:cubicBezTo>
                    <a:cubicBezTo>
                      <a:pt x="5859" y="3770"/>
                      <a:pt x="6334" y="3326"/>
                      <a:pt x="6904" y="3326"/>
                    </a:cubicBezTo>
                    <a:cubicBezTo>
                      <a:pt x="7221" y="3326"/>
                      <a:pt x="7506" y="3453"/>
                      <a:pt x="7696" y="3706"/>
                    </a:cubicBezTo>
                    <a:cubicBezTo>
                      <a:pt x="7783" y="3793"/>
                      <a:pt x="7899" y="3842"/>
                      <a:pt x="8017" y="3842"/>
                    </a:cubicBezTo>
                    <a:cubicBezTo>
                      <a:pt x="8114" y="3842"/>
                      <a:pt x="8212" y="3809"/>
                      <a:pt x="8298" y="3738"/>
                    </a:cubicBezTo>
                    <a:cubicBezTo>
                      <a:pt x="8393" y="3675"/>
                      <a:pt x="8456" y="3548"/>
                      <a:pt x="8456" y="3421"/>
                    </a:cubicBezTo>
                    <a:lnTo>
                      <a:pt x="8488" y="508"/>
                    </a:lnTo>
                    <a:cubicBezTo>
                      <a:pt x="8488" y="254"/>
                      <a:pt x="8298" y="64"/>
                      <a:pt x="8076" y="64"/>
                    </a:cubicBezTo>
                    <a:lnTo>
                      <a:pt x="951" y="1"/>
                    </a:ln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sp>
          <p:nvSpPr>
            <p:cNvPr id="22" name="Google Shape;754;p24">
              <a:extLst>
                <a:ext uri="{FF2B5EF4-FFF2-40B4-BE49-F238E27FC236}">
                  <a16:creationId xmlns:a16="http://schemas.microsoft.com/office/drawing/2014/main" id="{0C0B512A-3723-4749-A402-DCA151A237B1}"/>
                </a:ext>
              </a:extLst>
            </p:cNvPr>
            <p:cNvSpPr txBox="1"/>
            <p:nvPr/>
          </p:nvSpPr>
          <p:spPr>
            <a:xfrm>
              <a:off x="822100" y="3096300"/>
              <a:ext cx="1167600" cy="61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solidFill>
                    <a:schemeClr val="bg1"/>
                  </a:solidFill>
                  <a:latin typeface="Roboto"/>
                  <a:ea typeface="Roboto"/>
                  <a:cs typeface="Roboto"/>
                  <a:sym typeface="Roboto"/>
                </a:rPr>
                <a:t>Descriptive Study</a:t>
              </a:r>
              <a:endParaRPr sz="1100" dirty="0">
                <a:solidFill>
                  <a:schemeClr val="bg1"/>
                </a:solidFill>
                <a:latin typeface="Roboto"/>
                <a:ea typeface="Roboto"/>
                <a:cs typeface="Roboto"/>
                <a:sym typeface="Roboto"/>
              </a:endParaRPr>
            </a:p>
          </p:txBody>
        </p:sp>
        <p:sp>
          <p:nvSpPr>
            <p:cNvPr id="23" name="Google Shape;755;p24">
              <a:extLst>
                <a:ext uri="{FF2B5EF4-FFF2-40B4-BE49-F238E27FC236}">
                  <a16:creationId xmlns:a16="http://schemas.microsoft.com/office/drawing/2014/main" id="{C406197A-7990-4FFA-BEA4-F3C2643EFE0E}"/>
                </a:ext>
              </a:extLst>
            </p:cNvPr>
            <p:cNvSpPr txBox="1"/>
            <p:nvPr/>
          </p:nvSpPr>
          <p:spPr>
            <a:xfrm>
              <a:off x="5604706" y="3096300"/>
              <a:ext cx="1167600" cy="61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IN" sz="1100" dirty="0">
                  <a:solidFill>
                    <a:schemeClr val="bg1"/>
                  </a:solidFill>
                  <a:latin typeface="Roboto"/>
                  <a:ea typeface="Roboto"/>
                  <a:cs typeface="Roboto"/>
                  <a:sym typeface="Roboto"/>
                </a:rPr>
                <a:t>305 (n=N/(1+N(</a:t>
              </a:r>
              <a:r>
                <a:rPr lang="en-IN" sz="1100" dirty="0">
                  <a:solidFill>
                    <a:schemeClr val="bg1"/>
                  </a:solidFill>
                  <a:effectLst/>
                  <a:latin typeface="Calibri" panose="020F0502020204030204" pitchFamily="34" charset="0"/>
                  <a:ea typeface="Times New Roman" panose="02020603050405020304" pitchFamily="18" charset="0"/>
                </a:rPr>
                <a:t>e</a:t>
              </a:r>
              <a:r>
                <a:rPr lang="en-IN" sz="1100" baseline="30000" dirty="0">
                  <a:solidFill>
                    <a:schemeClr val="bg1"/>
                  </a:solidFill>
                  <a:effectLst/>
                  <a:latin typeface="Calibri" panose="020F0502020204030204" pitchFamily="34" charset="0"/>
                  <a:ea typeface="Times New Roman" panose="02020603050405020304" pitchFamily="18" charset="0"/>
                </a:rPr>
                <a:t>2</a:t>
              </a:r>
              <a:r>
                <a:rPr lang="en-IN" sz="1100" dirty="0">
                  <a:solidFill>
                    <a:schemeClr val="bg1"/>
                  </a:solidFill>
                  <a:effectLst/>
                  <a:latin typeface="Calibri" panose="020F0502020204030204" pitchFamily="34" charset="0"/>
                  <a:ea typeface="Times New Roman" panose="02020603050405020304" pitchFamily="18" charset="0"/>
                </a:rPr>
                <a:t>)))</a:t>
              </a:r>
              <a:endParaRPr sz="1100" dirty="0">
                <a:solidFill>
                  <a:schemeClr val="bg1"/>
                </a:solidFill>
                <a:latin typeface="Roboto"/>
                <a:ea typeface="Roboto"/>
                <a:cs typeface="Roboto"/>
                <a:sym typeface="Roboto"/>
              </a:endParaRPr>
            </a:p>
          </p:txBody>
        </p:sp>
        <p:sp>
          <p:nvSpPr>
            <p:cNvPr id="24" name="Google Shape;756;p24">
              <a:extLst>
                <a:ext uri="{FF2B5EF4-FFF2-40B4-BE49-F238E27FC236}">
                  <a16:creationId xmlns:a16="http://schemas.microsoft.com/office/drawing/2014/main" id="{490465F7-A6B5-48D4-8D29-71F9ECFECBFF}"/>
                </a:ext>
              </a:extLst>
            </p:cNvPr>
            <p:cNvSpPr txBox="1"/>
            <p:nvPr/>
          </p:nvSpPr>
          <p:spPr>
            <a:xfrm>
              <a:off x="4010504" y="3096300"/>
              <a:ext cx="1167600" cy="61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solidFill>
                    <a:schemeClr val="bg1"/>
                  </a:solidFill>
                  <a:latin typeface="Roboto"/>
                  <a:ea typeface="Roboto"/>
                  <a:cs typeface="Roboto"/>
                  <a:sym typeface="Roboto"/>
                </a:rPr>
                <a:t>Doctors, Patients and Nurses</a:t>
              </a:r>
              <a:endParaRPr sz="1100" dirty="0">
                <a:solidFill>
                  <a:schemeClr val="bg1"/>
                </a:solidFill>
                <a:latin typeface="Roboto"/>
                <a:ea typeface="Roboto"/>
                <a:cs typeface="Roboto"/>
                <a:sym typeface="Roboto"/>
              </a:endParaRPr>
            </a:p>
          </p:txBody>
        </p:sp>
        <p:sp>
          <p:nvSpPr>
            <p:cNvPr id="25" name="Google Shape;757;p24">
              <a:extLst>
                <a:ext uri="{FF2B5EF4-FFF2-40B4-BE49-F238E27FC236}">
                  <a16:creationId xmlns:a16="http://schemas.microsoft.com/office/drawing/2014/main" id="{4E694C55-F28D-4E27-B333-605D3AA38FBD}"/>
                </a:ext>
              </a:extLst>
            </p:cNvPr>
            <p:cNvSpPr txBox="1"/>
            <p:nvPr/>
          </p:nvSpPr>
          <p:spPr>
            <a:xfrm>
              <a:off x="7198908" y="3096300"/>
              <a:ext cx="1167600" cy="61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solidFill>
                    <a:schemeClr val="bg1"/>
                  </a:solidFill>
                  <a:latin typeface="Roboto"/>
                  <a:ea typeface="Roboto"/>
                  <a:cs typeface="Roboto"/>
                  <a:sym typeface="Roboto"/>
                </a:rPr>
                <a:t>Convenience Sampling </a:t>
              </a:r>
              <a:endParaRPr sz="1100" dirty="0">
                <a:solidFill>
                  <a:schemeClr val="bg1"/>
                </a:solidFill>
                <a:latin typeface="Roboto"/>
                <a:ea typeface="Roboto"/>
                <a:cs typeface="Roboto"/>
                <a:sym typeface="Roboto"/>
              </a:endParaRPr>
            </a:p>
          </p:txBody>
        </p:sp>
        <p:sp>
          <p:nvSpPr>
            <p:cNvPr id="26" name="Google Shape;758;p24">
              <a:extLst>
                <a:ext uri="{FF2B5EF4-FFF2-40B4-BE49-F238E27FC236}">
                  <a16:creationId xmlns:a16="http://schemas.microsoft.com/office/drawing/2014/main" id="{F37D9FA8-E3B2-4685-9DE5-9008A7109B08}"/>
                </a:ext>
              </a:extLst>
            </p:cNvPr>
            <p:cNvSpPr txBox="1"/>
            <p:nvPr/>
          </p:nvSpPr>
          <p:spPr>
            <a:xfrm>
              <a:off x="2416302" y="3096300"/>
              <a:ext cx="1167600" cy="61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solidFill>
                    <a:schemeClr val="bg1"/>
                  </a:solidFill>
                  <a:latin typeface="Roboto"/>
                  <a:ea typeface="Roboto"/>
                  <a:cs typeface="Roboto"/>
                  <a:sym typeface="Roboto"/>
                </a:rPr>
                <a:t>Primary Data</a:t>
              </a:r>
              <a:endParaRPr sz="1100" dirty="0">
                <a:solidFill>
                  <a:schemeClr val="bg1"/>
                </a:solidFill>
                <a:latin typeface="Roboto"/>
                <a:ea typeface="Roboto"/>
                <a:cs typeface="Roboto"/>
                <a:sym typeface="Roboto"/>
              </a:endParaRPr>
            </a:p>
          </p:txBody>
        </p:sp>
        <p:sp>
          <p:nvSpPr>
            <p:cNvPr id="27" name="Google Shape;759;p24">
              <a:extLst>
                <a:ext uri="{FF2B5EF4-FFF2-40B4-BE49-F238E27FC236}">
                  <a16:creationId xmlns:a16="http://schemas.microsoft.com/office/drawing/2014/main" id="{F0EA72A1-1641-4FE4-9F52-D0E6329D01D1}"/>
                </a:ext>
              </a:extLst>
            </p:cNvPr>
            <p:cNvSpPr txBox="1"/>
            <p:nvPr/>
          </p:nvSpPr>
          <p:spPr>
            <a:xfrm>
              <a:off x="822100" y="2819638"/>
              <a:ext cx="1167600" cy="23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latin typeface="Fira Sans Medium"/>
                  <a:ea typeface="Fira Sans Medium"/>
                  <a:cs typeface="Fira Sans Medium"/>
                  <a:sym typeface="Fira Sans Medium"/>
                </a:rPr>
                <a:t>Research Design</a:t>
              </a:r>
              <a:endParaRPr dirty="0">
                <a:solidFill>
                  <a:schemeClr val="bg1"/>
                </a:solidFill>
                <a:latin typeface="Fira Sans Medium"/>
                <a:ea typeface="Fira Sans Medium"/>
                <a:cs typeface="Fira Sans Medium"/>
                <a:sym typeface="Fira Sans Medium"/>
              </a:endParaRPr>
            </a:p>
          </p:txBody>
        </p:sp>
        <p:sp>
          <p:nvSpPr>
            <p:cNvPr id="28" name="Google Shape;760;p24">
              <a:extLst>
                <a:ext uri="{FF2B5EF4-FFF2-40B4-BE49-F238E27FC236}">
                  <a16:creationId xmlns:a16="http://schemas.microsoft.com/office/drawing/2014/main" id="{CD755271-8E4F-496D-BDD6-078551180078}"/>
                </a:ext>
              </a:extLst>
            </p:cNvPr>
            <p:cNvSpPr txBox="1"/>
            <p:nvPr/>
          </p:nvSpPr>
          <p:spPr>
            <a:xfrm>
              <a:off x="2416304" y="2819638"/>
              <a:ext cx="1167600" cy="23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latin typeface="Fira Sans Medium"/>
                  <a:ea typeface="Fira Sans Medium"/>
                  <a:cs typeface="Fira Sans Medium"/>
                  <a:sym typeface="Fira Sans Medium"/>
                </a:rPr>
                <a:t>Research Data</a:t>
              </a:r>
              <a:endParaRPr dirty="0">
                <a:solidFill>
                  <a:schemeClr val="bg1"/>
                </a:solidFill>
                <a:latin typeface="Fira Sans Medium"/>
                <a:ea typeface="Fira Sans Medium"/>
                <a:cs typeface="Fira Sans Medium"/>
                <a:sym typeface="Fira Sans Medium"/>
              </a:endParaRPr>
            </a:p>
          </p:txBody>
        </p:sp>
        <p:sp>
          <p:nvSpPr>
            <p:cNvPr id="29" name="Google Shape;761;p24">
              <a:extLst>
                <a:ext uri="{FF2B5EF4-FFF2-40B4-BE49-F238E27FC236}">
                  <a16:creationId xmlns:a16="http://schemas.microsoft.com/office/drawing/2014/main" id="{5A88E126-4975-4F99-9C00-7FBB95F49294}"/>
                </a:ext>
              </a:extLst>
            </p:cNvPr>
            <p:cNvSpPr txBox="1"/>
            <p:nvPr/>
          </p:nvSpPr>
          <p:spPr>
            <a:xfrm>
              <a:off x="4010509" y="2819638"/>
              <a:ext cx="1167600" cy="23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latin typeface="Fira Sans Medium"/>
                  <a:ea typeface="Fira Sans Medium"/>
                  <a:cs typeface="Fira Sans Medium"/>
                  <a:sym typeface="Fira Sans Medium"/>
                </a:rPr>
                <a:t>Study Population</a:t>
              </a:r>
              <a:endParaRPr dirty="0">
                <a:solidFill>
                  <a:schemeClr val="bg1"/>
                </a:solidFill>
                <a:latin typeface="Fira Sans Medium"/>
                <a:ea typeface="Fira Sans Medium"/>
                <a:cs typeface="Fira Sans Medium"/>
                <a:sym typeface="Fira Sans Medium"/>
              </a:endParaRPr>
            </a:p>
          </p:txBody>
        </p:sp>
        <p:sp>
          <p:nvSpPr>
            <p:cNvPr id="30" name="Google Shape;762;p24">
              <a:extLst>
                <a:ext uri="{FF2B5EF4-FFF2-40B4-BE49-F238E27FC236}">
                  <a16:creationId xmlns:a16="http://schemas.microsoft.com/office/drawing/2014/main" id="{D82D930F-7F91-4CD1-AE98-2E23512EB6CF}"/>
                </a:ext>
              </a:extLst>
            </p:cNvPr>
            <p:cNvSpPr txBox="1"/>
            <p:nvPr/>
          </p:nvSpPr>
          <p:spPr>
            <a:xfrm>
              <a:off x="5604713" y="2819638"/>
              <a:ext cx="1167600" cy="23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latin typeface="Fira Sans Medium"/>
                  <a:ea typeface="Fira Sans Medium"/>
                  <a:cs typeface="Fira Sans Medium"/>
                  <a:sym typeface="Fira Sans Medium"/>
                </a:rPr>
                <a:t>Sample S</a:t>
              </a:r>
              <a:r>
                <a:rPr lang="en-IN" dirty="0" err="1">
                  <a:solidFill>
                    <a:schemeClr val="bg1"/>
                  </a:solidFill>
                  <a:latin typeface="Fira Sans Medium"/>
                  <a:ea typeface="Fira Sans Medium"/>
                  <a:cs typeface="Fira Sans Medium"/>
                  <a:sym typeface="Fira Sans Medium"/>
                </a:rPr>
                <a:t>i</a:t>
              </a:r>
              <a:r>
                <a:rPr lang="en" dirty="0">
                  <a:solidFill>
                    <a:schemeClr val="bg1"/>
                  </a:solidFill>
                  <a:latin typeface="Fira Sans Medium"/>
                  <a:ea typeface="Fira Sans Medium"/>
                  <a:cs typeface="Fira Sans Medium"/>
                  <a:sym typeface="Fira Sans Medium"/>
                </a:rPr>
                <a:t>ze</a:t>
              </a:r>
              <a:endParaRPr dirty="0">
                <a:solidFill>
                  <a:schemeClr val="bg1"/>
                </a:solidFill>
                <a:latin typeface="Fira Sans Medium"/>
                <a:ea typeface="Fira Sans Medium"/>
                <a:cs typeface="Fira Sans Medium"/>
                <a:sym typeface="Fira Sans Medium"/>
              </a:endParaRPr>
            </a:p>
          </p:txBody>
        </p:sp>
        <p:sp>
          <p:nvSpPr>
            <p:cNvPr id="31" name="Google Shape;763;p24">
              <a:extLst>
                <a:ext uri="{FF2B5EF4-FFF2-40B4-BE49-F238E27FC236}">
                  <a16:creationId xmlns:a16="http://schemas.microsoft.com/office/drawing/2014/main" id="{DAA12210-C2FC-4295-A872-27E27C3F490A}"/>
                </a:ext>
              </a:extLst>
            </p:cNvPr>
            <p:cNvSpPr txBox="1"/>
            <p:nvPr/>
          </p:nvSpPr>
          <p:spPr>
            <a:xfrm>
              <a:off x="7198918" y="2819638"/>
              <a:ext cx="1167600" cy="23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latin typeface="Fira Sans Medium"/>
                  <a:ea typeface="Fira Sans Medium"/>
                  <a:cs typeface="Fira Sans Medium"/>
                  <a:sym typeface="Fira Sans Medium"/>
                </a:rPr>
                <a:t>Sampling Method</a:t>
              </a:r>
              <a:endParaRPr dirty="0">
                <a:solidFill>
                  <a:schemeClr val="bg1"/>
                </a:solidFill>
                <a:latin typeface="Fira Sans Medium"/>
                <a:ea typeface="Fira Sans Medium"/>
                <a:cs typeface="Fira Sans Medium"/>
                <a:sym typeface="Fira Sans Medium"/>
              </a:endParaRPr>
            </a:p>
          </p:txBody>
        </p:sp>
      </p:grpSp>
    </p:spTree>
    <p:extLst>
      <p:ext uri="{BB962C8B-B14F-4D97-AF65-F5344CB8AC3E}">
        <p14:creationId xmlns:p14="http://schemas.microsoft.com/office/powerpoint/2010/main" val="3981916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39;p34">
            <a:extLst>
              <a:ext uri="{FF2B5EF4-FFF2-40B4-BE49-F238E27FC236}">
                <a16:creationId xmlns:a16="http://schemas.microsoft.com/office/drawing/2014/main" id="{88DD3EDD-BB9D-BF27-7D60-132D193FD762}"/>
              </a:ext>
            </a:extLst>
          </p:cNvPr>
          <p:cNvSpPr txBox="1">
            <a:spLocks/>
          </p:cNvSpPr>
          <p:nvPr/>
        </p:nvSpPr>
        <p:spPr>
          <a:xfrm>
            <a:off x="-2436302" y="-298341"/>
            <a:ext cx="7851621" cy="1491874"/>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en-IN" dirty="0">
                <a:solidFill>
                  <a:schemeClr val="bg1"/>
                </a:solidFill>
              </a:rPr>
              <a:t>Methodology</a:t>
            </a:r>
          </a:p>
        </p:txBody>
      </p:sp>
      <p:grpSp>
        <p:nvGrpSpPr>
          <p:cNvPr id="5" name="Group 4">
            <a:extLst>
              <a:ext uri="{FF2B5EF4-FFF2-40B4-BE49-F238E27FC236}">
                <a16:creationId xmlns:a16="http://schemas.microsoft.com/office/drawing/2014/main" id="{09BD1005-1035-4579-AC47-8DB5382E9387}"/>
              </a:ext>
            </a:extLst>
          </p:cNvPr>
          <p:cNvGrpSpPr/>
          <p:nvPr/>
        </p:nvGrpSpPr>
        <p:grpSpPr>
          <a:xfrm>
            <a:off x="1295049" y="1596256"/>
            <a:ext cx="10272661" cy="4746287"/>
            <a:chOff x="1306067" y="1122531"/>
            <a:chExt cx="9170974" cy="4746287"/>
          </a:xfrm>
        </p:grpSpPr>
        <p:sp>
          <p:nvSpPr>
            <p:cNvPr id="6" name="Shape">
              <a:extLst>
                <a:ext uri="{FF2B5EF4-FFF2-40B4-BE49-F238E27FC236}">
                  <a16:creationId xmlns:a16="http://schemas.microsoft.com/office/drawing/2014/main" id="{C1AE6625-385D-4633-A54D-3D6B6A8D10D1}"/>
                </a:ext>
              </a:extLst>
            </p:cNvPr>
            <p:cNvSpPr/>
            <p:nvPr/>
          </p:nvSpPr>
          <p:spPr>
            <a:xfrm>
              <a:off x="2558065" y="1122531"/>
              <a:ext cx="7614678" cy="151790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897" y="10800"/>
                  </a:lnTo>
                  <a:lnTo>
                    <a:pt x="0" y="0"/>
                  </a:lnTo>
                  <a:lnTo>
                    <a:pt x="17810" y="0"/>
                  </a:lnTo>
                  <a:close/>
                </a:path>
              </a:pathLst>
            </a:custGeom>
            <a:solidFill>
              <a:srgbClr val="7030A0"/>
            </a:solidFill>
            <a:ln w="12700">
              <a:miter lim="400000"/>
            </a:ln>
          </p:spPr>
          <p:txBody>
            <a:bodyPr lIns="38100" tIns="38100" rIns="38100" bIns="38100" anchor="ctr"/>
            <a:lstStyle/>
            <a:p>
              <a:pPr>
                <a:defRPr sz="3000">
                  <a:solidFill>
                    <a:srgbClr val="FFFFFF"/>
                  </a:solidFill>
                </a:defRPr>
              </a:pPr>
              <a:endParaRPr dirty="0">
                <a:solidFill>
                  <a:schemeClr val="bg1"/>
                </a:solidFill>
              </a:endParaRPr>
            </a:p>
          </p:txBody>
        </p:sp>
        <p:sp>
          <p:nvSpPr>
            <p:cNvPr id="7" name="Shape">
              <a:extLst>
                <a:ext uri="{FF2B5EF4-FFF2-40B4-BE49-F238E27FC236}">
                  <a16:creationId xmlns:a16="http://schemas.microsoft.com/office/drawing/2014/main" id="{3B736B03-45DF-4716-882D-85B1523C3C75}"/>
                </a:ext>
              </a:extLst>
            </p:cNvPr>
            <p:cNvSpPr/>
            <p:nvPr/>
          </p:nvSpPr>
          <p:spPr>
            <a:xfrm>
              <a:off x="3419699" y="2743570"/>
              <a:ext cx="7057342" cy="1519543"/>
            </a:xfrm>
            <a:custGeom>
              <a:avLst/>
              <a:gdLst/>
              <a:ahLst/>
              <a:cxnLst>
                <a:cxn ang="0">
                  <a:pos x="wd2" y="hd2"/>
                </a:cxn>
                <a:cxn ang="5400000">
                  <a:pos x="wd2" y="hd2"/>
                </a:cxn>
                <a:cxn ang="10800000">
                  <a:pos x="wd2" y="hd2"/>
                </a:cxn>
                <a:cxn ang="16200000">
                  <a:pos x="wd2" y="hd2"/>
                </a:cxn>
              </a:cxnLst>
              <a:rect l="0" t="0" r="r" b="b"/>
              <a:pathLst>
                <a:path w="21600" h="21600" extrusionOk="0">
                  <a:moveTo>
                    <a:pt x="21600" y="10764"/>
                  </a:moveTo>
                  <a:lnTo>
                    <a:pt x="19550" y="21600"/>
                  </a:lnTo>
                  <a:lnTo>
                    <a:pt x="0" y="21600"/>
                  </a:lnTo>
                  <a:lnTo>
                    <a:pt x="2046" y="10795"/>
                  </a:lnTo>
                  <a:lnTo>
                    <a:pt x="0" y="0"/>
                  </a:lnTo>
                  <a:lnTo>
                    <a:pt x="19564" y="0"/>
                  </a:lnTo>
                  <a:close/>
                </a:path>
              </a:pathLst>
            </a:custGeom>
            <a:solidFill>
              <a:srgbClr val="0070C0"/>
            </a:solidFill>
            <a:ln w="12700">
              <a:miter lim="400000"/>
            </a:ln>
          </p:spPr>
          <p:txBody>
            <a:bodyPr lIns="38100" tIns="38100" rIns="38100" bIns="38100" anchor="ctr"/>
            <a:lstStyle/>
            <a:p>
              <a:pPr>
                <a:defRPr sz="3000">
                  <a:solidFill>
                    <a:srgbClr val="FFFFFF"/>
                  </a:solidFill>
                </a:defRPr>
              </a:pPr>
              <a:endParaRPr dirty="0">
                <a:solidFill>
                  <a:schemeClr val="bg1"/>
                </a:solidFill>
              </a:endParaRPr>
            </a:p>
          </p:txBody>
        </p:sp>
        <p:sp>
          <p:nvSpPr>
            <p:cNvPr id="8" name="Shape">
              <a:extLst>
                <a:ext uri="{FF2B5EF4-FFF2-40B4-BE49-F238E27FC236}">
                  <a16:creationId xmlns:a16="http://schemas.microsoft.com/office/drawing/2014/main" id="{63FE8BB2-E17B-4537-A004-7C086184AF8A}"/>
                </a:ext>
              </a:extLst>
            </p:cNvPr>
            <p:cNvSpPr/>
            <p:nvPr/>
          </p:nvSpPr>
          <p:spPr>
            <a:xfrm>
              <a:off x="2558065" y="4350006"/>
              <a:ext cx="7621353" cy="151881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7810" y="21600"/>
                  </a:lnTo>
                  <a:lnTo>
                    <a:pt x="0" y="21600"/>
                  </a:lnTo>
                  <a:lnTo>
                    <a:pt x="1895" y="10800"/>
                  </a:lnTo>
                  <a:lnTo>
                    <a:pt x="0" y="0"/>
                  </a:lnTo>
                  <a:close/>
                </a:path>
              </a:pathLst>
            </a:custGeom>
            <a:solidFill>
              <a:srgbClr val="AB83CF"/>
            </a:solidFill>
            <a:ln w="12700">
              <a:miter lim="400000"/>
            </a:ln>
          </p:spPr>
          <p:txBody>
            <a:bodyPr lIns="38100" tIns="38100" rIns="38100" bIns="38100" anchor="ctr"/>
            <a:lstStyle/>
            <a:p>
              <a:pPr>
                <a:defRPr sz="3000">
                  <a:solidFill>
                    <a:srgbClr val="FFFFFF"/>
                  </a:solidFill>
                </a:defRPr>
              </a:pPr>
              <a:endParaRPr>
                <a:solidFill>
                  <a:schemeClr val="bg1"/>
                </a:solidFill>
              </a:endParaRPr>
            </a:p>
          </p:txBody>
        </p:sp>
        <p:grpSp>
          <p:nvGrpSpPr>
            <p:cNvPr id="9" name="Group 8">
              <a:extLst>
                <a:ext uri="{FF2B5EF4-FFF2-40B4-BE49-F238E27FC236}">
                  <a16:creationId xmlns:a16="http://schemas.microsoft.com/office/drawing/2014/main" id="{C9DBA6AA-4FC5-4FCB-A8F6-B1BCBAE6F5BE}"/>
                </a:ext>
              </a:extLst>
            </p:cNvPr>
            <p:cNvGrpSpPr/>
            <p:nvPr/>
          </p:nvGrpSpPr>
          <p:grpSpPr>
            <a:xfrm>
              <a:off x="4214112" y="2861337"/>
              <a:ext cx="4533280" cy="1105487"/>
              <a:chOff x="8921977" y="1466725"/>
              <a:chExt cx="4375987" cy="1105487"/>
            </a:xfrm>
          </p:grpSpPr>
          <p:sp>
            <p:nvSpPr>
              <p:cNvPr id="22" name="TextBox 21">
                <a:extLst>
                  <a:ext uri="{FF2B5EF4-FFF2-40B4-BE49-F238E27FC236}">
                    <a16:creationId xmlns:a16="http://schemas.microsoft.com/office/drawing/2014/main" id="{D5771F50-B9EB-4B99-AF80-06C1D1FF73DF}"/>
                  </a:ext>
                </a:extLst>
              </p:cNvPr>
              <p:cNvSpPr txBox="1"/>
              <p:nvPr/>
            </p:nvSpPr>
            <p:spPr>
              <a:xfrm>
                <a:off x="8921977" y="1466725"/>
                <a:ext cx="2926080" cy="461665"/>
              </a:xfrm>
              <a:prstGeom prst="rect">
                <a:avLst/>
              </a:prstGeom>
              <a:noFill/>
            </p:spPr>
            <p:txBody>
              <a:bodyPr wrap="square" lIns="0" rIns="0" rtlCol="0" anchor="b">
                <a:spAutoFit/>
              </a:bodyPr>
              <a:lstStyle/>
              <a:p>
                <a:r>
                  <a:rPr lang="en-US" sz="2400" b="1" noProof="1">
                    <a:solidFill>
                      <a:schemeClr val="bg1"/>
                    </a:solidFill>
                  </a:rPr>
                  <a:t>Selection Criteria</a:t>
                </a:r>
              </a:p>
            </p:txBody>
          </p:sp>
          <p:sp>
            <p:nvSpPr>
              <p:cNvPr id="23" name="TextBox 22">
                <a:extLst>
                  <a:ext uri="{FF2B5EF4-FFF2-40B4-BE49-F238E27FC236}">
                    <a16:creationId xmlns:a16="http://schemas.microsoft.com/office/drawing/2014/main" id="{A296F7F3-8301-43AB-A0C7-F56323E5D54B}"/>
                  </a:ext>
                </a:extLst>
              </p:cNvPr>
              <p:cNvSpPr txBox="1"/>
              <p:nvPr/>
            </p:nvSpPr>
            <p:spPr>
              <a:xfrm>
                <a:off x="8921977" y="1925881"/>
                <a:ext cx="4375987" cy="646331"/>
              </a:xfrm>
              <a:prstGeom prst="rect">
                <a:avLst/>
              </a:prstGeom>
              <a:noFill/>
            </p:spPr>
            <p:txBody>
              <a:bodyPr wrap="square" lIns="0" rIns="0" rtlCol="0" anchor="t">
                <a:spAutoFit/>
              </a:bodyPr>
              <a:lstStyle/>
              <a:p>
                <a:pPr algn="just"/>
                <a:r>
                  <a:rPr lang="en-US" sz="1200" noProof="1">
                    <a:solidFill>
                      <a:schemeClr val="bg1"/>
                    </a:solidFill>
                  </a:rPr>
                  <a:t>The stakeholder should be a patient or an employee of the tertiary care hospital</a:t>
                </a:r>
              </a:p>
              <a:p>
                <a:pPr algn="just"/>
                <a:r>
                  <a:rPr lang="en-US" sz="1200" noProof="1">
                    <a:solidFill>
                      <a:schemeClr val="bg1"/>
                    </a:solidFill>
                  </a:rPr>
                  <a:t>The stakeholder should provide consent for the survey</a:t>
                </a:r>
              </a:p>
            </p:txBody>
          </p:sp>
        </p:grpSp>
        <p:grpSp>
          <p:nvGrpSpPr>
            <p:cNvPr id="10" name="Group 9">
              <a:extLst>
                <a:ext uri="{FF2B5EF4-FFF2-40B4-BE49-F238E27FC236}">
                  <a16:creationId xmlns:a16="http://schemas.microsoft.com/office/drawing/2014/main" id="{601AD19A-C3BD-4E2E-961D-DC2DD4D45361}"/>
                </a:ext>
              </a:extLst>
            </p:cNvPr>
            <p:cNvGrpSpPr/>
            <p:nvPr/>
          </p:nvGrpSpPr>
          <p:grpSpPr>
            <a:xfrm>
              <a:off x="3419698" y="4464335"/>
              <a:ext cx="5735319" cy="1105487"/>
              <a:chOff x="8921977" y="4073386"/>
              <a:chExt cx="5536318" cy="1105487"/>
            </a:xfrm>
          </p:grpSpPr>
          <p:sp>
            <p:nvSpPr>
              <p:cNvPr id="20" name="TextBox 19">
                <a:extLst>
                  <a:ext uri="{FF2B5EF4-FFF2-40B4-BE49-F238E27FC236}">
                    <a16:creationId xmlns:a16="http://schemas.microsoft.com/office/drawing/2014/main" id="{0D3325BD-CE14-42C3-8E30-F1CFD0BF6F6E}"/>
                  </a:ext>
                </a:extLst>
              </p:cNvPr>
              <p:cNvSpPr txBox="1"/>
              <p:nvPr/>
            </p:nvSpPr>
            <p:spPr>
              <a:xfrm>
                <a:off x="8921977" y="4073386"/>
                <a:ext cx="2926080" cy="461665"/>
              </a:xfrm>
              <a:prstGeom prst="rect">
                <a:avLst/>
              </a:prstGeom>
              <a:noFill/>
            </p:spPr>
            <p:txBody>
              <a:bodyPr wrap="square" lIns="0" rIns="0" rtlCol="0" anchor="b">
                <a:spAutoFit/>
              </a:bodyPr>
              <a:lstStyle/>
              <a:p>
                <a:r>
                  <a:rPr lang="en-US" sz="2400" b="1" noProof="1">
                    <a:solidFill>
                      <a:schemeClr val="bg1"/>
                    </a:solidFill>
                  </a:rPr>
                  <a:t>Ethical Consideration</a:t>
                </a:r>
              </a:p>
            </p:txBody>
          </p:sp>
          <p:sp>
            <p:nvSpPr>
              <p:cNvPr id="21" name="TextBox 20">
                <a:extLst>
                  <a:ext uri="{FF2B5EF4-FFF2-40B4-BE49-F238E27FC236}">
                    <a16:creationId xmlns:a16="http://schemas.microsoft.com/office/drawing/2014/main" id="{B8150BFD-A3F9-4174-B7DA-1FC5B2E4829E}"/>
                  </a:ext>
                </a:extLst>
              </p:cNvPr>
              <p:cNvSpPr txBox="1"/>
              <p:nvPr/>
            </p:nvSpPr>
            <p:spPr>
              <a:xfrm>
                <a:off x="8921977" y="4532542"/>
                <a:ext cx="5536318" cy="646331"/>
              </a:xfrm>
              <a:prstGeom prst="rect">
                <a:avLst/>
              </a:prstGeom>
              <a:noFill/>
            </p:spPr>
            <p:txBody>
              <a:bodyPr wrap="square" lIns="0" rIns="0" rtlCol="0" anchor="t">
                <a:spAutoFit/>
              </a:bodyPr>
              <a:lstStyle/>
              <a:p>
                <a:pPr algn="just"/>
                <a:r>
                  <a:rPr lang="en-IN" sz="1200" noProof="1">
                    <a:solidFill>
                      <a:schemeClr val="bg1"/>
                    </a:solidFill>
                  </a:rPr>
                  <a:t>The study will be conducted as a part of the digital transformation process of the hospital. The tools &amp; ethical clearance will be provided by the organization. All the details provided by the stakeholders will be kept confidential and used for the purpose of the study. </a:t>
                </a:r>
                <a:endParaRPr lang="en-US" sz="1200" noProof="1">
                  <a:solidFill>
                    <a:schemeClr val="bg1"/>
                  </a:solidFill>
                </a:endParaRPr>
              </a:p>
            </p:txBody>
          </p:sp>
        </p:grpSp>
        <p:grpSp>
          <p:nvGrpSpPr>
            <p:cNvPr id="11" name="Group 10">
              <a:extLst>
                <a:ext uri="{FF2B5EF4-FFF2-40B4-BE49-F238E27FC236}">
                  <a16:creationId xmlns:a16="http://schemas.microsoft.com/office/drawing/2014/main" id="{54C4FD2B-0897-4278-9C1E-8681663EC369}"/>
                </a:ext>
              </a:extLst>
            </p:cNvPr>
            <p:cNvGrpSpPr/>
            <p:nvPr/>
          </p:nvGrpSpPr>
          <p:grpSpPr>
            <a:xfrm>
              <a:off x="3419698" y="1236861"/>
              <a:ext cx="4237025" cy="1105487"/>
              <a:chOff x="8921977" y="1466725"/>
              <a:chExt cx="4090011" cy="1105487"/>
            </a:xfrm>
          </p:grpSpPr>
          <p:sp>
            <p:nvSpPr>
              <p:cNvPr id="18" name="TextBox 17">
                <a:extLst>
                  <a:ext uri="{FF2B5EF4-FFF2-40B4-BE49-F238E27FC236}">
                    <a16:creationId xmlns:a16="http://schemas.microsoft.com/office/drawing/2014/main" id="{1DFCE18B-BB41-4366-8D6F-2CCDCE92B2A7}"/>
                  </a:ext>
                </a:extLst>
              </p:cNvPr>
              <p:cNvSpPr txBox="1"/>
              <p:nvPr/>
            </p:nvSpPr>
            <p:spPr>
              <a:xfrm>
                <a:off x="8921977" y="1466725"/>
                <a:ext cx="4090011" cy="461665"/>
              </a:xfrm>
              <a:prstGeom prst="rect">
                <a:avLst/>
              </a:prstGeom>
              <a:noFill/>
            </p:spPr>
            <p:txBody>
              <a:bodyPr wrap="square" lIns="0" rIns="0" rtlCol="0" anchor="b">
                <a:spAutoFit/>
              </a:bodyPr>
              <a:lstStyle/>
              <a:p>
                <a:r>
                  <a:rPr lang="en-US" sz="2400" b="1" noProof="1">
                    <a:solidFill>
                      <a:schemeClr val="bg1"/>
                    </a:solidFill>
                  </a:rPr>
                  <a:t>Data Collection Method and tool</a:t>
                </a:r>
              </a:p>
            </p:txBody>
          </p:sp>
          <p:sp>
            <p:nvSpPr>
              <p:cNvPr id="19" name="TextBox 18">
                <a:extLst>
                  <a:ext uri="{FF2B5EF4-FFF2-40B4-BE49-F238E27FC236}">
                    <a16:creationId xmlns:a16="http://schemas.microsoft.com/office/drawing/2014/main" id="{9EE418EC-1326-4DC7-B59A-F81BF2270972}"/>
                  </a:ext>
                </a:extLst>
              </p:cNvPr>
              <p:cNvSpPr txBox="1"/>
              <p:nvPr/>
            </p:nvSpPr>
            <p:spPr>
              <a:xfrm>
                <a:off x="8921977" y="1925881"/>
                <a:ext cx="2926080" cy="646331"/>
              </a:xfrm>
              <a:prstGeom prst="rect">
                <a:avLst/>
              </a:prstGeom>
              <a:noFill/>
            </p:spPr>
            <p:txBody>
              <a:bodyPr wrap="square" lIns="0" rIns="0" rtlCol="0" anchor="t">
                <a:spAutoFit/>
              </a:bodyPr>
              <a:lstStyle/>
              <a:p>
                <a:pPr algn="just"/>
                <a:r>
                  <a:rPr lang="en-US" sz="1200" noProof="1">
                    <a:solidFill>
                      <a:schemeClr val="bg1"/>
                    </a:solidFill>
                  </a:rPr>
                  <a:t>Semi Structured Questionnair using a google form</a:t>
                </a:r>
              </a:p>
              <a:p>
                <a:pPr algn="just"/>
                <a:r>
                  <a:rPr lang="en-US" sz="1200" noProof="1">
                    <a:solidFill>
                      <a:schemeClr val="bg1"/>
                    </a:solidFill>
                  </a:rPr>
                  <a:t>Interviews with Nodal Officers of the hospital</a:t>
                </a:r>
              </a:p>
            </p:txBody>
          </p:sp>
        </p:grpSp>
        <p:pic>
          <p:nvPicPr>
            <p:cNvPr id="12" name="Graphic 11" descr="Hourglass 30% with solid fill">
              <a:extLst>
                <a:ext uri="{FF2B5EF4-FFF2-40B4-BE49-F238E27FC236}">
                  <a16:creationId xmlns:a16="http://schemas.microsoft.com/office/drawing/2014/main" id="{79468A57-2BB9-419A-8878-9D633731A6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06067" y="4621332"/>
              <a:ext cx="1011248" cy="976160"/>
            </a:xfrm>
            <a:prstGeom prst="rect">
              <a:avLst/>
            </a:prstGeom>
          </p:spPr>
        </p:pic>
        <p:pic>
          <p:nvPicPr>
            <p:cNvPr id="13" name="Graphic 12" descr="Lightbulb with solid fill">
              <a:extLst>
                <a:ext uri="{FF2B5EF4-FFF2-40B4-BE49-F238E27FC236}">
                  <a16:creationId xmlns:a16="http://schemas.microsoft.com/office/drawing/2014/main" id="{B5F0EA09-F7FD-4A83-82E8-07C57423EA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06067" y="1393858"/>
              <a:ext cx="1011248" cy="976160"/>
            </a:xfrm>
            <a:prstGeom prst="rect">
              <a:avLst/>
            </a:prstGeom>
          </p:spPr>
        </p:pic>
        <p:pic>
          <p:nvPicPr>
            <p:cNvPr id="14" name="Graphic 13" descr="Research with solid fill">
              <a:extLst>
                <a:ext uri="{FF2B5EF4-FFF2-40B4-BE49-F238E27FC236}">
                  <a16:creationId xmlns:a16="http://schemas.microsoft.com/office/drawing/2014/main" id="{1FD728DF-F555-4EE4-AA40-9DFCE9B00E7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68429" y="3015659"/>
              <a:ext cx="1011248" cy="976160"/>
            </a:xfrm>
            <a:prstGeom prst="rect">
              <a:avLst/>
            </a:prstGeom>
          </p:spPr>
        </p:pic>
        <p:sp>
          <p:nvSpPr>
            <p:cNvPr id="15" name="Shape">
              <a:extLst>
                <a:ext uri="{FF2B5EF4-FFF2-40B4-BE49-F238E27FC236}">
                  <a16:creationId xmlns:a16="http://schemas.microsoft.com/office/drawing/2014/main" id="{69D290A5-EFC6-4D64-9BE5-B0D50F43DC4E}"/>
                </a:ext>
              </a:extLst>
            </p:cNvPr>
            <p:cNvSpPr/>
            <p:nvPr/>
          </p:nvSpPr>
          <p:spPr>
            <a:xfrm>
              <a:off x="1491974" y="1122531"/>
              <a:ext cx="1438003" cy="1517904"/>
            </a:xfrm>
            <a:custGeom>
              <a:avLst/>
              <a:gdLst/>
              <a:ahLst/>
              <a:cxnLst>
                <a:cxn ang="0">
                  <a:pos x="wd2" y="hd2"/>
                </a:cxn>
                <a:cxn ang="5400000">
                  <a:pos x="wd2" y="hd2"/>
                </a:cxn>
                <a:cxn ang="10800000">
                  <a:pos x="wd2" y="hd2"/>
                </a:cxn>
                <a:cxn ang="16200000">
                  <a:pos x="wd2" y="hd2"/>
                </a:cxn>
              </a:cxnLst>
              <a:rect l="0" t="0" r="r" b="b"/>
              <a:pathLst>
                <a:path w="21600" h="21600" extrusionOk="0">
                  <a:moveTo>
                    <a:pt x="14896" y="0"/>
                  </a:moveTo>
                  <a:lnTo>
                    <a:pt x="1466" y="0"/>
                  </a:lnTo>
                  <a:lnTo>
                    <a:pt x="0" y="2375"/>
                  </a:lnTo>
                  <a:lnTo>
                    <a:pt x="10351" y="2375"/>
                  </a:lnTo>
                  <a:lnTo>
                    <a:pt x="15589" y="10800"/>
                  </a:lnTo>
                  <a:lnTo>
                    <a:pt x="10351" y="19225"/>
                  </a:lnTo>
                  <a:lnTo>
                    <a:pt x="0" y="19225"/>
                  </a:lnTo>
                  <a:lnTo>
                    <a:pt x="1466" y="21600"/>
                  </a:lnTo>
                  <a:lnTo>
                    <a:pt x="14896" y="21600"/>
                  </a:lnTo>
                  <a:lnTo>
                    <a:pt x="21600" y="10800"/>
                  </a:lnTo>
                  <a:close/>
                </a:path>
              </a:pathLst>
            </a:custGeom>
            <a:solidFill>
              <a:srgbClr val="7030A0"/>
            </a:solidFill>
            <a:ln w="12700">
              <a:miter lim="400000"/>
            </a:ln>
          </p:spPr>
          <p:txBody>
            <a:bodyPr lIns="38100" tIns="38100" rIns="38100" bIns="38100" anchor="ctr"/>
            <a:lstStyle/>
            <a:p>
              <a:pPr>
                <a:defRPr sz="3000">
                  <a:solidFill>
                    <a:srgbClr val="FFFFFF"/>
                  </a:solidFill>
                </a:defRPr>
              </a:pPr>
              <a:endParaRPr>
                <a:solidFill>
                  <a:schemeClr val="bg1"/>
                </a:solidFill>
              </a:endParaRPr>
            </a:p>
          </p:txBody>
        </p:sp>
        <p:sp>
          <p:nvSpPr>
            <p:cNvPr id="16" name="Shape">
              <a:extLst>
                <a:ext uri="{FF2B5EF4-FFF2-40B4-BE49-F238E27FC236}">
                  <a16:creationId xmlns:a16="http://schemas.microsoft.com/office/drawing/2014/main" id="{245AF2B8-68EF-47F5-A842-EDB2699BE256}"/>
                </a:ext>
              </a:extLst>
            </p:cNvPr>
            <p:cNvSpPr/>
            <p:nvPr/>
          </p:nvSpPr>
          <p:spPr>
            <a:xfrm>
              <a:off x="2353609" y="2743570"/>
              <a:ext cx="1438756" cy="1517904"/>
            </a:xfrm>
            <a:custGeom>
              <a:avLst/>
              <a:gdLst/>
              <a:ahLst/>
              <a:cxnLst>
                <a:cxn ang="0">
                  <a:pos x="wd2" y="hd2"/>
                </a:cxn>
                <a:cxn ang="5400000">
                  <a:pos x="wd2" y="hd2"/>
                </a:cxn>
                <a:cxn ang="10800000">
                  <a:pos x="wd2" y="hd2"/>
                </a:cxn>
                <a:cxn ang="16200000">
                  <a:pos x="wd2" y="hd2"/>
                </a:cxn>
              </a:cxnLst>
              <a:rect l="0" t="0" r="r" b="b"/>
              <a:pathLst>
                <a:path w="21600" h="21600" extrusionOk="0">
                  <a:moveTo>
                    <a:pt x="14888" y="0"/>
                  </a:moveTo>
                  <a:lnTo>
                    <a:pt x="1476" y="0"/>
                  </a:lnTo>
                  <a:lnTo>
                    <a:pt x="0" y="2375"/>
                  </a:lnTo>
                  <a:lnTo>
                    <a:pt x="10346" y="2375"/>
                  </a:lnTo>
                  <a:lnTo>
                    <a:pt x="15581" y="10800"/>
                  </a:lnTo>
                  <a:lnTo>
                    <a:pt x="10346" y="19225"/>
                  </a:lnTo>
                  <a:lnTo>
                    <a:pt x="0" y="19225"/>
                  </a:lnTo>
                  <a:lnTo>
                    <a:pt x="1476" y="21600"/>
                  </a:lnTo>
                  <a:lnTo>
                    <a:pt x="14888" y="21600"/>
                  </a:lnTo>
                  <a:lnTo>
                    <a:pt x="21600" y="10800"/>
                  </a:lnTo>
                  <a:close/>
                </a:path>
              </a:pathLst>
            </a:custGeom>
            <a:solidFill>
              <a:srgbClr val="0070C0"/>
            </a:solidFill>
            <a:ln w="12700">
              <a:miter lim="400000"/>
            </a:ln>
          </p:spPr>
          <p:txBody>
            <a:bodyPr lIns="38100" tIns="38100" rIns="38100" bIns="38100" anchor="ctr"/>
            <a:lstStyle/>
            <a:p>
              <a:pPr>
                <a:defRPr sz="3000">
                  <a:solidFill>
                    <a:srgbClr val="FFFFFF"/>
                  </a:solidFill>
                </a:defRPr>
              </a:pPr>
              <a:endParaRPr>
                <a:solidFill>
                  <a:schemeClr val="bg1"/>
                </a:solidFill>
              </a:endParaRPr>
            </a:p>
          </p:txBody>
        </p:sp>
        <p:sp>
          <p:nvSpPr>
            <p:cNvPr id="17" name="Shape">
              <a:extLst>
                <a:ext uri="{FF2B5EF4-FFF2-40B4-BE49-F238E27FC236}">
                  <a16:creationId xmlns:a16="http://schemas.microsoft.com/office/drawing/2014/main" id="{E22A5FE6-B077-4726-BCD4-01BED65CFD52}"/>
                </a:ext>
              </a:extLst>
            </p:cNvPr>
            <p:cNvSpPr/>
            <p:nvPr/>
          </p:nvSpPr>
          <p:spPr>
            <a:xfrm>
              <a:off x="1491975" y="4350006"/>
              <a:ext cx="1438002" cy="1517904"/>
            </a:xfrm>
            <a:custGeom>
              <a:avLst/>
              <a:gdLst/>
              <a:ahLst/>
              <a:cxnLst>
                <a:cxn ang="0">
                  <a:pos x="wd2" y="hd2"/>
                </a:cxn>
                <a:cxn ang="5400000">
                  <a:pos x="wd2" y="hd2"/>
                </a:cxn>
                <a:cxn ang="10800000">
                  <a:pos x="wd2" y="hd2"/>
                </a:cxn>
                <a:cxn ang="16200000">
                  <a:pos x="wd2" y="hd2"/>
                </a:cxn>
              </a:cxnLst>
              <a:rect l="0" t="0" r="r" b="b"/>
              <a:pathLst>
                <a:path w="21600" h="21600" extrusionOk="0">
                  <a:moveTo>
                    <a:pt x="14896" y="0"/>
                  </a:moveTo>
                  <a:lnTo>
                    <a:pt x="1466" y="0"/>
                  </a:lnTo>
                  <a:lnTo>
                    <a:pt x="0" y="2375"/>
                  </a:lnTo>
                  <a:lnTo>
                    <a:pt x="10351" y="2375"/>
                  </a:lnTo>
                  <a:lnTo>
                    <a:pt x="15589" y="10800"/>
                  </a:lnTo>
                  <a:lnTo>
                    <a:pt x="10351" y="19225"/>
                  </a:lnTo>
                  <a:lnTo>
                    <a:pt x="0" y="19225"/>
                  </a:lnTo>
                  <a:lnTo>
                    <a:pt x="1466" y="21600"/>
                  </a:lnTo>
                  <a:lnTo>
                    <a:pt x="14896" y="21600"/>
                  </a:lnTo>
                  <a:lnTo>
                    <a:pt x="21600" y="10800"/>
                  </a:lnTo>
                  <a:close/>
                </a:path>
              </a:pathLst>
            </a:custGeom>
            <a:solidFill>
              <a:srgbClr val="AB83CF"/>
            </a:solidFill>
            <a:ln w="12700">
              <a:miter lim="400000"/>
            </a:ln>
          </p:spPr>
          <p:txBody>
            <a:bodyPr lIns="38100" tIns="38100" rIns="38100" bIns="38100" anchor="ctr"/>
            <a:lstStyle/>
            <a:p>
              <a:pPr>
                <a:defRPr sz="3000">
                  <a:solidFill>
                    <a:srgbClr val="FFFFFF"/>
                  </a:solidFill>
                </a:defRPr>
              </a:pPr>
              <a:endParaRPr>
                <a:solidFill>
                  <a:schemeClr val="bg1"/>
                </a:solidFill>
              </a:endParaRPr>
            </a:p>
          </p:txBody>
        </p:sp>
      </p:grpSp>
    </p:spTree>
    <p:extLst>
      <p:ext uri="{BB962C8B-B14F-4D97-AF65-F5344CB8AC3E}">
        <p14:creationId xmlns:p14="http://schemas.microsoft.com/office/powerpoint/2010/main" val="2319244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39;p34">
            <a:extLst>
              <a:ext uri="{FF2B5EF4-FFF2-40B4-BE49-F238E27FC236}">
                <a16:creationId xmlns:a16="http://schemas.microsoft.com/office/drawing/2014/main" id="{E32C026B-3984-D2BD-4914-37824421934F}"/>
              </a:ext>
            </a:extLst>
          </p:cNvPr>
          <p:cNvSpPr txBox="1">
            <a:spLocks/>
          </p:cNvSpPr>
          <p:nvPr/>
        </p:nvSpPr>
        <p:spPr>
          <a:xfrm>
            <a:off x="-3055835" y="-745937"/>
            <a:ext cx="7851621" cy="1491874"/>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en-IN" dirty="0">
                <a:solidFill>
                  <a:schemeClr val="bg1"/>
                </a:solidFill>
              </a:rPr>
              <a:t>Results-Patient</a:t>
            </a:r>
          </a:p>
        </p:txBody>
      </p:sp>
      <p:graphicFrame>
        <p:nvGraphicFramePr>
          <p:cNvPr id="7" name="Chart 6">
            <a:extLst>
              <a:ext uri="{FF2B5EF4-FFF2-40B4-BE49-F238E27FC236}">
                <a16:creationId xmlns:a16="http://schemas.microsoft.com/office/drawing/2014/main" id="{7775317F-A3EB-4555-AFF8-DD9EE1E7264B}"/>
              </a:ext>
            </a:extLst>
          </p:cNvPr>
          <p:cNvGraphicFramePr/>
          <p:nvPr>
            <p:extLst>
              <p:ext uri="{D42A27DB-BD31-4B8C-83A1-F6EECF244321}">
                <p14:modId xmlns:p14="http://schemas.microsoft.com/office/powerpoint/2010/main" val="1772354609"/>
              </p:ext>
            </p:extLst>
          </p:nvPr>
        </p:nvGraphicFramePr>
        <p:xfrm>
          <a:off x="1058952" y="625640"/>
          <a:ext cx="4899042" cy="29260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5EBDBFF9-EF5E-4735-9BB9-F0537C605DBB}"/>
              </a:ext>
            </a:extLst>
          </p:cNvPr>
          <p:cNvGraphicFramePr/>
          <p:nvPr>
            <p:extLst>
              <p:ext uri="{D42A27DB-BD31-4B8C-83A1-F6EECF244321}">
                <p14:modId xmlns:p14="http://schemas.microsoft.com/office/powerpoint/2010/main" val="2882299103"/>
              </p:ext>
            </p:extLst>
          </p:nvPr>
        </p:nvGraphicFramePr>
        <p:xfrm>
          <a:off x="1058952" y="3666552"/>
          <a:ext cx="4899042" cy="29260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C52A223A-69F5-4D5D-ACAF-69235B3A5A4E}"/>
              </a:ext>
            </a:extLst>
          </p:cNvPr>
          <p:cNvGraphicFramePr/>
          <p:nvPr>
            <p:extLst>
              <p:ext uri="{D42A27DB-BD31-4B8C-83A1-F6EECF244321}">
                <p14:modId xmlns:p14="http://schemas.microsoft.com/office/powerpoint/2010/main" val="2511706150"/>
              </p:ext>
            </p:extLst>
          </p:nvPr>
        </p:nvGraphicFramePr>
        <p:xfrm>
          <a:off x="6234075" y="625640"/>
          <a:ext cx="4899042" cy="29260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276254FB-7B09-483A-83A8-C21A8CCEC0BE}"/>
              </a:ext>
            </a:extLst>
          </p:cNvPr>
          <p:cNvGraphicFramePr/>
          <p:nvPr>
            <p:extLst>
              <p:ext uri="{D42A27DB-BD31-4B8C-83A1-F6EECF244321}">
                <p14:modId xmlns:p14="http://schemas.microsoft.com/office/powerpoint/2010/main" val="2993666909"/>
              </p:ext>
            </p:extLst>
          </p:nvPr>
        </p:nvGraphicFramePr>
        <p:xfrm>
          <a:off x="6234009" y="3666553"/>
          <a:ext cx="4899040" cy="292608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38467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83F4D09-6242-43F2-8A8E-9170AD8AB52B}"/>
              </a:ext>
            </a:extLst>
          </p:cNvPr>
          <p:cNvGraphicFramePr>
            <a:graphicFrameLocks noGrp="1"/>
          </p:cNvGraphicFramePr>
          <p:nvPr>
            <p:extLst>
              <p:ext uri="{D42A27DB-BD31-4B8C-83A1-F6EECF244321}">
                <p14:modId xmlns:p14="http://schemas.microsoft.com/office/powerpoint/2010/main" val="1381969191"/>
              </p:ext>
            </p:extLst>
          </p:nvPr>
        </p:nvGraphicFramePr>
        <p:xfrm>
          <a:off x="1360450" y="245326"/>
          <a:ext cx="10626896" cy="6378501"/>
        </p:xfrm>
        <a:graphic>
          <a:graphicData uri="http://schemas.openxmlformats.org/drawingml/2006/table">
            <a:tbl>
              <a:tblPr firstRow="1" firstCol="1" bandRow="1">
                <a:tableStyleId>{8799B23B-EC83-4686-B30A-512413B5E67A}</a:tableStyleId>
              </a:tblPr>
              <a:tblGrid>
                <a:gridCol w="907536">
                  <a:extLst>
                    <a:ext uri="{9D8B030D-6E8A-4147-A177-3AD203B41FA5}">
                      <a16:colId xmlns:a16="http://schemas.microsoft.com/office/drawing/2014/main" val="2628813444"/>
                    </a:ext>
                  </a:extLst>
                </a:gridCol>
                <a:gridCol w="7355938">
                  <a:extLst>
                    <a:ext uri="{9D8B030D-6E8A-4147-A177-3AD203B41FA5}">
                      <a16:colId xmlns:a16="http://schemas.microsoft.com/office/drawing/2014/main" val="2126447658"/>
                    </a:ext>
                  </a:extLst>
                </a:gridCol>
                <a:gridCol w="2363422">
                  <a:extLst>
                    <a:ext uri="{9D8B030D-6E8A-4147-A177-3AD203B41FA5}">
                      <a16:colId xmlns:a16="http://schemas.microsoft.com/office/drawing/2014/main" val="187061558"/>
                    </a:ext>
                  </a:extLst>
                </a:gridCol>
              </a:tblGrid>
              <a:tr h="193731">
                <a:tc>
                  <a:txBody>
                    <a:bodyPr/>
                    <a:lstStyle/>
                    <a:p>
                      <a:pPr algn="ctr">
                        <a:lnSpc>
                          <a:spcPct val="107000"/>
                        </a:lnSpc>
                      </a:pPr>
                      <a:r>
                        <a:rPr lang="en-IN" sz="1100">
                          <a:solidFill>
                            <a:schemeClr val="bg1"/>
                          </a:solidFill>
                          <a:effectLst/>
                        </a:rPr>
                        <a:t>S.no</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gn="ctr">
                        <a:lnSpc>
                          <a:spcPct val="107000"/>
                        </a:lnSpc>
                      </a:pPr>
                      <a:r>
                        <a:rPr lang="en-IN" sz="1100">
                          <a:solidFill>
                            <a:schemeClr val="bg1"/>
                          </a:solidFill>
                          <a:effectLst/>
                        </a:rPr>
                        <a:t>Feedback Received</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gn="ctr">
                        <a:lnSpc>
                          <a:spcPct val="107000"/>
                        </a:lnSpc>
                      </a:pPr>
                      <a:r>
                        <a:rPr lang="en-IN" sz="1100">
                          <a:solidFill>
                            <a:schemeClr val="bg1"/>
                          </a:solidFill>
                          <a:effectLst/>
                        </a:rPr>
                        <a:t>No. of Responses</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extLst>
                  <a:ext uri="{0D108BD9-81ED-4DB2-BD59-A6C34878D82A}">
                    <a16:rowId xmlns:a16="http://schemas.microsoft.com/office/drawing/2014/main" val="912294082"/>
                  </a:ext>
                </a:extLst>
              </a:tr>
              <a:tr h="193731">
                <a:tc gridSpan="3">
                  <a:txBody>
                    <a:bodyPr/>
                    <a:lstStyle/>
                    <a:p>
                      <a:pPr>
                        <a:lnSpc>
                          <a:spcPct val="107000"/>
                        </a:lnSpc>
                      </a:pPr>
                      <a:r>
                        <a:rPr lang="en-IN" sz="1100">
                          <a:solidFill>
                            <a:schemeClr val="bg1"/>
                          </a:solidFill>
                          <a:effectLst/>
                        </a:rPr>
                        <a:t>People </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630012217"/>
                  </a:ext>
                </a:extLst>
              </a:tr>
              <a:tr h="193731">
                <a:tc>
                  <a:txBody>
                    <a:bodyPr/>
                    <a:lstStyle/>
                    <a:p>
                      <a:pPr algn="ctr">
                        <a:lnSpc>
                          <a:spcPct val="107000"/>
                        </a:lnSpc>
                      </a:pPr>
                      <a:r>
                        <a:rPr lang="en-IN" sz="1100">
                          <a:solidFill>
                            <a:schemeClr val="bg1"/>
                          </a:solidFill>
                          <a:effectLst/>
                        </a:rPr>
                        <a:t>1</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nSpc>
                          <a:spcPct val="107000"/>
                        </a:lnSpc>
                      </a:pPr>
                      <a:r>
                        <a:rPr lang="en-IN" sz="1100">
                          <a:solidFill>
                            <a:schemeClr val="bg1"/>
                          </a:solidFill>
                          <a:effectLst/>
                        </a:rPr>
                        <a:t>The hospital staff doesn’t behave properly </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gn="ctr">
                        <a:lnSpc>
                          <a:spcPct val="107000"/>
                        </a:lnSpc>
                      </a:pPr>
                      <a:r>
                        <a:rPr lang="en-IN" sz="1100">
                          <a:solidFill>
                            <a:schemeClr val="bg1"/>
                          </a:solidFill>
                          <a:effectLst/>
                        </a:rPr>
                        <a:t>5</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extLst>
                  <a:ext uri="{0D108BD9-81ED-4DB2-BD59-A6C34878D82A}">
                    <a16:rowId xmlns:a16="http://schemas.microsoft.com/office/drawing/2014/main" val="1919278864"/>
                  </a:ext>
                </a:extLst>
              </a:tr>
              <a:tr h="387465">
                <a:tc>
                  <a:txBody>
                    <a:bodyPr/>
                    <a:lstStyle/>
                    <a:p>
                      <a:pPr algn="ctr">
                        <a:lnSpc>
                          <a:spcPct val="107000"/>
                        </a:lnSpc>
                      </a:pPr>
                      <a:r>
                        <a:rPr lang="en-IN" sz="1100">
                          <a:solidFill>
                            <a:schemeClr val="bg1"/>
                          </a:solidFill>
                          <a:effectLst/>
                        </a:rPr>
                        <a:t>2</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nSpc>
                          <a:spcPct val="107000"/>
                        </a:lnSpc>
                      </a:pPr>
                      <a:r>
                        <a:rPr lang="en-IN" sz="1100">
                          <a:solidFill>
                            <a:schemeClr val="bg1"/>
                          </a:solidFill>
                          <a:effectLst/>
                        </a:rPr>
                        <a:t>The treatment details, diagnosis and payment details aren't communicated properly with the patient </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gn="ctr">
                        <a:lnSpc>
                          <a:spcPct val="107000"/>
                        </a:lnSpc>
                      </a:pPr>
                      <a:r>
                        <a:rPr lang="en-IN" sz="1100">
                          <a:solidFill>
                            <a:schemeClr val="bg1"/>
                          </a:solidFill>
                          <a:effectLst/>
                        </a:rPr>
                        <a:t>15</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extLst>
                  <a:ext uri="{0D108BD9-81ED-4DB2-BD59-A6C34878D82A}">
                    <a16:rowId xmlns:a16="http://schemas.microsoft.com/office/drawing/2014/main" val="206587367"/>
                  </a:ext>
                </a:extLst>
              </a:tr>
              <a:tr h="193731">
                <a:tc>
                  <a:txBody>
                    <a:bodyPr/>
                    <a:lstStyle/>
                    <a:p>
                      <a:pPr algn="ctr">
                        <a:lnSpc>
                          <a:spcPct val="107000"/>
                        </a:lnSpc>
                      </a:pPr>
                      <a:r>
                        <a:rPr lang="en-IN" sz="1100">
                          <a:solidFill>
                            <a:schemeClr val="bg1"/>
                          </a:solidFill>
                          <a:effectLst/>
                        </a:rPr>
                        <a:t>3</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nSpc>
                          <a:spcPct val="107000"/>
                        </a:lnSpc>
                      </a:pPr>
                      <a:r>
                        <a:rPr lang="en-IN" sz="1100">
                          <a:solidFill>
                            <a:schemeClr val="bg1"/>
                          </a:solidFill>
                          <a:effectLst/>
                        </a:rPr>
                        <a:t>Inadequate training and behaviour of senior residents </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gn="ctr">
                        <a:lnSpc>
                          <a:spcPct val="107000"/>
                        </a:lnSpc>
                      </a:pPr>
                      <a:r>
                        <a:rPr lang="en-IN" sz="1100">
                          <a:solidFill>
                            <a:schemeClr val="bg1"/>
                          </a:solidFill>
                          <a:effectLst/>
                        </a:rPr>
                        <a:t>4</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extLst>
                  <a:ext uri="{0D108BD9-81ED-4DB2-BD59-A6C34878D82A}">
                    <a16:rowId xmlns:a16="http://schemas.microsoft.com/office/drawing/2014/main" val="4023163525"/>
                  </a:ext>
                </a:extLst>
              </a:tr>
              <a:tr h="193731">
                <a:tc>
                  <a:txBody>
                    <a:bodyPr/>
                    <a:lstStyle/>
                    <a:p>
                      <a:pPr algn="ctr">
                        <a:lnSpc>
                          <a:spcPct val="107000"/>
                        </a:lnSpc>
                      </a:pPr>
                      <a:r>
                        <a:rPr lang="en-IN" sz="1100">
                          <a:solidFill>
                            <a:schemeClr val="bg1"/>
                          </a:solidFill>
                          <a:effectLst/>
                        </a:rPr>
                        <a:t>4</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nSpc>
                          <a:spcPct val="107000"/>
                        </a:lnSpc>
                      </a:pPr>
                      <a:r>
                        <a:rPr lang="en-IN" sz="1100">
                          <a:solidFill>
                            <a:schemeClr val="bg1"/>
                          </a:solidFill>
                          <a:effectLst/>
                        </a:rPr>
                        <a:t>Documents get misplaced by the doctors and staff</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gn="ctr">
                        <a:lnSpc>
                          <a:spcPct val="107000"/>
                        </a:lnSpc>
                      </a:pPr>
                      <a:r>
                        <a:rPr lang="en-IN" sz="1100">
                          <a:solidFill>
                            <a:schemeClr val="bg1"/>
                          </a:solidFill>
                          <a:effectLst/>
                        </a:rPr>
                        <a:t>4</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extLst>
                  <a:ext uri="{0D108BD9-81ED-4DB2-BD59-A6C34878D82A}">
                    <a16:rowId xmlns:a16="http://schemas.microsoft.com/office/drawing/2014/main" val="1783567827"/>
                  </a:ext>
                </a:extLst>
              </a:tr>
              <a:tr h="387465">
                <a:tc>
                  <a:txBody>
                    <a:bodyPr/>
                    <a:lstStyle/>
                    <a:p>
                      <a:pPr algn="ctr">
                        <a:lnSpc>
                          <a:spcPct val="107000"/>
                        </a:lnSpc>
                      </a:pPr>
                      <a:r>
                        <a:rPr lang="en-IN" sz="1100">
                          <a:solidFill>
                            <a:schemeClr val="bg1"/>
                          </a:solidFill>
                          <a:effectLst/>
                        </a:rPr>
                        <a:t>5</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nSpc>
                          <a:spcPct val="107000"/>
                        </a:lnSpc>
                      </a:pPr>
                      <a:r>
                        <a:rPr lang="en-IN" sz="1100">
                          <a:solidFill>
                            <a:schemeClr val="bg1"/>
                          </a:solidFill>
                          <a:effectLst/>
                        </a:rPr>
                        <a:t>Improper time management by the staff. Tests, check-ups which could be completed in 1 day, takes more days to complete.</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gn="ctr">
                        <a:lnSpc>
                          <a:spcPct val="107000"/>
                        </a:lnSpc>
                      </a:pPr>
                      <a:r>
                        <a:rPr lang="en-IN" sz="1100">
                          <a:solidFill>
                            <a:schemeClr val="bg1"/>
                          </a:solidFill>
                          <a:effectLst/>
                        </a:rPr>
                        <a:t>7</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extLst>
                  <a:ext uri="{0D108BD9-81ED-4DB2-BD59-A6C34878D82A}">
                    <a16:rowId xmlns:a16="http://schemas.microsoft.com/office/drawing/2014/main" val="1360232260"/>
                  </a:ext>
                </a:extLst>
              </a:tr>
              <a:tr h="193731">
                <a:tc>
                  <a:txBody>
                    <a:bodyPr/>
                    <a:lstStyle/>
                    <a:p>
                      <a:pPr algn="ctr">
                        <a:lnSpc>
                          <a:spcPct val="107000"/>
                        </a:lnSpc>
                      </a:pPr>
                      <a:r>
                        <a:rPr lang="en-IN" sz="1100">
                          <a:solidFill>
                            <a:schemeClr val="bg1"/>
                          </a:solidFill>
                          <a:effectLst/>
                        </a:rPr>
                        <a:t>6</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nSpc>
                          <a:spcPct val="107000"/>
                        </a:lnSpc>
                      </a:pPr>
                      <a:r>
                        <a:rPr lang="en-IN" sz="1100">
                          <a:solidFill>
                            <a:schemeClr val="bg1"/>
                          </a:solidFill>
                          <a:effectLst/>
                        </a:rPr>
                        <a:t>Shortage of doctors</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gn="ctr">
                        <a:lnSpc>
                          <a:spcPct val="107000"/>
                        </a:lnSpc>
                      </a:pPr>
                      <a:r>
                        <a:rPr lang="en-IN" sz="1100">
                          <a:solidFill>
                            <a:schemeClr val="bg1"/>
                          </a:solidFill>
                          <a:effectLst/>
                        </a:rPr>
                        <a:t>5</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extLst>
                  <a:ext uri="{0D108BD9-81ED-4DB2-BD59-A6C34878D82A}">
                    <a16:rowId xmlns:a16="http://schemas.microsoft.com/office/drawing/2014/main" val="3315487492"/>
                  </a:ext>
                </a:extLst>
              </a:tr>
              <a:tr h="193731">
                <a:tc gridSpan="3">
                  <a:txBody>
                    <a:bodyPr/>
                    <a:lstStyle/>
                    <a:p>
                      <a:pPr>
                        <a:lnSpc>
                          <a:spcPct val="107000"/>
                        </a:lnSpc>
                      </a:pPr>
                      <a:r>
                        <a:rPr lang="en-IN" sz="1100">
                          <a:solidFill>
                            <a:schemeClr val="bg1"/>
                          </a:solidFill>
                          <a:effectLst/>
                        </a:rPr>
                        <a:t>Process</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17368721"/>
                  </a:ext>
                </a:extLst>
              </a:tr>
              <a:tr h="193731">
                <a:tc>
                  <a:txBody>
                    <a:bodyPr/>
                    <a:lstStyle/>
                    <a:p>
                      <a:pPr algn="ctr">
                        <a:lnSpc>
                          <a:spcPct val="107000"/>
                        </a:lnSpc>
                      </a:pPr>
                      <a:r>
                        <a:rPr lang="en-IN" sz="1100">
                          <a:solidFill>
                            <a:schemeClr val="bg1"/>
                          </a:solidFill>
                          <a:effectLst/>
                        </a:rPr>
                        <a:t>1</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nSpc>
                          <a:spcPct val="107000"/>
                        </a:lnSpc>
                      </a:pPr>
                      <a:r>
                        <a:rPr lang="en-IN" sz="1100">
                          <a:solidFill>
                            <a:schemeClr val="bg1"/>
                          </a:solidFill>
                          <a:effectLst/>
                        </a:rPr>
                        <a:t>Poor Queue Management</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gn="ctr">
                        <a:lnSpc>
                          <a:spcPct val="107000"/>
                        </a:lnSpc>
                      </a:pPr>
                      <a:r>
                        <a:rPr lang="en-IN" sz="1100">
                          <a:solidFill>
                            <a:schemeClr val="bg1"/>
                          </a:solidFill>
                          <a:effectLst/>
                        </a:rPr>
                        <a:t>15</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extLst>
                  <a:ext uri="{0D108BD9-81ED-4DB2-BD59-A6C34878D82A}">
                    <a16:rowId xmlns:a16="http://schemas.microsoft.com/office/drawing/2014/main" val="2448451931"/>
                  </a:ext>
                </a:extLst>
              </a:tr>
              <a:tr h="193731">
                <a:tc>
                  <a:txBody>
                    <a:bodyPr/>
                    <a:lstStyle/>
                    <a:p>
                      <a:pPr algn="ctr">
                        <a:lnSpc>
                          <a:spcPct val="107000"/>
                        </a:lnSpc>
                      </a:pPr>
                      <a:r>
                        <a:rPr lang="en-IN" sz="1100">
                          <a:solidFill>
                            <a:schemeClr val="bg1"/>
                          </a:solidFill>
                          <a:effectLst/>
                        </a:rPr>
                        <a:t>2</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nSpc>
                          <a:spcPct val="107000"/>
                        </a:lnSpc>
                      </a:pPr>
                      <a:r>
                        <a:rPr lang="en-IN" sz="1100">
                          <a:solidFill>
                            <a:schemeClr val="bg1"/>
                          </a:solidFill>
                          <a:effectLst/>
                        </a:rPr>
                        <a:t>Slow registration process</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gn="ctr">
                        <a:lnSpc>
                          <a:spcPct val="107000"/>
                        </a:lnSpc>
                      </a:pPr>
                      <a:r>
                        <a:rPr lang="en-IN" sz="1100">
                          <a:solidFill>
                            <a:schemeClr val="bg1"/>
                          </a:solidFill>
                          <a:effectLst/>
                        </a:rPr>
                        <a:t>6</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extLst>
                  <a:ext uri="{0D108BD9-81ED-4DB2-BD59-A6C34878D82A}">
                    <a16:rowId xmlns:a16="http://schemas.microsoft.com/office/drawing/2014/main" val="1769433015"/>
                  </a:ext>
                </a:extLst>
              </a:tr>
              <a:tr h="193731">
                <a:tc>
                  <a:txBody>
                    <a:bodyPr/>
                    <a:lstStyle/>
                    <a:p>
                      <a:pPr algn="ctr">
                        <a:lnSpc>
                          <a:spcPct val="107000"/>
                        </a:lnSpc>
                      </a:pPr>
                      <a:r>
                        <a:rPr lang="en-IN" sz="1100">
                          <a:solidFill>
                            <a:schemeClr val="bg1"/>
                          </a:solidFill>
                          <a:effectLst/>
                        </a:rPr>
                        <a:t>3</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nSpc>
                          <a:spcPct val="107000"/>
                        </a:lnSpc>
                      </a:pPr>
                      <a:r>
                        <a:rPr lang="en-IN" sz="1100">
                          <a:solidFill>
                            <a:schemeClr val="bg1"/>
                          </a:solidFill>
                          <a:effectLst/>
                        </a:rPr>
                        <a:t>There are issues in Appointment Management</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gn="ctr">
                        <a:lnSpc>
                          <a:spcPct val="107000"/>
                        </a:lnSpc>
                      </a:pPr>
                      <a:r>
                        <a:rPr lang="en-IN" sz="1100">
                          <a:solidFill>
                            <a:schemeClr val="bg1"/>
                          </a:solidFill>
                          <a:effectLst/>
                        </a:rPr>
                        <a:t>6</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extLst>
                  <a:ext uri="{0D108BD9-81ED-4DB2-BD59-A6C34878D82A}">
                    <a16:rowId xmlns:a16="http://schemas.microsoft.com/office/drawing/2014/main" val="1920248667"/>
                  </a:ext>
                </a:extLst>
              </a:tr>
              <a:tr h="193731">
                <a:tc>
                  <a:txBody>
                    <a:bodyPr/>
                    <a:lstStyle/>
                    <a:p>
                      <a:pPr algn="ctr">
                        <a:lnSpc>
                          <a:spcPct val="107000"/>
                        </a:lnSpc>
                      </a:pPr>
                      <a:r>
                        <a:rPr lang="en-IN" sz="1100">
                          <a:solidFill>
                            <a:schemeClr val="bg1"/>
                          </a:solidFill>
                          <a:effectLst/>
                        </a:rPr>
                        <a:t>4</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nSpc>
                          <a:spcPct val="107000"/>
                        </a:lnSpc>
                      </a:pPr>
                      <a:r>
                        <a:rPr lang="en-IN" sz="1100">
                          <a:solidFill>
                            <a:schemeClr val="bg1"/>
                          </a:solidFill>
                          <a:effectLst/>
                        </a:rPr>
                        <a:t>Longer waiting period for surgery</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gn="ctr">
                        <a:lnSpc>
                          <a:spcPct val="107000"/>
                        </a:lnSpc>
                      </a:pPr>
                      <a:r>
                        <a:rPr lang="en-IN" sz="1100">
                          <a:solidFill>
                            <a:schemeClr val="bg1"/>
                          </a:solidFill>
                          <a:effectLst/>
                        </a:rPr>
                        <a:t>19</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extLst>
                  <a:ext uri="{0D108BD9-81ED-4DB2-BD59-A6C34878D82A}">
                    <a16:rowId xmlns:a16="http://schemas.microsoft.com/office/drawing/2014/main" val="2518214398"/>
                  </a:ext>
                </a:extLst>
              </a:tr>
              <a:tr h="193731">
                <a:tc>
                  <a:txBody>
                    <a:bodyPr/>
                    <a:lstStyle/>
                    <a:p>
                      <a:pPr algn="ctr">
                        <a:lnSpc>
                          <a:spcPct val="107000"/>
                        </a:lnSpc>
                      </a:pPr>
                      <a:r>
                        <a:rPr lang="en-IN" sz="1100">
                          <a:solidFill>
                            <a:schemeClr val="bg1"/>
                          </a:solidFill>
                          <a:effectLst/>
                        </a:rPr>
                        <a:t>5</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nSpc>
                          <a:spcPct val="107000"/>
                        </a:lnSpc>
                      </a:pPr>
                      <a:r>
                        <a:rPr lang="en-IN" sz="1100">
                          <a:solidFill>
                            <a:schemeClr val="bg1"/>
                          </a:solidFill>
                          <a:effectLst/>
                        </a:rPr>
                        <a:t>Waiting time for OPD is high</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gn="ctr">
                        <a:lnSpc>
                          <a:spcPct val="107000"/>
                        </a:lnSpc>
                      </a:pPr>
                      <a:r>
                        <a:rPr lang="en-IN" sz="1100">
                          <a:solidFill>
                            <a:schemeClr val="bg1"/>
                          </a:solidFill>
                          <a:effectLst/>
                        </a:rPr>
                        <a:t>10</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extLst>
                  <a:ext uri="{0D108BD9-81ED-4DB2-BD59-A6C34878D82A}">
                    <a16:rowId xmlns:a16="http://schemas.microsoft.com/office/drawing/2014/main" val="1452296035"/>
                  </a:ext>
                </a:extLst>
              </a:tr>
              <a:tr h="193731">
                <a:tc>
                  <a:txBody>
                    <a:bodyPr/>
                    <a:lstStyle/>
                    <a:p>
                      <a:pPr algn="ctr">
                        <a:lnSpc>
                          <a:spcPct val="107000"/>
                        </a:lnSpc>
                      </a:pPr>
                      <a:r>
                        <a:rPr lang="en-IN" sz="1100">
                          <a:solidFill>
                            <a:schemeClr val="bg1"/>
                          </a:solidFill>
                          <a:effectLst/>
                        </a:rPr>
                        <a:t>6</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nSpc>
                          <a:spcPct val="107000"/>
                        </a:lnSpc>
                      </a:pPr>
                      <a:r>
                        <a:rPr lang="en-IN" sz="1100">
                          <a:solidFill>
                            <a:schemeClr val="bg1"/>
                          </a:solidFill>
                          <a:effectLst/>
                        </a:rPr>
                        <a:t>Doctor spends very less time with the patients</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gn="ctr">
                        <a:lnSpc>
                          <a:spcPct val="107000"/>
                        </a:lnSpc>
                      </a:pPr>
                      <a:r>
                        <a:rPr lang="en-IN" sz="1100">
                          <a:solidFill>
                            <a:schemeClr val="bg1"/>
                          </a:solidFill>
                          <a:effectLst/>
                        </a:rPr>
                        <a:t>15</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extLst>
                  <a:ext uri="{0D108BD9-81ED-4DB2-BD59-A6C34878D82A}">
                    <a16:rowId xmlns:a16="http://schemas.microsoft.com/office/drawing/2014/main" val="1125265750"/>
                  </a:ext>
                </a:extLst>
              </a:tr>
              <a:tr h="193731">
                <a:tc>
                  <a:txBody>
                    <a:bodyPr/>
                    <a:lstStyle/>
                    <a:p>
                      <a:pPr algn="ctr">
                        <a:lnSpc>
                          <a:spcPct val="107000"/>
                        </a:lnSpc>
                      </a:pPr>
                      <a:r>
                        <a:rPr lang="en-IN" sz="1100">
                          <a:solidFill>
                            <a:schemeClr val="bg1"/>
                          </a:solidFill>
                          <a:effectLst/>
                        </a:rPr>
                        <a:t>7</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nSpc>
                          <a:spcPct val="107000"/>
                        </a:lnSpc>
                      </a:pPr>
                      <a:r>
                        <a:rPr lang="en-IN" sz="1100">
                          <a:solidFill>
                            <a:schemeClr val="bg1"/>
                          </a:solidFill>
                          <a:effectLst/>
                        </a:rPr>
                        <a:t>Poor Service </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gn="ctr">
                        <a:lnSpc>
                          <a:spcPct val="107000"/>
                        </a:lnSpc>
                      </a:pPr>
                      <a:r>
                        <a:rPr lang="en-IN" sz="1100">
                          <a:solidFill>
                            <a:schemeClr val="bg1"/>
                          </a:solidFill>
                          <a:effectLst/>
                        </a:rPr>
                        <a:t>5</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extLst>
                  <a:ext uri="{0D108BD9-81ED-4DB2-BD59-A6C34878D82A}">
                    <a16:rowId xmlns:a16="http://schemas.microsoft.com/office/drawing/2014/main" val="2166098997"/>
                  </a:ext>
                </a:extLst>
              </a:tr>
              <a:tr h="193731">
                <a:tc>
                  <a:txBody>
                    <a:bodyPr/>
                    <a:lstStyle/>
                    <a:p>
                      <a:pPr algn="ctr">
                        <a:lnSpc>
                          <a:spcPct val="107000"/>
                        </a:lnSpc>
                      </a:pPr>
                      <a:r>
                        <a:rPr lang="en-IN" sz="1100">
                          <a:solidFill>
                            <a:schemeClr val="bg1"/>
                          </a:solidFill>
                          <a:effectLst/>
                        </a:rPr>
                        <a:t>8</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nSpc>
                          <a:spcPct val="107000"/>
                        </a:lnSpc>
                      </a:pPr>
                      <a:r>
                        <a:rPr lang="en-IN" sz="1100">
                          <a:solidFill>
                            <a:schemeClr val="bg1"/>
                          </a:solidFill>
                          <a:effectLst/>
                        </a:rPr>
                        <a:t>Expensive Medications</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gn="ctr">
                        <a:lnSpc>
                          <a:spcPct val="107000"/>
                        </a:lnSpc>
                      </a:pPr>
                      <a:r>
                        <a:rPr lang="en-IN" sz="1100">
                          <a:solidFill>
                            <a:schemeClr val="bg1"/>
                          </a:solidFill>
                          <a:effectLst/>
                        </a:rPr>
                        <a:t>6</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extLst>
                  <a:ext uri="{0D108BD9-81ED-4DB2-BD59-A6C34878D82A}">
                    <a16:rowId xmlns:a16="http://schemas.microsoft.com/office/drawing/2014/main" val="4099263560"/>
                  </a:ext>
                </a:extLst>
              </a:tr>
              <a:tr h="193731">
                <a:tc>
                  <a:txBody>
                    <a:bodyPr/>
                    <a:lstStyle/>
                    <a:p>
                      <a:pPr algn="ctr">
                        <a:lnSpc>
                          <a:spcPct val="107000"/>
                        </a:lnSpc>
                      </a:pPr>
                      <a:r>
                        <a:rPr lang="en-IN" sz="1100">
                          <a:solidFill>
                            <a:schemeClr val="bg1"/>
                          </a:solidFill>
                          <a:effectLst/>
                        </a:rPr>
                        <a:t>9</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nSpc>
                          <a:spcPct val="107000"/>
                        </a:lnSpc>
                      </a:pPr>
                      <a:r>
                        <a:rPr lang="en-IN" sz="1100">
                          <a:solidFill>
                            <a:schemeClr val="bg1"/>
                          </a:solidFill>
                          <a:effectLst/>
                        </a:rPr>
                        <a:t>Services should be fast paced</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gn="ctr">
                        <a:lnSpc>
                          <a:spcPct val="107000"/>
                        </a:lnSpc>
                      </a:pPr>
                      <a:r>
                        <a:rPr lang="en-IN" sz="1100">
                          <a:solidFill>
                            <a:schemeClr val="bg1"/>
                          </a:solidFill>
                          <a:effectLst/>
                        </a:rPr>
                        <a:t>3</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extLst>
                  <a:ext uri="{0D108BD9-81ED-4DB2-BD59-A6C34878D82A}">
                    <a16:rowId xmlns:a16="http://schemas.microsoft.com/office/drawing/2014/main" val="1559277795"/>
                  </a:ext>
                </a:extLst>
              </a:tr>
              <a:tr h="193731">
                <a:tc>
                  <a:txBody>
                    <a:bodyPr/>
                    <a:lstStyle/>
                    <a:p>
                      <a:pPr algn="ctr">
                        <a:lnSpc>
                          <a:spcPct val="107000"/>
                        </a:lnSpc>
                      </a:pPr>
                      <a:r>
                        <a:rPr lang="en-IN" sz="1100">
                          <a:solidFill>
                            <a:schemeClr val="bg1"/>
                          </a:solidFill>
                          <a:effectLst/>
                        </a:rPr>
                        <a:t>10</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nSpc>
                          <a:spcPct val="107000"/>
                        </a:lnSpc>
                      </a:pPr>
                      <a:r>
                        <a:rPr lang="en-IN" sz="1100">
                          <a:solidFill>
                            <a:schemeClr val="bg1"/>
                          </a:solidFill>
                          <a:effectLst/>
                        </a:rPr>
                        <a:t>Long appointment schedule for tests</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gn="ctr">
                        <a:lnSpc>
                          <a:spcPct val="107000"/>
                        </a:lnSpc>
                      </a:pPr>
                      <a:r>
                        <a:rPr lang="en-IN" sz="1100">
                          <a:solidFill>
                            <a:schemeClr val="bg1"/>
                          </a:solidFill>
                          <a:effectLst/>
                        </a:rPr>
                        <a:t>10</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extLst>
                  <a:ext uri="{0D108BD9-81ED-4DB2-BD59-A6C34878D82A}">
                    <a16:rowId xmlns:a16="http://schemas.microsoft.com/office/drawing/2014/main" val="48969201"/>
                  </a:ext>
                </a:extLst>
              </a:tr>
              <a:tr h="193731">
                <a:tc gridSpan="3">
                  <a:txBody>
                    <a:bodyPr/>
                    <a:lstStyle/>
                    <a:p>
                      <a:pPr>
                        <a:lnSpc>
                          <a:spcPct val="107000"/>
                        </a:lnSpc>
                      </a:pPr>
                      <a:r>
                        <a:rPr lang="en-IN" sz="1100">
                          <a:solidFill>
                            <a:schemeClr val="bg1"/>
                          </a:solidFill>
                          <a:effectLst/>
                        </a:rPr>
                        <a:t>Technology </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217180015"/>
                  </a:ext>
                </a:extLst>
              </a:tr>
              <a:tr h="193731">
                <a:tc>
                  <a:txBody>
                    <a:bodyPr/>
                    <a:lstStyle/>
                    <a:p>
                      <a:pPr algn="ctr">
                        <a:lnSpc>
                          <a:spcPct val="107000"/>
                        </a:lnSpc>
                      </a:pPr>
                      <a:r>
                        <a:rPr lang="en-IN" sz="1100">
                          <a:solidFill>
                            <a:schemeClr val="bg1"/>
                          </a:solidFill>
                          <a:effectLst/>
                        </a:rPr>
                        <a:t>1</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nSpc>
                          <a:spcPct val="107000"/>
                        </a:lnSpc>
                      </a:pPr>
                      <a:r>
                        <a:rPr lang="en-IN" sz="1100">
                          <a:solidFill>
                            <a:schemeClr val="bg1"/>
                          </a:solidFill>
                          <a:effectLst/>
                        </a:rPr>
                        <a:t>All the tests’ results should be made available online</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gn="ctr">
                        <a:lnSpc>
                          <a:spcPct val="107000"/>
                        </a:lnSpc>
                      </a:pPr>
                      <a:r>
                        <a:rPr lang="en-IN" sz="1100">
                          <a:solidFill>
                            <a:schemeClr val="bg1"/>
                          </a:solidFill>
                          <a:effectLst/>
                        </a:rPr>
                        <a:t>18</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extLst>
                  <a:ext uri="{0D108BD9-81ED-4DB2-BD59-A6C34878D82A}">
                    <a16:rowId xmlns:a16="http://schemas.microsoft.com/office/drawing/2014/main" val="3526429953"/>
                  </a:ext>
                </a:extLst>
              </a:tr>
              <a:tr h="193731">
                <a:tc>
                  <a:txBody>
                    <a:bodyPr/>
                    <a:lstStyle/>
                    <a:p>
                      <a:pPr algn="ctr">
                        <a:lnSpc>
                          <a:spcPct val="107000"/>
                        </a:lnSpc>
                      </a:pPr>
                      <a:r>
                        <a:rPr lang="en-IN" sz="1100">
                          <a:solidFill>
                            <a:schemeClr val="bg1"/>
                          </a:solidFill>
                          <a:effectLst/>
                        </a:rPr>
                        <a:t>2</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nSpc>
                          <a:spcPct val="107000"/>
                        </a:lnSpc>
                      </a:pPr>
                      <a:r>
                        <a:rPr lang="en-IN" sz="1100">
                          <a:solidFill>
                            <a:schemeClr val="bg1"/>
                          </a:solidFill>
                          <a:effectLst/>
                        </a:rPr>
                        <a:t>Provide alerts/notifications for tests results</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gn="ctr">
                        <a:lnSpc>
                          <a:spcPct val="107000"/>
                        </a:lnSpc>
                      </a:pPr>
                      <a:r>
                        <a:rPr lang="en-IN" sz="1100">
                          <a:solidFill>
                            <a:schemeClr val="bg1"/>
                          </a:solidFill>
                          <a:effectLst/>
                        </a:rPr>
                        <a:t>15</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extLst>
                  <a:ext uri="{0D108BD9-81ED-4DB2-BD59-A6C34878D82A}">
                    <a16:rowId xmlns:a16="http://schemas.microsoft.com/office/drawing/2014/main" val="4218033158"/>
                  </a:ext>
                </a:extLst>
              </a:tr>
              <a:tr h="193731">
                <a:tc>
                  <a:txBody>
                    <a:bodyPr/>
                    <a:lstStyle/>
                    <a:p>
                      <a:pPr algn="ctr">
                        <a:lnSpc>
                          <a:spcPct val="107000"/>
                        </a:lnSpc>
                      </a:pPr>
                      <a:r>
                        <a:rPr lang="en-IN" sz="1100">
                          <a:solidFill>
                            <a:schemeClr val="bg1"/>
                          </a:solidFill>
                          <a:effectLst/>
                        </a:rPr>
                        <a:t>3</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nSpc>
                          <a:spcPct val="107000"/>
                        </a:lnSpc>
                      </a:pPr>
                      <a:r>
                        <a:rPr lang="en-IN" sz="1100">
                          <a:solidFill>
                            <a:schemeClr val="bg1"/>
                          </a:solidFill>
                          <a:effectLst/>
                        </a:rPr>
                        <a:t>Poor Network Connection</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gn="ctr">
                        <a:lnSpc>
                          <a:spcPct val="107000"/>
                        </a:lnSpc>
                      </a:pPr>
                      <a:r>
                        <a:rPr lang="en-IN" sz="1100">
                          <a:solidFill>
                            <a:schemeClr val="bg1"/>
                          </a:solidFill>
                          <a:effectLst/>
                        </a:rPr>
                        <a:t>10</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extLst>
                  <a:ext uri="{0D108BD9-81ED-4DB2-BD59-A6C34878D82A}">
                    <a16:rowId xmlns:a16="http://schemas.microsoft.com/office/drawing/2014/main" val="3154953311"/>
                  </a:ext>
                </a:extLst>
              </a:tr>
              <a:tr h="193731">
                <a:tc>
                  <a:txBody>
                    <a:bodyPr/>
                    <a:lstStyle/>
                    <a:p>
                      <a:pPr algn="ctr">
                        <a:lnSpc>
                          <a:spcPct val="107000"/>
                        </a:lnSpc>
                      </a:pPr>
                      <a:r>
                        <a:rPr lang="en-IN" sz="1100">
                          <a:solidFill>
                            <a:schemeClr val="bg1"/>
                          </a:solidFill>
                          <a:effectLst/>
                        </a:rPr>
                        <a:t>4</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nSpc>
                          <a:spcPct val="107000"/>
                        </a:lnSpc>
                      </a:pPr>
                      <a:r>
                        <a:rPr lang="en-IN" sz="1100">
                          <a:solidFill>
                            <a:schemeClr val="bg1"/>
                          </a:solidFill>
                          <a:effectLst/>
                        </a:rPr>
                        <a:t>No Mode of Online Payment </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gn="ctr">
                        <a:lnSpc>
                          <a:spcPct val="107000"/>
                        </a:lnSpc>
                      </a:pPr>
                      <a:r>
                        <a:rPr lang="en-IN" sz="1100">
                          <a:solidFill>
                            <a:schemeClr val="bg1"/>
                          </a:solidFill>
                          <a:effectLst/>
                        </a:rPr>
                        <a:t>5</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extLst>
                  <a:ext uri="{0D108BD9-81ED-4DB2-BD59-A6C34878D82A}">
                    <a16:rowId xmlns:a16="http://schemas.microsoft.com/office/drawing/2014/main" val="2520162547"/>
                  </a:ext>
                </a:extLst>
              </a:tr>
              <a:tr h="193731">
                <a:tc>
                  <a:txBody>
                    <a:bodyPr/>
                    <a:lstStyle/>
                    <a:p>
                      <a:pPr algn="ctr">
                        <a:lnSpc>
                          <a:spcPct val="107000"/>
                        </a:lnSpc>
                      </a:pPr>
                      <a:r>
                        <a:rPr lang="en-IN" sz="1100">
                          <a:solidFill>
                            <a:schemeClr val="bg1"/>
                          </a:solidFill>
                          <a:effectLst/>
                        </a:rPr>
                        <a:t>5</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nSpc>
                          <a:spcPct val="107000"/>
                        </a:lnSpc>
                      </a:pPr>
                      <a:r>
                        <a:rPr lang="en-IN" sz="1100">
                          <a:solidFill>
                            <a:schemeClr val="bg1"/>
                          </a:solidFill>
                          <a:effectLst/>
                        </a:rPr>
                        <a:t>Online portal for booking appointment has issues</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gn="ctr">
                        <a:lnSpc>
                          <a:spcPct val="107000"/>
                        </a:lnSpc>
                      </a:pPr>
                      <a:r>
                        <a:rPr lang="en-IN" sz="1100">
                          <a:solidFill>
                            <a:schemeClr val="bg1"/>
                          </a:solidFill>
                          <a:effectLst/>
                        </a:rPr>
                        <a:t>11</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extLst>
                  <a:ext uri="{0D108BD9-81ED-4DB2-BD59-A6C34878D82A}">
                    <a16:rowId xmlns:a16="http://schemas.microsoft.com/office/drawing/2014/main" val="1965154154"/>
                  </a:ext>
                </a:extLst>
              </a:tr>
              <a:tr h="193731">
                <a:tc>
                  <a:txBody>
                    <a:bodyPr/>
                    <a:lstStyle/>
                    <a:p>
                      <a:pPr algn="ctr">
                        <a:lnSpc>
                          <a:spcPct val="107000"/>
                        </a:lnSpc>
                      </a:pPr>
                      <a:r>
                        <a:rPr lang="en-IN" sz="1100">
                          <a:solidFill>
                            <a:schemeClr val="bg1"/>
                          </a:solidFill>
                          <a:effectLst/>
                        </a:rPr>
                        <a:t>6</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nSpc>
                          <a:spcPct val="107000"/>
                        </a:lnSpc>
                      </a:pPr>
                      <a:r>
                        <a:rPr lang="en-IN" sz="1100">
                          <a:solidFill>
                            <a:schemeClr val="bg1"/>
                          </a:solidFill>
                          <a:effectLst/>
                        </a:rPr>
                        <a:t>Poor IT Services </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gn="ctr">
                        <a:lnSpc>
                          <a:spcPct val="107000"/>
                        </a:lnSpc>
                      </a:pPr>
                      <a:r>
                        <a:rPr lang="en-IN" sz="1100">
                          <a:solidFill>
                            <a:schemeClr val="bg1"/>
                          </a:solidFill>
                          <a:effectLst/>
                        </a:rPr>
                        <a:t>5</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extLst>
                  <a:ext uri="{0D108BD9-81ED-4DB2-BD59-A6C34878D82A}">
                    <a16:rowId xmlns:a16="http://schemas.microsoft.com/office/drawing/2014/main" val="2070963252"/>
                  </a:ext>
                </a:extLst>
              </a:tr>
              <a:tr h="193731">
                <a:tc gridSpan="3">
                  <a:txBody>
                    <a:bodyPr/>
                    <a:lstStyle/>
                    <a:p>
                      <a:pPr>
                        <a:lnSpc>
                          <a:spcPct val="107000"/>
                        </a:lnSpc>
                      </a:pPr>
                      <a:r>
                        <a:rPr lang="en-IN" sz="1100">
                          <a:solidFill>
                            <a:schemeClr val="bg1"/>
                          </a:solidFill>
                          <a:effectLst/>
                        </a:rPr>
                        <a:t>Infrastructure </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4238503519"/>
                  </a:ext>
                </a:extLst>
              </a:tr>
              <a:tr h="372834">
                <a:tc>
                  <a:txBody>
                    <a:bodyPr/>
                    <a:lstStyle/>
                    <a:p>
                      <a:pPr algn="ctr">
                        <a:lnSpc>
                          <a:spcPct val="107000"/>
                        </a:lnSpc>
                      </a:pPr>
                      <a:r>
                        <a:rPr lang="en-IN" sz="1100">
                          <a:solidFill>
                            <a:schemeClr val="bg1"/>
                          </a:solidFill>
                          <a:effectLst/>
                        </a:rPr>
                        <a:t>1</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nSpc>
                          <a:spcPct val="107000"/>
                        </a:lnSpc>
                      </a:pPr>
                      <a:r>
                        <a:rPr lang="en-IN" sz="1100" dirty="0">
                          <a:solidFill>
                            <a:schemeClr val="bg1"/>
                          </a:solidFill>
                          <a:effectLst/>
                        </a:rPr>
                        <a:t>Improper physical infrastructure in OPD Waiting areas and Emergency waiting areas</a:t>
                      </a:r>
                      <a:endParaRPr lang="en-IN"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gn="ctr">
                        <a:lnSpc>
                          <a:spcPct val="107000"/>
                        </a:lnSpc>
                      </a:pPr>
                      <a:r>
                        <a:rPr lang="en-IN" sz="1100">
                          <a:solidFill>
                            <a:schemeClr val="bg1"/>
                          </a:solidFill>
                          <a:effectLst/>
                        </a:rPr>
                        <a:t>13</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extLst>
                  <a:ext uri="{0D108BD9-81ED-4DB2-BD59-A6C34878D82A}">
                    <a16:rowId xmlns:a16="http://schemas.microsoft.com/office/drawing/2014/main" val="4013851628"/>
                  </a:ext>
                </a:extLst>
              </a:tr>
              <a:tr h="193731">
                <a:tc>
                  <a:txBody>
                    <a:bodyPr/>
                    <a:lstStyle/>
                    <a:p>
                      <a:pPr algn="ctr">
                        <a:lnSpc>
                          <a:spcPct val="107000"/>
                        </a:lnSpc>
                      </a:pPr>
                      <a:r>
                        <a:rPr lang="en-IN" sz="1100">
                          <a:solidFill>
                            <a:schemeClr val="bg1"/>
                          </a:solidFill>
                          <a:effectLst/>
                        </a:rPr>
                        <a:t>2</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nSpc>
                          <a:spcPct val="107000"/>
                        </a:lnSpc>
                      </a:pPr>
                      <a:r>
                        <a:rPr lang="en-IN" sz="1100">
                          <a:solidFill>
                            <a:schemeClr val="bg1"/>
                          </a:solidFill>
                          <a:effectLst/>
                        </a:rPr>
                        <a:t>Counters are far away</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gn="ctr">
                        <a:lnSpc>
                          <a:spcPct val="107000"/>
                        </a:lnSpc>
                      </a:pPr>
                      <a:r>
                        <a:rPr lang="en-IN" sz="1100">
                          <a:solidFill>
                            <a:schemeClr val="bg1"/>
                          </a:solidFill>
                          <a:effectLst/>
                        </a:rPr>
                        <a:t>20</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extLst>
                  <a:ext uri="{0D108BD9-81ED-4DB2-BD59-A6C34878D82A}">
                    <a16:rowId xmlns:a16="http://schemas.microsoft.com/office/drawing/2014/main" val="657832198"/>
                  </a:ext>
                </a:extLst>
              </a:tr>
              <a:tr h="193731">
                <a:tc>
                  <a:txBody>
                    <a:bodyPr/>
                    <a:lstStyle/>
                    <a:p>
                      <a:pPr algn="ctr">
                        <a:lnSpc>
                          <a:spcPct val="107000"/>
                        </a:lnSpc>
                      </a:pPr>
                      <a:r>
                        <a:rPr lang="en-IN" sz="1100">
                          <a:solidFill>
                            <a:schemeClr val="bg1"/>
                          </a:solidFill>
                          <a:effectLst/>
                        </a:rPr>
                        <a:t>3</a:t>
                      </a:r>
                      <a:endParaRPr lang="en-IN" sz="11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nSpc>
                          <a:spcPct val="107000"/>
                        </a:lnSpc>
                      </a:pPr>
                      <a:r>
                        <a:rPr lang="en-IN" sz="1100" dirty="0">
                          <a:solidFill>
                            <a:schemeClr val="bg1"/>
                          </a:solidFill>
                          <a:effectLst/>
                        </a:rPr>
                        <a:t>There are no Signage present to guide the patient for directions in the hospital</a:t>
                      </a:r>
                      <a:endParaRPr lang="en-IN"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tc>
                  <a:txBody>
                    <a:bodyPr/>
                    <a:lstStyle/>
                    <a:p>
                      <a:pPr algn="ctr">
                        <a:lnSpc>
                          <a:spcPct val="107000"/>
                        </a:lnSpc>
                      </a:pPr>
                      <a:r>
                        <a:rPr lang="en-IN" sz="1100" dirty="0">
                          <a:solidFill>
                            <a:schemeClr val="bg1"/>
                          </a:solidFill>
                          <a:effectLst/>
                        </a:rPr>
                        <a:t>25</a:t>
                      </a:r>
                      <a:endParaRPr lang="en-IN" sz="1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641" marR="50641" marT="0" marB="0" anchor="ctr"/>
                </a:tc>
                <a:extLst>
                  <a:ext uri="{0D108BD9-81ED-4DB2-BD59-A6C34878D82A}">
                    <a16:rowId xmlns:a16="http://schemas.microsoft.com/office/drawing/2014/main" val="630437356"/>
                  </a:ext>
                </a:extLst>
              </a:tr>
            </a:tbl>
          </a:graphicData>
        </a:graphic>
      </p:graphicFrame>
    </p:spTree>
    <p:extLst>
      <p:ext uri="{BB962C8B-B14F-4D97-AF65-F5344CB8AC3E}">
        <p14:creationId xmlns:p14="http://schemas.microsoft.com/office/powerpoint/2010/main" val="2788533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39;p34">
            <a:extLst>
              <a:ext uri="{FF2B5EF4-FFF2-40B4-BE49-F238E27FC236}">
                <a16:creationId xmlns:a16="http://schemas.microsoft.com/office/drawing/2014/main" id="{E71C2CAC-BA1B-1FE7-675A-781FE346A4B1}"/>
              </a:ext>
            </a:extLst>
          </p:cNvPr>
          <p:cNvSpPr txBox="1">
            <a:spLocks/>
          </p:cNvSpPr>
          <p:nvPr/>
        </p:nvSpPr>
        <p:spPr>
          <a:xfrm>
            <a:off x="-3233768" y="-745937"/>
            <a:ext cx="7851621" cy="1491874"/>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en-IN" dirty="0">
                <a:solidFill>
                  <a:schemeClr val="bg1"/>
                </a:solidFill>
              </a:rPr>
              <a:t>Results-Doctor</a:t>
            </a:r>
          </a:p>
        </p:txBody>
      </p:sp>
      <p:graphicFrame>
        <p:nvGraphicFramePr>
          <p:cNvPr id="3" name="Chart 2">
            <a:extLst>
              <a:ext uri="{FF2B5EF4-FFF2-40B4-BE49-F238E27FC236}">
                <a16:creationId xmlns:a16="http://schemas.microsoft.com/office/drawing/2014/main" id="{95AD9A42-D677-4765-ABF2-DACDD6B9CB5D}"/>
              </a:ext>
            </a:extLst>
          </p:cNvPr>
          <p:cNvGraphicFramePr/>
          <p:nvPr>
            <p:extLst>
              <p:ext uri="{D42A27DB-BD31-4B8C-83A1-F6EECF244321}">
                <p14:modId xmlns:p14="http://schemas.microsoft.com/office/powerpoint/2010/main" val="390246477"/>
              </p:ext>
            </p:extLst>
          </p:nvPr>
        </p:nvGraphicFramePr>
        <p:xfrm>
          <a:off x="382270" y="568058"/>
          <a:ext cx="5713730" cy="26225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D6695DEC-6716-4281-9513-FD09216E4F0B}"/>
              </a:ext>
            </a:extLst>
          </p:cNvPr>
          <p:cNvGraphicFramePr/>
          <p:nvPr>
            <p:extLst>
              <p:ext uri="{D42A27DB-BD31-4B8C-83A1-F6EECF244321}">
                <p14:modId xmlns:p14="http://schemas.microsoft.com/office/powerpoint/2010/main" val="1106122917"/>
              </p:ext>
            </p:extLst>
          </p:nvPr>
        </p:nvGraphicFramePr>
        <p:xfrm>
          <a:off x="382270" y="3429000"/>
          <a:ext cx="5739765" cy="26926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48840C3C-17B8-468A-8DA0-7B9948DA8171}"/>
              </a:ext>
            </a:extLst>
          </p:cNvPr>
          <p:cNvGraphicFramePr/>
          <p:nvPr>
            <p:extLst>
              <p:ext uri="{D42A27DB-BD31-4B8C-83A1-F6EECF244321}">
                <p14:modId xmlns:p14="http://schemas.microsoft.com/office/powerpoint/2010/main" val="2660837637"/>
              </p:ext>
            </p:extLst>
          </p:nvPr>
        </p:nvGraphicFramePr>
        <p:xfrm>
          <a:off x="6285571" y="3429000"/>
          <a:ext cx="5703570" cy="26926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EA183287-30FD-4203-AB9A-38ECB5D40B4A}"/>
              </a:ext>
            </a:extLst>
          </p:cNvPr>
          <p:cNvGraphicFramePr/>
          <p:nvPr>
            <p:extLst>
              <p:ext uri="{D42A27DB-BD31-4B8C-83A1-F6EECF244321}">
                <p14:modId xmlns:p14="http://schemas.microsoft.com/office/powerpoint/2010/main" val="2741757501"/>
              </p:ext>
            </p:extLst>
          </p:nvPr>
        </p:nvGraphicFramePr>
        <p:xfrm>
          <a:off x="6285571" y="568059"/>
          <a:ext cx="5703570" cy="26225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70391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6063</TotalTime>
  <Words>3173</Words>
  <Application>Microsoft Office PowerPoint</Application>
  <PresentationFormat>Widescreen</PresentationFormat>
  <Paragraphs>365</Paragraphs>
  <Slides>27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Alata</vt:lpstr>
      <vt:lpstr>Arial</vt:lpstr>
      <vt:lpstr>Calibri</vt:lpstr>
      <vt:lpstr>Calibri Light</vt:lpstr>
      <vt:lpstr>EYInterstate Light</vt:lpstr>
      <vt:lpstr>Fira Sans Medium</vt:lpstr>
      <vt:lpstr>Lexend Deca Light</vt:lpstr>
      <vt:lpstr>Roboto</vt:lpstr>
      <vt:lpstr>Söhne</vt:lpstr>
      <vt:lpstr>Times New Roman</vt:lpstr>
      <vt:lpstr>Wingdings</vt:lpstr>
      <vt:lpstr>Office Theme</vt:lpstr>
      <vt:lpstr>A Descriptive Study on Requirement Gathering for the Digital Transformation of Outpatient and Inpatient Services in a Tertiary Care Hospital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Sonal Saxena</dc:creator>
  <cp:lastModifiedBy>Sonal Saxena</cp:lastModifiedBy>
  <cp:revision>5</cp:revision>
  <dcterms:created xsi:type="dcterms:W3CDTF">2023-06-10T05:52:44Z</dcterms:created>
  <dcterms:modified xsi:type="dcterms:W3CDTF">2023-06-20T11:50:44Z</dcterms:modified>
</cp:coreProperties>
</file>