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0"/>
  </p:notesMasterIdLst>
  <p:sldIdLst>
    <p:sldId id="259" r:id="rId2"/>
    <p:sldId id="334" r:id="rId3"/>
    <p:sldId id="304" r:id="rId4"/>
    <p:sldId id="307" r:id="rId5"/>
    <p:sldId id="267" r:id="rId6"/>
    <p:sldId id="261" r:id="rId7"/>
    <p:sldId id="305" r:id="rId8"/>
    <p:sldId id="321" r:id="rId9"/>
    <p:sldId id="330" r:id="rId10"/>
    <p:sldId id="322" r:id="rId11"/>
    <p:sldId id="326" r:id="rId12"/>
    <p:sldId id="320" r:id="rId13"/>
    <p:sldId id="327" r:id="rId14"/>
    <p:sldId id="319" r:id="rId15"/>
    <p:sldId id="328" r:id="rId16"/>
    <p:sldId id="329" r:id="rId17"/>
    <p:sldId id="333" r:id="rId18"/>
    <p:sldId id="273" r:id="rId19"/>
    <p:sldId id="331" r:id="rId20"/>
    <p:sldId id="283" r:id="rId21"/>
    <p:sldId id="274" r:id="rId22"/>
    <p:sldId id="306" r:id="rId23"/>
    <p:sldId id="323" r:id="rId24"/>
    <p:sldId id="277" r:id="rId25"/>
    <p:sldId id="280" r:id="rId26"/>
    <p:sldId id="324" r:id="rId27"/>
    <p:sldId id="325" r:id="rId28"/>
    <p:sldId id="279" r:id="rId29"/>
  </p:sldIdLst>
  <p:sldSz cx="9144000" cy="5143500" type="screen16x9"/>
  <p:notesSz cx="6858000" cy="9144000"/>
  <p:embeddedFontLst>
    <p:embeddedFont>
      <p:font typeface="Apple Braille" pitchFamily="2" charset="0"/>
      <p:regular r:id="rId31"/>
    </p:embeddedFont>
    <p:embeddedFont>
      <p:font typeface="Karla" pitchFamily="2" charset="77"/>
      <p:regular r:id="rId32"/>
      <p:bold r:id="rId33"/>
      <p:italic r:id="rId34"/>
      <p:boldItalic r:id="rId35"/>
    </p:embeddedFont>
    <p:embeddedFont>
      <p:font typeface="Rajdhani" panose="02000000000000000000" pitchFamily="2" charset="77"/>
      <p:regular r:id="rId36"/>
      <p:bold r:id="rId37"/>
    </p:embeddedFont>
    <p:embeddedFont>
      <p:font typeface="STXinwei" panose="02010800040101010101" pitchFamily="2" charset="-122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1CB31D-D734-4251-9E2C-F8D73751B0D4}">
  <a:tblStyle styleId="{BB1CB31D-D734-4251-9E2C-F8D73751B0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6341"/>
  </p:normalViewPr>
  <p:slideViewPr>
    <p:cSldViewPr snapToGrid="0">
      <p:cViewPr varScale="1">
        <p:scale>
          <a:sx n="111" d="100"/>
          <a:sy n="111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36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64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24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69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56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65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62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6d13202ad6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6d13202ad6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60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760f4421e2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760f4421e2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60f4421e2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60f4421e2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02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6d13202ad6_1_32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6d13202ad6_1_32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20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d13202ad6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6d13202ad6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13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6d13202ad6_1_32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6d13202ad6_1_32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6d13202ad6_1_32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6d13202ad6_1_32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6d13202ad6_1_32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6d13202ad6_1_32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070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6d13202ad6_1_32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6d13202ad6_1_32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924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80c1024676_12_3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80c1024676_12_3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aaadf622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aaadf622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2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d13202ad6_1_3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d13202ad6_1_32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13202a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13202a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d13202ad6_1_3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d13202ad6_1_32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50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49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6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940675" y="2571750"/>
            <a:ext cx="52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1940675" y="3444025"/>
            <a:ext cx="5262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1" name="Google Shape;111;p3"/>
          <p:cNvCxnSpPr/>
          <p:nvPr/>
        </p:nvCxnSpPr>
        <p:spPr>
          <a:xfrm>
            <a:off x="-39950" y="4625657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3"/>
          <p:cNvSpPr/>
          <p:nvPr/>
        </p:nvSpPr>
        <p:spPr>
          <a:xfrm>
            <a:off x="7421447" y="-6"/>
            <a:ext cx="1739640" cy="1144380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flipH="1">
            <a:off x="-11418" y="-6"/>
            <a:ext cx="1739640" cy="1144380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-37000" y="4743850"/>
            <a:ext cx="9188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ONLY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713225" y="365760"/>
            <a:ext cx="38589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1"/>
          <p:cNvSpPr txBox="1">
            <a:spLocks noGrp="1"/>
          </p:cNvSpPr>
          <p:nvPr>
            <p:ph type="subTitle" idx="1"/>
          </p:nvPr>
        </p:nvSpPr>
        <p:spPr>
          <a:xfrm>
            <a:off x="5862025" y="3723975"/>
            <a:ext cx="240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/>
          </p:nvPr>
        </p:nvSpPr>
        <p:spPr>
          <a:xfrm>
            <a:off x="5862026" y="3292263"/>
            <a:ext cx="240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3"/>
          </p:nvPr>
        </p:nvSpPr>
        <p:spPr>
          <a:xfrm>
            <a:off x="5862025" y="2565974"/>
            <a:ext cx="240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title" idx="4"/>
          </p:nvPr>
        </p:nvSpPr>
        <p:spPr>
          <a:xfrm>
            <a:off x="5862026" y="2134275"/>
            <a:ext cx="240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21"/>
          <p:cNvSpPr/>
          <p:nvPr/>
        </p:nvSpPr>
        <p:spPr>
          <a:xfrm flipH="1">
            <a:off x="8323488" y="4420623"/>
            <a:ext cx="1127845" cy="741937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-334836" y="-534925"/>
            <a:ext cx="741943" cy="946697"/>
            <a:chOff x="-334837" y="-123600"/>
            <a:chExt cx="741943" cy="946697"/>
          </a:xfrm>
        </p:grpSpPr>
        <p:sp>
          <p:nvSpPr>
            <p:cNvPr id="314" name="Google Shape;314;p21"/>
            <p:cNvSpPr/>
            <p:nvPr/>
          </p:nvSpPr>
          <p:spPr>
            <a:xfrm rot="-5400000">
              <a:off x="-171869" y="244122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5" name="Google Shape;315;p21"/>
            <p:cNvCxnSpPr/>
            <p:nvPr/>
          </p:nvCxnSpPr>
          <p:spPr>
            <a:xfrm rot="10800000">
              <a:off x="407105" y="-123600"/>
              <a:ext cx="0" cy="53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6" name="Google Shape;316;p21"/>
          <p:cNvGrpSpPr/>
          <p:nvPr/>
        </p:nvGrpSpPr>
        <p:grpSpPr>
          <a:xfrm>
            <a:off x="6195400" y="-251362"/>
            <a:ext cx="2942128" cy="1586007"/>
            <a:chOff x="6195400" y="-251362"/>
            <a:chExt cx="2942128" cy="1586007"/>
          </a:xfrm>
        </p:grpSpPr>
        <p:grpSp>
          <p:nvGrpSpPr>
            <p:cNvPr id="317" name="Google Shape;317;p21"/>
            <p:cNvGrpSpPr/>
            <p:nvPr/>
          </p:nvGrpSpPr>
          <p:grpSpPr>
            <a:xfrm rot="10800000">
              <a:off x="6195400" y="-251362"/>
              <a:ext cx="876363" cy="1449834"/>
              <a:chOff x="-52500" y="4322997"/>
              <a:chExt cx="876363" cy="1449834"/>
            </a:xfrm>
          </p:grpSpPr>
          <p:sp>
            <p:nvSpPr>
              <p:cNvPr id="318" name="Google Shape;318;p21"/>
              <p:cNvSpPr/>
              <p:nvPr/>
            </p:nvSpPr>
            <p:spPr>
              <a:xfrm rot="10800000">
                <a:off x="407095" y="4322997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9" name="Google Shape;319;p21"/>
              <p:cNvCxnSpPr/>
              <p:nvPr/>
            </p:nvCxnSpPr>
            <p:spPr>
              <a:xfrm rot="10800000">
                <a:off x="823863" y="5062131"/>
                <a:ext cx="0" cy="71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21"/>
              <p:cNvCxnSpPr/>
              <p:nvPr/>
            </p:nvCxnSpPr>
            <p:spPr>
              <a:xfrm>
                <a:off x="-52500" y="4323000"/>
                <a:ext cx="459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1" name="Google Shape;321;p21"/>
            <p:cNvGrpSpPr/>
            <p:nvPr/>
          </p:nvGrpSpPr>
          <p:grpSpPr>
            <a:xfrm rot="5400000">
              <a:off x="7946450" y="143566"/>
              <a:ext cx="273654" cy="2108503"/>
              <a:chOff x="690250" y="13225"/>
              <a:chExt cx="273654" cy="2108503"/>
            </a:xfrm>
          </p:grpSpPr>
          <p:sp>
            <p:nvSpPr>
              <p:cNvPr id="322" name="Google Shape;322;p21"/>
              <p:cNvSpPr/>
              <p:nvPr/>
            </p:nvSpPr>
            <p:spPr>
              <a:xfrm>
                <a:off x="797131" y="1121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>
                <a:off x="690250" y="13225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4" name="Google Shape;324;p21"/>
              <p:cNvCxnSpPr/>
              <p:nvPr/>
            </p:nvCxnSpPr>
            <p:spPr>
              <a:xfrm rot="-5400000">
                <a:off x="-30191" y="1264478"/>
                <a:ext cx="1714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5" name="Google Shape;325;p21"/>
          <p:cNvGrpSpPr/>
          <p:nvPr/>
        </p:nvGrpSpPr>
        <p:grpSpPr>
          <a:xfrm rot="5400000">
            <a:off x="8425877" y="-432550"/>
            <a:ext cx="741943" cy="946697"/>
            <a:chOff x="-334837" y="-123600"/>
            <a:chExt cx="741943" cy="946697"/>
          </a:xfrm>
        </p:grpSpPr>
        <p:sp>
          <p:nvSpPr>
            <p:cNvPr id="326" name="Google Shape;326;p21"/>
            <p:cNvSpPr/>
            <p:nvPr/>
          </p:nvSpPr>
          <p:spPr>
            <a:xfrm rot="-5400000">
              <a:off x="-171869" y="244122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21"/>
            <p:cNvCxnSpPr/>
            <p:nvPr/>
          </p:nvCxnSpPr>
          <p:spPr>
            <a:xfrm rot="10800000">
              <a:off x="407105" y="-123600"/>
              <a:ext cx="0" cy="53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IG_NUMBER_1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>
            <a:spLocks noGrp="1"/>
          </p:cNvSpPr>
          <p:nvPr>
            <p:ph type="subTitle" idx="1"/>
          </p:nvPr>
        </p:nvSpPr>
        <p:spPr>
          <a:xfrm>
            <a:off x="720550" y="3691089"/>
            <a:ext cx="17811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4" name="Google Shape;374;p24"/>
          <p:cNvSpPr txBox="1">
            <a:spLocks noGrp="1"/>
          </p:cNvSpPr>
          <p:nvPr>
            <p:ph type="subTitle" idx="2"/>
          </p:nvPr>
        </p:nvSpPr>
        <p:spPr>
          <a:xfrm>
            <a:off x="2694492" y="3691089"/>
            <a:ext cx="17811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5" name="Google Shape;375;p24"/>
          <p:cNvSpPr txBox="1">
            <a:spLocks noGrp="1"/>
          </p:cNvSpPr>
          <p:nvPr>
            <p:ph type="subTitle" idx="3"/>
          </p:nvPr>
        </p:nvSpPr>
        <p:spPr>
          <a:xfrm>
            <a:off x="4668435" y="3691089"/>
            <a:ext cx="17811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6" name="Google Shape;376;p24"/>
          <p:cNvSpPr txBox="1">
            <a:spLocks noGrp="1"/>
          </p:cNvSpPr>
          <p:nvPr>
            <p:ph type="subTitle" idx="4"/>
          </p:nvPr>
        </p:nvSpPr>
        <p:spPr>
          <a:xfrm>
            <a:off x="6642377" y="3691089"/>
            <a:ext cx="17811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 hasCustomPrompt="1"/>
          </p:nvPr>
        </p:nvSpPr>
        <p:spPr>
          <a:xfrm>
            <a:off x="778750" y="3062080"/>
            <a:ext cx="16647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24"/>
          <p:cNvSpPr txBox="1">
            <a:spLocks noGrp="1"/>
          </p:cNvSpPr>
          <p:nvPr>
            <p:ph type="title" idx="5" hasCustomPrompt="1"/>
          </p:nvPr>
        </p:nvSpPr>
        <p:spPr>
          <a:xfrm>
            <a:off x="2752675" y="3062080"/>
            <a:ext cx="16647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24"/>
          <p:cNvSpPr txBox="1">
            <a:spLocks noGrp="1"/>
          </p:cNvSpPr>
          <p:nvPr>
            <p:ph type="title" idx="6" hasCustomPrompt="1"/>
          </p:nvPr>
        </p:nvSpPr>
        <p:spPr>
          <a:xfrm>
            <a:off x="4726600" y="3062080"/>
            <a:ext cx="16647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 idx="7" hasCustomPrompt="1"/>
          </p:nvPr>
        </p:nvSpPr>
        <p:spPr>
          <a:xfrm>
            <a:off x="6700525" y="3062080"/>
            <a:ext cx="16647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24"/>
          <p:cNvSpPr txBox="1">
            <a:spLocks noGrp="1"/>
          </p:cNvSpPr>
          <p:nvPr>
            <p:ph type="title" idx="8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4"/>
          <p:cNvSpPr/>
          <p:nvPr/>
        </p:nvSpPr>
        <p:spPr>
          <a:xfrm rot="5400000" flipH="1">
            <a:off x="-214341" y="4515948"/>
            <a:ext cx="1127845" cy="741937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24"/>
          <p:cNvGrpSpPr/>
          <p:nvPr/>
        </p:nvGrpSpPr>
        <p:grpSpPr>
          <a:xfrm flipH="1">
            <a:off x="8013871" y="-385687"/>
            <a:ext cx="1135875" cy="1349306"/>
            <a:chOff x="9519" y="-14212"/>
            <a:chExt cx="1135875" cy="1349306"/>
          </a:xfrm>
        </p:grpSpPr>
        <p:sp>
          <p:nvSpPr>
            <p:cNvPr id="384" name="Google Shape;384;p24"/>
            <p:cNvSpPr/>
            <p:nvPr/>
          </p:nvSpPr>
          <p:spPr>
            <a:xfrm rot="-5400000">
              <a:off x="-77854" y="1148813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 rot="-5400000">
              <a:off x="225906" y="1048343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 rot="-5400000">
              <a:off x="566325" y="616868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7" name="Google Shape;387;p24"/>
            <p:cNvCxnSpPr/>
            <p:nvPr/>
          </p:nvCxnSpPr>
          <p:spPr>
            <a:xfrm rot="10800000">
              <a:off x="1145394" y="-14212"/>
              <a:ext cx="0" cy="790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8" name="Google Shape;388;p24"/>
          <p:cNvGrpSpPr/>
          <p:nvPr/>
        </p:nvGrpSpPr>
        <p:grpSpPr>
          <a:xfrm>
            <a:off x="-45100" y="-387474"/>
            <a:ext cx="871339" cy="1210056"/>
            <a:chOff x="-45100" y="-387474"/>
            <a:chExt cx="871339" cy="1210056"/>
          </a:xfrm>
        </p:grpSpPr>
        <p:sp>
          <p:nvSpPr>
            <p:cNvPr id="389" name="Google Shape;389;p24"/>
            <p:cNvSpPr/>
            <p:nvPr/>
          </p:nvSpPr>
          <p:spPr>
            <a:xfrm rot="-5400000">
              <a:off x="247170" y="24360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0" name="Google Shape;390;p24"/>
            <p:cNvCxnSpPr/>
            <p:nvPr/>
          </p:nvCxnSpPr>
          <p:spPr>
            <a:xfrm rot="10800000">
              <a:off x="826239" y="-387474"/>
              <a:ext cx="0" cy="790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24"/>
            <p:cNvCxnSpPr/>
            <p:nvPr/>
          </p:nvCxnSpPr>
          <p:spPr>
            <a:xfrm rot="10800000">
              <a:off x="-45100" y="822563"/>
              <a:ext cx="232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IG_NUMBER_1_1_1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 txBox="1">
            <a:spLocks noGrp="1"/>
          </p:cNvSpPr>
          <p:nvPr>
            <p:ph type="subTitle" idx="1"/>
          </p:nvPr>
        </p:nvSpPr>
        <p:spPr>
          <a:xfrm>
            <a:off x="1289949" y="2417949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subTitle" idx="2"/>
          </p:nvPr>
        </p:nvSpPr>
        <p:spPr>
          <a:xfrm>
            <a:off x="1289949" y="3535335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subTitle" idx="3"/>
          </p:nvPr>
        </p:nvSpPr>
        <p:spPr>
          <a:xfrm>
            <a:off x="5965575" y="2417949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subTitle" idx="4"/>
          </p:nvPr>
        </p:nvSpPr>
        <p:spPr>
          <a:xfrm>
            <a:off x="5965575" y="3535335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title"/>
          </p:nvPr>
        </p:nvSpPr>
        <p:spPr>
          <a:xfrm>
            <a:off x="1289953" y="3103619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 idx="5"/>
          </p:nvPr>
        </p:nvSpPr>
        <p:spPr>
          <a:xfrm>
            <a:off x="1289949" y="1986222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 idx="6"/>
          </p:nvPr>
        </p:nvSpPr>
        <p:spPr>
          <a:xfrm>
            <a:off x="5965576" y="1986222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title" idx="7"/>
          </p:nvPr>
        </p:nvSpPr>
        <p:spPr>
          <a:xfrm>
            <a:off x="5965576" y="3103619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8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2" name="Google Shape;402;p25"/>
          <p:cNvGrpSpPr/>
          <p:nvPr/>
        </p:nvGrpSpPr>
        <p:grpSpPr>
          <a:xfrm>
            <a:off x="-334837" y="-1038066"/>
            <a:ext cx="9948100" cy="6810897"/>
            <a:chOff x="-334837" y="-1038066"/>
            <a:chExt cx="9948100" cy="6810897"/>
          </a:xfrm>
        </p:grpSpPr>
        <p:sp>
          <p:nvSpPr>
            <p:cNvPr id="403" name="Google Shape;403;p25"/>
            <p:cNvSpPr/>
            <p:nvPr/>
          </p:nvSpPr>
          <p:spPr>
            <a:xfrm flipH="1">
              <a:off x="8323488" y="4420623"/>
              <a:ext cx="1127845" cy="741937"/>
            </a:xfrm>
            <a:custGeom>
              <a:avLst/>
              <a:gdLst/>
              <a:ahLst/>
              <a:cxnLst/>
              <a:rect l="l" t="t" r="r" b="b"/>
              <a:pathLst>
                <a:path w="69760" h="46033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755"/>
                    <a:pt x="8726" y="19480"/>
                    <a:pt x="19480" y="19480"/>
                  </a:cubicBezTo>
                  <a:lnTo>
                    <a:pt x="50280" y="19480"/>
                  </a:lnTo>
                  <a:cubicBezTo>
                    <a:pt x="61035" y="19480"/>
                    <a:pt x="69760" y="28205"/>
                    <a:pt x="69760" y="38960"/>
                  </a:cubicBezTo>
                  <a:lnTo>
                    <a:pt x="69760" y="46032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25"/>
            <p:cNvGrpSpPr/>
            <p:nvPr/>
          </p:nvGrpSpPr>
          <p:grpSpPr>
            <a:xfrm>
              <a:off x="-334837" y="-123600"/>
              <a:ext cx="741943" cy="946697"/>
              <a:chOff x="-334837" y="-123600"/>
              <a:chExt cx="741943" cy="946697"/>
            </a:xfrm>
          </p:grpSpPr>
          <p:sp>
            <p:nvSpPr>
              <p:cNvPr id="405" name="Google Shape;405;p25"/>
              <p:cNvSpPr/>
              <p:nvPr/>
            </p:nvSpPr>
            <p:spPr>
              <a:xfrm rot="-5400000">
                <a:off x="-171869" y="244122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6" name="Google Shape;406;p25"/>
              <p:cNvCxnSpPr/>
              <p:nvPr/>
            </p:nvCxnSpPr>
            <p:spPr>
              <a:xfrm rot="10800000">
                <a:off x="407105" y="-123600"/>
                <a:ext cx="0" cy="53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7" name="Google Shape;407;p25"/>
            <p:cNvGrpSpPr/>
            <p:nvPr/>
          </p:nvGrpSpPr>
          <p:grpSpPr>
            <a:xfrm>
              <a:off x="-52500" y="4322997"/>
              <a:ext cx="876363" cy="1449834"/>
              <a:chOff x="-52500" y="4322997"/>
              <a:chExt cx="876363" cy="1449834"/>
            </a:xfrm>
          </p:grpSpPr>
          <p:sp>
            <p:nvSpPr>
              <p:cNvPr id="408" name="Google Shape;408;p25"/>
              <p:cNvSpPr/>
              <p:nvPr/>
            </p:nvSpPr>
            <p:spPr>
              <a:xfrm rot="10800000">
                <a:off x="407095" y="4322997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9" name="Google Shape;409;p25"/>
              <p:cNvCxnSpPr/>
              <p:nvPr/>
            </p:nvCxnSpPr>
            <p:spPr>
              <a:xfrm rot="10800000">
                <a:off x="823863" y="5062131"/>
                <a:ext cx="0" cy="71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25"/>
              <p:cNvCxnSpPr/>
              <p:nvPr/>
            </p:nvCxnSpPr>
            <p:spPr>
              <a:xfrm>
                <a:off x="-52500" y="4323000"/>
                <a:ext cx="459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1" name="Google Shape;411;p25"/>
            <p:cNvGrpSpPr/>
            <p:nvPr/>
          </p:nvGrpSpPr>
          <p:grpSpPr>
            <a:xfrm rot="10800000">
              <a:off x="8736900" y="-1038066"/>
              <a:ext cx="876363" cy="1449834"/>
              <a:chOff x="-52500" y="4322997"/>
              <a:chExt cx="876363" cy="1449834"/>
            </a:xfrm>
          </p:grpSpPr>
          <p:sp>
            <p:nvSpPr>
              <p:cNvPr id="412" name="Google Shape;412;p25"/>
              <p:cNvSpPr/>
              <p:nvPr/>
            </p:nvSpPr>
            <p:spPr>
              <a:xfrm rot="10800000">
                <a:off x="407095" y="4322997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3" name="Google Shape;413;p25"/>
              <p:cNvCxnSpPr/>
              <p:nvPr/>
            </p:nvCxnSpPr>
            <p:spPr>
              <a:xfrm rot="10800000">
                <a:off x="823863" y="5062131"/>
                <a:ext cx="0" cy="71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25"/>
              <p:cNvCxnSpPr/>
              <p:nvPr/>
            </p:nvCxnSpPr>
            <p:spPr>
              <a:xfrm>
                <a:off x="-52500" y="4323000"/>
                <a:ext cx="459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IG_NUMBER_1_2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26"/>
          <p:cNvGrpSpPr/>
          <p:nvPr/>
        </p:nvGrpSpPr>
        <p:grpSpPr>
          <a:xfrm>
            <a:off x="-76201" y="-629341"/>
            <a:ext cx="9270076" cy="5498857"/>
            <a:chOff x="-76201" y="-629341"/>
            <a:chExt cx="9270076" cy="5498857"/>
          </a:xfrm>
        </p:grpSpPr>
        <p:grpSp>
          <p:nvGrpSpPr>
            <p:cNvPr id="417" name="Google Shape;417;p26"/>
            <p:cNvGrpSpPr/>
            <p:nvPr/>
          </p:nvGrpSpPr>
          <p:grpSpPr>
            <a:xfrm>
              <a:off x="-2" y="4595863"/>
              <a:ext cx="9149652" cy="273654"/>
              <a:chOff x="-2" y="4595863"/>
              <a:chExt cx="9149652" cy="273654"/>
            </a:xfrm>
          </p:grpSpPr>
          <p:sp>
            <p:nvSpPr>
              <p:cNvPr id="418" name="Google Shape;418;p26"/>
              <p:cNvSpPr/>
              <p:nvPr/>
            </p:nvSpPr>
            <p:spPr>
              <a:xfrm rot="-5400000" flipH="1">
                <a:off x="-87375" y="4683236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 rot="-5400000" flipH="1">
                <a:off x="216385" y="4587636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0" name="Google Shape;420;p26"/>
              <p:cNvCxnSpPr/>
              <p:nvPr/>
            </p:nvCxnSpPr>
            <p:spPr>
              <a:xfrm>
                <a:off x="393850" y="4739150"/>
                <a:ext cx="87558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1" name="Google Shape;421;p26"/>
            <p:cNvGrpSpPr/>
            <p:nvPr/>
          </p:nvGrpSpPr>
          <p:grpSpPr>
            <a:xfrm rot="10800000">
              <a:off x="8317513" y="-629341"/>
              <a:ext cx="876363" cy="1449834"/>
              <a:chOff x="-52500" y="4322997"/>
              <a:chExt cx="876363" cy="1449834"/>
            </a:xfrm>
          </p:grpSpPr>
          <p:sp>
            <p:nvSpPr>
              <p:cNvPr id="422" name="Google Shape;422;p26"/>
              <p:cNvSpPr/>
              <p:nvPr/>
            </p:nvSpPr>
            <p:spPr>
              <a:xfrm rot="10800000">
                <a:off x="407095" y="4322997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3" name="Google Shape;423;p26"/>
              <p:cNvCxnSpPr/>
              <p:nvPr/>
            </p:nvCxnSpPr>
            <p:spPr>
              <a:xfrm rot="10800000">
                <a:off x="823863" y="5062131"/>
                <a:ext cx="0" cy="71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26"/>
              <p:cNvCxnSpPr/>
              <p:nvPr/>
            </p:nvCxnSpPr>
            <p:spPr>
              <a:xfrm>
                <a:off x="-52500" y="4323000"/>
                <a:ext cx="459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5" name="Google Shape;425;p26"/>
            <p:cNvGrpSpPr/>
            <p:nvPr/>
          </p:nvGrpSpPr>
          <p:grpSpPr>
            <a:xfrm>
              <a:off x="-76201" y="-14062"/>
              <a:ext cx="917028" cy="1214162"/>
              <a:chOff x="-76200" y="-6"/>
              <a:chExt cx="917028" cy="1128718"/>
            </a:xfrm>
          </p:grpSpPr>
          <p:sp>
            <p:nvSpPr>
              <p:cNvPr id="426" name="Google Shape;426;p26"/>
              <p:cNvSpPr/>
              <p:nvPr/>
            </p:nvSpPr>
            <p:spPr>
              <a:xfrm rot="-5400000">
                <a:off x="-94062" y="192948"/>
                <a:ext cx="1127845" cy="741937"/>
              </a:xfrm>
              <a:custGeom>
                <a:avLst/>
                <a:gdLst/>
                <a:ahLst/>
                <a:cxnLst/>
                <a:rect l="l" t="t" r="r" b="b"/>
                <a:pathLst>
                  <a:path w="69760" h="46033" fill="none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0755"/>
                      <a:pt x="8726" y="19480"/>
                      <a:pt x="19480" y="19480"/>
                    </a:cubicBezTo>
                    <a:lnTo>
                      <a:pt x="50280" y="19480"/>
                    </a:lnTo>
                    <a:cubicBezTo>
                      <a:pt x="61035" y="19480"/>
                      <a:pt x="69760" y="28205"/>
                      <a:pt x="69760" y="38960"/>
                    </a:cubicBezTo>
                    <a:lnTo>
                      <a:pt x="69760" y="46032"/>
                    </a:lnTo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7" name="Google Shape;427;p26"/>
              <p:cNvCxnSpPr/>
              <p:nvPr/>
            </p:nvCxnSpPr>
            <p:spPr>
              <a:xfrm rot="10800000">
                <a:off x="-76200" y="1128713"/>
                <a:ext cx="190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8" name="Google Shape;428;p26"/>
          <p:cNvSpPr txBox="1">
            <a:spLocks noGrp="1"/>
          </p:cNvSpPr>
          <p:nvPr>
            <p:ph type="title"/>
          </p:nvPr>
        </p:nvSpPr>
        <p:spPr>
          <a:xfrm>
            <a:off x="866325" y="1903370"/>
            <a:ext cx="2276100" cy="4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9" name="Google Shape;429;p26"/>
          <p:cNvSpPr txBox="1">
            <a:spLocks noGrp="1"/>
          </p:cNvSpPr>
          <p:nvPr>
            <p:ph type="subTitle" idx="1"/>
          </p:nvPr>
        </p:nvSpPr>
        <p:spPr>
          <a:xfrm>
            <a:off x="866325" y="2254170"/>
            <a:ext cx="22761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6"/>
          <p:cNvSpPr txBox="1">
            <a:spLocks noGrp="1"/>
          </p:cNvSpPr>
          <p:nvPr>
            <p:ph type="title" idx="2"/>
          </p:nvPr>
        </p:nvSpPr>
        <p:spPr>
          <a:xfrm>
            <a:off x="3433950" y="1903370"/>
            <a:ext cx="2276100" cy="4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1" name="Google Shape;431;p26"/>
          <p:cNvSpPr txBox="1">
            <a:spLocks noGrp="1"/>
          </p:cNvSpPr>
          <p:nvPr>
            <p:ph type="subTitle" idx="3"/>
          </p:nvPr>
        </p:nvSpPr>
        <p:spPr>
          <a:xfrm>
            <a:off x="3433950" y="2254170"/>
            <a:ext cx="22761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6"/>
          <p:cNvSpPr txBox="1">
            <a:spLocks noGrp="1"/>
          </p:cNvSpPr>
          <p:nvPr>
            <p:ph type="title" idx="4"/>
          </p:nvPr>
        </p:nvSpPr>
        <p:spPr>
          <a:xfrm>
            <a:off x="6001575" y="1903370"/>
            <a:ext cx="2276100" cy="4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5"/>
          </p:nvPr>
        </p:nvSpPr>
        <p:spPr>
          <a:xfrm>
            <a:off x="6001575" y="2254170"/>
            <a:ext cx="22761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6"/>
          <p:cNvSpPr txBox="1">
            <a:spLocks noGrp="1"/>
          </p:cNvSpPr>
          <p:nvPr>
            <p:ph type="title" idx="6"/>
          </p:nvPr>
        </p:nvSpPr>
        <p:spPr>
          <a:xfrm>
            <a:off x="866325" y="3439970"/>
            <a:ext cx="2276100" cy="4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7"/>
          </p:nvPr>
        </p:nvSpPr>
        <p:spPr>
          <a:xfrm>
            <a:off x="866325" y="3790820"/>
            <a:ext cx="22761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6" name="Google Shape;436;p26"/>
          <p:cNvSpPr txBox="1">
            <a:spLocks noGrp="1"/>
          </p:cNvSpPr>
          <p:nvPr>
            <p:ph type="title" idx="8"/>
          </p:nvPr>
        </p:nvSpPr>
        <p:spPr>
          <a:xfrm>
            <a:off x="3433950" y="3439970"/>
            <a:ext cx="2276100" cy="4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7" name="Google Shape;437;p26"/>
          <p:cNvSpPr txBox="1">
            <a:spLocks noGrp="1"/>
          </p:cNvSpPr>
          <p:nvPr>
            <p:ph type="subTitle" idx="9"/>
          </p:nvPr>
        </p:nvSpPr>
        <p:spPr>
          <a:xfrm>
            <a:off x="3433950" y="3790820"/>
            <a:ext cx="22761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8" name="Google Shape;438;p26"/>
          <p:cNvSpPr txBox="1">
            <a:spLocks noGrp="1"/>
          </p:cNvSpPr>
          <p:nvPr>
            <p:ph type="title" idx="13"/>
          </p:nvPr>
        </p:nvSpPr>
        <p:spPr>
          <a:xfrm>
            <a:off x="6001575" y="3439970"/>
            <a:ext cx="2276100" cy="4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26"/>
          <p:cNvSpPr txBox="1">
            <a:spLocks noGrp="1"/>
          </p:cNvSpPr>
          <p:nvPr>
            <p:ph type="subTitle" idx="14"/>
          </p:nvPr>
        </p:nvSpPr>
        <p:spPr>
          <a:xfrm>
            <a:off x="6001575" y="3790820"/>
            <a:ext cx="22761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0" name="Google Shape;440;p26"/>
          <p:cNvSpPr txBox="1">
            <a:spLocks noGrp="1"/>
          </p:cNvSpPr>
          <p:nvPr>
            <p:ph type="title" idx="15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2_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7"/>
          <p:cNvSpPr txBox="1">
            <a:spLocks noGrp="1"/>
          </p:cNvSpPr>
          <p:nvPr>
            <p:ph type="title"/>
          </p:nvPr>
        </p:nvSpPr>
        <p:spPr>
          <a:xfrm>
            <a:off x="989600" y="3135104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3" name="Google Shape;443;p27"/>
          <p:cNvSpPr txBox="1">
            <a:spLocks noGrp="1"/>
          </p:cNvSpPr>
          <p:nvPr>
            <p:ph type="subTitle" idx="1"/>
          </p:nvPr>
        </p:nvSpPr>
        <p:spPr>
          <a:xfrm>
            <a:off x="1046125" y="3624773"/>
            <a:ext cx="1725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4" name="Google Shape;444;p27"/>
          <p:cNvSpPr txBox="1">
            <a:spLocks noGrp="1"/>
          </p:cNvSpPr>
          <p:nvPr>
            <p:ph type="title" idx="2"/>
          </p:nvPr>
        </p:nvSpPr>
        <p:spPr>
          <a:xfrm>
            <a:off x="3652650" y="3135104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5" name="Google Shape;445;p27"/>
          <p:cNvSpPr txBox="1">
            <a:spLocks noGrp="1"/>
          </p:cNvSpPr>
          <p:nvPr>
            <p:ph type="subTitle" idx="3"/>
          </p:nvPr>
        </p:nvSpPr>
        <p:spPr>
          <a:xfrm>
            <a:off x="3713425" y="3624773"/>
            <a:ext cx="1725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6" name="Google Shape;446;p27"/>
          <p:cNvSpPr txBox="1">
            <a:spLocks noGrp="1"/>
          </p:cNvSpPr>
          <p:nvPr>
            <p:ph type="title" idx="4"/>
          </p:nvPr>
        </p:nvSpPr>
        <p:spPr>
          <a:xfrm>
            <a:off x="6315700" y="3135104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7" name="Google Shape;447;p27"/>
          <p:cNvSpPr txBox="1">
            <a:spLocks noGrp="1"/>
          </p:cNvSpPr>
          <p:nvPr>
            <p:ph type="subTitle" idx="5"/>
          </p:nvPr>
        </p:nvSpPr>
        <p:spPr>
          <a:xfrm>
            <a:off x="6372275" y="3624773"/>
            <a:ext cx="1725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8" name="Google Shape;448;p27"/>
          <p:cNvSpPr txBox="1">
            <a:spLocks noGrp="1"/>
          </p:cNvSpPr>
          <p:nvPr>
            <p:ph type="title" idx="6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49" name="Google Shape;449;p27"/>
          <p:cNvCxnSpPr/>
          <p:nvPr/>
        </p:nvCxnSpPr>
        <p:spPr>
          <a:xfrm>
            <a:off x="400050" y="-9525"/>
            <a:ext cx="0" cy="517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27"/>
          <p:cNvGrpSpPr/>
          <p:nvPr/>
        </p:nvGrpSpPr>
        <p:grpSpPr>
          <a:xfrm>
            <a:off x="8323503" y="-66600"/>
            <a:ext cx="1212437" cy="887103"/>
            <a:chOff x="8323503" y="-66600"/>
            <a:chExt cx="1212437" cy="887103"/>
          </a:xfrm>
        </p:grpSpPr>
        <p:grpSp>
          <p:nvGrpSpPr>
            <p:cNvPr id="451" name="Google Shape;451;p27"/>
            <p:cNvGrpSpPr/>
            <p:nvPr/>
          </p:nvGrpSpPr>
          <p:grpSpPr>
            <a:xfrm rot="5400000">
              <a:off x="8558703" y="-156734"/>
              <a:ext cx="742037" cy="1212437"/>
              <a:chOff x="403357" y="-16594"/>
              <a:chExt cx="742037" cy="1212437"/>
            </a:xfrm>
          </p:grpSpPr>
          <p:sp>
            <p:nvSpPr>
              <p:cNvPr id="452" name="Google Shape;452;p27"/>
              <p:cNvSpPr/>
              <p:nvPr/>
            </p:nvSpPr>
            <p:spPr>
              <a:xfrm rot="-5400000">
                <a:off x="566325" y="616868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53" name="Google Shape;453;p27"/>
              <p:cNvCxnSpPr/>
              <p:nvPr/>
            </p:nvCxnSpPr>
            <p:spPr>
              <a:xfrm rot="10800000">
                <a:off x="1145394" y="-16594"/>
                <a:ext cx="0" cy="790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27"/>
            <p:cNvCxnSpPr/>
            <p:nvPr/>
          </p:nvCxnSpPr>
          <p:spPr>
            <a:xfrm rot="10800000">
              <a:off x="8323644" y="-66600"/>
              <a:ext cx="0" cy="21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11950" y="1868125"/>
            <a:ext cx="38601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2"/>
          </p:nvPr>
        </p:nvSpPr>
        <p:spPr>
          <a:xfrm>
            <a:off x="4701525" y="1788700"/>
            <a:ext cx="3204300" cy="28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 rot="10800000">
            <a:off x="8284183" y="0"/>
            <a:ext cx="273654" cy="5158175"/>
            <a:chOff x="270152" y="9537"/>
            <a:chExt cx="273654" cy="5158175"/>
          </a:xfrm>
        </p:grpSpPr>
        <p:grpSp>
          <p:nvGrpSpPr>
            <p:cNvPr id="129" name="Google Shape;129;p5"/>
            <p:cNvGrpSpPr/>
            <p:nvPr/>
          </p:nvGrpSpPr>
          <p:grpSpPr>
            <a:xfrm>
              <a:off x="270152" y="9537"/>
              <a:ext cx="273654" cy="393837"/>
              <a:chOff x="274914" y="8562"/>
              <a:chExt cx="273654" cy="393837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2" name="Google Shape;132;p5"/>
            <p:cNvCxnSpPr/>
            <p:nvPr/>
          </p:nvCxnSpPr>
          <p:spPr>
            <a:xfrm rot="10800000">
              <a:off x="407094" y="414212"/>
              <a:ext cx="0" cy="4753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" name="Google Shape;133;p5"/>
          <p:cNvGrpSpPr/>
          <p:nvPr/>
        </p:nvGrpSpPr>
        <p:grpSpPr>
          <a:xfrm>
            <a:off x="538260" y="-66750"/>
            <a:ext cx="338976" cy="1328735"/>
            <a:chOff x="628195" y="-66750"/>
            <a:chExt cx="338976" cy="1328735"/>
          </a:xfrm>
        </p:grpSpPr>
        <p:grpSp>
          <p:nvGrpSpPr>
            <p:cNvPr id="134" name="Google Shape;134;p5"/>
            <p:cNvGrpSpPr/>
            <p:nvPr/>
          </p:nvGrpSpPr>
          <p:grpSpPr>
            <a:xfrm>
              <a:off x="628195" y="768506"/>
              <a:ext cx="338976" cy="493479"/>
              <a:chOff x="1168550" y="1865650"/>
              <a:chExt cx="566850" cy="825354"/>
            </a:xfrm>
          </p:grpSpPr>
          <p:sp>
            <p:nvSpPr>
              <p:cNvPr id="135" name="Google Shape;135;p5"/>
              <p:cNvSpPr/>
              <p:nvPr/>
            </p:nvSpPr>
            <p:spPr>
              <a:xfrm>
                <a:off x="1168550" y="2165899"/>
                <a:ext cx="494807" cy="52510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13602" extrusionOk="0">
                    <a:moveTo>
                      <a:pt x="12934" y="0"/>
                    </a:moveTo>
                    <a:cubicBezTo>
                      <a:pt x="10702" y="0"/>
                      <a:pt x="7811" y="1769"/>
                      <a:pt x="5012" y="1769"/>
                    </a:cubicBezTo>
                    <a:cubicBezTo>
                      <a:pt x="4452" y="1769"/>
                      <a:pt x="3895" y="1699"/>
                      <a:pt x="3348" y="1528"/>
                    </a:cubicBezTo>
                    <a:cubicBezTo>
                      <a:pt x="2950" y="1400"/>
                      <a:pt x="2563" y="1344"/>
                      <a:pt x="2188" y="1344"/>
                    </a:cubicBezTo>
                    <a:cubicBezTo>
                      <a:pt x="1400" y="1344"/>
                      <a:pt x="667" y="1592"/>
                      <a:pt x="1" y="1947"/>
                    </a:cubicBezTo>
                    <a:lnTo>
                      <a:pt x="1" y="11342"/>
                    </a:lnTo>
                    <a:cubicBezTo>
                      <a:pt x="1" y="12597"/>
                      <a:pt x="1005" y="13601"/>
                      <a:pt x="2260" y="13601"/>
                    </a:cubicBezTo>
                    <a:lnTo>
                      <a:pt x="11802" y="13601"/>
                    </a:lnTo>
                    <a:cubicBezTo>
                      <a:pt x="13057" y="13601"/>
                      <a:pt x="14061" y="12597"/>
                      <a:pt x="14061" y="11342"/>
                    </a:cubicBezTo>
                    <a:lnTo>
                      <a:pt x="14061" y="189"/>
                    </a:lnTo>
                    <a:cubicBezTo>
                      <a:pt x="13709" y="57"/>
                      <a:pt x="13332" y="0"/>
                      <a:pt x="12934" y="0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429625" y="1865650"/>
                <a:ext cx="125050" cy="84072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6320" fill="none" extrusionOk="0">
                    <a:moveTo>
                      <a:pt x="5001" y="3160"/>
                    </a:moveTo>
                    <a:cubicBezTo>
                      <a:pt x="5001" y="4896"/>
                      <a:pt x="3892" y="6319"/>
                      <a:pt x="2511" y="6319"/>
                    </a:cubicBezTo>
                    <a:cubicBezTo>
                      <a:pt x="1130" y="6319"/>
                      <a:pt x="0" y="4896"/>
                      <a:pt x="0" y="3160"/>
                    </a:cubicBezTo>
                    <a:cubicBezTo>
                      <a:pt x="0" y="1423"/>
                      <a:pt x="1130" y="0"/>
                      <a:pt x="2511" y="0"/>
                    </a:cubicBezTo>
                    <a:cubicBezTo>
                      <a:pt x="3892" y="0"/>
                      <a:pt x="5001" y="1423"/>
                      <a:pt x="5001" y="316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248900" y="1949725"/>
                <a:ext cx="486500" cy="662250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26490" extrusionOk="0">
                    <a:moveTo>
                      <a:pt x="0" y="0"/>
                    </a:moveTo>
                    <a:lnTo>
                      <a:pt x="0" y="24983"/>
                    </a:lnTo>
                    <a:cubicBezTo>
                      <a:pt x="0" y="25820"/>
                      <a:pt x="670" y="26490"/>
                      <a:pt x="1507" y="26490"/>
                    </a:cubicBezTo>
                    <a:lnTo>
                      <a:pt x="17953" y="26490"/>
                    </a:lnTo>
                    <a:cubicBezTo>
                      <a:pt x="18790" y="26490"/>
                      <a:pt x="19459" y="25820"/>
                      <a:pt x="19459" y="24983"/>
                    </a:cubicBezTo>
                    <a:lnTo>
                      <a:pt x="19459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5"/>
              <p:cNvGrpSpPr/>
              <p:nvPr/>
            </p:nvGrpSpPr>
            <p:grpSpPr>
              <a:xfrm>
                <a:off x="1405624" y="2301079"/>
                <a:ext cx="208705" cy="208705"/>
                <a:chOff x="1430400" y="2325825"/>
                <a:chExt cx="159050" cy="159050"/>
              </a:xfrm>
            </p:grpSpPr>
            <p:sp>
              <p:nvSpPr>
                <p:cNvPr id="139" name="Google Shape;139;p5"/>
                <p:cNvSpPr/>
                <p:nvPr/>
              </p:nvSpPr>
              <p:spPr>
                <a:xfrm>
                  <a:off x="1486900" y="2325825"/>
                  <a:ext cx="46575" cy="1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6362" extrusionOk="0">
                      <a:moveTo>
                        <a:pt x="1" y="0"/>
                      </a:moveTo>
                      <a:lnTo>
                        <a:pt x="1" y="6361"/>
                      </a:lnTo>
                      <a:lnTo>
                        <a:pt x="1863" y="6361"/>
                      </a:lnTo>
                      <a:lnTo>
                        <a:pt x="18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1430400" y="2382325"/>
                  <a:ext cx="159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2" h="1863" extrusionOk="0">
                      <a:moveTo>
                        <a:pt x="1" y="0"/>
                      </a:moveTo>
                      <a:lnTo>
                        <a:pt x="1" y="1862"/>
                      </a:lnTo>
                      <a:lnTo>
                        <a:pt x="6362" y="1862"/>
                      </a:lnTo>
                      <a:lnTo>
                        <a:pt x="63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141" name="Google Shape;141;p5"/>
            <p:cNvCxnSpPr/>
            <p:nvPr/>
          </p:nvCxnSpPr>
          <p:spPr>
            <a:xfrm rot="10800000">
              <a:off x="821713" y="-66750"/>
              <a:ext cx="0" cy="827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029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7"/>
          <p:cNvGrpSpPr/>
          <p:nvPr/>
        </p:nvGrpSpPr>
        <p:grpSpPr>
          <a:xfrm>
            <a:off x="270152" y="9537"/>
            <a:ext cx="273654" cy="4751063"/>
            <a:chOff x="270152" y="9537"/>
            <a:chExt cx="273654" cy="4751063"/>
          </a:xfrm>
        </p:grpSpPr>
        <p:grpSp>
          <p:nvGrpSpPr>
            <p:cNvPr id="155" name="Google Shape;155;p7"/>
            <p:cNvGrpSpPr/>
            <p:nvPr/>
          </p:nvGrpSpPr>
          <p:grpSpPr>
            <a:xfrm>
              <a:off x="270152" y="9537"/>
              <a:ext cx="273654" cy="393837"/>
              <a:chOff x="274914" y="8562"/>
              <a:chExt cx="273654" cy="393837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8" name="Google Shape;158;p7"/>
            <p:cNvCxnSpPr/>
            <p:nvPr/>
          </p:nvCxnSpPr>
          <p:spPr>
            <a:xfrm rot="10800000">
              <a:off x="407100" y="414200"/>
              <a:ext cx="0" cy="4346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924451" y="1568175"/>
            <a:ext cx="3142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841500" y="614900"/>
            <a:ext cx="33081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-11850" y="4736400"/>
            <a:ext cx="9167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1519225" y="1548790"/>
            <a:ext cx="61056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1519225" y="713400"/>
            <a:ext cx="6105600" cy="7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6" name="Google Shape;176;p9"/>
          <p:cNvCxnSpPr/>
          <p:nvPr/>
        </p:nvCxnSpPr>
        <p:spPr>
          <a:xfrm>
            <a:off x="-39950" y="4625657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9"/>
          <p:cNvSpPr/>
          <p:nvPr/>
        </p:nvSpPr>
        <p:spPr>
          <a:xfrm>
            <a:off x="-11850" y="4736400"/>
            <a:ext cx="9167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 rot="10800000">
            <a:off x="8600601" y="0"/>
            <a:ext cx="963555" cy="2572493"/>
            <a:chOff x="-912" y="2571000"/>
            <a:chExt cx="963555" cy="2572493"/>
          </a:xfrm>
        </p:grpSpPr>
        <p:sp>
          <p:nvSpPr>
            <p:cNvPr id="179" name="Google Shape;179;p9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10800000">
              <a:off x="412148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9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9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" name="Google Shape;184;p9"/>
          <p:cNvGrpSpPr/>
          <p:nvPr/>
        </p:nvGrpSpPr>
        <p:grpSpPr>
          <a:xfrm rot="10800000" flipH="1">
            <a:off x="-410456" y="0"/>
            <a:ext cx="963555" cy="2572493"/>
            <a:chOff x="-912" y="2571000"/>
            <a:chExt cx="963555" cy="2572493"/>
          </a:xfrm>
        </p:grpSpPr>
        <p:sp>
          <p:nvSpPr>
            <p:cNvPr id="185" name="Google Shape;185;p9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rot="10800000">
              <a:off x="412148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" name="Google Shape;188;p9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31074" y="611816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10"/>
          <p:cNvCxnSpPr/>
          <p:nvPr/>
        </p:nvCxnSpPr>
        <p:spPr>
          <a:xfrm>
            <a:off x="-46412" y="4619195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11"/>
          <p:cNvCxnSpPr/>
          <p:nvPr/>
        </p:nvCxnSpPr>
        <p:spPr>
          <a:xfrm>
            <a:off x="-46412" y="4619195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11"/>
          <p:cNvSpPr/>
          <p:nvPr/>
        </p:nvSpPr>
        <p:spPr>
          <a:xfrm>
            <a:off x="-46400" y="4729950"/>
            <a:ext cx="9246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11"/>
          <p:cNvCxnSpPr>
            <a:stCxn id="198" idx="2"/>
          </p:cNvCxnSpPr>
          <p:nvPr/>
        </p:nvCxnSpPr>
        <p:spPr>
          <a:xfrm>
            <a:off x="406484" y="2568259"/>
            <a:ext cx="8329800" cy="9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9" name="Google Shape;199;p11"/>
          <p:cNvGrpSpPr/>
          <p:nvPr/>
        </p:nvGrpSpPr>
        <p:grpSpPr>
          <a:xfrm rot="-5400000">
            <a:off x="-92438" y="2216098"/>
            <a:ext cx="273654" cy="724191"/>
            <a:chOff x="4436614" y="-316191"/>
            <a:chExt cx="273654" cy="724191"/>
          </a:xfrm>
        </p:grpSpPr>
        <p:cxnSp>
          <p:nvCxnSpPr>
            <p:cNvPr id="200" name="Google Shape;200;p11"/>
            <p:cNvCxnSpPr/>
            <p:nvPr/>
          </p:nvCxnSpPr>
          <p:spPr>
            <a:xfrm rot="10800000">
              <a:off x="4572750" y="-316191"/>
              <a:ext cx="0" cy="445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1" name="Google Shape;201;p11"/>
            <p:cNvSpPr/>
            <p:nvPr/>
          </p:nvSpPr>
          <p:spPr>
            <a:xfrm>
              <a:off x="4446425" y="14275"/>
              <a:ext cx="262500" cy="91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560575" y="117000"/>
              <a:ext cx="45600" cy="291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11"/>
            <p:cNvGrpSpPr/>
            <p:nvPr/>
          </p:nvGrpSpPr>
          <p:grpSpPr>
            <a:xfrm>
              <a:off x="4436614" y="8562"/>
              <a:ext cx="273654" cy="393837"/>
              <a:chOff x="274914" y="8562"/>
              <a:chExt cx="273654" cy="393837"/>
            </a:xfrm>
          </p:grpSpPr>
          <p:sp>
            <p:nvSpPr>
              <p:cNvPr id="203" name="Google Shape;203;p11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" name="Google Shape;205;p11"/>
          <p:cNvGrpSpPr/>
          <p:nvPr/>
        </p:nvGrpSpPr>
        <p:grpSpPr>
          <a:xfrm rot="5400000">
            <a:off x="8953918" y="2209636"/>
            <a:ext cx="273654" cy="724191"/>
            <a:chOff x="4436614" y="-316191"/>
            <a:chExt cx="273654" cy="724191"/>
          </a:xfrm>
        </p:grpSpPr>
        <p:cxnSp>
          <p:nvCxnSpPr>
            <p:cNvPr id="206" name="Google Shape;206;p11"/>
            <p:cNvCxnSpPr/>
            <p:nvPr/>
          </p:nvCxnSpPr>
          <p:spPr>
            <a:xfrm rot="10800000">
              <a:off x="4572750" y="-316191"/>
              <a:ext cx="0" cy="445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7" name="Google Shape;207;p11"/>
            <p:cNvSpPr/>
            <p:nvPr/>
          </p:nvSpPr>
          <p:spPr>
            <a:xfrm>
              <a:off x="4446425" y="14275"/>
              <a:ext cx="262500" cy="91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560575" y="117000"/>
              <a:ext cx="45600" cy="291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11"/>
            <p:cNvGrpSpPr/>
            <p:nvPr/>
          </p:nvGrpSpPr>
          <p:grpSpPr>
            <a:xfrm>
              <a:off x="4436614" y="8562"/>
              <a:ext cx="273654" cy="393837"/>
              <a:chOff x="274914" y="8562"/>
              <a:chExt cx="273654" cy="393837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2" name="Google Shape;212;p11"/>
          <p:cNvSpPr txBox="1">
            <a:spLocks noGrp="1"/>
          </p:cNvSpPr>
          <p:nvPr>
            <p:ph type="title" idx="2" hasCustomPrompt="1"/>
          </p:nvPr>
        </p:nvSpPr>
        <p:spPr>
          <a:xfrm>
            <a:off x="2953800" y="1956750"/>
            <a:ext cx="3236400" cy="123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11"/>
          <p:cNvSpPr txBox="1">
            <a:spLocks noGrp="1"/>
          </p:cNvSpPr>
          <p:nvPr>
            <p:ph type="subTitle" idx="1"/>
          </p:nvPr>
        </p:nvSpPr>
        <p:spPr>
          <a:xfrm>
            <a:off x="2574325" y="3244700"/>
            <a:ext cx="39954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>
            <a:spLocks noGrp="1"/>
          </p:cNvSpPr>
          <p:nvPr>
            <p:ph type="title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15"/>
          <p:cNvGrpSpPr/>
          <p:nvPr/>
        </p:nvGrpSpPr>
        <p:grpSpPr>
          <a:xfrm rot="10800000" flipH="1">
            <a:off x="-6458" y="-65659"/>
            <a:ext cx="1543841" cy="2636834"/>
            <a:chOff x="410253" y="2571741"/>
            <a:chExt cx="1543841" cy="2636834"/>
          </a:xfrm>
        </p:grpSpPr>
        <p:sp>
          <p:nvSpPr>
            <p:cNvPr id="248" name="Google Shape;248;p15"/>
            <p:cNvSpPr/>
            <p:nvPr/>
          </p:nvSpPr>
          <p:spPr>
            <a:xfrm>
              <a:off x="826250" y="4388036"/>
              <a:ext cx="1127845" cy="820538"/>
            </a:xfrm>
            <a:custGeom>
              <a:avLst/>
              <a:gdLst/>
              <a:ahLst/>
              <a:cxnLst/>
              <a:rect l="l" t="t" r="r" b="b"/>
              <a:pathLst>
                <a:path w="69760" h="46033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755"/>
                    <a:pt x="8726" y="19480"/>
                    <a:pt x="19480" y="19480"/>
                  </a:cubicBezTo>
                  <a:lnTo>
                    <a:pt x="50280" y="19480"/>
                  </a:lnTo>
                  <a:cubicBezTo>
                    <a:pt x="61035" y="19480"/>
                    <a:pt x="69760" y="28205"/>
                    <a:pt x="69760" y="38960"/>
                  </a:cubicBezTo>
                  <a:lnTo>
                    <a:pt x="69760" y="46032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9" name="Google Shape;249;p15"/>
            <p:cNvCxnSpPr/>
            <p:nvPr/>
          </p:nvCxnSpPr>
          <p:spPr>
            <a:xfrm rot="10800000">
              <a:off x="826250" y="3123650"/>
              <a:ext cx="0" cy="1275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Google Shape;250;p15"/>
            <p:cNvSpPr/>
            <p:nvPr/>
          </p:nvSpPr>
          <p:spPr>
            <a:xfrm rot="10800000">
              <a:off x="410253" y="2571741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15"/>
          <p:cNvGrpSpPr/>
          <p:nvPr/>
        </p:nvGrpSpPr>
        <p:grpSpPr>
          <a:xfrm>
            <a:off x="8181914" y="9537"/>
            <a:ext cx="1263736" cy="1284625"/>
            <a:chOff x="8181914" y="9537"/>
            <a:chExt cx="1263736" cy="1284625"/>
          </a:xfrm>
        </p:grpSpPr>
        <p:sp>
          <p:nvSpPr>
            <p:cNvPr id="252" name="Google Shape;252;p15"/>
            <p:cNvSpPr/>
            <p:nvPr/>
          </p:nvSpPr>
          <p:spPr>
            <a:xfrm>
              <a:off x="8317805" y="473624"/>
              <a:ext cx="1127845" cy="820538"/>
            </a:xfrm>
            <a:custGeom>
              <a:avLst/>
              <a:gdLst/>
              <a:ahLst/>
              <a:cxnLst/>
              <a:rect l="l" t="t" r="r" b="b"/>
              <a:pathLst>
                <a:path w="69760" h="46033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755"/>
                    <a:pt x="8726" y="19480"/>
                    <a:pt x="19480" y="19480"/>
                  </a:cubicBezTo>
                  <a:lnTo>
                    <a:pt x="50280" y="19480"/>
                  </a:lnTo>
                  <a:cubicBezTo>
                    <a:pt x="61035" y="19480"/>
                    <a:pt x="69760" y="28205"/>
                    <a:pt x="69760" y="38960"/>
                  </a:cubicBezTo>
                  <a:lnTo>
                    <a:pt x="69760" y="46032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181914" y="9537"/>
              <a:ext cx="273654" cy="393837"/>
              <a:chOff x="274914" y="8562"/>
              <a:chExt cx="273654" cy="393837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6" name="Google Shape;256;p15"/>
            <p:cNvCxnSpPr/>
            <p:nvPr/>
          </p:nvCxnSpPr>
          <p:spPr>
            <a:xfrm rot="10800000">
              <a:off x="8318175" y="409475"/>
              <a:ext cx="0" cy="90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body" idx="1"/>
          </p:nvPr>
        </p:nvSpPr>
        <p:spPr>
          <a:xfrm>
            <a:off x="3160721" y="2879225"/>
            <a:ext cx="4334700" cy="1297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684253" y="-316191"/>
            <a:ext cx="8464130" cy="2196550"/>
            <a:chOff x="684253" y="-316191"/>
            <a:chExt cx="8464130" cy="2196550"/>
          </a:xfrm>
        </p:grpSpPr>
        <p:cxnSp>
          <p:nvCxnSpPr>
            <p:cNvPr id="279" name="Google Shape;279;p18"/>
            <p:cNvCxnSpPr/>
            <p:nvPr/>
          </p:nvCxnSpPr>
          <p:spPr>
            <a:xfrm rot="10800000">
              <a:off x="824556" y="407875"/>
              <a:ext cx="0" cy="761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0" name="Google Shape;280;p18"/>
            <p:cNvGrpSpPr/>
            <p:nvPr/>
          </p:nvGrpSpPr>
          <p:grpSpPr>
            <a:xfrm>
              <a:off x="684253" y="-316191"/>
              <a:ext cx="8464130" cy="2196550"/>
              <a:chOff x="4439845" y="-316191"/>
              <a:chExt cx="8464130" cy="2196550"/>
            </a:xfrm>
          </p:grpSpPr>
          <p:grpSp>
            <p:nvGrpSpPr>
              <p:cNvPr id="281" name="Google Shape;281;p18"/>
              <p:cNvGrpSpPr/>
              <p:nvPr/>
            </p:nvGrpSpPr>
            <p:grpSpPr>
              <a:xfrm>
                <a:off x="4580143" y="-316191"/>
                <a:ext cx="8323832" cy="2196550"/>
                <a:chOff x="4580143" y="-316191"/>
                <a:chExt cx="8323832" cy="2196550"/>
              </a:xfrm>
            </p:grpSpPr>
            <p:cxnSp>
              <p:nvCxnSpPr>
                <p:cNvPr id="282" name="Google Shape;282;p18"/>
                <p:cNvCxnSpPr/>
                <p:nvPr/>
              </p:nvCxnSpPr>
              <p:spPr>
                <a:xfrm>
                  <a:off x="4966575" y="1880359"/>
                  <a:ext cx="79374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83" name="Google Shape;283;p18"/>
                <p:cNvSpPr/>
                <p:nvPr/>
              </p:nvSpPr>
              <p:spPr>
                <a:xfrm>
                  <a:off x="4580143" y="1138409"/>
                  <a:ext cx="416007" cy="74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 rot="10800000">
                  <a:off x="4580150" y="-316191"/>
                  <a:ext cx="0" cy="445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5" name="Google Shape;285;p18"/>
              <p:cNvSpPr/>
              <p:nvPr/>
            </p:nvSpPr>
            <p:spPr>
              <a:xfrm>
                <a:off x="4446425" y="14275"/>
                <a:ext cx="262500" cy="9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560575" y="117000"/>
                <a:ext cx="45600" cy="291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287;p18"/>
              <p:cNvGrpSpPr/>
              <p:nvPr/>
            </p:nvGrpSpPr>
            <p:grpSpPr>
              <a:xfrm>
                <a:off x="4439845" y="8562"/>
                <a:ext cx="273654" cy="393837"/>
                <a:chOff x="278145" y="8562"/>
                <a:chExt cx="273654" cy="393837"/>
              </a:xfrm>
            </p:grpSpPr>
            <p:sp>
              <p:nvSpPr>
                <p:cNvPr id="288" name="Google Shape;288;p18"/>
                <p:cNvSpPr/>
                <p:nvPr/>
              </p:nvSpPr>
              <p:spPr>
                <a:xfrm>
                  <a:off x="278145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8"/>
                <p:cNvSpPr/>
                <p:nvPr/>
              </p:nvSpPr>
              <p:spPr>
                <a:xfrm>
                  <a:off x="387445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1322750" y="1783677"/>
            <a:ext cx="2617800" cy="7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1190625" y="2587800"/>
            <a:ext cx="2882100" cy="149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title" idx="2"/>
          </p:nvPr>
        </p:nvSpPr>
        <p:spPr>
          <a:xfrm>
            <a:off x="5203450" y="1783677"/>
            <a:ext cx="2617800" cy="7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3"/>
          </p:nvPr>
        </p:nvSpPr>
        <p:spPr>
          <a:xfrm>
            <a:off x="5071300" y="2587800"/>
            <a:ext cx="2882100" cy="149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95" name="Google Shape;295;p19"/>
          <p:cNvCxnSpPr/>
          <p:nvPr/>
        </p:nvCxnSpPr>
        <p:spPr>
          <a:xfrm>
            <a:off x="0" y="4082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Rajdhani"/>
              <a:buNone/>
              <a:defRPr sz="45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1" r:id="rId7"/>
    <p:sldLayoutId id="2147483664" r:id="rId8"/>
    <p:sldLayoutId id="2147483665" r:id="rId9"/>
    <p:sldLayoutId id="2147483667" r:id="rId10"/>
    <p:sldLayoutId id="2147483670" r:id="rId11"/>
    <p:sldLayoutId id="2147483671" r:id="rId12"/>
    <p:sldLayoutId id="2147483672" r:id="rId13"/>
    <p:sldLayoutId id="2147483673" r:id="rId14"/>
    <p:sldLayoutId id="2147483675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jirset.com/upload/2020/march/64_EE323_MCS.PDF" TargetMode="External"/><Relationship Id="rId3" Type="http://schemas.openxmlformats.org/officeDocument/2006/relationships/hyperlink" Target="https://www.ijrdet.com/files/Volume11Issue9/IJRDET_0922_06.pdf" TargetMode="External"/><Relationship Id="rId7" Type="http://schemas.openxmlformats.org/officeDocument/2006/relationships/hyperlink" Target="https://www.irjet.net/archives/V8/i6/IRJET-V8I668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5.imimg.com/data5/SELLER/Doc/2020/9/UL/AB/AW/2678632/blood-bank-management-software.pdf" TargetMode="External"/><Relationship Id="rId5" Type="http://schemas.openxmlformats.org/officeDocument/2006/relationships/hyperlink" Target="http://www.jagriti.co.in/solutions/healthcare/blood-bank-management-application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ijstr.org/fin" TargetMode="External"/><Relationship Id="rId9" Type="http://schemas.openxmlformats.org/officeDocument/2006/relationships/hyperlink" Target="http://www.coelentera.com/ERP-BloodBank-Software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jsrset.com/paper/5770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hyperlink" Target="https://www.jetir.org/papers/JETIR1712105.pdf" TargetMode="External"/><Relationship Id="rId4" Type="http://schemas.openxmlformats.org/officeDocument/2006/relationships/hyperlink" Target="https://www.acgil.com/products/bloodbank_management_software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6"/>
          <p:cNvSpPr txBox="1">
            <a:spLocks noGrp="1"/>
          </p:cNvSpPr>
          <p:nvPr>
            <p:ph type="title"/>
          </p:nvPr>
        </p:nvSpPr>
        <p:spPr>
          <a:xfrm>
            <a:off x="723936" y="2014235"/>
            <a:ext cx="80366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i="1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“Implementation process of Blood Bank Information Management Module in PARAS at RGCIRC”</a:t>
            </a:r>
            <a:br>
              <a:rPr lang="en-IN" sz="1800" i="1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</a:br>
            <a:br>
              <a:rPr lang="en-I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/>
          </a:p>
        </p:txBody>
      </p:sp>
      <p:sp>
        <p:nvSpPr>
          <p:cNvPr id="579" name="Google Shape;579;p36"/>
          <p:cNvSpPr txBox="1">
            <a:spLocks noGrp="1"/>
          </p:cNvSpPr>
          <p:nvPr>
            <p:ph type="subTitle" idx="1"/>
          </p:nvPr>
        </p:nvSpPr>
        <p:spPr>
          <a:xfrm>
            <a:off x="1977348" y="2674235"/>
            <a:ext cx="56031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Xinwei" panose="02010800040101010101" pitchFamily="2" charset="-122"/>
                <a:ea typeface="STXinwei" panose="02010800040101010101" pitchFamily="2" charset="-122"/>
                <a:cs typeface="APPLE CHANCERY" panose="03020702040506060504" pitchFamily="66" charset="-79"/>
              </a:rPr>
              <a:t>Submitted by-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STXinwei" panose="02010800040101010101" pitchFamily="2" charset="-122"/>
              <a:ea typeface="STXinwei" panose="02010800040101010101" pitchFamily="2" charset="-122"/>
              <a:cs typeface="APPLE CHANCERY" panose="03020702040506060504" pitchFamily="66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Xinwei" panose="02010800040101010101" pitchFamily="2" charset="-122"/>
                <a:ea typeface="STXinwei" panose="02010800040101010101" pitchFamily="2" charset="-122"/>
                <a:cs typeface="APPLE CHANCERY" panose="03020702040506060504" pitchFamily="66" charset="-79"/>
              </a:rPr>
              <a:t>Shruti Tyagi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Xinwei" panose="02010800040101010101" pitchFamily="2" charset="-122"/>
                <a:ea typeface="STXinwei" panose="02010800040101010101" pitchFamily="2" charset="-122"/>
                <a:cs typeface="APPLE CHANCERY" panose="03020702040506060504" pitchFamily="66" charset="-79"/>
              </a:rPr>
              <a:t>Batch: 2021-2023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Xinwei" panose="02010800040101010101" pitchFamily="2" charset="-122"/>
                <a:ea typeface="STXinwei" panose="02010800040101010101" pitchFamily="2" charset="-122"/>
                <a:cs typeface="APPLE CHANCERY" panose="03020702040506060504" pitchFamily="66" charset="-79"/>
              </a:rPr>
              <a:t>(Health Information Technology )</a:t>
            </a:r>
            <a:endParaRPr b="1" dirty="0">
              <a:latin typeface="STXinwei" panose="02010800040101010101" pitchFamily="2" charset="-122"/>
              <a:ea typeface="STXinwei" panose="02010800040101010101" pitchFamily="2" charset="-122"/>
              <a:cs typeface="APPLE CHANCERY" panose="03020702040506060504" pitchFamily="66" charset="-79"/>
            </a:endParaRPr>
          </a:p>
        </p:txBody>
      </p:sp>
      <p:grpSp>
        <p:nvGrpSpPr>
          <p:cNvPr id="580" name="Google Shape;580;p36"/>
          <p:cNvGrpSpPr/>
          <p:nvPr/>
        </p:nvGrpSpPr>
        <p:grpSpPr>
          <a:xfrm>
            <a:off x="4189109" y="546478"/>
            <a:ext cx="2350170" cy="1177427"/>
            <a:chOff x="5728091" y="3258495"/>
            <a:chExt cx="1280747" cy="641614"/>
          </a:xfrm>
        </p:grpSpPr>
        <p:sp>
          <p:nvSpPr>
            <p:cNvPr id="581" name="Google Shape;581;p36"/>
            <p:cNvSpPr/>
            <p:nvPr/>
          </p:nvSpPr>
          <p:spPr>
            <a:xfrm>
              <a:off x="5728091" y="350145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60406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4059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7712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6"/>
          <p:cNvGrpSpPr/>
          <p:nvPr/>
        </p:nvGrpSpPr>
        <p:grpSpPr>
          <a:xfrm>
            <a:off x="3518786" y="992338"/>
            <a:ext cx="2446928" cy="731567"/>
            <a:chOff x="5675362" y="3258495"/>
            <a:chExt cx="1333476" cy="398652"/>
          </a:xfrm>
        </p:grpSpPr>
        <p:sp>
          <p:nvSpPr>
            <p:cNvPr id="590" name="Google Shape;590;p36"/>
            <p:cNvSpPr/>
            <p:nvPr/>
          </p:nvSpPr>
          <p:spPr>
            <a:xfrm>
              <a:off x="56753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60406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64059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67712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931AF3-CE02-6CAE-ADB3-A4FCDADA3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4104158"/>
            <a:ext cx="839464" cy="426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61F95-A5DF-743B-BD94-E301BF677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5" y="1188660"/>
            <a:ext cx="3412992" cy="30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4AC94F-D17B-A5B7-10F8-C71C50582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89A74-FD4F-CABB-E915-74426225050A}"/>
              </a:ext>
            </a:extLst>
          </p:cNvPr>
          <p:cNvSpPr txBox="1"/>
          <p:nvPr/>
        </p:nvSpPr>
        <p:spPr>
          <a:xfrm>
            <a:off x="4327676" y="1208566"/>
            <a:ext cx="43691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Report Generation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Often: 48% (12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Sometimes: 28% (7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Rarely or always: 8% each (2 respondents each)</a:t>
            </a:r>
          </a:p>
          <a:p>
            <a:endParaRPr lang="en-IN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Positive: 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40% generate reports sometimes, and 36% often indicate the module’s effectiveness.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Negative: 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16% generate reports rarely, absence of a compatibility report reprint option.</a:t>
            </a:r>
          </a:p>
          <a:p>
            <a:pPr algn="l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This suggests a potential issue or limitation of the module 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AC94F-D17B-A5B7-10F8-C71C5058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88C9D2-C8C0-3D33-10FE-4D0AC439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53" y="1080545"/>
            <a:ext cx="3573970" cy="3216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A1290-54AA-6585-CB69-3EC097130DFC}"/>
              </a:ext>
            </a:extLst>
          </p:cNvPr>
          <p:cNvSpPr txBox="1"/>
          <p:nvPr/>
        </p:nvSpPr>
        <p:spPr>
          <a:xfrm>
            <a:off x="601884" y="1080545"/>
            <a:ext cx="406278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Bulk Issue Resolution: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Agreed: 56% (14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Strongly agree: 32% (8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Neither agreed nor disagreed: 12% (3 respondents)</a:t>
            </a:r>
          </a:p>
          <a:p>
            <a:pPr algn="l"/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en-IN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56% agree, and 32% strongly agree, </a:t>
            </a: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majority of respondents exhibited </a:t>
            </a:r>
            <a:r>
              <a:rPr lang="en-IN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confidence in module’s ability resolving bulk issues faced in Global Vista </a:t>
            </a:r>
          </a:p>
          <a:p>
            <a:pPr algn="l"/>
            <a:endParaRPr lang="en-IN" b="0" i="0" dirty="0">
              <a:solidFill>
                <a:srgbClr val="37415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0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A214F-87B8-AF1C-49CC-9C00D7FF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3" y="1193747"/>
            <a:ext cx="3598460" cy="275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6DC5BA-62DF-6818-5515-A2F181A6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6EDE4-4FE2-8319-D2E1-11858E525243}"/>
              </a:ext>
            </a:extLst>
          </p:cNvPr>
          <p:cNvSpPr txBox="1"/>
          <p:nvPr/>
        </p:nvSpPr>
        <p:spPr>
          <a:xfrm>
            <a:off x="4553112" y="1241318"/>
            <a:ext cx="38147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Inventory Management Features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Helpful: </a:t>
            </a: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36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% (19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Dissatisfied: 24% (6 respondents)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Neutral 40% (10 Respondents)</a:t>
            </a:r>
          </a:p>
          <a:p>
            <a:endParaRPr lang="en-IN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Positive: </a:t>
            </a:r>
          </a:p>
          <a:p>
            <a:pPr algn="l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6% find inventory management helpful.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Negative: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40% Neutral</a:t>
            </a:r>
            <a:endParaRPr lang="en-IN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24% dissatisfied, indicating areas for improvement</a:t>
            </a: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IN" sz="1600" dirty="0">
              <a:solidFill>
                <a:srgbClr val="37415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4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F01EC-E157-82B2-EFC2-856547636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88" y="1173416"/>
            <a:ext cx="3561733" cy="303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6DC5BA-62DF-6818-5515-A2F181A6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DB9DC-988E-75DE-894C-6A8501EF6876}"/>
              </a:ext>
            </a:extLst>
          </p:cNvPr>
          <p:cNvSpPr txBox="1"/>
          <p:nvPr/>
        </p:nvSpPr>
        <p:spPr>
          <a:xfrm>
            <a:off x="875479" y="1069244"/>
            <a:ext cx="39251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Conversion &amp; Splitting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Often: 48% (12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Sometimes: 28% (7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Rarely or always: 8% each (2 respondents each)</a:t>
            </a:r>
          </a:p>
          <a:p>
            <a:pPr algn="l"/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Positive: </a:t>
            </a:r>
          </a:p>
          <a:p>
            <a:pPr algn="l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56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% users report successful conversion and splitting always or often indicating module’s effectiveness.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Negative: 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44% remained neutral or dissatisfied indicating Inconsistencies &amp; errors with component segregation and freezing volumes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50" y="485216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9E5F1-6147-6F1C-0E46-42789F54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993D8-0C20-AA5A-FB51-131FDE172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37" y="1308116"/>
            <a:ext cx="3581717" cy="25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D931B-CB77-E29B-29BA-42DDF569E0CB}"/>
              </a:ext>
            </a:extLst>
          </p:cNvPr>
          <p:cNvSpPr txBox="1"/>
          <p:nvPr/>
        </p:nvSpPr>
        <p:spPr>
          <a:xfrm>
            <a:off x="4686123" y="1342393"/>
            <a:ext cx="35817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Clarity of labelling: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Agreed: 60% (15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Strongly agree: 40% (10 respondents)</a:t>
            </a:r>
          </a:p>
          <a:p>
            <a:endParaRPr lang="en-IN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Interpretation:-</a:t>
            </a:r>
            <a:endParaRPr lang="en-IN" dirty="0">
              <a:solidFill>
                <a:srgbClr val="37415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40% Strongly Agreed, 60% agreed that all required fields were clearly labelled, indicating user’s ease and satisfaction. </a:t>
            </a:r>
          </a:p>
          <a:p>
            <a:pPr algn="l"/>
            <a:endParaRPr lang="en-IN" sz="1600" b="0" i="0" dirty="0">
              <a:solidFill>
                <a:srgbClr val="37415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9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49F2D-1288-5695-E364-2A1864BCA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4" y="1106784"/>
            <a:ext cx="3800462" cy="292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50" y="283884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9E5F1-6147-6F1C-0E46-42789F547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C10A6-F5F9-3582-3266-45D0934CBCB8}"/>
              </a:ext>
            </a:extLst>
          </p:cNvPr>
          <p:cNvSpPr txBox="1"/>
          <p:nvPr/>
        </p:nvSpPr>
        <p:spPr>
          <a:xfrm>
            <a:off x="713250" y="1106784"/>
            <a:ext cx="39797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Efficiency in managing administrative tasks: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Strongly agree: 8% (2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Agree: 64% (16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Neither agree nor disagree: 24% (6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Disagree: 4% (1 respondent)</a:t>
            </a:r>
          </a:p>
          <a:p>
            <a:pPr algn="l"/>
            <a:endParaRPr lang="en-IN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Interpretation:-</a:t>
            </a:r>
            <a:endParaRPr lang="en-IN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Positive: 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72% agree, highlighting ability to streamline processes &amp; improve efficiency </a:t>
            </a:r>
          </a:p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Negative: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24% remain neutral</a:t>
            </a:r>
            <a:r>
              <a:rPr lang="en-I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indicating further evaluation and </a:t>
            </a:r>
            <a:r>
              <a:rPr lang="en-IN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potential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72631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8A0A09-D740-C570-60D0-C3E46FDBE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1" y="1162230"/>
            <a:ext cx="3656619" cy="281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50" y="235389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9E5F1-6147-6F1C-0E46-42789F547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19F91-B49D-3C60-2AB1-26C60BA9E80C}"/>
              </a:ext>
            </a:extLst>
          </p:cNvPr>
          <p:cNvSpPr txBox="1"/>
          <p:nvPr/>
        </p:nvSpPr>
        <p:spPr>
          <a:xfrm>
            <a:off x="4681533" y="1402198"/>
            <a:ext cx="365661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User Friendly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Strongly agree: 48% (12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Agree: 44% (11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Neither agree nor disagree: 8% (2 respondents)</a:t>
            </a:r>
          </a:p>
          <a:p>
            <a:pPr algn="l"/>
            <a:endParaRPr lang="en-IN" sz="12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92% perceive PARAS BBMIS as more user-friendly as compared to Global-Vista demonstrating success in enhancing user-Experience. However 8% remained neutral, indicating need for further </a:t>
            </a:r>
            <a:r>
              <a:rPr lang="en-IN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assessment and potential improvements</a:t>
            </a:r>
            <a:endParaRPr lang="en-IN" sz="12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404638-95B7-CCB5-3450-76339EB5EC33}"/>
              </a:ext>
            </a:extLst>
          </p:cNvPr>
          <p:cNvSpPr txBox="1"/>
          <p:nvPr/>
        </p:nvSpPr>
        <p:spPr>
          <a:xfrm>
            <a:off x="4832700" y="1102264"/>
            <a:ext cx="361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N" sz="12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95;p50">
            <a:extLst>
              <a:ext uri="{FF2B5EF4-FFF2-40B4-BE49-F238E27FC236}">
                <a16:creationId xmlns:a16="http://schemas.microsoft.com/office/drawing/2014/main" id="{25B0F80F-B85E-5663-3623-DCD045D9C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8396" y="236483"/>
            <a:ext cx="5468608" cy="65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3600" b="1" i="0" dirty="0">
                <a:solidFill>
                  <a:srgbClr val="37415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Result </a:t>
            </a:r>
            <a:br>
              <a:rPr lang="en-IN" sz="3600" b="1" i="0" dirty="0">
                <a:solidFill>
                  <a:srgbClr val="37415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</a:br>
            <a:endParaRPr sz="3600" u="none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4CD81-5E04-D5F0-9E67-46EAD5D4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64" y="78828"/>
            <a:ext cx="620918" cy="315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02653-1B9A-8C79-4F79-A0B2CF051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0" y="1102264"/>
            <a:ext cx="3618600" cy="27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D597A0-FA40-2FDC-3925-C67158AF1AE3}"/>
              </a:ext>
            </a:extLst>
          </p:cNvPr>
          <p:cNvSpPr txBox="1"/>
          <p:nvPr/>
        </p:nvSpPr>
        <p:spPr>
          <a:xfrm>
            <a:off x="4572000" y="1252258"/>
            <a:ext cx="36186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Bugs &amp; Errors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Yes: 64% (16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: 36% (9 respondents)</a:t>
            </a:r>
          </a:p>
          <a:p>
            <a:pPr algn="l"/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sz="1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64% reported bugs or errors, </a:t>
            </a:r>
          </a:p>
          <a:p>
            <a:r>
              <a:rPr lang="en-US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providing valuable insights into specific areas requiring attention and improvement. Identified concerns, such as incorrect issue slip information, calculation errors, and bulk issue page errors. 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4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0"/>
          <p:cNvSpPr/>
          <p:nvPr/>
        </p:nvSpPr>
        <p:spPr>
          <a:xfrm>
            <a:off x="1057735" y="1142567"/>
            <a:ext cx="629202" cy="363044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07CE0-EA9B-6600-D3BC-D5B330F72AF2}"/>
              </a:ext>
            </a:extLst>
          </p:cNvPr>
          <p:cNvSpPr txBox="1"/>
          <p:nvPr/>
        </p:nvSpPr>
        <p:spPr>
          <a:xfrm>
            <a:off x="3061304" y="742457"/>
            <a:ext cx="47391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Module Errors &amp; Bugs Reported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3D742-4BD7-2A18-3D89-A0F3B88AD535}"/>
              </a:ext>
            </a:extLst>
          </p:cNvPr>
          <p:cNvSpPr txBox="1"/>
          <p:nvPr/>
        </p:nvSpPr>
        <p:spPr>
          <a:xfrm>
            <a:off x="5135479" y="1304943"/>
            <a:ext cx="338760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Component Segregation: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Issues with component segregation.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Volumes of segregated components do not freeze </a:t>
            </a:r>
          </a:p>
          <a:p>
            <a:endParaRPr lang="en-IN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Screening Process: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In screening, sometimes saving occurs without all the mandatory tests, i.e., blood grouping, antibody screening, and Rh and Kell </a:t>
            </a:r>
          </a:p>
          <a:p>
            <a:endParaRPr lang="en-IN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Request Page: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The last investigations not captured on the request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IN" sz="11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Bulk Issue Page: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The bulk issue page throws errors sometimes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5A79E-3C81-6EA0-24E4-7D4C7C63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082" y="0"/>
            <a:ext cx="620918" cy="315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99C81D-00E1-5A2E-51D6-F0973A97D6CB}"/>
              </a:ext>
            </a:extLst>
          </p:cNvPr>
          <p:cNvSpPr txBox="1"/>
          <p:nvPr/>
        </p:nvSpPr>
        <p:spPr>
          <a:xfrm>
            <a:off x="1782359" y="1643497"/>
            <a:ext cx="355309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Inventory Calculation Issues: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The calculation in inventory is not correct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Calculation in inventory is incorrect </a:t>
            </a:r>
          </a:p>
          <a:p>
            <a:endParaRPr lang="en-IN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Crossmatch Page: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The view option for crossmatched units is not available Unit number of crossmatched units disappears after some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1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Reporting functionality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No option to reprint compatibility reports </a:t>
            </a:r>
          </a:p>
          <a:p>
            <a:endParaRPr lang="en-IN" sz="11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Billing Issue </a:t>
            </a:r>
            <a:endParaRPr lang="en-IN" sz="12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The issue with billing for day-care patient </a:t>
            </a:r>
          </a:p>
          <a:p>
            <a:endParaRPr lang="en-IN" sz="11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C20D8-0D85-785E-B656-86CF905AC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5566"/>
            <a:ext cx="3608598" cy="29325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04638-95B7-CCB5-3450-76339EB5EC33}"/>
              </a:ext>
            </a:extLst>
          </p:cNvPr>
          <p:cNvSpPr txBox="1"/>
          <p:nvPr/>
        </p:nvSpPr>
        <p:spPr>
          <a:xfrm>
            <a:off x="4832700" y="1102264"/>
            <a:ext cx="361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N" sz="12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95;p50">
            <a:extLst>
              <a:ext uri="{FF2B5EF4-FFF2-40B4-BE49-F238E27FC236}">
                <a16:creationId xmlns:a16="http://schemas.microsoft.com/office/drawing/2014/main" id="{25B0F80F-B85E-5663-3623-DCD045D9C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1727" y="140809"/>
            <a:ext cx="5468608" cy="65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3600" b="1" i="0" dirty="0">
                <a:solidFill>
                  <a:srgbClr val="37415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  <a:br>
              <a:rPr lang="en-IN" sz="3600" b="1" i="0" dirty="0">
                <a:solidFill>
                  <a:srgbClr val="37415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</a:br>
            <a:endParaRPr sz="3600" u="none" dirty="0"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4CD81-5E04-D5F0-9E67-46EAD5D4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764" y="78828"/>
            <a:ext cx="620918" cy="315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3240C-C5F8-1D28-97E5-F8BF8F3373BA}"/>
              </a:ext>
            </a:extLst>
          </p:cNvPr>
          <p:cNvSpPr txBox="1"/>
          <p:nvPr/>
        </p:nvSpPr>
        <p:spPr>
          <a:xfrm>
            <a:off x="692700" y="1015566"/>
            <a:ext cx="37711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Overall Performance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Satisfied: 64% (16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Neutral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: 32% (8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Dissatisfied: 4% (1 respondent)</a:t>
            </a:r>
          </a:p>
          <a:p>
            <a:endParaRPr lang="en-IN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</a:p>
          <a:p>
            <a:pPr algn="l"/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Positive:-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64% express satisfaction.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Negative:-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32% </a:t>
            </a: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neutral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, 4% dissatisfied,  potential improvements needed to address their issue and ensuring alignment of module with User’s Expectations.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9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8B5BF-5824-F0F0-BAC9-06B70104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60" y="492980"/>
            <a:ext cx="6107940" cy="7581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Mentor Approval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4B160-0CE6-9F6E-B501-1A3AF8F2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80" y="1251080"/>
            <a:ext cx="3561700" cy="30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4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60"/>
          <p:cNvSpPr txBox="1">
            <a:spLocks noGrp="1"/>
          </p:cNvSpPr>
          <p:nvPr>
            <p:ph type="body" idx="1"/>
          </p:nvPr>
        </p:nvSpPr>
        <p:spPr>
          <a:xfrm>
            <a:off x="415860" y="1471613"/>
            <a:ext cx="38601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2"/>
                </a:solidFill>
                <a:latin typeface="+mj-lt"/>
                <a:ea typeface="STXinwei" panose="02010800040101010101" pitchFamily="2" charset="-122"/>
                <a:cs typeface="Times New Roman" panose="02020603050405020304" pitchFamily="18" charset="0"/>
                <a:sym typeface="Rajdhani"/>
              </a:rPr>
              <a:t>End-User Feedback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+mj-lt"/>
                <a:ea typeface="Rajdhani"/>
                <a:cs typeface="Times New Roman" panose="02020603050405020304" pitchFamily="18" charset="0"/>
                <a:sym typeface="Rajdhani"/>
              </a:rPr>
              <a:t>Inventory:</a:t>
            </a:r>
            <a:endParaRPr lang="en" sz="2000" b="1" dirty="0">
              <a:solidFill>
                <a:schemeClr val="lt2"/>
              </a:solidFill>
              <a:latin typeface="+mj-lt"/>
              <a:ea typeface="Rajdhani"/>
              <a:cs typeface="Times New Roman" panose="02020603050405020304" pitchFamily="18" charset="0"/>
              <a:sym typeface="Rajdhani"/>
            </a:endParaRPr>
          </a:p>
          <a:p>
            <a:pPr algn="l"/>
            <a:r>
              <a:rPr lang="en-IN" sz="1200" b="1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Segregated Components: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Implement slight changes, such as freezing and restricted editing, for better management of segregated components.</a:t>
            </a:r>
          </a:p>
          <a:p>
            <a:pPr algn="l"/>
            <a:endParaRPr lang="en-IN" sz="1200" b="0" i="0" dirty="0">
              <a:solidFill>
                <a:srgbClr val="37415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en-IN" sz="1200" b="1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Unit Discarding Procedure: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Fix the procedure for discarding units, ensuring it is efficient and automated.</a:t>
            </a:r>
          </a:p>
          <a:p>
            <a:pPr algn="l"/>
            <a:endParaRPr lang="en-IN" sz="1200" b="0" i="0" dirty="0">
              <a:solidFill>
                <a:srgbClr val="37415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en-IN" sz="1200" b="1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Inventory: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Enhance the inventory management system. </a:t>
            </a:r>
          </a:p>
          <a:p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Improve stock summary and formatting for stickers.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lt2"/>
              </a:solidFill>
              <a:latin typeface="+mj-lt"/>
              <a:ea typeface="Rajdhani"/>
              <a:cs typeface="Times New Roman" panose="02020603050405020304" pitchFamily="18" charset="0"/>
              <a:sym typeface="Rajdhani"/>
            </a:endParaRPr>
          </a:p>
        </p:txBody>
      </p:sp>
      <p:sp>
        <p:nvSpPr>
          <p:cNvPr id="1603" name="Google Shape;1603;p60"/>
          <p:cNvSpPr txBox="1">
            <a:spLocks noGrp="1"/>
          </p:cNvSpPr>
          <p:nvPr>
            <p:ph type="body" idx="2"/>
          </p:nvPr>
        </p:nvSpPr>
        <p:spPr>
          <a:xfrm>
            <a:off x="4458788" y="1738693"/>
            <a:ext cx="3692433" cy="28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+mj-lt"/>
                <a:ea typeface="Rajdhani"/>
                <a:cs typeface="Times New Roman" panose="02020603050405020304" pitchFamily="18" charset="0"/>
                <a:sym typeface="Rajdhani"/>
              </a:rPr>
              <a:t>Testing:</a:t>
            </a:r>
            <a:endParaRPr lang="en-IN" sz="1400" b="0" i="0" dirty="0">
              <a:solidFill>
                <a:srgbClr val="37415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Crossmatch Page: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Make the crossmatch page more thorough and implement necessary improvisations.</a:t>
            </a:r>
          </a:p>
          <a:p>
            <a:pPr marL="0" indent="0" algn="l">
              <a:buNone/>
            </a:pPr>
            <a:endParaRPr lang="en-IN" sz="1200" b="0" i="0" dirty="0">
              <a:solidFill>
                <a:srgbClr val="37415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Testing Results: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Pay more attention to the testing results in part and ensure accuracy and reliability.</a:t>
            </a:r>
          </a:p>
          <a:p>
            <a:pPr marL="45720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j-lt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solidFill>
                  <a:schemeClr val="tx1"/>
                </a:solidFill>
                <a:latin typeface="+mj-lt"/>
                <a:ea typeface="Rajdhani"/>
                <a:cs typeface="Times New Roman" panose="02020603050405020304" pitchFamily="18" charset="0"/>
                <a:sym typeface="Rajdhani"/>
              </a:rPr>
              <a:t> Billing:</a:t>
            </a:r>
            <a:endParaRPr lang="en-IN" sz="2000" b="1" dirty="0">
              <a:solidFill>
                <a:schemeClr val="lt2"/>
              </a:solidFill>
              <a:latin typeface="+mj-lt"/>
              <a:ea typeface="Rajdhani"/>
              <a:cs typeface="Times New Roman" panose="02020603050405020304" pitchFamily="18" charset="0"/>
              <a:sym typeface="Rajdhani"/>
            </a:endParaRPr>
          </a:p>
          <a:p>
            <a:pPr indent="-317500">
              <a:buSzPts val="1400"/>
            </a:pPr>
            <a:r>
              <a:rPr lang="en-IN" sz="1200" b="1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Bill Number: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  <a:cs typeface="Times New Roman" panose="02020603050405020304" pitchFamily="18" charset="0"/>
              </a:rPr>
              <a:t>Address the problem related to bill numbers and work towards a solution.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IN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964B1-8E0C-37D3-05FC-5C64CA8CF0F6}"/>
              </a:ext>
            </a:extLst>
          </p:cNvPr>
          <p:cNvSpPr txBox="1"/>
          <p:nvPr/>
        </p:nvSpPr>
        <p:spPr>
          <a:xfrm>
            <a:off x="1652044" y="592907"/>
            <a:ext cx="7659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Suggestions for Module Improvement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1"/>
          <p:cNvSpPr txBox="1">
            <a:spLocks noGrp="1"/>
          </p:cNvSpPr>
          <p:nvPr>
            <p:ph type="title"/>
          </p:nvPr>
        </p:nvSpPr>
        <p:spPr>
          <a:xfrm>
            <a:off x="713250" y="160969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Discussion </a:t>
            </a:r>
            <a:endParaRPr sz="3600" u="none"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002" name="Google Shape;1002;p51"/>
          <p:cNvSpPr txBox="1">
            <a:spLocks noGrp="1"/>
          </p:cNvSpPr>
          <p:nvPr>
            <p:ph type="title" idx="2"/>
          </p:nvPr>
        </p:nvSpPr>
        <p:spPr>
          <a:xfrm>
            <a:off x="2953800" y="1896876"/>
            <a:ext cx="3236400" cy="12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64%</a:t>
            </a:r>
            <a:endParaRPr sz="7200" dirty="0"/>
          </a:p>
        </p:txBody>
      </p:sp>
      <p:sp>
        <p:nvSpPr>
          <p:cNvPr id="1003" name="Google Shape;1003;p51"/>
          <p:cNvSpPr txBox="1">
            <a:spLocks noGrp="1"/>
          </p:cNvSpPr>
          <p:nvPr>
            <p:ph type="subTitle" idx="1"/>
          </p:nvPr>
        </p:nvSpPr>
        <p:spPr>
          <a:xfrm>
            <a:off x="2574300" y="2774064"/>
            <a:ext cx="39954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Overall Satisfaction with the module</a:t>
            </a:r>
            <a:endParaRPr sz="1400" b="1" dirty="0">
              <a:solidFill>
                <a:schemeClr val="tx2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grpSp>
        <p:nvGrpSpPr>
          <p:cNvPr id="1004" name="Google Shape;1004;p51"/>
          <p:cNvGrpSpPr/>
          <p:nvPr/>
        </p:nvGrpSpPr>
        <p:grpSpPr>
          <a:xfrm>
            <a:off x="5824373" y="1810314"/>
            <a:ext cx="485903" cy="572718"/>
            <a:chOff x="2550425" y="1808863"/>
            <a:chExt cx="409699" cy="482858"/>
          </a:xfrm>
        </p:grpSpPr>
        <p:sp>
          <p:nvSpPr>
            <p:cNvPr id="1005" name="Google Shape;1005;p51"/>
            <p:cNvSpPr/>
            <p:nvPr/>
          </p:nvSpPr>
          <p:spPr>
            <a:xfrm>
              <a:off x="2550425" y="2066121"/>
              <a:ext cx="78000" cy="22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6" name="Google Shape;1006;p51"/>
            <p:cNvGrpSpPr/>
            <p:nvPr/>
          </p:nvGrpSpPr>
          <p:grpSpPr>
            <a:xfrm>
              <a:off x="2578294" y="1808863"/>
              <a:ext cx="381830" cy="430482"/>
              <a:chOff x="3299850" y="238575"/>
              <a:chExt cx="427725" cy="482225"/>
            </a:xfrm>
          </p:grpSpPr>
          <p:sp>
            <p:nvSpPr>
              <p:cNvPr id="1007" name="Google Shape;1007;p51"/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8" name="Google Shape;1008;p51"/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9" name="Google Shape;1009;p51"/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0" name="Google Shape;1010;p51"/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1" name="Google Shape;1011;p51"/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201DA0-DEEE-7083-AABD-520C5429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912" y="25868"/>
            <a:ext cx="532088" cy="270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3A2A0-7A25-831B-7FF4-B05ABDFED2D3}"/>
              </a:ext>
            </a:extLst>
          </p:cNvPr>
          <p:cNvSpPr txBox="1"/>
          <p:nvPr/>
        </p:nvSpPr>
        <p:spPr>
          <a:xfrm>
            <a:off x="255617" y="966447"/>
            <a:ext cx="64126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The study focuses on the implementation of the BBMIS in HMIS PARAS at RGCI Hospital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Addressing the inefficiencies and flaws present in the current blood bank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Insights from 25 Respondents Assessing Functionality and Efficiency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The study explores user satisfaction, their experience with the BBMIS module, and how training and support influence their perception of the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3C0B7-C911-D71A-3595-ACD0C6072EBF}"/>
              </a:ext>
            </a:extLst>
          </p:cNvPr>
          <p:cNvSpPr txBox="1"/>
          <p:nvPr/>
        </p:nvSpPr>
        <p:spPr>
          <a:xfrm>
            <a:off x="127593" y="3172764"/>
            <a:ext cx="7764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effectLst/>
                <a:latin typeface="+mj-lt"/>
                <a:ea typeface="Times New Roman" panose="02020603050405020304" pitchFamily="18" charset="0"/>
              </a:rPr>
              <a:t>System Analysis and Improvement</a:t>
            </a:r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latin typeface="+mj-lt"/>
                <a:ea typeface="Times New Roman" panose="02020603050405020304" pitchFamily="18" charset="0"/>
              </a:rPr>
              <a:t>I</a:t>
            </a: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dentification and resolution of bugs and errors to address system-related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latin typeface="+mj-lt"/>
                <a:ea typeface="Times New Roman" panose="02020603050405020304" pitchFamily="18" charset="0"/>
              </a:rPr>
              <a:t>Identifies C</a:t>
            </a: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hallenges related to component segregation and freezing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latin typeface="+mj-lt"/>
                <a:ea typeface="Times New Roman" panose="02020603050405020304" pitchFamily="18" charset="0"/>
              </a:rPr>
              <a:t>I</a:t>
            </a: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nventory management features in the BBMIS module are effective however, enhancement of the accuracy n</a:t>
            </a:r>
            <a:r>
              <a:rPr lang="en-IN" sz="1200" dirty="0">
                <a:latin typeface="+mj-lt"/>
                <a:ea typeface="Times New Roman" panose="02020603050405020304" pitchFamily="18" charset="0"/>
              </a:rPr>
              <a:t>eeded</a:t>
            </a:r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01;p51">
            <a:extLst>
              <a:ext uri="{FF2B5EF4-FFF2-40B4-BE49-F238E27FC236}">
                <a16:creationId xmlns:a16="http://schemas.microsoft.com/office/drawing/2014/main" id="{F3894612-4252-527D-A78F-5CFCBF3FE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205709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Discussion </a:t>
            </a:r>
            <a:endParaRPr sz="3600" u="none" dirty="0">
              <a:solidFill>
                <a:schemeClr val="tx1"/>
              </a:solidFill>
              <a:latin typeface="Times New Roman" panose="0202060305040502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Google Shape;868;p46">
            <a:extLst>
              <a:ext uri="{FF2B5EF4-FFF2-40B4-BE49-F238E27FC236}">
                <a16:creationId xmlns:a16="http://schemas.microsoft.com/office/drawing/2014/main" id="{82FA65BA-8D47-2999-8A9D-35A0BFD6B560}"/>
              </a:ext>
            </a:extLst>
          </p:cNvPr>
          <p:cNvGrpSpPr/>
          <p:nvPr/>
        </p:nvGrpSpPr>
        <p:grpSpPr>
          <a:xfrm>
            <a:off x="2479040" y="3830333"/>
            <a:ext cx="4740284" cy="637435"/>
            <a:chOff x="1452904" y="2293527"/>
            <a:chExt cx="6285474" cy="623142"/>
          </a:xfrm>
        </p:grpSpPr>
        <p:cxnSp>
          <p:nvCxnSpPr>
            <p:cNvPr id="14" name="Google Shape;869;p46">
              <a:extLst>
                <a:ext uri="{FF2B5EF4-FFF2-40B4-BE49-F238E27FC236}">
                  <a16:creationId xmlns:a16="http://schemas.microsoft.com/office/drawing/2014/main" id="{28306780-3E6A-26CF-1B0E-3BF93D7F5565}"/>
                </a:ext>
              </a:extLst>
            </p:cNvPr>
            <p:cNvCxnSpPr/>
            <p:nvPr/>
          </p:nvCxnSpPr>
          <p:spPr>
            <a:xfrm>
              <a:off x="1603900" y="2625692"/>
              <a:ext cx="59076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870;p46">
              <a:extLst>
                <a:ext uri="{FF2B5EF4-FFF2-40B4-BE49-F238E27FC236}">
                  <a16:creationId xmlns:a16="http://schemas.microsoft.com/office/drawing/2014/main" id="{E94CFC88-8D24-F7DB-78B9-3846D7F97E8B}"/>
                </a:ext>
              </a:extLst>
            </p:cNvPr>
            <p:cNvGrpSpPr/>
            <p:nvPr/>
          </p:nvGrpSpPr>
          <p:grpSpPr>
            <a:xfrm>
              <a:off x="3427129" y="2293527"/>
              <a:ext cx="362836" cy="623142"/>
              <a:chOff x="8142523" y="840353"/>
              <a:chExt cx="264980" cy="455048"/>
            </a:xfrm>
          </p:grpSpPr>
          <p:sp>
            <p:nvSpPr>
              <p:cNvPr id="25" name="Google Shape;871;p46">
                <a:extLst>
                  <a:ext uri="{FF2B5EF4-FFF2-40B4-BE49-F238E27FC236}">
                    <a16:creationId xmlns:a16="http://schemas.microsoft.com/office/drawing/2014/main" id="{EEA9E38C-DA5A-E366-F379-9503CDE129A8}"/>
                  </a:ext>
                </a:extLst>
              </p:cNvPr>
              <p:cNvSpPr/>
              <p:nvPr/>
            </p:nvSpPr>
            <p:spPr>
              <a:xfrm>
                <a:off x="8142523" y="917791"/>
                <a:ext cx="225509" cy="377609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10442" extrusionOk="0">
                    <a:moveTo>
                      <a:pt x="3118" y="1"/>
                    </a:moveTo>
                    <a:cubicBezTo>
                      <a:pt x="3118" y="1"/>
                      <a:pt x="0" y="5608"/>
                      <a:pt x="0" y="7324"/>
                    </a:cubicBezTo>
                    <a:cubicBezTo>
                      <a:pt x="0" y="9061"/>
                      <a:pt x="1402" y="10442"/>
                      <a:pt x="3118" y="10442"/>
                    </a:cubicBezTo>
                    <a:cubicBezTo>
                      <a:pt x="4833" y="10442"/>
                      <a:pt x="6235" y="9061"/>
                      <a:pt x="6235" y="7324"/>
                    </a:cubicBezTo>
                    <a:cubicBezTo>
                      <a:pt x="6235" y="5608"/>
                      <a:pt x="3118" y="1"/>
                      <a:pt x="3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872;p46">
                <a:extLst>
                  <a:ext uri="{FF2B5EF4-FFF2-40B4-BE49-F238E27FC236}">
                    <a16:creationId xmlns:a16="http://schemas.microsoft.com/office/drawing/2014/main" id="{6A413DED-625C-7FDB-DBE7-EE4057862FFA}"/>
                  </a:ext>
                </a:extLst>
              </p:cNvPr>
              <p:cNvSpPr/>
              <p:nvPr/>
            </p:nvSpPr>
            <p:spPr>
              <a:xfrm>
                <a:off x="8181233" y="840353"/>
                <a:ext cx="226269" cy="378368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463" fill="none" extrusionOk="0">
                    <a:moveTo>
                      <a:pt x="6257" y="7345"/>
                    </a:moveTo>
                    <a:cubicBezTo>
                      <a:pt x="6257" y="9081"/>
                      <a:pt x="4855" y="10462"/>
                      <a:pt x="3118" y="10462"/>
                    </a:cubicBezTo>
                    <a:cubicBezTo>
                      <a:pt x="1402" y="10462"/>
                      <a:pt x="1" y="9060"/>
                      <a:pt x="1" y="7345"/>
                    </a:cubicBezTo>
                    <a:cubicBezTo>
                      <a:pt x="1" y="5608"/>
                      <a:pt x="3118" y="1"/>
                      <a:pt x="3118" y="1"/>
                    </a:cubicBezTo>
                    <a:cubicBezTo>
                      <a:pt x="3118" y="1"/>
                      <a:pt x="6257" y="5629"/>
                      <a:pt x="6257" y="734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oogle Shape;873;p46">
              <a:extLst>
                <a:ext uri="{FF2B5EF4-FFF2-40B4-BE49-F238E27FC236}">
                  <a16:creationId xmlns:a16="http://schemas.microsoft.com/office/drawing/2014/main" id="{28390314-A662-DEAF-97AD-9578E5159C4E}"/>
                </a:ext>
              </a:extLst>
            </p:cNvPr>
            <p:cNvGrpSpPr/>
            <p:nvPr/>
          </p:nvGrpSpPr>
          <p:grpSpPr>
            <a:xfrm>
              <a:off x="5401342" y="2293527"/>
              <a:ext cx="362836" cy="623142"/>
              <a:chOff x="8142523" y="840353"/>
              <a:chExt cx="264980" cy="455048"/>
            </a:xfrm>
          </p:grpSpPr>
          <p:sp>
            <p:nvSpPr>
              <p:cNvPr id="23" name="Google Shape;874;p46">
                <a:extLst>
                  <a:ext uri="{FF2B5EF4-FFF2-40B4-BE49-F238E27FC236}">
                    <a16:creationId xmlns:a16="http://schemas.microsoft.com/office/drawing/2014/main" id="{17FE0491-87D5-D88D-9422-B74D0A3FE67C}"/>
                  </a:ext>
                </a:extLst>
              </p:cNvPr>
              <p:cNvSpPr/>
              <p:nvPr/>
            </p:nvSpPr>
            <p:spPr>
              <a:xfrm>
                <a:off x="8142523" y="917791"/>
                <a:ext cx="225509" cy="377609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10442" extrusionOk="0">
                    <a:moveTo>
                      <a:pt x="3118" y="1"/>
                    </a:moveTo>
                    <a:cubicBezTo>
                      <a:pt x="3118" y="1"/>
                      <a:pt x="0" y="5608"/>
                      <a:pt x="0" y="7324"/>
                    </a:cubicBezTo>
                    <a:cubicBezTo>
                      <a:pt x="0" y="9061"/>
                      <a:pt x="1402" y="10442"/>
                      <a:pt x="3118" y="10442"/>
                    </a:cubicBezTo>
                    <a:cubicBezTo>
                      <a:pt x="4833" y="10442"/>
                      <a:pt x="6235" y="9061"/>
                      <a:pt x="6235" y="7324"/>
                    </a:cubicBezTo>
                    <a:cubicBezTo>
                      <a:pt x="6235" y="5608"/>
                      <a:pt x="3118" y="1"/>
                      <a:pt x="3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875;p46">
                <a:extLst>
                  <a:ext uri="{FF2B5EF4-FFF2-40B4-BE49-F238E27FC236}">
                    <a16:creationId xmlns:a16="http://schemas.microsoft.com/office/drawing/2014/main" id="{DFAA4852-CD7B-C84B-89DF-E6F398044670}"/>
                  </a:ext>
                </a:extLst>
              </p:cNvPr>
              <p:cNvSpPr/>
              <p:nvPr/>
            </p:nvSpPr>
            <p:spPr>
              <a:xfrm>
                <a:off x="8181233" y="840353"/>
                <a:ext cx="226269" cy="378368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463" fill="none" extrusionOk="0">
                    <a:moveTo>
                      <a:pt x="6257" y="7345"/>
                    </a:moveTo>
                    <a:cubicBezTo>
                      <a:pt x="6257" y="9081"/>
                      <a:pt x="4855" y="10462"/>
                      <a:pt x="3118" y="10462"/>
                    </a:cubicBezTo>
                    <a:cubicBezTo>
                      <a:pt x="1402" y="10462"/>
                      <a:pt x="1" y="9060"/>
                      <a:pt x="1" y="7345"/>
                    </a:cubicBezTo>
                    <a:cubicBezTo>
                      <a:pt x="1" y="5608"/>
                      <a:pt x="3118" y="1"/>
                      <a:pt x="3118" y="1"/>
                    </a:cubicBezTo>
                    <a:cubicBezTo>
                      <a:pt x="3118" y="1"/>
                      <a:pt x="6257" y="5629"/>
                      <a:pt x="6257" y="734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oogle Shape;876;p46">
              <a:extLst>
                <a:ext uri="{FF2B5EF4-FFF2-40B4-BE49-F238E27FC236}">
                  <a16:creationId xmlns:a16="http://schemas.microsoft.com/office/drawing/2014/main" id="{DAB6B633-5120-6977-C1AB-D89CD3C1BC6A}"/>
                </a:ext>
              </a:extLst>
            </p:cNvPr>
            <p:cNvGrpSpPr/>
            <p:nvPr/>
          </p:nvGrpSpPr>
          <p:grpSpPr>
            <a:xfrm>
              <a:off x="7375542" y="2293527"/>
              <a:ext cx="362836" cy="623142"/>
              <a:chOff x="8142523" y="840353"/>
              <a:chExt cx="264980" cy="455048"/>
            </a:xfrm>
          </p:grpSpPr>
          <p:sp>
            <p:nvSpPr>
              <p:cNvPr id="21" name="Google Shape;877;p46">
                <a:extLst>
                  <a:ext uri="{FF2B5EF4-FFF2-40B4-BE49-F238E27FC236}">
                    <a16:creationId xmlns:a16="http://schemas.microsoft.com/office/drawing/2014/main" id="{4370DF5E-8FFA-78DE-8377-02020A3808A7}"/>
                  </a:ext>
                </a:extLst>
              </p:cNvPr>
              <p:cNvSpPr/>
              <p:nvPr/>
            </p:nvSpPr>
            <p:spPr>
              <a:xfrm>
                <a:off x="8142523" y="917791"/>
                <a:ext cx="225509" cy="377609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10442" extrusionOk="0">
                    <a:moveTo>
                      <a:pt x="3118" y="1"/>
                    </a:moveTo>
                    <a:cubicBezTo>
                      <a:pt x="3118" y="1"/>
                      <a:pt x="0" y="5608"/>
                      <a:pt x="0" y="7324"/>
                    </a:cubicBezTo>
                    <a:cubicBezTo>
                      <a:pt x="0" y="9061"/>
                      <a:pt x="1402" y="10442"/>
                      <a:pt x="3118" y="10442"/>
                    </a:cubicBezTo>
                    <a:cubicBezTo>
                      <a:pt x="4833" y="10442"/>
                      <a:pt x="6235" y="9061"/>
                      <a:pt x="6235" y="7324"/>
                    </a:cubicBezTo>
                    <a:cubicBezTo>
                      <a:pt x="6235" y="5608"/>
                      <a:pt x="3118" y="1"/>
                      <a:pt x="3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78;p46">
                <a:extLst>
                  <a:ext uri="{FF2B5EF4-FFF2-40B4-BE49-F238E27FC236}">
                    <a16:creationId xmlns:a16="http://schemas.microsoft.com/office/drawing/2014/main" id="{A14B6CCD-F5F8-72B2-4F33-23C5EED1BD1E}"/>
                  </a:ext>
                </a:extLst>
              </p:cNvPr>
              <p:cNvSpPr/>
              <p:nvPr/>
            </p:nvSpPr>
            <p:spPr>
              <a:xfrm>
                <a:off x="8181233" y="840353"/>
                <a:ext cx="226269" cy="378368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463" fill="none" extrusionOk="0">
                    <a:moveTo>
                      <a:pt x="6257" y="7345"/>
                    </a:moveTo>
                    <a:cubicBezTo>
                      <a:pt x="6257" y="9081"/>
                      <a:pt x="4855" y="10462"/>
                      <a:pt x="3118" y="10462"/>
                    </a:cubicBezTo>
                    <a:cubicBezTo>
                      <a:pt x="1402" y="10462"/>
                      <a:pt x="1" y="9060"/>
                      <a:pt x="1" y="7345"/>
                    </a:cubicBezTo>
                    <a:cubicBezTo>
                      <a:pt x="1" y="5608"/>
                      <a:pt x="3118" y="1"/>
                      <a:pt x="3118" y="1"/>
                    </a:cubicBezTo>
                    <a:cubicBezTo>
                      <a:pt x="3118" y="1"/>
                      <a:pt x="6257" y="5629"/>
                      <a:pt x="6257" y="734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oogle Shape;879;p46">
              <a:extLst>
                <a:ext uri="{FF2B5EF4-FFF2-40B4-BE49-F238E27FC236}">
                  <a16:creationId xmlns:a16="http://schemas.microsoft.com/office/drawing/2014/main" id="{EAA60E8D-2A9E-F24C-36B8-3BFDE60229C0}"/>
                </a:ext>
              </a:extLst>
            </p:cNvPr>
            <p:cNvGrpSpPr/>
            <p:nvPr/>
          </p:nvGrpSpPr>
          <p:grpSpPr>
            <a:xfrm>
              <a:off x="1452904" y="2293527"/>
              <a:ext cx="362836" cy="623142"/>
              <a:chOff x="8142523" y="840353"/>
              <a:chExt cx="264980" cy="455048"/>
            </a:xfrm>
          </p:grpSpPr>
          <p:sp>
            <p:nvSpPr>
              <p:cNvPr id="19" name="Google Shape;880;p46">
                <a:extLst>
                  <a:ext uri="{FF2B5EF4-FFF2-40B4-BE49-F238E27FC236}">
                    <a16:creationId xmlns:a16="http://schemas.microsoft.com/office/drawing/2014/main" id="{12E64FD2-7FD8-882F-2491-A0CAC545BA3A}"/>
                  </a:ext>
                </a:extLst>
              </p:cNvPr>
              <p:cNvSpPr/>
              <p:nvPr/>
            </p:nvSpPr>
            <p:spPr>
              <a:xfrm>
                <a:off x="8142523" y="917791"/>
                <a:ext cx="225509" cy="377609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10442" extrusionOk="0">
                    <a:moveTo>
                      <a:pt x="3118" y="1"/>
                    </a:moveTo>
                    <a:cubicBezTo>
                      <a:pt x="3118" y="1"/>
                      <a:pt x="0" y="5608"/>
                      <a:pt x="0" y="7324"/>
                    </a:cubicBezTo>
                    <a:cubicBezTo>
                      <a:pt x="0" y="9061"/>
                      <a:pt x="1402" y="10442"/>
                      <a:pt x="3118" y="10442"/>
                    </a:cubicBezTo>
                    <a:cubicBezTo>
                      <a:pt x="4833" y="10442"/>
                      <a:pt x="6235" y="9061"/>
                      <a:pt x="6235" y="7324"/>
                    </a:cubicBezTo>
                    <a:cubicBezTo>
                      <a:pt x="6235" y="5608"/>
                      <a:pt x="3118" y="1"/>
                      <a:pt x="3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881;p46">
                <a:extLst>
                  <a:ext uri="{FF2B5EF4-FFF2-40B4-BE49-F238E27FC236}">
                    <a16:creationId xmlns:a16="http://schemas.microsoft.com/office/drawing/2014/main" id="{86B99DB4-C669-F3EF-2736-BE4FEC4D1802}"/>
                  </a:ext>
                </a:extLst>
              </p:cNvPr>
              <p:cNvSpPr/>
              <p:nvPr/>
            </p:nvSpPr>
            <p:spPr>
              <a:xfrm>
                <a:off x="8181233" y="840353"/>
                <a:ext cx="226269" cy="378368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463" fill="none" extrusionOk="0">
                    <a:moveTo>
                      <a:pt x="6257" y="7345"/>
                    </a:moveTo>
                    <a:cubicBezTo>
                      <a:pt x="6257" y="9081"/>
                      <a:pt x="4855" y="10462"/>
                      <a:pt x="3118" y="10462"/>
                    </a:cubicBezTo>
                    <a:cubicBezTo>
                      <a:pt x="1402" y="10462"/>
                      <a:pt x="1" y="9060"/>
                      <a:pt x="1" y="7345"/>
                    </a:cubicBezTo>
                    <a:cubicBezTo>
                      <a:pt x="1" y="5608"/>
                      <a:pt x="3118" y="1"/>
                      <a:pt x="3118" y="1"/>
                    </a:cubicBezTo>
                    <a:cubicBezTo>
                      <a:pt x="3118" y="1"/>
                      <a:pt x="6257" y="5629"/>
                      <a:pt x="6257" y="734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64D5E3-A162-F4B0-4135-6C43FECD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345" y="124634"/>
            <a:ext cx="516064" cy="262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80AE7-99C5-3821-D036-31E91461F09C}"/>
              </a:ext>
            </a:extLst>
          </p:cNvPr>
          <p:cNvSpPr txBox="1"/>
          <p:nvPr/>
        </p:nvSpPr>
        <p:spPr>
          <a:xfrm>
            <a:off x="713250" y="909961"/>
            <a:ext cx="79951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effectLst/>
                <a:latin typeface="+mj-lt"/>
                <a:ea typeface="Times New Roman" panose="02020603050405020304" pitchFamily="18" charset="0"/>
              </a:rPr>
              <a:t>Recommendations and Development</a:t>
            </a:r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latin typeface="+mj-lt"/>
                <a:ea typeface="Times New Roman" panose="02020603050405020304" pitchFamily="18" charset="0"/>
              </a:rPr>
              <a:t>The s</a:t>
            </a: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tudy Identifies Insights and Development Possibilities </a:t>
            </a:r>
            <a:r>
              <a:rPr lang="en-IN" sz="1200" dirty="0">
                <a:latin typeface="+mj-lt"/>
                <a:ea typeface="Times New Roman" panose="02020603050405020304" pitchFamily="18" charset="0"/>
              </a:rPr>
              <a:t>Addressing</a:t>
            </a: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 System Limitations and User Concerns</a:t>
            </a:r>
          </a:p>
          <a:p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The BBMIS module can potentially improve blood transfusion services and enhance patient safety through Continuous Monitoring, Feedback, and Improvements</a:t>
            </a:r>
          </a:p>
          <a:p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It explores the possibility of Additional Functionalities and enhancements that can optimize blood bank operations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It Contributes to existing knowledge on Blood Bank Information Management by providing new insights</a:t>
            </a:r>
          </a:p>
          <a:p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IN" sz="1200" b="1" dirty="0">
                <a:effectLst/>
                <a:latin typeface="+mj-lt"/>
                <a:ea typeface="Times New Roman" panose="02020603050405020304" pitchFamily="18" charset="0"/>
              </a:rPr>
              <a:t>Limitations and Future Research Directions: </a:t>
            </a:r>
            <a:endParaRPr lang="en-IN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The study recognizes the sample size and context limitations and encourages further research with larger samples, multi-centre studies, and comparative analyses </a:t>
            </a:r>
          </a:p>
          <a:p>
            <a:r>
              <a:rPr lang="en-IN" sz="12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42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9"/>
          <p:cNvSpPr txBox="1">
            <a:spLocks noGrp="1"/>
          </p:cNvSpPr>
          <p:nvPr>
            <p:ph type="title" idx="8"/>
          </p:nvPr>
        </p:nvSpPr>
        <p:spPr>
          <a:xfrm>
            <a:off x="720550" y="215661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Recommendations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4" name="Google Shape;954;p49"/>
          <p:cNvGrpSpPr/>
          <p:nvPr/>
        </p:nvGrpSpPr>
        <p:grpSpPr>
          <a:xfrm>
            <a:off x="2232319" y="1504300"/>
            <a:ext cx="587548" cy="822900"/>
            <a:chOff x="1168550" y="1865650"/>
            <a:chExt cx="566850" cy="825360"/>
          </a:xfrm>
        </p:grpSpPr>
        <p:sp>
          <p:nvSpPr>
            <p:cNvPr id="955" name="Google Shape;955;p49"/>
            <p:cNvSpPr/>
            <p:nvPr/>
          </p:nvSpPr>
          <p:spPr>
            <a:xfrm>
              <a:off x="1168550" y="2236976"/>
              <a:ext cx="494807" cy="454035"/>
            </a:xfrm>
            <a:custGeom>
              <a:avLst/>
              <a:gdLst/>
              <a:ahLst/>
              <a:cxnLst/>
              <a:rect l="l" t="t" r="r" b="b"/>
              <a:pathLst>
                <a:path w="14062" h="13602" extrusionOk="0">
                  <a:moveTo>
                    <a:pt x="12934" y="0"/>
                  </a:moveTo>
                  <a:cubicBezTo>
                    <a:pt x="10702" y="0"/>
                    <a:pt x="7811" y="1769"/>
                    <a:pt x="5012" y="1769"/>
                  </a:cubicBezTo>
                  <a:cubicBezTo>
                    <a:pt x="4452" y="1769"/>
                    <a:pt x="3895" y="1699"/>
                    <a:pt x="3348" y="1528"/>
                  </a:cubicBezTo>
                  <a:cubicBezTo>
                    <a:pt x="2950" y="1400"/>
                    <a:pt x="2563" y="1344"/>
                    <a:pt x="2188" y="1344"/>
                  </a:cubicBezTo>
                  <a:cubicBezTo>
                    <a:pt x="1400" y="1344"/>
                    <a:pt x="667" y="1592"/>
                    <a:pt x="1" y="1947"/>
                  </a:cubicBezTo>
                  <a:lnTo>
                    <a:pt x="1" y="11342"/>
                  </a:lnTo>
                  <a:cubicBezTo>
                    <a:pt x="1" y="12597"/>
                    <a:pt x="1005" y="13601"/>
                    <a:pt x="2260" y="13601"/>
                  </a:cubicBezTo>
                  <a:lnTo>
                    <a:pt x="11802" y="13601"/>
                  </a:lnTo>
                  <a:cubicBezTo>
                    <a:pt x="13057" y="13601"/>
                    <a:pt x="14061" y="12597"/>
                    <a:pt x="14061" y="11342"/>
                  </a:cubicBezTo>
                  <a:lnTo>
                    <a:pt x="14061" y="189"/>
                  </a:lnTo>
                  <a:cubicBezTo>
                    <a:pt x="13709" y="57"/>
                    <a:pt x="13332" y="0"/>
                    <a:pt x="12934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1429625" y="1865650"/>
              <a:ext cx="125050" cy="84072"/>
            </a:xfrm>
            <a:custGeom>
              <a:avLst/>
              <a:gdLst/>
              <a:ahLst/>
              <a:cxnLst/>
              <a:rect l="l" t="t" r="r" b="b"/>
              <a:pathLst>
                <a:path w="5002" h="6320" fill="none" extrusionOk="0">
                  <a:moveTo>
                    <a:pt x="5001" y="3160"/>
                  </a:moveTo>
                  <a:cubicBezTo>
                    <a:pt x="5001" y="4896"/>
                    <a:pt x="3892" y="6319"/>
                    <a:pt x="2511" y="6319"/>
                  </a:cubicBezTo>
                  <a:cubicBezTo>
                    <a:pt x="1130" y="6319"/>
                    <a:pt x="0" y="4896"/>
                    <a:pt x="0" y="3160"/>
                  </a:cubicBezTo>
                  <a:cubicBezTo>
                    <a:pt x="0" y="1423"/>
                    <a:pt x="1130" y="0"/>
                    <a:pt x="2511" y="0"/>
                  </a:cubicBezTo>
                  <a:cubicBezTo>
                    <a:pt x="3892" y="0"/>
                    <a:pt x="5001" y="1423"/>
                    <a:pt x="5001" y="316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248900" y="1949725"/>
              <a:ext cx="486500" cy="662250"/>
            </a:xfrm>
            <a:custGeom>
              <a:avLst/>
              <a:gdLst/>
              <a:ahLst/>
              <a:cxnLst/>
              <a:rect l="l" t="t" r="r" b="b"/>
              <a:pathLst>
                <a:path w="19460" h="26490" extrusionOk="0">
                  <a:moveTo>
                    <a:pt x="0" y="0"/>
                  </a:moveTo>
                  <a:lnTo>
                    <a:pt x="0" y="24983"/>
                  </a:lnTo>
                  <a:cubicBezTo>
                    <a:pt x="0" y="25820"/>
                    <a:pt x="670" y="26490"/>
                    <a:pt x="1507" y="26490"/>
                  </a:cubicBezTo>
                  <a:lnTo>
                    <a:pt x="17953" y="26490"/>
                  </a:lnTo>
                  <a:cubicBezTo>
                    <a:pt x="18790" y="26490"/>
                    <a:pt x="19459" y="25820"/>
                    <a:pt x="19459" y="24983"/>
                  </a:cubicBezTo>
                  <a:lnTo>
                    <a:pt x="1945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8" name="Google Shape;958;p49"/>
            <p:cNvGrpSpPr/>
            <p:nvPr/>
          </p:nvGrpSpPr>
          <p:grpSpPr>
            <a:xfrm>
              <a:off x="1405624" y="2301079"/>
              <a:ext cx="208705" cy="208705"/>
              <a:chOff x="1430400" y="2325825"/>
              <a:chExt cx="159050" cy="159050"/>
            </a:xfrm>
          </p:grpSpPr>
          <p:sp>
            <p:nvSpPr>
              <p:cNvPr id="959" name="Google Shape;959;p49"/>
              <p:cNvSpPr/>
              <p:nvPr/>
            </p:nvSpPr>
            <p:spPr>
              <a:xfrm>
                <a:off x="1486900" y="2325825"/>
                <a:ext cx="4657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6362" extrusionOk="0">
                    <a:moveTo>
                      <a:pt x="1" y="0"/>
                    </a:moveTo>
                    <a:lnTo>
                      <a:pt x="1" y="6361"/>
                    </a:lnTo>
                    <a:lnTo>
                      <a:pt x="1863" y="6361"/>
                    </a:lnTo>
                    <a:lnTo>
                      <a:pt x="18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0" name="Google Shape;960;p49"/>
              <p:cNvSpPr/>
              <p:nvPr/>
            </p:nvSpPr>
            <p:spPr>
              <a:xfrm>
                <a:off x="1430400" y="2382325"/>
                <a:ext cx="15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1863" extrusionOk="0">
                    <a:moveTo>
                      <a:pt x="1" y="0"/>
                    </a:moveTo>
                    <a:lnTo>
                      <a:pt x="1" y="1862"/>
                    </a:lnTo>
                    <a:lnTo>
                      <a:pt x="6362" y="1862"/>
                    </a:lnTo>
                    <a:lnTo>
                      <a:pt x="6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6" name="Google Shape;976;p49"/>
          <p:cNvGrpSpPr/>
          <p:nvPr/>
        </p:nvGrpSpPr>
        <p:grpSpPr>
          <a:xfrm>
            <a:off x="6465902" y="1504300"/>
            <a:ext cx="566850" cy="763480"/>
            <a:chOff x="1168550" y="1865650"/>
            <a:chExt cx="566850" cy="825346"/>
          </a:xfrm>
        </p:grpSpPr>
        <p:sp>
          <p:nvSpPr>
            <p:cNvPr id="977" name="Google Shape;977;p49"/>
            <p:cNvSpPr/>
            <p:nvPr/>
          </p:nvSpPr>
          <p:spPr>
            <a:xfrm>
              <a:off x="1168550" y="2375226"/>
              <a:ext cx="494807" cy="315770"/>
            </a:xfrm>
            <a:custGeom>
              <a:avLst/>
              <a:gdLst/>
              <a:ahLst/>
              <a:cxnLst/>
              <a:rect l="l" t="t" r="r" b="b"/>
              <a:pathLst>
                <a:path w="14062" h="13602" extrusionOk="0">
                  <a:moveTo>
                    <a:pt x="12934" y="0"/>
                  </a:moveTo>
                  <a:cubicBezTo>
                    <a:pt x="10702" y="0"/>
                    <a:pt x="7811" y="1769"/>
                    <a:pt x="5012" y="1769"/>
                  </a:cubicBezTo>
                  <a:cubicBezTo>
                    <a:pt x="4452" y="1769"/>
                    <a:pt x="3895" y="1699"/>
                    <a:pt x="3348" y="1528"/>
                  </a:cubicBezTo>
                  <a:cubicBezTo>
                    <a:pt x="2950" y="1400"/>
                    <a:pt x="2563" y="1344"/>
                    <a:pt x="2188" y="1344"/>
                  </a:cubicBezTo>
                  <a:cubicBezTo>
                    <a:pt x="1400" y="1344"/>
                    <a:pt x="667" y="1592"/>
                    <a:pt x="1" y="1947"/>
                  </a:cubicBezTo>
                  <a:lnTo>
                    <a:pt x="1" y="11342"/>
                  </a:lnTo>
                  <a:cubicBezTo>
                    <a:pt x="1" y="12597"/>
                    <a:pt x="1005" y="13601"/>
                    <a:pt x="2260" y="13601"/>
                  </a:cubicBezTo>
                  <a:lnTo>
                    <a:pt x="11802" y="13601"/>
                  </a:lnTo>
                  <a:cubicBezTo>
                    <a:pt x="13057" y="13601"/>
                    <a:pt x="14061" y="12597"/>
                    <a:pt x="14061" y="11342"/>
                  </a:cubicBezTo>
                  <a:lnTo>
                    <a:pt x="14061" y="189"/>
                  </a:lnTo>
                  <a:cubicBezTo>
                    <a:pt x="13709" y="57"/>
                    <a:pt x="13332" y="0"/>
                    <a:pt x="12934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429625" y="1865650"/>
              <a:ext cx="125050" cy="84072"/>
            </a:xfrm>
            <a:custGeom>
              <a:avLst/>
              <a:gdLst/>
              <a:ahLst/>
              <a:cxnLst/>
              <a:rect l="l" t="t" r="r" b="b"/>
              <a:pathLst>
                <a:path w="5002" h="6320" fill="none" extrusionOk="0">
                  <a:moveTo>
                    <a:pt x="5001" y="3160"/>
                  </a:moveTo>
                  <a:cubicBezTo>
                    <a:pt x="5001" y="4896"/>
                    <a:pt x="3892" y="6319"/>
                    <a:pt x="2511" y="6319"/>
                  </a:cubicBezTo>
                  <a:cubicBezTo>
                    <a:pt x="1130" y="6319"/>
                    <a:pt x="0" y="4896"/>
                    <a:pt x="0" y="3160"/>
                  </a:cubicBezTo>
                  <a:cubicBezTo>
                    <a:pt x="0" y="1423"/>
                    <a:pt x="1130" y="0"/>
                    <a:pt x="2511" y="0"/>
                  </a:cubicBezTo>
                  <a:cubicBezTo>
                    <a:pt x="3892" y="0"/>
                    <a:pt x="5001" y="1423"/>
                    <a:pt x="5001" y="316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248900" y="1949725"/>
              <a:ext cx="486500" cy="662250"/>
            </a:xfrm>
            <a:custGeom>
              <a:avLst/>
              <a:gdLst/>
              <a:ahLst/>
              <a:cxnLst/>
              <a:rect l="l" t="t" r="r" b="b"/>
              <a:pathLst>
                <a:path w="19460" h="26490" extrusionOk="0">
                  <a:moveTo>
                    <a:pt x="0" y="0"/>
                  </a:moveTo>
                  <a:lnTo>
                    <a:pt x="0" y="24983"/>
                  </a:lnTo>
                  <a:cubicBezTo>
                    <a:pt x="0" y="25820"/>
                    <a:pt x="670" y="26490"/>
                    <a:pt x="1507" y="26490"/>
                  </a:cubicBezTo>
                  <a:lnTo>
                    <a:pt x="17953" y="26490"/>
                  </a:lnTo>
                  <a:cubicBezTo>
                    <a:pt x="18790" y="26490"/>
                    <a:pt x="19459" y="25820"/>
                    <a:pt x="19459" y="24983"/>
                  </a:cubicBezTo>
                  <a:lnTo>
                    <a:pt x="1945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0" name="Google Shape;980;p49"/>
            <p:cNvGrpSpPr/>
            <p:nvPr/>
          </p:nvGrpSpPr>
          <p:grpSpPr>
            <a:xfrm>
              <a:off x="1405624" y="2301079"/>
              <a:ext cx="208705" cy="208705"/>
              <a:chOff x="1430400" y="2325825"/>
              <a:chExt cx="159050" cy="159050"/>
            </a:xfrm>
          </p:grpSpPr>
          <p:sp>
            <p:nvSpPr>
              <p:cNvPr id="981" name="Google Shape;981;p49"/>
              <p:cNvSpPr/>
              <p:nvPr/>
            </p:nvSpPr>
            <p:spPr>
              <a:xfrm>
                <a:off x="1486900" y="2325825"/>
                <a:ext cx="4657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6362" extrusionOk="0">
                    <a:moveTo>
                      <a:pt x="1" y="0"/>
                    </a:moveTo>
                    <a:lnTo>
                      <a:pt x="1" y="6361"/>
                    </a:lnTo>
                    <a:lnTo>
                      <a:pt x="1863" y="6361"/>
                    </a:lnTo>
                    <a:lnTo>
                      <a:pt x="18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2" name="Google Shape;982;p49"/>
              <p:cNvSpPr/>
              <p:nvPr/>
            </p:nvSpPr>
            <p:spPr>
              <a:xfrm>
                <a:off x="1430400" y="2382325"/>
                <a:ext cx="15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1863" extrusionOk="0">
                    <a:moveTo>
                      <a:pt x="1" y="0"/>
                    </a:moveTo>
                    <a:lnTo>
                      <a:pt x="1" y="1862"/>
                    </a:lnTo>
                    <a:lnTo>
                      <a:pt x="6362" y="1862"/>
                    </a:lnTo>
                    <a:lnTo>
                      <a:pt x="6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29515E-6BA1-45B6-A474-40475E21AF71}"/>
              </a:ext>
            </a:extLst>
          </p:cNvPr>
          <p:cNvSpPr txBox="1"/>
          <p:nvPr/>
        </p:nvSpPr>
        <p:spPr>
          <a:xfrm>
            <a:off x="4931776" y="2508769"/>
            <a:ext cx="3635103" cy="2129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IN" sz="125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Address neutral and dissatisfied respondents to enhance user satisfaction </a:t>
            </a: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250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IN" sz="125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Enhance the inventory management features by addressing limitations &amp; Calculation mistakes </a:t>
            </a:r>
          </a:p>
          <a:p>
            <a:pPr lvl="0" algn="just">
              <a:lnSpc>
                <a:spcPct val="107000"/>
              </a:lnSpc>
            </a:pPr>
            <a:endParaRPr lang="en-IN" sz="12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IN" sz="125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Robust Monitoring and evaluation to identify areas for improvement &amp; minimising Errors</a:t>
            </a:r>
            <a:endParaRPr lang="en-IN" sz="12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511CF-46B5-C570-13DA-C8ACB943C2C5}"/>
              </a:ext>
            </a:extLst>
          </p:cNvPr>
          <p:cNvSpPr txBox="1"/>
          <p:nvPr/>
        </p:nvSpPr>
        <p:spPr>
          <a:xfrm>
            <a:off x="942428" y="3801300"/>
            <a:ext cx="4611328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I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216AF-2AC5-F38F-A85B-B101E5660FE4}"/>
              </a:ext>
            </a:extLst>
          </p:cNvPr>
          <p:cNvSpPr txBox="1"/>
          <p:nvPr/>
        </p:nvSpPr>
        <p:spPr>
          <a:xfrm>
            <a:off x="5146398" y="4029361"/>
            <a:ext cx="4611328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397A3-A0AD-F558-827A-D6FD24BCB32F}"/>
              </a:ext>
            </a:extLst>
          </p:cNvPr>
          <p:cNvSpPr txBox="1"/>
          <p:nvPr/>
        </p:nvSpPr>
        <p:spPr>
          <a:xfrm>
            <a:off x="720550" y="2575961"/>
            <a:ext cx="3635103" cy="192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IN" sz="125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Improve user training and support to maximise understanding and utilisation</a:t>
            </a:r>
            <a:endParaRPr lang="en-IN" sz="125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IN" sz="12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IN" sz="125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Increase your research and development efforts to address bugs &amp; errors</a:t>
            </a:r>
            <a:endParaRPr lang="en-IN" sz="125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IN" sz="12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125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mprove the reporting functionality for </a:t>
            </a:r>
            <a:r>
              <a:rPr lang="en-IN" sz="12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better decision making</a:t>
            </a:r>
            <a:endParaRPr lang="en-IN" sz="125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IN" sz="125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8F61F-EE8E-1453-4E60-B8D0152F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912" y="0"/>
            <a:ext cx="532088" cy="2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54"/>
          <p:cNvGrpSpPr/>
          <p:nvPr/>
        </p:nvGrpSpPr>
        <p:grpSpPr>
          <a:xfrm>
            <a:off x="4716798" y="2357311"/>
            <a:ext cx="478946" cy="2786189"/>
            <a:chOff x="4930868" y="2304061"/>
            <a:chExt cx="478946" cy="2786189"/>
          </a:xfrm>
        </p:grpSpPr>
        <p:cxnSp>
          <p:nvCxnSpPr>
            <p:cNvPr id="1103" name="Google Shape;1103;p54"/>
            <p:cNvCxnSpPr/>
            <p:nvPr/>
          </p:nvCxnSpPr>
          <p:spPr>
            <a:xfrm>
              <a:off x="5170350" y="2603850"/>
              <a:ext cx="0" cy="2486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4" name="Google Shape;1104;p54"/>
            <p:cNvGrpSpPr/>
            <p:nvPr/>
          </p:nvGrpSpPr>
          <p:grpSpPr>
            <a:xfrm>
              <a:off x="4930868" y="2304061"/>
              <a:ext cx="478946" cy="475511"/>
              <a:chOff x="2572534" y="2207377"/>
              <a:chExt cx="433749" cy="430639"/>
            </a:xfrm>
          </p:grpSpPr>
          <p:sp>
            <p:nvSpPr>
              <p:cNvPr id="1105" name="Google Shape;1105;p54"/>
              <p:cNvSpPr/>
              <p:nvPr/>
            </p:nvSpPr>
            <p:spPr>
              <a:xfrm>
                <a:off x="2572534" y="2408516"/>
                <a:ext cx="369000" cy="229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6" name="Google Shape;1106;p54"/>
              <p:cNvSpPr/>
              <p:nvPr/>
            </p:nvSpPr>
            <p:spPr>
              <a:xfrm>
                <a:off x="2746201" y="2408825"/>
                <a:ext cx="126778" cy="127601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160" extrusionOk="0">
                    <a:moveTo>
                      <a:pt x="1256" y="0"/>
                    </a:moveTo>
                    <a:lnTo>
                      <a:pt x="1256" y="1255"/>
                    </a:lnTo>
                    <a:lnTo>
                      <a:pt x="1" y="1255"/>
                    </a:lnTo>
                    <a:lnTo>
                      <a:pt x="1" y="1883"/>
                    </a:lnTo>
                    <a:lnTo>
                      <a:pt x="1256" y="1883"/>
                    </a:lnTo>
                    <a:lnTo>
                      <a:pt x="1256" y="3159"/>
                    </a:lnTo>
                    <a:lnTo>
                      <a:pt x="1884" y="3159"/>
                    </a:lnTo>
                    <a:lnTo>
                      <a:pt x="1884" y="1883"/>
                    </a:lnTo>
                    <a:lnTo>
                      <a:pt x="3139" y="1883"/>
                    </a:lnTo>
                    <a:lnTo>
                      <a:pt x="3139" y="1255"/>
                    </a:lnTo>
                    <a:lnTo>
                      <a:pt x="1884" y="1255"/>
                    </a:lnTo>
                    <a:lnTo>
                      <a:pt x="18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7" name="Google Shape;1107;p54"/>
              <p:cNvSpPr/>
              <p:nvPr/>
            </p:nvSpPr>
            <p:spPr>
              <a:xfrm>
                <a:off x="2683201" y="2345600"/>
                <a:ext cx="29649" cy="4559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256" extrusionOk="0">
                    <a:moveTo>
                      <a:pt x="1" y="0"/>
                    </a:moveTo>
                    <a:lnTo>
                      <a:pt x="1" y="942"/>
                    </a:lnTo>
                    <a:cubicBezTo>
                      <a:pt x="1" y="1130"/>
                      <a:pt x="147" y="1256"/>
                      <a:pt x="314" y="1256"/>
                    </a:cubicBezTo>
                    <a:cubicBezTo>
                      <a:pt x="482" y="1256"/>
                      <a:pt x="628" y="1130"/>
                      <a:pt x="628" y="942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8" name="Google Shape;1108;p54"/>
              <p:cNvSpPr/>
              <p:nvPr/>
            </p:nvSpPr>
            <p:spPr>
              <a:xfrm>
                <a:off x="2911853" y="2345600"/>
                <a:ext cx="32675" cy="4559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256" extrusionOk="0">
                    <a:moveTo>
                      <a:pt x="1" y="0"/>
                    </a:moveTo>
                    <a:lnTo>
                      <a:pt x="1" y="942"/>
                    </a:lnTo>
                    <a:cubicBezTo>
                      <a:pt x="1" y="1130"/>
                      <a:pt x="126" y="1256"/>
                      <a:pt x="314" y="1256"/>
                    </a:cubicBezTo>
                    <a:cubicBezTo>
                      <a:pt x="482" y="1256"/>
                      <a:pt x="628" y="1130"/>
                      <a:pt x="628" y="942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9" name="Google Shape;1109;p54"/>
              <p:cNvSpPr/>
              <p:nvPr/>
            </p:nvSpPr>
            <p:spPr>
              <a:xfrm>
                <a:off x="2616549" y="2207377"/>
                <a:ext cx="389734" cy="388972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714" extrusionOk="0">
                    <a:moveTo>
                      <a:pt x="6926" y="629"/>
                    </a:moveTo>
                    <a:lnTo>
                      <a:pt x="6926" y="1905"/>
                    </a:lnTo>
                    <a:lnTo>
                      <a:pt x="3788" y="1905"/>
                    </a:lnTo>
                    <a:lnTo>
                      <a:pt x="3788" y="629"/>
                    </a:lnTo>
                    <a:close/>
                    <a:moveTo>
                      <a:pt x="10086" y="2533"/>
                    </a:moveTo>
                    <a:lnTo>
                      <a:pt x="10086" y="3788"/>
                    </a:lnTo>
                    <a:lnTo>
                      <a:pt x="9437" y="3788"/>
                    </a:lnTo>
                    <a:lnTo>
                      <a:pt x="9437" y="3160"/>
                    </a:lnTo>
                    <a:lnTo>
                      <a:pt x="7554" y="3160"/>
                    </a:lnTo>
                    <a:lnTo>
                      <a:pt x="7554" y="3788"/>
                    </a:lnTo>
                    <a:lnTo>
                      <a:pt x="3160" y="3788"/>
                    </a:lnTo>
                    <a:lnTo>
                      <a:pt x="3160" y="3160"/>
                    </a:lnTo>
                    <a:lnTo>
                      <a:pt x="1277" y="3160"/>
                    </a:lnTo>
                    <a:lnTo>
                      <a:pt x="1277" y="3788"/>
                    </a:lnTo>
                    <a:lnTo>
                      <a:pt x="628" y="3788"/>
                    </a:lnTo>
                    <a:lnTo>
                      <a:pt x="628" y="2533"/>
                    </a:lnTo>
                    <a:close/>
                    <a:moveTo>
                      <a:pt x="2532" y="3788"/>
                    </a:moveTo>
                    <a:lnTo>
                      <a:pt x="2532" y="4730"/>
                    </a:lnTo>
                    <a:cubicBezTo>
                      <a:pt x="2532" y="4897"/>
                      <a:pt x="2386" y="5044"/>
                      <a:pt x="2218" y="5044"/>
                    </a:cubicBezTo>
                    <a:cubicBezTo>
                      <a:pt x="2051" y="5044"/>
                      <a:pt x="1905" y="4897"/>
                      <a:pt x="1905" y="4730"/>
                    </a:cubicBezTo>
                    <a:lnTo>
                      <a:pt x="1905" y="3788"/>
                    </a:lnTo>
                    <a:close/>
                    <a:moveTo>
                      <a:pt x="8830" y="3788"/>
                    </a:moveTo>
                    <a:lnTo>
                      <a:pt x="8830" y="4730"/>
                    </a:lnTo>
                    <a:cubicBezTo>
                      <a:pt x="8830" y="4897"/>
                      <a:pt x="8684" y="5044"/>
                      <a:pt x="8516" y="5044"/>
                    </a:cubicBezTo>
                    <a:cubicBezTo>
                      <a:pt x="8328" y="5044"/>
                      <a:pt x="8203" y="4897"/>
                      <a:pt x="8203" y="4730"/>
                    </a:cubicBezTo>
                    <a:lnTo>
                      <a:pt x="8203" y="3788"/>
                    </a:lnTo>
                    <a:close/>
                    <a:moveTo>
                      <a:pt x="10086" y="4416"/>
                    </a:moveTo>
                    <a:lnTo>
                      <a:pt x="10086" y="10086"/>
                    </a:lnTo>
                    <a:lnTo>
                      <a:pt x="628" y="10086"/>
                    </a:lnTo>
                    <a:lnTo>
                      <a:pt x="628" y="4416"/>
                    </a:lnTo>
                    <a:lnTo>
                      <a:pt x="1277" y="4416"/>
                    </a:lnTo>
                    <a:lnTo>
                      <a:pt x="1277" y="4730"/>
                    </a:lnTo>
                    <a:cubicBezTo>
                      <a:pt x="1277" y="5253"/>
                      <a:pt x="1695" y="5671"/>
                      <a:pt x="2218" y="5671"/>
                    </a:cubicBezTo>
                    <a:cubicBezTo>
                      <a:pt x="2742" y="5671"/>
                      <a:pt x="3160" y="5253"/>
                      <a:pt x="3160" y="4730"/>
                    </a:cubicBezTo>
                    <a:lnTo>
                      <a:pt x="3160" y="4416"/>
                    </a:lnTo>
                    <a:lnTo>
                      <a:pt x="7554" y="4416"/>
                    </a:lnTo>
                    <a:lnTo>
                      <a:pt x="7554" y="4730"/>
                    </a:lnTo>
                    <a:cubicBezTo>
                      <a:pt x="7554" y="5253"/>
                      <a:pt x="7993" y="5671"/>
                      <a:pt x="8496" y="5671"/>
                    </a:cubicBezTo>
                    <a:cubicBezTo>
                      <a:pt x="9019" y="5671"/>
                      <a:pt x="9437" y="5253"/>
                      <a:pt x="9437" y="4730"/>
                    </a:cubicBezTo>
                    <a:lnTo>
                      <a:pt x="9437" y="4416"/>
                    </a:lnTo>
                    <a:close/>
                    <a:moveTo>
                      <a:pt x="3160" y="1"/>
                    </a:moveTo>
                    <a:lnTo>
                      <a:pt x="3160" y="1905"/>
                    </a:lnTo>
                    <a:lnTo>
                      <a:pt x="1" y="1905"/>
                    </a:lnTo>
                    <a:lnTo>
                      <a:pt x="1" y="10714"/>
                    </a:lnTo>
                    <a:lnTo>
                      <a:pt x="10734" y="10714"/>
                    </a:lnTo>
                    <a:lnTo>
                      <a:pt x="10734" y="1905"/>
                    </a:lnTo>
                    <a:lnTo>
                      <a:pt x="7554" y="1905"/>
                    </a:lnTo>
                    <a:lnTo>
                      <a:pt x="75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0" name="Google Shape;1110;p54"/>
              <p:cNvSpPr/>
              <p:nvPr/>
            </p:nvSpPr>
            <p:spPr>
              <a:xfrm>
                <a:off x="2731276" y="2390468"/>
                <a:ext cx="160287" cy="15956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395" extrusionOk="0">
                    <a:moveTo>
                      <a:pt x="2511" y="628"/>
                    </a:moveTo>
                    <a:lnTo>
                      <a:pt x="2511" y="1884"/>
                    </a:lnTo>
                    <a:lnTo>
                      <a:pt x="3766" y="1884"/>
                    </a:lnTo>
                    <a:lnTo>
                      <a:pt x="3766" y="2511"/>
                    </a:lnTo>
                    <a:lnTo>
                      <a:pt x="2511" y="2511"/>
                    </a:lnTo>
                    <a:lnTo>
                      <a:pt x="2511" y="3767"/>
                    </a:lnTo>
                    <a:lnTo>
                      <a:pt x="1883" y="3767"/>
                    </a:lnTo>
                    <a:lnTo>
                      <a:pt x="1883" y="2511"/>
                    </a:lnTo>
                    <a:lnTo>
                      <a:pt x="628" y="2511"/>
                    </a:lnTo>
                    <a:lnTo>
                      <a:pt x="628" y="1884"/>
                    </a:lnTo>
                    <a:lnTo>
                      <a:pt x="1883" y="1884"/>
                    </a:lnTo>
                    <a:lnTo>
                      <a:pt x="1883" y="628"/>
                    </a:lnTo>
                    <a:close/>
                    <a:moveTo>
                      <a:pt x="1255" y="1"/>
                    </a:moveTo>
                    <a:lnTo>
                      <a:pt x="1255" y="1256"/>
                    </a:lnTo>
                    <a:lnTo>
                      <a:pt x="0" y="1256"/>
                    </a:lnTo>
                    <a:lnTo>
                      <a:pt x="0" y="3139"/>
                    </a:lnTo>
                    <a:lnTo>
                      <a:pt x="1255" y="3139"/>
                    </a:lnTo>
                    <a:lnTo>
                      <a:pt x="1255" y="4394"/>
                    </a:lnTo>
                    <a:lnTo>
                      <a:pt x="3139" y="4394"/>
                    </a:lnTo>
                    <a:lnTo>
                      <a:pt x="3139" y="3139"/>
                    </a:lnTo>
                    <a:lnTo>
                      <a:pt x="4415" y="3139"/>
                    </a:lnTo>
                    <a:lnTo>
                      <a:pt x="4415" y="1256"/>
                    </a:lnTo>
                    <a:lnTo>
                      <a:pt x="3139" y="1256"/>
                    </a:lnTo>
                    <a:lnTo>
                      <a:pt x="31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1" name="Google Shape;1111;p54"/>
            <p:cNvGrpSpPr/>
            <p:nvPr/>
          </p:nvGrpSpPr>
          <p:grpSpPr>
            <a:xfrm>
              <a:off x="4931554" y="3427807"/>
              <a:ext cx="477600" cy="480930"/>
              <a:chOff x="7549746" y="2197502"/>
              <a:chExt cx="432530" cy="435546"/>
            </a:xfrm>
          </p:grpSpPr>
          <p:sp>
            <p:nvSpPr>
              <p:cNvPr id="1112" name="Google Shape;1112;p54"/>
              <p:cNvSpPr/>
              <p:nvPr/>
            </p:nvSpPr>
            <p:spPr>
              <a:xfrm>
                <a:off x="7549746" y="2244076"/>
                <a:ext cx="389734" cy="388972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714" extrusionOk="0">
                    <a:moveTo>
                      <a:pt x="942" y="1"/>
                    </a:moveTo>
                    <a:cubicBezTo>
                      <a:pt x="440" y="1"/>
                      <a:pt x="1" y="419"/>
                      <a:pt x="1" y="942"/>
                    </a:cubicBezTo>
                    <a:lnTo>
                      <a:pt x="1" y="2846"/>
                    </a:lnTo>
                    <a:cubicBezTo>
                      <a:pt x="1" y="3244"/>
                      <a:pt x="273" y="3600"/>
                      <a:pt x="628" y="3725"/>
                    </a:cubicBezTo>
                    <a:lnTo>
                      <a:pt x="628" y="5734"/>
                    </a:lnTo>
                    <a:cubicBezTo>
                      <a:pt x="273" y="5859"/>
                      <a:pt x="1" y="6194"/>
                      <a:pt x="1" y="6613"/>
                    </a:cubicBezTo>
                    <a:lnTo>
                      <a:pt x="1" y="9772"/>
                    </a:lnTo>
                    <a:cubicBezTo>
                      <a:pt x="1" y="10295"/>
                      <a:pt x="440" y="10714"/>
                      <a:pt x="942" y="10714"/>
                    </a:cubicBezTo>
                    <a:lnTo>
                      <a:pt x="2867" y="10714"/>
                    </a:lnTo>
                    <a:cubicBezTo>
                      <a:pt x="3265" y="10714"/>
                      <a:pt x="3620" y="10463"/>
                      <a:pt x="3746" y="10086"/>
                    </a:cubicBezTo>
                    <a:lnTo>
                      <a:pt x="5734" y="10086"/>
                    </a:lnTo>
                    <a:cubicBezTo>
                      <a:pt x="5880" y="10463"/>
                      <a:pt x="6215" y="10714"/>
                      <a:pt x="6633" y="10714"/>
                    </a:cubicBezTo>
                    <a:lnTo>
                      <a:pt x="9793" y="10714"/>
                    </a:lnTo>
                    <a:cubicBezTo>
                      <a:pt x="10316" y="10714"/>
                      <a:pt x="10734" y="10295"/>
                      <a:pt x="10734" y="9772"/>
                    </a:cubicBezTo>
                    <a:lnTo>
                      <a:pt x="10734" y="7868"/>
                    </a:lnTo>
                    <a:cubicBezTo>
                      <a:pt x="10734" y="7450"/>
                      <a:pt x="10462" y="7115"/>
                      <a:pt x="10107" y="6968"/>
                    </a:cubicBezTo>
                    <a:lnTo>
                      <a:pt x="10107" y="4981"/>
                    </a:lnTo>
                    <a:cubicBezTo>
                      <a:pt x="10462" y="4855"/>
                      <a:pt x="10734" y="4499"/>
                      <a:pt x="10734" y="4102"/>
                    </a:cubicBezTo>
                    <a:lnTo>
                      <a:pt x="10734" y="942"/>
                    </a:lnTo>
                    <a:cubicBezTo>
                      <a:pt x="10734" y="419"/>
                      <a:pt x="10316" y="1"/>
                      <a:pt x="9793" y="1"/>
                    </a:cubicBezTo>
                    <a:lnTo>
                      <a:pt x="7889" y="1"/>
                    </a:lnTo>
                    <a:cubicBezTo>
                      <a:pt x="7470" y="1"/>
                      <a:pt x="7136" y="252"/>
                      <a:pt x="6989" y="629"/>
                    </a:cubicBezTo>
                    <a:lnTo>
                      <a:pt x="5001" y="629"/>
                    </a:lnTo>
                    <a:cubicBezTo>
                      <a:pt x="4876" y="252"/>
                      <a:pt x="4520" y="1"/>
                      <a:pt x="4123" y="1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3" name="Google Shape;1113;p54"/>
              <p:cNvSpPr/>
              <p:nvPr/>
            </p:nvSpPr>
            <p:spPr>
              <a:xfrm>
                <a:off x="7823862" y="2221059"/>
                <a:ext cx="136008" cy="228701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6299" extrusionOk="0">
                    <a:moveTo>
                      <a:pt x="1527" y="1"/>
                    </a:moveTo>
                    <a:cubicBezTo>
                      <a:pt x="1339" y="1"/>
                      <a:pt x="1214" y="126"/>
                      <a:pt x="1214" y="315"/>
                    </a:cubicBezTo>
                    <a:lnTo>
                      <a:pt x="1214" y="3160"/>
                    </a:lnTo>
                    <a:lnTo>
                      <a:pt x="0" y="3160"/>
                    </a:lnTo>
                    <a:cubicBezTo>
                      <a:pt x="126" y="3516"/>
                      <a:pt x="481" y="3788"/>
                      <a:pt x="900" y="3788"/>
                    </a:cubicBezTo>
                    <a:lnTo>
                      <a:pt x="1214" y="3788"/>
                    </a:lnTo>
                    <a:lnTo>
                      <a:pt x="1214" y="6299"/>
                    </a:lnTo>
                    <a:lnTo>
                      <a:pt x="3118" y="6299"/>
                    </a:lnTo>
                    <a:lnTo>
                      <a:pt x="3118" y="3788"/>
                    </a:lnTo>
                    <a:lnTo>
                      <a:pt x="3432" y="3788"/>
                    </a:lnTo>
                    <a:cubicBezTo>
                      <a:pt x="3599" y="3788"/>
                      <a:pt x="3745" y="3641"/>
                      <a:pt x="3745" y="3474"/>
                    </a:cubicBezTo>
                    <a:lnTo>
                      <a:pt x="3745" y="315"/>
                    </a:lnTo>
                    <a:cubicBezTo>
                      <a:pt x="3745" y="126"/>
                      <a:pt x="3599" y="1"/>
                      <a:pt x="3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4" name="Google Shape;1114;p54"/>
              <p:cNvSpPr/>
              <p:nvPr/>
            </p:nvSpPr>
            <p:spPr>
              <a:xfrm>
                <a:off x="7615674" y="2221059"/>
                <a:ext cx="228701" cy="135282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3726" extrusionOk="0">
                    <a:moveTo>
                      <a:pt x="315" y="1"/>
                    </a:moveTo>
                    <a:cubicBezTo>
                      <a:pt x="147" y="1"/>
                      <a:pt x="1" y="147"/>
                      <a:pt x="1" y="315"/>
                    </a:cubicBezTo>
                    <a:lnTo>
                      <a:pt x="1" y="2219"/>
                    </a:lnTo>
                    <a:cubicBezTo>
                      <a:pt x="1" y="2386"/>
                      <a:pt x="147" y="2532"/>
                      <a:pt x="315" y="2532"/>
                    </a:cubicBezTo>
                    <a:lnTo>
                      <a:pt x="3160" y="2532"/>
                    </a:lnTo>
                    <a:lnTo>
                      <a:pt x="3160" y="3725"/>
                    </a:lnTo>
                    <a:cubicBezTo>
                      <a:pt x="3537" y="3600"/>
                      <a:pt x="3788" y="3265"/>
                      <a:pt x="3788" y="2846"/>
                    </a:cubicBezTo>
                    <a:lnTo>
                      <a:pt x="3788" y="2532"/>
                    </a:lnTo>
                    <a:lnTo>
                      <a:pt x="6299" y="2532"/>
                    </a:lnTo>
                    <a:lnTo>
                      <a:pt x="6299" y="628"/>
                    </a:lnTo>
                    <a:lnTo>
                      <a:pt x="3788" y="628"/>
                    </a:lnTo>
                    <a:lnTo>
                      <a:pt x="3788" y="315"/>
                    </a:lnTo>
                    <a:cubicBezTo>
                      <a:pt x="3788" y="147"/>
                      <a:pt x="3663" y="1"/>
                      <a:pt x="3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5" name="Google Shape;1115;p54"/>
              <p:cNvSpPr/>
              <p:nvPr/>
            </p:nvSpPr>
            <p:spPr>
              <a:xfrm>
                <a:off x="7726070" y="2329950"/>
                <a:ext cx="123975" cy="12397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3139" extrusionOk="0">
                    <a:moveTo>
                      <a:pt x="1235" y="0"/>
                    </a:moveTo>
                    <a:cubicBezTo>
                      <a:pt x="1109" y="607"/>
                      <a:pt x="628" y="1088"/>
                      <a:pt x="0" y="1214"/>
                    </a:cubicBezTo>
                    <a:lnTo>
                      <a:pt x="0" y="1904"/>
                    </a:lnTo>
                    <a:cubicBezTo>
                      <a:pt x="628" y="2030"/>
                      <a:pt x="1109" y="2532"/>
                      <a:pt x="1235" y="3139"/>
                    </a:cubicBezTo>
                    <a:lnTo>
                      <a:pt x="1925" y="3139"/>
                    </a:lnTo>
                    <a:cubicBezTo>
                      <a:pt x="2051" y="2532"/>
                      <a:pt x="2532" y="2030"/>
                      <a:pt x="3139" y="1904"/>
                    </a:cubicBezTo>
                    <a:lnTo>
                      <a:pt x="3139" y="1214"/>
                    </a:lnTo>
                    <a:cubicBezTo>
                      <a:pt x="2532" y="1088"/>
                      <a:pt x="2051" y="607"/>
                      <a:pt x="1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" name="Google Shape;1116;p54"/>
              <p:cNvSpPr/>
              <p:nvPr/>
            </p:nvSpPr>
            <p:spPr>
              <a:xfrm>
                <a:off x="7592542" y="2197502"/>
                <a:ext cx="389734" cy="3897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735" extrusionOk="0">
                    <a:moveTo>
                      <a:pt x="4101" y="629"/>
                    </a:moveTo>
                    <a:cubicBezTo>
                      <a:pt x="4290" y="629"/>
                      <a:pt x="4415" y="775"/>
                      <a:pt x="4415" y="942"/>
                    </a:cubicBezTo>
                    <a:lnTo>
                      <a:pt x="4415" y="1256"/>
                    </a:lnTo>
                    <a:lnTo>
                      <a:pt x="6926" y="1256"/>
                    </a:lnTo>
                    <a:lnTo>
                      <a:pt x="6926" y="3160"/>
                    </a:lnTo>
                    <a:lnTo>
                      <a:pt x="4415" y="3160"/>
                    </a:lnTo>
                    <a:lnTo>
                      <a:pt x="4415" y="3474"/>
                    </a:lnTo>
                    <a:cubicBezTo>
                      <a:pt x="4415" y="3893"/>
                      <a:pt x="4164" y="4248"/>
                      <a:pt x="3787" y="4374"/>
                    </a:cubicBezTo>
                    <a:lnTo>
                      <a:pt x="3787" y="3160"/>
                    </a:lnTo>
                    <a:lnTo>
                      <a:pt x="942" y="3160"/>
                    </a:lnTo>
                    <a:cubicBezTo>
                      <a:pt x="774" y="3160"/>
                      <a:pt x="628" y="3035"/>
                      <a:pt x="628" y="2847"/>
                    </a:cubicBezTo>
                    <a:lnTo>
                      <a:pt x="628" y="942"/>
                    </a:lnTo>
                    <a:cubicBezTo>
                      <a:pt x="628" y="775"/>
                      <a:pt x="774" y="629"/>
                      <a:pt x="942" y="629"/>
                    </a:cubicBezTo>
                    <a:close/>
                    <a:moveTo>
                      <a:pt x="5712" y="3788"/>
                    </a:moveTo>
                    <a:cubicBezTo>
                      <a:pt x="5838" y="4416"/>
                      <a:pt x="6319" y="4897"/>
                      <a:pt x="6926" y="5023"/>
                    </a:cubicBezTo>
                    <a:lnTo>
                      <a:pt x="6926" y="5713"/>
                    </a:lnTo>
                    <a:cubicBezTo>
                      <a:pt x="6319" y="5839"/>
                      <a:pt x="5838" y="6320"/>
                      <a:pt x="5712" y="6948"/>
                    </a:cubicBezTo>
                    <a:lnTo>
                      <a:pt x="5022" y="6948"/>
                    </a:lnTo>
                    <a:cubicBezTo>
                      <a:pt x="4896" y="6320"/>
                      <a:pt x="4415" y="5839"/>
                      <a:pt x="3787" y="5713"/>
                    </a:cubicBezTo>
                    <a:lnTo>
                      <a:pt x="3787" y="5023"/>
                    </a:lnTo>
                    <a:cubicBezTo>
                      <a:pt x="4415" y="4897"/>
                      <a:pt x="4896" y="4416"/>
                      <a:pt x="5022" y="3788"/>
                    </a:cubicBezTo>
                    <a:close/>
                    <a:moveTo>
                      <a:pt x="9793" y="629"/>
                    </a:moveTo>
                    <a:cubicBezTo>
                      <a:pt x="9960" y="629"/>
                      <a:pt x="10106" y="775"/>
                      <a:pt x="10106" y="942"/>
                    </a:cubicBezTo>
                    <a:lnTo>
                      <a:pt x="10106" y="4102"/>
                    </a:lnTo>
                    <a:cubicBezTo>
                      <a:pt x="10106" y="4290"/>
                      <a:pt x="9960" y="4416"/>
                      <a:pt x="9793" y="4416"/>
                    </a:cubicBezTo>
                    <a:lnTo>
                      <a:pt x="9479" y="4416"/>
                    </a:lnTo>
                    <a:lnTo>
                      <a:pt x="9479" y="6948"/>
                    </a:lnTo>
                    <a:lnTo>
                      <a:pt x="7575" y="6948"/>
                    </a:lnTo>
                    <a:lnTo>
                      <a:pt x="7575" y="4416"/>
                    </a:lnTo>
                    <a:lnTo>
                      <a:pt x="7261" y="4416"/>
                    </a:lnTo>
                    <a:cubicBezTo>
                      <a:pt x="6842" y="4416"/>
                      <a:pt x="6487" y="4165"/>
                      <a:pt x="6361" y="3788"/>
                    </a:cubicBezTo>
                    <a:lnTo>
                      <a:pt x="7575" y="3788"/>
                    </a:lnTo>
                    <a:lnTo>
                      <a:pt x="7575" y="942"/>
                    </a:lnTo>
                    <a:cubicBezTo>
                      <a:pt x="7575" y="775"/>
                      <a:pt x="7700" y="629"/>
                      <a:pt x="7868" y="629"/>
                    </a:cubicBezTo>
                    <a:close/>
                    <a:moveTo>
                      <a:pt x="3160" y="3809"/>
                    </a:moveTo>
                    <a:lnTo>
                      <a:pt x="3160" y="6320"/>
                    </a:lnTo>
                    <a:lnTo>
                      <a:pt x="3474" y="6320"/>
                    </a:lnTo>
                    <a:cubicBezTo>
                      <a:pt x="3892" y="6320"/>
                      <a:pt x="4227" y="6571"/>
                      <a:pt x="4373" y="6948"/>
                    </a:cubicBezTo>
                    <a:lnTo>
                      <a:pt x="3160" y="6948"/>
                    </a:lnTo>
                    <a:lnTo>
                      <a:pt x="3160" y="9793"/>
                    </a:lnTo>
                    <a:cubicBezTo>
                      <a:pt x="3160" y="9961"/>
                      <a:pt x="3034" y="10107"/>
                      <a:pt x="2846" y="10107"/>
                    </a:cubicBezTo>
                    <a:lnTo>
                      <a:pt x="942" y="10107"/>
                    </a:lnTo>
                    <a:cubicBezTo>
                      <a:pt x="774" y="10107"/>
                      <a:pt x="628" y="9961"/>
                      <a:pt x="628" y="9793"/>
                    </a:cubicBezTo>
                    <a:lnTo>
                      <a:pt x="628" y="6634"/>
                    </a:lnTo>
                    <a:cubicBezTo>
                      <a:pt x="628" y="6445"/>
                      <a:pt x="774" y="6320"/>
                      <a:pt x="942" y="6320"/>
                    </a:cubicBezTo>
                    <a:lnTo>
                      <a:pt x="1256" y="6320"/>
                    </a:lnTo>
                    <a:lnTo>
                      <a:pt x="1256" y="3809"/>
                    </a:lnTo>
                    <a:close/>
                    <a:moveTo>
                      <a:pt x="6947" y="6362"/>
                    </a:moveTo>
                    <a:lnTo>
                      <a:pt x="6947" y="7575"/>
                    </a:lnTo>
                    <a:lnTo>
                      <a:pt x="9793" y="7575"/>
                    </a:lnTo>
                    <a:cubicBezTo>
                      <a:pt x="9960" y="7575"/>
                      <a:pt x="10106" y="7701"/>
                      <a:pt x="10106" y="7889"/>
                    </a:cubicBezTo>
                    <a:lnTo>
                      <a:pt x="10106" y="9793"/>
                    </a:lnTo>
                    <a:cubicBezTo>
                      <a:pt x="10106" y="9961"/>
                      <a:pt x="9960" y="10107"/>
                      <a:pt x="9793" y="10107"/>
                    </a:cubicBezTo>
                    <a:lnTo>
                      <a:pt x="6633" y="10107"/>
                    </a:lnTo>
                    <a:cubicBezTo>
                      <a:pt x="6445" y="10107"/>
                      <a:pt x="6319" y="9961"/>
                      <a:pt x="6319" y="9793"/>
                    </a:cubicBezTo>
                    <a:lnTo>
                      <a:pt x="6319" y="9479"/>
                    </a:lnTo>
                    <a:lnTo>
                      <a:pt x="3787" y="9479"/>
                    </a:lnTo>
                    <a:lnTo>
                      <a:pt x="3787" y="7575"/>
                    </a:lnTo>
                    <a:lnTo>
                      <a:pt x="6319" y="7575"/>
                    </a:lnTo>
                    <a:lnTo>
                      <a:pt x="6319" y="7261"/>
                    </a:lnTo>
                    <a:cubicBezTo>
                      <a:pt x="6319" y="6843"/>
                      <a:pt x="6570" y="6487"/>
                      <a:pt x="6947" y="6362"/>
                    </a:cubicBezTo>
                    <a:close/>
                    <a:moveTo>
                      <a:pt x="942" y="1"/>
                    </a:moveTo>
                    <a:cubicBezTo>
                      <a:pt x="419" y="1"/>
                      <a:pt x="0" y="440"/>
                      <a:pt x="0" y="942"/>
                    </a:cubicBezTo>
                    <a:lnTo>
                      <a:pt x="0" y="2847"/>
                    </a:lnTo>
                    <a:cubicBezTo>
                      <a:pt x="0" y="3265"/>
                      <a:pt x="272" y="3621"/>
                      <a:pt x="628" y="3746"/>
                    </a:cubicBezTo>
                    <a:lnTo>
                      <a:pt x="628" y="5734"/>
                    </a:lnTo>
                    <a:cubicBezTo>
                      <a:pt x="272" y="5860"/>
                      <a:pt x="0" y="6215"/>
                      <a:pt x="0" y="6634"/>
                    </a:cubicBezTo>
                    <a:lnTo>
                      <a:pt x="0" y="9793"/>
                    </a:lnTo>
                    <a:cubicBezTo>
                      <a:pt x="0" y="10316"/>
                      <a:pt x="419" y="10735"/>
                      <a:pt x="942" y="10735"/>
                    </a:cubicBezTo>
                    <a:lnTo>
                      <a:pt x="2846" y="10735"/>
                    </a:lnTo>
                    <a:cubicBezTo>
                      <a:pt x="3264" y="10735"/>
                      <a:pt x="3620" y="10463"/>
                      <a:pt x="3746" y="10107"/>
                    </a:cubicBezTo>
                    <a:lnTo>
                      <a:pt x="5733" y="10107"/>
                    </a:lnTo>
                    <a:cubicBezTo>
                      <a:pt x="5859" y="10463"/>
                      <a:pt x="6215" y="10735"/>
                      <a:pt x="6633" y="10735"/>
                    </a:cubicBezTo>
                    <a:lnTo>
                      <a:pt x="9793" y="10735"/>
                    </a:lnTo>
                    <a:cubicBezTo>
                      <a:pt x="10316" y="10735"/>
                      <a:pt x="10734" y="10316"/>
                      <a:pt x="10734" y="9793"/>
                    </a:cubicBezTo>
                    <a:lnTo>
                      <a:pt x="10734" y="7889"/>
                    </a:lnTo>
                    <a:cubicBezTo>
                      <a:pt x="10734" y="7471"/>
                      <a:pt x="10462" y="7115"/>
                      <a:pt x="10106" y="6989"/>
                    </a:cubicBezTo>
                    <a:lnTo>
                      <a:pt x="10106" y="5002"/>
                    </a:lnTo>
                    <a:cubicBezTo>
                      <a:pt x="10462" y="4876"/>
                      <a:pt x="10734" y="4520"/>
                      <a:pt x="10734" y="4102"/>
                    </a:cubicBezTo>
                    <a:lnTo>
                      <a:pt x="10734" y="942"/>
                    </a:lnTo>
                    <a:cubicBezTo>
                      <a:pt x="10734" y="419"/>
                      <a:pt x="10295" y="1"/>
                      <a:pt x="9793" y="1"/>
                    </a:cubicBezTo>
                    <a:lnTo>
                      <a:pt x="7888" y="1"/>
                    </a:lnTo>
                    <a:cubicBezTo>
                      <a:pt x="7470" y="1"/>
                      <a:pt x="7114" y="273"/>
                      <a:pt x="6989" y="629"/>
                    </a:cubicBezTo>
                    <a:lnTo>
                      <a:pt x="5001" y="629"/>
                    </a:lnTo>
                    <a:cubicBezTo>
                      <a:pt x="4875" y="273"/>
                      <a:pt x="4520" y="1"/>
                      <a:pt x="4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17" name="Google Shape;1117;p54"/>
          <p:cNvGrpSpPr/>
          <p:nvPr/>
        </p:nvGrpSpPr>
        <p:grpSpPr>
          <a:xfrm>
            <a:off x="3737057" y="1582994"/>
            <a:ext cx="789011" cy="3555856"/>
            <a:chOff x="3737057" y="2265940"/>
            <a:chExt cx="494183" cy="2872910"/>
          </a:xfrm>
        </p:grpSpPr>
        <p:cxnSp>
          <p:nvCxnSpPr>
            <p:cNvPr id="1118" name="Google Shape;1118;p54"/>
            <p:cNvCxnSpPr/>
            <p:nvPr/>
          </p:nvCxnSpPr>
          <p:spPr>
            <a:xfrm>
              <a:off x="3983775" y="2603850"/>
              <a:ext cx="0" cy="2535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19" name="Google Shape;1119;p54"/>
            <p:cNvGrpSpPr/>
            <p:nvPr/>
          </p:nvGrpSpPr>
          <p:grpSpPr>
            <a:xfrm>
              <a:off x="3744297" y="3431440"/>
              <a:ext cx="478956" cy="473661"/>
              <a:chOff x="1139550" y="2792340"/>
              <a:chExt cx="433758" cy="428963"/>
            </a:xfrm>
          </p:grpSpPr>
          <p:sp>
            <p:nvSpPr>
              <p:cNvPr id="1120" name="Google Shape;1120;p54"/>
              <p:cNvSpPr/>
              <p:nvPr/>
            </p:nvSpPr>
            <p:spPr>
              <a:xfrm>
                <a:off x="1139550" y="2937802"/>
                <a:ext cx="369000" cy="283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1" name="Google Shape;1121;p54"/>
              <p:cNvSpPr/>
              <p:nvPr/>
            </p:nvSpPr>
            <p:spPr>
              <a:xfrm>
                <a:off x="1313226" y="2968588"/>
                <a:ext cx="126777" cy="127601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160" extrusionOk="0">
                    <a:moveTo>
                      <a:pt x="1256" y="0"/>
                    </a:moveTo>
                    <a:lnTo>
                      <a:pt x="1256" y="1255"/>
                    </a:lnTo>
                    <a:lnTo>
                      <a:pt x="1" y="1255"/>
                    </a:lnTo>
                    <a:lnTo>
                      <a:pt x="1" y="1883"/>
                    </a:lnTo>
                    <a:lnTo>
                      <a:pt x="1256" y="1883"/>
                    </a:lnTo>
                    <a:lnTo>
                      <a:pt x="1256" y="3159"/>
                    </a:lnTo>
                    <a:lnTo>
                      <a:pt x="1884" y="3159"/>
                    </a:lnTo>
                    <a:lnTo>
                      <a:pt x="1884" y="1883"/>
                    </a:lnTo>
                    <a:lnTo>
                      <a:pt x="3139" y="1883"/>
                    </a:lnTo>
                    <a:lnTo>
                      <a:pt x="3139" y="1255"/>
                    </a:lnTo>
                    <a:lnTo>
                      <a:pt x="1884" y="1255"/>
                    </a:lnTo>
                    <a:lnTo>
                      <a:pt x="18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2" name="Google Shape;1122;p54"/>
              <p:cNvSpPr/>
              <p:nvPr/>
            </p:nvSpPr>
            <p:spPr>
              <a:xfrm>
                <a:off x="1183574" y="2792340"/>
                <a:ext cx="389734" cy="388972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714" extrusionOk="0">
                    <a:moveTo>
                      <a:pt x="10086" y="1276"/>
                    </a:moveTo>
                    <a:lnTo>
                      <a:pt x="10086" y="2532"/>
                    </a:lnTo>
                    <a:lnTo>
                      <a:pt x="628" y="2532"/>
                    </a:lnTo>
                    <a:lnTo>
                      <a:pt x="628" y="1276"/>
                    </a:lnTo>
                    <a:lnTo>
                      <a:pt x="1277" y="1276"/>
                    </a:lnTo>
                    <a:lnTo>
                      <a:pt x="1277" y="1904"/>
                    </a:lnTo>
                    <a:lnTo>
                      <a:pt x="1905" y="1904"/>
                    </a:lnTo>
                    <a:lnTo>
                      <a:pt x="1905" y="1276"/>
                    </a:lnTo>
                    <a:lnTo>
                      <a:pt x="2532" y="1276"/>
                    </a:lnTo>
                    <a:lnTo>
                      <a:pt x="2532" y="1904"/>
                    </a:lnTo>
                    <a:lnTo>
                      <a:pt x="3160" y="1904"/>
                    </a:lnTo>
                    <a:lnTo>
                      <a:pt x="3160" y="1276"/>
                    </a:lnTo>
                    <a:lnTo>
                      <a:pt x="3788" y="1276"/>
                    </a:lnTo>
                    <a:lnTo>
                      <a:pt x="3788" y="1904"/>
                    </a:lnTo>
                    <a:lnTo>
                      <a:pt x="4415" y="1904"/>
                    </a:lnTo>
                    <a:lnTo>
                      <a:pt x="4415" y="1276"/>
                    </a:lnTo>
                    <a:lnTo>
                      <a:pt x="5043" y="1276"/>
                    </a:lnTo>
                    <a:lnTo>
                      <a:pt x="5043" y="1904"/>
                    </a:lnTo>
                    <a:lnTo>
                      <a:pt x="5671" y="1904"/>
                    </a:lnTo>
                    <a:lnTo>
                      <a:pt x="5671" y="1276"/>
                    </a:lnTo>
                    <a:lnTo>
                      <a:pt x="6299" y="1276"/>
                    </a:lnTo>
                    <a:lnTo>
                      <a:pt x="6299" y="1904"/>
                    </a:lnTo>
                    <a:lnTo>
                      <a:pt x="6926" y="1904"/>
                    </a:lnTo>
                    <a:lnTo>
                      <a:pt x="6926" y="1276"/>
                    </a:lnTo>
                    <a:lnTo>
                      <a:pt x="7554" y="1276"/>
                    </a:lnTo>
                    <a:lnTo>
                      <a:pt x="7554" y="1904"/>
                    </a:lnTo>
                    <a:lnTo>
                      <a:pt x="8182" y="1904"/>
                    </a:lnTo>
                    <a:lnTo>
                      <a:pt x="8182" y="1276"/>
                    </a:lnTo>
                    <a:lnTo>
                      <a:pt x="8809" y="1276"/>
                    </a:lnTo>
                    <a:lnTo>
                      <a:pt x="8809" y="1904"/>
                    </a:lnTo>
                    <a:lnTo>
                      <a:pt x="9437" y="1904"/>
                    </a:lnTo>
                    <a:lnTo>
                      <a:pt x="9437" y="1276"/>
                    </a:lnTo>
                    <a:close/>
                    <a:moveTo>
                      <a:pt x="10086" y="3160"/>
                    </a:moveTo>
                    <a:lnTo>
                      <a:pt x="10086" y="10085"/>
                    </a:lnTo>
                    <a:lnTo>
                      <a:pt x="628" y="10085"/>
                    </a:lnTo>
                    <a:lnTo>
                      <a:pt x="628" y="3160"/>
                    </a:lnTo>
                    <a:close/>
                    <a:moveTo>
                      <a:pt x="1277" y="0"/>
                    </a:moveTo>
                    <a:lnTo>
                      <a:pt x="1277" y="649"/>
                    </a:lnTo>
                    <a:lnTo>
                      <a:pt x="1" y="649"/>
                    </a:lnTo>
                    <a:lnTo>
                      <a:pt x="1" y="10713"/>
                    </a:lnTo>
                    <a:lnTo>
                      <a:pt x="10734" y="10713"/>
                    </a:lnTo>
                    <a:lnTo>
                      <a:pt x="10734" y="649"/>
                    </a:lnTo>
                    <a:lnTo>
                      <a:pt x="9437" y="649"/>
                    </a:lnTo>
                    <a:lnTo>
                      <a:pt x="9437" y="0"/>
                    </a:lnTo>
                    <a:lnTo>
                      <a:pt x="8809" y="0"/>
                    </a:lnTo>
                    <a:lnTo>
                      <a:pt x="8809" y="649"/>
                    </a:lnTo>
                    <a:lnTo>
                      <a:pt x="8182" y="649"/>
                    </a:lnTo>
                    <a:lnTo>
                      <a:pt x="8182" y="0"/>
                    </a:lnTo>
                    <a:lnTo>
                      <a:pt x="7554" y="0"/>
                    </a:lnTo>
                    <a:lnTo>
                      <a:pt x="7554" y="649"/>
                    </a:lnTo>
                    <a:lnTo>
                      <a:pt x="6926" y="649"/>
                    </a:lnTo>
                    <a:lnTo>
                      <a:pt x="6926" y="0"/>
                    </a:lnTo>
                    <a:lnTo>
                      <a:pt x="6299" y="0"/>
                    </a:lnTo>
                    <a:lnTo>
                      <a:pt x="6299" y="649"/>
                    </a:lnTo>
                    <a:lnTo>
                      <a:pt x="5671" y="649"/>
                    </a:lnTo>
                    <a:lnTo>
                      <a:pt x="5671" y="0"/>
                    </a:lnTo>
                    <a:lnTo>
                      <a:pt x="5043" y="0"/>
                    </a:lnTo>
                    <a:lnTo>
                      <a:pt x="5043" y="649"/>
                    </a:lnTo>
                    <a:lnTo>
                      <a:pt x="4415" y="649"/>
                    </a:lnTo>
                    <a:lnTo>
                      <a:pt x="4415" y="0"/>
                    </a:lnTo>
                    <a:lnTo>
                      <a:pt x="3788" y="0"/>
                    </a:lnTo>
                    <a:lnTo>
                      <a:pt x="3788" y="649"/>
                    </a:lnTo>
                    <a:lnTo>
                      <a:pt x="3160" y="649"/>
                    </a:lnTo>
                    <a:lnTo>
                      <a:pt x="3160" y="0"/>
                    </a:lnTo>
                    <a:lnTo>
                      <a:pt x="2532" y="0"/>
                    </a:lnTo>
                    <a:lnTo>
                      <a:pt x="2532" y="649"/>
                    </a:lnTo>
                    <a:lnTo>
                      <a:pt x="1905" y="649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3" name="Google Shape;1123;p54"/>
              <p:cNvSpPr/>
              <p:nvPr/>
            </p:nvSpPr>
            <p:spPr>
              <a:xfrm>
                <a:off x="1298301" y="2952631"/>
                <a:ext cx="160287" cy="159524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394" extrusionOk="0">
                    <a:moveTo>
                      <a:pt x="2511" y="628"/>
                    </a:moveTo>
                    <a:lnTo>
                      <a:pt x="2511" y="1883"/>
                    </a:lnTo>
                    <a:lnTo>
                      <a:pt x="3787" y="1883"/>
                    </a:lnTo>
                    <a:lnTo>
                      <a:pt x="3787" y="2511"/>
                    </a:lnTo>
                    <a:lnTo>
                      <a:pt x="2511" y="2511"/>
                    </a:lnTo>
                    <a:lnTo>
                      <a:pt x="2511" y="3766"/>
                    </a:lnTo>
                    <a:lnTo>
                      <a:pt x="1883" y="3766"/>
                    </a:lnTo>
                    <a:lnTo>
                      <a:pt x="1883" y="2511"/>
                    </a:lnTo>
                    <a:lnTo>
                      <a:pt x="628" y="2511"/>
                    </a:lnTo>
                    <a:lnTo>
                      <a:pt x="628" y="1883"/>
                    </a:lnTo>
                    <a:lnTo>
                      <a:pt x="1883" y="1883"/>
                    </a:lnTo>
                    <a:lnTo>
                      <a:pt x="1883" y="628"/>
                    </a:lnTo>
                    <a:close/>
                    <a:moveTo>
                      <a:pt x="1255" y="0"/>
                    </a:moveTo>
                    <a:lnTo>
                      <a:pt x="1255" y="1255"/>
                    </a:lnTo>
                    <a:lnTo>
                      <a:pt x="0" y="1255"/>
                    </a:lnTo>
                    <a:lnTo>
                      <a:pt x="0" y="3139"/>
                    </a:lnTo>
                    <a:lnTo>
                      <a:pt x="1255" y="3139"/>
                    </a:lnTo>
                    <a:lnTo>
                      <a:pt x="1255" y="4394"/>
                    </a:lnTo>
                    <a:lnTo>
                      <a:pt x="3139" y="4394"/>
                    </a:lnTo>
                    <a:lnTo>
                      <a:pt x="3139" y="3139"/>
                    </a:lnTo>
                    <a:lnTo>
                      <a:pt x="4415" y="3139"/>
                    </a:lnTo>
                    <a:lnTo>
                      <a:pt x="4415" y="1255"/>
                    </a:lnTo>
                    <a:lnTo>
                      <a:pt x="3139" y="1255"/>
                    </a:lnTo>
                    <a:lnTo>
                      <a:pt x="31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24" name="Google Shape;1124;p54"/>
            <p:cNvGrpSpPr/>
            <p:nvPr/>
          </p:nvGrpSpPr>
          <p:grpSpPr>
            <a:xfrm>
              <a:off x="3737057" y="2265940"/>
              <a:ext cx="494183" cy="551557"/>
              <a:chOff x="4768650" y="2781702"/>
              <a:chExt cx="389734" cy="435050"/>
            </a:xfrm>
          </p:grpSpPr>
          <p:grpSp>
            <p:nvGrpSpPr>
              <p:cNvPr id="1125" name="Google Shape;1125;p54"/>
              <p:cNvGrpSpPr/>
              <p:nvPr/>
            </p:nvGrpSpPr>
            <p:grpSpPr>
              <a:xfrm>
                <a:off x="4778589" y="2891447"/>
                <a:ext cx="288699" cy="325305"/>
                <a:chOff x="5003991" y="2903665"/>
                <a:chExt cx="251502" cy="283416"/>
              </a:xfrm>
            </p:grpSpPr>
            <p:sp>
              <p:nvSpPr>
                <p:cNvPr id="1126" name="Google Shape;1126;p54"/>
                <p:cNvSpPr/>
                <p:nvPr/>
              </p:nvSpPr>
              <p:spPr>
                <a:xfrm>
                  <a:off x="5003991" y="2903665"/>
                  <a:ext cx="251502" cy="28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" h="7806" extrusionOk="0">
                      <a:moveTo>
                        <a:pt x="3453" y="1821"/>
                      </a:moveTo>
                      <a:lnTo>
                        <a:pt x="4813" y="4165"/>
                      </a:lnTo>
                      <a:cubicBezTo>
                        <a:pt x="4959" y="4395"/>
                        <a:pt x="5022" y="4667"/>
                        <a:pt x="5022" y="4960"/>
                      </a:cubicBezTo>
                      <a:cubicBezTo>
                        <a:pt x="5022" y="5818"/>
                        <a:pt x="4332" y="6529"/>
                        <a:pt x="3453" y="6529"/>
                      </a:cubicBezTo>
                      <a:cubicBezTo>
                        <a:pt x="2595" y="6529"/>
                        <a:pt x="1884" y="5818"/>
                        <a:pt x="1884" y="4960"/>
                      </a:cubicBezTo>
                      <a:cubicBezTo>
                        <a:pt x="1884" y="4667"/>
                        <a:pt x="1967" y="4395"/>
                        <a:pt x="2093" y="4165"/>
                      </a:cubicBezTo>
                      <a:lnTo>
                        <a:pt x="3453" y="1821"/>
                      </a:lnTo>
                      <a:close/>
                      <a:moveTo>
                        <a:pt x="3474" y="1"/>
                      </a:moveTo>
                      <a:lnTo>
                        <a:pt x="1" y="3453"/>
                      </a:lnTo>
                      <a:lnTo>
                        <a:pt x="1" y="7805"/>
                      </a:lnTo>
                      <a:lnTo>
                        <a:pt x="6926" y="7805"/>
                      </a:lnTo>
                      <a:lnTo>
                        <a:pt x="6926" y="3453"/>
                      </a:lnTo>
                      <a:lnTo>
                        <a:pt x="3474" y="1"/>
                      </a:lnTo>
                      <a:close/>
                    </a:path>
                  </a:pathLst>
                </a:custGeom>
                <a:solidFill>
                  <a:srgbClr val="B2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ea typeface="STXinwei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7" name="Google Shape;1127;p54"/>
                <p:cNvSpPr/>
                <p:nvPr/>
              </p:nvSpPr>
              <p:spPr>
                <a:xfrm>
                  <a:off x="5032525" y="2936075"/>
                  <a:ext cx="209550" cy="2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9240" extrusionOk="0">
                      <a:moveTo>
                        <a:pt x="4191" y="0"/>
                      </a:moveTo>
                      <a:lnTo>
                        <a:pt x="0" y="4668"/>
                      </a:lnTo>
                      <a:lnTo>
                        <a:pt x="667" y="9144"/>
                      </a:lnTo>
                      <a:lnTo>
                        <a:pt x="5049" y="9240"/>
                      </a:lnTo>
                      <a:lnTo>
                        <a:pt x="8382" y="5906"/>
                      </a:lnTo>
                      <a:lnTo>
                        <a:pt x="6573" y="295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1128" name="Google Shape;1128;p54"/>
              <p:cNvSpPr/>
              <p:nvPr/>
            </p:nvSpPr>
            <p:spPr>
              <a:xfrm>
                <a:off x="4921163" y="2958199"/>
                <a:ext cx="88656" cy="132902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825" extrusionOk="0">
                    <a:moveTo>
                      <a:pt x="942" y="0"/>
                    </a:moveTo>
                    <a:lnTo>
                      <a:pt x="126" y="1423"/>
                    </a:lnTo>
                    <a:cubicBezTo>
                      <a:pt x="42" y="1570"/>
                      <a:pt x="0" y="1716"/>
                      <a:pt x="0" y="1883"/>
                    </a:cubicBezTo>
                    <a:cubicBezTo>
                      <a:pt x="0" y="2407"/>
                      <a:pt x="440" y="2825"/>
                      <a:pt x="942" y="2825"/>
                    </a:cubicBezTo>
                    <a:cubicBezTo>
                      <a:pt x="1465" y="2825"/>
                      <a:pt x="1884" y="2407"/>
                      <a:pt x="1884" y="1883"/>
                    </a:cubicBezTo>
                    <a:cubicBezTo>
                      <a:pt x="1884" y="1716"/>
                      <a:pt x="1842" y="1570"/>
                      <a:pt x="1758" y="1423"/>
                    </a:cubicBez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" name="Google Shape;1129;p54"/>
              <p:cNvSpPr/>
              <p:nvPr/>
            </p:nvSpPr>
            <p:spPr>
              <a:xfrm>
                <a:off x="4768650" y="2781702"/>
                <a:ext cx="389734" cy="388972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714" extrusionOk="0">
                    <a:moveTo>
                      <a:pt x="5503" y="628"/>
                    </a:moveTo>
                    <a:lnTo>
                      <a:pt x="9855" y="5043"/>
                    </a:lnTo>
                    <a:lnTo>
                      <a:pt x="9437" y="5482"/>
                    </a:lnTo>
                    <a:lnTo>
                      <a:pt x="5357" y="1402"/>
                    </a:lnTo>
                    <a:lnTo>
                      <a:pt x="1298" y="5482"/>
                    </a:lnTo>
                    <a:lnTo>
                      <a:pt x="879" y="5043"/>
                    </a:lnTo>
                    <a:lnTo>
                      <a:pt x="5231" y="628"/>
                    </a:lnTo>
                    <a:close/>
                    <a:moveTo>
                      <a:pt x="5357" y="2302"/>
                    </a:moveTo>
                    <a:lnTo>
                      <a:pt x="8809" y="5754"/>
                    </a:lnTo>
                    <a:lnTo>
                      <a:pt x="8809" y="10085"/>
                    </a:lnTo>
                    <a:lnTo>
                      <a:pt x="1905" y="10085"/>
                    </a:lnTo>
                    <a:lnTo>
                      <a:pt x="1905" y="5754"/>
                    </a:lnTo>
                    <a:lnTo>
                      <a:pt x="5357" y="2302"/>
                    </a:lnTo>
                    <a:close/>
                    <a:moveTo>
                      <a:pt x="4980" y="0"/>
                    </a:moveTo>
                    <a:lnTo>
                      <a:pt x="0" y="5043"/>
                    </a:lnTo>
                    <a:lnTo>
                      <a:pt x="1277" y="6382"/>
                    </a:lnTo>
                    <a:lnTo>
                      <a:pt x="1277" y="10713"/>
                    </a:lnTo>
                    <a:lnTo>
                      <a:pt x="9437" y="10713"/>
                    </a:lnTo>
                    <a:lnTo>
                      <a:pt x="9437" y="6382"/>
                    </a:lnTo>
                    <a:lnTo>
                      <a:pt x="9458" y="6382"/>
                    </a:lnTo>
                    <a:lnTo>
                      <a:pt x="10734" y="5043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" name="Google Shape;1130;p54"/>
              <p:cNvSpPr/>
              <p:nvPr/>
            </p:nvSpPr>
            <p:spPr>
              <a:xfrm>
                <a:off x="4906141" y="2930593"/>
                <a:ext cx="113998" cy="17096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4709" extrusionOk="0">
                    <a:moveTo>
                      <a:pt x="1570" y="1256"/>
                    </a:moveTo>
                    <a:lnTo>
                      <a:pt x="2386" y="2678"/>
                    </a:lnTo>
                    <a:cubicBezTo>
                      <a:pt x="2470" y="2804"/>
                      <a:pt x="2511" y="2971"/>
                      <a:pt x="2511" y="3139"/>
                    </a:cubicBezTo>
                    <a:cubicBezTo>
                      <a:pt x="2511" y="3662"/>
                      <a:pt x="2093" y="4080"/>
                      <a:pt x="1570" y="4080"/>
                    </a:cubicBezTo>
                    <a:cubicBezTo>
                      <a:pt x="1068" y="4080"/>
                      <a:pt x="628" y="3662"/>
                      <a:pt x="628" y="3139"/>
                    </a:cubicBezTo>
                    <a:cubicBezTo>
                      <a:pt x="628" y="2971"/>
                      <a:pt x="691" y="2825"/>
                      <a:pt x="754" y="2678"/>
                    </a:cubicBezTo>
                    <a:lnTo>
                      <a:pt x="1570" y="1256"/>
                    </a:lnTo>
                    <a:close/>
                    <a:moveTo>
                      <a:pt x="1570" y="0"/>
                    </a:moveTo>
                    <a:lnTo>
                      <a:pt x="210" y="2365"/>
                    </a:lnTo>
                    <a:cubicBezTo>
                      <a:pt x="84" y="2595"/>
                      <a:pt x="1" y="2867"/>
                      <a:pt x="1" y="3139"/>
                    </a:cubicBezTo>
                    <a:cubicBezTo>
                      <a:pt x="1" y="4018"/>
                      <a:pt x="712" y="4708"/>
                      <a:pt x="1570" y="4708"/>
                    </a:cubicBezTo>
                    <a:cubicBezTo>
                      <a:pt x="2449" y="4708"/>
                      <a:pt x="3139" y="4018"/>
                      <a:pt x="3139" y="3139"/>
                    </a:cubicBezTo>
                    <a:cubicBezTo>
                      <a:pt x="3139" y="2867"/>
                      <a:pt x="3076" y="2595"/>
                      <a:pt x="2930" y="2365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ea typeface="STXinwei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1FFF445-839A-A6FD-F446-ADFC339D9E15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FAD9DC-278B-A693-6BAC-D17F6B720C1D}"/>
              </a:ext>
            </a:extLst>
          </p:cNvPr>
          <p:cNvSpPr txBox="1"/>
          <p:nvPr/>
        </p:nvSpPr>
        <p:spPr>
          <a:xfrm>
            <a:off x="650451" y="1478669"/>
            <a:ext cx="29235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BBMIS enhances transfusion services and user safety.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b="0" i="0" dirty="0">
              <a:effectLst/>
              <a:latin typeface="+mj-lt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A User-friendly interface improves accuracy and reduces manual entry. </a:t>
            </a:r>
          </a:p>
          <a:p>
            <a:pPr algn="l"/>
            <a:endParaRPr lang="en-IN" b="0" i="0" dirty="0">
              <a:effectLst/>
              <a:latin typeface="+mj-lt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Opportunities for improvement in donor records and inventory management. </a:t>
            </a:r>
          </a:p>
          <a:p>
            <a:br>
              <a:rPr lang="en-IN" dirty="0"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+mj-lt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DDC370-1E4E-DD37-4FD4-7E12765E19F3}"/>
              </a:ext>
            </a:extLst>
          </p:cNvPr>
          <p:cNvSpPr txBox="1"/>
          <p:nvPr/>
        </p:nvSpPr>
        <p:spPr>
          <a:xfrm>
            <a:off x="5399245" y="2265667"/>
            <a:ext cx="31018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Combining BBMIS with PARAS HMIS improves efficiency and standardization.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dirty="0">
              <a:latin typeface="+mj-lt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Continuous feedback is crucial for system improvement and user satisfaction.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b="0" i="0" dirty="0">
              <a:effectLst/>
              <a:latin typeface="+mj-lt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S</a:t>
            </a:r>
            <a:r>
              <a:rPr lang="en-IN" b="0" i="0" dirty="0">
                <a:effectLst/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tudy’s findings influence inform decision-making and ongoing BBMIS development.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8EF44-B7A1-DD09-A78B-193D10F38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273" y="0"/>
            <a:ext cx="620918" cy="3153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4C66240-F24C-8FB7-873B-8A8779A9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50" y="483747"/>
            <a:ext cx="3858900" cy="822900"/>
          </a:xfrm>
        </p:spPr>
        <p:txBody>
          <a:bodyPr/>
          <a:lstStyle/>
          <a:p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References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C1A9F8-AE96-9365-EA92-97F4278B5E39}"/>
              </a:ext>
            </a:extLst>
          </p:cNvPr>
          <p:cNvSpPr txBox="1"/>
          <p:nvPr/>
        </p:nvSpPr>
        <p:spPr>
          <a:xfrm>
            <a:off x="255638" y="1306647"/>
            <a:ext cx="8888362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buAutoNum type="arabicPeriod"/>
            </a:pP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Ansari S, Site S. A study on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devlopment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blood bank management system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Ijrdet.com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https://www.ijrdet.com/files/Volume11Issue9/IJRDET_0922_06.pdf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International journal of scientific &amp; technology research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Ijstr.org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2011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https://www.ijstr.org/fin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3.Blood Bank Management System -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ebloodbanking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Jagriti.co.in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http://www.jagriti.co.in/solutions/healthcare/blood-bank-management-application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4.Blood Bank Management System A Brief Introduction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Imimg.com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https://5.imimg.com/data5/SELLER/Doc/2020/9/UL/AB/AW/2678632/blood-bank-management-software.pdf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5.Chawan I, Shinde S,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Gaddam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Talele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Dudwadkar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 ”Blood Bank Management System”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Irjet.net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https://www.irjet.net/archives/V8/i6/IRJET-V8I668.pdf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6.Design and Implementation of blood bank management system [Internet]. IJSREM.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IndoSpace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Publiations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2022 [cited 2023 Jun 11]. Available from: https://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ijsrem.com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/download/design-and-implementation-of-blood-bank-management-system/ </a:t>
            </a: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dirty="0">
                <a:solidFill>
                  <a:srgbClr val="373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Divyabharathi P,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Kathiresan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R. Automated blood bank and patient management system using raspberry pi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Ijirset.com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http://www.ijirset.com/upload/2020/march/64_EE323_MCS.PDF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8.ERP - Blood Bank Management system [Internet]. </a:t>
            </a:r>
            <a:r>
              <a:rPr lang="en-IN" sz="105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Coelentera.com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5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http://www.coelentera.com/ERP-BloodBank-Software.aspx</a:t>
            </a:r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4F9AA-4C3C-BF96-4F60-640D4B31B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1912" y="1093"/>
            <a:ext cx="532088" cy="2702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4C66240-F24C-8FB7-873B-8A8779A9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50" y="119953"/>
            <a:ext cx="3858900" cy="822900"/>
          </a:xfrm>
        </p:spPr>
        <p:txBody>
          <a:bodyPr/>
          <a:lstStyle/>
          <a:p>
            <a:r>
              <a:rPr lang="en-US" sz="3200" dirty="0">
                <a:latin typeface="STXinwei" panose="02010800040101010101" pitchFamily="2" charset="-122"/>
                <a:ea typeface="STXinwei" panose="02010800040101010101" pitchFamily="2" charset="-122"/>
              </a:rPr>
              <a:t>References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C1A9F8-AE96-9365-EA92-97F4278B5E39}"/>
              </a:ext>
            </a:extLst>
          </p:cNvPr>
          <p:cNvSpPr txBox="1"/>
          <p:nvPr/>
        </p:nvSpPr>
        <p:spPr>
          <a:xfrm>
            <a:off x="255638" y="531403"/>
            <a:ext cx="88883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9.Halle P,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Pakhare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Funde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P. Blood Bank Management System [Internet].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Ijsrset.com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https://ijsrset.com/paper/5770.pdf</a:t>
            </a:r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10.Hospital management information system software company India, Electra HIS [Internet].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Acgil.com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https://www.acgil.com/products/bloodbank_management_software.htm</a:t>
            </a:r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00" dirty="0">
              <a:solidFill>
                <a:srgbClr val="3739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Kayode AA, Adeniyi AE,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Ogundokun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Ochigbo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SA. An Android based blood bank information retrieval system. J Blood Med [Internet]. 2019;10:119–25. Available from: http://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dx.doi.org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/10.2147/JBM.S197350</a:t>
            </a:r>
          </a:p>
          <a:p>
            <a:pPr algn="l" rtl="0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12.Kulshreshtha V, Maheshwari S. Benefits of management information system in blood bank [Internet].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Researchinventy.com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http://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www.researchinventy.com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/papers/v1i12/B0112005007.pdf</a:t>
            </a:r>
          </a:p>
          <a:p>
            <a:pPr algn="l" rtl="0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13.Kumar S. 3.About project Online Blood Donation management System 3.1 introduction. sandy [Internet]. 2020 [cited 2023 Jun 11]; Available from: https://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www.academia.edu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/42007914/3_About_Project_Online_Blood_Donation_management_System_3_1_Introduction</a:t>
            </a:r>
          </a:p>
          <a:p>
            <a:pPr algn="l" rtl="0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14.Madhu Kumar V,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Supriya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 Design and Implementation of e-blood bank [Internet].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Jetir.org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https://www.jetir.org/papers/JETIR1712105.pdf</a:t>
            </a:r>
            <a:endParaRPr lang="en-IN" sz="1000" dirty="0">
              <a:solidFill>
                <a:srgbClr val="3739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 Maheshwari S, Associate Professor. Blood Bank Management Information System in India [Internet].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Ijera.com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https://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www.ijera.com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/papers/vol%201%20issue%202/012260263AF.pdf</a:t>
            </a:r>
          </a:p>
          <a:p>
            <a:pPr algn="l" rtl="0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16.Masram C,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Mulani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Bhitale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Koli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J. Online Blood bank Management System [Internet]. 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Irjet.net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[cited 2023 Jun 11]. Available from: https://</a:t>
            </a:r>
            <a:r>
              <a:rPr lang="en-IN" sz="1000" b="0" i="0" dirty="0" err="1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www.irjet.net</a:t>
            </a:r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/archives/V8/i6/IRJET-V8I6763.pdf</a:t>
            </a:r>
          </a:p>
          <a:p>
            <a:pPr algn="l" rtl="0"/>
            <a:endParaRPr lang="en-IN" sz="100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IN" sz="1000" b="0" i="0" dirty="0">
                <a:solidFill>
                  <a:srgbClr val="3739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17.May- A. BLOOD BANK MANAGEMENT SYSTEM [Internet]. 47.12.35. [cited 2023 Jun 11]. Available from: http://103.47.12.35/bitstream/handle/1/2179/17SCSE104037_SHUBHAM%20CHOUDHARY%20PROJECT-2%20FINAL%20REPORT%20-%20Shubham%20Choudhary.pdf?sequence=1&amp;isAllowed=y</a:t>
            </a:r>
            <a:br>
              <a:rPr lang="en-IN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05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1050" b="0" i="0" dirty="0">
              <a:solidFill>
                <a:srgbClr val="3739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503C8-61E8-FE79-D915-561919F9C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912" y="0"/>
            <a:ext cx="532088" cy="2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5AEC00-3B41-FCEF-0887-11DDC91C37D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5400" dirty="0"/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327973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6"/>
          <p:cNvSpPr txBox="1">
            <a:spLocks noGrp="1"/>
          </p:cNvSpPr>
          <p:nvPr>
            <p:ph type="title" idx="15"/>
          </p:nvPr>
        </p:nvSpPr>
        <p:spPr>
          <a:xfrm>
            <a:off x="713232" y="36576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Pictorial Journey</a:t>
            </a:r>
            <a:endParaRPr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B07FAA-E830-8637-0ECD-46730D3E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32" y="1596111"/>
            <a:ext cx="2601700" cy="195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AD4939-37A1-5414-5E1B-420BEA76E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4" y="1596112"/>
            <a:ext cx="2601700" cy="195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04353-B25A-083A-F673-593BB25F8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696" y="1596112"/>
            <a:ext cx="2601700" cy="1951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37"/>
          <p:cNvPicPr preferRelativeResize="0"/>
          <p:nvPr/>
        </p:nvPicPr>
        <p:blipFill rotWithShape="1">
          <a:blip r:embed="rId3">
            <a:alphaModFix/>
          </a:blip>
          <a:srcRect l="49898" t="6010" r="7949" b="9686"/>
          <a:stretch/>
        </p:blipFill>
        <p:spPr>
          <a:xfrm>
            <a:off x="6451600" y="0"/>
            <a:ext cx="3925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38;p35">
            <a:extLst>
              <a:ext uri="{FF2B5EF4-FFF2-40B4-BE49-F238E27FC236}">
                <a16:creationId xmlns:a16="http://schemas.microsoft.com/office/drawing/2014/main" id="{60768760-4255-C8CA-003D-0A74512957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4444" y="1100102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What is BBIMS?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28205-CBA7-5E0D-2C42-6BBF3DF830B7}"/>
              </a:ext>
            </a:extLst>
          </p:cNvPr>
          <p:cNvSpPr txBox="1"/>
          <p:nvPr/>
        </p:nvSpPr>
        <p:spPr>
          <a:xfrm>
            <a:off x="-793135" y="2585927"/>
            <a:ext cx="472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Need of  BBIMS? </a:t>
            </a:r>
          </a:p>
        </p:txBody>
      </p:sp>
      <p:sp>
        <p:nvSpPr>
          <p:cNvPr id="12" name="Google Shape;541;p35">
            <a:extLst>
              <a:ext uri="{FF2B5EF4-FFF2-40B4-BE49-F238E27FC236}">
                <a16:creationId xmlns:a16="http://schemas.microsoft.com/office/drawing/2014/main" id="{2C85DE3A-FA7A-91CF-1E37-7159EA1B11B1}"/>
              </a:ext>
            </a:extLst>
          </p:cNvPr>
          <p:cNvSpPr txBox="1">
            <a:spLocks/>
          </p:cNvSpPr>
          <p:nvPr/>
        </p:nvSpPr>
        <p:spPr>
          <a:xfrm>
            <a:off x="568964" y="2924045"/>
            <a:ext cx="4992463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Symbol" pitchFamily="2" charset="2"/>
              <a:buChar char=""/>
            </a:pPr>
            <a:r>
              <a:rPr lang="en-IN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Enhances Blood Transfusion Safety </a:t>
            </a:r>
          </a:p>
          <a:p>
            <a:pPr marL="342900" indent="-342900" algn="just">
              <a:buFont typeface="Symbol" pitchFamily="2" charset="2"/>
              <a:buChar char=""/>
            </a:pPr>
            <a:r>
              <a:rPr lang="en-IN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Contributes to Record Keeping</a:t>
            </a:r>
          </a:p>
          <a:p>
            <a:pPr marL="342900" indent="-342900" algn="just">
              <a:buFont typeface="Symbol" pitchFamily="2" charset="2"/>
              <a:buChar char=""/>
            </a:pPr>
            <a:r>
              <a:rPr lang="en-IN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Systemisation of Inventory </a:t>
            </a:r>
          </a:p>
          <a:p>
            <a:pPr marL="342900" indent="-342900" algn="just">
              <a:buFont typeface="Symbol" pitchFamily="2" charset="2"/>
              <a:buChar char=""/>
            </a:pPr>
            <a:r>
              <a:rPr lang="en-IN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Enhances Data Accuracy</a:t>
            </a:r>
          </a:p>
          <a:p>
            <a:pPr marL="342900" indent="-342900" algn="just">
              <a:buFont typeface="Symbol" pitchFamily="2" charset="2"/>
              <a:buChar char=""/>
            </a:pPr>
            <a:r>
              <a:rPr lang="en-IN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Minimises Blood Wastage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IN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Google Shape;533;p35">
            <a:extLst>
              <a:ext uri="{FF2B5EF4-FFF2-40B4-BE49-F238E27FC236}">
                <a16:creationId xmlns:a16="http://schemas.microsoft.com/office/drawing/2014/main" id="{9666162E-1069-8ABC-685D-1745ABDF8D13}"/>
              </a:ext>
            </a:extLst>
          </p:cNvPr>
          <p:cNvSpPr txBox="1">
            <a:spLocks/>
          </p:cNvSpPr>
          <p:nvPr/>
        </p:nvSpPr>
        <p:spPr>
          <a:xfrm>
            <a:off x="57712" y="273153"/>
            <a:ext cx="3873553" cy="259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latin typeface="+mj-lt"/>
                <a:ea typeface="STXinwei" panose="02010800040101010101" pitchFamily="2" charset="-122"/>
                <a:cs typeface="Times New Roman" panose="02020603050405020304" pitchFamily="18" charset="0"/>
              </a:rPr>
              <a:t>Introduction</a:t>
            </a:r>
            <a:r>
              <a:rPr lang="en-US" sz="36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Google Shape;541;p35">
            <a:extLst>
              <a:ext uri="{FF2B5EF4-FFF2-40B4-BE49-F238E27FC236}">
                <a16:creationId xmlns:a16="http://schemas.microsoft.com/office/drawing/2014/main" id="{F0844C0E-EE31-2E65-8BF4-2DCB39D8E084}"/>
              </a:ext>
            </a:extLst>
          </p:cNvPr>
          <p:cNvSpPr txBox="1">
            <a:spLocks/>
          </p:cNvSpPr>
          <p:nvPr/>
        </p:nvSpPr>
        <p:spPr>
          <a:xfrm>
            <a:off x="568965" y="1529217"/>
            <a:ext cx="4140688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Information Management System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Synchronization of Stakeholders (Donors, Hospital Administrators, Blood Banks and Receivers)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Automated Blood Bank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Streamlines Blood Bank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BC440-4906-6E13-0EA1-2571D7E44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912" y="2952"/>
            <a:ext cx="532088" cy="2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9"/>
          <p:cNvSpPr txBox="1">
            <a:spLocks noGrp="1"/>
          </p:cNvSpPr>
          <p:nvPr>
            <p:ph type="title"/>
          </p:nvPr>
        </p:nvSpPr>
        <p:spPr>
          <a:xfrm>
            <a:off x="940370" y="1274762"/>
            <a:ext cx="3195189" cy="7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Exis</a:t>
            </a:r>
            <a:r>
              <a:rPr lang="en-US" sz="32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ting System</a:t>
            </a:r>
            <a:b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</a:br>
            <a:r>
              <a:rPr lang="en-US" sz="18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(Global Vista CIS ) </a:t>
            </a:r>
            <a:endParaRPr sz="2000"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652" name="Google Shape;652;p39"/>
          <p:cNvSpPr txBox="1">
            <a:spLocks noGrp="1"/>
          </p:cNvSpPr>
          <p:nvPr>
            <p:ph type="subTitle" idx="1"/>
          </p:nvPr>
        </p:nvSpPr>
        <p:spPr>
          <a:xfrm>
            <a:off x="1100792" y="2148626"/>
            <a:ext cx="2874344" cy="2023611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114300" indent="0" algn="l"/>
            <a:endParaRPr lang="en-IN" sz="1000" b="0" i="0" dirty="0">
              <a:solidFill>
                <a:schemeClr val="tx1"/>
              </a:solidFill>
              <a:effectLst/>
              <a:latin typeface="Apple Braille" pitchFamily="2" charset="0"/>
            </a:endParaRP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b="0" i="0" dirty="0">
                <a:solidFill>
                  <a:schemeClr val="tx1"/>
                </a:solidFill>
                <a:effectLst/>
                <a:latin typeface="+mj-lt"/>
              </a:rPr>
              <a:t>Lack of </a:t>
            </a:r>
            <a:r>
              <a:rPr lang="en-IN" sz="1050" dirty="0">
                <a:solidFill>
                  <a:schemeClr val="tx1"/>
                </a:solidFill>
                <a:latin typeface="+mj-lt"/>
              </a:rPr>
              <a:t>I</a:t>
            </a:r>
            <a:r>
              <a:rPr lang="en-IN" sz="1050" b="0" i="0" dirty="0">
                <a:solidFill>
                  <a:schemeClr val="tx1"/>
                </a:solidFill>
                <a:effectLst/>
                <a:latin typeface="+mj-lt"/>
              </a:rPr>
              <a:t>ntegration within modules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</a:rPr>
              <a:t>Inefficient Administrative Management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</a:rPr>
              <a:t>Inadequate Inventory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</a:rPr>
              <a:t>Non-</a:t>
            </a:r>
            <a:r>
              <a:rPr lang="en-IN" sz="1050" dirty="0" err="1">
                <a:solidFill>
                  <a:schemeClr val="tx1"/>
                </a:solidFill>
                <a:latin typeface="+mj-lt"/>
              </a:rPr>
              <a:t>Intutive</a:t>
            </a:r>
            <a:r>
              <a:rPr lang="en-IN" sz="1050" dirty="0">
                <a:solidFill>
                  <a:schemeClr val="tx1"/>
                </a:solidFill>
                <a:latin typeface="+mj-lt"/>
              </a:rPr>
              <a:t> Interface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b="0" i="0" dirty="0">
                <a:solidFill>
                  <a:schemeClr val="tx1"/>
                </a:solidFill>
                <a:effectLst/>
                <a:latin typeface="+mj-lt"/>
              </a:rPr>
              <a:t>Tedious record management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b="0" i="0" dirty="0">
                <a:solidFill>
                  <a:schemeClr val="tx1"/>
                </a:solidFill>
                <a:effectLst/>
                <a:latin typeface="+mj-lt"/>
              </a:rPr>
              <a:t>Manual Data Handling 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b="0" i="0" dirty="0">
                <a:solidFill>
                  <a:schemeClr val="tx1"/>
                </a:solidFill>
                <a:effectLst/>
                <a:latin typeface="+mj-lt"/>
              </a:rPr>
              <a:t>Time-consuming data management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050" b="0" i="0" dirty="0">
                <a:solidFill>
                  <a:schemeClr val="tx1"/>
                </a:solidFill>
                <a:effectLst/>
                <a:latin typeface="+mj-lt"/>
              </a:rPr>
              <a:t>Need for upgrade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653" name="Google Shape;653;p39"/>
          <p:cNvSpPr txBox="1">
            <a:spLocks noGrp="1"/>
          </p:cNvSpPr>
          <p:nvPr>
            <p:ph type="title" idx="2"/>
          </p:nvPr>
        </p:nvSpPr>
        <p:spPr>
          <a:xfrm>
            <a:off x="5071299" y="1783677"/>
            <a:ext cx="3227125" cy="7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Proposed System</a:t>
            </a:r>
            <a:br>
              <a:rPr lang="en" sz="32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</a:br>
            <a:r>
              <a:rPr lang="en" sz="18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(PARAS HMIS) </a:t>
            </a:r>
            <a:endParaRPr sz="1800"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654" name="Google Shape;654;p39"/>
          <p:cNvSpPr txBox="1">
            <a:spLocks noGrp="1"/>
          </p:cNvSpPr>
          <p:nvPr>
            <p:ph type="subTitle" idx="3"/>
          </p:nvPr>
        </p:nvSpPr>
        <p:spPr>
          <a:xfrm>
            <a:off x="5196472" y="2629923"/>
            <a:ext cx="3101952" cy="1542315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Seamless integration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Enhanced Functionality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User-Friendly Interface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Enhanced Data Accuracy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Greater Efficiency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Automated Blood Processes 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Better Inventory Management 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Streamlined Operations</a:t>
            </a:r>
          </a:p>
        </p:txBody>
      </p:sp>
      <p:grpSp>
        <p:nvGrpSpPr>
          <p:cNvPr id="655" name="Google Shape;655;p39"/>
          <p:cNvGrpSpPr/>
          <p:nvPr/>
        </p:nvGrpSpPr>
        <p:grpSpPr>
          <a:xfrm>
            <a:off x="4182511" y="392269"/>
            <a:ext cx="5453681" cy="5942771"/>
            <a:chOff x="4182511" y="392269"/>
            <a:chExt cx="5453681" cy="5942771"/>
          </a:xfrm>
        </p:grpSpPr>
        <p:grpSp>
          <p:nvGrpSpPr>
            <p:cNvPr id="656" name="Google Shape;656;p39"/>
            <p:cNvGrpSpPr/>
            <p:nvPr/>
          </p:nvGrpSpPr>
          <p:grpSpPr>
            <a:xfrm>
              <a:off x="4182511" y="392269"/>
              <a:ext cx="783625" cy="1644589"/>
              <a:chOff x="4182511" y="439425"/>
              <a:chExt cx="783625" cy="1614875"/>
            </a:xfrm>
          </p:grpSpPr>
          <p:sp>
            <p:nvSpPr>
              <p:cNvPr id="657" name="Google Shape;657;p39"/>
              <p:cNvSpPr/>
              <p:nvPr/>
            </p:nvSpPr>
            <p:spPr>
              <a:xfrm>
                <a:off x="4212887" y="1092058"/>
                <a:ext cx="718225" cy="870450"/>
              </a:xfrm>
              <a:custGeom>
                <a:avLst/>
                <a:gdLst/>
                <a:ahLst/>
                <a:cxnLst/>
                <a:rect l="l" t="t" r="r" b="b"/>
                <a:pathLst>
                  <a:path w="28729" h="34818" extrusionOk="0">
                    <a:moveTo>
                      <a:pt x="1" y="0"/>
                    </a:moveTo>
                    <a:lnTo>
                      <a:pt x="1" y="22117"/>
                    </a:lnTo>
                    <a:cubicBezTo>
                      <a:pt x="1" y="25192"/>
                      <a:pt x="1758" y="27871"/>
                      <a:pt x="4332" y="29189"/>
                    </a:cubicBezTo>
                    <a:cubicBezTo>
                      <a:pt x="6529" y="32599"/>
                      <a:pt x="10191" y="34817"/>
                      <a:pt x="14354" y="34817"/>
                    </a:cubicBezTo>
                    <a:cubicBezTo>
                      <a:pt x="18518" y="34817"/>
                      <a:pt x="22201" y="32599"/>
                      <a:pt x="24377" y="29189"/>
                    </a:cubicBezTo>
                    <a:cubicBezTo>
                      <a:pt x="26950" y="27871"/>
                      <a:pt x="28729" y="25192"/>
                      <a:pt x="28729" y="22117"/>
                    </a:cubicBezTo>
                    <a:lnTo>
                      <a:pt x="28729" y="0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8" name="Google Shape;658;p39"/>
              <p:cNvSpPr/>
              <p:nvPr/>
            </p:nvSpPr>
            <p:spPr>
              <a:xfrm>
                <a:off x="4182511" y="827100"/>
                <a:ext cx="783625" cy="1227200"/>
              </a:xfrm>
              <a:custGeom>
                <a:avLst/>
                <a:gdLst/>
                <a:ahLst/>
                <a:cxnLst/>
                <a:rect l="l" t="t" r="r" b="b"/>
                <a:pathLst>
                  <a:path w="31345" h="49088" extrusionOk="0">
                    <a:moveTo>
                      <a:pt x="15672" y="1779"/>
                    </a:moveTo>
                    <a:cubicBezTo>
                      <a:pt x="16405" y="1779"/>
                      <a:pt x="16970" y="2365"/>
                      <a:pt x="16970" y="3077"/>
                    </a:cubicBezTo>
                    <a:cubicBezTo>
                      <a:pt x="16970" y="3788"/>
                      <a:pt x="16405" y="4374"/>
                      <a:pt x="15672" y="4374"/>
                    </a:cubicBezTo>
                    <a:cubicBezTo>
                      <a:pt x="14961" y="4374"/>
                      <a:pt x="14375" y="3788"/>
                      <a:pt x="14375" y="3077"/>
                    </a:cubicBezTo>
                    <a:cubicBezTo>
                      <a:pt x="14375" y="2365"/>
                      <a:pt x="14961" y="1779"/>
                      <a:pt x="15672" y="1779"/>
                    </a:cubicBezTo>
                    <a:close/>
                    <a:moveTo>
                      <a:pt x="8663" y="1"/>
                    </a:moveTo>
                    <a:cubicBezTo>
                      <a:pt x="3892" y="1"/>
                      <a:pt x="1" y="3893"/>
                      <a:pt x="1" y="8663"/>
                    </a:cubicBezTo>
                    <a:lnTo>
                      <a:pt x="1" y="33772"/>
                    </a:lnTo>
                    <a:cubicBezTo>
                      <a:pt x="1" y="37350"/>
                      <a:pt x="2177" y="40404"/>
                      <a:pt x="5252" y="41723"/>
                    </a:cubicBezTo>
                    <a:cubicBezTo>
                      <a:pt x="7219" y="44422"/>
                      <a:pt x="10211" y="46326"/>
                      <a:pt x="13664" y="46870"/>
                    </a:cubicBezTo>
                    <a:lnTo>
                      <a:pt x="13664" y="49088"/>
                    </a:lnTo>
                    <a:lnTo>
                      <a:pt x="17702" y="49088"/>
                    </a:lnTo>
                    <a:lnTo>
                      <a:pt x="17702" y="46870"/>
                    </a:lnTo>
                    <a:cubicBezTo>
                      <a:pt x="21133" y="46326"/>
                      <a:pt x="24126" y="44422"/>
                      <a:pt x="26092" y="41723"/>
                    </a:cubicBezTo>
                    <a:cubicBezTo>
                      <a:pt x="29189" y="40404"/>
                      <a:pt x="31344" y="37329"/>
                      <a:pt x="31344" y="33772"/>
                    </a:cubicBezTo>
                    <a:lnTo>
                      <a:pt x="31344" y="8663"/>
                    </a:lnTo>
                    <a:cubicBezTo>
                      <a:pt x="31344" y="3872"/>
                      <a:pt x="27473" y="1"/>
                      <a:pt x="22682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9" name="Google Shape;659;p39"/>
              <p:cNvGrpSpPr/>
              <p:nvPr/>
            </p:nvGrpSpPr>
            <p:grpSpPr>
              <a:xfrm>
                <a:off x="4256061" y="975006"/>
                <a:ext cx="85800" cy="782973"/>
                <a:chOff x="1270825" y="1135225"/>
                <a:chExt cx="85800" cy="558150"/>
              </a:xfrm>
            </p:grpSpPr>
            <p:sp>
              <p:nvSpPr>
                <p:cNvPr id="660" name="Google Shape;660;p39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9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9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9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9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9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9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9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9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9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9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9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9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9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9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9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9"/>
                <p:cNvSpPr/>
                <p:nvPr/>
              </p:nvSpPr>
              <p:spPr>
                <a:xfrm>
                  <a:off x="1270825" y="1172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9"/>
                <p:cNvSpPr/>
                <p:nvPr/>
              </p:nvSpPr>
              <p:spPr>
                <a:xfrm>
                  <a:off x="1270825" y="12466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9"/>
                <p:cNvSpPr/>
                <p:nvPr/>
              </p:nvSpPr>
              <p:spPr>
                <a:xfrm>
                  <a:off x="1270825" y="13214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9"/>
                <p:cNvSpPr/>
                <p:nvPr/>
              </p:nvSpPr>
              <p:spPr>
                <a:xfrm>
                  <a:off x="1270825" y="13957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9"/>
                <p:cNvSpPr/>
                <p:nvPr/>
              </p:nvSpPr>
              <p:spPr>
                <a:xfrm>
                  <a:off x="1270825" y="14700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9"/>
                <p:cNvSpPr/>
                <p:nvPr/>
              </p:nvSpPr>
              <p:spPr>
                <a:xfrm>
                  <a:off x="1270825" y="15442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9"/>
                <p:cNvSpPr/>
                <p:nvPr/>
              </p:nvSpPr>
              <p:spPr>
                <a:xfrm>
                  <a:off x="1270825" y="16190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9"/>
                <p:cNvSpPr/>
                <p:nvPr/>
              </p:nvSpPr>
              <p:spPr>
                <a:xfrm>
                  <a:off x="1270825" y="1693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684" name="Google Shape;684;p39"/>
              <p:cNvCxnSpPr/>
              <p:nvPr/>
            </p:nvCxnSpPr>
            <p:spPr>
              <a:xfrm rot="10800000">
                <a:off x="4577717" y="439425"/>
                <a:ext cx="0" cy="382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5" name="Google Shape;685;p39"/>
            <p:cNvGrpSpPr/>
            <p:nvPr/>
          </p:nvGrpSpPr>
          <p:grpSpPr>
            <a:xfrm>
              <a:off x="4572009" y="2037900"/>
              <a:ext cx="5064183" cy="4297140"/>
              <a:chOff x="4572009" y="2037900"/>
              <a:chExt cx="5064183" cy="4297140"/>
            </a:xfrm>
          </p:grpSpPr>
          <p:sp>
            <p:nvSpPr>
              <p:cNvPr id="686" name="Google Shape;686;p39"/>
              <p:cNvSpPr/>
              <p:nvPr/>
            </p:nvSpPr>
            <p:spPr>
              <a:xfrm>
                <a:off x="4572009" y="4172241"/>
                <a:ext cx="416007" cy="73936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7" name="Google Shape;687;p39"/>
              <p:cNvCxnSpPr/>
              <p:nvPr/>
            </p:nvCxnSpPr>
            <p:spPr>
              <a:xfrm>
                <a:off x="4988025" y="4911176"/>
                <a:ext cx="338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88" name="Google Shape;688;p39"/>
              <p:cNvGrpSpPr/>
              <p:nvPr/>
            </p:nvGrpSpPr>
            <p:grpSpPr>
              <a:xfrm>
                <a:off x="8380074" y="4911635"/>
                <a:ext cx="1256119" cy="1423405"/>
                <a:chOff x="8322234" y="2899598"/>
                <a:chExt cx="1261797" cy="1423405"/>
              </a:xfrm>
            </p:grpSpPr>
            <p:sp>
              <p:nvSpPr>
                <p:cNvPr id="689" name="Google Shape;689;p39"/>
                <p:cNvSpPr/>
                <p:nvPr/>
              </p:nvSpPr>
              <p:spPr>
                <a:xfrm rot="10800000">
                  <a:off x="8322234" y="2899598"/>
                  <a:ext cx="416007" cy="84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9"/>
                <p:cNvSpPr/>
                <p:nvPr/>
              </p:nvSpPr>
              <p:spPr>
                <a:xfrm rot="5400000" flipH="1">
                  <a:off x="8953384" y="3692356"/>
                  <a:ext cx="416007" cy="84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91" name="Google Shape;691;p39"/>
                <p:cNvCxnSpPr/>
                <p:nvPr/>
              </p:nvCxnSpPr>
              <p:spPr>
                <a:xfrm>
                  <a:off x="8738746" y="3727225"/>
                  <a:ext cx="0" cy="216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2" name="Google Shape;692;p39"/>
              <p:cNvCxnSpPr/>
              <p:nvPr/>
            </p:nvCxnSpPr>
            <p:spPr>
              <a:xfrm>
                <a:off x="4573650" y="2037900"/>
                <a:ext cx="0" cy="2136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93" name="Google Shape;693;p39"/>
          <p:cNvGrpSpPr/>
          <p:nvPr/>
        </p:nvGrpSpPr>
        <p:grpSpPr>
          <a:xfrm>
            <a:off x="8298424" y="1455577"/>
            <a:ext cx="450612" cy="392234"/>
            <a:chOff x="6115143" y="3416767"/>
            <a:chExt cx="450612" cy="392234"/>
          </a:xfrm>
        </p:grpSpPr>
        <p:sp>
          <p:nvSpPr>
            <p:cNvPr id="694" name="Google Shape;694;p39"/>
            <p:cNvSpPr/>
            <p:nvPr/>
          </p:nvSpPr>
          <p:spPr>
            <a:xfrm>
              <a:off x="6115143" y="3462579"/>
              <a:ext cx="395797" cy="346422"/>
            </a:xfrm>
            <a:custGeom>
              <a:avLst/>
              <a:gdLst/>
              <a:ahLst/>
              <a:cxnLst/>
              <a:rect l="l" t="t" r="r" b="b"/>
              <a:pathLst>
                <a:path w="10902" h="9542" extrusionOk="0">
                  <a:moveTo>
                    <a:pt x="2909" y="0"/>
                  </a:moveTo>
                  <a:cubicBezTo>
                    <a:pt x="1382" y="21"/>
                    <a:pt x="168" y="1339"/>
                    <a:pt x="85" y="2909"/>
                  </a:cubicBezTo>
                  <a:cubicBezTo>
                    <a:pt x="1" y="4876"/>
                    <a:pt x="1549" y="6215"/>
                    <a:pt x="3893" y="8202"/>
                  </a:cubicBezTo>
                  <a:cubicBezTo>
                    <a:pt x="4332" y="8579"/>
                    <a:pt x="4771" y="8956"/>
                    <a:pt x="5232" y="9353"/>
                  </a:cubicBezTo>
                  <a:lnTo>
                    <a:pt x="5441" y="9541"/>
                  </a:lnTo>
                  <a:lnTo>
                    <a:pt x="5650" y="9353"/>
                  </a:lnTo>
                  <a:cubicBezTo>
                    <a:pt x="6131" y="8935"/>
                    <a:pt x="6571" y="8579"/>
                    <a:pt x="6989" y="8202"/>
                  </a:cubicBezTo>
                  <a:cubicBezTo>
                    <a:pt x="9333" y="6215"/>
                    <a:pt x="10902" y="4876"/>
                    <a:pt x="10797" y="2909"/>
                  </a:cubicBezTo>
                  <a:cubicBezTo>
                    <a:pt x="10735" y="1339"/>
                    <a:pt x="9521" y="21"/>
                    <a:pt x="7973" y="0"/>
                  </a:cubicBezTo>
                  <a:cubicBezTo>
                    <a:pt x="7094" y="0"/>
                    <a:pt x="6320" y="419"/>
                    <a:pt x="5734" y="1235"/>
                  </a:cubicBezTo>
                  <a:cubicBezTo>
                    <a:pt x="5608" y="1402"/>
                    <a:pt x="5525" y="1549"/>
                    <a:pt x="5441" y="1716"/>
                  </a:cubicBezTo>
                  <a:cubicBezTo>
                    <a:pt x="5357" y="1549"/>
                    <a:pt x="5274" y="1402"/>
                    <a:pt x="5169" y="1235"/>
                  </a:cubicBezTo>
                  <a:cubicBezTo>
                    <a:pt x="4583" y="440"/>
                    <a:pt x="3830" y="0"/>
                    <a:pt x="2930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194809" y="3441293"/>
              <a:ext cx="344958" cy="165635"/>
            </a:xfrm>
            <a:custGeom>
              <a:avLst/>
              <a:gdLst/>
              <a:ahLst/>
              <a:cxnLst/>
              <a:rect l="l" t="t" r="r" b="b"/>
              <a:pathLst>
                <a:path w="9501" h="4562" extrusionOk="0">
                  <a:moveTo>
                    <a:pt x="2219" y="0"/>
                  </a:moveTo>
                  <a:cubicBezTo>
                    <a:pt x="1047" y="0"/>
                    <a:pt x="85" y="1025"/>
                    <a:pt x="22" y="2302"/>
                  </a:cubicBezTo>
                  <a:cubicBezTo>
                    <a:pt x="1" y="2804"/>
                    <a:pt x="106" y="3285"/>
                    <a:pt x="378" y="3766"/>
                  </a:cubicBezTo>
                  <a:lnTo>
                    <a:pt x="2010" y="3766"/>
                  </a:lnTo>
                  <a:lnTo>
                    <a:pt x="2847" y="1276"/>
                  </a:lnTo>
                  <a:lnTo>
                    <a:pt x="4165" y="4561"/>
                  </a:lnTo>
                  <a:lnTo>
                    <a:pt x="4562" y="3766"/>
                  </a:lnTo>
                  <a:lnTo>
                    <a:pt x="9145" y="3766"/>
                  </a:lnTo>
                  <a:cubicBezTo>
                    <a:pt x="9396" y="3264"/>
                    <a:pt x="9500" y="2804"/>
                    <a:pt x="9479" y="2302"/>
                  </a:cubicBezTo>
                  <a:cubicBezTo>
                    <a:pt x="9417" y="1004"/>
                    <a:pt x="8454" y="0"/>
                    <a:pt x="7282" y="0"/>
                  </a:cubicBezTo>
                  <a:lnTo>
                    <a:pt x="7261" y="0"/>
                  </a:lnTo>
                  <a:cubicBezTo>
                    <a:pt x="5608" y="0"/>
                    <a:pt x="5064" y="1946"/>
                    <a:pt x="5064" y="1967"/>
                  </a:cubicBezTo>
                  <a:lnTo>
                    <a:pt x="4751" y="3076"/>
                  </a:lnTo>
                  <a:lnTo>
                    <a:pt x="4458" y="1967"/>
                  </a:lnTo>
                  <a:cubicBezTo>
                    <a:pt x="4437" y="1967"/>
                    <a:pt x="4290" y="1444"/>
                    <a:pt x="3935" y="942"/>
                  </a:cubicBezTo>
                  <a:cubicBezTo>
                    <a:pt x="3495" y="314"/>
                    <a:pt x="2909" y="0"/>
                    <a:pt x="2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169959" y="3416767"/>
              <a:ext cx="395797" cy="346422"/>
            </a:xfrm>
            <a:custGeom>
              <a:avLst/>
              <a:gdLst/>
              <a:ahLst/>
              <a:cxnLst/>
              <a:rect l="l" t="t" r="r" b="b"/>
              <a:pathLst>
                <a:path w="10902" h="9542" extrusionOk="0">
                  <a:moveTo>
                    <a:pt x="7972" y="628"/>
                  </a:moveTo>
                  <a:cubicBezTo>
                    <a:pt x="9144" y="649"/>
                    <a:pt x="10107" y="1653"/>
                    <a:pt x="10169" y="2930"/>
                  </a:cubicBezTo>
                  <a:cubicBezTo>
                    <a:pt x="10190" y="3432"/>
                    <a:pt x="10086" y="3913"/>
                    <a:pt x="9835" y="4394"/>
                  </a:cubicBezTo>
                  <a:lnTo>
                    <a:pt x="5252" y="4394"/>
                  </a:lnTo>
                  <a:lnTo>
                    <a:pt x="4834" y="5210"/>
                  </a:lnTo>
                  <a:lnTo>
                    <a:pt x="3516" y="1925"/>
                  </a:lnTo>
                  <a:lnTo>
                    <a:pt x="2700" y="4394"/>
                  </a:lnTo>
                  <a:lnTo>
                    <a:pt x="1047" y="4394"/>
                  </a:lnTo>
                  <a:cubicBezTo>
                    <a:pt x="796" y="3913"/>
                    <a:pt x="691" y="3453"/>
                    <a:pt x="712" y="2930"/>
                  </a:cubicBezTo>
                  <a:cubicBezTo>
                    <a:pt x="775" y="1653"/>
                    <a:pt x="1737" y="649"/>
                    <a:pt x="2909" y="628"/>
                  </a:cubicBezTo>
                  <a:lnTo>
                    <a:pt x="2930" y="628"/>
                  </a:lnTo>
                  <a:cubicBezTo>
                    <a:pt x="3599" y="628"/>
                    <a:pt x="4164" y="963"/>
                    <a:pt x="4625" y="1591"/>
                  </a:cubicBezTo>
                  <a:cubicBezTo>
                    <a:pt x="4980" y="2072"/>
                    <a:pt x="5127" y="2595"/>
                    <a:pt x="5127" y="2595"/>
                  </a:cubicBezTo>
                  <a:lnTo>
                    <a:pt x="5441" y="3704"/>
                  </a:lnTo>
                  <a:lnTo>
                    <a:pt x="5734" y="2595"/>
                  </a:lnTo>
                  <a:cubicBezTo>
                    <a:pt x="5734" y="2574"/>
                    <a:pt x="6298" y="628"/>
                    <a:pt x="7951" y="628"/>
                  </a:cubicBezTo>
                  <a:close/>
                  <a:moveTo>
                    <a:pt x="3578" y="3746"/>
                  </a:moveTo>
                  <a:lnTo>
                    <a:pt x="4771" y="6738"/>
                  </a:lnTo>
                  <a:lnTo>
                    <a:pt x="5629" y="5022"/>
                  </a:lnTo>
                  <a:lnTo>
                    <a:pt x="9416" y="5022"/>
                  </a:lnTo>
                  <a:cubicBezTo>
                    <a:pt x="8788" y="5838"/>
                    <a:pt x="7805" y="6675"/>
                    <a:pt x="6570" y="7721"/>
                  </a:cubicBezTo>
                  <a:cubicBezTo>
                    <a:pt x="6215" y="8035"/>
                    <a:pt x="5838" y="8349"/>
                    <a:pt x="5441" y="8705"/>
                  </a:cubicBezTo>
                  <a:cubicBezTo>
                    <a:pt x="5043" y="8349"/>
                    <a:pt x="4666" y="8035"/>
                    <a:pt x="4290" y="7721"/>
                  </a:cubicBezTo>
                  <a:cubicBezTo>
                    <a:pt x="3076" y="6675"/>
                    <a:pt x="2093" y="5838"/>
                    <a:pt x="1465" y="5022"/>
                  </a:cubicBezTo>
                  <a:lnTo>
                    <a:pt x="3160" y="5022"/>
                  </a:lnTo>
                  <a:lnTo>
                    <a:pt x="3578" y="3746"/>
                  </a:lnTo>
                  <a:close/>
                  <a:moveTo>
                    <a:pt x="2909" y="0"/>
                  </a:moveTo>
                  <a:cubicBezTo>
                    <a:pt x="1360" y="21"/>
                    <a:pt x="147" y="1339"/>
                    <a:pt x="84" y="2909"/>
                  </a:cubicBezTo>
                  <a:cubicBezTo>
                    <a:pt x="0" y="4876"/>
                    <a:pt x="1549" y="6194"/>
                    <a:pt x="3892" y="8202"/>
                  </a:cubicBezTo>
                  <a:cubicBezTo>
                    <a:pt x="4332" y="8558"/>
                    <a:pt x="4771" y="8935"/>
                    <a:pt x="5231" y="9353"/>
                  </a:cubicBezTo>
                  <a:lnTo>
                    <a:pt x="5441" y="9542"/>
                  </a:lnTo>
                  <a:lnTo>
                    <a:pt x="5650" y="9353"/>
                  </a:lnTo>
                  <a:cubicBezTo>
                    <a:pt x="6110" y="8935"/>
                    <a:pt x="6550" y="8558"/>
                    <a:pt x="6989" y="8202"/>
                  </a:cubicBezTo>
                  <a:cubicBezTo>
                    <a:pt x="9332" y="6194"/>
                    <a:pt x="10902" y="4876"/>
                    <a:pt x="10797" y="2909"/>
                  </a:cubicBezTo>
                  <a:cubicBezTo>
                    <a:pt x="10713" y="1339"/>
                    <a:pt x="9521" y="21"/>
                    <a:pt x="7972" y="0"/>
                  </a:cubicBezTo>
                  <a:cubicBezTo>
                    <a:pt x="7073" y="0"/>
                    <a:pt x="6298" y="419"/>
                    <a:pt x="5734" y="1235"/>
                  </a:cubicBezTo>
                  <a:cubicBezTo>
                    <a:pt x="5608" y="1381"/>
                    <a:pt x="5524" y="1549"/>
                    <a:pt x="5441" y="1695"/>
                  </a:cubicBezTo>
                  <a:cubicBezTo>
                    <a:pt x="5357" y="1549"/>
                    <a:pt x="5273" y="1381"/>
                    <a:pt x="5148" y="1235"/>
                  </a:cubicBezTo>
                  <a:cubicBezTo>
                    <a:pt x="4583" y="419"/>
                    <a:pt x="3809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9"/>
          <p:cNvGrpSpPr/>
          <p:nvPr/>
        </p:nvGrpSpPr>
        <p:grpSpPr>
          <a:xfrm>
            <a:off x="559648" y="1176057"/>
            <a:ext cx="443131" cy="399059"/>
            <a:chOff x="4009262" y="1648300"/>
            <a:chExt cx="443131" cy="399059"/>
          </a:xfrm>
        </p:grpSpPr>
        <p:sp>
          <p:nvSpPr>
            <p:cNvPr id="698" name="Google Shape;698;p39"/>
            <p:cNvSpPr/>
            <p:nvPr/>
          </p:nvSpPr>
          <p:spPr>
            <a:xfrm>
              <a:off x="4009262" y="1694112"/>
              <a:ext cx="400372" cy="353248"/>
            </a:xfrm>
            <a:custGeom>
              <a:avLst/>
              <a:gdLst/>
              <a:ahLst/>
              <a:cxnLst/>
              <a:rect l="l" t="t" r="r" b="b"/>
              <a:pathLst>
                <a:path w="11028" h="9730" extrusionOk="0">
                  <a:moveTo>
                    <a:pt x="3901" y="0"/>
                  </a:moveTo>
                  <a:cubicBezTo>
                    <a:pt x="3773" y="0"/>
                    <a:pt x="3645" y="7"/>
                    <a:pt x="3516" y="21"/>
                  </a:cubicBezTo>
                  <a:cubicBezTo>
                    <a:pt x="2679" y="126"/>
                    <a:pt x="1905" y="523"/>
                    <a:pt x="1319" y="1151"/>
                  </a:cubicBezTo>
                  <a:lnTo>
                    <a:pt x="1068" y="1444"/>
                  </a:lnTo>
                  <a:cubicBezTo>
                    <a:pt x="0" y="2637"/>
                    <a:pt x="42" y="4478"/>
                    <a:pt x="1193" y="5629"/>
                  </a:cubicBezTo>
                  <a:lnTo>
                    <a:pt x="2344" y="6800"/>
                  </a:lnTo>
                  <a:cubicBezTo>
                    <a:pt x="2511" y="6947"/>
                    <a:pt x="2721" y="7051"/>
                    <a:pt x="2972" y="7072"/>
                  </a:cubicBezTo>
                  <a:cubicBezTo>
                    <a:pt x="2972" y="7302"/>
                    <a:pt x="3076" y="7512"/>
                    <a:pt x="3244" y="7679"/>
                  </a:cubicBezTo>
                  <a:cubicBezTo>
                    <a:pt x="3411" y="7846"/>
                    <a:pt x="3620" y="7951"/>
                    <a:pt x="3850" y="7951"/>
                  </a:cubicBezTo>
                  <a:cubicBezTo>
                    <a:pt x="3871" y="8181"/>
                    <a:pt x="3955" y="8411"/>
                    <a:pt x="4122" y="8579"/>
                  </a:cubicBezTo>
                  <a:cubicBezTo>
                    <a:pt x="4290" y="8746"/>
                    <a:pt x="4520" y="8830"/>
                    <a:pt x="4750" y="8851"/>
                  </a:cubicBezTo>
                  <a:cubicBezTo>
                    <a:pt x="4750" y="9081"/>
                    <a:pt x="4855" y="9290"/>
                    <a:pt x="5022" y="9458"/>
                  </a:cubicBezTo>
                  <a:cubicBezTo>
                    <a:pt x="5190" y="9646"/>
                    <a:pt x="5441" y="9730"/>
                    <a:pt x="5692" y="9730"/>
                  </a:cubicBezTo>
                  <a:cubicBezTo>
                    <a:pt x="5922" y="9730"/>
                    <a:pt x="6173" y="9646"/>
                    <a:pt x="6340" y="9458"/>
                  </a:cubicBezTo>
                  <a:lnTo>
                    <a:pt x="7240" y="8579"/>
                  </a:lnTo>
                  <a:cubicBezTo>
                    <a:pt x="7407" y="8411"/>
                    <a:pt x="7491" y="8181"/>
                    <a:pt x="7512" y="7951"/>
                  </a:cubicBezTo>
                  <a:cubicBezTo>
                    <a:pt x="7742" y="7951"/>
                    <a:pt x="7951" y="7846"/>
                    <a:pt x="8119" y="7679"/>
                  </a:cubicBezTo>
                  <a:cubicBezTo>
                    <a:pt x="8286" y="7512"/>
                    <a:pt x="8391" y="7302"/>
                    <a:pt x="8412" y="7072"/>
                  </a:cubicBezTo>
                  <a:cubicBezTo>
                    <a:pt x="8621" y="7051"/>
                    <a:pt x="8851" y="6968"/>
                    <a:pt x="9019" y="6800"/>
                  </a:cubicBezTo>
                  <a:cubicBezTo>
                    <a:pt x="9186" y="6633"/>
                    <a:pt x="9270" y="6403"/>
                    <a:pt x="9291" y="6173"/>
                  </a:cubicBezTo>
                  <a:cubicBezTo>
                    <a:pt x="9521" y="6173"/>
                    <a:pt x="9730" y="6068"/>
                    <a:pt x="9897" y="5901"/>
                  </a:cubicBezTo>
                  <a:lnTo>
                    <a:pt x="10065" y="5754"/>
                  </a:lnTo>
                  <a:cubicBezTo>
                    <a:pt x="10672" y="5126"/>
                    <a:pt x="11027" y="4310"/>
                    <a:pt x="11027" y="3473"/>
                  </a:cubicBezTo>
                  <a:cubicBezTo>
                    <a:pt x="11027" y="2616"/>
                    <a:pt x="10672" y="1820"/>
                    <a:pt x="10065" y="1193"/>
                  </a:cubicBezTo>
                  <a:lnTo>
                    <a:pt x="9667" y="795"/>
                  </a:lnTo>
                  <a:lnTo>
                    <a:pt x="9646" y="795"/>
                  </a:lnTo>
                  <a:cubicBezTo>
                    <a:pt x="9044" y="287"/>
                    <a:pt x="8289" y="33"/>
                    <a:pt x="7503" y="33"/>
                  </a:cubicBezTo>
                  <a:cubicBezTo>
                    <a:pt x="7416" y="33"/>
                    <a:pt x="7328" y="36"/>
                    <a:pt x="7240" y="42"/>
                  </a:cubicBezTo>
                  <a:cubicBezTo>
                    <a:pt x="6696" y="84"/>
                    <a:pt x="6173" y="251"/>
                    <a:pt x="5713" y="523"/>
                  </a:cubicBezTo>
                  <a:cubicBezTo>
                    <a:pt x="5155" y="174"/>
                    <a:pt x="4539" y="0"/>
                    <a:pt x="3901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4197187" y="1672762"/>
              <a:ext cx="239323" cy="148487"/>
            </a:xfrm>
            <a:custGeom>
              <a:avLst/>
              <a:gdLst/>
              <a:ahLst/>
              <a:cxnLst/>
              <a:rect l="l" t="t" r="r" b="b"/>
              <a:pathLst>
                <a:path w="6592" h="4090" extrusionOk="0">
                  <a:moveTo>
                    <a:pt x="3476" y="1"/>
                  </a:moveTo>
                  <a:cubicBezTo>
                    <a:pt x="2709" y="1"/>
                    <a:pt x="1929" y="308"/>
                    <a:pt x="1340" y="909"/>
                  </a:cubicBezTo>
                  <a:lnTo>
                    <a:pt x="147" y="2101"/>
                  </a:lnTo>
                  <a:cubicBezTo>
                    <a:pt x="0" y="2248"/>
                    <a:pt x="0" y="2478"/>
                    <a:pt x="147" y="2624"/>
                  </a:cubicBezTo>
                  <a:cubicBezTo>
                    <a:pt x="218" y="2696"/>
                    <a:pt x="310" y="2733"/>
                    <a:pt x="406" y="2733"/>
                  </a:cubicBezTo>
                  <a:cubicBezTo>
                    <a:pt x="480" y="2733"/>
                    <a:pt x="556" y="2712"/>
                    <a:pt x="628" y="2666"/>
                  </a:cubicBezTo>
                  <a:lnTo>
                    <a:pt x="2323" y="1536"/>
                  </a:lnTo>
                  <a:cubicBezTo>
                    <a:pt x="2491" y="1421"/>
                    <a:pt x="2686" y="1366"/>
                    <a:pt x="2881" y="1366"/>
                  </a:cubicBezTo>
                  <a:cubicBezTo>
                    <a:pt x="3147" y="1366"/>
                    <a:pt x="3415" y="1469"/>
                    <a:pt x="3620" y="1662"/>
                  </a:cubicBezTo>
                  <a:cubicBezTo>
                    <a:pt x="3705" y="1747"/>
                    <a:pt x="3825" y="1804"/>
                    <a:pt x="3944" y="1804"/>
                  </a:cubicBezTo>
                  <a:cubicBezTo>
                    <a:pt x="4030" y="1804"/>
                    <a:pt x="4115" y="1774"/>
                    <a:pt x="4185" y="1704"/>
                  </a:cubicBezTo>
                  <a:lnTo>
                    <a:pt x="4541" y="1327"/>
                  </a:lnTo>
                  <a:lnTo>
                    <a:pt x="5001" y="1767"/>
                  </a:lnTo>
                  <a:lnTo>
                    <a:pt x="4625" y="2143"/>
                  </a:lnTo>
                  <a:cubicBezTo>
                    <a:pt x="4520" y="2227"/>
                    <a:pt x="4415" y="2311"/>
                    <a:pt x="4311" y="2352"/>
                  </a:cubicBezTo>
                  <a:lnTo>
                    <a:pt x="5880" y="3922"/>
                  </a:lnTo>
                  <a:cubicBezTo>
                    <a:pt x="5922" y="3964"/>
                    <a:pt x="5964" y="4026"/>
                    <a:pt x="6006" y="4089"/>
                  </a:cubicBezTo>
                  <a:cubicBezTo>
                    <a:pt x="6591" y="3106"/>
                    <a:pt x="6445" y="1850"/>
                    <a:pt x="5587" y="971"/>
                  </a:cubicBezTo>
                  <a:lnTo>
                    <a:pt x="5210" y="616"/>
                  </a:lnTo>
                  <a:cubicBezTo>
                    <a:pt x="4714" y="203"/>
                    <a:pt x="4099" y="1"/>
                    <a:pt x="3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4144273" y="1824986"/>
              <a:ext cx="62228" cy="59803"/>
            </a:xfrm>
            <a:custGeom>
              <a:avLst/>
              <a:gdLst/>
              <a:ahLst/>
              <a:cxnLst/>
              <a:rect l="l" t="t" r="r" b="b"/>
              <a:pathLst>
                <a:path w="1591" h="1529" extrusionOk="0">
                  <a:moveTo>
                    <a:pt x="1235" y="1"/>
                  </a:moveTo>
                  <a:cubicBezTo>
                    <a:pt x="1151" y="1"/>
                    <a:pt x="1067" y="32"/>
                    <a:pt x="1005" y="95"/>
                  </a:cubicBezTo>
                  <a:lnTo>
                    <a:pt x="126" y="974"/>
                  </a:lnTo>
                  <a:cubicBezTo>
                    <a:pt x="0" y="1099"/>
                    <a:pt x="0" y="1309"/>
                    <a:pt x="126" y="1434"/>
                  </a:cubicBezTo>
                  <a:cubicBezTo>
                    <a:pt x="189" y="1497"/>
                    <a:pt x="267" y="1528"/>
                    <a:pt x="346" y="1528"/>
                  </a:cubicBezTo>
                  <a:cubicBezTo>
                    <a:pt x="424" y="1528"/>
                    <a:pt x="503" y="1497"/>
                    <a:pt x="565" y="1434"/>
                  </a:cubicBezTo>
                  <a:lnTo>
                    <a:pt x="1465" y="535"/>
                  </a:lnTo>
                  <a:cubicBezTo>
                    <a:pt x="1591" y="409"/>
                    <a:pt x="1591" y="221"/>
                    <a:pt x="1465" y="95"/>
                  </a:cubicBezTo>
                  <a:cubicBezTo>
                    <a:pt x="1402" y="32"/>
                    <a:pt x="1319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4178741" y="1856604"/>
              <a:ext cx="61407" cy="59803"/>
            </a:xfrm>
            <a:custGeom>
              <a:avLst/>
              <a:gdLst/>
              <a:ahLst/>
              <a:cxnLst/>
              <a:rect l="l" t="t" r="r" b="b"/>
              <a:pathLst>
                <a:path w="1570" h="1529" extrusionOk="0">
                  <a:moveTo>
                    <a:pt x="1224" y="1"/>
                  </a:moveTo>
                  <a:cubicBezTo>
                    <a:pt x="1146" y="1"/>
                    <a:pt x="1067" y="32"/>
                    <a:pt x="1004" y="95"/>
                  </a:cubicBezTo>
                  <a:lnTo>
                    <a:pt x="105" y="995"/>
                  </a:lnTo>
                  <a:cubicBezTo>
                    <a:pt x="0" y="1120"/>
                    <a:pt x="0" y="1308"/>
                    <a:pt x="105" y="1434"/>
                  </a:cubicBezTo>
                  <a:cubicBezTo>
                    <a:pt x="167" y="1497"/>
                    <a:pt x="251" y="1528"/>
                    <a:pt x="335" y="1528"/>
                  </a:cubicBezTo>
                  <a:cubicBezTo>
                    <a:pt x="419" y="1528"/>
                    <a:pt x="502" y="1497"/>
                    <a:pt x="565" y="1434"/>
                  </a:cubicBezTo>
                  <a:lnTo>
                    <a:pt x="1444" y="555"/>
                  </a:lnTo>
                  <a:cubicBezTo>
                    <a:pt x="1569" y="430"/>
                    <a:pt x="1569" y="220"/>
                    <a:pt x="1444" y="95"/>
                  </a:cubicBezTo>
                  <a:cubicBezTo>
                    <a:pt x="1381" y="32"/>
                    <a:pt x="1303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4209777" y="1888106"/>
              <a:ext cx="61446" cy="59177"/>
            </a:xfrm>
            <a:custGeom>
              <a:avLst/>
              <a:gdLst/>
              <a:ahLst/>
              <a:cxnLst/>
              <a:rect l="l" t="t" r="r" b="b"/>
              <a:pathLst>
                <a:path w="1571" h="1513" extrusionOk="0">
                  <a:moveTo>
                    <a:pt x="1235" y="0"/>
                  </a:moveTo>
                  <a:cubicBezTo>
                    <a:pt x="1152" y="0"/>
                    <a:pt x="1068" y="32"/>
                    <a:pt x="1005" y="95"/>
                  </a:cubicBezTo>
                  <a:lnTo>
                    <a:pt x="126" y="973"/>
                  </a:lnTo>
                  <a:cubicBezTo>
                    <a:pt x="1" y="1099"/>
                    <a:pt x="1" y="1308"/>
                    <a:pt x="126" y="1434"/>
                  </a:cubicBezTo>
                  <a:cubicBezTo>
                    <a:pt x="189" y="1486"/>
                    <a:pt x="268" y="1512"/>
                    <a:pt x="346" y="1512"/>
                  </a:cubicBezTo>
                  <a:cubicBezTo>
                    <a:pt x="425" y="1512"/>
                    <a:pt x="503" y="1486"/>
                    <a:pt x="566" y="1434"/>
                  </a:cubicBezTo>
                  <a:lnTo>
                    <a:pt x="1466" y="534"/>
                  </a:lnTo>
                  <a:cubicBezTo>
                    <a:pt x="1570" y="408"/>
                    <a:pt x="1570" y="220"/>
                    <a:pt x="1466" y="95"/>
                  </a:cubicBezTo>
                  <a:cubicBezTo>
                    <a:pt x="1403" y="32"/>
                    <a:pt x="1319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4244170" y="1922485"/>
              <a:ext cx="61407" cy="59764"/>
            </a:xfrm>
            <a:custGeom>
              <a:avLst/>
              <a:gdLst/>
              <a:ahLst/>
              <a:cxnLst/>
              <a:rect l="l" t="t" r="r" b="b"/>
              <a:pathLst>
                <a:path w="1570" h="1528" extrusionOk="0">
                  <a:moveTo>
                    <a:pt x="1225" y="0"/>
                  </a:moveTo>
                  <a:cubicBezTo>
                    <a:pt x="1146" y="0"/>
                    <a:pt x="1068" y="32"/>
                    <a:pt x="1005" y="94"/>
                  </a:cubicBezTo>
                  <a:lnTo>
                    <a:pt x="105" y="994"/>
                  </a:lnTo>
                  <a:cubicBezTo>
                    <a:pt x="1" y="1120"/>
                    <a:pt x="1" y="1308"/>
                    <a:pt x="105" y="1434"/>
                  </a:cubicBezTo>
                  <a:cubicBezTo>
                    <a:pt x="168" y="1496"/>
                    <a:pt x="252" y="1528"/>
                    <a:pt x="335" y="1528"/>
                  </a:cubicBezTo>
                  <a:cubicBezTo>
                    <a:pt x="419" y="1528"/>
                    <a:pt x="503" y="1496"/>
                    <a:pt x="566" y="1434"/>
                  </a:cubicBezTo>
                  <a:lnTo>
                    <a:pt x="1444" y="555"/>
                  </a:lnTo>
                  <a:cubicBezTo>
                    <a:pt x="1570" y="429"/>
                    <a:pt x="1570" y="220"/>
                    <a:pt x="1444" y="94"/>
                  </a:cubicBezTo>
                  <a:cubicBezTo>
                    <a:pt x="1382" y="32"/>
                    <a:pt x="1303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4051295" y="1648300"/>
              <a:ext cx="401098" cy="353248"/>
            </a:xfrm>
            <a:custGeom>
              <a:avLst/>
              <a:gdLst/>
              <a:ahLst/>
              <a:cxnLst/>
              <a:rect l="l" t="t" r="r" b="b"/>
              <a:pathLst>
                <a:path w="11048" h="9730" extrusionOk="0">
                  <a:moveTo>
                    <a:pt x="7519" y="656"/>
                  </a:moveTo>
                  <a:cubicBezTo>
                    <a:pt x="8140" y="656"/>
                    <a:pt x="8753" y="853"/>
                    <a:pt x="9248" y="1256"/>
                  </a:cubicBezTo>
                  <a:lnTo>
                    <a:pt x="9625" y="1632"/>
                  </a:lnTo>
                  <a:cubicBezTo>
                    <a:pt x="10483" y="2511"/>
                    <a:pt x="10629" y="3745"/>
                    <a:pt x="10044" y="4750"/>
                  </a:cubicBezTo>
                  <a:cubicBezTo>
                    <a:pt x="10023" y="4687"/>
                    <a:pt x="9960" y="4624"/>
                    <a:pt x="9918" y="4562"/>
                  </a:cubicBezTo>
                  <a:lnTo>
                    <a:pt x="8349" y="3013"/>
                  </a:lnTo>
                  <a:cubicBezTo>
                    <a:pt x="8474" y="2971"/>
                    <a:pt x="8579" y="2888"/>
                    <a:pt x="8663" y="2804"/>
                  </a:cubicBezTo>
                  <a:lnTo>
                    <a:pt x="9039" y="2427"/>
                  </a:lnTo>
                  <a:lnTo>
                    <a:pt x="8600" y="1988"/>
                  </a:lnTo>
                  <a:lnTo>
                    <a:pt x="8223" y="2365"/>
                  </a:lnTo>
                  <a:cubicBezTo>
                    <a:pt x="8158" y="2430"/>
                    <a:pt x="8080" y="2457"/>
                    <a:pt x="8000" y="2457"/>
                  </a:cubicBezTo>
                  <a:cubicBezTo>
                    <a:pt x="7876" y="2457"/>
                    <a:pt x="7747" y="2391"/>
                    <a:pt x="7658" y="2302"/>
                  </a:cubicBezTo>
                  <a:cubicBezTo>
                    <a:pt x="7459" y="2114"/>
                    <a:pt x="7201" y="2019"/>
                    <a:pt x="6942" y="2019"/>
                  </a:cubicBezTo>
                  <a:cubicBezTo>
                    <a:pt x="6739" y="2019"/>
                    <a:pt x="6536" y="2078"/>
                    <a:pt x="6361" y="2197"/>
                  </a:cubicBezTo>
                  <a:lnTo>
                    <a:pt x="4666" y="3327"/>
                  </a:lnTo>
                  <a:cubicBezTo>
                    <a:pt x="4594" y="3372"/>
                    <a:pt x="4518" y="3394"/>
                    <a:pt x="4444" y="3394"/>
                  </a:cubicBezTo>
                  <a:cubicBezTo>
                    <a:pt x="4348" y="3394"/>
                    <a:pt x="4256" y="3356"/>
                    <a:pt x="4185" y="3285"/>
                  </a:cubicBezTo>
                  <a:cubicBezTo>
                    <a:pt x="4038" y="3139"/>
                    <a:pt x="4038" y="2888"/>
                    <a:pt x="4185" y="2741"/>
                  </a:cubicBezTo>
                  <a:lnTo>
                    <a:pt x="5378" y="1549"/>
                  </a:lnTo>
                  <a:cubicBezTo>
                    <a:pt x="5968" y="958"/>
                    <a:pt x="6750" y="656"/>
                    <a:pt x="7519" y="656"/>
                  </a:cubicBezTo>
                  <a:close/>
                  <a:moveTo>
                    <a:pt x="3916" y="4928"/>
                  </a:moveTo>
                  <a:cubicBezTo>
                    <a:pt x="3997" y="4928"/>
                    <a:pt x="4080" y="4959"/>
                    <a:pt x="4143" y="5022"/>
                  </a:cubicBezTo>
                  <a:cubicBezTo>
                    <a:pt x="4269" y="5147"/>
                    <a:pt x="4269" y="5336"/>
                    <a:pt x="4143" y="5461"/>
                  </a:cubicBezTo>
                  <a:lnTo>
                    <a:pt x="3243" y="6340"/>
                  </a:lnTo>
                  <a:cubicBezTo>
                    <a:pt x="3181" y="6403"/>
                    <a:pt x="3102" y="6434"/>
                    <a:pt x="3024" y="6434"/>
                  </a:cubicBezTo>
                  <a:cubicBezTo>
                    <a:pt x="2945" y="6434"/>
                    <a:pt x="2867" y="6403"/>
                    <a:pt x="2804" y="6340"/>
                  </a:cubicBezTo>
                  <a:cubicBezTo>
                    <a:pt x="2678" y="6214"/>
                    <a:pt x="2678" y="6026"/>
                    <a:pt x="2804" y="5901"/>
                  </a:cubicBezTo>
                  <a:lnTo>
                    <a:pt x="3704" y="5022"/>
                  </a:lnTo>
                  <a:cubicBezTo>
                    <a:pt x="3756" y="4959"/>
                    <a:pt x="3834" y="4928"/>
                    <a:pt x="3916" y="4928"/>
                  </a:cubicBezTo>
                  <a:close/>
                  <a:moveTo>
                    <a:pt x="4802" y="5806"/>
                  </a:moveTo>
                  <a:cubicBezTo>
                    <a:pt x="4881" y="5806"/>
                    <a:pt x="4959" y="5838"/>
                    <a:pt x="5022" y="5901"/>
                  </a:cubicBezTo>
                  <a:cubicBezTo>
                    <a:pt x="5147" y="6026"/>
                    <a:pt x="5147" y="6214"/>
                    <a:pt x="5022" y="6340"/>
                  </a:cubicBezTo>
                  <a:lnTo>
                    <a:pt x="4143" y="7240"/>
                  </a:lnTo>
                  <a:cubicBezTo>
                    <a:pt x="4080" y="7303"/>
                    <a:pt x="3997" y="7334"/>
                    <a:pt x="3913" y="7334"/>
                  </a:cubicBezTo>
                  <a:cubicBezTo>
                    <a:pt x="3829" y="7334"/>
                    <a:pt x="3745" y="7303"/>
                    <a:pt x="3683" y="7240"/>
                  </a:cubicBezTo>
                  <a:cubicBezTo>
                    <a:pt x="3578" y="7114"/>
                    <a:pt x="3578" y="6905"/>
                    <a:pt x="3683" y="6779"/>
                  </a:cubicBezTo>
                  <a:lnTo>
                    <a:pt x="4582" y="5901"/>
                  </a:lnTo>
                  <a:cubicBezTo>
                    <a:pt x="4645" y="5838"/>
                    <a:pt x="4724" y="5806"/>
                    <a:pt x="4802" y="5806"/>
                  </a:cubicBezTo>
                  <a:close/>
                  <a:moveTo>
                    <a:pt x="3907" y="637"/>
                  </a:moveTo>
                  <a:cubicBezTo>
                    <a:pt x="4328" y="637"/>
                    <a:pt x="4752" y="730"/>
                    <a:pt x="5147" y="921"/>
                  </a:cubicBezTo>
                  <a:cubicBezTo>
                    <a:pt x="5064" y="984"/>
                    <a:pt x="5001" y="1046"/>
                    <a:pt x="4917" y="1109"/>
                  </a:cubicBezTo>
                  <a:lnTo>
                    <a:pt x="3725" y="2302"/>
                  </a:lnTo>
                  <a:cubicBezTo>
                    <a:pt x="3348" y="2699"/>
                    <a:pt x="3348" y="3327"/>
                    <a:pt x="3725" y="3725"/>
                  </a:cubicBezTo>
                  <a:cubicBezTo>
                    <a:pt x="3930" y="3918"/>
                    <a:pt x="4191" y="4020"/>
                    <a:pt x="4451" y="4020"/>
                  </a:cubicBezTo>
                  <a:cubicBezTo>
                    <a:pt x="4642" y="4020"/>
                    <a:pt x="4833" y="3965"/>
                    <a:pt x="5001" y="3850"/>
                  </a:cubicBezTo>
                  <a:lnTo>
                    <a:pt x="6696" y="2720"/>
                  </a:lnTo>
                  <a:cubicBezTo>
                    <a:pt x="6768" y="2675"/>
                    <a:pt x="6848" y="2653"/>
                    <a:pt x="6928" y="2653"/>
                  </a:cubicBezTo>
                  <a:cubicBezTo>
                    <a:pt x="7032" y="2653"/>
                    <a:pt x="7136" y="2691"/>
                    <a:pt x="7219" y="2762"/>
                  </a:cubicBezTo>
                  <a:lnTo>
                    <a:pt x="9458" y="5022"/>
                  </a:lnTo>
                  <a:cubicBezTo>
                    <a:pt x="9583" y="5147"/>
                    <a:pt x="9583" y="5336"/>
                    <a:pt x="9479" y="5461"/>
                  </a:cubicBezTo>
                  <a:cubicBezTo>
                    <a:pt x="9416" y="5524"/>
                    <a:pt x="9332" y="5555"/>
                    <a:pt x="9248" y="5555"/>
                  </a:cubicBezTo>
                  <a:cubicBezTo>
                    <a:pt x="9165" y="5555"/>
                    <a:pt x="9081" y="5524"/>
                    <a:pt x="9018" y="5461"/>
                  </a:cubicBezTo>
                  <a:lnTo>
                    <a:pt x="7240" y="3683"/>
                  </a:lnTo>
                  <a:lnTo>
                    <a:pt x="6800" y="4122"/>
                  </a:lnTo>
                  <a:lnTo>
                    <a:pt x="8579" y="5901"/>
                  </a:lnTo>
                  <a:cubicBezTo>
                    <a:pt x="8704" y="6026"/>
                    <a:pt x="8704" y="6214"/>
                    <a:pt x="8579" y="6340"/>
                  </a:cubicBezTo>
                  <a:cubicBezTo>
                    <a:pt x="8516" y="6403"/>
                    <a:pt x="8438" y="6434"/>
                    <a:pt x="8359" y="6434"/>
                  </a:cubicBezTo>
                  <a:cubicBezTo>
                    <a:pt x="8281" y="6434"/>
                    <a:pt x="8202" y="6403"/>
                    <a:pt x="8139" y="6340"/>
                  </a:cubicBezTo>
                  <a:lnTo>
                    <a:pt x="6361" y="4562"/>
                  </a:lnTo>
                  <a:lnTo>
                    <a:pt x="5922" y="5022"/>
                  </a:lnTo>
                  <a:lnTo>
                    <a:pt x="7700" y="6800"/>
                  </a:lnTo>
                  <a:cubicBezTo>
                    <a:pt x="7805" y="6905"/>
                    <a:pt x="7805" y="7114"/>
                    <a:pt x="7700" y="7240"/>
                  </a:cubicBezTo>
                  <a:cubicBezTo>
                    <a:pt x="7637" y="7303"/>
                    <a:pt x="7554" y="7334"/>
                    <a:pt x="7470" y="7334"/>
                  </a:cubicBezTo>
                  <a:cubicBezTo>
                    <a:pt x="7386" y="7334"/>
                    <a:pt x="7303" y="7303"/>
                    <a:pt x="7240" y="7240"/>
                  </a:cubicBezTo>
                  <a:cubicBezTo>
                    <a:pt x="7072" y="7072"/>
                    <a:pt x="6863" y="6968"/>
                    <a:pt x="6633" y="6968"/>
                  </a:cubicBezTo>
                  <a:cubicBezTo>
                    <a:pt x="6612" y="6738"/>
                    <a:pt x="6528" y="6507"/>
                    <a:pt x="6361" y="6340"/>
                  </a:cubicBezTo>
                  <a:cubicBezTo>
                    <a:pt x="6194" y="6173"/>
                    <a:pt x="5984" y="6089"/>
                    <a:pt x="5733" y="6068"/>
                  </a:cubicBezTo>
                  <a:cubicBezTo>
                    <a:pt x="5733" y="5838"/>
                    <a:pt x="5629" y="5629"/>
                    <a:pt x="5461" y="5461"/>
                  </a:cubicBezTo>
                  <a:cubicBezTo>
                    <a:pt x="5294" y="5294"/>
                    <a:pt x="5085" y="5189"/>
                    <a:pt x="4854" y="5189"/>
                  </a:cubicBezTo>
                  <a:cubicBezTo>
                    <a:pt x="4834" y="4959"/>
                    <a:pt x="4750" y="4729"/>
                    <a:pt x="4582" y="4562"/>
                  </a:cubicBezTo>
                  <a:cubicBezTo>
                    <a:pt x="4394" y="4384"/>
                    <a:pt x="4154" y="4295"/>
                    <a:pt x="3913" y="4295"/>
                  </a:cubicBezTo>
                  <a:cubicBezTo>
                    <a:pt x="3672" y="4295"/>
                    <a:pt x="3432" y="4384"/>
                    <a:pt x="3243" y="4562"/>
                  </a:cubicBezTo>
                  <a:lnTo>
                    <a:pt x="2365" y="5461"/>
                  </a:lnTo>
                  <a:cubicBezTo>
                    <a:pt x="2281" y="5524"/>
                    <a:pt x="2218" y="5629"/>
                    <a:pt x="2176" y="5712"/>
                  </a:cubicBezTo>
                  <a:lnTo>
                    <a:pt x="1632" y="5189"/>
                  </a:lnTo>
                  <a:cubicBezTo>
                    <a:pt x="732" y="4269"/>
                    <a:pt x="691" y="2825"/>
                    <a:pt x="1549" y="1862"/>
                  </a:cubicBezTo>
                  <a:lnTo>
                    <a:pt x="1800" y="1569"/>
                  </a:lnTo>
                  <a:cubicBezTo>
                    <a:pt x="2357" y="958"/>
                    <a:pt x="3127" y="637"/>
                    <a:pt x="3907" y="637"/>
                  </a:cubicBezTo>
                  <a:close/>
                  <a:moveTo>
                    <a:pt x="5691" y="6701"/>
                  </a:moveTo>
                  <a:cubicBezTo>
                    <a:pt x="5775" y="6701"/>
                    <a:pt x="5859" y="6727"/>
                    <a:pt x="5922" y="6779"/>
                  </a:cubicBezTo>
                  <a:cubicBezTo>
                    <a:pt x="6026" y="6905"/>
                    <a:pt x="6026" y="7114"/>
                    <a:pt x="5922" y="7240"/>
                  </a:cubicBezTo>
                  <a:lnTo>
                    <a:pt x="5022" y="8119"/>
                  </a:lnTo>
                  <a:cubicBezTo>
                    <a:pt x="4959" y="8181"/>
                    <a:pt x="4881" y="8213"/>
                    <a:pt x="4802" y="8213"/>
                  </a:cubicBezTo>
                  <a:cubicBezTo>
                    <a:pt x="4724" y="8213"/>
                    <a:pt x="4645" y="8181"/>
                    <a:pt x="4582" y="8119"/>
                  </a:cubicBezTo>
                  <a:cubicBezTo>
                    <a:pt x="4457" y="7993"/>
                    <a:pt x="4457" y="7805"/>
                    <a:pt x="4582" y="7679"/>
                  </a:cubicBezTo>
                  <a:lnTo>
                    <a:pt x="5461" y="6779"/>
                  </a:lnTo>
                  <a:cubicBezTo>
                    <a:pt x="5524" y="6727"/>
                    <a:pt x="5608" y="6701"/>
                    <a:pt x="5691" y="6701"/>
                  </a:cubicBezTo>
                  <a:close/>
                  <a:moveTo>
                    <a:pt x="6581" y="7585"/>
                  </a:moveTo>
                  <a:cubicBezTo>
                    <a:pt x="6659" y="7585"/>
                    <a:pt x="6738" y="7616"/>
                    <a:pt x="6800" y="7679"/>
                  </a:cubicBezTo>
                  <a:cubicBezTo>
                    <a:pt x="6926" y="7805"/>
                    <a:pt x="6926" y="7993"/>
                    <a:pt x="6800" y="8119"/>
                  </a:cubicBezTo>
                  <a:lnTo>
                    <a:pt x="5922" y="9018"/>
                  </a:lnTo>
                  <a:cubicBezTo>
                    <a:pt x="5859" y="9081"/>
                    <a:pt x="5775" y="9112"/>
                    <a:pt x="5691" y="9112"/>
                  </a:cubicBezTo>
                  <a:cubicBezTo>
                    <a:pt x="5608" y="9112"/>
                    <a:pt x="5524" y="9081"/>
                    <a:pt x="5461" y="9018"/>
                  </a:cubicBezTo>
                  <a:cubicBezTo>
                    <a:pt x="5357" y="8893"/>
                    <a:pt x="5357" y="8683"/>
                    <a:pt x="5461" y="8558"/>
                  </a:cubicBezTo>
                  <a:lnTo>
                    <a:pt x="6361" y="7679"/>
                  </a:lnTo>
                  <a:cubicBezTo>
                    <a:pt x="6424" y="7616"/>
                    <a:pt x="6502" y="7585"/>
                    <a:pt x="6581" y="7585"/>
                  </a:cubicBezTo>
                  <a:close/>
                  <a:moveTo>
                    <a:pt x="3917" y="0"/>
                  </a:moveTo>
                  <a:cubicBezTo>
                    <a:pt x="3790" y="0"/>
                    <a:pt x="3663" y="7"/>
                    <a:pt x="3536" y="21"/>
                  </a:cubicBezTo>
                  <a:cubicBezTo>
                    <a:pt x="2678" y="126"/>
                    <a:pt x="1904" y="523"/>
                    <a:pt x="1339" y="1151"/>
                  </a:cubicBezTo>
                  <a:lnTo>
                    <a:pt x="1088" y="1444"/>
                  </a:lnTo>
                  <a:cubicBezTo>
                    <a:pt x="0" y="2637"/>
                    <a:pt x="63" y="4478"/>
                    <a:pt x="1214" y="5629"/>
                  </a:cubicBezTo>
                  <a:lnTo>
                    <a:pt x="2365" y="6779"/>
                  </a:lnTo>
                  <a:cubicBezTo>
                    <a:pt x="2532" y="6947"/>
                    <a:pt x="2741" y="7051"/>
                    <a:pt x="2971" y="7072"/>
                  </a:cubicBezTo>
                  <a:cubicBezTo>
                    <a:pt x="2992" y="7303"/>
                    <a:pt x="3097" y="7512"/>
                    <a:pt x="3243" y="7679"/>
                  </a:cubicBezTo>
                  <a:cubicBezTo>
                    <a:pt x="3411" y="7847"/>
                    <a:pt x="3641" y="7930"/>
                    <a:pt x="3871" y="7951"/>
                  </a:cubicBezTo>
                  <a:cubicBezTo>
                    <a:pt x="3871" y="8181"/>
                    <a:pt x="3976" y="8391"/>
                    <a:pt x="4143" y="8579"/>
                  </a:cubicBezTo>
                  <a:cubicBezTo>
                    <a:pt x="4310" y="8746"/>
                    <a:pt x="4541" y="8830"/>
                    <a:pt x="4750" y="8851"/>
                  </a:cubicBezTo>
                  <a:cubicBezTo>
                    <a:pt x="4771" y="9060"/>
                    <a:pt x="4854" y="9290"/>
                    <a:pt x="5022" y="9458"/>
                  </a:cubicBezTo>
                  <a:cubicBezTo>
                    <a:pt x="5210" y="9646"/>
                    <a:pt x="5461" y="9730"/>
                    <a:pt x="5691" y="9730"/>
                  </a:cubicBezTo>
                  <a:cubicBezTo>
                    <a:pt x="5942" y="9730"/>
                    <a:pt x="6173" y="9646"/>
                    <a:pt x="6361" y="9458"/>
                  </a:cubicBezTo>
                  <a:lnTo>
                    <a:pt x="7261" y="8579"/>
                  </a:lnTo>
                  <a:cubicBezTo>
                    <a:pt x="7428" y="8411"/>
                    <a:pt x="7512" y="8181"/>
                    <a:pt x="7533" y="7951"/>
                  </a:cubicBezTo>
                  <a:cubicBezTo>
                    <a:pt x="7742" y="7951"/>
                    <a:pt x="7972" y="7847"/>
                    <a:pt x="8139" y="7679"/>
                  </a:cubicBezTo>
                  <a:cubicBezTo>
                    <a:pt x="8307" y="7512"/>
                    <a:pt x="8411" y="7303"/>
                    <a:pt x="8411" y="7072"/>
                  </a:cubicBezTo>
                  <a:cubicBezTo>
                    <a:pt x="8642" y="7051"/>
                    <a:pt x="8872" y="6968"/>
                    <a:pt x="9039" y="6779"/>
                  </a:cubicBezTo>
                  <a:cubicBezTo>
                    <a:pt x="9207" y="6633"/>
                    <a:pt x="9290" y="6403"/>
                    <a:pt x="9311" y="6173"/>
                  </a:cubicBezTo>
                  <a:cubicBezTo>
                    <a:pt x="9520" y="6152"/>
                    <a:pt x="9751" y="6068"/>
                    <a:pt x="9918" y="5901"/>
                  </a:cubicBezTo>
                  <a:lnTo>
                    <a:pt x="10064" y="5754"/>
                  </a:lnTo>
                  <a:cubicBezTo>
                    <a:pt x="10692" y="5126"/>
                    <a:pt x="11048" y="4310"/>
                    <a:pt x="11048" y="3473"/>
                  </a:cubicBezTo>
                  <a:cubicBezTo>
                    <a:pt x="11027" y="2616"/>
                    <a:pt x="10692" y="1800"/>
                    <a:pt x="10064" y="1193"/>
                  </a:cubicBezTo>
                  <a:lnTo>
                    <a:pt x="9667" y="795"/>
                  </a:lnTo>
                  <a:cubicBezTo>
                    <a:pt x="9064" y="287"/>
                    <a:pt x="8309" y="33"/>
                    <a:pt x="7508" y="33"/>
                  </a:cubicBezTo>
                  <a:cubicBezTo>
                    <a:pt x="7419" y="33"/>
                    <a:pt x="7330" y="36"/>
                    <a:pt x="7240" y="42"/>
                  </a:cubicBezTo>
                  <a:cubicBezTo>
                    <a:pt x="6717" y="84"/>
                    <a:pt x="6194" y="251"/>
                    <a:pt x="5712" y="502"/>
                  </a:cubicBezTo>
                  <a:cubicBezTo>
                    <a:pt x="5173" y="172"/>
                    <a:pt x="4546" y="0"/>
                    <a:pt x="3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458034-3669-8DE4-2411-B3FEA37C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65" y="19489"/>
            <a:ext cx="532088" cy="2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7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4"/>
          <p:cNvSpPr txBox="1">
            <a:spLocks noGrp="1"/>
          </p:cNvSpPr>
          <p:nvPr>
            <p:ph type="title" idx="6"/>
          </p:nvPr>
        </p:nvSpPr>
        <p:spPr>
          <a:xfrm>
            <a:off x="880304" y="409015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Process of Implementation</a:t>
            </a:r>
            <a:endParaRPr sz="3200" u="none"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/>
          </p:nvPr>
        </p:nvSpPr>
        <p:spPr>
          <a:xfrm>
            <a:off x="621017" y="2078700"/>
            <a:ext cx="2412361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Pre-Implementation</a:t>
            </a:r>
            <a:endParaRPr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2" name="Google Shape;812;p44"/>
          <p:cNvSpPr txBox="1">
            <a:spLocks noGrp="1"/>
          </p:cNvSpPr>
          <p:nvPr>
            <p:ph type="subTitle" idx="1"/>
          </p:nvPr>
        </p:nvSpPr>
        <p:spPr>
          <a:xfrm>
            <a:off x="910972" y="2699155"/>
            <a:ext cx="1892614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&amp; Engagement </a:t>
            </a:r>
          </a:p>
          <a:p>
            <a:pPr marL="0" lvl="0" indent="0" algn="l">
              <a:lnSpc>
                <a:spcPct val="107000"/>
              </a:lnSpc>
            </a:pPr>
            <a:endParaRPr lang="en-IN" sz="12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orkflow Redesign</a:t>
            </a:r>
          </a:p>
          <a:p>
            <a:pPr marL="0" lvl="0" indent="0" algn="l">
              <a:lnSpc>
                <a:spcPct val="107000"/>
              </a:lnSpc>
            </a:pPr>
            <a:r>
              <a:rPr lang="en-IN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2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 Planning </a:t>
            </a:r>
          </a:p>
          <a:p>
            <a:pPr marL="0" indent="0" algn="l">
              <a:lnSpc>
                <a:spcPct val="107000"/>
              </a:lnSpc>
            </a:pPr>
            <a:endParaRPr lang="en-IN" sz="12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Training  </a:t>
            </a:r>
          </a:p>
          <a:p>
            <a:pPr marL="171450" indent="-171450" algn="l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IN" sz="12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User-Acceptance Testing</a:t>
            </a:r>
          </a:p>
          <a:p>
            <a:pPr marL="0" indent="0" algn="l">
              <a:lnSpc>
                <a:spcPct val="107000"/>
              </a:lnSpc>
            </a:pPr>
            <a:endParaRPr lang="en-IN" sz="12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endParaRPr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3" name="Google Shape;813;p44"/>
          <p:cNvSpPr txBox="1">
            <a:spLocks noGrp="1"/>
          </p:cNvSpPr>
          <p:nvPr>
            <p:ph type="title" idx="2"/>
          </p:nvPr>
        </p:nvSpPr>
        <p:spPr>
          <a:xfrm>
            <a:off x="3765621" y="2073091"/>
            <a:ext cx="205006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Implementation</a:t>
            </a:r>
            <a:endParaRPr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4" name="Google Shape;814;p44"/>
          <p:cNvSpPr txBox="1">
            <a:spLocks noGrp="1"/>
          </p:cNvSpPr>
          <p:nvPr>
            <p:ph type="subTitle" idx="3"/>
          </p:nvPr>
        </p:nvSpPr>
        <p:spPr>
          <a:xfrm>
            <a:off x="3859424" y="2598349"/>
            <a:ext cx="1892614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Change Management</a:t>
            </a:r>
          </a:p>
          <a:p>
            <a:pPr marL="114300" indent="0" algn="l"/>
            <a:endParaRPr lang="en-IN" sz="1200" b="1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Rapid Implementation</a:t>
            </a:r>
          </a:p>
          <a:p>
            <a:pPr marL="114300" indent="0" algn="l"/>
            <a:endParaRPr lang="en-IN" sz="1200" b="1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Extensive Support</a:t>
            </a:r>
          </a:p>
          <a:p>
            <a:pPr marL="114300" indent="0" algn="l"/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Encouraging Practice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 idx="4"/>
          </p:nvPr>
        </p:nvSpPr>
        <p:spPr>
          <a:xfrm>
            <a:off x="6499245" y="2071548"/>
            <a:ext cx="253199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Post-Implementation</a:t>
            </a:r>
            <a:endParaRPr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6" name="Google Shape;816;p44"/>
          <p:cNvSpPr txBox="1">
            <a:spLocks noGrp="1"/>
          </p:cNvSpPr>
          <p:nvPr>
            <p:ph type="subTitle" idx="5"/>
          </p:nvPr>
        </p:nvSpPr>
        <p:spPr>
          <a:xfrm>
            <a:off x="6465487" y="2761013"/>
            <a:ext cx="1725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Upgrades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IN" sz="12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12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IN" sz="1200" b="1" kern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12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ssessment</a:t>
            </a:r>
            <a:r>
              <a:rPr lang="en-IN" sz="1200" b="1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endParaRPr sz="12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17" name="Google Shape;817;p44"/>
          <p:cNvGrpSpPr/>
          <p:nvPr/>
        </p:nvGrpSpPr>
        <p:grpSpPr>
          <a:xfrm>
            <a:off x="1189703" y="1202637"/>
            <a:ext cx="7138220" cy="868800"/>
            <a:chOff x="1474250" y="2137350"/>
            <a:chExt cx="6203945" cy="868800"/>
          </a:xfrm>
        </p:grpSpPr>
        <p:sp>
          <p:nvSpPr>
            <p:cNvPr id="818" name="Google Shape;818;p44"/>
            <p:cNvSpPr/>
            <p:nvPr/>
          </p:nvSpPr>
          <p:spPr>
            <a:xfrm>
              <a:off x="1474250" y="2137350"/>
              <a:ext cx="868800" cy="8688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4141820" y="2137350"/>
              <a:ext cx="868800" cy="8688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6809395" y="2137350"/>
              <a:ext cx="868800" cy="8688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1" name="Google Shape;821;p44"/>
            <p:cNvCxnSpPr>
              <a:stCxn id="818" idx="6"/>
              <a:endCxn id="819" idx="2"/>
            </p:cNvCxnSpPr>
            <p:nvPr/>
          </p:nvCxnSpPr>
          <p:spPr>
            <a:xfrm>
              <a:off x="2343050" y="2571750"/>
              <a:ext cx="1798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44"/>
            <p:cNvCxnSpPr/>
            <p:nvPr/>
          </p:nvCxnSpPr>
          <p:spPr>
            <a:xfrm>
              <a:off x="5002925" y="2571750"/>
              <a:ext cx="1798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3" name="Google Shape;823;p44"/>
          <p:cNvGrpSpPr/>
          <p:nvPr/>
        </p:nvGrpSpPr>
        <p:grpSpPr>
          <a:xfrm>
            <a:off x="4540037" y="1371608"/>
            <a:ext cx="493206" cy="493500"/>
            <a:chOff x="6858487" y="4006268"/>
            <a:chExt cx="421615" cy="421867"/>
          </a:xfrm>
        </p:grpSpPr>
        <p:sp>
          <p:nvSpPr>
            <p:cNvPr id="824" name="Google Shape;824;p44"/>
            <p:cNvSpPr/>
            <p:nvPr/>
          </p:nvSpPr>
          <p:spPr>
            <a:xfrm>
              <a:off x="7051617" y="4109050"/>
              <a:ext cx="146747" cy="319085"/>
            </a:xfrm>
            <a:custGeom>
              <a:avLst/>
              <a:gdLst/>
              <a:ahLst/>
              <a:cxnLst/>
              <a:rect l="l" t="t" r="r" b="b"/>
              <a:pathLst>
                <a:path w="5023" h="8789" extrusionOk="0">
                  <a:moveTo>
                    <a:pt x="4081" y="0"/>
                  </a:moveTo>
                  <a:cubicBezTo>
                    <a:pt x="3558" y="0"/>
                    <a:pt x="3139" y="419"/>
                    <a:pt x="3139" y="942"/>
                  </a:cubicBezTo>
                  <a:lnTo>
                    <a:pt x="3139" y="2574"/>
                  </a:lnTo>
                  <a:cubicBezTo>
                    <a:pt x="3030" y="2533"/>
                    <a:pt x="2916" y="2512"/>
                    <a:pt x="2802" y="2512"/>
                  </a:cubicBezTo>
                  <a:cubicBezTo>
                    <a:pt x="2569" y="2512"/>
                    <a:pt x="2339" y="2600"/>
                    <a:pt x="2156" y="2783"/>
                  </a:cubicBezTo>
                  <a:lnTo>
                    <a:pt x="461" y="4499"/>
                  </a:lnTo>
                  <a:cubicBezTo>
                    <a:pt x="168" y="4792"/>
                    <a:pt x="1" y="5189"/>
                    <a:pt x="1" y="5608"/>
                  </a:cubicBezTo>
                  <a:lnTo>
                    <a:pt x="1" y="8788"/>
                  </a:lnTo>
                  <a:lnTo>
                    <a:pt x="3139" y="8788"/>
                  </a:lnTo>
                  <a:lnTo>
                    <a:pt x="3139" y="7031"/>
                  </a:lnTo>
                  <a:lnTo>
                    <a:pt x="4583" y="5001"/>
                  </a:lnTo>
                  <a:cubicBezTo>
                    <a:pt x="4876" y="4687"/>
                    <a:pt x="5023" y="4311"/>
                    <a:pt x="5023" y="3892"/>
                  </a:cubicBezTo>
                  <a:lnTo>
                    <a:pt x="5023" y="942"/>
                  </a:lnTo>
                  <a:cubicBezTo>
                    <a:pt x="5023" y="419"/>
                    <a:pt x="4604" y="0"/>
                    <a:pt x="4081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6858487" y="4109050"/>
              <a:ext cx="146747" cy="319085"/>
            </a:xfrm>
            <a:custGeom>
              <a:avLst/>
              <a:gdLst/>
              <a:ahLst/>
              <a:cxnLst/>
              <a:rect l="l" t="t" r="r" b="b"/>
              <a:pathLst>
                <a:path w="5023" h="8789" extrusionOk="0">
                  <a:moveTo>
                    <a:pt x="942" y="0"/>
                  </a:moveTo>
                  <a:cubicBezTo>
                    <a:pt x="419" y="0"/>
                    <a:pt x="1" y="419"/>
                    <a:pt x="1" y="942"/>
                  </a:cubicBezTo>
                  <a:lnTo>
                    <a:pt x="1" y="3913"/>
                  </a:lnTo>
                  <a:cubicBezTo>
                    <a:pt x="1" y="4311"/>
                    <a:pt x="147" y="4708"/>
                    <a:pt x="419" y="5001"/>
                  </a:cubicBezTo>
                  <a:lnTo>
                    <a:pt x="1863" y="7031"/>
                  </a:lnTo>
                  <a:lnTo>
                    <a:pt x="1863" y="8788"/>
                  </a:lnTo>
                  <a:lnTo>
                    <a:pt x="5022" y="8788"/>
                  </a:lnTo>
                  <a:lnTo>
                    <a:pt x="5022" y="5608"/>
                  </a:lnTo>
                  <a:cubicBezTo>
                    <a:pt x="5022" y="5189"/>
                    <a:pt x="4855" y="4792"/>
                    <a:pt x="4562" y="4499"/>
                  </a:cubicBezTo>
                  <a:lnTo>
                    <a:pt x="2846" y="2783"/>
                  </a:lnTo>
                  <a:cubicBezTo>
                    <a:pt x="2673" y="2610"/>
                    <a:pt x="2430" y="2516"/>
                    <a:pt x="2186" y="2516"/>
                  </a:cubicBezTo>
                  <a:cubicBezTo>
                    <a:pt x="2076" y="2516"/>
                    <a:pt x="1967" y="2535"/>
                    <a:pt x="1863" y="2574"/>
                  </a:cubicBezTo>
                  <a:lnTo>
                    <a:pt x="1863" y="942"/>
                  </a:lnTo>
                  <a:cubicBezTo>
                    <a:pt x="1863" y="419"/>
                    <a:pt x="1444" y="0"/>
                    <a:pt x="942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7045137" y="4024406"/>
              <a:ext cx="88656" cy="132902"/>
            </a:xfrm>
            <a:custGeom>
              <a:avLst/>
              <a:gdLst/>
              <a:ahLst/>
              <a:cxnLst/>
              <a:rect l="l" t="t" r="r" b="b"/>
              <a:pathLst>
                <a:path w="1884" h="2825" extrusionOk="0">
                  <a:moveTo>
                    <a:pt x="942" y="0"/>
                  </a:moveTo>
                  <a:lnTo>
                    <a:pt x="126" y="1423"/>
                  </a:lnTo>
                  <a:cubicBezTo>
                    <a:pt x="42" y="1570"/>
                    <a:pt x="0" y="1716"/>
                    <a:pt x="0" y="1883"/>
                  </a:cubicBezTo>
                  <a:cubicBezTo>
                    <a:pt x="0" y="2407"/>
                    <a:pt x="440" y="2825"/>
                    <a:pt x="942" y="2825"/>
                  </a:cubicBezTo>
                  <a:cubicBezTo>
                    <a:pt x="1465" y="2825"/>
                    <a:pt x="1884" y="2407"/>
                    <a:pt x="1884" y="1883"/>
                  </a:cubicBezTo>
                  <a:cubicBezTo>
                    <a:pt x="1884" y="1716"/>
                    <a:pt x="1842" y="1570"/>
                    <a:pt x="1758" y="1423"/>
                  </a:cubicBezTo>
                  <a:lnTo>
                    <a:pt x="9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7096980" y="4063232"/>
              <a:ext cx="183122" cy="319085"/>
            </a:xfrm>
            <a:custGeom>
              <a:avLst/>
              <a:gdLst/>
              <a:ahLst/>
              <a:cxnLst/>
              <a:rect l="l" t="t" r="r" b="b"/>
              <a:pathLst>
                <a:path w="5044" h="8789" extrusionOk="0">
                  <a:moveTo>
                    <a:pt x="4102" y="628"/>
                  </a:moveTo>
                  <a:cubicBezTo>
                    <a:pt x="4269" y="628"/>
                    <a:pt x="4416" y="775"/>
                    <a:pt x="4416" y="942"/>
                  </a:cubicBezTo>
                  <a:lnTo>
                    <a:pt x="4416" y="3892"/>
                  </a:lnTo>
                  <a:cubicBezTo>
                    <a:pt x="4416" y="4143"/>
                    <a:pt x="4311" y="4394"/>
                    <a:pt x="4123" y="4562"/>
                  </a:cubicBezTo>
                  <a:lnTo>
                    <a:pt x="4123" y="4583"/>
                  </a:lnTo>
                  <a:lnTo>
                    <a:pt x="2532" y="6821"/>
                  </a:lnTo>
                  <a:lnTo>
                    <a:pt x="2532" y="8161"/>
                  </a:lnTo>
                  <a:lnTo>
                    <a:pt x="628" y="8161"/>
                  </a:lnTo>
                  <a:lnTo>
                    <a:pt x="628" y="5587"/>
                  </a:lnTo>
                  <a:cubicBezTo>
                    <a:pt x="628" y="5336"/>
                    <a:pt x="733" y="5106"/>
                    <a:pt x="921" y="4938"/>
                  </a:cubicBezTo>
                  <a:lnTo>
                    <a:pt x="2616" y="3223"/>
                  </a:lnTo>
                  <a:cubicBezTo>
                    <a:pt x="2679" y="3160"/>
                    <a:pt x="2757" y="3128"/>
                    <a:pt x="2836" y="3128"/>
                  </a:cubicBezTo>
                  <a:cubicBezTo>
                    <a:pt x="2914" y="3128"/>
                    <a:pt x="2993" y="3160"/>
                    <a:pt x="3056" y="3223"/>
                  </a:cubicBezTo>
                  <a:cubicBezTo>
                    <a:pt x="3181" y="3348"/>
                    <a:pt x="3181" y="3557"/>
                    <a:pt x="3056" y="3683"/>
                  </a:cubicBezTo>
                  <a:lnTo>
                    <a:pt x="1779" y="4959"/>
                  </a:lnTo>
                  <a:lnTo>
                    <a:pt x="2219" y="5399"/>
                  </a:lnTo>
                  <a:lnTo>
                    <a:pt x="3495" y="4122"/>
                  </a:lnTo>
                  <a:cubicBezTo>
                    <a:pt x="3683" y="3934"/>
                    <a:pt x="3788" y="3704"/>
                    <a:pt x="3788" y="3453"/>
                  </a:cubicBezTo>
                  <a:lnTo>
                    <a:pt x="3788" y="942"/>
                  </a:lnTo>
                  <a:cubicBezTo>
                    <a:pt x="3788" y="775"/>
                    <a:pt x="3913" y="628"/>
                    <a:pt x="4102" y="628"/>
                  </a:cubicBezTo>
                  <a:close/>
                  <a:moveTo>
                    <a:pt x="4102" y="0"/>
                  </a:moveTo>
                  <a:cubicBezTo>
                    <a:pt x="3579" y="0"/>
                    <a:pt x="3160" y="419"/>
                    <a:pt x="3160" y="942"/>
                  </a:cubicBezTo>
                  <a:lnTo>
                    <a:pt x="3160" y="2553"/>
                  </a:lnTo>
                  <a:cubicBezTo>
                    <a:pt x="3059" y="2522"/>
                    <a:pt x="2955" y="2505"/>
                    <a:pt x="2850" y="2505"/>
                  </a:cubicBezTo>
                  <a:cubicBezTo>
                    <a:pt x="2608" y="2505"/>
                    <a:pt x="2367" y="2593"/>
                    <a:pt x="2177" y="2783"/>
                  </a:cubicBezTo>
                  <a:lnTo>
                    <a:pt x="482" y="4478"/>
                  </a:lnTo>
                  <a:cubicBezTo>
                    <a:pt x="168" y="4771"/>
                    <a:pt x="1" y="5168"/>
                    <a:pt x="1" y="5587"/>
                  </a:cubicBezTo>
                  <a:lnTo>
                    <a:pt x="1" y="8788"/>
                  </a:lnTo>
                  <a:lnTo>
                    <a:pt x="3160" y="8788"/>
                  </a:lnTo>
                  <a:lnTo>
                    <a:pt x="3160" y="7031"/>
                  </a:lnTo>
                  <a:lnTo>
                    <a:pt x="4604" y="4980"/>
                  </a:lnTo>
                  <a:cubicBezTo>
                    <a:pt x="4876" y="4687"/>
                    <a:pt x="5043" y="4311"/>
                    <a:pt x="5043" y="3892"/>
                  </a:cubicBezTo>
                  <a:lnTo>
                    <a:pt x="5043" y="942"/>
                  </a:lnTo>
                  <a:cubicBezTo>
                    <a:pt x="5043" y="419"/>
                    <a:pt x="4625" y="0"/>
                    <a:pt x="4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6890363" y="4063232"/>
              <a:ext cx="182360" cy="319085"/>
            </a:xfrm>
            <a:custGeom>
              <a:avLst/>
              <a:gdLst/>
              <a:ahLst/>
              <a:cxnLst/>
              <a:rect l="l" t="t" r="r" b="b"/>
              <a:pathLst>
                <a:path w="5023" h="8789" extrusionOk="0">
                  <a:moveTo>
                    <a:pt x="942" y="628"/>
                  </a:moveTo>
                  <a:cubicBezTo>
                    <a:pt x="1109" y="628"/>
                    <a:pt x="1256" y="775"/>
                    <a:pt x="1256" y="942"/>
                  </a:cubicBezTo>
                  <a:lnTo>
                    <a:pt x="1256" y="3453"/>
                  </a:lnTo>
                  <a:cubicBezTo>
                    <a:pt x="1256" y="3704"/>
                    <a:pt x="1360" y="3934"/>
                    <a:pt x="1528" y="4122"/>
                  </a:cubicBezTo>
                  <a:lnTo>
                    <a:pt x="2825" y="5399"/>
                  </a:lnTo>
                  <a:lnTo>
                    <a:pt x="3265" y="4959"/>
                  </a:lnTo>
                  <a:lnTo>
                    <a:pt x="1988" y="3683"/>
                  </a:lnTo>
                  <a:cubicBezTo>
                    <a:pt x="1863" y="3557"/>
                    <a:pt x="1863" y="3348"/>
                    <a:pt x="1988" y="3223"/>
                  </a:cubicBezTo>
                  <a:cubicBezTo>
                    <a:pt x="2040" y="3160"/>
                    <a:pt x="2119" y="3128"/>
                    <a:pt x="2200" y="3128"/>
                  </a:cubicBezTo>
                  <a:cubicBezTo>
                    <a:pt x="2281" y="3128"/>
                    <a:pt x="2365" y="3160"/>
                    <a:pt x="2428" y="3223"/>
                  </a:cubicBezTo>
                  <a:lnTo>
                    <a:pt x="4122" y="4938"/>
                  </a:lnTo>
                  <a:cubicBezTo>
                    <a:pt x="4311" y="5106"/>
                    <a:pt x="4394" y="5336"/>
                    <a:pt x="4394" y="5587"/>
                  </a:cubicBezTo>
                  <a:lnTo>
                    <a:pt x="4394" y="8161"/>
                  </a:lnTo>
                  <a:lnTo>
                    <a:pt x="2511" y="8161"/>
                  </a:lnTo>
                  <a:lnTo>
                    <a:pt x="2511" y="6821"/>
                  </a:lnTo>
                  <a:lnTo>
                    <a:pt x="921" y="4583"/>
                  </a:lnTo>
                  <a:lnTo>
                    <a:pt x="900" y="4562"/>
                  </a:lnTo>
                  <a:cubicBezTo>
                    <a:pt x="733" y="4394"/>
                    <a:pt x="628" y="4143"/>
                    <a:pt x="628" y="3892"/>
                  </a:cubicBezTo>
                  <a:lnTo>
                    <a:pt x="628" y="942"/>
                  </a:lnTo>
                  <a:cubicBezTo>
                    <a:pt x="628" y="775"/>
                    <a:pt x="775" y="628"/>
                    <a:pt x="942" y="628"/>
                  </a:cubicBezTo>
                  <a:close/>
                  <a:moveTo>
                    <a:pt x="942" y="0"/>
                  </a:moveTo>
                  <a:cubicBezTo>
                    <a:pt x="440" y="0"/>
                    <a:pt x="0" y="419"/>
                    <a:pt x="0" y="942"/>
                  </a:cubicBezTo>
                  <a:lnTo>
                    <a:pt x="0" y="3892"/>
                  </a:lnTo>
                  <a:cubicBezTo>
                    <a:pt x="0" y="4311"/>
                    <a:pt x="168" y="4687"/>
                    <a:pt x="440" y="4980"/>
                  </a:cubicBezTo>
                  <a:lnTo>
                    <a:pt x="1884" y="7031"/>
                  </a:lnTo>
                  <a:lnTo>
                    <a:pt x="1884" y="8788"/>
                  </a:lnTo>
                  <a:lnTo>
                    <a:pt x="5022" y="8788"/>
                  </a:lnTo>
                  <a:lnTo>
                    <a:pt x="5022" y="5587"/>
                  </a:lnTo>
                  <a:cubicBezTo>
                    <a:pt x="5022" y="5168"/>
                    <a:pt x="4876" y="4792"/>
                    <a:pt x="4562" y="4478"/>
                  </a:cubicBezTo>
                  <a:lnTo>
                    <a:pt x="2867" y="2783"/>
                  </a:lnTo>
                  <a:cubicBezTo>
                    <a:pt x="2677" y="2593"/>
                    <a:pt x="2436" y="2505"/>
                    <a:pt x="2193" y="2505"/>
                  </a:cubicBezTo>
                  <a:cubicBezTo>
                    <a:pt x="2089" y="2505"/>
                    <a:pt x="1984" y="2522"/>
                    <a:pt x="1884" y="2553"/>
                  </a:cubicBezTo>
                  <a:lnTo>
                    <a:pt x="1884" y="942"/>
                  </a:lnTo>
                  <a:cubicBezTo>
                    <a:pt x="1884" y="419"/>
                    <a:pt x="1465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7028616" y="4006268"/>
              <a:ext cx="113998" cy="170924"/>
            </a:xfrm>
            <a:custGeom>
              <a:avLst/>
              <a:gdLst/>
              <a:ahLst/>
              <a:cxnLst/>
              <a:rect l="l" t="t" r="r" b="b"/>
              <a:pathLst>
                <a:path w="3140" h="4708" extrusionOk="0">
                  <a:moveTo>
                    <a:pt x="1549" y="1255"/>
                  </a:moveTo>
                  <a:lnTo>
                    <a:pt x="2365" y="2657"/>
                  </a:lnTo>
                  <a:cubicBezTo>
                    <a:pt x="2449" y="2804"/>
                    <a:pt x="2490" y="2971"/>
                    <a:pt x="2490" y="3139"/>
                  </a:cubicBezTo>
                  <a:cubicBezTo>
                    <a:pt x="2511" y="3662"/>
                    <a:pt x="2072" y="4080"/>
                    <a:pt x="1549" y="4080"/>
                  </a:cubicBezTo>
                  <a:cubicBezTo>
                    <a:pt x="1047" y="4080"/>
                    <a:pt x="607" y="3662"/>
                    <a:pt x="607" y="3139"/>
                  </a:cubicBezTo>
                  <a:cubicBezTo>
                    <a:pt x="607" y="2971"/>
                    <a:pt x="670" y="2804"/>
                    <a:pt x="733" y="2657"/>
                  </a:cubicBezTo>
                  <a:lnTo>
                    <a:pt x="1549" y="1255"/>
                  </a:lnTo>
                  <a:close/>
                  <a:moveTo>
                    <a:pt x="1570" y="0"/>
                  </a:moveTo>
                  <a:lnTo>
                    <a:pt x="210" y="2344"/>
                  </a:lnTo>
                  <a:cubicBezTo>
                    <a:pt x="63" y="2595"/>
                    <a:pt x="1" y="2867"/>
                    <a:pt x="1" y="3139"/>
                  </a:cubicBezTo>
                  <a:cubicBezTo>
                    <a:pt x="1" y="3996"/>
                    <a:pt x="691" y="4708"/>
                    <a:pt x="1570" y="4708"/>
                  </a:cubicBezTo>
                  <a:cubicBezTo>
                    <a:pt x="2428" y="4708"/>
                    <a:pt x="3139" y="3996"/>
                    <a:pt x="3139" y="3139"/>
                  </a:cubicBezTo>
                  <a:cubicBezTo>
                    <a:pt x="3139" y="2867"/>
                    <a:pt x="3055" y="2595"/>
                    <a:pt x="2930" y="234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" name="Google Shape;830;p44"/>
          <p:cNvGrpSpPr/>
          <p:nvPr/>
        </p:nvGrpSpPr>
        <p:grpSpPr>
          <a:xfrm>
            <a:off x="7576775" y="1347256"/>
            <a:ext cx="502659" cy="503930"/>
            <a:chOff x="3305558" y="2197502"/>
            <a:chExt cx="431768" cy="430783"/>
          </a:xfrm>
        </p:grpSpPr>
        <p:sp>
          <p:nvSpPr>
            <p:cNvPr id="831" name="Google Shape;831;p44"/>
            <p:cNvSpPr/>
            <p:nvPr/>
          </p:nvSpPr>
          <p:spPr>
            <a:xfrm>
              <a:off x="3305558" y="2239313"/>
              <a:ext cx="389734" cy="388972"/>
            </a:xfrm>
            <a:custGeom>
              <a:avLst/>
              <a:gdLst/>
              <a:ahLst/>
              <a:cxnLst/>
              <a:rect l="l" t="t" r="r" b="b"/>
              <a:pathLst>
                <a:path w="10735" h="10714" extrusionOk="0">
                  <a:moveTo>
                    <a:pt x="5357" y="1"/>
                  </a:moveTo>
                  <a:cubicBezTo>
                    <a:pt x="3934" y="1"/>
                    <a:pt x="2595" y="545"/>
                    <a:pt x="1570" y="1570"/>
                  </a:cubicBezTo>
                  <a:cubicBezTo>
                    <a:pt x="566" y="2574"/>
                    <a:pt x="1" y="3934"/>
                    <a:pt x="1" y="5357"/>
                  </a:cubicBezTo>
                  <a:cubicBezTo>
                    <a:pt x="1" y="6780"/>
                    <a:pt x="566" y="8119"/>
                    <a:pt x="1570" y="9144"/>
                  </a:cubicBezTo>
                  <a:cubicBezTo>
                    <a:pt x="2595" y="10149"/>
                    <a:pt x="3934" y="10714"/>
                    <a:pt x="5357" y="10714"/>
                  </a:cubicBezTo>
                  <a:cubicBezTo>
                    <a:pt x="6780" y="10714"/>
                    <a:pt x="8140" y="10149"/>
                    <a:pt x="9144" y="9144"/>
                  </a:cubicBezTo>
                  <a:cubicBezTo>
                    <a:pt x="10170" y="8119"/>
                    <a:pt x="10735" y="6780"/>
                    <a:pt x="10735" y="5357"/>
                  </a:cubicBezTo>
                  <a:cubicBezTo>
                    <a:pt x="10735" y="3934"/>
                    <a:pt x="10170" y="2574"/>
                    <a:pt x="9144" y="1570"/>
                  </a:cubicBezTo>
                  <a:cubicBezTo>
                    <a:pt x="8140" y="545"/>
                    <a:pt x="6780" y="1"/>
                    <a:pt x="5357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3452100" y="2209450"/>
              <a:ext cx="276225" cy="355400"/>
            </a:xfrm>
            <a:custGeom>
              <a:avLst/>
              <a:gdLst/>
              <a:ahLst/>
              <a:cxnLst/>
              <a:rect l="l" t="t" r="r" b="b"/>
              <a:pathLst>
                <a:path w="11049" h="14216" extrusionOk="0">
                  <a:moveTo>
                    <a:pt x="0" y="3048"/>
                  </a:moveTo>
                  <a:lnTo>
                    <a:pt x="2048" y="0"/>
                  </a:lnTo>
                  <a:lnTo>
                    <a:pt x="4953" y="190"/>
                  </a:lnTo>
                  <a:lnTo>
                    <a:pt x="7382" y="857"/>
                  </a:lnTo>
                  <a:lnTo>
                    <a:pt x="9763" y="3214"/>
                  </a:lnTo>
                  <a:lnTo>
                    <a:pt x="10835" y="5810"/>
                  </a:lnTo>
                  <a:lnTo>
                    <a:pt x="11049" y="8382"/>
                  </a:lnTo>
                  <a:lnTo>
                    <a:pt x="10620" y="10049"/>
                  </a:lnTo>
                  <a:lnTo>
                    <a:pt x="8811" y="12430"/>
                  </a:lnTo>
                  <a:lnTo>
                    <a:pt x="6334" y="14216"/>
                  </a:lnTo>
                  <a:lnTo>
                    <a:pt x="5905" y="13859"/>
                  </a:lnTo>
                  <a:lnTo>
                    <a:pt x="7620" y="11239"/>
                  </a:lnTo>
                  <a:lnTo>
                    <a:pt x="3643" y="12001"/>
                  </a:lnTo>
                  <a:lnTo>
                    <a:pt x="3596" y="10168"/>
                  </a:lnTo>
                  <a:lnTo>
                    <a:pt x="1810" y="8882"/>
                  </a:lnTo>
                  <a:lnTo>
                    <a:pt x="2119" y="7143"/>
                  </a:lnTo>
                  <a:lnTo>
                    <a:pt x="3596" y="4429"/>
                  </a:lnTo>
                  <a:lnTo>
                    <a:pt x="3500" y="27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33" name="Google Shape;833;p44"/>
            <p:cNvSpPr/>
            <p:nvPr/>
          </p:nvSpPr>
          <p:spPr>
            <a:xfrm>
              <a:off x="3348354" y="2197502"/>
              <a:ext cx="388972" cy="389734"/>
            </a:xfrm>
            <a:custGeom>
              <a:avLst/>
              <a:gdLst/>
              <a:ahLst/>
              <a:cxnLst/>
              <a:rect l="l" t="t" r="r" b="b"/>
              <a:pathLst>
                <a:path w="10714" h="10735" extrusionOk="0">
                  <a:moveTo>
                    <a:pt x="5043" y="670"/>
                  </a:moveTo>
                  <a:lnTo>
                    <a:pt x="5043" y="1926"/>
                  </a:lnTo>
                  <a:cubicBezTo>
                    <a:pt x="4436" y="1947"/>
                    <a:pt x="3829" y="2031"/>
                    <a:pt x="3285" y="2177"/>
                  </a:cubicBezTo>
                  <a:cubicBezTo>
                    <a:pt x="3327" y="2114"/>
                    <a:pt x="3369" y="2031"/>
                    <a:pt x="3411" y="1968"/>
                  </a:cubicBezTo>
                  <a:cubicBezTo>
                    <a:pt x="3850" y="1235"/>
                    <a:pt x="4436" y="775"/>
                    <a:pt x="5043" y="670"/>
                  </a:cubicBezTo>
                  <a:close/>
                  <a:moveTo>
                    <a:pt x="5671" y="670"/>
                  </a:moveTo>
                  <a:cubicBezTo>
                    <a:pt x="6278" y="775"/>
                    <a:pt x="6863" y="1235"/>
                    <a:pt x="7303" y="1968"/>
                  </a:cubicBezTo>
                  <a:cubicBezTo>
                    <a:pt x="7345" y="2051"/>
                    <a:pt x="7386" y="2114"/>
                    <a:pt x="7428" y="2177"/>
                  </a:cubicBezTo>
                  <a:cubicBezTo>
                    <a:pt x="6884" y="2031"/>
                    <a:pt x="6278" y="1947"/>
                    <a:pt x="5671" y="1926"/>
                  </a:cubicBezTo>
                  <a:lnTo>
                    <a:pt x="5671" y="670"/>
                  </a:lnTo>
                  <a:close/>
                  <a:moveTo>
                    <a:pt x="7491" y="1152"/>
                  </a:moveTo>
                  <a:cubicBezTo>
                    <a:pt x="8391" y="1591"/>
                    <a:pt x="9123" y="2323"/>
                    <a:pt x="9583" y="3223"/>
                  </a:cubicBezTo>
                  <a:cubicBezTo>
                    <a:pt x="9437" y="3098"/>
                    <a:pt x="9270" y="2993"/>
                    <a:pt x="9081" y="2888"/>
                  </a:cubicBezTo>
                  <a:cubicBezTo>
                    <a:pt x="8830" y="2721"/>
                    <a:pt x="8558" y="2575"/>
                    <a:pt x="8265" y="2470"/>
                  </a:cubicBezTo>
                  <a:cubicBezTo>
                    <a:pt x="8140" y="2177"/>
                    <a:pt x="7993" y="1884"/>
                    <a:pt x="7847" y="1633"/>
                  </a:cubicBezTo>
                  <a:cubicBezTo>
                    <a:pt x="7742" y="1466"/>
                    <a:pt x="7617" y="1298"/>
                    <a:pt x="7491" y="1152"/>
                  </a:cubicBezTo>
                  <a:close/>
                  <a:moveTo>
                    <a:pt x="3223" y="1152"/>
                  </a:moveTo>
                  <a:lnTo>
                    <a:pt x="3223" y="1152"/>
                  </a:lnTo>
                  <a:cubicBezTo>
                    <a:pt x="3097" y="1298"/>
                    <a:pt x="2972" y="1466"/>
                    <a:pt x="2867" y="1633"/>
                  </a:cubicBezTo>
                  <a:cubicBezTo>
                    <a:pt x="2700" y="1884"/>
                    <a:pt x="2574" y="2177"/>
                    <a:pt x="2448" y="2470"/>
                  </a:cubicBezTo>
                  <a:cubicBezTo>
                    <a:pt x="2156" y="2575"/>
                    <a:pt x="1884" y="2721"/>
                    <a:pt x="1632" y="2888"/>
                  </a:cubicBezTo>
                  <a:cubicBezTo>
                    <a:pt x="1444" y="2993"/>
                    <a:pt x="1277" y="3119"/>
                    <a:pt x="1130" y="3244"/>
                  </a:cubicBezTo>
                  <a:cubicBezTo>
                    <a:pt x="1591" y="2323"/>
                    <a:pt x="2323" y="1591"/>
                    <a:pt x="3223" y="1152"/>
                  </a:cubicBezTo>
                  <a:close/>
                  <a:moveTo>
                    <a:pt x="2176" y="3286"/>
                  </a:moveTo>
                  <a:lnTo>
                    <a:pt x="2176" y="3286"/>
                  </a:lnTo>
                  <a:cubicBezTo>
                    <a:pt x="2009" y="3851"/>
                    <a:pt x="1925" y="4437"/>
                    <a:pt x="1904" y="5064"/>
                  </a:cubicBezTo>
                  <a:lnTo>
                    <a:pt x="649" y="5064"/>
                  </a:lnTo>
                  <a:cubicBezTo>
                    <a:pt x="775" y="4437"/>
                    <a:pt x="1214" y="3872"/>
                    <a:pt x="1946" y="3411"/>
                  </a:cubicBezTo>
                  <a:cubicBezTo>
                    <a:pt x="2030" y="3370"/>
                    <a:pt x="2093" y="3328"/>
                    <a:pt x="2176" y="3286"/>
                  </a:cubicBezTo>
                  <a:close/>
                  <a:moveTo>
                    <a:pt x="5043" y="2554"/>
                  </a:moveTo>
                  <a:lnTo>
                    <a:pt x="5043" y="3391"/>
                  </a:lnTo>
                  <a:lnTo>
                    <a:pt x="4081" y="5064"/>
                  </a:lnTo>
                  <a:lnTo>
                    <a:pt x="2532" y="5064"/>
                  </a:lnTo>
                  <a:cubicBezTo>
                    <a:pt x="2574" y="4311"/>
                    <a:pt x="2700" y="3579"/>
                    <a:pt x="2930" y="2951"/>
                  </a:cubicBezTo>
                  <a:cubicBezTo>
                    <a:pt x="3578" y="2721"/>
                    <a:pt x="4290" y="2575"/>
                    <a:pt x="5043" y="2554"/>
                  </a:cubicBezTo>
                  <a:close/>
                  <a:moveTo>
                    <a:pt x="5671" y="2554"/>
                  </a:moveTo>
                  <a:cubicBezTo>
                    <a:pt x="6424" y="2575"/>
                    <a:pt x="7135" y="2721"/>
                    <a:pt x="7784" y="2951"/>
                  </a:cubicBezTo>
                  <a:cubicBezTo>
                    <a:pt x="8014" y="3579"/>
                    <a:pt x="8140" y="4311"/>
                    <a:pt x="8182" y="5064"/>
                  </a:cubicBezTo>
                  <a:lnTo>
                    <a:pt x="6633" y="5064"/>
                  </a:lnTo>
                  <a:lnTo>
                    <a:pt x="5671" y="3391"/>
                  </a:lnTo>
                  <a:lnTo>
                    <a:pt x="5671" y="2554"/>
                  </a:lnTo>
                  <a:close/>
                  <a:moveTo>
                    <a:pt x="8537" y="3286"/>
                  </a:moveTo>
                  <a:cubicBezTo>
                    <a:pt x="8621" y="3328"/>
                    <a:pt x="8684" y="3370"/>
                    <a:pt x="8746" y="3411"/>
                  </a:cubicBezTo>
                  <a:cubicBezTo>
                    <a:pt x="9479" y="3872"/>
                    <a:pt x="9939" y="4437"/>
                    <a:pt x="10065" y="5064"/>
                  </a:cubicBezTo>
                  <a:lnTo>
                    <a:pt x="8809" y="5064"/>
                  </a:lnTo>
                  <a:cubicBezTo>
                    <a:pt x="8788" y="4437"/>
                    <a:pt x="8684" y="3851"/>
                    <a:pt x="8537" y="3286"/>
                  </a:cubicBezTo>
                  <a:close/>
                  <a:moveTo>
                    <a:pt x="5357" y="4102"/>
                  </a:moveTo>
                  <a:lnTo>
                    <a:pt x="6173" y="5525"/>
                  </a:lnTo>
                  <a:cubicBezTo>
                    <a:pt x="6257" y="5671"/>
                    <a:pt x="6298" y="5839"/>
                    <a:pt x="6298" y="6006"/>
                  </a:cubicBezTo>
                  <a:cubicBezTo>
                    <a:pt x="6298" y="6508"/>
                    <a:pt x="5880" y="6948"/>
                    <a:pt x="5357" y="6948"/>
                  </a:cubicBezTo>
                  <a:cubicBezTo>
                    <a:pt x="4834" y="6948"/>
                    <a:pt x="4415" y="6508"/>
                    <a:pt x="4415" y="6006"/>
                  </a:cubicBezTo>
                  <a:cubicBezTo>
                    <a:pt x="4415" y="5839"/>
                    <a:pt x="4457" y="5671"/>
                    <a:pt x="4541" y="5525"/>
                  </a:cubicBezTo>
                  <a:lnTo>
                    <a:pt x="5357" y="4102"/>
                  </a:lnTo>
                  <a:close/>
                  <a:moveTo>
                    <a:pt x="1904" y="5692"/>
                  </a:moveTo>
                  <a:cubicBezTo>
                    <a:pt x="1925" y="6299"/>
                    <a:pt x="2009" y="6885"/>
                    <a:pt x="2176" y="7450"/>
                  </a:cubicBezTo>
                  <a:cubicBezTo>
                    <a:pt x="2093" y="7408"/>
                    <a:pt x="2030" y="7366"/>
                    <a:pt x="1946" y="7324"/>
                  </a:cubicBezTo>
                  <a:cubicBezTo>
                    <a:pt x="1214" y="6864"/>
                    <a:pt x="775" y="6299"/>
                    <a:pt x="649" y="5692"/>
                  </a:cubicBezTo>
                  <a:close/>
                  <a:moveTo>
                    <a:pt x="10065" y="5671"/>
                  </a:moveTo>
                  <a:cubicBezTo>
                    <a:pt x="9939" y="6278"/>
                    <a:pt x="9479" y="6864"/>
                    <a:pt x="8746" y="7324"/>
                  </a:cubicBezTo>
                  <a:cubicBezTo>
                    <a:pt x="8684" y="7366"/>
                    <a:pt x="8621" y="7408"/>
                    <a:pt x="8537" y="7450"/>
                  </a:cubicBezTo>
                  <a:cubicBezTo>
                    <a:pt x="8705" y="6885"/>
                    <a:pt x="8788" y="6299"/>
                    <a:pt x="8809" y="5671"/>
                  </a:cubicBezTo>
                  <a:close/>
                  <a:moveTo>
                    <a:pt x="3809" y="5671"/>
                  </a:moveTo>
                  <a:cubicBezTo>
                    <a:pt x="3788" y="5776"/>
                    <a:pt x="3788" y="5880"/>
                    <a:pt x="3788" y="5985"/>
                  </a:cubicBezTo>
                  <a:cubicBezTo>
                    <a:pt x="3788" y="6759"/>
                    <a:pt x="4332" y="7387"/>
                    <a:pt x="5043" y="7533"/>
                  </a:cubicBezTo>
                  <a:lnTo>
                    <a:pt x="5043" y="8182"/>
                  </a:lnTo>
                  <a:cubicBezTo>
                    <a:pt x="4290" y="8161"/>
                    <a:pt x="3578" y="8015"/>
                    <a:pt x="2930" y="7785"/>
                  </a:cubicBezTo>
                  <a:cubicBezTo>
                    <a:pt x="2700" y="7157"/>
                    <a:pt x="2574" y="6424"/>
                    <a:pt x="2532" y="5671"/>
                  </a:cubicBezTo>
                  <a:close/>
                  <a:moveTo>
                    <a:pt x="8182" y="5671"/>
                  </a:moveTo>
                  <a:cubicBezTo>
                    <a:pt x="8140" y="6424"/>
                    <a:pt x="8014" y="7157"/>
                    <a:pt x="7784" y="7785"/>
                  </a:cubicBezTo>
                  <a:cubicBezTo>
                    <a:pt x="7135" y="8015"/>
                    <a:pt x="6424" y="8161"/>
                    <a:pt x="5671" y="8182"/>
                  </a:cubicBezTo>
                  <a:lnTo>
                    <a:pt x="5671" y="7533"/>
                  </a:lnTo>
                  <a:cubicBezTo>
                    <a:pt x="6382" y="7387"/>
                    <a:pt x="6926" y="6759"/>
                    <a:pt x="6926" y="6006"/>
                  </a:cubicBezTo>
                  <a:cubicBezTo>
                    <a:pt x="6926" y="5880"/>
                    <a:pt x="6926" y="5776"/>
                    <a:pt x="6905" y="5671"/>
                  </a:cubicBezTo>
                  <a:close/>
                  <a:moveTo>
                    <a:pt x="1130" y="7513"/>
                  </a:moveTo>
                  <a:cubicBezTo>
                    <a:pt x="1277" y="7638"/>
                    <a:pt x="1444" y="7743"/>
                    <a:pt x="1632" y="7847"/>
                  </a:cubicBezTo>
                  <a:cubicBezTo>
                    <a:pt x="1884" y="8015"/>
                    <a:pt x="2156" y="8161"/>
                    <a:pt x="2448" y="8266"/>
                  </a:cubicBezTo>
                  <a:cubicBezTo>
                    <a:pt x="2574" y="8559"/>
                    <a:pt x="2720" y="8852"/>
                    <a:pt x="2867" y="9103"/>
                  </a:cubicBezTo>
                  <a:cubicBezTo>
                    <a:pt x="2972" y="9270"/>
                    <a:pt x="3097" y="9437"/>
                    <a:pt x="3223" y="9584"/>
                  </a:cubicBezTo>
                  <a:cubicBezTo>
                    <a:pt x="2323" y="9145"/>
                    <a:pt x="1591" y="8412"/>
                    <a:pt x="1130" y="7513"/>
                  </a:cubicBezTo>
                  <a:close/>
                  <a:moveTo>
                    <a:pt x="9583" y="7513"/>
                  </a:moveTo>
                  <a:cubicBezTo>
                    <a:pt x="9123" y="8412"/>
                    <a:pt x="8391" y="9145"/>
                    <a:pt x="7491" y="9584"/>
                  </a:cubicBezTo>
                  <a:cubicBezTo>
                    <a:pt x="7617" y="9437"/>
                    <a:pt x="7742" y="9270"/>
                    <a:pt x="7847" y="9103"/>
                  </a:cubicBezTo>
                  <a:cubicBezTo>
                    <a:pt x="8014" y="8852"/>
                    <a:pt x="8140" y="8559"/>
                    <a:pt x="8265" y="8266"/>
                  </a:cubicBezTo>
                  <a:cubicBezTo>
                    <a:pt x="8558" y="8161"/>
                    <a:pt x="8830" y="8015"/>
                    <a:pt x="9081" y="7847"/>
                  </a:cubicBezTo>
                  <a:cubicBezTo>
                    <a:pt x="9270" y="7743"/>
                    <a:pt x="9437" y="7638"/>
                    <a:pt x="9583" y="7513"/>
                  </a:cubicBezTo>
                  <a:close/>
                  <a:moveTo>
                    <a:pt x="3285" y="8559"/>
                  </a:moveTo>
                  <a:lnTo>
                    <a:pt x="3285" y="8559"/>
                  </a:lnTo>
                  <a:cubicBezTo>
                    <a:pt x="3829" y="8705"/>
                    <a:pt x="4436" y="8789"/>
                    <a:pt x="5043" y="8810"/>
                  </a:cubicBezTo>
                  <a:lnTo>
                    <a:pt x="5043" y="10065"/>
                  </a:lnTo>
                  <a:cubicBezTo>
                    <a:pt x="4436" y="9961"/>
                    <a:pt x="3850" y="9500"/>
                    <a:pt x="3411" y="8768"/>
                  </a:cubicBezTo>
                  <a:cubicBezTo>
                    <a:pt x="3369" y="8705"/>
                    <a:pt x="3327" y="8621"/>
                    <a:pt x="3285" y="8559"/>
                  </a:cubicBezTo>
                  <a:close/>
                  <a:moveTo>
                    <a:pt x="7428" y="8559"/>
                  </a:moveTo>
                  <a:cubicBezTo>
                    <a:pt x="7386" y="8621"/>
                    <a:pt x="7345" y="8705"/>
                    <a:pt x="7303" y="8768"/>
                  </a:cubicBezTo>
                  <a:cubicBezTo>
                    <a:pt x="6863" y="9500"/>
                    <a:pt x="6278" y="9961"/>
                    <a:pt x="5671" y="10065"/>
                  </a:cubicBezTo>
                  <a:lnTo>
                    <a:pt x="5671" y="8810"/>
                  </a:lnTo>
                  <a:cubicBezTo>
                    <a:pt x="6278" y="8789"/>
                    <a:pt x="6884" y="8705"/>
                    <a:pt x="7428" y="8559"/>
                  </a:cubicBezTo>
                  <a:close/>
                  <a:moveTo>
                    <a:pt x="5357" y="1"/>
                  </a:moveTo>
                  <a:cubicBezTo>
                    <a:pt x="3934" y="1"/>
                    <a:pt x="2574" y="566"/>
                    <a:pt x="1570" y="1591"/>
                  </a:cubicBezTo>
                  <a:cubicBezTo>
                    <a:pt x="544" y="2595"/>
                    <a:pt x="0" y="3935"/>
                    <a:pt x="0" y="5378"/>
                  </a:cubicBezTo>
                  <a:cubicBezTo>
                    <a:pt x="0" y="6801"/>
                    <a:pt x="544" y="8140"/>
                    <a:pt x="1570" y="9165"/>
                  </a:cubicBezTo>
                  <a:cubicBezTo>
                    <a:pt x="2574" y="10170"/>
                    <a:pt x="3934" y="10735"/>
                    <a:pt x="5357" y="10735"/>
                  </a:cubicBezTo>
                  <a:cubicBezTo>
                    <a:pt x="6780" y="10735"/>
                    <a:pt x="8119" y="10170"/>
                    <a:pt x="9144" y="9165"/>
                  </a:cubicBezTo>
                  <a:cubicBezTo>
                    <a:pt x="10148" y="8140"/>
                    <a:pt x="10713" y="6801"/>
                    <a:pt x="10713" y="5378"/>
                  </a:cubicBezTo>
                  <a:cubicBezTo>
                    <a:pt x="10713" y="3935"/>
                    <a:pt x="10148" y="2595"/>
                    <a:pt x="9144" y="1591"/>
                  </a:cubicBezTo>
                  <a:cubicBezTo>
                    <a:pt x="8119" y="566"/>
                    <a:pt x="6780" y="1"/>
                    <a:pt x="5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4" name="Google Shape;834;p44"/>
          <p:cNvGrpSpPr/>
          <p:nvPr/>
        </p:nvGrpSpPr>
        <p:grpSpPr>
          <a:xfrm>
            <a:off x="1482510" y="1362973"/>
            <a:ext cx="449831" cy="502135"/>
            <a:chOff x="4768650" y="2781702"/>
            <a:chExt cx="389734" cy="435050"/>
          </a:xfrm>
        </p:grpSpPr>
        <p:grpSp>
          <p:nvGrpSpPr>
            <p:cNvPr id="835" name="Google Shape;835;p44"/>
            <p:cNvGrpSpPr/>
            <p:nvPr/>
          </p:nvGrpSpPr>
          <p:grpSpPr>
            <a:xfrm>
              <a:off x="4778589" y="2891447"/>
              <a:ext cx="288699" cy="325305"/>
              <a:chOff x="5003991" y="2903665"/>
              <a:chExt cx="251502" cy="283416"/>
            </a:xfrm>
          </p:grpSpPr>
          <p:sp>
            <p:nvSpPr>
              <p:cNvPr id="836" name="Google Shape;836;p44"/>
              <p:cNvSpPr/>
              <p:nvPr/>
            </p:nvSpPr>
            <p:spPr>
              <a:xfrm>
                <a:off x="5003991" y="2903665"/>
                <a:ext cx="251502" cy="283416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7806" extrusionOk="0">
                    <a:moveTo>
                      <a:pt x="3453" y="1821"/>
                    </a:moveTo>
                    <a:lnTo>
                      <a:pt x="4813" y="4165"/>
                    </a:lnTo>
                    <a:cubicBezTo>
                      <a:pt x="4959" y="4395"/>
                      <a:pt x="5022" y="4667"/>
                      <a:pt x="5022" y="4960"/>
                    </a:cubicBezTo>
                    <a:cubicBezTo>
                      <a:pt x="5022" y="5818"/>
                      <a:pt x="4332" y="6529"/>
                      <a:pt x="3453" y="6529"/>
                    </a:cubicBezTo>
                    <a:cubicBezTo>
                      <a:pt x="2595" y="6529"/>
                      <a:pt x="1884" y="5818"/>
                      <a:pt x="1884" y="4960"/>
                    </a:cubicBezTo>
                    <a:cubicBezTo>
                      <a:pt x="1884" y="4667"/>
                      <a:pt x="1967" y="4395"/>
                      <a:pt x="2093" y="4165"/>
                    </a:cubicBezTo>
                    <a:lnTo>
                      <a:pt x="3453" y="1821"/>
                    </a:lnTo>
                    <a:close/>
                    <a:moveTo>
                      <a:pt x="3474" y="1"/>
                    </a:moveTo>
                    <a:lnTo>
                      <a:pt x="1" y="3453"/>
                    </a:lnTo>
                    <a:lnTo>
                      <a:pt x="1" y="7805"/>
                    </a:lnTo>
                    <a:lnTo>
                      <a:pt x="6926" y="7805"/>
                    </a:lnTo>
                    <a:lnTo>
                      <a:pt x="6926" y="3453"/>
                    </a:lnTo>
                    <a:lnTo>
                      <a:pt x="3474" y="1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5032525" y="2936075"/>
                <a:ext cx="2095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40" extrusionOk="0">
                    <a:moveTo>
                      <a:pt x="4191" y="0"/>
                    </a:moveTo>
                    <a:lnTo>
                      <a:pt x="0" y="4668"/>
                    </a:lnTo>
                    <a:lnTo>
                      <a:pt x="667" y="9144"/>
                    </a:lnTo>
                    <a:lnTo>
                      <a:pt x="5049" y="9240"/>
                    </a:lnTo>
                    <a:lnTo>
                      <a:pt x="8382" y="5906"/>
                    </a:lnTo>
                    <a:lnTo>
                      <a:pt x="6573" y="29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sp>
          <p:nvSpPr>
            <p:cNvPr id="838" name="Google Shape;838;p44"/>
            <p:cNvSpPr/>
            <p:nvPr/>
          </p:nvSpPr>
          <p:spPr>
            <a:xfrm>
              <a:off x="4921163" y="2958199"/>
              <a:ext cx="88656" cy="132902"/>
            </a:xfrm>
            <a:custGeom>
              <a:avLst/>
              <a:gdLst/>
              <a:ahLst/>
              <a:cxnLst/>
              <a:rect l="l" t="t" r="r" b="b"/>
              <a:pathLst>
                <a:path w="1884" h="2825" extrusionOk="0">
                  <a:moveTo>
                    <a:pt x="942" y="0"/>
                  </a:moveTo>
                  <a:lnTo>
                    <a:pt x="126" y="1423"/>
                  </a:lnTo>
                  <a:cubicBezTo>
                    <a:pt x="42" y="1570"/>
                    <a:pt x="0" y="1716"/>
                    <a:pt x="0" y="1883"/>
                  </a:cubicBezTo>
                  <a:cubicBezTo>
                    <a:pt x="0" y="2407"/>
                    <a:pt x="440" y="2825"/>
                    <a:pt x="942" y="2825"/>
                  </a:cubicBezTo>
                  <a:cubicBezTo>
                    <a:pt x="1465" y="2825"/>
                    <a:pt x="1884" y="2407"/>
                    <a:pt x="1884" y="1883"/>
                  </a:cubicBezTo>
                  <a:cubicBezTo>
                    <a:pt x="1884" y="1716"/>
                    <a:pt x="1842" y="1570"/>
                    <a:pt x="1758" y="1423"/>
                  </a:cubicBezTo>
                  <a:lnTo>
                    <a:pt x="9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4768650" y="2781702"/>
              <a:ext cx="389734" cy="388972"/>
            </a:xfrm>
            <a:custGeom>
              <a:avLst/>
              <a:gdLst/>
              <a:ahLst/>
              <a:cxnLst/>
              <a:rect l="l" t="t" r="r" b="b"/>
              <a:pathLst>
                <a:path w="10735" h="10714" extrusionOk="0">
                  <a:moveTo>
                    <a:pt x="5503" y="628"/>
                  </a:moveTo>
                  <a:lnTo>
                    <a:pt x="9855" y="5043"/>
                  </a:lnTo>
                  <a:lnTo>
                    <a:pt x="9437" y="5482"/>
                  </a:lnTo>
                  <a:lnTo>
                    <a:pt x="5357" y="1402"/>
                  </a:lnTo>
                  <a:lnTo>
                    <a:pt x="1298" y="5482"/>
                  </a:lnTo>
                  <a:lnTo>
                    <a:pt x="879" y="5043"/>
                  </a:lnTo>
                  <a:lnTo>
                    <a:pt x="5231" y="628"/>
                  </a:lnTo>
                  <a:close/>
                  <a:moveTo>
                    <a:pt x="5357" y="2302"/>
                  </a:moveTo>
                  <a:lnTo>
                    <a:pt x="8809" y="5754"/>
                  </a:lnTo>
                  <a:lnTo>
                    <a:pt x="8809" y="10085"/>
                  </a:lnTo>
                  <a:lnTo>
                    <a:pt x="1905" y="10085"/>
                  </a:lnTo>
                  <a:lnTo>
                    <a:pt x="1905" y="5754"/>
                  </a:lnTo>
                  <a:lnTo>
                    <a:pt x="5357" y="2302"/>
                  </a:lnTo>
                  <a:close/>
                  <a:moveTo>
                    <a:pt x="4980" y="0"/>
                  </a:moveTo>
                  <a:lnTo>
                    <a:pt x="0" y="5043"/>
                  </a:lnTo>
                  <a:lnTo>
                    <a:pt x="1277" y="6382"/>
                  </a:lnTo>
                  <a:lnTo>
                    <a:pt x="1277" y="10713"/>
                  </a:lnTo>
                  <a:lnTo>
                    <a:pt x="9437" y="10713"/>
                  </a:lnTo>
                  <a:lnTo>
                    <a:pt x="9437" y="6382"/>
                  </a:lnTo>
                  <a:lnTo>
                    <a:pt x="9458" y="6382"/>
                  </a:lnTo>
                  <a:lnTo>
                    <a:pt x="10734" y="5043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4906141" y="2930593"/>
              <a:ext cx="113998" cy="170960"/>
            </a:xfrm>
            <a:custGeom>
              <a:avLst/>
              <a:gdLst/>
              <a:ahLst/>
              <a:cxnLst/>
              <a:rect l="l" t="t" r="r" b="b"/>
              <a:pathLst>
                <a:path w="3140" h="4709" extrusionOk="0">
                  <a:moveTo>
                    <a:pt x="1570" y="1256"/>
                  </a:moveTo>
                  <a:lnTo>
                    <a:pt x="2386" y="2678"/>
                  </a:lnTo>
                  <a:cubicBezTo>
                    <a:pt x="2470" y="2804"/>
                    <a:pt x="2511" y="2971"/>
                    <a:pt x="2511" y="3139"/>
                  </a:cubicBezTo>
                  <a:cubicBezTo>
                    <a:pt x="2511" y="3662"/>
                    <a:pt x="2093" y="4080"/>
                    <a:pt x="1570" y="4080"/>
                  </a:cubicBezTo>
                  <a:cubicBezTo>
                    <a:pt x="1068" y="4080"/>
                    <a:pt x="628" y="3662"/>
                    <a:pt x="628" y="3139"/>
                  </a:cubicBezTo>
                  <a:cubicBezTo>
                    <a:pt x="628" y="2971"/>
                    <a:pt x="691" y="2825"/>
                    <a:pt x="754" y="2678"/>
                  </a:cubicBezTo>
                  <a:lnTo>
                    <a:pt x="1570" y="1256"/>
                  </a:lnTo>
                  <a:close/>
                  <a:moveTo>
                    <a:pt x="1570" y="0"/>
                  </a:moveTo>
                  <a:lnTo>
                    <a:pt x="210" y="2365"/>
                  </a:lnTo>
                  <a:cubicBezTo>
                    <a:pt x="84" y="2595"/>
                    <a:pt x="1" y="2867"/>
                    <a:pt x="1" y="3139"/>
                  </a:cubicBezTo>
                  <a:cubicBezTo>
                    <a:pt x="1" y="4018"/>
                    <a:pt x="712" y="4708"/>
                    <a:pt x="1570" y="4708"/>
                  </a:cubicBezTo>
                  <a:cubicBezTo>
                    <a:pt x="2449" y="4708"/>
                    <a:pt x="3139" y="4018"/>
                    <a:pt x="3139" y="3139"/>
                  </a:cubicBezTo>
                  <a:cubicBezTo>
                    <a:pt x="3139" y="2867"/>
                    <a:pt x="3076" y="2595"/>
                    <a:pt x="2930" y="2365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464AE5-6454-ECEF-90CA-734F877E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63" y="67585"/>
            <a:ext cx="532088" cy="270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/>
          <p:nvPr/>
        </p:nvSpPr>
        <p:spPr>
          <a:xfrm rot="3600588">
            <a:off x="2909629" y="3059282"/>
            <a:ext cx="669198" cy="57888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" name="Google Shape;618;p38"/>
          <p:cNvSpPr txBox="1">
            <a:spLocks noGrp="1"/>
          </p:cNvSpPr>
          <p:nvPr>
            <p:ph type="body" idx="1"/>
          </p:nvPr>
        </p:nvSpPr>
        <p:spPr>
          <a:xfrm>
            <a:off x="2388601" y="2324945"/>
            <a:ext cx="6326144" cy="2361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endParaRPr lang="en-IN" sz="12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b="1" i="0" dirty="0">
                <a:solidFill>
                  <a:srgbClr val="374151"/>
                </a:solidFill>
                <a:effectLst/>
                <a:latin typeface="+mj-lt"/>
              </a:rPr>
              <a:t>Primary Objective: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</a:rPr>
              <a:t>To study the Implementation Process of the Blood Bank Module in PARAS HMIS at RGCIRC and conduct user Acceptance Testing.</a:t>
            </a:r>
          </a:p>
          <a:p>
            <a:pPr algn="l"/>
            <a:endParaRPr lang="en-IN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n-IN" b="1" i="0" dirty="0">
                <a:solidFill>
                  <a:srgbClr val="374151"/>
                </a:solidFill>
                <a:effectLst/>
                <a:latin typeface="+mj-lt"/>
              </a:rPr>
              <a:t>Specific Objectives: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</a:rPr>
              <a:t>Understanding the Blood Bank Management System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</a:rPr>
              <a:t>Carrying Out User-Acceptance Testing </a:t>
            </a:r>
            <a:r>
              <a:rPr lang="en-IN" sz="1200" dirty="0">
                <a:solidFill>
                  <a:srgbClr val="374151"/>
                </a:solidFill>
                <a:latin typeface="+mj-lt"/>
              </a:rPr>
              <a:t>to </a:t>
            </a:r>
            <a:r>
              <a:rPr lang="en-IN" sz="1200" b="0" i="0" dirty="0">
                <a:solidFill>
                  <a:srgbClr val="374151"/>
                </a:solidFill>
                <a:effectLst/>
                <a:latin typeface="+mj-lt"/>
              </a:rPr>
              <a:t>Identify Bugs&amp; Errors in the system.</a:t>
            </a:r>
          </a:p>
        </p:txBody>
      </p:sp>
      <p:sp>
        <p:nvSpPr>
          <p:cNvPr id="619" name="Google Shape;619;p38"/>
          <p:cNvSpPr txBox="1">
            <a:spLocks noGrp="1"/>
          </p:cNvSpPr>
          <p:nvPr>
            <p:ph type="title"/>
          </p:nvPr>
        </p:nvSpPr>
        <p:spPr>
          <a:xfrm>
            <a:off x="1069714" y="814948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Objectives of the Study</a:t>
            </a:r>
          </a:p>
        </p:txBody>
      </p:sp>
      <p:grpSp>
        <p:nvGrpSpPr>
          <p:cNvPr id="620" name="Google Shape;620;p38"/>
          <p:cNvGrpSpPr/>
          <p:nvPr/>
        </p:nvGrpSpPr>
        <p:grpSpPr>
          <a:xfrm>
            <a:off x="1148206" y="2780350"/>
            <a:ext cx="1130255" cy="1136752"/>
            <a:chOff x="1519695" y="2959150"/>
            <a:chExt cx="1130255" cy="1136752"/>
          </a:xfrm>
        </p:grpSpPr>
        <p:sp>
          <p:nvSpPr>
            <p:cNvPr id="621" name="Google Shape;621;p38"/>
            <p:cNvSpPr/>
            <p:nvPr/>
          </p:nvSpPr>
          <p:spPr>
            <a:xfrm>
              <a:off x="1519695" y="3991608"/>
              <a:ext cx="1032983" cy="104294"/>
            </a:xfrm>
            <a:custGeom>
              <a:avLst/>
              <a:gdLst/>
              <a:ahLst/>
              <a:cxnLst/>
              <a:rect l="l" t="t" r="r" b="b"/>
              <a:pathLst>
                <a:path w="118973" h="12012" extrusionOk="0">
                  <a:moveTo>
                    <a:pt x="101062" y="1"/>
                  </a:moveTo>
                  <a:lnTo>
                    <a:pt x="90307" y="1"/>
                  </a:lnTo>
                  <a:lnTo>
                    <a:pt x="77125" y="1"/>
                  </a:lnTo>
                  <a:lnTo>
                    <a:pt x="50887" y="1"/>
                  </a:lnTo>
                  <a:lnTo>
                    <a:pt x="39756" y="1"/>
                  </a:lnTo>
                  <a:lnTo>
                    <a:pt x="28624" y="1"/>
                  </a:lnTo>
                  <a:lnTo>
                    <a:pt x="4123" y="1"/>
                  </a:lnTo>
                  <a:lnTo>
                    <a:pt x="1" y="1"/>
                  </a:lnTo>
                  <a:lnTo>
                    <a:pt x="1" y="12011"/>
                  </a:lnTo>
                  <a:lnTo>
                    <a:pt x="118973" y="12011"/>
                  </a:lnTo>
                  <a:lnTo>
                    <a:pt x="118973" y="1"/>
                  </a:lnTo>
                  <a:lnTo>
                    <a:pt x="114851" y="1"/>
                  </a:lnTo>
                  <a:lnTo>
                    <a:pt x="101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745700" y="3066116"/>
              <a:ext cx="253442" cy="253433"/>
            </a:xfrm>
            <a:custGeom>
              <a:avLst/>
              <a:gdLst/>
              <a:ahLst/>
              <a:cxnLst/>
              <a:rect l="l" t="t" r="r" b="b"/>
              <a:pathLst>
                <a:path w="29190" h="29189" extrusionOk="0">
                  <a:moveTo>
                    <a:pt x="29189" y="12576"/>
                  </a:moveTo>
                  <a:cubicBezTo>
                    <a:pt x="29189" y="5650"/>
                    <a:pt x="23540" y="0"/>
                    <a:pt x="16614" y="0"/>
                  </a:cubicBezTo>
                  <a:lnTo>
                    <a:pt x="12576" y="0"/>
                  </a:lnTo>
                  <a:cubicBezTo>
                    <a:pt x="5650" y="0"/>
                    <a:pt x="1" y="5650"/>
                    <a:pt x="1" y="12576"/>
                  </a:cubicBezTo>
                  <a:lnTo>
                    <a:pt x="1" y="17995"/>
                  </a:lnTo>
                  <a:lnTo>
                    <a:pt x="1" y="29189"/>
                  </a:lnTo>
                  <a:lnTo>
                    <a:pt x="12660" y="29189"/>
                  </a:lnTo>
                  <a:lnTo>
                    <a:pt x="29189" y="29189"/>
                  </a:lnTo>
                  <a:lnTo>
                    <a:pt x="29189" y="17995"/>
                  </a:lnTo>
                  <a:lnTo>
                    <a:pt x="29189" y="12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3" name="Google Shape;623;p38"/>
            <p:cNvGrpSpPr/>
            <p:nvPr/>
          </p:nvGrpSpPr>
          <p:grpSpPr>
            <a:xfrm>
              <a:off x="1555486" y="3315781"/>
              <a:ext cx="633857" cy="579713"/>
              <a:chOff x="1555486" y="3315781"/>
              <a:chExt cx="633857" cy="579713"/>
            </a:xfrm>
          </p:grpSpPr>
          <p:sp>
            <p:nvSpPr>
              <p:cNvPr id="624" name="Google Shape;624;p38"/>
              <p:cNvSpPr/>
              <p:nvPr/>
            </p:nvSpPr>
            <p:spPr>
              <a:xfrm>
                <a:off x="1734950" y="3727100"/>
                <a:ext cx="110700" cy="16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1555486" y="3315781"/>
                <a:ext cx="633857" cy="579713"/>
              </a:xfrm>
              <a:custGeom>
                <a:avLst/>
                <a:gdLst/>
                <a:ahLst/>
                <a:cxnLst/>
                <a:rect l="l" t="t" r="r" b="b"/>
                <a:pathLst>
                  <a:path w="73004" h="66768" extrusionOk="0">
                    <a:moveTo>
                      <a:pt x="51096" y="63"/>
                    </a:moveTo>
                    <a:lnTo>
                      <a:pt x="34567" y="63"/>
                    </a:lnTo>
                    <a:lnTo>
                      <a:pt x="21908" y="63"/>
                    </a:lnTo>
                    <a:lnTo>
                      <a:pt x="608" y="63"/>
                    </a:lnTo>
                    <a:cubicBezTo>
                      <a:pt x="398" y="63"/>
                      <a:pt x="210" y="42"/>
                      <a:pt x="1" y="21"/>
                    </a:cubicBezTo>
                    <a:lnTo>
                      <a:pt x="1" y="66767"/>
                    </a:lnTo>
                    <a:lnTo>
                      <a:pt x="24502" y="66767"/>
                    </a:lnTo>
                    <a:lnTo>
                      <a:pt x="24502" y="54297"/>
                    </a:lnTo>
                    <a:lnTo>
                      <a:pt x="35634" y="54297"/>
                    </a:lnTo>
                    <a:lnTo>
                      <a:pt x="46765" y="54297"/>
                    </a:lnTo>
                    <a:lnTo>
                      <a:pt x="46765" y="66767"/>
                    </a:lnTo>
                    <a:lnTo>
                      <a:pt x="73003" y="66767"/>
                    </a:lnTo>
                    <a:lnTo>
                      <a:pt x="73003" y="20924"/>
                    </a:lnTo>
                    <a:lnTo>
                      <a:pt x="73003" y="0"/>
                    </a:lnTo>
                    <a:cubicBezTo>
                      <a:pt x="72794" y="42"/>
                      <a:pt x="72606" y="63"/>
                      <a:pt x="72396" y="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6" name="Google Shape;626;p38"/>
            <p:cNvSpPr/>
            <p:nvPr/>
          </p:nvSpPr>
          <p:spPr>
            <a:xfrm>
              <a:off x="1877496" y="3042281"/>
              <a:ext cx="142254" cy="142254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202" y="0"/>
                  </a:moveTo>
                  <a:cubicBezTo>
                    <a:pt x="6863" y="0"/>
                    <a:pt x="5775" y="1088"/>
                    <a:pt x="5775" y="2427"/>
                  </a:cubicBezTo>
                  <a:lnTo>
                    <a:pt x="5775" y="5775"/>
                  </a:lnTo>
                  <a:lnTo>
                    <a:pt x="2428" y="5775"/>
                  </a:lnTo>
                  <a:cubicBezTo>
                    <a:pt x="1088" y="5775"/>
                    <a:pt x="0" y="6842"/>
                    <a:pt x="0" y="8181"/>
                  </a:cubicBezTo>
                  <a:cubicBezTo>
                    <a:pt x="0" y="9520"/>
                    <a:pt x="1088" y="10608"/>
                    <a:pt x="2428" y="10608"/>
                  </a:cubicBezTo>
                  <a:lnTo>
                    <a:pt x="5775" y="10608"/>
                  </a:lnTo>
                  <a:lnTo>
                    <a:pt x="5775" y="13956"/>
                  </a:lnTo>
                  <a:cubicBezTo>
                    <a:pt x="5775" y="15295"/>
                    <a:pt x="6863" y="16383"/>
                    <a:pt x="8202" y="16383"/>
                  </a:cubicBezTo>
                  <a:cubicBezTo>
                    <a:pt x="9521" y="16383"/>
                    <a:pt x="10609" y="15295"/>
                    <a:pt x="10609" y="13956"/>
                  </a:cubicBezTo>
                  <a:lnTo>
                    <a:pt x="10609" y="10608"/>
                  </a:lnTo>
                  <a:lnTo>
                    <a:pt x="13956" y="10608"/>
                  </a:lnTo>
                  <a:cubicBezTo>
                    <a:pt x="15296" y="10608"/>
                    <a:pt x="16384" y="9520"/>
                    <a:pt x="16384" y="8181"/>
                  </a:cubicBezTo>
                  <a:cubicBezTo>
                    <a:pt x="16384" y="6842"/>
                    <a:pt x="15296" y="5775"/>
                    <a:pt x="13956" y="5775"/>
                  </a:cubicBezTo>
                  <a:lnTo>
                    <a:pt x="10609" y="5775"/>
                  </a:lnTo>
                  <a:lnTo>
                    <a:pt x="10609" y="2427"/>
                  </a:lnTo>
                  <a:cubicBezTo>
                    <a:pt x="10609" y="1088"/>
                    <a:pt x="9521" y="0"/>
                    <a:pt x="8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7" name="Google Shape;627;p38"/>
            <p:cNvGrpSpPr/>
            <p:nvPr/>
          </p:nvGrpSpPr>
          <p:grpSpPr>
            <a:xfrm>
              <a:off x="1725799" y="3313697"/>
              <a:ext cx="445652" cy="311224"/>
              <a:chOff x="1649599" y="3389897"/>
              <a:chExt cx="445652" cy="311224"/>
            </a:xfrm>
          </p:grpSpPr>
          <p:sp>
            <p:nvSpPr>
              <p:cNvPr id="628" name="Google Shape;628;p38"/>
              <p:cNvSpPr/>
              <p:nvPr/>
            </p:nvSpPr>
            <p:spPr>
              <a:xfrm>
                <a:off x="1649599" y="3389897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7" y="1"/>
                    </a:moveTo>
                    <a:cubicBezTo>
                      <a:pt x="1088" y="1"/>
                      <a:pt x="0" y="1068"/>
                      <a:pt x="0" y="2407"/>
                    </a:cubicBezTo>
                    <a:lnTo>
                      <a:pt x="0" y="5546"/>
                    </a:lnTo>
                    <a:cubicBezTo>
                      <a:pt x="0" y="6885"/>
                      <a:pt x="1088" y="7973"/>
                      <a:pt x="2427" y="7973"/>
                    </a:cubicBezTo>
                    <a:cubicBezTo>
                      <a:pt x="3766" y="7973"/>
                      <a:pt x="4834" y="6885"/>
                      <a:pt x="4834" y="5546"/>
                    </a:cubicBezTo>
                    <a:lnTo>
                      <a:pt x="4834" y="2407"/>
                    </a:lnTo>
                    <a:cubicBezTo>
                      <a:pt x="4834" y="1068"/>
                      <a:pt x="3766" y="1"/>
                      <a:pt x="24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784217" y="3389897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07" y="1"/>
                    </a:moveTo>
                    <a:cubicBezTo>
                      <a:pt x="1068" y="1"/>
                      <a:pt x="1" y="1068"/>
                      <a:pt x="1" y="2407"/>
                    </a:cubicBezTo>
                    <a:lnTo>
                      <a:pt x="1" y="5546"/>
                    </a:lnTo>
                    <a:cubicBezTo>
                      <a:pt x="1" y="6885"/>
                      <a:pt x="1068" y="7973"/>
                      <a:pt x="2407" y="7973"/>
                    </a:cubicBezTo>
                    <a:cubicBezTo>
                      <a:pt x="3746" y="7973"/>
                      <a:pt x="4834" y="6885"/>
                      <a:pt x="4834" y="5546"/>
                    </a:cubicBezTo>
                    <a:lnTo>
                      <a:pt x="4834" y="2407"/>
                    </a:lnTo>
                    <a:cubicBezTo>
                      <a:pt x="4834" y="1068"/>
                      <a:pt x="3746" y="1"/>
                      <a:pt x="24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1918662" y="3389897"/>
                <a:ext cx="42154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973" extrusionOk="0">
                    <a:moveTo>
                      <a:pt x="2427" y="1"/>
                    </a:moveTo>
                    <a:cubicBezTo>
                      <a:pt x="1088" y="1"/>
                      <a:pt x="0" y="1068"/>
                      <a:pt x="0" y="2407"/>
                    </a:cubicBezTo>
                    <a:lnTo>
                      <a:pt x="0" y="5546"/>
                    </a:lnTo>
                    <a:cubicBezTo>
                      <a:pt x="0" y="6885"/>
                      <a:pt x="1088" y="7973"/>
                      <a:pt x="2427" y="7973"/>
                    </a:cubicBezTo>
                    <a:cubicBezTo>
                      <a:pt x="3766" y="7973"/>
                      <a:pt x="4854" y="6885"/>
                      <a:pt x="4854" y="5546"/>
                    </a:cubicBezTo>
                    <a:lnTo>
                      <a:pt x="4854" y="2407"/>
                    </a:lnTo>
                    <a:cubicBezTo>
                      <a:pt x="4854" y="1068"/>
                      <a:pt x="3766" y="1"/>
                      <a:pt x="24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53280" y="3389897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1"/>
                    </a:moveTo>
                    <a:cubicBezTo>
                      <a:pt x="1089" y="1"/>
                      <a:pt x="0" y="1068"/>
                      <a:pt x="0" y="2407"/>
                    </a:cubicBezTo>
                    <a:lnTo>
                      <a:pt x="0" y="5546"/>
                    </a:lnTo>
                    <a:cubicBezTo>
                      <a:pt x="0" y="6885"/>
                      <a:pt x="1089" y="7973"/>
                      <a:pt x="2428" y="7973"/>
                    </a:cubicBezTo>
                    <a:cubicBezTo>
                      <a:pt x="3767" y="7973"/>
                      <a:pt x="4834" y="6885"/>
                      <a:pt x="4834" y="5546"/>
                    </a:cubicBezTo>
                    <a:lnTo>
                      <a:pt x="4834" y="2407"/>
                    </a:lnTo>
                    <a:cubicBezTo>
                      <a:pt x="4834" y="1068"/>
                      <a:pt x="3767" y="1"/>
                      <a:pt x="24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1649599" y="3510901"/>
                <a:ext cx="41971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2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06"/>
                    </a:cubicBezTo>
                    <a:lnTo>
                      <a:pt x="0" y="5545"/>
                    </a:lnTo>
                    <a:cubicBezTo>
                      <a:pt x="0" y="6884"/>
                      <a:pt x="1088" y="7972"/>
                      <a:pt x="2427" y="7972"/>
                    </a:cubicBezTo>
                    <a:cubicBezTo>
                      <a:pt x="3766" y="7972"/>
                      <a:pt x="4834" y="6884"/>
                      <a:pt x="4834" y="5545"/>
                    </a:cubicBezTo>
                    <a:lnTo>
                      <a:pt x="4834" y="2406"/>
                    </a:lnTo>
                    <a:cubicBezTo>
                      <a:pt x="483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1784217" y="3510901"/>
                <a:ext cx="41971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2" extrusionOk="0">
                    <a:moveTo>
                      <a:pt x="2407" y="0"/>
                    </a:moveTo>
                    <a:cubicBezTo>
                      <a:pt x="1068" y="0"/>
                      <a:pt x="1" y="1088"/>
                      <a:pt x="1" y="2406"/>
                    </a:cubicBezTo>
                    <a:lnTo>
                      <a:pt x="1" y="5545"/>
                    </a:lnTo>
                    <a:cubicBezTo>
                      <a:pt x="1" y="6884"/>
                      <a:pt x="1068" y="7972"/>
                      <a:pt x="2407" y="7972"/>
                    </a:cubicBezTo>
                    <a:cubicBezTo>
                      <a:pt x="3746" y="7972"/>
                      <a:pt x="4834" y="6884"/>
                      <a:pt x="4834" y="5545"/>
                    </a:cubicBezTo>
                    <a:lnTo>
                      <a:pt x="4834" y="2406"/>
                    </a:lnTo>
                    <a:cubicBezTo>
                      <a:pt x="4834" y="1088"/>
                      <a:pt x="3746" y="0"/>
                      <a:pt x="2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1918662" y="3510901"/>
                <a:ext cx="42154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972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06"/>
                    </a:cubicBezTo>
                    <a:lnTo>
                      <a:pt x="0" y="5545"/>
                    </a:lnTo>
                    <a:cubicBezTo>
                      <a:pt x="0" y="6884"/>
                      <a:pt x="1088" y="7972"/>
                      <a:pt x="2427" y="7972"/>
                    </a:cubicBezTo>
                    <a:cubicBezTo>
                      <a:pt x="3766" y="7972"/>
                      <a:pt x="4854" y="6884"/>
                      <a:pt x="4854" y="5545"/>
                    </a:cubicBezTo>
                    <a:lnTo>
                      <a:pt x="4854" y="2406"/>
                    </a:lnTo>
                    <a:cubicBezTo>
                      <a:pt x="485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2053280" y="3510901"/>
                <a:ext cx="41971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2" extrusionOk="0">
                    <a:moveTo>
                      <a:pt x="2428" y="0"/>
                    </a:moveTo>
                    <a:cubicBezTo>
                      <a:pt x="1089" y="0"/>
                      <a:pt x="0" y="1088"/>
                      <a:pt x="0" y="2406"/>
                    </a:cubicBezTo>
                    <a:lnTo>
                      <a:pt x="0" y="5545"/>
                    </a:lnTo>
                    <a:cubicBezTo>
                      <a:pt x="0" y="6884"/>
                      <a:pt x="1089" y="7972"/>
                      <a:pt x="2428" y="7972"/>
                    </a:cubicBezTo>
                    <a:cubicBezTo>
                      <a:pt x="3767" y="7972"/>
                      <a:pt x="4834" y="6884"/>
                      <a:pt x="4834" y="5545"/>
                    </a:cubicBezTo>
                    <a:lnTo>
                      <a:pt x="4834" y="2406"/>
                    </a:lnTo>
                    <a:cubicBezTo>
                      <a:pt x="4834" y="108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1649599" y="3631896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27"/>
                    </a:cubicBezTo>
                    <a:lnTo>
                      <a:pt x="0" y="5566"/>
                    </a:lnTo>
                    <a:cubicBezTo>
                      <a:pt x="0" y="6905"/>
                      <a:pt x="1088" y="7972"/>
                      <a:pt x="2427" y="7972"/>
                    </a:cubicBezTo>
                    <a:cubicBezTo>
                      <a:pt x="3766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1784217" y="3631896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07" y="0"/>
                    </a:moveTo>
                    <a:cubicBezTo>
                      <a:pt x="1068" y="0"/>
                      <a:pt x="1" y="1088"/>
                      <a:pt x="1" y="2427"/>
                    </a:cubicBezTo>
                    <a:lnTo>
                      <a:pt x="1" y="5566"/>
                    </a:lnTo>
                    <a:cubicBezTo>
                      <a:pt x="1" y="6905"/>
                      <a:pt x="1068" y="7972"/>
                      <a:pt x="2407" y="7972"/>
                    </a:cubicBezTo>
                    <a:cubicBezTo>
                      <a:pt x="3746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46" y="0"/>
                      <a:pt x="2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1918662" y="3631896"/>
                <a:ext cx="42154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973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27"/>
                    </a:cubicBezTo>
                    <a:lnTo>
                      <a:pt x="0" y="5566"/>
                    </a:lnTo>
                    <a:cubicBezTo>
                      <a:pt x="0" y="6905"/>
                      <a:pt x="1088" y="7972"/>
                      <a:pt x="2427" y="7972"/>
                    </a:cubicBezTo>
                    <a:cubicBezTo>
                      <a:pt x="3766" y="7972"/>
                      <a:pt x="4854" y="6905"/>
                      <a:pt x="4854" y="5566"/>
                    </a:cubicBezTo>
                    <a:lnTo>
                      <a:pt x="4854" y="2427"/>
                    </a:lnTo>
                    <a:cubicBezTo>
                      <a:pt x="485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2053280" y="3631896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0"/>
                    </a:moveTo>
                    <a:cubicBezTo>
                      <a:pt x="1089" y="0"/>
                      <a:pt x="0" y="1088"/>
                      <a:pt x="0" y="2427"/>
                    </a:cubicBezTo>
                    <a:lnTo>
                      <a:pt x="0" y="5566"/>
                    </a:lnTo>
                    <a:cubicBezTo>
                      <a:pt x="0" y="6905"/>
                      <a:pt x="1089" y="7972"/>
                      <a:pt x="2428" y="7972"/>
                    </a:cubicBezTo>
                    <a:cubicBezTo>
                      <a:pt x="3767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0" name="Google Shape;640;p38"/>
            <p:cNvGrpSpPr/>
            <p:nvPr/>
          </p:nvGrpSpPr>
          <p:grpSpPr>
            <a:xfrm>
              <a:off x="2340950" y="3510094"/>
              <a:ext cx="176598" cy="190403"/>
              <a:chOff x="2264750" y="3586294"/>
              <a:chExt cx="176598" cy="190403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2264750" y="3586294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0"/>
                    </a:moveTo>
                    <a:cubicBezTo>
                      <a:pt x="1089" y="0"/>
                      <a:pt x="1" y="1088"/>
                      <a:pt x="1" y="2427"/>
                    </a:cubicBezTo>
                    <a:lnTo>
                      <a:pt x="1" y="5566"/>
                    </a:lnTo>
                    <a:cubicBezTo>
                      <a:pt x="1" y="6905"/>
                      <a:pt x="1089" y="7972"/>
                      <a:pt x="2428" y="7972"/>
                    </a:cubicBezTo>
                    <a:cubicBezTo>
                      <a:pt x="3767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2399368" y="3586294"/>
                <a:ext cx="41980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7973" extrusionOk="0">
                    <a:moveTo>
                      <a:pt x="2428" y="0"/>
                    </a:moveTo>
                    <a:cubicBezTo>
                      <a:pt x="1089" y="0"/>
                      <a:pt x="1" y="1088"/>
                      <a:pt x="1" y="2427"/>
                    </a:cubicBezTo>
                    <a:lnTo>
                      <a:pt x="1" y="5566"/>
                    </a:lnTo>
                    <a:cubicBezTo>
                      <a:pt x="1" y="6905"/>
                      <a:pt x="1089" y="7972"/>
                      <a:pt x="2428" y="7972"/>
                    </a:cubicBezTo>
                    <a:cubicBezTo>
                      <a:pt x="3746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46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2264750" y="3707471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0"/>
                    </a:moveTo>
                    <a:cubicBezTo>
                      <a:pt x="1089" y="0"/>
                      <a:pt x="1" y="1068"/>
                      <a:pt x="1" y="2407"/>
                    </a:cubicBezTo>
                    <a:lnTo>
                      <a:pt x="1" y="5545"/>
                    </a:lnTo>
                    <a:cubicBezTo>
                      <a:pt x="1" y="6884"/>
                      <a:pt x="1089" y="7972"/>
                      <a:pt x="2428" y="7972"/>
                    </a:cubicBezTo>
                    <a:cubicBezTo>
                      <a:pt x="3767" y="7972"/>
                      <a:pt x="4834" y="6884"/>
                      <a:pt x="4834" y="5545"/>
                    </a:cubicBezTo>
                    <a:lnTo>
                      <a:pt x="4834" y="2407"/>
                    </a:lnTo>
                    <a:cubicBezTo>
                      <a:pt x="4834" y="106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2399368" y="3707471"/>
                <a:ext cx="41980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7973" extrusionOk="0">
                    <a:moveTo>
                      <a:pt x="2428" y="0"/>
                    </a:moveTo>
                    <a:cubicBezTo>
                      <a:pt x="1089" y="0"/>
                      <a:pt x="1" y="1068"/>
                      <a:pt x="1" y="2407"/>
                    </a:cubicBezTo>
                    <a:lnTo>
                      <a:pt x="1" y="5545"/>
                    </a:lnTo>
                    <a:cubicBezTo>
                      <a:pt x="1" y="6884"/>
                      <a:pt x="1089" y="7972"/>
                      <a:pt x="2428" y="7972"/>
                    </a:cubicBezTo>
                    <a:cubicBezTo>
                      <a:pt x="3746" y="7972"/>
                      <a:pt x="4834" y="6884"/>
                      <a:pt x="4834" y="5545"/>
                    </a:cubicBezTo>
                    <a:lnTo>
                      <a:pt x="4834" y="2407"/>
                    </a:lnTo>
                    <a:cubicBezTo>
                      <a:pt x="4834" y="1068"/>
                      <a:pt x="3746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5" name="Google Shape;645;p38"/>
            <p:cNvSpPr/>
            <p:nvPr/>
          </p:nvSpPr>
          <p:spPr>
            <a:xfrm>
              <a:off x="1845495" y="3706075"/>
              <a:ext cx="193140" cy="204386"/>
            </a:xfrm>
            <a:custGeom>
              <a:avLst/>
              <a:gdLst/>
              <a:ahLst/>
              <a:cxnLst/>
              <a:rect l="l" t="t" r="r" b="b"/>
              <a:pathLst>
                <a:path w="11132" h="23540" extrusionOk="0">
                  <a:moveTo>
                    <a:pt x="11132" y="12450"/>
                  </a:moveTo>
                  <a:lnTo>
                    <a:pt x="11132" y="1"/>
                  </a:lnTo>
                  <a:lnTo>
                    <a:pt x="1" y="1"/>
                  </a:lnTo>
                  <a:lnTo>
                    <a:pt x="1" y="23540"/>
                  </a:lnTo>
                  <a:lnTo>
                    <a:pt x="11132" y="23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574822" y="2959150"/>
              <a:ext cx="1075128" cy="1075128"/>
            </a:xfrm>
            <a:custGeom>
              <a:avLst/>
              <a:gdLst/>
              <a:ahLst/>
              <a:cxnLst/>
              <a:rect l="l" t="t" r="r" b="b"/>
              <a:pathLst>
                <a:path w="123827" h="123827" extrusionOk="0">
                  <a:moveTo>
                    <a:pt x="26051" y="22828"/>
                  </a:moveTo>
                  <a:lnTo>
                    <a:pt x="26051" y="29189"/>
                  </a:lnTo>
                  <a:lnTo>
                    <a:pt x="7157" y="29189"/>
                  </a:lnTo>
                  <a:cubicBezTo>
                    <a:pt x="6382" y="29189"/>
                    <a:pt x="5734" y="28540"/>
                    <a:pt x="5734" y="27766"/>
                  </a:cubicBezTo>
                  <a:lnTo>
                    <a:pt x="5734" y="24272"/>
                  </a:lnTo>
                  <a:cubicBezTo>
                    <a:pt x="5734" y="23497"/>
                    <a:pt x="6382" y="22828"/>
                    <a:pt x="7157" y="22828"/>
                  </a:cubicBezTo>
                  <a:close/>
                  <a:moveTo>
                    <a:pt x="45070" y="4834"/>
                  </a:moveTo>
                  <a:cubicBezTo>
                    <a:pt x="50678" y="4834"/>
                    <a:pt x="55239" y="9395"/>
                    <a:pt x="55239" y="15003"/>
                  </a:cubicBezTo>
                  <a:lnTo>
                    <a:pt x="55239" y="29189"/>
                  </a:lnTo>
                  <a:lnTo>
                    <a:pt x="30884" y="29189"/>
                  </a:lnTo>
                  <a:lnTo>
                    <a:pt x="30884" y="15003"/>
                  </a:lnTo>
                  <a:cubicBezTo>
                    <a:pt x="30884" y="9395"/>
                    <a:pt x="35445" y="4834"/>
                    <a:pt x="41032" y="4834"/>
                  </a:cubicBezTo>
                  <a:close/>
                  <a:moveTo>
                    <a:pt x="78945" y="22828"/>
                  </a:moveTo>
                  <a:cubicBezTo>
                    <a:pt x="79720" y="22828"/>
                    <a:pt x="80368" y="23497"/>
                    <a:pt x="80368" y="24272"/>
                  </a:cubicBezTo>
                  <a:lnTo>
                    <a:pt x="80368" y="27766"/>
                  </a:lnTo>
                  <a:cubicBezTo>
                    <a:pt x="80368" y="28540"/>
                    <a:pt x="79720" y="29189"/>
                    <a:pt x="78945" y="29189"/>
                  </a:cubicBezTo>
                  <a:lnTo>
                    <a:pt x="60072" y="29189"/>
                  </a:lnTo>
                  <a:lnTo>
                    <a:pt x="60072" y="22828"/>
                  </a:lnTo>
                  <a:close/>
                  <a:moveTo>
                    <a:pt x="77125" y="34043"/>
                  </a:moveTo>
                  <a:lnTo>
                    <a:pt x="77125" y="95893"/>
                  </a:lnTo>
                  <a:lnTo>
                    <a:pt x="55741" y="95893"/>
                  </a:lnTo>
                  <a:lnTo>
                    <a:pt x="55741" y="88277"/>
                  </a:lnTo>
                  <a:lnTo>
                    <a:pt x="59759" y="88277"/>
                  </a:lnTo>
                  <a:cubicBezTo>
                    <a:pt x="61098" y="88277"/>
                    <a:pt x="62186" y="87189"/>
                    <a:pt x="62186" y="85850"/>
                  </a:cubicBezTo>
                  <a:cubicBezTo>
                    <a:pt x="62186" y="84511"/>
                    <a:pt x="61098" y="83444"/>
                    <a:pt x="59759" y="83444"/>
                  </a:cubicBezTo>
                  <a:lnTo>
                    <a:pt x="24607" y="83444"/>
                  </a:lnTo>
                  <a:cubicBezTo>
                    <a:pt x="23268" y="83444"/>
                    <a:pt x="22180" y="84511"/>
                    <a:pt x="22180" y="85850"/>
                  </a:cubicBezTo>
                  <a:cubicBezTo>
                    <a:pt x="22180" y="87189"/>
                    <a:pt x="23268" y="88277"/>
                    <a:pt x="24607" y="88277"/>
                  </a:cubicBezTo>
                  <a:lnTo>
                    <a:pt x="28624" y="88277"/>
                  </a:lnTo>
                  <a:lnTo>
                    <a:pt x="28624" y="95893"/>
                  </a:lnTo>
                  <a:lnTo>
                    <a:pt x="8977" y="95893"/>
                  </a:lnTo>
                  <a:lnTo>
                    <a:pt x="8977" y="34043"/>
                  </a:lnTo>
                  <a:close/>
                  <a:moveTo>
                    <a:pt x="28624" y="100727"/>
                  </a:moveTo>
                  <a:lnTo>
                    <a:pt x="28624" y="106962"/>
                  </a:lnTo>
                  <a:lnTo>
                    <a:pt x="8977" y="106962"/>
                  </a:lnTo>
                  <a:lnTo>
                    <a:pt x="8977" y="100727"/>
                  </a:lnTo>
                  <a:close/>
                  <a:moveTo>
                    <a:pt x="39756" y="88277"/>
                  </a:moveTo>
                  <a:lnTo>
                    <a:pt x="39756" y="106962"/>
                  </a:lnTo>
                  <a:lnTo>
                    <a:pt x="33478" y="106962"/>
                  </a:lnTo>
                  <a:lnTo>
                    <a:pt x="33478" y="88277"/>
                  </a:lnTo>
                  <a:close/>
                  <a:moveTo>
                    <a:pt x="50908" y="88277"/>
                  </a:moveTo>
                  <a:lnTo>
                    <a:pt x="50908" y="106962"/>
                  </a:lnTo>
                  <a:lnTo>
                    <a:pt x="44610" y="106962"/>
                  </a:lnTo>
                  <a:lnTo>
                    <a:pt x="44610" y="88277"/>
                  </a:lnTo>
                  <a:close/>
                  <a:moveTo>
                    <a:pt x="77125" y="100727"/>
                  </a:moveTo>
                  <a:lnTo>
                    <a:pt x="77125" y="106962"/>
                  </a:lnTo>
                  <a:lnTo>
                    <a:pt x="55741" y="106962"/>
                  </a:lnTo>
                  <a:lnTo>
                    <a:pt x="55741" y="100727"/>
                  </a:lnTo>
                  <a:close/>
                  <a:moveTo>
                    <a:pt x="101083" y="96395"/>
                  </a:moveTo>
                  <a:lnTo>
                    <a:pt x="101083" y="106962"/>
                  </a:lnTo>
                  <a:lnTo>
                    <a:pt x="95161" y="106962"/>
                  </a:lnTo>
                  <a:lnTo>
                    <a:pt x="95161" y="96395"/>
                  </a:lnTo>
                  <a:close/>
                  <a:moveTo>
                    <a:pt x="114788" y="54883"/>
                  </a:moveTo>
                  <a:cubicBezTo>
                    <a:pt x="114809" y="54883"/>
                    <a:pt x="114850" y="54925"/>
                    <a:pt x="114850" y="54946"/>
                  </a:cubicBezTo>
                  <a:lnTo>
                    <a:pt x="114850" y="106962"/>
                  </a:lnTo>
                  <a:lnTo>
                    <a:pt x="105916" y="106962"/>
                  </a:lnTo>
                  <a:lnTo>
                    <a:pt x="105916" y="96395"/>
                  </a:lnTo>
                  <a:lnTo>
                    <a:pt x="106920" y="96395"/>
                  </a:lnTo>
                  <a:cubicBezTo>
                    <a:pt x="108259" y="96395"/>
                    <a:pt x="109327" y="95307"/>
                    <a:pt x="109327" y="93968"/>
                  </a:cubicBezTo>
                  <a:cubicBezTo>
                    <a:pt x="109327" y="92629"/>
                    <a:pt x="108259" y="91541"/>
                    <a:pt x="106920" y="91541"/>
                  </a:cubicBezTo>
                  <a:lnTo>
                    <a:pt x="89324" y="91541"/>
                  </a:lnTo>
                  <a:cubicBezTo>
                    <a:pt x="87984" y="91541"/>
                    <a:pt x="86896" y="92629"/>
                    <a:pt x="86896" y="93968"/>
                  </a:cubicBezTo>
                  <a:cubicBezTo>
                    <a:pt x="86896" y="95307"/>
                    <a:pt x="87984" y="96395"/>
                    <a:pt x="89324" y="96395"/>
                  </a:cubicBezTo>
                  <a:lnTo>
                    <a:pt x="90328" y="96395"/>
                  </a:lnTo>
                  <a:lnTo>
                    <a:pt x="90328" y="106962"/>
                  </a:lnTo>
                  <a:lnTo>
                    <a:pt x="81958" y="106962"/>
                  </a:lnTo>
                  <a:lnTo>
                    <a:pt x="81958" y="54883"/>
                  </a:lnTo>
                  <a:close/>
                  <a:moveTo>
                    <a:pt x="118993" y="111795"/>
                  </a:moveTo>
                  <a:lnTo>
                    <a:pt x="118993" y="118993"/>
                  </a:lnTo>
                  <a:lnTo>
                    <a:pt x="4834" y="118993"/>
                  </a:lnTo>
                  <a:lnTo>
                    <a:pt x="4834" y="111795"/>
                  </a:lnTo>
                  <a:close/>
                  <a:moveTo>
                    <a:pt x="41053" y="0"/>
                  </a:moveTo>
                  <a:cubicBezTo>
                    <a:pt x="32767" y="0"/>
                    <a:pt x="26051" y="6738"/>
                    <a:pt x="26051" y="15003"/>
                  </a:cubicBezTo>
                  <a:lnTo>
                    <a:pt x="26051" y="17995"/>
                  </a:lnTo>
                  <a:lnTo>
                    <a:pt x="7157" y="17995"/>
                  </a:lnTo>
                  <a:cubicBezTo>
                    <a:pt x="3704" y="17995"/>
                    <a:pt x="900" y="20819"/>
                    <a:pt x="900" y="24272"/>
                  </a:cubicBezTo>
                  <a:lnTo>
                    <a:pt x="900" y="27766"/>
                  </a:lnTo>
                  <a:cubicBezTo>
                    <a:pt x="900" y="30130"/>
                    <a:pt x="2219" y="32181"/>
                    <a:pt x="4144" y="33248"/>
                  </a:cubicBezTo>
                  <a:lnTo>
                    <a:pt x="4144" y="106962"/>
                  </a:lnTo>
                  <a:lnTo>
                    <a:pt x="2428" y="106962"/>
                  </a:lnTo>
                  <a:cubicBezTo>
                    <a:pt x="1089" y="106962"/>
                    <a:pt x="1" y="108050"/>
                    <a:pt x="1" y="109389"/>
                  </a:cubicBezTo>
                  <a:lnTo>
                    <a:pt x="1" y="121420"/>
                  </a:lnTo>
                  <a:cubicBezTo>
                    <a:pt x="1" y="122738"/>
                    <a:pt x="1089" y="123826"/>
                    <a:pt x="2428" y="123826"/>
                  </a:cubicBezTo>
                  <a:lnTo>
                    <a:pt x="121420" y="123826"/>
                  </a:lnTo>
                  <a:cubicBezTo>
                    <a:pt x="122760" y="123826"/>
                    <a:pt x="123827" y="122738"/>
                    <a:pt x="123827" y="121420"/>
                  </a:cubicBezTo>
                  <a:lnTo>
                    <a:pt x="123827" y="109389"/>
                  </a:lnTo>
                  <a:cubicBezTo>
                    <a:pt x="123827" y="108050"/>
                    <a:pt x="122739" y="106962"/>
                    <a:pt x="121420" y="106962"/>
                  </a:cubicBezTo>
                  <a:lnTo>
                    <a:pt x="119684" y="106962"/>
                  </a:lnTo>
                  <a:lnTo>
                    <a:pt x="119684" y="54946"/>
                  </a:lnTo>
                  <a:cubicBezTo>
                    <a:pt x="119684" y="52247"/>
                    <a:pt x="117487" y="50050"/>
                    <a:pt x="114788" y="50050"/>
                  </a:cubicBezTo>
                  <a:lnTo>
                    <a:pt x="81958" y="50050"/>
                  </a:lnTo>
                  <a:lnTo>
                    <a:pt x="81958" y="33248"/>
                  </a:lnTo>
                  <a:cubicBezTo>
                    <a:pt x="83904" y="32181"/>
                    <a:pt x="85202" y="30130"/>
                    <a:pt x="85202" y="27766"/>
                  </a:cubicBezTo>
                  <a:lnTo>
                    <a:pt x="85202" y="24272"/>
                  </a:lnTo>
                  <a:cubicBezTo>
                    <a:pt x="85202" y="20819"/>
                    <a:pt x="82398" y="17995"/>
                    <a:pt x="78945" y="17995"/>
                  </a:cubicBezTo>
                  <a:lnTo>
                    <a:pt x="60072" y="17995"/>
                  </a:lnTo>
                  <a:lnTo>
                    <a:pt x="60072" y="15003"/>
                  </a:lnTo>
                  <a:cubicBezTo>
                    <a:pt x="60072" y="6738"/>
                    <a:pt x="53335" y="0"/>
                    <a:pt x="45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BEF550-4612-9639-923B-15FE82F3F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170" y="55179"/>
            <a:ext cx="532088" cy="270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4"/>
          <p:cNvSpPr txBox="1">
            <a:spLocks noGrp="1"/>
          </p:cNvSpPr>
          <p:nvPr>
            <p:ph type="title" idx="6"/>
          </p:nvPr>
        </p:nvSpPr>
        <p:spPr>
          <a:xfrm>
            <a:off x="732887" y="147448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Methodology </a:t>
            </a:r>
            <a:endParaRPr sz="3600" u="none"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68102-2CF7-E2BA-D3A1-FF15AB0A73BE}"/>
              </a:ext>
            </a:extLst>
          </p:cNvPr>
          <p:cNvSpPr txBox="1"/>
          <p:nvPr/>
        </p:nvSpPr>
        <p:spPr>
          <a:xfrm>
            <a:off x="462401" y="849854"/>
            <a:ext cx="4195878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Type of Study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Cross-Sectional Study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Blood Bank and IT Department, RGCI Hospital, New Delhi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Duration of study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: 3 Months (7</a:t>
            </a:r>
            <a:r>
              <a:rPr lang="en-IN" sz="1100" baseline="30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February 2023- 7</a:t>
            </a:r>
            <a:r>
              <a:rPr lang="en-IN" sz="1100" baseline="30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May 2023)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Type of data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The data used for this study is </a:t>
            </a: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Primary Data. 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data was collected directly from End-users. 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Sampling Size: 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Sampling Technique: 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Complete Enumeration Sampling of Blood Bank Department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End Users- Blood Bank Supervisors and Technicians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Inclusion Criteria</a:t>
            </a:r>
            <a:r>
              <a:rPr lang="en-IN" sz="11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Blood Bank Supervisors &amp; Technicians actively utilise Blood Bank Module on HMIS.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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Exclusion Criteria</a:t>
            </a:r>
            <a:r>
              <a:rPr lang="en-IN" sz="11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Nursing Staff not actively utilising Blood Bank Module on HMIS</a:t>
            </a:r>
            <a:endParaRPr lang="en-IN" sz="11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"/>
            </a:pPr>
            <a:endParaRPr lang="en-IN" sz="11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"/>
            </a:pPr>
            <a:endParaRPr lang="en-IN" sz="11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C4164E-2115-E7F8-D75A-38CD56167548}"/>
              </a:ext>
            </a:extLst>
          </p:cNvPr>
          <p:cNvSpPr txBox="1"/>
          <p:nvPr/>
        </p:nvSpPr>
        <p:spPr>
          <a:xfrm>
            <a:off x="4722627" y="1144874"/>
            <a:ext cx="4305141" cy="344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 Tool/UAT Tool :</a:t>
            </a:r>
            <a:r>
              <a:rPr lang="en-IN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Structured Questionnaire (Open Ended &amp; Closed Ended Questions)</a:t>
            </a:r>
          </a:p>
          <a:p>
            <a:pPr marL="171450" lvl="0" indent="-17145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 Procedure: </a:t>
            </a: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</a:rPr>
              <a:t>The questionnaire was distributed to the end-users to conduct User Acceptance Testing (UAT). </a:t>
            </a:r>
            <a:endParaRPr lang="en-IN" sz="11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Data Analysis</a:t>
            </a:r>
            <a:r>
              <a:rPr lang="en-IN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Microsoft Excel is used for Data Analysis &amp; Visualisation</a:t>
            </a:r>
            <a:endParaRPr lang="en-US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Ethical Approval: </a:t>
            </a:r>
            <a:r>
              <a:rPr lang="en-IN" sz="11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SRB Clearance Obtained </a:t>
            </a:r>
          </a:p>
          <a:p>
            <a:pPr marL="171450" lvl="0" indent="-17145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Ethical Considerations: </a:t>
            </a:r>
          </a:p>
          <a:p>
            <a:pPr marL="171450" lvl="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Informed consent was obtained from participants after providing comprehensive knowledge about the study</a:t>
            </a:r>
          </a:p>
          <a:p>
            <a:pPr marL="171450" lvl="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050" dirty="0">
                <a:solidFill>
                  <a:schemeClr val="tx1"/>
                </a:solidFill>
                <a:latin typeface="+mj-lt"/>
              </a:rPr>
              <a:t>Participants were given the R</a:t>
            </a:r>
            <a:r>
              <a:rPr lang="en-IN" sz="1050" i="0" dirty="0">
                <a:solidFill>
                  <a:schemeClr val="tx1"/>
                </a:solidFill>
                <a:effectLst/>
                <a:latin typeface="+mj-lt"/>
              </a:rPr>
              <a:t>ight to voluntary participation and withdrawal at any stage. </a:t>
            </a:r>
          </a:p>
          <a:p>
            <a:pPr marL="171450" lvl="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050" i="0" dirty="0">
                <a:solidFill>
                  <a:schemeClr val="tx1"/>
                </a:solidFill>
                <a:effectLst/>
                <a:latin typeface="+mj-lt"/>
              </a:rPr>
              <a:t>Privacy and anonymity are strictly maintained.</a:t>
            </a:r>
            <a:endParaRPr lang="en-IN" sz="105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IN" sz="11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oogle Shape;774;p43">
            <a:extLst>
              <a:ext uri="{FF2B5EF4-FFF2-40B4-BE49-F238E27FC236}">
                <a16:creationId xmlns:a16="http://schemas.microsoft.com/office/drawing/2014/main" id="{6F968EC8-A1E4-758F-2C54-67B5AE67D222}"/>
              </a:ext>
            </a:extLst>
          </p:cNvPr>
          <p:cNvGrpSpPr/>
          <p:nvPr/>
        </p:nvGrpSpPr>
        <p:grpSpPr>
          <a:xfrm>
            <a:off x="3587982" y="4693314"/>
            <a:ext cx="2269248" cy="331102"/>
            <a:chOff x="2388713" y="3132618"/>
            <a:chExt cx="4366593" cy="570708"/>
          </a:xfrm>
        </p:grpSpPr>
        <p:grpSp>
          <p:nvGrpSpPr>
            <p:cNvPr id="23" name="Google Shape;775;p43">
              <a:extLst>
                <a:ext uri="{FF2B5EF4-FFF2-40B4-BE49-F238E27FC236}">
                  <a16:creationId xmlns:a16="http://schemas.microsoft.com/office/drawing/2014/main" id="{4AA395A3-E5EB-4B96-370A-F1BE1F56288D}"/>
                </a:ext>
              </a:extLst>
            </p:cNvPr>
            <p:cNvGrpSpPr/>
            <p:nvPr/>
          </p:nvGrpSpPr>
          <p:grpSpPr>
            <a:xfrm>
              <a:off x="2388713" y="3182416"/>
              <a:ext cx="443284" cy="520910"/>
              <a:chOff x="6186075" y="2782464"/>
              <a:chExt cx="352344" cy="414012"/>
            </a:xfrm>
          </p:grpSpPr>
          <p:sp>
            <p:nvSpPr>
              <p:cNvPr id="49" name="Google Shape;776;p43">
                <a:extLst>
                  <a:ext uri="{FF2B5EF4-FFF2-40B4-BE49-F238E27FC236}">
                    <a16:creationId xmlns:a16="http://schemas.microsoft.com/office/drawing/2014/main" id="{5B6A7D4D-F468-153C-9798-016BCAA1E401}"/>
                  </a:ext>
                </a:extLst>
              </p:cNvPr>
              <p:cNvSpPr/>
              <p:nvPr/>
            </p:nvSpPr>
            <p:spPr>
              <a:xfrm rot="10800000">
                <a:off x="6190719" y="2828781"/>
                <a:ext cx="196500" cy="102300"/>
              </a:xfrm>
              <a:prstGeom prst="trapezoid">
                <a:avLst>
                  <a:gd name="adj" fmla="val 3142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oogle Shape;777;p43">
                <a:extLst>
                  <a:ext uri="{FF2B5EF4-FFF2-40B4-BE49-F238E27FC236}">
                    <a16:creationId xmlns:a16="http://schemas.microsoft.com/office/drawing/2014/main" id="{1E93B1F5-A41E-00BE-215A-A7D0371B051B}"/>
                  </a:ext>
                </a:extLst>
              </p:cNvPr>
              <p:cNvGrpSpPr/>
              <p:nvPr/>
            </p:nvGrpSpPr>
            <p:grpSpPr>
              <a:xfrm>
                <a:off x="6186075" y="3115175"/>
                <a:ext cx="297952" cy="81301"/>
                <a:chOff x="6186075" y="3115175"/>
                <a:chExt cx="297952" cy="81301"/>
              </a:xfrm>
            </p:grpSpPr>
            <p:sp>
              <p:nvSpPr>
                <p:cNvPr id="52" name="Google Shape;778;p43">
                  <a:extLst>
                    <a:ext uri="{FF2B5EF4-FFF2-40B4-BE49-F238E27FC236}">
                      <a16:creationId xmlns:a16="http://schemas.microsoft.com/office/drawing/2014/main" id="{685C92AB-9BAF-622B-5253-6E65C0AB5DE7}"/>
                    </a:ext>
                  </a:extLst>
                </p:cNvPr>
                <p:cNvSpPr/>
                <p:nvPr/>
              </p:nvSpPr>
              <p:spPr>
                <a:xfrm>
                  <a:off x="6186075" y="3116061"/>
                  <a:ext cx="150642" cy="80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905" extrusionOk="0">
                      <a:moveTo>
                        <a:pt x="2490" y="0"/>
                      </a:moveTo>
                      <a:lnTo>
                        <a:pt x="1026" y="189"/>
                      </a:lnTo>
                      <a:cubicBezTo>
                        <a:pt x="419" y="398"/>
                        <a:pt x="0" y="1026"/>
                        <a:pt x="0" y="1674"/>
                      </a:cubicBezTo>
                      <a:lnTo>
                        <a:pt x="0" y="1905"/>
                      </a:lnTo>
                      <a:lnTo>
                        <a:pt x="3767" y="1905"/>
                      </a:lnTo>
                      <a:lnTo>
                        <a:pt x="3767" y="1695"/>
                      </a:lnTo>
                      <a:lnTo>
                        <a:pt x="249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Google Shape;779;p43">
                  <a:extLst>
                    <a:ext uri="{FF2B5EF4-FFF2-40B4-BE49-F238E27FC236}">
                      <a16:creationId xmlns:a16="http://schemas.microsoft.com/office/drawing/2014/main" id="{36782C3B-4AD2-C57E-4DDB-81DE07A5118B}"/>
                    </a:ext>
                  </a:extLst>
                </p:cNvPr>
                <p:cNvSpPr/>
                <p:nvPr/>
              </p:nvSpPr>
              <p:spPr>
                <a:xfrm>
                  <a:off x="6333384" y="3115175"/>
                  <a:ext cx="150642" cy="8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926" extrusionOk="0">
                      <a:moveTo>
                        <a:pt x="1256" y="1"/>
                      </a:moveTo>
                      <a:lnTo>
                        <a:pt x="0" y="1716"/>
                      </a:lnTo>
                      <a:lnTo>
                        <a:pt x="0" y="1926"/>
                      </a:lnTo>
                      <a:lnTo>
                        <a:pt x="3767" y="1926"/>
                      </a:lnTo>
                      <a:lnTo>
                        <a:pt x="3767" y="1695"/>
                      </a:lnTo>
                      <a:cubicBezTo>
                        <a:pt x="3767" y="1047"/>
                        <a:pt x="3348" y="419"/>
                        <a:pt x="2741" y="210"/>
                      </a:cubicBez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Google Shape;780;p43">
                <a:extLst>
                  <a:ext uri="{FF2B5EF4-FFF2-40B4-BE49-F238E27FC236}">
                    <a16:creationId xmlns:a16="http://schemas.microsoft.com/office/drawing/2014/main" id="{140257BE-EFC6-4F3A-0B2D-F458DE9B8F22}"/>
                  </a:ext>
                </a:extLst>
              </p:cNvPr>
              <p:cNvSpPr/>
              <p:nvPr/>
            </p:nvSpPr>
            <p:spPr>
              <a:xfrm>
                <a:off x="6196535" y="2782464"/>
                <a:ext cx="341884" cy="389698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0734" extrusionOk="0">
                    <a:moveTo>
                      <a:pt x="4395" y="628"/>
                    </a:moveTo>
                    <a:lnTo>
                      <a:pt x="4395" y="1276"/>
                    </a:lnTo>
                    <a:lnTo>
                      <a:pt x="3767" y="1276"/>
                    </a:lnTo>
                    <a:lnTo>
                      <a:pt x="3767" y="1904"/>
                    </a:lnTo>
                    <a:lnTo>
                      <a:pt x="4395" y="1904"/>
                    </a:lnTo>
                    <a:lnTo>
                      <a:pt x="4395" y="2532"/>
                    </a:lnTo>
                    <a:lnTo>
                      <a:pt x="3202" y="2532"/>
                    </a:lnTo>
                    <a:lnTo>
                      <a:pt x="2616" y="628"/>
                    </a:lnTo>
                    <a:close/>
                    <a:moveTo>
                      <a:pt x="6822" y="628"/>
                    </a:moveTo>
                    <a:lnTo>
                      <a:pt x="6341" y="2532"/>
                    </a:lnTo>
                    <a:lnTo>
                      <a:pt x="5022" y="2532"/>
                    </a:lnTo>
                    <a:lnTo>
                      <a:pt x="5022" y="1904"/>
                    </a:lnTo>
                    <a:lnTo>
                      <a:pt x="5650" y="1904"/>
                    </a:lnTo>
                    <a:lnTo>
                      <a:pt x="5650" y="1276"/>
                    </a:lnTo>
                    <a:lnTo>
                      <a:pt x="5022" y="1276"/>
                    </a:lnTo>
                    <a:lnTo>
                      <a:pt x="5022" y="628"/>
                    </a:lnTo>
                    <a:close/>
                    <a:moveTo>
                      <a:pt x="7010" y="2469"/>
                    </a:moveTo>
                    <a:cubicBezTo>
                      <a:pt x="7282" y="2867"/>
                      <a:pt x="7470" y="3306"/>
                      <a:pt x="7512" y="3787"/>
                    </a:cubicBezTo>
                    <a:lnTo>
                      <a:pt x="4206" y="3787"/>
                    </a:lnTo>
                    <a:lnTo>
                      <a:pt x="3579" y="3160"/>
                    </a:lnTo>
                    <a:lnTo>
                      <a:pt x="6843" y="3160"/>
                    </a:lnTo>
                    <a:lnTo>
                      <a:pt x="7010" y="2469"/>
                    </a:lnTo>
                    <a:close/>
                    <a:moveTo>
                      <a:pt x="2491" y="2364"/>
                    </a:moveTo>
                    <a:lnTo>
                      <a:pt x="2742" y="3160"/>
                    </a:lnTo>
                    <a:lnTo>
                      <a:pt x="3328" y="3160"/>
                    </a:lnTo>
                    <a:lnTo>
                      <a:pt x="2700" y="3787"/>
                    </a:lnTo>
                    <a:lnTo>
                      <a:pt x="2512" y="3787"/>
                    </a:lnTo>
                    <a:cubicBezTo>
                      <a:pt x="2281" y="3787"/>
                      <a:pt x="2072" y="3850"/>
                      <a:pt x="1884" y="3955"/>
                    </a:cubicBezTo>
                    <a:cubicBezTo>
                      <a:pt x="1905" y="3369"/>
                      <a:pt x="2135" y="2825"/>
                      <a:pt x="2491" y="2364"/>
                    </a:cubicBezTo>
                    <a:close/>
                    <a:moveTo>
                      <a:pt x="2512" y="4436"/>
                    </a:moveTo>
                    <a:lnTo>
                      <a:pt x="2512" y="5377"/>
                    </a:lnTo>
                    <a:cubicBezTo>
                      <a:pt x="2512" y="5482"/>
                      <a:pt x="2512" y="5587"/>
                      <a:pt x="2533" y="5691"/>
                    </a:cubicBezTo>
                    <a:lnTo>
                      <a:pt x="2512" y="5691"/>
                    </a:lnTo>
                    <a:cubicBezTo>
                      <a:pt x="2156" y="5691"/>
                      <a:pt x="1884" y="5398"/>
                      <a:pt x="1884" y="5064"/>
                    </a:cubicBezTo>
                    <a:cubicBezTo>
                      <a:pt x="1884" y="4708"/>
                      <a:pt x="2156" y="4436"/>
                      <a:pt x="2512" y="4436"/>
                    </a:cubicBezTo>
                    <a:close/>
                    <a:moveTo>
                      <a:pt x="6906" y="4436"/>
                    </a:moveTo>
                    <a:cubicBezTo>
                      <a:pt x="7261" y="4436"/>
                      <a:pt x="7533" y="4708"/>
                      <a:pt x="7533" y="5064"/>
                    </a:cubicBezTo>
                    <a:cubicBezTo>
                      <a:pt x="7533" y="5398"/>
                      <a:pt x="7261" y="5691"/>
                      <a:pt x="6906" y="5691"/>
                    </a:cubicBezTo>
                    <a:lnTo>
                      <a:pt x="6885" y="5691"/>
                    </a:lnTo>
                    <a:cubicBezTo>
                      <a:pt x="6906" y="5587"/>
                      <a:pt x="6906" y="5482"/>
                      <a:pt x="6906" y="5377"/>
                    </a:cubicBezTo>
                    <a:lnTo>
                      <a:pt x="6906" y="4436"/>
                    </a:lnTo>
                    <a:close/>
                    <a:moveTo>
                      <a:pt x="3453" y="3934"/>
                    </a:moveTo>
                    <a:lnTo>
                      <a:pt x="3955" y="4436"/>
                    </a:lnTo>
                    <a:lnTo>
                      <a:pt x="6278" y="4436"/>
                    </a:lnTo>
                    <a:lnTo>
                      <a:pt x="6278" y="5357"/>
                    </a:lnTo>
                    <a:cubicBezTo>
                      <a:pt x="6278" y="6235"/>
                      <a:pt x="5566" y="6947"/>
                      <a:pt x="4709" y="6947"/>
                    </a:cubicBezTo>
                    <a:cubicBezTo>
                      <a:pt x="3830" y="6947"/>
                      <a:pt x="3139" y="6235"/>
                      <a:pt x="3139" y="5377"/>
                    </a:cubicBezTo>
                    <a:lnTo>
                      <a:pt x="3139" y="4248"/>
                    </a:lnTo>
                    <a:lnTo>
                      <a:pt x="3453" y="3934"/>
                    </a:lnTo>
                    <a:close/>
                    <a:moveTo>
                      <a:pt x="1842" y="6131"/>
                    </a:moveTo>
                    <a:cubicBezTo>
                      <a:pt x="2030" y="6235"/>
                      <a:pt x="2261" y="6319"/>
                      <a:pt x="2512" y="6319"/>
                    </a:cubicBezTo>
                    <a:lnTo>
                      <a:pt x="2721" y="6319"/>
                    </a:lnTo>
                    <a:cubicBezTo>
                      <a:pt x="2867" y="6612"/>
                      <a:pt x="3056" y="6863"/>
                      <a:pt x="3307" y="7072"/>
                    </a:cubicBezTo>
                    <a:lnTo>
                      <a:pt x="3202" y="7533"/>
                    </a:lnTo>
                    <a:lnTo>
                      <a:pt x="1507" y="7763"/>
                    </a:lnTo>
                    <a:lnTo>
                      <a:pt x="1465" y="7763"/>
                    </a:lnTo>
                    <a:cubicBezTo>
                      <a:pt x="1340" y="7805"/>
                      <a:pt x="1235" y="7867"/>
                      <a:pt x="1110" y="7930"/>
                    </a:cubicBezTo>
                    <a:lnTo>
                      <a:pt x="921" y="7846"/>
                    </a:lnTo>
                    <a:cubicBezTo>
                      <a:pt x="733" y="7742"/>
                      <a:pt x="628" y="7554"/>
                      <a:pt x="628" y="7344"/>
                    </a:cubicBezTo>
                    <a:lnTo>
                      <a:pt x="628" y="7030"/>
                    </a:lnTo>
                    <a:cubicBezTo>
                      <a:pt x="658" y="7033"/>
                      <a:pt x="687" y="7034"/>
                      <a:pt x="717" y="7034"/>
                    </a:cubicBezTo>
                    <a:cubicBezTo>
                      <a:pt x="922" y="7034"/>
                      <a:pt x="1136" y="6973"/>
                      <a:pt x="1319" y="6863"/>
                    </a:cubicBezTo>
                    <a:cubicBezTo>
                      <a:pt x="1591" y="6696"/>
                      <a:pt x="1779" y="6424"/>
                      <a:pt x="1842" y="6131"/>
                    </a:cubicBezTo>
                    <a:close/>
                    <a:moveTo>
                      <a:pt x="7575" y="6131"/>
                    </a:moveTo>
                    <a:cubicBezTo>
                      <a:pt x="7638" y="6424"/>
                      <a:pt x="7826" y="6696"/>
                      <a:pt x="8098" y="6863"/>
                    </a:cubicBezTo>
                    <a:cubicBezTo>
                      <a:pt x="8281" y="6973"/>
                      <a:pt x="8495" y="7034"/>
                      <a:pt x="8700" y="7034"/>
                    </a:cubicBezTo>
                    <a:cubicBezTo>
                      <a:pt x="8730" y="7034"/>
                      <a:pt x="8759" y="7033"/>
                      <a:pt x="8789" y="7030"/>
                    </a:cubicBezTo>
                    <a:lnTo>
                      <a:pt x="8789" y="7344"/>
                    </a:lnTo>
                    <a:cubicBezTo>
                      <a:pt x="8789" y="7554"/>
                      <a:pt x="8684" y="7742"/>
                      <a:pt x="8496" y="7846"/>
                    </a:cubicBezTo>
                    <a:lnTo>
                      <a:pt x="8307" y="7930"/>
                    </a:lnTo>
                    <a:cubicBezTo>
                      <a:pt x="8182" y="7867"/>
                      <a:pt x="8077" y="7826"/>
                      <a:pt x="7952" y="7763"/>
                    </a:cubicBezTo>
                    <a:lnTo>
                      <a:pt x="7910" y="7763"/>
                    </a:lnTo>
                    <a:lnTo>
                      <a:pt x="6215" y="7533"/>
                    </a:lnTo>
                    <a:lnTo>
                      <a:pt x="6090" y="7072"/>
                    </a:lnTo>
                    <a:cubicBezTo>
                      <a:pt x="6341" y="6863"/>
                      <a:pt x="6550" y="6612"/>
                      <a:pt x="6696" y="6319"/>
                    </a:cubicBezTo>
                    <a:lnTo>
                      <a:pt x="6906" y="6319"/>
                    </a:lnTo>
                    <a:cubicBezTo>
                      <a:pt x="7157" y="6319"/>
                      <a:pt x="7366" y="6256"/>
                      <a:pt x="7575" y="6131"/>
                    </a:cubicBezTo>
                    <a:close/>
                    <a:moveTo>
                      <a:pt x="5525" y="7407"/>
                    </a:moveTo>
                    <a:lnTo>
                      <a:pt x="5671" y="7951"/>
                    </a:lnTo>
                    <a:lnTo>
                      <a:pt x="4709" y="9269"/>
                    </a:lnTo>
                    <a:lnTo>
                      <a:pt x="3746" y="7951"/>
                    </a:lnTo>
                    <a:lnTo>
                      <a:pt x="3893" y="7407"/>
                    </a:lnTo>
                    <a:cubicBezTo>
                      <a:pt x="4144" y="7512"/>
                      <a:pt x="4416" y="7574"/>
                      <a:pt x="4709" y="7574"/>
                    </a:cubicBezTo>
                    <a:cubicBezTo>
                      <a:pt x="5002" y="7574"/>
                      <a:pt x="5274" y="7512"/>
                      <a:pt x="5525" y="7407"/>
                    </a:cubicBezTo>
                    <a:close/>
                    <a:moveTo>
                      <a:pt x="3139" y="8181"/>
                    </a:moveTo>
                    <a:lnTo>
                      <a:pt x="4395" y="9897"/>
                    </a:lnTo>
                    <a:lnTo>
                      <a:pt x="4395" y="10106"/>
                    </a:lnTo>
                    <a:lnTo>
                      <a:pt x="628" y="10106"/>
                    </a:lnTo>
                    <a:lnTo>
                      <a:pt x="628" y="9876"/>
                    </a:lnTo>
                    <a:cubicBezTo>
                      <a:pt x="628" y="9207"/>
                      <a:pt x="1047" y="8600"/>
                      <a:pt x="1654" y="8370"/>
                    </a:cubicBezTo>
                    <a:lnTo>
                      <a:pt x="3139" y="8181"/>
                    </a:lnTo>
                    <a:close/>
                    <a:moveTo>
                      <a:pt x="6278" y="8181"/>
                    </a:moveTo>
                    <a:lnTo>
                      <a:pt x="7763" y="8370"/>
                    </a:lnTo>
                    <a:cubicBezTo>
                      <a:pt x="8370" y="8600"/>
                      <a:pt x="8789" y="9207"/>
                      <a:pt x="8789" y="9876"/>
                    </a:cubicBezTo>
                    <a:lnTo>
                      <a:pt x="8789" y="10106"/>
                    </a:lnTo>
                    <a:lnTo>
                      <a:pt x="5022" y="10106"/>
                    </a:lnTo>
                    <a:lnTo>
                      <a:pt x="5022" y="9897"/>
                    </a:lnTo>
                    <a:lnTo>
                      <a:pt x="6278" y="8181"/>
                    </a:lnTo>
                    <a:close/>
                    <a:moveTo>
                      <a:pt x="1758" y="0"/>
                    </a:moveTo>
                    <a:lnTo>
                      <a:pt x="2281" y="1653"/>
                    </a:lnTo>
                    <a:cubicBezTo>
                      <a:pt x="1612" y="2302"/>
                      <a:pt x="1256" y="3160"/>
                      <a:pt x="1256" y="4164"/>
                    </a:cubicBezTo>
                    <a:lnTo>
                      <a:pt x="1256" y="5859"/>
                    </a:lnTo>
                    <a:cubicBezTo>
                      <a:pt x="1256" y="6047"/>
                      <a:pt x="1152" y="6214"/>
                      <a:pt x="984" y="6319"/>
                    </a:cubicBezTo>
                    <a:cubicBezTo>
                      <a:pt x="892" y="6377"/>
                      <a:pt x="794" y="6409"/>
                      <a:pt x="693" y="6409"/>
                    </a:cubicBezTo>
                    <a:cubicBezTo>
                      <a:pt x="610" y="6409"/>
                      <a:pt x="525" y="6387"/>
                      <a:pt x="440" y="6340"/>
                    </a:cubicBezTo>
                    <a:lnTo>
                      <a:pt x="1" y="6110"/>
                    </a:lnTo>
                    <a:lnTo>
                      <a:pt x="1" y="7344"/>
                    </a:lnTo>
                    <a:cubicBezTo>
                      <a:pt x="1" y="7763"/>
                      <a:pt x="210" y="8160"/>
                      <a:pt x="566" y="8370"/>
                    </a:cubicBezTo>
                    <a:cubicBezTo>
                      <a:pt x="210" y="8767"/>
                      <a:pt x="1" y="9311"/>
                      <a:pt x="1" y="9876"/>
                    </a:cubicBezTo>
                    <a:lnTo>
                      <a:pt x="1" y="10734"/>
                    </a:lnTo>
                    <a:lnTo>
                      <a:pt x="9416" y="10734"/>
                    </a:lnTo>
                    <a:lnTo>
                      <a:pt x="9416" y="9876"/>
                    </a:lnTo>
                    <a:cubicBezTo>
                      <a:pt x="9416" y="9311"/>
                      <a:pt x="9207" y="8767"/>
                      <a:pt x="8831" y="8370"/>
                    </a:cubicBezTo>
                    <a:cubicBezTo>
                      <a:pt x="9207" y="8160"/>
                      <a:pt x="9416" y="7763"/>
                      <a:pt x="9416" y="7344"/>
                    </a:cubicBezTo>
                    <a:lnTo>
                      <a:pt x="9416" y="6110"/>
                    </a:lnTo>
                    <a:lnTo>
                      <a:pt x="8956" y="6340"/>
                    </a:lnTo>
                    <a:cubicBezTo>
                      <a:pt x="8881" y="6387"/>
                      <a:pt x="8801" y="6409"/>
                      <a:pt x="8721" y="6409"/>
                    </a:cubicBezTo>
                    <a:cubicBezTo>
                      <a:pt x="8623" y="6409"/>
                      <a:pt x="8525" y="6377"/>
                      <a:pt x="8433" y="6319"/>
                    </a:cubicBezTo>
                    <a:cubicBezTo>
                      <a:pt x="8266" y="6214"/>
                      <a:pt x="8161" y="6047"/>
                      <a:pt x="8161" y="5859"/>
                    </a:cubicBezTo>
                    <a:lnTo>
                      <a:pt x="8161" y="4122"/>
                    </a:lnTo>
                    <a:cubicBezTo>
                      <a:pt x="8161" y="3222"/>
                      <a:pt x="7826" y="2364"/>
                      <a:pt x="7198" y="1716"/>
                    </a:cubicBezTo>
                    <a:lnTo>
                      <a:pt x="76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oogle Shape;781;p43">
              <a:extLst>
                <a:ext uri="{FF2B5EF4-FFF2-40B4-BE49-F238E27FC236}">
                  <a16:creationId xmlns:a16="http://schemas.microsoft.com/office/drawing/2014/main" id="{68AE5979-EDCA-D64A-0169-319EF0B336D9}"/>
                </a:ext>
              </a:extLst>
            </p:cNvPr>
            <p:cNvGrpSpPr/>
            <p:nvPr/>
          </p:nvGrpSpPr>
          <p:grpSpPr>
            <a:xfrm>
              <a:off x="4319992" y="3198188"/>
              <a:ext cx="507720" cy="489404"/>
              <a:chOff x="1936232" y="3385616"/>
              <a:chExt cx="403561" cy="388972"/>
            </a:xfrm>
          </p:grpSpPr>
          <p:sp>
            <p:nvSpPr>
              <p:cNvPr id="46" name="Google Shape;782;p43">
                <a:extLst>
                  <a:ext uri="{FF2B5EF4-FFF2-40B4-BE49-F238E27FC236}">
                    <a16:creationId xmlns:a16="http://schemas.microsoft.com/office/drawing/2014/main" id="{DA9ECD18-A3E7-EAC9-CAF2-24B4DAD47872}"/>
                  </a:ext>
                </a:extLst>
              </p:cNvPr>
              <p:cNvSpPr/>
              <p:nvPr/>
            </p:nvSpPr>
            <p:spPr>
              <a:xfrm>
                <a:off x="1936232" y="3620219"/>
                <a:ext cx="87226" cy="87251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28" y="1"/>
                    </a:moveTo>
                    <a:cubicBezTo>
                      <a:pt x="293" y="1"/>
                      <a:pt x="1" y="273"/>
                      <a:pt x="1" y="628"/>
                    </a:cubicBezTo>
                    <a:cubicBezTo>
                      <a:pt x="1" y="963"/>
                      <a:pt x="293" y="1256"/>
                      <a:pt x="628" y="1256"/>
                    </a:cubicBezTo>
                    <a:cubicBezTo>
                      <a:pt x="984" y="1256"/>
                      <a:pt x="1256" y="963"/>
                      <a:pt x="1256" y="628"/>
                    </a:cubicBezTo>
                    <a:cubicBezTo>
                      <a:pt x="1256" y="273"/>
                      <a:pt x="984" y="1"/>
                      <a:pt x="628" y="1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783;p43">
                <a:extLst>
                  <a:ext uri="{FF2B5EF4-FFF2-40B4-BE49-F238E27FC236}">
                    <a16:creationId xmlns:a16="http://schemas.microsoft.com/office/drawing/2014/main" id="{39BEDBAE-19AF-14D3-5B32-EF956AB98C7D}"/>
                  </a:ext>
                </a:extLst>
              </p:cNvPr>
              <p:cNvSpPr/>
              <p:nvPr/>
            </p:nvSpPr>
            <p:spPr>
              <a:xfrm>
                <a:off x="2108750" y="3432765"/>
                <a:ext cx="113949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926" extrusionOk="0">
                    <a:moveTo>
                      <a:pt x="0" y="0"/>
                    </a:moveTo>
                    <a:lnTo>
                      <a:pt x="0" y="1925"/>
                    </a:lnTo>
                    <a:lnTo>
                      <a:pt x="1883" y="1925"/>
                    </a:lnTo>
                    <a:lnTo>
                      <a:pt x="1883" y="0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Google Shape;784;p43">
                <a:extLst>
                  <a:ext uri="{FF2B5EF4-FFF2-40B4-BE49-F238E27FC236}">
                    <a16:creationId xmlns:a16="http://schemas.microsoft.com/office/drawing/2014/main" id="{08D847B0-E08F-3472-C6A7-67FB77A473D0}"/>
                  </a:ext>
                </a:extLst>
              </p:cNvPr>
              <p:cNvSpPr/>
              <p:nvPr/>
            </p:nvSpPr>
            <p:spPr>
              <a:xfrm>
                <a:off x="1950095" y="3385616"/>
                <a:ext cx="389698" cy="388972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10714" extrusionOk="0">
                    <a:moveTo>
                      <a:pt x="8202" y="628"/>
                    </a:moveTo>
                    <a:lnTo>
                      <a:pt x="8202" y="2532"/>
                    </a:lnTo>
                    <a:lnTo>
                      <a:pt x="6319" y="2532"/>
                    </a:lnTo>
                    <a:lnTo>
                      <a:pt x="6319" y="628"/>
                    </a:lnTo>
                    <a:close/>
                    <a:moveTo>
                      <a:pt x="1883" y="6298"/>
                    </a:moveTo>
                    <a:cubicBezTo>
                      <a:pt x="2239" y="6298"/>
                      <a:pt x="2511" y="6591"/>
                      <a:pt x="2511" y="6926"/>
                    </a:cubicBezTo>
                    <a:cubicBezTo>
                      <a:pt x="2511" y="7282"/>
                      <a:pt x="2239" y="7554"/>
                      <a:pt x="1883" y="7554"/>
                    </a:cubicBezTo>
                    <a:cubicBezTo>
                      <a:pt x="1548" y="7554"/>
                      <a:pt x="1256" y="7282"/>
                      <a:pt x="1256" y="6926"/>
                    </a:cubicBezTo>
                    <a:cubicBezTo>
                      <a:pt x="1256" y="6591"/>
                      <a:pt x="1548" y="6298"/>
                      <a:pt x="1883" y="6298"/>
                    </a:cubicBezTo>
                    <a:close/>
                    <a:moveTo>
                      <a:pt x="9165" y="6298"/>
                    </a:moveTo>
                    <a:cubicBezTo>
                      <a:pt x="9688" y="6298"/>
                      <a:pt x="10106" y="6717"/>
                      <a:pt x="10106" y="7240"/>
                    </a:cubicBezTo>
                    <a:lnTo>
                      <a:pt x="10106" y="7554"/>
                    </a:lnTo>
                    <a:lnTo>
                      <a:pt x="3787" y="7554"/>
                    </a:lnTo>
                    <a:lnTo>
                      <a:pt x="3787" y="6298"/>
                    </a:lnTo>
                    <a:close/>
                    <a:moveTo>
                      <a:pt x="10106" y="8182"/>
                    </a:moveTo>
                    <a:lnTo>
                      <a:pt x="10106" y="8809"/>
                    </a:lnTo>
                    <a:lnTo>
                      <a:pt x="628" y="8809"/>
                    </a:lnTo>
                    <a:lnTo>
                      <a:pt x="628" y="8182"/>
                    </a:lnTo>
                    <a:close/>
                    <a:moveTo>
                      <a:pt x="5691" y="0"/>
                    </a:moveTo>
                    <a:lnTo>
                      <a:pt x="5691" y="3160"/>
                    </a:lnTo>
                    <a:lnTo>
                      <a:pt x="6947" y="3160"/>
                    </a:lnTo>
                    <a:lnTo>
                      <a:pt x="6947" y="4101"/>
                    </a:lnTo>
                    <a:cubicBezTo>
                      <a:pt x="6947" y="4269"/>
                      <a:pt x="6800" y="4415"/>
                      <a:pt x="6633" y="4415"/>
                    </a:cubicBezTo>
                    <a:lnTo>
                      <a:pt x="4101" y="4415"/>
                    </a:lnTo>
                    <a:cubicBezTo>
                      <a:pt x="3578" y="4415"/>
                      <a:pt x="3160" y="4855"/>
                      <a:pt x="3160" y="5357"/>
                    </a:cubicBezTo>
                    <a:lnTo>
                      <a:pt x="3160" y="7554"/>
                    </a:lnTo>
                    <a:lnTo>
                      <a:pt x="2971" y="7554"/>
                    </a:lnTo>
                    <a:cubicBezTo>
                      <a:pt x="3097" y="7366"/>
                      <a:pt x="3160" y="7156"/>
                      <a:pt x="3160" y="6926"/>
                    </a:cubicBezTo>
                    <a:cubicBezTo>
                      <a:pt x="3160" y="6236"/>
                      <a:pt x="2595" y="5671"/>
                      <a:pt x="1883" y="5671"/>
                    </a:cubicBezTo>
                    <a:cubicBezTo>
                      <a:pt x="1193" y="5671"/>
                      <a:pt x="628" y="6236"/>
                      <a:pt x="628" y="6926"/>
                    </a:cubicBezTo>
                    <a:cubicBezTo>
                      <a:pt x="628" y="7156"/>
                      <a:pt x="691" y="7387"/>
                      <a:pt x="795" y="7554"/>
                    </a:cubicBezTo>
                    <a:lnTo>
                      <a:pt x="628" y="7554"/>
                    </a:lnTo>
                    <a:lnTo>
                      <a:pt x="628" y="3788"/>
                    </a:lnTo>
                    <a:lnTo>
                      <a:pt x="0" y="3788"/>
                    </a:lnTo>
                    <a:lnTo>
                      <a:pt x="0" y="10713"/>
                    </a:lnTo>
                    <a:lnTo>
                      <a:pt x="628" y="10713"/>
                    </a:lnTo>
                    <a:lnTo>
                      <a:pt x="628" y="9437"/>
                    </a:lnTo>
                    <a:lnTo>
                      <a:pt x="10106" y="9437"/>
                    </a:lnTo>
                    <a:lnTo>
                      <a:pt x="10106" y="10713"/>
                    </a:lnTo>
                    <a:lnTo>
                      <a:pt x="10734" y="10713"/>
                    </a:lnTo>
                    <a:lnTo>
                      <a:pt x="10734" y="7240"/>
                    </a:lnTo>
                    <a:cubicBezTo>
                      <a:pt x="10734" y="6382"/>
                      <a:pt x="10023" y="5671"/>
                      <a:pt x="9165" y="5671"/>
                    </a:cubicBezTo>
                    <a:lnTo>
                      <a:pt x="3787" y="5671"/>
                    </a:lnTo>
                    <a:lnTo>
                      <a:pt x="3787" y="5357"/>
                    </a:lnTo>
                    <a:cubicBezTo>
                      <a:pt x="3787" y="5190"/>
                      <a:pt x="3913" y="5043"/>
                      <a:pt x="4101" y="5043"/>
                    </a:cubicBezTo>
                    <a:lnTo>
                      <a:pt x="6633" y="5043"/>
                    </a:lnTo>
                    <a:cubicBezTo>
                      <a:pt x="7135" y="5043"/>
                      <a:pt x="7574" y="4625"/>
                      <a:pt x="7574" y="4101"/>
                    </a:cubicBezTo>
                    <a:lnTo>
                      <a:pt x="7574" y="3160"/>
                    </a:lnTo>
                    <a:lnTo>
                      <a:pt x="8830" y="3160"/>
                    </a:lnTo>
                    <a:lnTo>
                      <a:pt x="88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oogle Shape;785;p43">
              <a:extLst>
                <a:ext uri="{FF2B5EF4-FFF2-40B4-BE49-F238E27FC236}">
                  <a16:creationId xmlns:a16="http://schemas.microsoft.com/office/drawing/2014/main" id="{E6F1A783-8583-771F-FFE4-3C345F89322C}"/>
                </a:ext>
              </a:extLst>
            </p:cNvPr>
            <p:cNvGrpSpPr/>
            <p:nvPr/>
          </p:nvGrpSpPr>
          <p:grpSpPr>
            <a:xfrm>
              <a:off x="5318486" y="3231032"/>
              <a:ext cx="470162" cy="423402"/>
              <a:chOff x="4009262" y="1648300"/>
              <a:chExt cx="443131" cy="399059"/>
            </a:xfrm>
          </p:grpSpPr>
          <p:sp>
            <p:nvSpPr>
              <p:cNvPr id="39" name="Google Shape;786;p43">
                <a:extLst>
                  <a:ext uri="{FF2B5EF4-FFF2-40B4-BE49-F238E27FC236}">
                    <a16:creationId xmlns:a16="http://schemas.microsoft.com/office/drawing/2014/main" id="{429E0180-7DC8-AE6A-607F-48FEE61277B7}"/>
                  </a:ext>
                </a:extLst>
              </p:cNvPr>
              <p:cNvSpPr/>
              <p:nvPr/>
            </p:nvSpPr>
            <p:spPr>
              <a:xfrm>
                <a:off x="4009262" y="1694112"/>
                <a:ext cx="400372" cy="353248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730" extrusionOk="0">
                    <a:moveTo>
                      <a:pt x="3901" y="0"/>
                    </a:moveTo>
                    <a:cubicBezTo>
                      <a:pt x="3773" y="0"/>
                      <a:pt x="3645" y="7"/>
                      <a:pt x="3516" y="21"/>
                    </a:cubicBezTo>
                    <a:cubicBezTo>
                      <a:pt x="2679" y="126"/>
                      <a:pt x="1905" y="523"/>
                      <a:pt x="1319" y="1151"/>
                    </a:cubicBezTo>
                    <a:lnTo>
                      <a:pt x="1068" y="1444"/>
                    </a:lnTo>
                    <a:cubicBezTo>
                      <a:pt x="0" y="2637"/>
                      <a:pt x="42" y="4478"/>
                      <a:pt x="1193" y="5629"/>
                    </a:cubicBezTo>
                    <a:lnTo>
                      <a:pt x="2344" y="6800"/>
                    </a:lnTo>
                    <a:cubicBezTo>
                      <a:pt x="2511" y="6947"/>
                      <a:pt x="2721" y="7051"/>
                      <a:pt x="2972" y="7072"/>
                    </a:cubicBezTo>
                    <a:cubicBezTo>
                      <a:pt x="2972" y="7302"/>
                      <a:pt x="3076" y="7512"/>
                      <a:pt x="3244" y="7679"/>
                    </a:cubicBezTo>
                    <a:cubicBezTo>
                      <a:pt x="3411" y="7846"/>
                      <a:pt x="3620" y="7951"/>
                      <a:pt x="3850" y="7951"/>
                    </a:cubicBezTo>
                    <a:cubicBezTo>
                      <a:pt x="3871" y="8181"/>
                      <a:pt x="3955" y="8411"/>
                      <a:pt x="4122" y="8579"/>
                    </a:cubicBezTo>
                    <a:cubicBezTo>
                      <a:pt x="4290" y="8746"/>
                      <a:pt x="4520" y="8830"/>
                      <a:pt x="4750" y="8851"/>
                    </a:cubicBezTo>
                    <a:cubicBezTo>
                      <a:pt x="4750" y="9081"/>
                      <a:pt x="4855" y="9290"/>
                      <a:pt x="5022" y="9458"/>
                    </a:cubicBezTo>
                    <a:cubicBezTo>
                      <a:pt x="5190" y="9646"/>
                      <a:pt x="5441" y="9730"/>
                      <a:pt x="5692" y="9730"/>
                    </a:cubicBezTo>
                    <a:cubicBezTo>
                      <a:pt x="5922" y="9730"/>
                      <a:pt x="6173" y="9646"/>
                      <a:pt x="6340" y="9458"/>
                    </a:cubicBezTo>
                    <a:lnTo>
                      <a:pt x="7240" y="8579"/>
                    </a:lnTo>
                    <a:cubicBezTo>
                      <a:pt x="7407" y="8411"/>
                      <a:pt x="7491" y="8181"/>
                      <a:pt x="7512" y="7951"/>
                    </a:cubicBezTo>
                    <a:cubicBezTo>
                      <a:pt x="7742" y="7951"/>
                      <a:pt x="7951" y="7846"/>
                      <a:pt x="8119" y="7679"/>
                    </a:cubicBezTo>
                    <a:cubicBezTo>
                      <a:pt x="8286" y="7512"/>
                      <a:pt x="8391" y="7302"/>
                      <a:pt x="8412" y="7072"/>
                    </a:cubicBezTo>
                    <a:cubicBezTo>
                      <a:pt x="8621" y="7051"/>
                      <a:pt x="8851" y="6968"/>
                      <a:pt x="9019" y="6800"/>
                    </a:cubicBezTo>
                    <a:cubicBezTo>
                      <a:pt x="9186" y="6633"/>
                      <a:pt x="9270" y="6403"/>
                      <a:pt x="9291" y="6173"/>
                    </a:cubicBezTo>
                    <a:cubicBezTo>
                      <a:pt x="9521" y="6173"/>
                      <a:pt x="9730" y="6068"/>
                      <a:pt x="9897" y="5901"/>
                    </a:cubicBezTo>
                    <a:lnTo>
                      <a:pt x="10065" y="5754"/>
                    </a:lnTo>
                    <a:cubicBezTo>
                      <a:pt x="10672" y="5126"/>
                      <a:pt x="11027" y="4310"/>
                      <a:pt x="11027" y="3473"/>
                    </a:cubicBezTo>
                    <a:cubicBezTo>
                      <a:pt x="11027" y="2616"/>
                      <a:pt x="10672" y="1820"/>
                      <a:pt x="10065" y="1193"/>
                    </a:cubicBezTo>
                    <a:lnTo>
                      <a:pt x="9667" y="795"/>
                    </a:lnTo>
                    <a:lnTo>
                      <a:pt x="9646" y="795"/>
                    </a:lnTo>
                    <a:cubicBezTo>
                      <a:pt x="9044" y="287"/>
                      <a:pt x="8289" y="33"/>
                      <a:pt x="7503" y="33"/>
                    </a:cubicBezTo>
                    <a:cubicBezTo>
                      <a:pt x="7416" y="33"/>
                      <a:pt x="7328" y="36"/>
                      <a:pt x="7240" y="42"/>
                    </a:cubicBezTo>
                    <a:cubicBezTo>
                      <a:pt x="6696" y="84"/>
                      <a:pt x="6173" y="251"/>
                      <a:pt x="5713" y="523"/>
                    </a:cubicBezTo>
                    <a:cubicBezTo>
                      <a:pt x="5155" y="174"/>
                      <a:pt x="4539" y="0"/>
                      <a:pt x="3901" y="0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787;p43">
                <a:extLst>
                  <a:ext uri="{FF2B5EF4-FFF2-40B4-BE49-F238E27FC236}">
                    <a16:creationId xmlns:a16="http://schemas.microsoft.com/office/drawing/2014/main" id="{E8F0C1E9-2B7F-12A2-9820-699E98559BBF}"/>
                  </a:ext>
                </a:extLst>
              </p:cNvPr>
              <p:cNvSpPr/>
              <p:nvPr/>
            </p:nvSpPr>
            <p:spPr>
              <a:xfrm>
                <a:off x="4197187" y="1672762"/>
                <a:ext cx="239323" cy="148487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090" extrusionOk="0">
                    <a:moveTo>
                      <a:pt x="3476" y="1"/>
                    </a:moveTo>
                    <a:cubicBezTo>
                      <a:pt x="2709" y="1"/>
                      <a:pt x="1929" y="308"/>
                      <a:pt x="1340" y="909"/>
                    </a:cubicBezTo>
                    <a:lnTo>
                      <a:pt x="147" y="2101"/>
                    </a:lnTo>
                    <a:cubicBezTo>
                      <a:pt x="0" y="2248"/>
                      <a:pt x="0" y="2478"/>
                      <a:pt x="147" y="2624"/>
                    </a:cubicBezTo>
                    <a:cubicBezTo>
                      <a:pt x="218" y="2696"/>
                      <a:pt x="310" y="2733"/>
                      <a:pt x="406" y="2733"/>
                    </a:cubicBezTo>
                    <a:cubicBezTo>
                      <a:pt x="480" y="2733"/>
                      <a:pt x="556" y="2712"/>
                      <a:pt x="628" y="2666"/>
                    </a:cubicBezTo>
                    <a:lnTo>
                      <a:pt x="2323" y="1536"/>
                    </a:lnTo>
                    <a:cubicBezTo>
                      <a:pt x="2491" y="1421"/>
                      <a:pt x="2686" y="1366"/>
                      <a:pt x="2881" y="1366"/>
                    </a:cubicBezTo>
                    <a:cubicBezTo>
                      <a:pt x="3147" y="1366"/>
                      <a:pt x="3415" y="1469"/>
                      <a:pt x="3620" y="1662"/>
                    </a:cubicBezTo>
                    <a:cubicBezTo>
                      <a:pt x="3705" y="1747"/>
                      <a:pt x="3825" y="1804"/>
                      <a:pt x="3944" y="1804"/>
                    </a:cubicBezTo>
                    <a:cubicBezTo>
                      <a:pt x="4030" y="1804"/>
                      <a:pt x="4115" y="1774"/>
                      <a:pt x="4185" y="1704"/>
                    </a:cubicBezTo>
                    <a:lnTo>
                      <a:pt x="4541" y="1327"/>
                    </a:lnTo>
                    <a:lnTo>
                      <a:pt x="5001" y="1767"/>
                    </a:lnTo>
                    <a:lnTo>
                      <a:pt x="4625" y="2143"/>
                    </a:lnTo>
                    <a:cubicBezTo>
                      <a:pt x="4520" y="2227"/>
                      <a:pt x="4415" y="2311"/>
                      <a:pt x="4311" y="2352"/>
                    </a:cubicBezTo>
                    <a:lnTo>
                      <a:pt x="5880" y="3922"/>
                    </a:lnTo>
                    <a:cubicBezTo>
                      <a:pt x="5922" y="3964"/>
                      <a:pt x="5964" y="4026"/>
                      <a:pt x="6006" y="4089"/>
                    </a:cubicBezTo>
                    <a:cubicBezTo>
                      <a:pt x="6591" y="3106"/>
                      <a:pt x="6445" y="1850"/>
                      <a:pt x="5587" y="971"/>
                    </a:cubicBezTo>
                    <a:lnTo>
                      <a:pt x="5210" y="616"/>
                    </a:lnTo>
                    <a:cubicBezTo>
                      <a:pt x="4714" y="203"/>
                      <a:pt x="4099" y="1"/>
                      <a:pt x="34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788;p43">
                <a:extLst>
                  <a:ext uri="{FF2B5EF4-FFF2-40B4-BE49-F238E27FC236}">
                    <a16:creationId xmlns:a16="http://schemas.microsoft.com/office/drawing/2014/main" id="{A92805A0-0EA6-9176-668E-EF721A4300D6}"/>
                  </a:ext>
                </a:extLst>
              </p:cNvPr>
              <p:cNvSpPr/>
              <p:nvPr/>
            </p:nvSpPr>
            <p:spPr>
              <a:xfrm>
                <a:off x="4144273" y="1824986"/>
                <a:ext cx="62228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29" extrusionOk="0">
                    <a:moveTo>
                      <a:pt x="1235" y="1"/>
                    </a:moveTo>
                    <a:cubicBezTo>
                      <a:pt x="1151" y="1"/>
                      <a:pt x="1067" y="32"/>
                      <a:pt x="1005" y="95"/>
                    </a:cubicBezTo>
                    <a:lnTo>
                      <a:pt x="126" y="974"/>
                    </a:lnTo>
                    <a:cubicBezTo>
                      <a:pt x="0" y="1099"/>
                      <a:pt x="0" y="1309"/>
                      <a:pt x="126" y="1434"/>
                    </a:cubicBezTo>
                    <a:cubicBezTo>
                      <a:pt x="189" y="1497"/>
                      <a:pt x="267" y="1528"/>
                      <a:pt x="346" y="1528"/>
                    </a:cubicBezTo>
                    <a:cubicBezTo>
                      <a:pt x="424" y="1528"/>
                      <a:pt x="503" y="1497"/>
                      <a:pt x="565" y="1434"/>
                    </a:cubicBezTo>
                    <a:lnTo>
                      <a:pt x="1465" y="535"/>
                    </a:lnTo>
                    <a:cubicBezTo>
                      <a:pt x="1591" y="409"/>
                      <a:pt x="1591" y="221"/>
                      <a:pt x="1465" y="95"/>
                    </a:cubicBezTo>
                    <a:cubicBezTo>
                      <a:pt x="1402" y="32"/>
                      <a:pt x="1319" y="1"/>
                      <a:pt x="1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789;p43">
                <a:extLst>
                  <a:ext uri="{FF2B5EF4-FFF2-40B4-BE49-F238E27FC236}">
                    <a16:creationId xmlns:a16="http://schemas.microsoft.com/office/drawing/2014/main" id="{89532EEC-A9C1-60AA-0E94-A1176BEBEEFB}"/>
                  </a:ext>
                </a:extLst>
              </p:cNvPr>
              <p:cNvSpPr/>
              <p:nvPr/>
            </p:nvSpPr>
            <p:spPr>
              <a:xfrm>
                <a:off x="4178741" y="1856604"/>
                <a:ext cx="61407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29" extrusionOk="0">
                    <a:moveTo>
                      <a:pt x="1224" y="1"/>
                    </a:moveTo>
                    <a:cubicBezTo>
                      <a:pt x="1146" y="1"/>
                      <a:pt x="1067" y="32"/>
                      <a:pt x="1004" y="95"/>
                    </a:cubicBezTo>
                    <a:lnTo>
                      <a:pt x="105" y="995"/>
                    </a:lnTo>
                    <a:cubicBezTo>
                      <a:pt x="0" y="1120"/>
                      <a:pt x="0" y="1308"/>
                      <a:pt x="105" y="1434"/>
                    </a:cubicBezTo>
                    <a:cubicBezTo>
                      <a:pt x="167" y="1497"/>
                      <a:pt x="251" y="1528"/>
                      <a:pt x="335" y="1528"/>
                    </a:cubicBezTo>
                    <a:cubicBezTo>
                      <a:pt x="419" y="1528"/>
                      <a:pt x="502" y="1497"/>
                      <a:pt x="565" y="1434"/>
                    </a:cubicBezTo>
                    <a:lnTo>
                      <a:pt x="1444" y="555"/>
                    </a:lnTo>
                    <a:cubicBezTo>
                      <a:pt x="1569" y="430"/>
                      <a:pt x="1569" y="220"/>
                      <a:pt x="1444" y="95"/>
                    </a:cubicBezTo>
                    <a:cubicBezTo>
                      <a:pt x="1381" y="32"/>
                      <a:pt x="1303" y="1"/>
                      <a:pt x="12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790;p43">
                <a:extLst>
                  <a:ext uri="{FF2B5EF4-FFF2-40B4-BE49-F238E27FC236}">
                    <a16:creationId xmlns:a16="http://schemas.microsoft.com/office/drawing/2014/main" id="{0C35FEC3-722C-D6BF-0158-3B2A8CCD95E9}"/>
                  </a:ext>
                </a:extLst>
              </p:cNvPr>
              <p:cNvSpPr/>
              <p:nvPr/>
            </p:nvSpPr>
            <p:spPr>
              <a:xfrm>
                <a:off x="4209777" y="1888106"/>
                <a:ext cx="61446" cy="5917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513" extrusionOk="0">
                    <a:moveTo>
                      <a:pt x="1235" y="0"/>
                    </a:moveTo>
                    <a:cubicBezTo>
                      <a:pt x="1152" y="0"/>
                      <a:pt x="1068" y="32"/>
                      <a:pt x="1005" y="95"/>
                    </a:cubicBezTo>
                    <a:lnTo>
                      <a:pt x="126" y="973"/>
                    </a:lnTo>
                    <a:cubicBezTo>
                      <a:pt x="1" y="1099"/>
                      <a:pt x="1" y="1308"/>
                      <a:pt x="126" y="1434"/>
                    </a:cubicBezTo>
                    <a:cubicBezTo>
                      <a:pt x="189" y="1486"/>
                      <a:pt x="268" y="1512"/>
                      <a:pt x="346" y="1512"/>
                    </a:cubicBezTo>
                    <a:cubicBezTo>
                      <a:pt x="425" y="1512"/>
                      <a:pt x="503" y="1486"/>
                      <a:pt x="566" y="1434"/>
                    </a:cubicBezTo>
                    <a:lnTo>
                      <a:pt x="1466" y="534"/>
                    </a:lnTo>
                    <a:cubicBezTo>
                      <a:pt x="1570" y="408"/>
                      <a:pt x="1570" y="220"/>
                      <a:pt x="1466" y="95"/>
                    </a:cubicBezTo>
                    <a:cubicBezTo>
                      <a:pt x="1403" y="32"/>
                      <a:pt x="1319" y="0"/>
                      <a:pt x="1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791;p43">
                <a:extLst>
                  <a:ext uri="{FF2B5EF4-FFF2-40B4-BE49-F238E27FC236}">
                    <a16:creationId xmlns:a16="http://schemas.microsoft.com/office/drawing/2014/main" id="{622F7F4B-A9CD-2ADD-2F11-91A61E0EF2EE}"/>
                  </a:ext>
                </a:extLst>
              </p:cNvPr>
              <p:cNvSpPr/>
              <p:nvPr/>
            </p:nvSpPr>
            <p:spPr>
              <a:xfrm>
                <a:off x="4244170" y="1922485"/>
                <a:ext cx="61407" cy="5976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28" extrusionOk="0">
                    <a:moveTo>
                      <a:pt x="1225" y="0"/>
                    </a:moveTo>
                    <a:cubicBezTo>
                      <a:pt x="1146" y="0"/>
                      <a:pt x="1068" y="32"/>
                      <a:pt x="1005" y="94"/>
                    </a:cubicBezTo>
                    <a:lnTo>
                      <a:pt x="105" y="994"/>
                    </a:lnTo>
                    <a:cubicBezTo>
                      <a:pt x="1" y="1120"/>
                      <a:pt x="1" y="1308"/>
                      <a:pt x="105" y="1434"/>
                    </a:cubicBezTo>
                    <a:cubicBezTo>
                      <a:pt x="168" y="1496"/>
                      <a:pt x="252" y="1528"/>
                      <a:pt x="335" y="1528"/>
                    </a:cubicBezTo>
                    <a:cubicBezTo>
                      <a:pt x="419" y="1528"/>
                      <a:pt x="503" y="1496"/>
                      <a:pt x="566" y="1434"/>
                    </a:cubicBezTo>
                    <a:lnTo>
                      <a:pt x="1444" y="555"/>
                    </a:lnTo>
                    <a:cubicBezTo>
                      <a:pt x="1570" y="429"/>
                      <a:pt x="1570" y="220"/>
                      <a:pt x="1444" y="94"/>
                    </a:cubicBezTo>
                    <a:cubicBezTo>
                      <a:pt x="1382" y="32"/>
                      <a:pt x="1303" y="0"/>
                      <a:pt x="1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792;p43">
                <a:extLst>
                  <a:ext uri="{FF2B5EF4-FFF2-40B4-BE49-F238E27FC236}">
                    <a16:creationId xmlns:a16="http://schemas.microsoft.com/office/drawing/2014/main" id="{4AB6B870-1728-3663-917A-087023C15426}"/>
                  </a:ext>
                </a:extLst>
              </p:cNvPr>
              <p:cNvSpPr/>
              <p:nvPr/>
            </p:nvSpPr>
            <p:spPr>
              <a:xfrm>
                <a:off x="4051295" y="1648300"/>
                <a:ext cx="401098" cy="353248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9730" extrusionOk="0">
                    <a:moveTo>
                      <a:pt x="7519" y="656"/>
                    </a:moveTo>
                    <a:cubicBezTo>
                      <a:pt x="8140" y="656"/>
                      <a:pt x="8753" y="853"/>
                      <a:pt x="9248" y="1256"/>
                    </a:cubicBezTo>
                    <a:lnTo>
                      <a:pt x="9625" y="1632"/>
                    </a:lnTo>
                    <a:cubicBezTo>
                      <a:pt x="10483" y="2511"/>
                      <a:pt x="10629" y="3745"/>
                      <a:pt x="10044" y="4750"/>
                    </a:cubicBezTo>
                    <a:cubicBezTo>
                      <a:pt x="10023" y="4687"/>
                      <a:pt x="9960" y="4624"/>
                      <a:pt x="9918" y="4562"/>
                    </a:cubicBezTo>
                    <a:lnTo>
                      <a:pt x="8349" y="3013"/>
                    </a:lnTo>
                    <a:cubicBezTo>
                      <a:pt x="8474" y="2971"/>
                      <a:pt x="8579" y="2888"/>
                      <a:pt x="8663" y="2804"/>
                    </a:cubicBezTo>
                    <a:lnTo>
                      <a:pt x="9039" y="2427"/>
                    </a:lnTo>
                    <a:lnTo>
                      <a:pt x="8600" y="1988"/>
                    </a:lnTo>
                    <a:lnTo>
                      <a:pt x="8223" y="2365"/>
                    </a:lnTo>
                    <a:cubicBezTo>
                      <a:pt x="8158" y="2430"/>
                      <a:pt x="8080" y="2457"/>
                      <a:pt x="8000" y="2457"/>
                    </a:cubicBezTo>
                    <a:cubicBezTo>
                      <a:pt x="7876" y="2457"/>
                      <a:pt x="7747" y="2391"/>
                      <a:pt x="7658" y="2302"/>
                    </a:cubicBezTo>
                    <a:cubicBezTo>
                      <a:pt x="7459" y="2114"/>
                      <a:pt x="7201" y="2019"/>
                      <a:pt x="6942" y="2019"/>
                    </a:cubicBezTo>
                    <a:cubicBezTo>
                      <a:pt x="6739" y="2019"/>
                      <a:pt x="6536" y="2078"/>
                      <a:pt x="6361" y="2197"/>
                    </a:cubicBezTo>
                    <a:lnTo>
                      <a:pt x="4666" y="3327"/>
                    </a:lnTo>
                    <a:cubicBezTo>
                      <a:pt x="4594" y="3372"/>
                      <a:pt x="4518" y="3394"/>
                      <a:pt x="4444" y="3394"/>
                    </a:cubicBezTo>
                    <a:cubicBezTo>
                      <a:pt x="4348" y="3394"/>
                      <a:pt x="4256" y="3356"/>
                      <a:pt x="4185" y="3285"/>
                    </a:cubicBezTo>
                    <a:cubicBezTo>
                      <a:pt x="4038" y="3139"/>
                      <a:pt x="4038" y="2888"/>
                      <a:pt x="4185" y="2741"/>
                    </a:cubicBezTo>
                    <a:lnTo>
                      <a:pt x="5378" y="1549"/>
                    </a:lnTo>
                    <a:cubicBezTo>
                      <a:pt x="5968" y="958"/>
                      <a:pt x="6750" y="656"/>
                      <a:pt x="7519" y="656"/>
                    </a:cubicBezTo>
                    <a:close/>
                    <a:moveTo>
                      <a:pt x="3916" y="4928"/>
                    </a:moveTo>
                    <a:cubicBezTo>
                      <a:pt x="3997" y="4928"/>
                      <a:pt x="4080" y="4959"/>
                      <a:pt x="4143" y="5022"/>
                    </a:cubicBezTo>
                    <a:cubicBezTo>
                      <a:pt x="4269" y="5147"/>
                      <a:pt x="4269" y="5336"/>
                      <a:pt x="4143" y="5461"/>
                    </a:cubicBezTo>
                    <a:lnTo>
                      <a:pt x="3243" y="6340"/>
                    </a:lnTo>
                    <a:cubicBezTo>
                      <a:pt x="3181" y="6403"/>
                      <a:pt x="3102" y="6434"/>
                      <a:pt x="3024" y="6434"/>
                    </a:cubicBezTo>
                    <a:cubicBezTo>
                      <a:pt x="2945" y="6434"/>
                      <a:pt x="2867" y="6403"/>
                      <a:pt x="2804" y="6340"/>
                    </a:cubicBezTo>
                    <a:cubicBezTo>
                      <a:pt x="2678" y="6214"/>
                      <a:pt x="2678" y="6026"/>
                      <a:pt x="2804" y="5901"/>
                    </a:cubicBezTo>
                    <a:lnTo>
                      <a:pt x="3704" y="5022"/>
                    </a:lnTo>
                    <a:cubicBezTo>
                      <a:pt x="3756" y="4959"/>
                      <a:pt x="3834" y="4928"/>
                      <a:pt x="3916" y="4928"/>
                    </a:cubicBezTo>
                    <a:close/>
                    <a:moveTo>
                      <a:pt x="4802" y="5806"/>
                    </a:moveTo>
                    <a:cubicBezTo>
                      <a:pt x="4881" y="5806"/>
                      <a:pt x="4959" y="5838"/>
                      <a:pt x="5022" y="5901"/>
                    </a:cubicBezTo>
                    <a:cubicBezTo>
                      <a:pt x="5147" y="6026"/>
                      <a:pt x="5147" y="6214"/>
                      <a:pt x="5022" y="6340"/>
                    </a:cubicBezTo>
                    <a:lnTo>
                      <a:pt x="4143" y="7240"/>
                    </a:lnTo>
                    <a:cubicBezTo>
                      <a:pt x="4080" y="7303"/>
                      <a:pt x="3997" y="7334"/>
                      <a:pt x="3913" y="7334"/>
                    </a:cubicBezTo>
                    <a:cubicBezTo>
                      <a:pt x="3829" y="7334"/>
                      <a:pt x="3745" y="7303"/>
                      <a:pt x="3683" y="7240"/>
                    </a:cubicBezTo>
                    <a:cubicBezTo>
                      <a:pt x="3578" y="7114"/>
                      <a:pt x="3578" y="6905"/>
                      <a:pt x="3683" y="6779"/>
                    </a:cubicBezTo>
                    <a:lnTo>
                      <a:pt x="4582" y="5901"/>
                    </a:lnTo>
                    <a:cubicBezTo>
                      <a:pt x="4645" y="5838"/>
                      <a:pt x="4724" y="5806"/>
                      <a:pt x="4802" y="5806"/>
                    </a:cubicBezTo>
                    <a:close/>
                    <a:moveTo>
                      <a:pt x="3907" y="637"/>
                    </a:moveTo>
                    <a:cubicBezTo>
                      <a:pt x="4328" y="637"/>
                      <a:pt x="4752" y="730"/>
                      <a:pt x="5147" y="921"/>
                    </a:cubicBezTo>
                    <a:cubicBezTo>
                      <a:pt x="5064" y="984"/>
                      <a:pt x="5001" y="1046"/>
                      <a:pt x="4917" y="1109"/>
                    </a:cubicBezTo>
                    <a:lnTo>
                      <a:pt x="3725" y="2302"/>
                    </a:lnTo>
                    <a:cubicBezTo>
                      <a:pt x="3348" y="2699"/>
                      <a:pt x="3348" y="3327"/>
                      <a:pt x="3725" y="3725"/>
                    </a:cubicBezTo>
                    <a:cubicBezTo>
                      <a:pt x="3930" y="3918"/>
                      <a:pt x="4191" y="4020"/>
                      <a:pt x="4451" y="4020"/>
                    </a:cubicBezTo>
                    <a:cubicBezTo>
                      <a:pt x="4642" y="4020"/>
                      <a:pt x="4833" y="3965"/>
                      <a:pt x="5001" y="3850"/>
                    </a:cubicBezTo>
                    <a:lnTo>
                      <a:pt x="6696" y="2720"/>
                    </a:lnTo>
                    <a:cubicBezTo>
                      <a:pt x="6768" y="2675"/>
                      <a:pt x="6848" y="2653"/>
                      <a:pt x="6928" y="2653"/>
                    </a:cubicBezTo>
                    <a:cubicBezTo>
                      <a:pt x="7032" y="2653"/>
                      <a:pt x="7136" y="2691"/>
                      <a:pt x="7219" y="2762"/>
                    </a:cubicBezTo>
                    <a:lnTo>
                      <a:pt x="9458" y="5022"/>
                    </a:lnTo>
                    <a:cubicBezTo>
                      <a:pt x="9583" y="5147"/>
                      <a:pt x="9583" y="5336"/>
                      <a:pt x="9479" y="5461"/>
                    </a:cubicBezTo>
                    <a:cubicBezTo>
                      <a:pt x="9416" y="5524"/>
                      <a:pt x="9332" y="5555"/>
                      <a:pt x="9248" y="5555"/>
                    </a:cubicBezTo>
                    <a:cubicBezTo>
                      <a:pt x="9165" y="5555"/>
                      <a:pt x="9081" y="5524"/>
                      <a:pt x="9018" y="5461"/>
                    </a:cubicBezTo>
                    <a:lnTo>
                      <a:pt x="7240" y="3683"/>
                    </a:lnTo>
                    <a:lnTo>
                      <a:pt x="6800" y="4122"/>
                    </a:lnTo>
                    <a:lnTo>
                      <a:pt x="8579" y="5901"/>
                    </a:lnTo>
                    <a:cubicBezTo>
                      <a:pt x="8704" y="6026"/>
                      <a:pt x="8704" y="6214"/>
                      <a:pt x="8579" y="6340"/>
                    </a:cubicBezTo>
                    <a:cubicBezTo>
                      <a:pt x="8516" y="6403"/>
                      <a:pt x="8438" y="6434"/>
                      <a:pt x="8359" y="6434"/>
                    </a:cubicBezTo>
                    <a:cubicBezTo>
                      <a:pt x="8281" y="6434"/>
                      <a:pt x="8202" y="6403"/>
                      <a:pt x="8139" y="6340"/>
                    </a:cubicBezTo>
                    <a:lnTo>
                      <a:pt x="6361" y="4562"/>
                    </a:lnTo>
                    <a:lnTo>
                      <a:pt x="5922" y="5022"/>
                    </a:lnTo>
                    <a:lnTo>
                      <a:pt x="7700" y="6800"/>
                    </a:lnTo>
                    <a:cubicBezTo>
                      <a:pt x="7805" y="6905"/>
                      <a:pt x="7805" y="7114"/>
                      <a:pt x="7700" y="7240"/>
                    </a:cubicBezTo>
                    <a:cubicBezTo>
                      <a:pt x="7637" y="7303"/>
                      <a:pt x="7554" y="7334"/>
                      <a:pt x="7470" y="7334"/>
                    </a:cubicBezTo>
                    <a:cubicBezTo>
                      <a:pt x="7386" y="7334"/>
                      <a:pt x="7303" y="7303"/>
                      <a:pt x="7240" y="7240"/>
                    </a:cubicBezTo>
                    <a:cubicBezTo>
                      <a:pt x="7072" y="7072"/>
                      <a:pt x="6863" y="6968"/>
                      <a:pt x="6633" y="6968"/>
                    </a:cubicBezTo>
                    <a:cubicBezTo>
                      <a:pt x="6612" y="6738"/>
                      <a:pt x="6528" y="6507"/>
                      <a:pt x="6361" y="6340"/>
                    </a:cubicBezTo>
                    <a:cubicBezTo>
                      <a:pt x="6194" y="6173"/>
                      <a:pt x="5984" y="6089"/>
                      <a:pt x="5733" y="6068"/>
                    </a:cubicBezTo>
                    <a:cubicBezTo>
                      <a:pt x="5733" y="5838"/>
                      <a:pt x="5629" y="5629"/>
                      <a:pt x="5461" y="5461"/>
                    </a:cubicBezTo>
                    <a:cubicBezTo>
                      <a:pt x="5294" y="5294"/>
                      <a:pt x="5085" y="5189"/>
                      <a:pt x="4854" y="5189"/>
                    </a:cubicBezTo>
                    <a:cubicBezTo>
                      <a:pt x="4834" y="4959"/>
                      <a:pt x="4750" y="4729"/>
                      <a:pt x="4582" y="4562"/>
                    </a:cubicBezTo>
                    <a:cubicBezTo>
                      <a:pt x="4394" y="4384"/>
                      <a:pt x="4154" y="4295"/>
                      <a:pt x="3913" y="4295"/>
                    </a:cubicBezTo>
                    <a:cubicBezTo>
                      <a:pt x="3672" y="4295"/>
                      <a:pt x="3432" y="4384"/>
                      <a:pt x="3243" y="4562"/>
                    </a:cubicBezTo>
                    <a:lnTo>
                      <a:pt x="2365" y="5461"/>
                    </a:lnTo>
                    <a:cubicBezTo>
                      <a:pt x="2281" y="5524"/>
                      <a:pt x="2218" y="5629"/>
                      <a:pt x="2176" y="5712"/>
                    </a:cubicBezTo>
                    <a:lnTo>
                      <a:pt x="1632" y="5189"/>
                    </a:lnTo>
                    <a:cubicBezTo>
                      <a:pt x="732" y="4269"/>
                      <a:pt x="691" y="2825"/>
                      <a:pt x="1549" y="1862"/>
                    </a:cubicBezTo>
                    <a:lnTo>
                      <a:pt x="1800" y="1569"/>
                    </a:lnTo>
                    <a:cubicBezTo>
                      <a:pt x="2357" y="958"/>
                      <a:pt x="3127" y="637"/>
                      <a:pt x="3907" y="637"/>
                    </a:cubicBezTo>
                    <a:close/>
                    <a:moveTo>
                      <a:pt x="5691" y="6701"/>
                    </a:moveTo>
                    <a:cubicBezTo>
                      <a:pt x="5775" y="6701"/>
                      <a:pt x="5859" y="6727"/>
                      <a:pt x="5922" y="6779"/>
                    </a:cubicBezTo>
                    <a:cubicBezTo>
                      <a:pt x="6026" y="6905"/>
                      <a:pt x="6026" y="7114"/>
                      <a:pt x="5922" y="7240"/>
                    </a:cubicBezTo>
                    <a:lnTo>
                      <a:pt x="5022" y="8119"/>
                    </a:lnTo>
                    <a:cubicBezTo>
                      <a:pt x="4959" y="8181"/>
                      <a:pt x="4881" y="8213"/>
                      <a:pt x="4802" y="8213"/>
                    </a:cubicBezTo>
                    <a:cubicBezTo>
                      <a:pt x="4724" y="8213"/>
                      <a:pt x="4645" y="8181"/>
                      <a:pt x="4582" y="8119"/>
                    </a:cubicBezTo>
                    <a:cubicBezTo>
                      <a:pt x="4457" y="7993"/>
                      <a:pt x="4457" y="7805"/>
                      <a:pt x="4582" y="7679"/>
                    </a:cubicBezTo>
                    <a:lnTo>
                      <a:pt x="5461" y="6779"/>
                    </a:lnTo>
                    <a:cubicBezTo>
                      <a:pt x="5524" y="6727"/>
                      <a:pt x="5608" y="6701"/>
                      <a:pt x="5691" y="6701"/>
                    </a:cubicBezTo>
                    <a:close/>
                    <a:moveTo>
                      <a:pt x="6581" y="7585"/>
                    </a:moveTo>
                    <a:cubicBezTo>
                      <a:pt x="6659" y="7585"/>
                      <a:pt x="6738" y="7616"/>
                      <a:pt x="6800" y="7679"/>
                    </a:cubicBezTo>
                    <a:cubicBezTo>
                      <a:pt x="6926" y="7805"/>
                      <a:pt x="6926" y="7993"/>
                      <a:pt x="6800" y="8119"/>
                    </a:cubicBezTo>
                    <a:lnTo>
                      <a:pt x="5922" y="9018"/>
                    </a:lnTo>
                    <a:cubicBezTo>
                      <a:pt x="5859" y="9081"/>
                      <a:pt x="5775" y="9112"/>
                      <a:pt x="5691" y="9112"/>
                    </a:cubicBezTo>
                    <a:cubicBezTo>
                      <a:pt x="5608" y="9112"/>
                      <a:pt x="5524" y="9081"/>
                      <a:pt x="5461" y="9018"/>
                    </a:cubicBezTo>
                    <a:cubicBezTo>
                      <a:pt x="5357" y="8893"/>
                      <a:pt x="5357" y="8683"/>
                      <a:pt x="5461" y="8558"/>
                    </a:cubicBezTo>
                    <a:lnTo>
                      <a:pt x="6361" y="7679"/>
                    </a:lnTo>
                    <a:cubicBezTo>
                      <a:pt x="6424" y="7616"/>
                      <a:pt x="6502" y="7585"/>
                      <a:pt x="6581" y="7585"/>
                    </a:cubicBezTo>
                    <a:close/>
                    <a:moveTo>
                      <a:pt x="3917" y="0"/>
                    </a:moveTo>
                    <a:cubicBezTo>
                      <a:pt x="3790" y="0"/>
                      <a:pt x="3663" y="7"/>
                      <a:pt x="3536" y="21"/>
                    </a:cubicBezTo>
                    <a:cubicBezTo>
                      <a:pt x="2678" y="126"/>
                      <a:pt x="1904" y="523"/>
                      <a:pt x="1339" y="1151"/>
                    </a:cubicBezTo>
                    <a:lnTo>
                      <a:pt x="1088" y="1444"/>
                    </a:lnTo>
                    <a:cubicBezTo>
                      <a:pt x="0" y="2637"/>
                      <a:pt x="63" y="4478"/>
                      <a:pt x="1214" y="5629"/>
                    </a:cubicBezTo>
                    <a:lnTo>
                      <a:pt x="2365" y="6779"/>
                    </a:lnTo>
                    <a:cubicBezTo>
                      <a:pt x="2532" y="6947"/>
                      <a:pt x="2741" y="7051"/>
                      <a:pt x="2971" y="7072"/>
                    </a:cubicBezTo>
                    <a:cubicBezTo>
                      <a:pt x="2992" y="7303"/>
                      <a:pt x="3097" y="7512"/>
                      <a:pt x="3243" y="7679"/>
                    </a:cubicBezTo>
                    <a:cubicBezTo>
                      <a:pt x="3411" y="7847"/>
                      <a:pt x="3641" y="7930"/>
                      <a:pt x="3871" y="7951"/>
                    </a:cubicBezTo>
                    <a:cubicBezTo>
                      <a:pt x="3871" y="8181"/>
                      <a:pt x="3976" y="8391"/>
                      <a:pt x="4143" y="8579"/>
                    </a:cubicBezTo>
                    <a:cubicBezTo>
                      <a:pt x="4310" y="8746"/>
                      <a:pt x="4541" y="8830"/>
                      <a:pt x="4750" y="8851"/>
                    </a:cubicBezTo>
                    <a:cubicBezTo>
                      <a:pt x="4771" y="9060"/>
                      <a:pt x="4854" y="9290"/>
                      <a:pt x="5022" y="9458"/>
                    </a:cubicBezTo>
                    <a:cubicBezTo>
                      <a:pt x="5210" y="9646"/>
                      <a:pt x="5461" y="9730"/>
                      <a:pt x="5691" y="9730"/>
                    </a:cubicBezTo>
                    <a:cubicBezTo>
                      <a:pt x="5942" y="9730"/>
                      <a:pt x="6173" y="9646"/>
                      <a:pt x="6361" y="9458"/>
                    </a:cubicBezTo>
                    <a:lnTo>
                      <a:pt x="7261" y="8579"/>
                    </a:lnTo>
                    <a:cubicBezTo>
                      <a:pt x="7428" y="8411"/>
                      <a:pt x="7512" y="8181"/>
                      <a:pt x="7533" y="7951"/>
                    </a:cubicBezTo>
                    <a:cubicBezTo>
                      <a:pt x="7742" y="7951"/>
                      <a:pt x="7972" y="7847"/>
                      <a:pt x="8139" y="7679"/>
                    </a:cubicBezTo>
                    <a:cubicBezTo>
                      <a:pt x="8307" y="7512"/>
                      <a:pt x="8411" y="7303"/>
                      <a:pt x="8411" y="7072"/>
                    </a:cubicBezTo>
                    <a:cubicBezTo>
                      <a:pt x="8642" y="7051"/>
                      <a:pt x="8872" y="6968"/>
                      <a:pt x="9039" y="6779"/>
                    </a:cubicBezTo>
                    <a:cubicBezTo>
                      <a:pt x="9207" y="6633"/>
                      <a:pt x="9290" y="6403"/>
                      <a:pt x="9311" y="6173"/>
                    </a:cubicBezTo>
                    <a:cubicBezTo>
                      <a:pt x="9520" y="6152"/>
                      <a:pt x="9751" y="6068"/>
                      <a:pt x="9918" y="5901"/>
                    </a:cubicBezTo>
                    <a:lnTo>
                      <a:pt x="10064" y="5754"/>
                    </a:lnTo>
                    <a:cubicBezTo>
                      <a:pt x="10692" y="5126"/>
                      <a:pt x="11048" y="4310"/>
                      <a:pt x="11048" y="3473"/>
                    </a:cubicBezTo>
                    <a:cubicBezTo>
                      <a:pt x="11027" y="2616"/>
                      <a:pt x="10692" y="1800"/>
                      <a:pt x="10064" y="1193"/>
                    </a:cubicBezTo>
                    <a:lnTo>
                      <a:pt x="9667" y="795"/>
                    </a:lnTo>
                    <a:cubicBezTo>
                      <a:pt x="9064" y="287"/>
                      <a:pt x="8309" y="33"/>
                      <a:pt x="7508" y="33"/>
                    </a:cubicBezTo>
                    <a:cubicBezTo>
                      <a:pt x="7419" y="33"/>
                      <a:pt x="7330" y="36"/>
                      <a:pt x="7240" y="42"/>
                    </a:cubicBezTo>
                    <a:cubicBezTo>
                      <a:pt x="6717" y="84"/>
                      <a:pt x="6194" y="251"/>
                      <a:pt x="5712" y="502"/>
                    </a:cubicBezTo>
                    <a:cubicBezTo>
                      <a:pt x="5173" y="172"/>
                      <a:pt x="4546" y="0"/>
                      <a:pt x="3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oogle Shape;793;p43">
              <a:extLst>
                <a:ext uri="{FF2B5EF4-FFF2-40B4-BE49-F238E27FC236}">
                  <a16:creationId xmlns:a16="http://schemas.microsoft.com/office/drawing/2014/main" id="{537335D0-5BC6-6D58-2BB2-8D418BF29B6D}"/>
                </a:ext>
              </a:extLst>
            </p:cNvPr>
            <p:cNvGrpSpPr/>
            <p:nvPr/>
          </p:nvGrpSpPr>
          <p:grpSpPr>
            <a:xfrm>
              <a:off x="3336506" y="3211842"/>
              <a:ext cx="466859" cy="461601"/>
              <a:chOff x="3889298" y="3913474"/>
              <a:chExt cx="414176" cy="409511"/>
            </a:xfrm>
          </p:grpSpPr>
          <p:sp>
            <p:nvSpPr>
              <p:cNvPr id="37" name="Google Shape;794;p43">
                <a:extLst>
                  <a:ext uri="{FF2B5EF4-FFF2-40B4-BE49-F238E27FC236}">
                    <a16:creationId xmlns:a16="http://schemas.microsoft.com/office/drawing/2014/main" id="{953A42AE-6290-DB00-9F1B-C80A8E561145}"/>
                  </a:ext>
                </a:extLst>
              </p:cNvPr>
              <p:cNvSpPr/>
              <p:nvPr/>
            </p:nvSpPr>
            <p:spPr>
              <a:xfrm rot="8100000" flipH="1">
                <a:off x="4084289" y="4165509"/>
                <a:ext cx="128976" cy="125582"/>
              </a:xfrm>
              <a:prstGeom prst="round2SameRect">
                <a:avLst>
                  <a:gd name="adj1" fmla="val 31201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795;p43">
                <a:extLst>
                  <a:ext uri="{FF2B5EF4-FFF2-40B4-BE49-F238E27FC236}">
                    <a16:creationId xmlns:a16="http://schemas.microsoft.com/office/drawing/2014/main" id="{84F05307-1D7C-67C4-4E5A-3C1B852D8ED8}"/>
                  </a:ext>
                </a:extLst>
              </p:cNvPr>
              <p:cNvSpPr/>
              <p:nvPr/>
            </p:nvSpPr>
            <p:spPr>
              <a:xfrm flipH="1">
                <a:off x="3889298" y="3913474"/>
                <a:ext cx="414176" cy="409511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839" extrusionOk="0">
                    <a:moveTo>
                      <a:pt x="9322" y="655"/>
                    </a:moveTo>
                    <a:cubicBezTo>
                      <a:pt x="9413" y="655"/>
                      <a:pt x="9499" y="686"/>
                      <a:pt x="9547" y="749"/>
                    </a:cubicBezTo>
                    <a:lnTo>
                      <a:pt x="11027" y="2198"/>
                    </a:lnTo>
                    <a:cubicBezTo>
                      <a:pt x="11122" y="2324"/>
                      <a:pt x="11122" y="2545"/>
                      <a:pt x="11027" y="2671"/>
                    </a:cubicBezTo>
                    <a:cubicBezTo>
                      <a:pt x="10964" y="2718"/>
                      <a:pt x="10870" y="2742"/>
                      <a:pt x="10779" y="2742"/>
                    </a:cubicBezTo>
                    <a:cubicBezTo>
                      <a:pt x="10689" y="2742"/>
                      <a:pt x="10602" y="2718"/>
                      <a:pt x="10555" y="2671"/>
                    </a:cubicBezTo>
                    <a:lnTo>
                      <a:pt x="10303" y="2419"/>
                    </a:lnTo>
                    <a:lnTo>
                      <a:pt x="9074" y="1190"/>
                    </a:lnTo>
                    <a:cubicBezTo>
                      <a:pt x="8916" y="1096"/>
                      <a:pt x="8916" y="907"/>
                      <a:pt x="9074" y="749"/>
                    </a:cubicBezTo>
                    <a:cubicBezTo>
                      <a:pt x="9137" y="686"/>
                      <a:pt x="9232" y="655"/>
                      <a:pt x="9322" y="655"/>
                    </a:cubicBezTo>
                    <a:close/>
                    <a:moveTo>
                      <a:pt x="9106" y="2230"/>
                    </a:moveTo>
                    <a:lnTo>
                      <a:pt x="9547" y="2702"/>
                    </a:lnTo>
                    <a:lnTo>
                      <a:pt x="9011" y="3270"/>
                    </a:lnTo>
                    <a:lnTo>
                      <a:pt x="8538" y="2797"/>
                    </a:lnTo>
                    <a:lnTo>
                      <a:pt x="9106" y="2230"/>
                    </a:lnTo>
                    <a:close/>
                    <a:moveTo>
                      <a:pt x="6333" y="1694"/>
                    </a:moveTo>
                    <a:cubicBezTo>
                      <a:pt x="6396" y="1694"/>
                      <a:pt x="6522" y="1726"/>
                      <a:pt x="6554" y="1789"/>
                    </a:cubicBezTo>
                    <a:lnTo>
                      <a:pt x="8759" y="3994"/>
                    </a:lnTo>
                    <a:lnTo>
                      <a:pt x="9988" y="5223"/>
                    </a:lnTo>
                    <a:cubicBezTo>
                      <a:pt x="10082" y="5254"/>
                      <a:pt x="10114" y="5349"/>
                      <a:pt x="10114" y="5475"/>
                    </a:cubicBezTo>
                    <a:cubicBezTo>
                      <a:pt x="10114" y="5538"/>
                      <a:pt x="10082" y="5664"/>
                      <a:pt x="9988" y="5695"/>
                    </a:cubicBezTo>
                    <a:cubicBezTo>
                      <a:pt x="9925" y="5727"/>
                      <a:pt x="9830" y="5821"/>
                      <a:pt x="9767" y="5821"/>
                    </a:cubicBezTo>
                    <a:cubicBezTo>
                      <a:pt x="9673" y="5821"/>
                      <a:pt x="9547" y="5790"/>
                      <a:pt x="9515" y="5695"/>
                    </a:cubicBezTo>
                    <a:lnTo>
                      <a:pt x="6081" y="2261"/>
                    </a:lnTo>
                    <a:cubicBezTo>
                      <a:pt x="6018" y="2198"/>
                      <a:pt x="5987" y="2104"/>
                      <a:pt x="5987" y="2041"/>
                    </a:cubicBezTo>
                    <a:cubicBezTo>
                      <a:pt x="5987" y="1946"/>
                      <a:pt x="6018" y="1852"/>
                      <a:pt x="6081" y="1789"/>
                    </a:cubicBezTo>
                    <a:cubicBezTo>
                      <a:pt x="6176" y="1726"/>
                      <a:pt x="6239" y="1694"/>
                      <a:pt x="6333" y="1694"/>
                    </a:cubicBezTo>
                    <a:close/>
                    <a:moveTo>
                      <a:pt x="6333" y="3459"/>
                    </a:moveTo>
                    <a:lnTo>
                      <a:pt x="8286" y="5412"/>
                    </a:lnTo>
                    <a:lnTo>
                      <a:pt x="7782" y="5947"/>
                    </a:lnTo>
                    <a:lnTo>
                      <a:pt x="7026" y="5191"/>
                    </a:lnTo>
                    <a:cubicBezTo>
                      <a:pt x="6979" y="5128"/>
                      <a:pt x="6892" y="5097"/>
                      <a:pt x="6802" y="5097"/>
                    </a:cubicBezTo>
                    <a:cubicBezTo>
                      <a:pt x="6711" y="5097"/>
                      <a:pt x="6617" y="5128"/>
                      <a:pt x="6554" y="5191"/>
                    </a:cubicBezTo>
                    <a:cubicBezTo>
                      <a:pt x="6459" y="5317"/>
                      <a:pt x="6459" y="5538"/>
                      <a:pt x="6554" y="5664"/>
                    </a:cubicBezTo>
                    <a:lnTo>
                      <a:pt x="7310" y="6420"/>
                    </a:lnTo>
                    <a:lnTo>
                      <a:pt x="6837" y="6893"/>
                    </a:lnTo>
                    <a:lnTo>
                      <a:pt x="4884" y="4908"/>
                    </a:lnTo>
                    <a:lnTo>
                      <a:pt x="6333" y="3459"/>
                    </a:lnTo>
                    <a:close/>
                    <a:moveTo>
                      <a:pt x="4348" y="5506"/>
                    </a:moveTo>
                    <a:lnTo>
                      <a:pt x="6333" y="7460"/>
                    </a:lnTo>
                    <a:lnTo>
                      <a:pt x="5860" y="7932"/>
                    </a:lnTo>
                    <a:lnTo>
                      <a:pt x="5388" y="7460"/>
                    </a:lnTo>
                    <a:cubicBezTo>
                      <a:pt x="5325" y="7412"/>
                      <a:pt x="5238" y="7389"/>
                      <a:pt x="5152" y="7389"/>
                    </a:cubicBezTo>
                    <a:cubicBezTo>
                      <a:pt x="5065" y="7389"/>
                      <a:pt x="4978" y="7412"/>
                      <a:pt x="4915" y="7460"/>
                    </a:cubicBezTo>
                    <a:cubicBezTo>
                      <a:pt x="4789" y="7586"/>
                      <a:pt x="4789" y="7838"/>
                      <a:pt x="4915" y="7932"/>
                    </a:cubicBezTo>
                    <a:lnTo>
                      <a:pt x="5388" y="8405"/>
                    </a:lnTo>
                    <a:lnTo>
                      <a:pt x="5167" y="8657"/>
                    </a:lnTo>
                    <a:cubicBezTo>
                      <a:pt x="4915" y="8846"/>
                      <a:pt x="4632" y="8940"/>
                      <a:pt x="4360" y="8940"/>
                    </a:cubicBezTo>
                    <a:cubicBezTo>
                      <a:pt x="4088" y="8940"/>
                      <a:pt x="3828" y="8846"/>
                      <a:pt x="3624" y="8657"/>
                    </a:cubicBezTo>
                    <a:lnTo>
                      <a:pt x="3151" y="8184"/>
                    </a:lnTo>
                    <a:cubicBezTo>
                      <a:pt x="2742" y="7775"/>
                      <a:pt x="2742" y="7113"/>
                      <a:pt x="3151" y="6735"/>
                    </a:cubicBezTo>
                    <a:lnTo>
                      <a:pt x="4348" y="5506"/>
                    </a:lnTo>
                    <a:close/>
                    <a:moveTo>
                      <a:pt x="2678" y="8657"/>
                    </a:moveTo>
                    <a:lnTo>
                      <a:pt x="3151" y="9129"/>
                    </a:lnTo>
                    <a:lnTo>
                      <a:pt x="2899" y="9350"/>
                    </a:lnTo>
                    <a:cubicBezTo>
                      <a:pt x="2836" y="9413"/>
                      <a:pt x="2749" y="9444"/>
                      <a:pt x="2663" y="9444"/>
                    </a:cubicBezTo>
                    <a:cubicBezTo>
                      <a:pt x="2576" y="9444"/>
                      <a:pt x="2489" y="9413"/>
                      <a:pt x="2426" y="9350"/>
                    </a:cubicBezTo>
                    <a:cubicBezTo>
                      <a:pt x="2300" y="9255"/>
                      <a:pt x="2300" y="9003"/>
                      <a:pt x="2426" y="8877"/>
                    </a:cubicBezTo>
                    <a:lnTo>
                      <a:pt x="2678" y="8657"/>
                    </a:lnTo>
                    <a:close/>
                    <a:moveTo>
                      <a:pt x="9389" y="1"/>
                    </a:moveTo>
                    <a:cubicBezTo>
                      <a:pt x="9121" y="1"/>
                      <a:pt x="8853" y="103"/>
                      <a:pt x="8664" y="308"/>
                    </a:cubicBezTo>
                    <a:cubicBezTo>
                      <a:pt x="8255" y="686"/>
                      <a:pt x="8255" y="1379"/>
                      <a:pt x="8664" y="1757"/>
                    </a:cubicBezTo>
                    <a:lnTo>
                      <a:pt x="8097" y="2324"/>
                    </a:lnTo>
                    <a:lnTo>
                      <a:pt x="7121" y="1316"/>
                    </a:lnTo>
                    <a:cubicBezTo>
                      <a:pt x="6932" y="1127"/>
                      <a:pt x="6648" y="1001"/>
                      <a:pt x="6365" y="1001"/>
                    </a:cubicBezTo>
                    <a:cubicBezTo>
                      <a:pt x="6081" y="1001"/>
                      <a:pt x="5829" y="1127"/>
                      <a:pt x="5608" y="1316"/>
                    </a:cubicBezTo>
                    <a:cubicBezTo>
                      <a:pt x="5419" y="1537"/>
                      <a:pt x="5293" y="1789"/>
                      <a:pt x="5293" y="2072"/>
                    </a:cubicBezTo>
                    <a:cubicBezTo>
                      <a:pt x="5293" y="2356"/>
                      <a:pt x="5419" y="2639"/>
                      <a:pt x="5608" y="2828"/>
                    </a:cubicBezTo>
                    <a:lnTo>
                      <a:pt x="5860" y="3049"/>
                    </a:lnTo>
                    <a:lnTo>
                      <a:pt x="2678" y="6263"/>
                    </a:lnTo>
                    <a:cubicBezTo>
                      <a:pt x="2143" y="6767"/>
                      <a:pt x="2048" y="7460"/>
                      <a:pt x="2269" y="8090"/>
                    </a:cubicBezTo>
                    <a:lnTo>
                      <a:pt x="1922" y="8468"/>
                    </a:lnTo>
                    <a:cubicBezTo>
                      <a:pt x="1607" y="8783"/>
                      <a:pt x="1513" y="9255"/>
                      <a:pt x="1733" y="9634"/>
                    </a:cubicBezTo>
                    <a:lnTo>
                      <a:pt x="95" y="11240"/>
                    </a:lnTo>
                    <a:cubicBezTo>
                      <a:pt x="1" y="11366"/>
                      <a:pt x="1" y="11618"/>
                      <a:pt x="95" y="11713"/>
                    </a:cubicBezTo>
                    <a:cubicBezTo>
                      <a:pt x="190" y="11807"/>
                      <a:pt x="284" y="11839"/>
                      <a:pt x="347" y="11839"/>
                    </a:cubicBezTo>
                    <a:cubicBezTo>
                      <a:pt x="410" y="11839"/>
                      <a:pt x="536" y="11807"/>
                      <a:pt x="568" y="11713"/>
                    </a:cubicBezTo>
                    <a:lnTo>
                      <a:pt x="2206" y="10106"/>
                    </a:lnTo>
                    <a:cubicBezTo>
                      <a:pt x="2363" y="10201"/>
                      <a:pt x="2458" y="10232"/>
                      <a:pt x="2615" y="10232"/>
                    </a:cubicBezTo>
                    <a:cubicBezTo>
                      <a:pt x="2899" y="10232"/>
                      <a:pt x="3183" y="10106"/>
                      <a:pt x="3372" y="9917"/>
                    </a:cubicBezTo>
                    <a:lnTo>
                      <a:pt x="3718" y="9571"/>
                    </a:lnTo>
                    <a:cubicBezTo>
                      <a:pt x="3939" y="9634"/>
                      <a:pt x="4159" y="9665"/>
                      <a:pt x="4348" y="9665"/>
                    </a:cubicBezTo>
                    <a:cubicBezTo>
                      <a:pt x="4789" y="9665"/>
                      <a:pt x="5262" y="9508"/>
                      <a:pt x="5577" y="9161"/>
                    </a:cubicBezTo>
                    <a:lnTo>
                      <a:pt x="8759" y="5979"/>
                    </a:lnTo>
                    <a:lnTo>
                      <a:pt x="9011" y="6199"/>
                    </a:lnTo>
                    <a:cubicBezTo>
                      <a:pt x="9200" y="6420"/>
                      <a:pt x="9484" y="6515"/>
                      <a:pt x="9767" y="6515"/>
                    </a:cubicBezTo>
                    <a:cubicBezTo>
                      <a:pt x="10019" y="6515"/>
                      <a:pt x="10303" y="6420"/>
                      <a:pt x="10492" y="6199"/>
                    </a:cubicBezTo>
                    <a:cubicBezTo>
                      <a:pt x="10712" y="6010"/>
                      <a:pt x="10807" y="5727"/>
                      <a:pt x="10807" y="5475"/>
                    </a:cubicBezTo>
                    <a:cubicBezTo>
                      <a:pt x="10807" y="5191"/>
                      <a:pt x="10712" y="4908"/>
                      <a:pt x="10492" y="4719"/>
                    </a:cubicBezTo>
                    <a:lnTo>
                      <a:pt x="9515" y="3711"/>
                    </a:lnTo>
                    <a:lnTo>
                      <a:pt x="10082" y="3207"/>
                    </a:lnTo>
                    <a:cubicBezTo>
                      <a:pt x="10271" y="3427"/>
                      <a:pt x="10555" y="3522"/>
                      <a:pt x="10807" y="3522"/>
                    </a:cubicBezTo>
                    <a:cubicBezTo>
                      <a:pt x="11090" y="3522"/>
                      <a:pt x="11374" y="3427"/>
                      <a:pt x="11563" y="3207"/>
                    </a:cubicBezTo>
                    <a:cubicBezTo>
                      <a:pt x="11972" y="2828"/>
                      <a:pt x="11972" y="2167"/>
                      <a:pt x="11563" y="1757"/>
                    </a:cubicBezTo>
                    <a:lnTo>
                      <a:pt x="10114" y="308"/>
                    </a:lnTo>
                    <a:cubicBezTo>
                      <a:pt x="9925" y="103"/>
                      <a:pt x="9657" y="1"/>
                      <a:pt x="9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oogle Shape;796;p43">
              <a:extLst>
                <a:ext uri="{FF2B5EF4-FFF2-40B4-BE49-F238E27FC236}">
                  <a16:creationId xmlns:a16="http://schemas.microsoft.com/office/drawing/2014/main" id="{38D9561F-7745-95B1-EB96-130F0141F89B}"/>
                </a:ext>
              </a:extLst>
            </p:cNvPr>
            <p:cNvGrpSpPr/>
            <p:nvPr/>
          </p:nvGrpSpPr>
          <p:grpSpPr>
            <a:xfrm>
              <a:off x="6292730" y="3132618"/>
              <a:ext cx="462576" cy="494578"/>
              <a:chOff x="6292730" y="3132618"/>
              <a:chExt cx="462576" cy="494578"/>
            </a:xfrm>
          </p:grpSpPr>
          <p:grpSp>
            <p:nvGrpSpPr>
              <p:cNvPr id="28" name="Google Shape;797;p43">
                <a:extLst>
                  <a:ext uri="{FF2B5EF4-FFF2-40B4-BE49-F238E27FC236}">
                    <a16:creationId xmlns:a16="http://schemas.microsoft.com/office/drawing/2014/main" id="{A1288F55-B55F-9D09-88EA-3795791FBE4D}"/>
                  </a:ext>
                </a:extLst>
              </p:cNvPr>
              <p:cNvGrpSpPr/>
              <p:nvPr/>
            </p:nvGrpSpPr>
            <p:grpSpPr>
              <a:xfrm>
                <a:off x="6292730" y="3132618"/>
                <a:ext cx="462576" cy="494578"/>
                <a:chOff x="5970735" y="3154600"/>
                <a:chExt cx="426770" cy="456295"/>
              </a:xfrm>
            </p:grpSpPr>
            <p:sp>
              <p:nvSpPr>
                <p:cNvPr id="31" name="Google Shape;798;p43">
                  <a:extLst>
                    <a:ext uri="{FF2B5EF4-FFF2-40B4-BE49-F238E27FC236}">
                      <a16:creationId xmlns:a16="http://schemas.microsoft.com/office/drawing/2014/main" id="{97247F04-87F1-6690-8585-BF49804E0E23}"/>
                    </a:ext>
                  </a:extLst>
                </p:cNvPr>
                <p:cNvSpPr/>
                <p:nvPr/>
              </p:nvSpPr>
              <p:spPr>
                <a:xfrm flipH="1">
                  <a:off x="5970735" y="3345820"/>
                  <a:ext cx="82007" cy="72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1" h="36637" extrusionOk="0">
                      <a:moveTo>
                        <a:pt x="13113" y="0"/>
                      </a:moveTo>
                      <a:cubicBezTo>
                        <a:pt x="10043" y="0"/>
                        <a:pt x="6974" y="1165"/>
                        <a:pt x="4645" y="3493"/>
                      </a:cubicBezTo>
                      <a:cubicBezTo>
                        <a:pt x="251" y="7908"/>
                        <a:pt x="0" y="14960"/>
                        <a:pt x="3913" y="19646"/>
                      </a:cubicBezTo>
                      <a:cubicBezTo>
                        <a:pt x="4143" y="19918"/>
                        <a:pt x="4394" y="20190"/>
                        <a:pt x="4645" y="20462"/>
                      </a:cubicBezTo>
                      <a:lnTo>
                        <a:pt x="20840" y="36636"/>
                      </a:lnTo>
                      <a:lnTo>
                        <a:pt x="37035" y="20462"/>
                      </a:lnTo>
                      <a:cubicBezTo>
                        <a:pt x="37286" y="20190"/>
                        <a:pt x="37537" y="19918"/>
                        <a:pt x="37768" y="19646"/>
                      </a:cubicBezTo>
                      <a:cubicBezTo>
                        <a:pt x="41680" y="14960"/>
                        <a:pt x="41429" y="7908"/>
                        <a:pt x="37035" y="3493"/>
                      </a:cubicBezTo>
                      <a:cubicBezTo>
                        <a:pt x="34706" y="1165"/>
                        <a:pt x="31632" y="0"/>
                        <a:pt x="28559" y="0"/>
                      </a:cubicBezTo>
                      <a:cubicBezTo>
                        <a:pt x="25807" y="0"/>
                        <a:pt x="23055" y="934"/>
                        <a:pt x="20840" y="2803"/>
                      </a:cubicBezTo>
                      <a:cubicBezTo>
                        <a:pt x="18616" y="934"/>
                        <a:pt x="15864" y="0"/>
                        <a:pt x="13113" y="0"/>
                      </a:cubicBezTo>
                      <a:close/>
                    </a:path>
                  </a:pathLst>
                </a:custGeom>
                <a:solidFill>
                  <a:srgbClr val="B2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2" name="Google Shape;799;p43">
                  <a:extLst>
                    <a:ext uri="{FF2B5EF4-FFF2-40B4-BE49-F238E27FC236}">
                      <a16:creationId xmlns:a16="http://schemas.microsoft.com/office/drawing/2014/main" id="{D20BEDC5-AF33-D3E9-CFD6-DB0ADD4E0E2F}"/>
                    </a:ext>
                  </a:extLst>
                </p:cNvPr>
                <p:cNvGrpSpPr/>
                <p:nvPr/>
              </p:nvGrpSpPr>
              <p:grpSpPr>
                <a:xfrm flipH="1">
                  <a:off x="6057319" y="3270727"/>
                  <a:ext cx="340186" cy="340168"/>
                  <a:chOff x="5053900" y="3804850"/>
                  <a:chExt cx="483150" cy="483125"/>
                </a:xfrm>
              </p:grpSpPr>
              <p:sp>
                <p:nvSpPr>
                  <p:cNvPr id="35" name="Google Shape;800;p43">
                    <a:extLst>
                      <a:ext uri="{FF2B5EF4-FFF2-40B4-BE49-F238E27FC236}">
                        <a16:creationId xmlns:a16="http://schemas.microsoft.com/office/drawing/2014/main" id="{5E2400AE-2629-052F-3ED7-DC882E1049A7}"/>
                      </a:ext>
                    </a:extLst>
                  </p:cNvPr>
                  <p:cNvSpPr/>
                  <p:nvPr/>
                </p:nvSpPr>
                <p:spPr>
                  <a:xfrm>
                    <a:off x="5053900" y="3804850"/>
                    <a:ext cx="483150" cy="483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6" h="19325" extrusionOk="0">
                        <a:moveTo>
                          <a:pt x="9663" y="1132"/>
                        </a:moveTo>
                        <a:cubicBezTo>
                          <a:pt x="14367" y="1132"/>
                          <a:pt x="18193" y="4958"/>
                          <a:pt x="18193" y="9662"/>
                        </a:cubicBezTo>
                        <a:cubicBezTo>
                          <a:pt x="18193" y="14367"/>
                          <a:pt x="14367" y="18192"/>
                          <a:pt x="9663" y="18192"/>
                        </a:cubicBezTo>
                        <a:cubicBezTo>
                          <a:pt x="4959" y="18192"/>
                          <a:pt x="1133" y="14367"/>
                          <a:pt x="1133" y="9662"/>
                        </a:cubicBezTo>
                        <a:cubicBezTo>
                          <a:pt x="1133" y="4958"/>
                          <a:pt x="4959" y="1132"/>
                          <a:pt x="9663" y="1132"/>
                        </a:cubicBezTo>
                        <a:close/>
                        <a:moveTo>
                          <a:pt x="9663" y="0"/>
                        </a:moveTo>
                        <a:cubicBezTo>
                          <a:pt x="7094" y="0"/>
                          <a:pt x="4669" y="1009"/>
                          <a:pt x="2839" y="2838"/>
                        </a:cubicBezTo>
                        <a:cubicBezTo>
                          <a:pt x="1009" y="4668"/>
                          <a:pt x="1" y="7093"/>
                          <a:pt x="1" y="9662"/>
                        </a:cubicBezTo>
                        <a:cubicBezTo>
                          <a:pt x="1" y="12232"/>
                          <a:pt x="1009" y="14657"/>
                          <a:pt x="2839" y="16486"/>
                        </a:cubicBezTo>
                        <a:cubicBezTo>
                          <a:pt x="4669" y="18316"/>
                          <a:pt x="7094" y="19325"/>
                          <a:pt x="9663" y="19325"/>
                        </a:cubicBezTo>
                        <a:cubicBezTo>
                          <a:pt x="12233" y="19325"/>
                          <a:pt x="14657" y="18316"/>
                          <a:pt x="16487" y="16486"/>
                        </a:cubicBezTo>
                        <a:cubicBezTo>
                          <a:pt x="18317" y="14657"/>
                          <a:pt x="19325" y="12232"/>
                          <a:pt x="19325" y="9662"/>
                        </a:cubicBezTo>
                        <a:cubicBezTo>
                          <a:pt x="19325" y="7093"/>
                          <a:pt x="18317" y="4668"/>
                          <a:pt x="16487" y="2838"/>
                        </a:cubicBezTo>
                        <a:cubicBezTo>
                          <a:pt x="14657" y="1009"/>
                          <a:pt x="12233" y="0"/>
                          <a:pt x="966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tx1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Google Shape;801;p43">
                    <a:extLst>
                      <a:ext uri="{FF2B5EF4-FFF2-40B4-BE49-F238E27FC236}">
                        <a16:creationId xmlns:a16="http://schemas.microsoft.com/office/drawing/2014/main" id="{55E803CF-838F-CF1C-D31C-0F57C09F05A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170122" y="4066248"/>
                    <a:ext cx="250675" cy="9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6" h="4529" extrusionOk="0">
                        <a:moveTo>
                          <a:pt x="5006" y="0"/>
                        </a:moveTo>
                        <a:cubicBezTo>
                          <a:pt x="2684" y="0"/>
                          <a:pt x="659" y="1572"/>
                          <a:pt x="79" y="3820"/>
                        </a:cubicBezTo>
                        <a:cubicBezTo>
                          <a:pt x="1" y="4125"/>
                          <a:pt x="182" y="4433"/>
                          <a:pt x="487" y="4511"/>
                        </a:cubicBezTo>
                        <a:cubicBezTo>
                          <a:pt x="533" y="4523"/>
                          <a:pt x="580" y="4528"/>
                          <a:pt x="625" y="4528"/>
                        </a:cubicBezTo>
                        <a:cubicBezTo>
                          <a:pt x="878" y="4528"/>
                          <a:pt x="1109" y="4359"/>
                          <a:pt x="1175" y="4103"/>
                        </a:cubicBezTo>
                        <a:cubicBezTo>
                          <a:pt x="1625" y="2352"/>
                          <a:pt x="3205" y="1126"/>
                          <a:pt x="5013" y="1126"/>
                        </a:cubicBezTo>
                        <a:cubicBezTo>
                          <a:pt x="6822" y="1126"/>
                          <a:pt x="8401" y="2352"/>
                          <a:pt x="8851" y="4103"/>
                        </a:cubicBezTo>
                        <a:cubicBezTo>
                          <a:pt x="8917" y="4359"/>
                          <a:pt x="9148" y="4528"/>
                          <a:pt x="9401" y="4528"/>
                        </a:cubicBezTo>
                        <a:cubicBezTo>
                          <a:pt x="9447" y="4528"/>
                          <a:pt x="9493" y="4523"/>
                          <a:pt x="9539" y="4511"/>
                        </a:cubicBezTo>
                        <a:cubicBezTo>
                          <a:pt x="9844" y="4433"/>
                          <a:pt x="10025" y="4125"/>
                          <a:pt x="9947" y="3820"/>
                        </a:cubicBezTo>
                        <a:cubicBezTo>
                          <a:pt x="9368" y="1572"/>
                          <a:pt x="7342" y="0"/>
                          <a:pt x="5020" y="0"/>
                        </a:cubicBezTo>
                        <a:cubicBezTo>
                          <a:pt x="5018" y="0"/>
                          <a:pt x="5015" y="0"/>
                          <a:pt x="5013" y="0"/>
                        </a:cubicBezTo>
                        <a:cubicBezTo>
                          <a:pt x="5011" y="0"/>
                          <a:pt x="5009" y="0"/>
                          <a:pt x="50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tx1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3" name="Google Shape;802;p43">
                  <a:extLst>
                    <a:ext uri="{FF2B5EF4-FFF2-40B4-BE49-F238E27FC236}">
                      <a16:creationId xmlns:a16="http://schemas.microsoft.com/office/drawing/2014/main" id="{80F90E2F-551D-1E15-1FA6-5C8DCB30E32F}"/>
                    </a:ext>
                  </a:extLst>
                </p:cNvPr>
                <p:cNvSpPr/>
                <p:nvPr/>
              </p:nvSpPr>
              <p:spPr>
                <a:xfrm flipH="1">
                  <a:off x="6008853" y="3188525"/>
                  <a:ext cx="119937" cy="10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1" h="36637" extrusionOk="0">
                      <a:moveTo>
                        <a:pt x="13113" y="0"/>
                      </a:moveTo>
                      <a:cubicBezTo>
                        <a:pt x="10043" y="0"/>
                        <a:pt x="6974" y="1165"/>
                        <a:pt x="4645" y="3493"/>
                      </a:cubicBezTo>
                      <a:cubicBezTo>
                        <a:pt x="251" y="7908"/>
                        <a:pt x="0" y="14960"/>
                        <a:pt x="3913" y="19646"/>
                      </a:cubicBezTo>
                      <a:cubicBezTo>
                        <a:pt x="4143" y="19918"/>
                        <a:pt x="4394" y="20190"/>
                        <a:pt x="4645" y="20462"/>
                      </a:cubicBezTo>
                      <a:lnTo>
                        <a:pt x="20840" y="36636"/>
                      </a:lnTo>
                      <a:lnTo>
                        <a:pt x="37035" y="20462"/>
                      </a:lnTo>
                      <a:cubicBezTo>
                        <a:pt x="37286" y="20190"/>
                        <a:pt x="37537" y="19918"/>
                        <a:pt x="37768" y="19646"/>
                      </a:cubicBezTo>
                      <a:cubicBezTo>
                        <a:pt x="41680" y="14960"/>
                        <a:pt x="41429" y="7908"/>
                        <a:pt x="37035" y="3493"/>
                      </a:cubicBezTo>
                      <a:cubicBezTo>
                        <a:pt x="34706" y="1165"/>
                        <a:pt x="31632" y="0"/>
                        <a:pt x="28559" y="0"/>
                      </a:cubicBezTo>
                      <a:cubicBezTo>
                        <a:pt x="25807" y="0"/>
                        <a:pt x="23055" y="934"/>
                        <a:pt x="20840" y="2803"/>
                      </a:cubicBezTo>
                      <a:cubicBezTo>
                        <a:pt x="18616" y="934"/>
                        <a:pt x="15864" y="0"/>
                        <a:pt x="13113" y="0"/>
                      </a:cubicBezTo>
                      <a:close/>
                    </a:path>
                  </a:pathLst>
                </a:custGeom>
                <a:solidFill>
                  <a:srgbClr val="B2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803;p43">
                  <a:extLst>
                    <a:ext uri="{FF2B5EF4-FFF2-40B4-BE49-F238E27FC236}">
                      <a16:creationId xmlns:a16="http://schemas.microsoft.com/office/drawing/2014/main" id="{C867B490-8F88-299C-18B7-110BB5150249}"/>
                    </a:ext>
                  </a:extLst>
                </p:cNvPr>
                <p:cNvSpPr/>
                <p:nvPr/>
              </p:nvSpPr>
              <p:spPr>
                <a:xfrm flipH="1">
                  <a:off x="5979778" y="3154600"/>
                  <a:ext cx="119937" cy="10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1" h="36637" extrusionOk="0">
                      <a:moveTo>
                        <a:pt x="13113" y="0"/>
                      </a:moveTo>
                      <a:cubicBezTo>
                        <a:pt x="10043" y="0"/>
                        <a:pt x="6974" y="1165"/>
                        <a:pt x="4645" y="3493"/>
                      </a:cubicBezTo>
                      <a:cubicBezTo>
                        <a:pt x="251" y="7908"/>
                        <a:pt x="0" y="14960"/>
                        <a:pt x="3913" y="19646"/>
                      </a:cubicBezTo>
                      <a:cubicBezTo>
                        <a:pt x="4143" y="19918"/>
                        <a:pt x="4394" y="20190"/>
                        <a:pt x="4645" y="20462"/>
                      </a:cubicBezTo>
                      <a:lnTo>
                        <a:pt x="20840" y="36636"/>
                      </a:lnTo>
                      <a:lnTo>
                        <a:pt x="37035" y="20462"/>
                      </a:lnTo>
                      <a:cubicBezTo>
                        <a:pt x="37286" y="20190"/>
                        <a:pt x="37537" y="19918"/>
                        <a:pt x="37768" y="19646"/>
                      </a:cubicBezTo>
                      <a:cubicBezTo>
                        <a:pt x="41680" y="14960"/>
                        <a:pt x="41429" y="7908"/>
                        <a:pt x="37035" y="3493"/>
                      </a:cubicBezTo>
                      <a:cubicBezTo>
                        <a:pt x="34706" y="1165"/>
                        <a:pt x="31632" y="0"/>
                        <a:pt x="28559" y="0"/>
                      </a:cubicBezTo>
                      <a:cubicBezTo>
                        <a:pt x="25807" y="0"/>
                        <a:pt x="23055" y="934"/>
                        <a:pt x="20840" y="2803"/>
                      </a:cubicBezTo>
                      <a:cubicBezTo>
                        <a:pt x="18616" y="934"/>
                        <a:pt x="15864" y="0"/>
                        <a:pt x="1311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Google Shape;804;p43">
                <a:extLst>
                  <a:ext uri="{FF2B5EF4-FFF2-40B4-BE49-F238E27FC236}">
                    <a16:creationId xmlns:a16="http://schemas.microsoft.com/office/drawing/2014/main" id="{E65AEA52-D8EE-9DF0-3C03-1C1E64A7A44E}"/>
                  </a:ext>
                </a:extLst>
              </p:cNvPr>
              <p:cNvSpPr/>
              <p:nvPr/>
            </p:nvSpPr>
            <p:spPr>
              <a:xfrm>
                <a:off x="6498063" y="3391575"/>
                <a:ext cx="51900" cy="51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805;p43">
                <a:extLst>
                  <a:ext uri="{FF2B5EF4-FFF2-40B4-BE49-F238E27FC236}">
                    <a16:creationId xmlns:a16="http://schemas.microsoft.com/office/drawing/2014/main" id="{E5D582F2-C779-8C6F-9E29-D6B54CBC0B7B}"/>
                  </a:ext>
                </a:extLst>
              </p:cNvPr>
              <p:cNvSpPr/>
              <p:nvPr/>
            </p:nvSpPr>
            <p:spPr>
              <a:xfrm>
                <a:off x="6596180" y="3391575"/>
                <a:ext cx="51900" cy="51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4" name="Google Shape;771;p43">
            <a:extLst>
              <a:ext uri="{FF2B5EF4-FFF2-40B4-BE49-F238E27FC236}">
                <a16:creationId xmlns:a16="http://schemas.microsoft.com/office/drawing/2014/main" id="{87C95183-5C80-FAA7-7002-D2BCEC406637}"/>
              </a:ext>
            </a:extLst>
          </p:cNvPr>
          <p:cNvCxnSpPr>
            <a:cxnSpLocks/>
          </p:cNvCxnSpPr>
          <p:nvPr/>
        </p:nvCxnSpPr>
        <p:spPr>
          <a:xfrm>
            <a:off x="3733541" y="4875821"/>
            <a:ext cx="1978173" cy="1114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E9DC40-C889-0BFA-248D-82B26C8CF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735" y="69613"/>
            <a:ext cx="532088" cy="2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0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32" y="388910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E06F7-7760-23AD-8A8A-4B266DB42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1230230"/>
            <a:ext cx="3466666" cy="288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9637F-0A7A-6E0B-2BA4-E610CBD82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94DF9-6641-4F9A-44BA-9C9ADCB0048C}"/>
              </a:ext>
            </a:extLst>
          </p:cNvPr>
          <p:cNvSpPr txBox="1"/>
          <p:nvPr/>
        </p:nvSpPr>
        <p:spPr>
          <a:xfrm>
            <a:off x="4229277" y="1188660"/>
            <a:ext cx="436263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Entering and Retrieving Test Results:</a:t>
            </a:r>
            <a:r>
              <a:rPr lang="en-IN" sz="1200" dirty="0">
                <a:effectLst/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IN" sz="1100" dirty="0"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Always: 4% (1 respondent)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Often: 48% (12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Sometimes: 32% (8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Rarely: 12% (3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Never: 4% (1 respondent)</a:t>
            </a:r>
          </a:p>
          <a:p>
            <a:endParaRPr lang="en-IN" dirty="0">
              <a:latin typeface="+mj-lt"/>
              <a:cs typeface="Times New Roman" panose="02020603050405020304" pitchFamily="18" charset="0"/>
            </a:endParaRPr>
          </a:p>
          <a:p>
            <a:r>
              <a:rPr lang="en-IN" sz="1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Positive: </a:t>
            </a:r>
          </a:p>
          <a:p>
            <a:pPr algn="l"/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52% of users reported using it frequently or always indicating high frequency of utilisation &amp; system’s effectiveness.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Negative: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32% </a:t>
            </a:r>
            <a:r>
              <a:rPr lang="en-IN" sz="11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reportd</a:t>
            </a:r>
            <a:r>
              <a:rPr lang="en-IN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sometime indicating moderate usage while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16% of </a:t>
            </a:r>
            <a:r>
              <a:rPr lang="en-IN" sz="1100" b="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usersr</a:t>
            </a:r>
            <a:r>
              <a:rPr lang="en-IN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used it rarely or </a:t>
            </a:r>
            <a:r>
              <a:rPr lang="en-IN" sz="11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ever, indicating areas for improvement.</a:t>
            </a:r>
          </a:p>
          <a:p>
            <a:br>
              <a:rPr lang="en-IN" sz="1600" dirty="0">
                <a:latin typeface="+mj-lt"/>
                <a:cs typeface="Times New Roman" panose="02020603050405020304" pitchFamily="18" charset="0"/>
              </a:rPr>
            </a:b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33;p35">
            <a:extLst>
              <a:ext uri="{FF2B5EF4-FFF2-40B4-BE49-F238E27FC236}">
                <a16:creationId xmlns:a16="http://schemas.microsoft.com/office/drawing/2014/main" id="{07533292-E245-74C1-0824-D920A1E2C334}"/>
              </a:ext>
            </a:extLst>
          </p:cNvPr>
          <p:cNvSpPr txBox="1">
            <a:spLocks/>
          </p:cNvSpPr>
          <p:nvPr/>
        </p:nvSpPr>
        <p:spPr>
          <a:xfrm>
            <a:off x="713232" y="235389"/>
            <a:ext cx="771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Result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ACD82-68B9-946B-36DB-6BBA0FEF1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87" y="1058289"/>
            <a:ext cx="3725985" cy="305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9637F-0A7A-6E0B-2BA4-E610CBD82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06" y="100289"/>
            <a:ext cx="532088" cy="270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C5A3C4-EB43-5B06-0744-A253B8EF617F}"/>
              </a:ext>
            </a:extLst>
          </p:cNvPr>
          <p:cNvSpPr txBox="1"/>
          <p:nvPr/>
        </p:nvSpPr>
        <p:spPr>
          <a:xfrm>
            <a:off x="574766" y="1029625"/>
            <a:ext cx="439077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Entry and Retrieval of Donor Information:</a:t>
            </a:r>
            <a:endParaRPr lang="en-IN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Often: 40% (10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Sometimes: 44% (11 respondents)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Rarely or always: 8% each (2 respondents each)</a:t>
            </a:r>
          </a:p>
          <a:p>
            <a:endParaRPr lang="en-IN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Interpretation:-</a:t>
            </a: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Positive:- </a:t>
            </a:r>
          </a:p>
          <a:p>
            <a:pPr algn="l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48</a:t>
            </a:r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% are able to enter and retrieve donor information, Always or often indicating system effectiveness.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Negative:-</a:t>
            </a:r>
          </a:p>
          <a:p>
            <a:pPr algn="l"/>
            <a:r>
              <a:rPr lang="en-IN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IN" b="0" i="0" dirty="0">
                <a:solidFill>
                  <a:schemeClr val="tx1"/>
                </a:solidFill>
                <a:effectLst/>
                <a:latin typeface="+mn-lt"/>
              </a:rPr>
              <a:t>However, it is concerning that 44% reported sometimes while 8% reported rarely. This highlights the need for enhancements to improve user experience.</a:t>
            </a:r>
            <a:br>
              <a:rPr lang="en-IN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endParaRPr lang="en-IN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IN" sz="1600" b="0" i="0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7850"/>
      </p:ext>
    </p:extLst>
  </p:cSld>
  <p:clrMapOvr>
    <a:masterClrMapping/>
  </p:clrMapOvr>
</p:sld>
</file>

<file path=ppt/theme/theme1.xml><?xml version="1.0" encoding="utf-8"?>
<a:theme xmlns:a="http://schemas.openxmlformats.org/drawingml/2006/main" name="Blood Transfusion Center by Slidesgo">
  <a:themeElements>
    <a:clrScheme name="Simple Light">
      <a:dk1>
        <a:srgbClr val="000000"/>
      </a:dk1>
      <a:lt1>
        <a:srgbClr val="EFEFEF"/>
      </a:lt1>
      <a:dk2>
        <a:srgbClr val="EFEFEF"/>
      </a:dk2>
      <a:lt2>
        <a:srgbClr val="B20909"/>
      </a:lt2>
      <a:accent1>
        <a:srgbClr val="850707"/>
      </a:accent1>
      <a:accent2>
        <a:srgbClr val="B20909"/>
      </a:accent2>
      <a:accent3>
        <a:srgbClr val="B20909"/>
      </a:accent3>
      <a:accent4>
        <a:srgbClr val="EFEFEF"/>
      </a:accent4>
      <a:accent5>
        <a:srgbClr val="EFEFEF"/>
      </a:accent5>
      <a:accent6>
        <a:srgbClr val="FFFFFF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2555</Words>
  <Application>Microsoft Macintosh PowerPoint</Application>
  <PresentationFormat>On-screen Show (16:9)</PresentationFormat>
  <Paragraphs>345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Karla</vt:lpstr>
      <vt:lpstr>Arial</vt:lpstr>
      <vt:lpstr>Times New Roman</vt:lpstr>
      <vt:lpstr>Rajdhani</vt:lpstr>
      <vt:lpstr>Apple Braille</vt:lpstr>
      <vt:lpstr>Wingdings</vt:lpstr>
      <vt:lpstr>STXinwei</vt:lpstr>
      <vt:lpstr>Symbol</vt:lpstr>
      <vt:lpstr>Blood Transfusion Center by Slidesgo</vt:lpstr>
      <vt:lpstr>“Implementation process of Blood Bank Information Management Module in PARAS at RGCIRC”  </vt:lpstr>
      <vt:lpstr>Mentor Approval</vt:lpstr>
      <vt:lpstr>What is BBIMS? </vt:lpstr>
      <vt:lpstr>Existing System (Global Vista CIS ) </vt:lpstr>
      <vt:lpstr>Process of Implementation</vt:lpstr>
      <vt:lpstr>Objectives of the Study</vt:lpstr>
      <vt:lpstr>Methodology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 </vt:lpstr>
      <vt:lpstr>PowerPoint Presentation</vt:lpstr>
      <vt:lpstr>Result  </vt:lpstr>
      <vt:lpstr>PowerPoint Presentation</vt:lpstr>
      <vt:lpstr>Discussion </vt:lpstr>
      <vt:lpstr>Discussion </vt:lpstr>
      <vt:lpstr>Recommendations </vt:lpstr>
      <vt:lpstr>Conclusion</vt:lpstr>
      <vt:lpstr>References </vt:lpstr>
      <vt:lpstr>References </vt:lpstr>
      <vt:lpstr>Thankyou</vt:lpstr>
      <vt:lpstr>Pictorial Journey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Transfusion Center</dc:title>
  <cp:lastModifiedBy>Shruti Tyagi</cp:lastModifiedBy>
  <cp:revision>214</cp:revision>
  <dcterms:modified xsi:type="dcterms:W3CDTF">2023-06-16T20:35:58Z</dcterms:modified>
</cp:coreProperties>
</file>