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75" r:id="rId4"/>
    <p:sldId id="274" r:id="rId5"/>
    <p:sldId id="260" r:id="rId6"/>
    <p:sldId id="259" r:id="rId7"/>
    <p:sldId id="261" r:id="rId8"/>
    <p:sldId id="278" r:id="rId9"/>
    <p:sldId id="277" r:id="rId10"/>
    <p:sldId id="276" r:id="rId11"/>
    <p:sldId id="265" r:id="rId12"/>
    <p:sldId id="266" r:id="rId13"/>
    <p:sldId id="267" r:id="rId14"/>
    <p:sldId id="273"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5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0D5046-8CA0-4503-833F-EC5F49C02C5C}" v="76" dt="2023-06-17T06:08:29.2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173" autoAdjust="0"/>
  </p:normalViewPr>
  <p:slideViewPr>
    <p:cSldViewPr snapToGrid="0">
      <p:cViewPr varScale="1">
        <p:scale>
          <a:sx n="61" d="100"/>
          <a:sy n="61" d="100"/>
        </p:scale>
        <p:origin x="8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ivangi Dash" userId="57fa1499-0975-4b17-91d0-6de0daf07a8c" providerId="ADAL" clId="{8A0D5046-8CA0-4503-833F-EC5F49C02C5C}"/>
    <pc:docChg chg="undo redo custSel addSld modSld">
      <pc:chgData name="Shivangi Dash" userId="57fa1499-0975-4b17-91d0-6de0daf07a8c" providerId="ADAL" clId="{8A0D5046-8CA0-4503-833F-EC5F49C02C5C}" dt="2023-06-17T06:18:33.666" v="381" actId="14734"/>
      <pc:docMkLst>
        <pc:docMk/>
      </pc:docMkLst>
      <pc:sldChg chg="addSp delSp modSp mod">
        <pc:chgData name="Shivangi Dash" userId="57fa1499-0975-4b17-91d0-6de0daf07a8c" providerId="ADAL" clId="{8A0D5046-8CA0-4503-833F-EC5F49C02C5C}" dt="2023-06-17T04:41:50.875" v="139" actId="1076"/>
        <pc:sldMkLst>
          <pc:docMk/>
          <pc:sldMk cId="2861094314" sldId="257"/>
        </pc:sldMkLst>
        <pc:spChg chg="mod">
          <ac:chgData name="Shivangi Dash" userId="57fa1499-0975-4b17-91d0-6de0daf07a8c" providerId="ADAL" clId="{8A0D5046-8CA0-4503-833F-EC5F49C02C5C}" dt="2023-06-17T04:41:50.875" v="139" actId="1076"/>
          <ac:spMkLst>
            <pc:docMk/>
            <pc:sldMk cId="2861094314" sldId="257"/>
            <ac:spMk id="2" creationId="{E2872094-D36A-007C-818C-6DC4FC39F74F}"/>
          </ac:spMkLst>
        </pc:spChg>
        <pc:spChg chg="del">
          <ac:chgData name="Shivangi Dash" userId="57fa1499-0975-4b17-91d0-6de0daf07a8c" providerId="ADAL" clId="{8A0D5046-8CA0-4503-833F-EC5F49C02C5C}" dt="2023-06-17T04:39:34.178" v="110" actId="931"/>
          <ac:spMkLst>
            <pc:docMk/>
            <pc:sldMk cId="2861094314" sldId="257"/>
            <ac:spMk id="3" creationId="{2DB44169-B653-8FCC-211C-27ABE8FE014A}"/>
          </ac:spMkLst>
        </pc:spChg>
        <pc:spChg chg="del">
          <ac:chgData name="Shivangi Dash" userId="57fa1499-0975-4b17-91d0-6de0daf07a8c" providerId="ADAL" clId="{8A0D5046-8CA0-4503-833F-EC5F49C02C5C}" dt="2023-06-17T04:39:57.862" v="116" actId="478"/>
          <ac:spMkLst>
            <pc:docMk/>
            <pc:sldMk cId="2861094314" sldId="257"/>
            <ac:spMk id="5" creationId="{F264D377-7310-FC9A-E728-3B686E1BEA5E}"/>
          </ac:spMkLst>
        </pc:spChg>
        <pc:picChg chg="add mod modCrop">
          <ac:chgData name="Shivangi Dash" userId="57fa1499-0975-4b17-91d0-6de0daf07a8c" providerId="ADAL" clId="{8A0D5046-8CA0-4503-833F-EC5F49C02C5C}" dt="2023-06-17T04:41:41.937" v="138" actId="1076"/>
          <ac:picMkLst>
            <pc:docMk/>
            <pc:sldMk cId="2861094314" sldId="257"/>
            <ac:picMk id="10" creationId="{F40D1783-2738-44FE-8C3D-654044684391}"/>
          </ac:picMkLst>
        </pc:picChg>
      </pc:sldChg>
      <pc:sldChg chg="modSp mod">
        <pc:chgData name="Shivangi Dash" userId="57fa1499-0975-4b17-91d0-6de0daf07a8c" providerId="ADAL" clId="{8A0D5046-8CA0-4503-833F-EC5F49C02C5C}" dt="2023-06-17T04:10:34.628" v="109" actId="20577"/>
        <pc:sldMkLst>
          <pc:docMk/>
          <pc:sldMk cId="3544687849" sldId="260"/>
        </pc:sldMkLst>
        <pc:spChg chg="mod">
          <ac:chgData name="Shivangi Dash" userId="57fa1499-0975-4b17-91d0-6de0daf07a8c" providerId="ADAL" clId="{8A0D5046-8CA0-4503-833F-EC5F49C02C5C}" dt="2023-06-17T04:10:34.628" v="109" actId="20577"/>
          <ac:spMkLst>
            <pc:docMk/>
            <pc:sldMk cId="3544687849" sldId="260"/>
            <ac:spMk id="3" creationId="{8C6D7DE2-7518-3B77-F975-509EE81FC92A}"/>
          </ac:spMkLst>
        </pc:spChg>
      </pc:sldChg>
      <pc:sldChg chg="modSp mod">
        <pc:chgData name="Shivangi Dash" userId="57fa1499-0975-4b17-91d0-6de0daf07a8c" providerId="ADAL" clId="{8A0D5046-8CA0-4503-833F-EC5F49C02C5C}" dt="2023-06-17T05:29:20.688" v="239" actId="20577"/>
        <pc:sldMkLst>
          <pc:docMk/>
          <pc:sldMk cId="2616270879" sldId="265"/>
        </pc:sldMkLst>
        <pc:spChg chg="mod">
          <ac:chgData name="Shivangi Dash" userId="57fa1499-0975-4b17-91d0-6de0daf07a8c" providerId="ADAL" clId="{8A0D5046-8CA0-4503-833F-EC5F49C02C5C}" dt="2023-06-17T05:29:20.688" v="239" actId="20577"/>
          <ac:spMkLst>
            <pc:docMk/>
            <pc:sldMk cId="2616270879" sldId="265"/>
            <ac:spMk id="3" creationId="{069AE405-828D-19A8-A3BF-17A9B1F9E370}"/>
          </ac:spMkLst>
        </pc:spChg>
      </pc:sldChg>
      <pc:sldChg chg="modSp mod">
        <pc:chgData name="Shivangi Dash" userId="57fa1499-0975-4b17-91d0-6de0daf07a8c" providerId="ADAL" clId="{8A0D5046-8CA0-4503-833F-EC5F49C02C5C}" dt="2023-06-17T05:34:36.018" v="330" actId="20577"/>
        <pc:sldMkLst>
          <pc:docMk/>
          <pc:sldMk cId="2388368187" sldId="266"/>
        </pc:sldMkLst>
        <pc:spChg chg="mod">
          <ac:chgData name="Shivangi Dash" userId="57fa1499-0975-4b17-91d0-6de0daf07a8c" providerId="ADAL" clId="{8A0D5046-8CA0-4503-833F-EC5F49C02C5C}" dt="2023-06-17T05:34:36.018" v="330" actId="20577"/>
          <ac:spMkLst>
            <pc:docMk/>
            <pc:sldMk cId="2388368187" sldId="266"/>
            <ac:spMk id="3" creationId="{069AE405-828D-19A8-A3BF-17A9B1F9E370}"/>
          </ac:spMkLst>
        </pc:spChg>
      </pc:sldChg>
      <pc:sldChg chg="modSp mod">
        <pc:chgData name="Shivangi Dash" userId="57fa1499-0975-4b17-91d0-6de0daf07a8c" providerId="ADAL" clId="{8A0D5046-8CA0-4503-833F-EC5F49C02C5C}" dt="2023-06-17T05:34:51.114" v="333" actId="5793"/>
        <pc:sldMkLst>
          <pc:docMk/>
          <pc:sldMk cId="1644327927" sldId="267"/>
        </pc:sldMkLst>
        <pc:spChg chg="mod">
          <ac:chgData name="Shivangi Dash" userId="57fa1499-0975-4b17-91d0-6de0daf07a8c" providerId="ADAL" clId="{8A0D5046-8CA0-4503-833F-EC5F49C02C5C}" dt="2023-06-17T05:34:51.114" v="333" actId="5793"/>
          <ac:spMkLst>
            <pc:docMk/>
            <pc:sldMk cId="1644327927" sldId="267"/>
            <ac:spMk id="3" creationId="{C37621F9-57FC-03A7-2EE3-925A45765D10}"/>
          </ac:spMkLst>
        </pc:spChg>
      </pc:sldChg>
      <pc:sldChg chg="modSp mod">
        <pc:chgData name="Shivangi Dash" userId="57fa1499-0975-4b17-91d0-6de0daf07a8c" providerId="ADAL" clId="{8A0D5046-8CA0-4503-833F-EC5F49C02C5C}" dt="2023-06-17T04:51:35.216" v="157" actId="14100"/>
        <pc:sldMkLst>
          <pc:docMk/>
          <pc:sldMk cId="149243798" sldId="273"/>
        </pc:sldMkLst>
        <pc:spChg chg="mod">
          <ac:chgData name="Shivangi Dash" userId="57fa1499-0975-4b17-91d0-6de0daf07a8c" providerId="ADAL" clId="{8A0D5046-8CA0-4503-833F-EC5F49C02C5C}" dt="2023-06-17T04:51:35.216" v="157" actId="14100"/>
          <ac:spMkLst>
            <pc:docMk/>
            <pc:sldMk cId="149243798" sldId="273"/>
            <ac:spMk id="3" creationId="{3E6CD5A5-350C-07B1-88E3-70F677EEF1DB}"/>
          </ac:spMkLst>
        </pc:spChg>
      </pc:sldChg>
      <pc:sldChg chg="modSp">
        <pc:chgData name="Shivangi Dash" userId="57fa1499-0975-4b17-91d0-6de0daf07a8c" providerId="ADAL" clId="{8A0D5046-8CA0-4503-833F-EC5F49C02C5C}" dt="2023-06-17T06:08:29.265" v="380" actId="20577"/>
        <pc:sldMkLst>
          <pc:docMk/>
          <pc:sldMk cId="2935010475" sldId="274"/>
        </pc:sldMkLst>
        <pc:graphicFrameChg chg="mod">
          <ac:chgData name="Shivangi Dash" userId="57fa1499-0975-4b17-91d0-6de0daf07a8c" providerId="ADAL" clId="{8A0D5046-8CA0-4503-833F-EC5F49C02C5C}" dt="2023-06-17T06:08:29.265" v="380" actId="20577"/>
          <ac:graphicFrameMkLst>
            <pc:docMk/>
            <pc:sldMk cId="2935010475" sldId="274"/>
            <ac:graphicFrameMk id="8" creationId="{C399E6BE-D862-3EEB-12FD-54255AC1F549}"/>
          </ac:graphicFrameMkLst>
        </pc:graphicFrameChg>
      </pc:sldChg>
      <pc:sldChg chg="modSp">
        <pc:chgData name="Shivangi Dash" userId="57fa1499-0975-4b17-91d0-6de0daf07a8c" providerId="ADAL" clId="{8A0D5046-8CA0-4503-833F-EC5F49C02C5C}" dt="2023-06-17T04:01:58.060" v="89" actId="20577"/>
        <pc:sldMkLst>
          <pc:docMk/>
          <pc:sldMk cId="2191572250" sldId="275"/>
        </pc:sldMkLst>
        <pc:graphicFrameChg chg="mod">
          <ac:chgData name="Shivangi Dash" userId="57fa1499-0975-4b17-91d0-6de0daf07a8c" providerId="ADAL" clId="{8A0D5046-8CA0-4503-833F-EC5F49C02C5C}" dt="2023-06-17T04:01:58.060" v="89" actId="20577"/>
          <ac:graphicFrameMkLst>
            <pc:docMk/>
            <pc:sldMk cId="2191572250" sldId="275"/>
            <ac:graphicFrameMk id="10" creationId="{E37755A5-609A-C341-9027-204974347D23}"/>
          </ac:graphicFrameMkLst>
        </pc:graphicFrameChg>
      </pc:sldChg>
      <pc:sldChg chg="addSp delSp modSp add mod setBg">
        <pc:chgData name="Shivangi Dash" userId="57fa1499-0975-4b17-91d0-6de0daf07a8c" providerId="ADAL" clId="{8A0D5046-8CA0-4503-833F-EC5F49C02C5C}" dt="2023-06-17T06:18:33.666" v="381" actId="14734"/>
        <pc:sldMkLst>
          <pc:docMk/>
          <pc:sldMk cId="1985878973" sldId="278"/>
        </pc:sldMkLst>
        <pc:spChg chg="mod">
          <ac:chgData name="Shivangi Dash" userId="57fa1499-0975-4b17-91d0-6de0daf07a8c" providerId="ADAL" clId="{8A0D5046-8CA0-4503-833F-EC5F49C02C5C}" dt="2023-06-17T03:57:49.610" v="28" actId="26606"/>
          <ac:spMkLst>
            <pc:docMk/>
            <pc:sldMk cId="1985878973" sldId="278"/>
            <ac:spMk id="2" creationId="{DA9672BA-4BE1-529E-07EC-8F4A53233F03}"/>
          </ac:spMkLst>
        </pc:spChg>
        <pc:spChg chg="mod">
          <ac:chgData name="Shivangi Dash" userId="57fa1499-0975-4b17-91d0-6de0daf07a8c" providerId="ADAL" clId="{8A0D5046-8CA0-4503-833F-EC5F49C02C5C}" dt="2023-06-17T03:57:49.610" v="28" actId="26606"/>
          <ac:spMkLst>
            <pc:docMk/>
            <pc:sldMk cId="1985878973" sldId="278"/>
            <ac:spMk id="4" creationId="{EEF90905-61DD-7573-FB83-64447E29ABB1}"/>
          </ac:spMkLst>
        </pc:spChg>
        <pc:spChg chg="add del">
          <ac:chgData name="Shivangi Dash" userId="57fa1499-0975-4b17-91d0-6de0daf07a8c" providerId="ADAL" clId="{8A0D5046-8CA0-4503-833F-EC5F49C02C5C}" dt="2023-06-17T03:57:49.580" v="27" actId="26606"/>
          <ac:spMkLst>
            <pc:docMk/>
            <pc:sldMk cId="1985878973" sldId="278"/>
            <ac:spMk id="8" creationId="{AC477752-ACCA-41C1-9B1D-D0CED1F9CBDD}"/>
          </ac:spMkLst>
        </pc:spChg>
        <pc:spChg chg="add">
          <ac:chgData name="Shivangi Dash" userId="57fa1499-0975-4b17-91d0-6de0daf07a8c" providerId="ADAL" clId="{8A0D5046-8CA0-4503-833F-EC5F49C02C5C}" dt="2023-06-17T03:57:49.610" v="28" actId="26606"/>
          <ac:spMkLst>
            <pc:docMk/>
            <pc:sldMk cId="1985878973" sldId="278"/>
            <ac:spMk id="10" creationId="{F0DCC097-1DB8-4B6D-85D0-6FBA0E1CA4BA}"/>
          </ac:spMkLst>
        </pc:spChg>
        <pc:spChg chg="add del">
          <ac:chgData name="Shivangi Dash" userId="57fa1499-0975-4b17-91d0-6de0daf07a8c" providerId="ADAL" clId="{8A0D5046-8CA0-4503-833F-EC5F49C02C5C}" dt="2023-06-17T03:54:20.447" v="14" actId="26606"/>
          <ac:spMkLst>
            <pc:docMk/>
            <pc:sldMk cId="1985878973" sldId="278"/>
            <ac:spMk id="11" creationId="{C59AB4C8-9178-4F7A-8404-6890510B5917}"/>
          </ac:spMkLst>
        </pc:spChg>
        <pc:spChg chg="add">
          <ac:chgData name="Shivangi Dash" userId="57fa1499-0975-4b17-91d0-6de0daf07a8c" providerId="ADAL" clId="{8A0D5046-8CA0-4503-833F-EC5F49C02C5C}" dt="2023-06-17T03:57:49.610" v="28" actId="26606"/>
          <ac:spMkLst>
            <pc:docMk/>
            <pc:sldMk cId="1985878973" sldId="278"/>
            <ac:spMk id="12" creationId="{E0B58608-23C8-4441-994D-C6823EEE1DB7}"/>
          </ac:spMkLst>
        </pc:spChg>
        <pc:spChg chg="add del">
          <ac:chgData name="Shivangi Dash" userId="57fa1499-0975-4b17-91d0-6de0daf07a8c" providerId="ADAL" clId="{8A0D5046-8CA0-4503-833F-EC5F49C02C5C}" dt="2023-06-17T03:54:20.447" v="14" actId="26606"/>
          <ac:spMkLst>
            <pc:docMk/>
            <pc:sldMk cId="1985878973" sldId="278"/>
            <ac:spMk id="13" creationId="{4CFDFB37-4BC7-42C6-915D-A6609139BFE7}"/>
          </ac:spMkLst>
        </pc:spChg>
        <pc:spChg chg="add del">
          <ac:chgData name="Shivangi Dash" userId="57fa1499-0975-4b17-91d0-6de0daf07a8c" providerId="ADAL" clId="{8A0D5046-8CA0-4503-833F-EC5F49C02C5C}" dt="2023-06-17T03:54:30.299" v="16" actId="26606"/>
          <ac:spMkLst>
            <pc:docMk/>
            <pc:sldMk cId="1985878973" sldId="278"/>
            <ac:spMk id="15" creationId="{53F29798-D584-4792-9B62-3F5F5C36D619}"/>
          </ac:spMkLst>
        </pc:spChg>
        <pc:spChg chg="add del">
          <ac:chgData name="Shivangi Dash" userId="57fa1499-0975-4b17-91d0-6de0daf07a8c" providerId="ADAL" clId="{8A0D5046-8CA0-4503-833F-EC5F49C02C5C}" dt="2023-06-17T03:54:35.455" v="18" actId="26606"/>
          <ac:spMkLst>
            <pc:docMk/>
            <pc:sldMk cId="1985878973" sldId="278"/>
            <ac:spMk id="17" creationId="{A7009A0A-BEF5-4EAC-AF15-E4F9F002E239}"/>
          </ac:spMkLst>
        </pc:spChg>
        <pc:spChg chg="add del">
          <ac:chgData name="Shivangi Dash" userId="57fa1499-0975-4b17-91d0-6de0daf07a8c" providerId="ADAL" clId="{8A0D5046-8CA0-4503-833F-EC5F49C02C5C}" dt="2023-06-17T03:54:35.455" v="18" actId="26606"/>
          <ac:spMkLst>
            <pc:docMk/>
            <pc:sldMk cId="1985878973" sldId="278"/>
            <ac:spMk id="18" creationId="{A8384FB5-9ADC-4DDC-881B-597D56F5B15D}"/>
          </ac:spMkLst>
        </pc:spChg>
        <pc:spChg chg="add del">
          <ac:chgData name="Shivangi Dash" userId="57fa1499-0975-4b17-91d0-6de0daf07a8c" providerId="ADAL" clId="{8A0D5046-8CA0-4503-833F-EC5F49C02C5C}" dt="2023-06-17T03:54:35.455" v="18" actId="26606"/>
          <ac:spMkLst>
            <pc:docMk/>
            <pc:sldMk cId="1985878973" sldId="278"/>
            <ac:spMk id="19" creationId="{1199E1B1-A8C0-4FE8-A5A8-1CB41D69F857}"/>
          </ac:spMkLst>
        </pc:spChg>
        <pc:spChg chg="add del">
          <ac:chgData name="Shivangi Dash" userId="57fa1499-0975-4b17-91d0-6de0daf07a8c" providerId="ADAL" clId="{8A0D5046-8CA0-4503-833F-EC5F49C02C5C}" dt="2023-06-17T03:54:35.455" v="18" actId="26606"/>
          <ac:spMkLst>
            <pc:docMk/>
            <pc:sldMk cId="1985878973" sldId="278"/>
            <ac:spMk id="20" creationId="{84A8DE83-DE75-4B41-9DB4-A7EC0B0DEC0B}"/>
          </ac:spMkLst>
        </pc:spChg>
        <pc:spChg chg="add del">
          <ac:chgData name="Shivangi Dash" userId="57fa1499-0975-4b17-91d0-6de0daf07a8c" providerId="ADAL" clId="{8A0D5046-8CA0-4503-833F-EC5F49C02C5C}" dt="2023-06-17T03:55:06.468" v="20" actId="26606"/>
          <ac:spMkLst>
            <pc:docMk/>
            <pc:sldMk cId="1985878973" sldId="278"/>
            <ac:spMk id="22" creationId="{53F29798-D584-4792-9B62-3F5F5C36D619}"/>
          </ac:spMkLst>
        </pc:spChg>
        <pc:spChg chg="add del">
          <ac:chgData name="Shivangi Dash" userId="57fa1499-0975-4b17-91d0-6de0daf07a8c" providerId="ADAL" clId="{8A0D5046-8CA0-4503-833F-EC5F49C02C5C}" dt="2023-06-17T03:55:16.517" v="22" actId="26606"/>
          <ac:spMkLst>
            <pc:docMk/>
            <pc:sldMk cId="1985878973" sldId="278"/>
            <ac:spMk id="24" creationId="{AC477752-ACCA-41C1-9B1D-D0CED1F9CBDD}"/>
          </ac:spMkLst>
        </pc:spChg>
        <pc:graphicFrameChg chg="add del mod modGraphic">
          <ac:chgData name="Shivangi Dash" userId="57fa1499-0975-4b17-91d0-6de0daf07a8c" providerId="ADAL" clId="{8A0D5046-8CA0-4503-833F-EC5F49C02C5C}" dt="2023-06-17T03:57:32.775" v="24" actId="478"/>
          <ac:graphicFrameMkLst>
            <pc:docMk/>
            <pc:sldMk cId="1985878973" sldId="278"/>
            <ac:graphicFrameMk id="3" creationId="{C4AB287B-6BE1-4BA6-9866-75DC7F436672}"/>
          </ac:graphicFrameMkLst>
        </pc:graphicFrameChg>
        <pc:graphicFrameChg chg="add mod modGraphic">
          <ac:chgData name="Shivangi Dash" userId="57fa1499-0975-4b17-91d0-6de0daf07a8c" providerId="ADAL" clId="{8A0D5046-8CA0-4503-833F-EC5F49C02C5C}" dt="2023-06-17T06:18:33.666" v="381" actId="14734"/>
          <ac:graphicFrameMkLst>
            <pc:docMk/>
            <pc:sldMk cId="1985878973" sldId="278"/>
            <ac:graphicFrameMk id="5" creationId="{8EB9032B-345D-43C4-A4A4-834C838BA62F}"/>
          </ac:graphicFrameMkLst>
        </pc:graphicFrameChg>
        <pc:picChg chg="mod">
          <ac:chgData name="Shivangi Dash" userId="57fa1499-0975-4b17-91d0-6de0daf07a8c" providerId="ADAL" clId="{8A0D5046-8CA0-4503-833F-EC5F49C02C5C}" dt="2023-06-17T03:57:59.947" v="31" actId="1076"/>
          <ac:picMkLst>
            <pc:docMk/>
            <pc:sldMk cId="1985878973" sldId="278"/>
            <ac:picMk id="6" creationId="{7CA07901-579C-BFCC-7D89-A24BBE44C4BD}"/>
          </ac:picMkLst>
        </pc:picChg>
        <pc:picChg chg="del">
          <ac:chgData name="Shivangi Dash" userId="57fa1499-0975-4b17-91d0-6de0daf07a8c" providerId="ADAL" clId="{8A0D5046-8CA0-4503-833F-EC5F49C02C5C}" dt="2023-06-17T03:53:57.768" v="10" actId="478"/>
          <ac:picMkLst>
            <pc:docMk/>
            <pc:sldMk cId="1985878973" sldId="278"/>
            <ac:picMk id="7" creationId="{307067C0-5B74-4A2B-BBE5-5D5DC60FDBE6}"/>
          </ac:picMkLst>
        </pc:pic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2.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804203-B5C0-4C2F-8A19-683F1A2C78DB}"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826D246F-8F85-4B61-B745-6174A47E1956}">
      <dgm:prSet custT="1"/>
      <dgm:spPr/>
      <dgm:t>
        <a:bodyPr/>
        <a:lstStyle/>
        <a:p>
          <a:pPr>
            <a:lnSpc>
              <a:spcPct val="100000"/>
            </a:lnSpc>
          </a:pPr>
          <a:r>
            <a:rPr lang="en-IN" sz="2000" b="0" i="0" dirty="0">
              <a:latin typeface="Times New Roman" panose="02020603050405020304" pitchFamily="18" charset="0"/>
              <a:cs typeface="Times New Roman" panose="02020603050405020304" pitchFamily="18" charset="0"/>
            </a:rPr>
            <a:t>Telepsychiatry is the application of telemedicine in psychiatry, allowing remote engagement for mental health treatment. </a:t>
          </a:r>
          <a:endParaRPr lang="en-US" sz="2000" dirty="0">
            <a:latin typeface="Times New Roman" panose="02020603050405020304" pitchFamily="18" charset="0"/>
            <a:cs typeface="Times New Roman" panose="02020603050405020304" pitchFamily="18" charset="0"/>
          </a:endParaRPr>
        </a:p>
      </dgm:t>
    </dgm:pt>
    <dgm:pt modelId="{5FA01297-0840-4989-AF85-2AB003430F7A}" type="parTrans" cxnId="{322FB72C-84FC-4929-9167-D991B2E9D400}">
      <dgm:prSet/>
      <dgm:spPr/>
      <dgm:t>
        <a:bodyPr/>
        <a:lstStyle/>
        <a:p>
          <a:endParaRPr lang="en-US"/>
        </a:p>
      </dgm:t>
    </dgm:pt>
    <dgm:pt modelId="{34A9B7E6-666C-480E-A671-891EB52ABDB7}" type="sibTrans" cxnId="{322FB72C-84FC-4929-9167-D991B2E9D400}">
      <dgm:prSet/>
      <dgm:spPr/>
      <dgm:t>
        <a:bodyPr/>
        <a:lstStyle/>
        <a:p>
          <a:endParaRPr lang="en-US"/>
        </a:p>
      </dgm:t>
    </dgm:pt>
    <dgm:pt modelId="{7E0774F9-4C14-4CD0-9659-4622609E49FE}">
      <dgm:prSet custT="1"/>
      <dgm:spPr>
        <a:noFill/>
        <a:ln>
          <a:noFill/>
        </a:ln>
        <a:effectLst/>
      </dgm:spPr>
      <dgm:t>
        <a:bodyPr spcFirstLastPara="0" vert="horz" wrap="square" lIns="96870" tIns="96870" rIns="96870" bIns="96870" numCol="1" spcCol="1270" anchor="ctr" anchorCtr="0"/>
        <a:lstStyle/>
        <a:p>
          <a:pPr marL="0" lvl="0" indent="0" algn="l" defTabSz="889000">
            <a:lnSpc>
              <a:spcPct val="100000"/>
            </a:lnSpc>
            <a:spcBef>
              <a:spcPct val="0"/>
            </a:spcBef>
            <a:spcAft>
              <a:spcPct val="35000"/>
            </a:spcAft>
            <a:buNone/>
          </a:pPr>
          <a:r>
            <a:rPr lang="en-IN"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Research shows that telepsychiatry is comparable to in-person services in terms of reliability and treatment outcomes [1].</a:t>
          </a:r>
          <a:endParaRPr lang="en-US"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endParaRPr>
        </a:p>
      </dgm:t>
    </dgm:pt>
    <dgm:pt modelId="{B4481F0F-B565-4C8D-BAC0-6611591E9A37}" type="parTrans" cxnId="{EEE140D4-417B-4DE8-A3C8-D2089A2F0AA1}">
      <dgm:prSet/>
      <dgm:spPr/>
      <dgm:t>
        <a:bodyPr/>
        <a:lstStyle/>
        <a:p>
          <a:endParaRPr lang="en-US"/>
        </a:p>
      </dgm:t>
    </dgm:pt>
    <dgm:pt modelId="{125F65E3-6A8D-4728-A046-823329235AEB}" type="sibTrans" cxnId="{EEE140D4-417B-4DE8-A3C8-D2089A2F0AA1}">
      <dgm:prSet/>
      <dgm:spPr/>
      <dgm:t>
        <a:bodyPr/>
        <a:lstStyle/>
        <a:p>
          <a:endParaRPr lang="en-US"/>
        </a:p>
      </dgm:t>
    </dgm:pt>
    <dgm:pt modelId="{DFB5EADE-CBEC-43D6-9687-A855E457BB4F}">
      <dgm:prSet custT="1"/>
      <dgm:spPr/>
      <dgm:t>
        <a:bodyPr/>
        <a:lstStyle/>
        <a:p>
          <a:pPr marL="0" lvl="0" indent="0" algn="l" defTabSz="889000">
            <a:lnSpc>
              <a:spcPct val="100000"/>
            </a:lnSpc>
            <a:spcBef>
              <a:spcPct val="0"/>
            </a:spcBef>
            <a:spcAft>
              <a:spcPct val="35000"/>
            </a:spcAft>
            <a:buNone/>
          </a:pPr>
          <a:r>
            <a:rPr lang="en-IN"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The COVID-19 pandemic accelerated the adoption of telepsychiatry globally, with significant increases in utilization.</a:t>
          </a:r>
          <a:endParaRPr lang="en-US"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endParaRPr>
        </a:p>
      </dgm:t>
    </dgm:pt>
    <dgm:pt modelId="{EE7D85B4-FC23-42FD-A614-D25BEF5DF8E7}" type="parTrans" cxnId="{6D85B83F-1588-4DB1-802C-85B7598CA482}">
      <dgm:prSet/>
      <dgm:spPr/>
      <dgm:t>
        <a:bodyPr/>
        <a:lstStyle/>
        <a:p>
          <a:endParaRPr lang="en-US"/>
        </a:p>
      </dgm:t>
    </dgm:pt>
    <dgm:pt modelId="{D7DD12EB-EDF9-4396-BB74-FAE9BE4DB842}" type="sibTrans" cxnId="{6D85B83F-1588-4DB1-802C-85B7598CA482}">
      <dgm:prSet/>
      <dgm:spPr/>
      <dgm:t>
        <a:bodyPr/>
        <a:lstStyle/>
        <a:p>
          <a:endParaRPr lang="en-US"/>
        </a:p>
      </dgm:t>
    </dgm:pt>
    <dgm:pt modelId="{0A4FE8AA-71BB-4C1D-BC79-9F56B03CC330}">
      <dgm:prSet custT="1"/>
      <dgm:spPr/>
      <dgm:t>
        <a:bodyPr/>
        <a:lstStyle/>
        <a:p>
          <a:pPr marL="0" lvl="0" indent="0" algn="l" defTabSz="889000">
            <a:lnSpc>
              <a:spcPct val="100000"/>
            </a:lnSpc>
            <a:spcBef>
              <a:spcPct val="0"/>
            </a:spcBef>
            <a:spcAft>
              <a:spcPct val="35000"/>
            </a:spcAft>
            <a:buNone/>
          </a:pPr>
          <a:r>
            <a:rPr lang="en-IN"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The global market for digital mental health is expected to reach $41.3 billion by 2025 [2].</a:t>
          </a:r>
          <a:endParaRPr lang="en-US"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endParaRPr>
        </a:p>
      </dgm:t>
    </dgm:pt>
    <dgm:pt modelId="{5812F76B-0D61-4B3D-AA3F-60BF692327E6}" type="parTrans" cxnId="{BE46E7DE-DB0A-488B-9976-9B6CBFA12E38}">
      <dgm:prSet/>
      <dgm:spPr/>
      <dgm:t>
        <a:bodyPr/>
        <a:lstStyle/>
        <a:p>
          <a:endParaRPr lang="en-US"/>
        </a:p>
      </dgm:t>
    </dgm:pt>
    <dgm:pt modelId="{F8F9B206-2244-4FA4-BE46-96B6D1F77BAD}" type="sibTrans" cxnId="{BE46E7DE-DB0A-488B-9976-9B6CBFA12E38}">
      <dgm:prSet/>
      <dgm:spPr/>
      <dgm:t>
        <a:bodyPr/>
        <a:lstStyle/>
        <a:p>
          <a:endParaRPr lang="en-US"/>
        </a:p>
      </dgm:t>
    </dgm:pt>
    <dgm:pt modelId="{11AF7410-B9F3-4C64-94C6-C76CEB735168}" type="pres">
      <dgm:prSet presAssocID="{17804203-B5C0-4C2F-8A19-683F1A2C78DB}" presName="root" presStyleCnt="0">
        <dgm:presLayoutVars>
          <dgm:dir/>
          <dgm:resizeHandles val="exact"/>
        </dgm:presLayoutVars>
      </dgm:prSet>
      <dgm:spPr/>
    </dgm:pt>
    <dgm:pt modelId="{23A81108-B663-4D05-A211-2B03D494A467}" type="pres">
      <dgm:prSet presAssocID="{826D246F-8F85-4B61-B745-6174A47E1956}" presName="compNode" presStyleCnt="0"/>
      <dgm:spPr/>
    </dgm:pt>
    <dgm:pt modelId="{FBEF3F7C-4912-407A-BD96-6B862DE13BD8}" type="pres">
      <dgm:prSet presAssocID="{826D246F-8F85-4B61-B745-6174A47E1956}" presName="bgRect" presStyleLbl="bgShp" presStyleIdx="0" presStyleCnt="4"/>
      <dgm:spPr>
        <a:xfrm>
          <a:off x="0" y="1805"/>
          <a:ext cx="10515600" cy="915310"/>
        </a:xfrm>
        <a:prstGeom prst="roundRect">
          <a:avLst>
            <a:gd name="adj" fmla="val 10000"/>
          </a:avLst>
        </a:prstGeom>
        <a:solidFill>
          <a:srgbClr val="4472C4">
            <a:tint val="40000"/>
            <a:hueOff val="0"/>
            <a:satOff val="0"/>
            <a:lumOff val="0"/>
            <a:alphaOff val="0"/>
          </a:srgbClr>
        </a:solidFill>
        <a:ln>
          <a:noFill/>
        </a:ln>
        <a:effectLst/>
      </dgm:spPr>
    </dgm:pt>
    <dgm:pt modelId="{25FCB1A2-DC19-4B32-A63A-2614FE81B7A8}" type="pres">
      <dgm:prSet presAssocID="{826D246F-8F85-4B61-B745-6174A47E1956}" presName="iconRect" presStyleLbl="node1" presStyleIdx="0" presStyleCnt="4" custScaleX="107514" custScaleY="11913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Ambulance"/>
        </a:ext>
      </dgm:extLst>
    </dgm:pt>
    <dgm:pt modelId="{77BA1FAD-4F64-4CE5-ADA4-D61A7EEF32E2}" type="pres">
      <dgm:prSet presAssocID="{826D246F-8F85-4B61-B745-6174A47E1956}" presName="spaceRect" presStyleCnt="0"/>
      <dgm:spPr/>
    </dgm:pt>
    <dgm:pt modelId="{064B173E-9A36-43B6-A462-2338FD3A6042}" type="pres">
      <dgm:prSet presAssocID="{826D246F-8F85-4B61-B745-6174A47E1956}" presName="parTx" presStyleLbl="revTx" presStyleIdx="0" presStyleCnt="4">
        <dgm:presLayoutVars>
          <dgm:chMax val="0"/>
          <dgm:chPref val="0"/>
        </dgm:presLayoutVars>
      </dgm:prSet>
      <dgm:spPr/>
    </dgm:pt>
    <dgm:pt modelId="{44FE7189-99DB-44E0-AC8A-A5C63227F000}" type="pres">
      <dgm:prSet presAssocID="{34A9B7E6-666C-480E-A671-891EB52ABDB7}" presName="sibTrans" presStyleCnt="0"/>
      <dgm:spPr/>
    </dgm:pt>
    <dgm:pt modelId="{08AECD00-1E62-4BBA-949E-8FEB4583796E}" type="pres">
      <dgm:prSet presAssocID="{7E0774F9-4C14-4CD0-9659-4622609E49FE}" presName="compNode" presStyleCnt="0"/>
      <dgm:spPr/>
    </dgm:pt>
    <dgm:pt modelId="{673AD771-8D2B-4EB5-A901-E312BC4432A5}" type="pres">
      <dgm:prSet presAssocID="{7E0774F9-4C14-4CD0-9659-4622609E49FE}" presName="bgRect" presStyleLbl="bgShp" presStyleIdx="1" presStyleCnt="4" custLinFactNeighborY="1274"/>
      <dgm:spPr/>
    </dgm:pt>
    <dgm:pt modelId="{CD7D3CC3-743D-46F9-9680-B8E49F11EE60}" type="pres">
      <dgm:prSet presAssocID="{7E0774F9-4C14-4CD0-9659-4622609E49FE}"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Open Hand with Plant"/>
        </a:ext>
      </dgm:extLst>
    </dgm:pt>
    <dgm:pt modelId="{5C3B183E-F194-4E5B-BFBA-959C942A6C24}" type="pres">
      <dgm:prSet presAssocID="{7E0774F9-4C14-4CD0-9659-4622609E49FE}" presName="spaceRect" presStyleCnt="0"/>
      <dgm:spPr/>
    </dgm:pt>
    <dgm:pt modelId="{95366E5F-0884-46F6-982D-15D3E1EB8798}" type="pres">
      <dgm:prSet presAssocID="{7E0774F9-4C14-4CD0-9659-4622609E49FE}" presName="parTx" presStyleLbl="revTx" presStyleIdx="1" presStyleCnt="4">
        <dgm:presLayoutVars>
          <dgm:chMax val="0"/>
          <dgm:chPref val="0"/>
        </dgm:presLayoutVars>
      </dgm:prSet>
      <dgm:spPr>
        <a:xfrm>
          <a:off x="1057183" y="1145944"/>
          <a:ext cx="9458416" cy="915310"/>
        </a:xfrm>
        <a:prstGeom prst="rect">
          <a:avLst/>
        </a:prstGeom>
      </dgm:spPr>
    </dgm:pt>
    <dgm:pt modelId="{D19C36FD-ADD0-472F-9B4B-670150EA2E27}" type="pres">
      <dgm:prSet presAssocID="{125F65E3-6A8D-4728-A046-823329235AEB}" presName="sibTrans" presStyleCnt="0"/>
      <dgm:spPr/>
    </dgm:pt>
    <dgm:pt modelId="{F7AC4D69-53B8-4308-AB29-648A0ABD6366}" type="pres">
      <dgm:prSet presAssocID="{DFB5EADE-CBEC-43D6-9687-A855E457BB4F}" presName="compNode" presStyleCnt="0"/>
      <dgm:spPr/>
    </dgm:pt>
    <dgm:pt modelId="{1BE48A69-7874-489F-903F-23055BBA699D}" type="pres">
      <dgm:prSet presAssocID="{DFB5EADE-CBEC-43D6-9687-A855E457BB4F}" presName="bgRect" presStyleLbl="bgShp" presStyleIdx="2" presStyleCnt="4"/>
      <dgm:spPr/>
    </dgm:pt>
    <dgm:pt modelId="{A4F913A9-C68F-417E-A979-D34415420E63}" type="pres">
      <dgm:prSet presAssocID="{DFB5EADE-CBEC-43D6-9687-A855E457BB4F}"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Heart Organ"/>
        </a:ext>
      </dgm:extLst>
    </dgm:pt>
    <dgm:pt modelId="{A0929EB3-B612-4809-B08F-472832020E08}" type="pres">
      <dgm:prSet presAssocID="{DFB5EADE-CBEC-43D6-9687-A855E457BB4F}" presName="spaceRect" presStyleCnt="0"/>
      <dgm:spPr/>
    </dgm:pt>
    <dgm:pt modelId="{72F287E3-EAA7-4039-84F6-DA6BB3331AEA}" type="pres">
      <dgm:prSet presAssocID="{DFB5EADE-CBEC-43D6-9687-A855E457BB4F}" presName="parTx" presStyleLbl="revTx" presStyleIdx="2" presStyleCnt="4" custLinFactNeighborX="0">
        <dgm:presLayoutVars>
          <dgm:chMax val="0"/>
          <dgm:chPref val="0"/>
        </dgm:presLayoutVars>
      </dgm:prSet>
      <dgm:spPr/>
    </dgm:pt>
    <dgm:pt modelId="{6D99489C-D6D6-425F-B1EF-8D08C7495CA4}" type="pres">
      <dgm:prSet presAssocID="{D7DD12EB-EDF9-4396-BB74-FAE9BE4DB842}" presName="sibTrans" presStyleCnt="0"/>
      <dgm:spPr/>
    </dgm:pt>
    <dgm:pt modelId="{E8FBCA35-F40D-4B59-8E35-416680ED7F56}" type="pres">
      <dgm:prSet presAssocID="{0A4FE8AA-71BB-4C1D-BC79-9F56B03CC330}" presName="compNode" presStyleCnt="0"/>
      <dgm:spPr/>
    </dgm:pt>
    <dgm:pt modelId="{E4BE9CAE-82FB-4742-A12C-43E7B9D7EAF7}" type="pres">
      <dgm:prSet presAssocID="{0A4FE8AA-71BB-4C1D-BC79-9F56B03CC330}" presName="bgRect" presStyleLbl="bgShp" presStyleIdx="3" presStyleCnt="4"/>
      <dgm:spPr/>
    </dgm:pt>
    <dgm:pt modelId="{8A303024-66B3-4995-892E-D8EF99388D3F}" type="pres">
      <dgm:prSet presAssocID="{0A4FE8AA-71BB-4C1D-BC79-9F56B03CC330}"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Brain in head"/>
        </a:ext>
      </dgm:extLst>
    </dgm:pt>
    <dgm:pt modelId="{74001134-AFD1-4F9A-96CD-252FECAECA8E}" type="pres">
      <dgm:prSet presAssocID="{0A4FE8AA-71BB-4C1D-BC79-9F56B03CC330}" presName="spaceRect" presStyleCnt="0"/>
      <dgm:spPr/>
    </dgm:pt>
    <dgm:pt modelId="{0357E373-C354-47A5-89B0-81A34696D363}" type="pres">
      <dgm:prSet presAssocID="{0A4FE8AA-71BB-4C1D-BC79-9F56B03CC330}" presName="parTx" presStyleLbl="revTx" presStyleIdx="3" presStyleCnt="4">
        <dgm:presLayoutVars>
          <dgm:chMax val="0"/>
          <dgm:chPref val="0"/>
        </dgm:presLayoutVars>
      </dgm:prSet>
      <dgm:spPr/>
    </dgm:pt>
  </dgm:ptLst>
  <dgm:cxnLst>
    <dgm:cxn modelId="{4C21250A-0080-41A5-A65D-DCE4B0A1F55A}" type="presOf" srcId="{17804203-B5C0-4C2F-8A19-683F1A2C78DB}" destId="{11AF7410-B9F3-4C64-94C6-C76CEB735168}" srcOrd="0" destOrd="0" presId="urn:microsoft.com/office/officeart/2018/2/layout/IconVerticalSolidList"/>
    <dgm:cxn modelId="{322FB72C-84FC-4929-9167-D991B2E9D400}" srcId="{17804203-B5C0-4C2F-8A19-683F1A2C78DB}" destId="{826D246F-8F85-4B61-B745-6174A47E1956}" srcOrd="0" destOrd="0" parTransId="{5FA01297-0840-4989-AF85-2AB003430F7A}" sibTransId="{34A9B7E6-666C-480E-A671-891EB52ABDB7}"/>
    <dgm:cxn modelId="{6D85B83F-1588-4DB1-802C-85B7598CA482}" srcId="{17804203-B5C0-4C2F-8A19-683F1A2C78DB}" destId="{DFB5EADE-CBEC-43D6-9687-A855E457BB4F}" srcOrd="2" destOrd="0" parTransId="{EE7D85B4-FC23-42FD-A614-D25BEF5DF8E7}" sibTransId="{D7DD12EB-EDF9-4396-BB74-FAE9BE4DB842}"/>
    <dgm:cxn modelId="{A7E9047D-7D6A-40BB-A0C1-A0690ED4C881}" type="presOf" srcId="{0A4FE8AA-71BB-4C1D-BC79-9F56B03CC330}" destId="{0357E373-C354-47A5-89B0-81A34696D363}" srcOrd="0" destOrd="0" presId="urn:microsoft.com/office/officeart/2018/2/layout/IconVerticalSolidList"/>
    <dgm:cxn modelId="{BB770493-439C-4853-878A-C863822C9CD2}" type="presOf" srcId="{826D246F-8F85-4B61-B745-6174A47E1956}" destId="{064B173E-9A36-43B6-A462-2338FD3A6042}" srcOrd="0" destOrd="0" presId="urn:microsoft.com/office/officeart/2018/2/layout/IconVerticalSolidList"/>
    <dgm:cxn modelId="{894762C6-EA98-4C0C-B271-5D5321CD7219}" type="presOf" srcId="{DFB5EADE-CBEC-43D6-9687-A855E457BB4F}" destId="{72F287E3-EAA7-4039-84F6-DA6BB3331AEA}" srcOrd="0" destOrd="0" presId="urn:microsoft.com/office/officeart/2018/2/layout/IconVerticalSolidList"/>
    <dgm:cxn modelId="{59FD3DD2-8011-4AA9-8A06-122AF8200894}" type="presOf" srcId="{7E0774F9-4C14-4CD0-9659-4622609E49FE}" destId="{95366E5F-0884-46F6-982D-15D3E1EB8798}" srcOrd="0" destOrd="0" presId="urn:microsoft.com/office/officeart/2018/2/layout/IconVerticalSolidList"/>
    <dgm:cxn modelId="{EEE140D4-417B-4DE8-A3C8-D2089A2F0AA1}" srcId="{17804203-B5C0-4C2F-8A19-683F1A2C78DB}" destId="{7E0774F9-4C14-4CD0-9659-4622609E49FE}" srcOrd="1" destOrd="0" parTransId="{B4481F0F-B565-4C8D-BAC0-6611591E9A37}" sibTransId="{125F65E3-6A8D-4728-A046-823329235AEB}"/>
    <dgm:cxn modelId="{BE46E7DE-DB0A-488B-9976-9B6CBFA12E38}" srcId="{17804203-B5C0-4C2F-8A19-683F1A2C78DB}" destId="{0A4FE8AA-71BB-4C1D-BC79-9F56B03CC330}" srcOrd="3" destOrd="0" parTransId="{5812F76B-0D61-4B3D-AA3F-60BF692327E6}" sibTransId="{F8F9B206-2244-4FA4-BE46-96B6D1F77BAD}"/>
    <dgm:cxn modelId="{A85B9604-8BFD-404F-A186-8129C4FAE3FA}" type="presParOf" srcId="{11AF7410-B9F3-4C64-94C6-C76CEB735168}" destId="{23A81108-B663-4D05-A211-2B03D494A467}" srcOrd="0" destOrd="0" presId="urn:microsoft.com/office/officeart/2018/2/layout/IconVerticalSolidList"/>
    <dgm:cxn modelId="{924E7AC8-43C0-491E-AB3E-E9D51DF67E08}" type="presParOf" srcId="{23A81108-B663-4D05-A211-2B03D494A467}" destId="{FBEF3F7C-4912-407A-BD96-6B862DE13BD8}" srcOrd="0" destOrd="0" presId="urn:microsoft.com/office/officeart/2018/2/layout/IconVerticalSolidList"/>
    <dgm:cxn modelId="{68970749-DD2F-423F-994A-5380CED224DC}" type="presParOf" srcId="{23A81108-B663-4D05-A211-2B03D494A467}" destId="{25FCB1A2-DC19-4B32-A63A-2614FE81B7A8}" srcOrd="1" destOrd="0" presId="urn:microsoft.com/office/officeart/2018/2/layout/IconVerticalSolidList"/>
    <dgm:cxn modelId="{DFFA9B8C-257C-46A4-8500-A430A1B4712C}" type="presParOf" srcId="{23A81108-B663-4D05-A211-2B03D494A467}" destId="{77BA1FAD-4F64-4CE5-ADA4-D61A7EEF32E2}" srcOrd="2" destOrd="0" presId="urn:microsoft.com/office/officeart/2018/2/layout/IconVerticalSolidList"/>
    <dgm:cxn modelId="{7A4A5818-F686-4972-B9A2-EB6FC25C2EEE}" type="presParOf" srcId="{23A81108-B663-4D05-A211-2B03D494A467}" destId="{064B173E-9A36-43B6-A462-2338FD3A6042}" srcOrd="3" destOrd="0" presId="urn:microsoft.com/office/officeart/2018/2/layout/IconVerticalSolidList"/>
    <dgm:cxn modelId="{160F682E-1DEF-4BF8-92B9-6AC8C149736B}" type="presParOf" srcId="{11AF7410-B9F3-4C64-94C6-C76CEB735168}" destId="{44FE7189-99DB-44E0-AC8A-A5C63227F000}" srcOrd="1" destOrd="0" presId="urn:microsoft.com/office/officeart/2018/2/layout/IconVerticalSolidList"/>
    <dgm:cxn modelId="{1AFA47F3-0537-4E00-902C-0AA892777E52}" type="presParOf" srcId="{11AF7410-B9F3-4C64-94C6-C76CEB735168}" destId="{08AECD00-1E62-4BBA-949E-8FEB4583796E}" srcOrd="2" destOrd="0" presId="urn:microsoft.com/office/officeart/2018/2/layout/IconVerticalSolidList"/>
    <dgm:cxn modelId="{43116D19-9358-48A8-83E8-2F66C22E7934}" type="presParOf" srcId="{08AECD00-1E62-4BBA-949E-8FEB4583796E}" destId="{673AD771-8D2B-4EB5-A901-E312BC4432A5}" srcOrd="0" destOrd="0" presId="urn:microsoft.com/office/officeart/2018/2/layout/IconVerticalSolidList"/>
    <dgm:cxn modelId="{1C5E53F0-2E5F-448F-BCA6-277ED32BADA7}" type="presParOf" srcId="{08AECD00-1E62-4BBA-949E-8FEB4583796E}" destId="{CD7D3CC3-743D-46F9-9680-B8E49F11EE60}" srcOrd="1" destOrd="0" presId="urn:microsoft.com/office/officeart/2018/2/layout/IconVerticalSolidList"/>
    <dgm:cxn modelId="{A32F3D83-3202-4721-8BBF-9BFFA6953FE6}" type="presParOf" srcId="{08AECD00-1E62-4BBA-949E-8FEB4583796E}" destId="{5C3B183E-F194-4E5B-BFBA-959C942A6C24}" srcOrd="2" destOrd="0" presId="urn:microsoft.com/office/officeart/2018/2/layout/IconVerticalSolidList"/>
    <dgm:cxn modelId="{C3FC94AF-580C-4C0E-9D8B-52127F594F33}" type="presParOf" srcId="{08AECD00-1E62-4BBA-949E-8FEB4583796E}" destId="{95366E5F-0884-46F6-982D-15D3E1EB8798}" srcOrd="3" destOrd="0" presId="urn:microsoft.com/office/officeart/2018/2/layout/IconVerticalSolidList"/>
    <dgm:cxn modelId="{BF7942B4-56B9-4933-98C3-AD79A6A705C8}" type="presParOf" srcId="{11AF7410-B9F3-4C64-94C6-C76CEB735168}" destId="{D19C36FD-ADD0-472F-9B4B-670150EA2E27}" srcOrd="3" destOrd="0" presId="urn:microsoft.com/office/officeart/2018/2/layout/IconVerticalSolidList"/>
    <dgm:cxn modelId="{34CCBBFE-69CE-45B0-AD0A-F1920E54FC76}" type="presParOf" srcId="{11AF7410-B9F3-4C64-94C6-C76CEB735168}" destId="{F7AC4D69-53B8-4308-AB29-648A0ABD6366}" srcOrd="4" destOrd="0" presId="urn:microsoft.com/office/officeart/2018/2/layout/IconVerticalSolidList"/>
    <dgm:cxn modelId="{60D56CAF-712D-41C5-A3A2-EE46EA553296}" type="presParOf" srcId="{F7AC4D69-53B8-4308-AB29-648A0ABD6366}" destId="{1BE48A69-7874-489F-903F-23055BBA699D}" srcOrd="0" destOrd="0" presId="urn:microsoft.com/office/officeart/2018/2/layout/IconVerticalSolidList"/>
    <dgm:cxn modelId="{87BC210F-323A-45BC-9247-23CF7CECE3F2}" type="presParOf" srcId="{F7AC4D69-53B8-4308-AB29-648A0ABD6366}" destId="{A4F913A9-C68F-417E-A979-D34415420E63}" srcOrd="1" destOrd="0" presId="urn:microsoft.com/office/officeart/2018/2/layout/IconVerticalSolidList"/>
    <dgm:cxn modelId="{25132F82-8F63-4809-BE2B-A7B2A125B8C1}" type="presParOf" srcId="{F7AC4D69-53B8-4308-AB29-648A0ABD6366}" destId="{A0929EB3-B612-4809-B08F-472832020E08}" srcOrd="2" destOrd="0" presId="urn:microsoft.com/office/officeart/2018/2/layout/IconVerticalSolidList"/>
    <dgm:cxn modelId="{7C4D5CB9-A3C8-4F17-B5DC-0BE7088A84E6}" type="presParOf" srcId="{F7AC4D69-53B8-4308-AB29-648A0ABD6366}" destId="{72F287E3-EAA7-4039-84F6-DA6BB3331AEA}" srcOrd="3" destOrd="0" presId="urn:microsoft.com/office/officeart/2018/2/layout/IconVerticalSolidList"/>
    <dgm:cxn modelId="{95B9387F-55A3-447C-A46D-143A54722619}" type="presParOf" srcId="{11AF7410-B9F3-4C64-94C6-C76CEB735168}" destId="{6D99489C-D6D6-425F-B1EF-8D08C7495CA4}" srcOrd="5" destOrd="0" presId="urn:microsoft.com/office/officeart/2018/2/layout/IconVerticalSolidList"/>
    <dgm:cxn modelId="{2BAAC36A-E494-4697-9E20-6D48FAE7B475}" type="presParOf" srcId="{11AF7410-B9F3-4C64-94C6-C76CEB735168}" destId="{E8FBCA35-F40D-4B59-8E35-416680ED7F56}" srcOrd="6" destOrd="0" presId="urn:microsoft.com/office/officeart/2018/2/layout/IconVerticalSolidList"/>
    <dgm:cxn modelId="{03ACB143-ADBA-438E-8C37-E3407B09B595}" type="presParOf" srcId="{E8FBCA35-F40D-4B59-8E35-416680ED7F56}" destId="{E4BE9CAE-82FB-4742-A12C-43E7B9D7EAF7}" srcOrd="0" destOrd="0" presId="urn:microsoft.com/office/officeart/2018/2/layout/IconVerticalSolidList"/>
    <dgm:cxn modelId="{3BEF3FF7-2D49-4F7B-A344-4B11F9AEC499}" type="presParOf" srcId="{E8FBCA35-F40D-4B59-8E35-416680ED7F56}" destId="{8A303024-66B3-4995-892E-D8EF99388D3F}" srcOrd="1" destOrd="0" presId="urn:microsoft.com/office/officeart/2018/2/layout/IconVerticalSolidList"/>
    <dgm:cxn modelId="{C68544BC-067F-4706-8AE9-FECC72E8BD33}" type="presParOf" srcId="{E8FBCA35-F40D-4B59-8E35-416680ED7F56}" destId="{74001134-AFD1-4F9A-96CD-252FECAECA8E}" srcOrd="2" destOrd="0" presId="urn:microsoft.com/office/officeart/2018/2/layout/IconVerticalSolidList"/>
    <dgm:cxn modelId="{9E6DD6F4-CBE6-4BC4-BCD6-37C0BB1B769B}" type="presParOf" srcId="{E8FBCA35-F40D-4B59-8E35-416680ED7F56}" destId="{0357E373-C354-47A5-89B0-81A34696D36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35CDC8-A8B7-4CB8-9FDC-A57A9B6FC553}"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B13F0E7B-29A2-4C6D-83E0-88C01B0B7EF1}">
      <dgm:prSet custT="1"/>
      <dgm:spPr/>
      <dgm:t>
        <a:bodyPr/>
        <a:lstStyle/>
        <a:p>
          <a:pPr marL="0" lvl="0" indent="0" algn="l" defTabSz="889000">
            <a:lnSpc>
              <a:spcPct val="100000"/>
            </a:lnSpc>
            <a:spcBef>
              <a:spcPct val="0"/>
            </a:spcBef>
            <a:spcAft>
              <a:spcPct val="35000"/>
            </a:spcAft>
            <a:buNone/>
          </a:pPr>
          <a:r>
            <a:rPr lang="en-IN"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According to a survey conducted by the Indian Psychiatry Society, in 2021, around 45% of psychiatrists in India reported using telemedicine platforms during the pandemic to provide mental health services [3].</a:t>
          </a:r>
          <a:endParaRPr lang="en-US"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endParaRPr>
        </a:p>
      </dgm:t>
    </dgm:pt>
    <dgm:pt modelId="{B3E892F2-277C-4265-BC85-363A67CDDFA7}" type="parTrans" cxnId="{A65560D0-3F47-4D02-B0D0-2CAA04966C7B}">
      <dgm:prSet/>
      <dgm:spPr/>
      <dgm:t>
        <a:bodyPr/>
        <a:lstStyle/>
        <a:p>
          <a:endParaRPr lang="en-US"/>
        </a:p>
      </dgm:t>
    </dgm:pt>
    <dgm:pt modelId="{CF57409B-640B-4ED1-B4D9-05EF066B5F61}" type="sibTrans" cxnId="{A65560D0-3F47-4D02-B0D0-2CAA04966C7B}">
      <dgm:prSet/>
      <dgm:spPr/>
      <dgm:t>
        <a:bodyPr/>
        <a:lstStyle/>
        <a:p>
          <a:endParaRPr lang="en-US"/>
        </a:p>
      </dgm:t>
    </dgm:pt>
    <dgm:pt modelId="{6D9F7770-D0A0-4EB7-B5F7-557FF9DE403F}">
      <dgm:prSet custT="1"/>
      <dgm:spPr/>
      <dgm:t>
        <a:bodyPr/>
        <a:lstStyle/>
        <a:p>
          <a:pPr marL="0" lvl="0" indent="0" algn="l" defTabSz="889000">
            <a:lnSpc>
              <a:spcPct val="100000"/>
            </a:lnSpc>
            <a:spcBef>
              <a:spcPct val="0"/>
            </a:spcBef>
            <a:spcAft>
              <a:spcPct val="35000"/>
            </a:spcAft>
            <a:buNone/>
          </a:pPr>
          <a:r>
            <a:rPr lang="en-IN"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The National Mental Health Program and Tele-MANAS initiative promote telepsychiatry in rural areas and underserved populations.</a:t>
          </a:r>
          <a:endParaRPr lang="en-US"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endParaRPr>
        </a:p>
      </dgm:t>
    </dgm:pt>
    <dgm:pt modelId="{EE27B03A-FEF5-4259-A77C-2B10AEBF0F28}" type="parTrans" cxnId="{D8A6903E-8536-4085-B25A-2950316E0E68}">
      <dgm:prSet/>
      <dgm:spPr/>
      <dgm:t>
        <a:bodyPr/>
        <a:lstStyle/>
        <a:p>
          <a:endParaRPr lang="en-US"/>
        </a:p>
      </dgm:t>
    </dgm:pt>
    <dgm:pt modelId="{C37C0F08-A961-420E-8F69-BE73C8E731A7}" type="sibTrans" cxnId="{D8A6903E-8536-4085-B25A-2950316E0E68}">
      <dgm:prSet/>
      <dgm:spPr/>
      <dgm:t>
        <a:bodyPr/>
        <a:lstStyle/>
        <a:p>
          <a:endParaRPr lang="en-US"/>
        </a:p>
      </dgm:t>
    </dgm:pt>
    <dgm:pt modelId="{6A30E684-2A21-44B5-B532-03037AD0E886}">
      <dgm:prSet custT="1"/>
      <dgm:spPr/>
      <dgm:t>
        <a:bodyPr/>
        <a:lstStyle/>
        <a:p>
          <a:pPr marL="0" lvl="0" indent="0" algn="l" defTabSz="889000">
            <a:lnSpc>
              <a:spcPct val="100000"/>
            </a:lnSpc>
            <a:spcBef>
              <a:spcPct val="0"/>
            </a:spcBef>
            <a:spcAft>
              <a:spcPct val="35000"/>
            </a:spcAft>
            <a:buNone/>
          </a:pPr>
          <a:r>
            <a:rPr lang="en-IN"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Government initiatives like e-</a:t>
          </a:r>
          <a:r>
            <a:rPr lang="en-IN" sz="2000" b="0" i="0" kern="1200" dirty="0" err="1">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Sanjeevani</a:t>
          </a:r>
          <a:r>
            <a:rPr lang="en-IN"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 - National Telemedicine Service and Tele-MANAS aim to increase access to mental health services through teleconsultations.</a:t>
          </a:r>
          <a:endParaRPr lang="en-US"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endParaRPr>
        </a:p>
      </dgm:t>
    </dgm:pt>
    <dgm:pt modelId="{29098AA6-BC99-4BE8-AAF1-DF3C37E93A61}" type="parTrans" cxnId="{594F75D0-2B02-4123-B1E9-51BAC94144D0}">
      <dgm:prSet/>
      <dgm:spPr/>
      <dgm:t>
        <a:bodyPr/>
        <a:lstStyle/>
        <a:p>
          <a:endParaRPr lang="en-US"/>
        </a:p>
      </dgm:t>
    </dgm:pt>
    <dgm:pt modelId="{231DD064-68F5-4BB7-95CB-04A56872FFD3}" type="sibTrans" cxnId="{594F75D0-2B02-4123-B1E9-51BAC94144D0}">
      <dgm:prSet/>
      <dgm:spPr/>
      <dgm:t>
        <a:bodyPr/>
        <a:lstStyle/>
        <a:p>
          <a:endParaRPr lang="en-US"/>
        </a:p>
      </dgm:t>
    </dgm:pt>
    <dgm:pt modelId="{45B4D503-39EF-4B37-90E0-7606229D682B}">
      <dgm:prSet custT="1"/>
      <dgm:spPr/>
      <dgm:t>
        <a:bodyPr/>
        <a:lstStyle/>
        <a:p>
          <a:pPr marL="0" lvl="0" indent="0" algn="l" defTabSz="889000">
            <a:lnSpc>
              <a:spcPct val="100000"/>
            </a:lnSpc>
            <a:spcBef>
              <a:spcPct val="0"/>
            </a:spcBef>
            <a:spcAft>
              <a:spcPct val="35000"/>
            </a:spcAft>
            <a:buNone/>
          </a:pPr>
          <a:r>
            <a:rPr lang="en-IN"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Private sector platforms like </a:t>
          </a:r>
          <a:r>
            <a:rPr lang="en-IN" sz="2000" b="0" i="0" kern="1200" dirty="0" err="1">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Practo</a:t>
          </a:r>
          <a:r>
            <a:rPr lang="en-IN"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 Lybrate, and </a:t>
          </a:r>
          <a:r>
            <a:rPr lang="en-IN" sz="2000" b="0" i="0" kern="1200" dirty="0" err="1">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mfine</a:t>
          </a:r>
          <a:r>
            <a:rPr lang="en-IN"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 offer telepsychiatry services in India, connecting patients with mental health professionals [4].</a:t>
          </a:r>
          <a:endParaRPr lang="en-US"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endParaRPr>
        </a:p>
      </dgm:t>
    </dgm:pt>
    <dgm:pt modelId="{8E4179DC-3606-44AE-B64F-838A5D55EB03}" type="parTrans" cxnId="{459172FB-31D0-44AE-A291-39E2FA96A302}">
      <dgm:prSet/>
      <dgm:spPr/>
      <dgm:t>
        <a:bodyPr/>
        <a:lstStyle/>
        <a:p>
          <a:endParaRPr lang="en-US"/>
        </a:p>
      </dgm:t>
    </dgm:pt>
    <dgm:pt modelId="{AE61B8A2-A52D-4B55-B4F4-84F29FF1DAF7}" type="sibTrans" cxnId="{459172FB-31D0-44AE-A291-39E2FA96A302}">
      <dgm:prSet/>
      <dgm:spPr/>
      <dgm:t>
        <a:bodyPr/>
        <a:lstStyle/>
        <a:p>
          <a:endParaRPr lang="en-US"/>
        </a:p>
      </dgm:t>
    </dgm:pt>
    <dgm:pt modelId="{70B0807D-8130-4F6C-B79C-6C469BED9D06}" type="pres">
      <dgm:prSet presAssocID="{7D35CDC8-A8B7-4CB8-9FDC-A57A9B6FC553}" presName="root" presStyleCnt="0">
        <dgm:presLayoutVars>
          <dgm:dir/>
          <dgm:resizeHandles val="exact"/>
        </dgm:presLayoutVars>
      </dgm:prSet>
      <dgm:spPr/>
    </dgm:pt>
    <dgm:pt modelId="{E871E0DA-A912-43B3-9393-3F645A0357CB}" type="pres">
      <dgm:prSet presAssocID="{B13F0E7B-29A2-4C6D-83E0-88C01B0B7EF1}" presName="compNode" presStyleCnt="0"/>
      <dgm:spPr/>
    </dgm:pt>
    <dgm:pt modelId="{E1500425-501A-4CA4-8505-33E8A136134A}" type="pres">
      <dgm:prSet presAssocID="{B13F0E7B-29A2-4C6D-83E0-88C01B0B7EF1}" presName="bgRect" presStyleLbl="bgShp" presStyleIdx="0" presStyleCnt="4"/>
      <dgm:spPr/>
    </dgm:pt>
    <dgm:pt modelId="{8E577052-2FB7-403D-8DB7-395379EC0EF8}" type="pres">
      <dgm:prSet presAssocID="{B13F0E7B-29A2-4C6D-83E0-88C01B0B7EF1}"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Eye dropper"/>
        </a:ext>
      </dgm:extLst>
    </dgm:pt>
    <dgm:pt modelId="{C902509B-C7F6-4299-B625-FFE4AE5000F5}" type="pres">
      <dgm:prSet presAssocID="{B13F0E7B-29A2-4C6D-83E0-88C01B0B7EF1}" presName="spaceRect" presStyleCnt="0"/>
      <dgm:spPr/>
    </dgm:pt>
    <dgm:pt modelId="{A7A4D653-F873-4DEF-8DF4-B1DAE886A2A0}" type="pres">
      <dgm:prSet presAssocID="{B13F0E7B-29A2-4C6D-83E0-88C01B0B7EF1}" presName="parTx" presStyleLbl="revTx" presStyleIdx="0" presStyleCnt="4">
        <dgm:presLayoutVars>
          <dgm:chMax val="0"/>
          <dgm:chPref val="0"/>
        </dgm:presLayoutVars>
      </dgm:prSet>
      <dgm:spPr/>
    </dgm:pt>
    <dgm:pt modelId="{823C0DEC-529E-4A9F-A653-AA745AA80A5C}" type="pres">
      <dgm:prSet presAssocID="{CF57409B-640B-4ED1-B4D9-05EF066B5F61}" presName="sibTrans" presStyleCnt="0"/>
      <dgm:spPr/>
    </dgm:pt>
    <dgm:pt modelId="{946892B5-7F7F-4F54-B222-C4D4BFF88835}" type="pres">
      <dgm:prSet presAssocID="{6D9F7770-D0A0-4EB7-B5F7-557FF9DE403F}" presName="compNode" presStyleCnt="0"/>
      <dgm:spPr/>
    </dgm:pt>
    <dgm:pt modelId="{8EDB9E32-B825-4B4D-85EB-41EDC8E3D93B}" type="pres">
      <dgm:prSet presAssocID="{6D9F7770-D0A0-4EB7-B5F7-557FF9DE403F}" presName="bgRect" presStyleLbl="bgShp" presStyleIdx="1" presStyleCnt="4"/>
      <dgm:spPr/>
    </dgm:pt>
    <dgm:pt modelId="{726FE92E-A224-45CB-BF34-BBC15E2DB019}" type="pres">
      <dgm:prSet presAssocID="{6D9F7770-D0A0-4EB7-B5F7-557FF9DE403F}"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Doctor"/>
        </a:ext>
      </dgm:extLst>
    </dgm:pt>
    <dgm:pt modelId="{7B236EAD-D330-4A39-AA2F-8B982C9B3139}" type="pres">
      <dgm:prSet presAssocID="{6D9F7770-D0A0-4EB7-B5F7-557FF9DE403F}" presName="spaceRect" presStyleCnt="0"/>
      <dgm:spPr/>
    </dgm:pt>
    <dgm:pt modelId="{156606B3-5258-42EB-B7C8-35C61A41544B}" type="pres">
      <dgm:prSet presAssocID="{6D9F7770-D0A0-4EB7-B5F7-557FF9DE403F}" presName="parTx" presStyleLbl="revTx" presStyleIdx="1" presStyleCnt="4">
        <dgm:presLayoutVars>
          <dgm:chMax val="0"/>
          <dgm:chPref val="0"/>
        </dgm:presLayoutVars>
      </dgm:prSet>
      <dgm:spPr/>
    </dgm:pt>
    <dgm:pt modelId="{9C051FA3-7536-4135-9040-C3BE8949B09C}" type="pres">
      <dgm:prSet presAssocID="{C37C0F08-A961-420E-8F69-BE73C8E731A7}" presName="sibTrans" presStyleCnt="0"/>
      <dgm:spPr/>
    </dgm:pt>
    <dgm:pt modelId="{2E74D393-235E-4C84-9EC3-87627E3E0DA2}" type="pres">
      <dgm:prSet presAssocID="{6A30E684-2A21-44B5-B532-03037AD0E886}" presName="compNode" presStyleCnt="0"/>
      <dgm:spPr/>
    </dgm:pt>
    <dgm:pt modelId="{AAFC1A46-7A38-4129-AB5D-EA10267A3BD2}" type="pres">
      <dgm:prSet presAssocID="{6A30E684-2A21-44B5-B532-03037AD0E886}" presName="bgRect" presStyleLbl="bgShp" presStyleIdx="2" presStyleCnt="4"/>
      <dgm:spPr/>
    </dgm:pt>
    <dgm:pt modelId="{1D8CAD4F-1736-4F35-A1C5-8B62EC82230B}" type="pres">
      <dgm:prSet presAssocID="{6A30E684-2A21-44B5-B532-03037AD0E886}"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Stethoscope"/>
        </a:ext>
      </dgm:extLst>
    </dgm:pt>
    <dgm:pt modelId="{51995C07-0DBE-44A6-B85D-B4F6659F5C44}" type="pres">
      <dgm:prSet presAssocID="{6A30E684-2A21-44B5-B532-03037AD0E886}" presName="spaceRect" presStyleCnt="0"/>
      <dgm:spPr/>
    </dgm:pt>
    <dgm:pt modelId="{6A88E4F5-A2BC-4CDB-A499-FBD43A58897B}" type="pres">
      <dgm:prSet presAssocID="{6A30E684-2A21-44B5-B532-03037AD0E886}" presName="parTx" presStyleLbl="revTx" presStyleIdx="2" presStyleCnt="4">
        <dgm:presLayoutVars>
          <dgm:chMax val="0"/>
          <dgm:chPref val="0"/>
        </dgm:presLayoutVars>
      </dgm:prSet>
      <dgm:spPr/>
    </dgm:pt>
    <dgm:pt modelId="{2D1F8314-8419-4D3B-8D00-C66F3BFAE064}" type="pres">
      <dgm:prSet presAssocID="{231DD064-68F5-4BB7-95CB-04A56872FFD3}" presName="sibTrans" presStyleCnt="0"/>
      <dgm:spPr/>
    </dgm:pt>
    <dgm:pt modelId="{53BC0C74-D23C-44EE-9C24-4C76DEDBB9FD}" type="pres">
      <dgm:prSet presAssocID="{45B4D503-39EF-4B37-90E0-7606229D682B}" presName="compNode" presStyleCnt="0"/>
      <dgm:spPr/>
    </dgm:pt>
    <dgm:pt modelId="{30ADF19A-5129-4DC8-A9F1-D79AEBE34801}" type="pres">
      <dgm:prSet presAssocID="{45B4D503-39EF-4B37-90E0-7606229D682B}" presName="bgRect" presStyleLbl="bgShp" presStyleIdx="3" presStyleCnt="4"/>
      <dgm:spPr/>
    </dgm:pt>
    <dgm:pt modelId="{02C19ACB-7ED1-483A-B0B3-28E11A182DF3}" type="pres">
      <dgm:prSet presAssocID="{45B4D503-39EF-4B37-90E0-7606229D682B}"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Connections"/>
        </a:ext>
      </dgm:extLst>
    </dgm:pt>
    <dgm:pt modelId="{C470F87D-ADEF-4F71-96DC-AF8FDEB0C60C}" type="pres">
      <dgm:prSet presAssocID="{45B4D503-39EF-4B37-90E0-7606229D682B}" presName="spaceRect" presStyleCnt="0"/>
      <dgm:spPr/>
    </dgm:pt>
    <dgm:pt modelId="{F9311B27-2784-46F5-BB8F-6FD542536EC7}" type="pres">
      <dgm:prSet presAssocID="{45B4D503-39EF-4B37-90E0-7606229D682B}" presName="parTx" presStyleLbl="revTx" presStyleIdx="3" presStyleCnt="4">
        <dgm:presLayoutVars>
          <dgm:chMax val="0"/>
          <dgm:chPref val="0"/>
        </dgm:presLayoutVars>
      </dgm:prSet>
      <dgm:spPr/>
    </dgm:pt>
  </dgm:ptLst>
  <dgm:cxnLst>
    <dgm:cxn modelId="{0D161C07-4CFD-40C1-8944-7ED405A2822D}" type="presOf" srcId="{7D35CDC8-A8B7-4CB8-9FDC-A57A9B6FC553}" destId="{70B0807D-8130-4F6C-B79C-6C469BED9D06}" srcOrd="0" destOrd="0" presId="urn:microsoft.com/office/officeart/2018/2/layout/IconVerticalSolidList"/>
    <dgm:cxn modelId="{BD75221F-22F6-4383-9FCF-2A1245A5F80A}" type="presOf" srcId="{6A30E684-2A21-44B5-B532-03037AD0E886}" destId="{6A88E4F5-A2BC-4CDB-A499-FBD43A58897B}" srcOrd="0" destOrd="0" presId="urn:microsoft.com/office/officeart/2018/2/layout/IconVerticalSolidList"/>
    <dgm:cxn modelId="{C89A0928-BE1D-4148-B7D2-8AB39AAF6A85}" type="presOf" srcId="{45B4D503-39EF-4B37-90E0-7606229D682B}" destId="{F9311B27-2784-46F5-BB8F-6FD542536EC7}" srcOrd="0" destOrd="0" presId="urn:microsoft.com/office/officeart/2018/2/layout/IconVerticalSolidList"/>
    <dgm:cxn modelId="{D8A6903E-8536-4085-B25A-2950316E0E68}" srcId="{7D35CDC8-A8B7-4CB8-9FDC-A57A9B6FC553}" destId="{6D9F7770-D0A0-4EB7-B5F7-557FF9DE403F}" srcOrd="1" destOrd="0" parTransId="{EE27B03A-FEF5-4259-A77C-2B10AEBF0F28}" sibTransId="{C37C0F08-A961-420E-8F69-BE73C8E731A7}"/>
    <dgm:cxn modelId="{137131AD-CD00-4BC3-97DA-0A36541F324F}" type="presOf" srcId="{B13F0E7B-29A2-4C6D-83E0-88C01B0B7EF1}" destId="{A7A4D653-F873-4DEF-8DF4-B1DAE886A2A0}" srcOrd="0" destOrd="0" presId="urn:microsoft.com/office/officeart/2018/2/layout/IconVerticalSolidList"/>
    <dgm:cxn modelId="{A65560D0-3F47-4D02-B0D0-2CAA04966C7B}" srcId="{7D35CDC8-A8B7-4CB8-9FDC-A57A9B6FC553}" destId="{B13F0E7B-29A2-4C6D-83E0-88C01B0B7EF1}" srcOrd="0" destOrd="0" parTransId="{B3E892F2-277C-4265-BC85-363A67CDDFA7}" sibTransId="{CF57409B-640B-4ED1-B4D9-05EF066B5F61}"/>
    <dgm:cxn modelId="{594F75D0-2B02-4123-B1E9-51BAC94144D0}" srcId="{7D35CDC8-A8B7-4CB8-9FDC-A57A9B6FC553}" destId="{6A30E684-2A21-44B5-B532-03037AD0E886}" srcOrd="2" destOrd="0" parTransId="{29098AA6-BC99-4BE8-AAF1-DF3C37E93A61}" sibTransId="{231DD064-68F5-4BB7-95CB-04A56872FFD3}"/>
    <dgm:cxn modelId="{72672BD3-4357-40B1-A267-C67BC1C425C3}" type="presOf" srcId="{6D9F7770-D0A0-4EB7-B5F7-557FF9DE403F}" destId="{156606B3-5258-42EB-B7C8-35C61A41544B}" srcOrd="0" destOrd="0" presId="urn:microsoft.com/office/officeart/2018/2/layout/IconVerticalSolidList"/>
    <dgm:cxn modelId="{459172FB-31D0-44AE-A291-39E2FA96A302}" srcId="{7D35CDC8-A8B7-4CB8-9FDC-A57A9B6FC553}" destId="{45B4D503-39EF-4B37-90E0-7606229D682B}" srcOrd="3" destOrd="0" parTransId="{8E4179DC-3606-44AE-B64F-838A5D55EB03}" sibTransId="{AE61B8A2-A52D-4B55-B4F4-84F29FF1DAF7}"/>
    <dgm:cxn modelId="{66A8566D-DF3F-4604-B62D-B8ADA730635A}" type="presParOf" srcId="{70B0807D-8130-4F6C-B79C-6C469BED9D06}" destId="{E871E0DA-A912-43B3-9393-3F645A0357CB}" srcOrd="0" destOrd="0" presId="urn:microsoft.com/office/officeart/2018/2/layout/IconVerticalSolidList"/>
    <dgm:cxn modelId="{925008EF-2AF1-4823-8ADC-C768BDB6313C}" type="presParOf" srcId="{E871E0DA-A912-43B3-9393-3F645A0357CB}" destId="{E1500425-501A-4CA4-8505-33E8A136134A}" srcOrd="0" destOrd="0" presId="urn:microsoft.com/office/officeart/2018/2/layout/IconVerticalSolidList"/>
    <dgm:cxn modelId="{FFE34A89-1D2A-4038-9849-3ECF74E18B99}" type="presParOf" srcId="{E871E0DA-A912-43B3-9393-3F645A0357CB}" destId="{8E577052-2FB7-403D-8DB7-395379EC0EF8}" srcOrd="1" destOrd="0" presId="urn:microsoft.com/office/officeart/2018/2/layout/IconVerticalSolidList"/>
    <dgm:cxn modelId="{1E72EEA1-A478-4D1F-B929-835BBFEB9DC8}" type="presParOf" srcId="{E871E0DA-A912-43B3-9393-3F645A0357CB}" destId="{C902509B-C7F6-4299-B625-FFE4AE5000F5}" srcOrd="2" destOrd="0" presId="urn:microsoft.com/office/officeart/2018/2/layout/IconVerticalSolidList"/>
    <dgm:cxn modelId="{887195A3-12F6-4F58-9704-2E199CF93C59}" type="presParOf" srcId="{E871E0DA-A912-43B3-9393-3F645A0357CB}" destId="{A7A4D653-F873-4DEF-8DF4-B1DAE886A2A0}" srcOrd="3" destOrd="0" presId="urn:microsoft.com/office/officeart/2018/2/layout/IconVerticalSolidList"/>
    <dgm:cxn modelId="{735C3D8D-DE3F-49AD-9906-78FBAA4C4493}" type="presParOf" srcId="{70B0807D-8130-4F6C-B79C-6C469BED9D06}" destId="{823C0DEC-529E-4A9F-A653-AA745AA80A5C}" srcOrd="1" destOrd="0" presId="urn:microsoft.com/office/officeart/2018/2/layout/IconVerticalSolidList"/>
    <dgm:cxn modelId="{4C419120-CA7D-49F6-B90A-51DF52F7D048}" type="presParOf" srcId="{70B0807D-8130-4F6C-B79C-6C469BED9D06}" destId="{946892B5-7F7F-4F54-B222-C4D4BFF88835}" srcOrd="2" destOrd="0" presId="urn:microsoft.com/office/officeart/2018/2/layout/IconVerticalSolidList"/>
    <dgm:cxn modelId="{3A125143-317C-44A3-B6C4-819DEB25063F}" type="presParOf" srcId="{946892B5-7F7F-4F54-B222-C4D4BFF88835}" destId="{8EDB9E32-B825-4B4D-85EB-41EDC8E3D93B}" srcOrd="0" destOrd="0" presId="urn:microsoft.com/office/officeart/2018/2/layout/IconVerticalSolidList"/>
    <dgm:cxn modelId="{FDB3B7E7-7A0C-477C-8AE1-6B29C53EB453}" type="presParOf" srcId="{946892B5-7F7F-4F54-B222-C4D4BFF88835}" destId="{726FE92E-A224-45CB-BF34-BBC15E2DB019}" srcOrd="1" destOrd="0" presId="urn:microsoft.com/office/officeart/2018/2/layout/IconVerticalSolidList"/>
    <dgm:cxn modelId="{34E37C0E-E5AE-414D-8A7C-659C91291FA6}" type="presParOf" srcId="{946892B5-7F7F-4F54-B222-C4D4BFF88835}" destId="{7B236EAD-D330-4A39-AA2F-8B982C9B3139}" srcOrd="2" destOrd="0" presId="urn:microsoft.com/office/officeart/2018/2/layout/IconVerticalSolidList"/>
    <dgm:cxn modelId="{3714677A-8A3B-4DDC-B1C0-26BC92079594}" type="presParOf" srcId="{946892B5-7F7F-4F54-B222-C4D4BFF88835}" destId="{156606B3-5258-42EB-B7C8-35C61A41544B}" srcOrd="3" destOrd="0" presId="urn:microsoft.com/office/officeart/2018/2/layout/IconVerticalSolidList"/>
    <dgm:cxn modelId="{12847E88-1010-4451-AD61-66BAA64C8D71}" type="presParOf" srcId="{70B0807D-8130-4F6C-B79C-6C469BED9D06}" destId="{9C051FA3-7536-4135-9040-C3BE8949B09C}" srcOrd="3" destOrd="0" presId="urn:microsoft.com/office/officeart/2018/2/layout/IconVerticalSolidList"/>
    <dgm:cxn modelId="{367B939F-9F71-41BA-BB18-C964D186C013}" type="presParOf" srcId="{70B0807D-8130-4F6C-B79C-6C469BED9D06}" destId="{2E74D393-235E-4C84-9EC3-87627E3E0DA2}" srcOrd="4" destOrd="0" presId="urn:microsoft.com/office/officeart/2018/2/layout/IconVerticalSolidList"/>
    <dgm:cxn modelId="{97990EF6-6319-4926-8B63-16CA7732A296}" type="presParOf" srcId="{2E74D393-235E-4C84-9EC3-87627E3E0DA2}" destId="{AAFC1A46-7A38-4129-AB5D-EA10267A3BD2}" srcOrd="0" destOrd="0" presId="urn:microsoft.com/office/officeart/2018/2/layout/IconVerticalSolidList"/>
    <dgm:cxn modelId="{5DC34449-0412-4847-B371-F02F178CD0EE}" type="presParOf" srcId="{2E74D393-235E-4C84-9EC3-87627E3E0DA2}" destId="{1D8CAD4F-1736-4F35-A1C5-8B62EC82230B}" srcOrd="1" destOrd="0" presId="urn:microsoft.com/office/officeart/2018/2/layout/IconVerticalSolidList"/>
    <dgm:cxn modelId="{C0A811EF-13BB-4159-8473-B6C5128EDD9A}" type="presParOf" srcId="{2E74D393-235E-4C84-9EC3-87627E3E0DA2}" destId="{51995C07-0DBE-44A6-B85D-B4F6659F5C44}" srcOrd="2" destOrd="0" presId="urn:microsoft.com/office/officeart/2018/2/layout/IconVerticalSolidList"/>
    <dgm:cxn modelId="{7DE6A226-9107-4CC4-9788-E2A19006110D}" type="presParOf" srcId="{2E74D393-235E-4C84-9EC3-87627E3E0DA2}" destId="{6A88E4F5-A2BC-4CDB-A499-FBD43A58897B}" srcOrd="3" destOrd="0" presId="urn:microsoft.com/office/officeart/2018/2/layout/IconVerticalSolidList"/>
    <dgm:cxn modelId="{977A44BD-0930-40C0-85B9-B515BD6119EB}" type="presParOf" srcId="{70B0807D-8130-4F6C-B79C-6C469BED9D06}" destId="{2D1F8314-8419-4D3B-8D00-C66F3BFAE064}" srcOrd="5" destOrd="0" presId="urn:microsoft.com/office/officeart/2018/2/layout/IconVerticalSolidList"/>
    <dgm:cxn modelId="{337E883D-EA0E-47EA-8B26-AECF1321CAE7}" type="presParOf" srcId="{70B0807D-8130-4F6C-B79C-6C469BED9D06}" destId="{53BC0C74-D23C-44EE-9C24-4C76DEDBB9FD}" srcOrd="6" destOrd="0" presId="urn:microsoft.com/office/officeart/2018/2/layout/IconVerticalSolidList"/>
    <dgm:cxn modelId="{F72A2361-E102-4069-98D1-CB4376BD8B4A}" type="presParOf" srcId="{53BC0C74-D23C-44EE-9C24-4C76DEDBB9FD}" destId="{30ADF19A-5129-4DC8-A9F1-D79AEBE34801}" srcOrd="0" destOrd="0" presId="urn:microsoft.com/office/officeart/2018/2/layout/IconVerticalSolidList"/>
    <dgm:cxn modelId="{F375A5A5-A183-4C9E-AD27-78871E4D07F8}" type="presParOf" srcId="{53BC0C74-D23C-44EE-9C24-4C76DEDBB9FD}" destId="{02C19ACB-7ED1-483A-B0B3-28E11A182DF3}" srcOrd="1" destOrd="0" presId="urn:microsoft.com/office/officeart/2018/2/layout/IconVerticalSolidList"/>
    <dgm:cxn modelId="{CE42944C-0161-49E1-B39E-DDB0A4F82717}" type="presParOf" srcId="{53BC0C74-D23C-44EE-9C24-4C76DEDBB9FD}" destId="{C470F87D-ADEF-4F71-96DC-AF8FDEB0C60C}" srcOrd="2" destOrd="0" presId="urn:microsoft.com/office/officeart/2018/2/layout/IconVerticalSolidList"/>
    <dgm:cxn modelId="{3BF1CD22-9414-4B2F-8EF3-6315CC80AFB3}" type="presParOf" srcId="{53BC0C74-D23C-44EE-9C24-4C76DEDBB9FD}" destId="{F9311B27-2784-46F5-BB8F-6FD542536EC7}"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AA3AE46-F4FD-444B-AF79-3ECD99F9968B}"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8A3F684D-A701-4BDD-8B5F-40D1B12391F9}">
      <dgm:prSet/>
      <dgm:spPr/>
      <dgm:t>
        <a:bodyPr/>
        <a:lstStyle/>
        <a:p>
          <a:r>
            <a:rPr lang="en-IN" b="1" dirty="0">
              <a:latin typeface="Times New Roman" panose="02020603050405020304" pitchFamily="18" charset="0"/>
              <a:cs typeface="Times New Roman" panose="02020603050405020304" pitchFamily="18" charset="0"/>
            </a:rPr>
            <a:t>Study Design</a:t>
          </a:r>
          <a:r>
            <a:rPr lang="en-IN" dirty="0">
              <a:latin typeface="Times New Roman" panose="02020603050405020304" pitchFamily="18" charset="0"/>
              <a:cs typeface="Times New Roman" panose="02020603050405020304" pitchFamily="18" charset="0"/>
            </a:rPr>
            <a:t>: Narrative Literature Review</a:t>
          </a:r>
          <a:endParaRPr lang="en-US" dirty="0">
            <a:latin typeface="Times New Roman" panose="02020603050405020304" pitchFamily="18" charset="0"/>
            <a:cs typeface="Times New Roman" panose="02020603050405020304" pitchFamily="18" charset="0"/>
          </a:endParaRPr>
        </a:p>
      </dgm:t>
    </dgm:pt>
    <dgm:pt modelId="{D51197F2-DEBA-4C5A-9CA5-584391F897CC}" type="parTrans" cxnId="{89B16A08-FF4F-49F8-AA5B-5FC5685923A0}">
      <dgm:prSet/>
      <dgm:spPr/>
      <dgm:t>
        <a:bodyPr/>
        <a:lstStyle/>
        <a:p>
          <a:endParaRPr lang="en-US"/>
        </a:p>
      </dgm:t>
    </dgm:pt>
    <dgm:pt modelId="{B4D48CF8-2B93-46A3-B4B7-386EFEEEFB20}" type="sibTrans" cxnId="{89B16A08-FF4F-49F8-AA5B-5FC5685923A0}">
      <dgm:prSet/>
      <dgm:spPr/>
      <dgm:t>
        <a:bodyPr/>
        <a:lstStyle/>
        <a:p>
          <a:endParaRPr lang="en-US"/>
        </a:p>
      </dgm:t>
    </dgm:pt>
    <dgm:pt modelId="{CE4F2716-4EBD-4A06-9E13-0F34115F20AF}">
      <dgm:prSet/>
      <dgm:spPr/>
      <dgm:t>
        <a:bodyPr/>
        <a:lstStyle/>
        <a:p>
          <a:r>
            <a:rPr lang="en-IN" b="1" dirty="0">
              <a:latin typeface="Times New Roman" panose="02020603050405020304" pitchFamily="18" charset="0"/>
              <a:cs typeface="Times New Roman" panose="02020603050405020304" pitchFamily="18" charset="0"/>
            </a:rPr>
            <a:t>Search Strategy</a:t>
          </a:r>
          <a:r>
            <a:rPr lang="en-IN" dirty="0">
              <a:latin typeface="Times New Roman" panose="02020603050405020304" pitchFamily="18" charset="0"/>
              <a:cs typeface="Times New Roman" panose="02020603050405020304" pitchFamily="18" charset="0"/>
            </a:rPr>
            <a:t>: Databases searched: PubMed, PsycINFO, Scopus, and Google Scholar. Search terms used included combinations of the following keywords: "telepsychiatry," "telemedicine," “tele mental health services," "India," "challenges," "barriers," "implementation," “digital,”  “technology,” “intervention."</a:t>
          </a:r>
          <a:endParaRPr lang="en-US" dirty="0">
            <a:latin typeface="Times New Roman" panose="02020603050405020304" pitchFamily="18" charset="0"/>
            <a:cs typeface="Times New Roman" panose="02020603050405020304" pitchFamily="18" charset="0"/>
          </a:endParaRPr>
        </a:p>
      </dgm:t>
    </dgm:pt>
    <dgm:pt modelId="{49889B61-4D23-43C7-9888-55F48711E2D8}" type="parTrans" cxnId="{11DDDE42-72C8-46C5-9BCE-9019448A8C50}">
      <dgm:prSet/>
      <dgm:spPr/>
      <dgm:t>
        <a:bodyPr/>
        <a:lstStyle/>
        <a:p>
          <a:endParaRPr lang="en-US"/>
        </a:p>
      </dgm:t>
    </dgm:pt>
    <dgm:pt modelId="{4C14C075-EC51-43C2-A336-BB1B743F51CA}" type="sibTrans" cxnId="{11DDDE42-72C8-46C5-9BCE-9019448A8C50}">
      <dgm:prSet/>
      <dgm:spPr/>
      <dgm:t>
        <a:bodyPr/>
        <a:lstStyle/>
        <a:p>
          <a:endParaRPr lang="en-US"/>
        </a:p>
      </dgm:t>
    </dgm:pt>
    <dgm:pt modelId="{11BF7867-1C35-4992-8175-FDABC440B51D}">
      <dgm:prSet/>
      <dgm:spPr/>
      <dgm:t>
        <a:bodyPr/>
        <a:lstStyle/>
        <a:p>
          <a:r>
            <a:rPr lang="en-IN" b="1" dirty="0">
              <a:latin typeface="Times New Roman" panose="02020603050405020304" pitchFamily="18" charset="0"/>
              <a:cs typeface="Times New Roman" panose="02020603050405020304" pitchFamily="18" charset="0"/>
            </a:rPr>
            <a:t>Inclusion Criteria: </a:t>
          </a:r>
          <a:r>
            <a:rPr lang="en-IN" dirty="0">
              <a:latin typeface="Times New Roman" panose="02020603050405020304" pitchFamily="18" charset="0"/>
              <a:cs typeface="Times New Roman" panose="02020603050405020304" pitchFamily="18" charset="0"/>
            </a:rPr>
            <a:t>(1) Published within year 2010-2023, (2) focused on telepsychiatry, (3) involved psychiatrists and/or psychiatric patients, (4) compared telepsychiatry with physical or in-person consultation, (5) reported on the challenges faced in telepsychiatry, and (6) discussed potential digital/technology interventions. </a:t>
          </a:r>
          <a:endParaRPr lang="en-US" dirty="0">
            <a:latin typeface="Times New Roman" panose="02020603050405020304" pitchFamily="18" charset="0"/>
            <a:cs typeface="Times New Roman" panose="02020603050405020304" pitchFamily="18" charset="0"/>
          </a:endParaRPr>
        </a:p>
      </dgm:t>
    </dgm:pt>
    <dgm:pt modelId="{B7742661-6AAE-479B-8E59-C4DBF41D3800}" type="parTrans" cxnId="{F4147A06-4E85-4B94-BF73-2FA78BDE142A}">
      <dgm:prSet/>
      <dgm:spPr/>
      <dgm:t>
        <a:bodyPr/>
        <a:lstStyle/>
        <a:p>
          <a:endParaRPr lang="en-US"/>
        </a:p>
      </dgm:t>
    </dgm:pt>
    <dgm:pt modelId="{A5B30C26-64AD-4BED-96A3-815078209F1F}" type="sibTrans" cxnId="{F4147A06-4E85-4B94-BF73-2FA78BDE142A}">
      <dgm:prSet/>
      <dgm:spPr/>
      <dgm:t>
        <a:bodyPr/>
        <a:lstStyle/>
        <a:p>
          <a:endParaRPr lang="en-US"/>
        </a:p>
      </dgm:t>
    </dgm:pt>
    <dgm:pt modelId="{7FE5EAD8-07D5-4D28-A562-EC88C3C3D3C4}">
      <dgm:prSet/>
      <dgm:spPr/>
      <dgm:t>
        <a:bodyPr/>
        <a:lstStyle/>
        <a:p>
          <a:r>
            <a:rPr lang="en-IN" b="1" dirty="0">
              <a:latin typeface="Times New Roman" panose="02020603050405020304" pitchFamily="18" charset="0"/>
              <a:cs typeface="Times New Roman" panose="02020603050405020304" pitchFamily="18" charset="0"/>
            </a:rPr>
            <a:t>Exclusion Criteria: </a:t>
          </a:r>
          <a:r>
            <a:rPr lang="en-IN" dirty="0">
              <a:latin typeface="Times New Roman" panose="02020603050405020304" pitchFamily="18" charset="0"/>
              <a:cs typeface="Times New Roman" panose="02020603050405020304" pitchFamily="18" charset="0"/>
            </a:rPr>
            <a:t>(1) Studies not specific to India or those that did not address the specified outcomes (2) Articles lacking empirical or substantive content (e.g., opinion pieces, editorials), and (3) Articles published in languages other than English.</a:t>
          </a:r>
          <a:endParaRPr lang="en-US" dirty="0">
            <a:latin typeface="Times New Roman" panose="02020603050405020304" pitchFamily="18" charset="0"/>
            <a:cs typeface="Times New Roman" panose="02020603050405020304" pitchFamily="18" charset="0"/>
          </a:endParaRPr>
        </a:p>
      </dgm:t>
    </dgm:pt>
    <dgm:pt modelId="{41CD008A-75CE-4744-AE33-C0665EB4A45C}" type="parTrans" cxnId="{68A0BAB3-23EA-4F23-B848-66EEBAE344F7}">
      <dgm:prSet/>
      <dgm:spPr/>
      <dgm:t>
        <a:bodyPr/>
        <a:lstStyle/>
        <a:p>
          <a:endParaRPr lang="en-US"/>
        </a:p>
      </dgm:t>
    </dgm:pt>
    <dgm:pt modelId="{140D0A7A-6EC4-451A-AA2D-B385C9EB1835}" type="sibTrans" cxnId="{68A0BAB3-23EA-4F23-B848-66EEBAE344F7}">
      <dgm:prSet/>
      <dgm:spPr/>
      <dgm:t>
        <a:bodyPr/>
        <a:lstStyle/>
        <a:p>
          <a:endParaRPr lang="en-US"/>
        </a:p>
      </dgm:t>
    </dgm:pt>
    <dgm:pt modelId="{A336A1D9-5F63-4055-9CF1-B00624C74E85}">
      <dgm:prSet/>
      <dgm:spPr/>
      <dgm:t>
        <a:bodyPr/>
        <a:lstStyle/>
        <a:p>
          <a:r>
            <a:rPr lang="en-IN" b="1" dirty="0">
              <a:latin typeface="Times New Roman" panose="02020603050405020304" pitchFamily="18" charset="0"/>
              <a:cs typeface="Times New Roman" panose="02020603050405020304" pitchFamily="18" charset="0"/>
            </a:rPr>
            <a:t>Study Selection</a:t>
          </a:r>
          <a:r>
            <a:rPr lang="en-IN" dirty="0">
              <a:latin typeface="Times New Roman" panose="02020603050405020304" pitchFamily="18" charset="0"/>
              <a:cs typeface="Times New Roman" panose="02020603050405020304" pitchFamily="18" charset="0"/>
            </a:rPr>
            <a:t>: Initially Title and Abstract screening was carried out, followed by full-text review to include the remaining studies in the final synthesis.</a:t>
          </a:r>
          <a:endParaRPr lang="en-US" dirty="0">
            <a:latin typeface="Times New Roman" panose="02020603050405020304" pitchFamily="18" charset="0"/>
            <a:cs typeface="Times New Roman" panose="02020603050405020304" pitchFamily="18" charset="0"/>
          </a:endParaRPr>
        </a:p>
      </dgm:t>
    </dgm:pt>
    <dgm:pt modelId="{1003EEDF-7491-44AE-BC5A-556712CAE074}" type="parTrans" cxnId="{A4C9CA26-7E58-492E-8B60-55802471C508}">
      <dgm:prSet/>
      <dgm:spPr/>
      <dgm:t>
        <a:bodyPr/>
        <a:lstStyle/>
        <a:p>
          <a:endParaRPr lang="en-US"/>
        </a:p>
      </dgm:t>
    </dgm:pt>
    <dgm:pt modelId="{9153F1DC-9486-466D-9DA0-A31BC1C9D14B}" type="sibTrans" cxnId="{A4C9CA26-7E58-492E-8B60-55802471C508}">
      <dgm:prSet/>
      <dgm:spPr/>
      <dgm:t>
        <a:bodyPr/>
        <a:lstStyle/>
        <a:p>
          <a:endParaRPr lang="en-US"/>
        </a:p>
      </dgm:t>
    </dgm:pt>
    <dgm:pt modelId="{F470A194-215E-47B7-8661-647D8C07ECB4}">
      <dgm:prSet/>
      <dgm:spPr/>
      <dgm:t>
        <a:bodyPr/>
        <a:lstStyle/>
        <a:p>
          <a:r>
            <a:rPr lang="en-IN" b="1" dirty="0">
              <a:latin typeface="Times New Roman" panose="02020603050405020304" pitchFamily="18" charset="0"/>
              <a:cs typeface="Times New Roman" panose="02020603050405020304" pitchFamily="18" charset="0"/>
            </a:rPr>
            <a:t>Sample Size: </a:t>
          </a:r>
          <a:r>
            <a:rPr lang="en-IN" dirty="0">
              <a:latin typeface="Times New Roman" panose="02020603050405020304" pitchFamily="18" charset="0"/>
              <a:cs typeface="Times New Roman" panose="02020603050405020304" pitchFamily="18" charset="0"/>
            </a:rPr>
            <a:t>A total of 77 research papers were reviewed by full text, out of which 36 were selected for final inclusion in this report.</a:t>
          </a:r>
          <a:endParaRPr lang="en-US" dirty="0">
            <a:latin typeface="Times New Roman" panose="02020603050405020304" pitchFamily="18" charset="0"/>
            <a:cs typeface="Times New Roman" panose="02020603050405020304" pitchFamily="18" charset="0"/>
          </a:endParaRPr>
        </a:p>
      </dgm:t>
    </dgm:pt>
    <dgm:pt modelId="{8506668E-C5AF-416D-8176-F4DA769D50E0}" type="parTrans" cxnId="{E1828B15-A9C9-4DE8-AC39-8CB245F140B4}">
      <dgm:prSet/>
      <dgm:spPr/>
      <dgm:t>
        <a:bodyPr/>
        <a:lstStyle/>
        <a:p>
          <a:endParaRPr lang="en-US"/>
        </a:p>
      </dgm:t>
    </dgm:pt>
    <dgm:pt modelId="{B89A67CB-A177-47BD-BCE5-E0B37987D964}" type="sibTrans" cxnId="{E1828B15-A9C9-4DE8-AC39-8CB245F140B4}">
      <dgm:prSet/>
      <dgm:spPr/>
      <dgm:t>
        <a:bodyPr/>
        <a:lstStyle/>
        <a:p>
          <a:endParaRPr lang="en-US"/>
        </a:p>
      </dgm:t>
    </dgm:pt>
    <dgm:pt modelId="{1CA822FC-3FFB-4802-A325-8ACBF24340BC}">
      <dgm:prSet/>
      <dgm:spPr/>
      <dgm:t>
        <a:bodyPr/>
        <a:lstStyle/>
        <a:p>
          <a:r>
            <a:rPr lang="en-IN" b="1" dirty="0">
              <a:latin typeface="Times New Roman" panose="02020603050405020304" pitchFamily="18" charset="0"/>
              <a:cs typeface="Times New Roman" panose="02020603050405020304" pitchFamily="18" charset="0"/>
            </a:rPr>
            <a:t>Data Extraction and Analysis: </a:t>
          </a:r>
          <a:r>
            <a:rPr lang="en-IN" dirty="0">
              <a:latin typeface="Times New Roman" panose="02020603050405020304" pitchFamily="18" charset="0"/>
              <a:cs typeface="Times New Roman" panose="02020603050405020304" pitchFamily="18" charset="0"/>
            </a:rPr>
            <a:t>Thematic analysis was employed to identify common themes like: Patient Satisfaction, Psychiatrist Satisfaction, Patient Management &amp; </a:t>
          </a:r>
          <a:r>
            <a:rPr lang="en-IN" b="0" i="0" dirty="0">
              <a:latin typeface="Times New Roman" panose="02020603050405020304" pitchFamily="18" charset="0"/>
              <a:cs typeface="Times New Roman" panose="02020603050405020304" pitchFamily="18" charset="0"/>
            </a:rPr>
            <a:t>Security/Confidentiality Issues.</a:t>
          </a:r>
          <a:endParaRPr lang="en-US" dirty="0">
            <a:latin typeface="Times New Roman" panose="02020603050405020304" pitchFamily="18" charset="0"/>
            <a:cs typeface="Times New Roman" panose="02020603050405020304" pitchFamily="18" charset="0"/>
          </a:endParaRPr>
        </a:p>
      </dgm:t>
    </dgm:pt>
    <dgm:pt modelId="{5C412AF2-535F-4F17-987E-DF7A4111DF0B}" type="parTrans" cxnId="{93ACD990-C75C-4671-AA5D-75D0D981E85D}">
      <dgm:prSet/>
      <dgm:spPr/>
      <dgm:t>
        <a:bodyPr/>
        <a:lstStyle/>
        <a:p>
          <a:endParaRPr lang="en-US"/>
        </a:p>
      </dgm:t>
    </dgm:pt>
    <dgm:pt modelId="{2C768529-FDFF-48AA-87D4-551C3142A140}" type="sibTrans" cxnId="{93ACD990-C75C-4671-AA5D-75D0D981E85D}">
      <dgm:prSet/>
      <dgm:spPr/>
      <dgm:t>
        <a:bodyPr/>
        <a:lstStyle/>
        <a:p>
          <a:endParaRPr lang="en-US"/>
        </a:p>
      </dgm:t>
    </dgm:pt>
    <dgm:pt modelId="{BE93E09A-6D10-49C3-B78C-FC41383B250C}" type="pres">
      <dgm:prSet presAssocID="{9AA3AE46-F4FD-444B-AF79-3ECD99F9968B}" presName="vert0" presStyleCnt="0">
        <dgm:presLayoutVars>
          <dgm:dir/>
          <dgm:animOne val="branch"/>
          <dgm:animLvl val="lvl"/>
        </dgm:presLayoutVars>
      </dgm:prSet>
      <dgm:spPr/>
    </dgm:pt>
    <dgm:pt modelId="{7BE11D96-80AD-454A-B06F-2C40716C408C}" type="pres">
      <dgm:prSet presAssocID="{8A3F684D-A701-4BDD-8B5F-40D1B12391F9}" presName="thickLine" presStyleLbl="alignNode1" presStyleIdx="0" presStyleCnt="7"/>
      <dgm:spPr/>
    </dgm:pt>
    <dgm:pt modelId="{6A3C9469-BFA8-4B81-924D-430F1CAF924E}" type="pres">
      <dgm:prSet presAssocID="{8A3F684D-A701-4BDD-8B5F-40D1B12391F9}" presName="horz1" presStyleCnt="0"/>
      <dgm:spPr/>
    </dgm:pt>
    <dgm:pt modelId="{2E3ADBC7-091C-407C-AB77-5C28A82E402A}" type="pres">
      <dgm:prSet presAssocID="{8A3F684D-A701-4BDD-8B5F-40D1B12391F9}" presName="tx1" presStyleLbl="revTx" presStyleIdx="0" presStyleCnt="7" custScaleY="38241" custLinFactNeighborY="4700"/>
      <dgm:spPr/>
    </dgm:pt>
    <dgm:pt modelId="{23E59D32-AC72-49C4-8E75-7804C886F602}" type="pres">
      <dgm:prSet presAssocID="{8A3F684D-A701-4BDD-8B5F-40D1B12391F9}" presName="vert1" presStyleCnt="0"/>
      <dgm:spPr/>
    </dgm:pt>
    <dgm:pt modelId="{DB9D798B-DBBF-4548-BA5B-13545D572867}" type="pres">
      <dgm:prSet presAssocID="{CE4F2716-4EBD-4A06-9E13-0F34115F20AF}" presName="thickLine" presStyleLbl="alignNode1" presStyleIdx="1" presStyleCnt="7"/>
      <dgm:spPr/>
    </dgm:pt>
    <dgm:pt modelId="{17D44DAF-F319-4CFB-858B-D8FD30AD284E}" type="pres">
      <dgm:prSet presAssocID="{CE4F2716-4EBD-4A06-9E13-0F34115F20AF}" presName="horz1" presStyleCnt="0"/>
      <dgm:spPr/>
    </dgm:pt>
    <dgm:pt modelId="{CE048BA1-022C-45A5-9DE4-9D9A441E2106}" type="pres">
      <dgm:prSet presAssocID="{CE4F2716-4EBD-4A06-9E13-0F34115F20AF}" presName="tx1" presStyleLbl="revTx" presStyleIdx="1" presStyleCnt="7" custScaleY="61738" custLinFactNeighborY="4970"/>
      <dgm:spPr/>
    </dgm:pt>
    <dgm:pt modelId="{B3496B86-BB8D-4D2A-B00C-CE1DE122482C}" type="pres">
      <dgm:prSet presAssocID="{CE4F2716-4EBD-4A06-9E13-0F34115F20AF}" presName="vert1" presStyleCnt="0"/>
      <dgm:spPr/>
    </dgm:pt>
    <dgm:pt modelId="{374A2ECC-454B-4BFC-A65C-CC3E739C4BE8}" type="pres">
      <dgm:prSet presAssocID="{11BF7867-1C35-4992-8175-FDABC440B51D}" presName="thickLine" presStyleLbl="alignNode1" presStyleIdx="2" presStyleCnt="7"/>
      <dgm:spPr/>
    </dgm:pt>
    <dgm:pt modelId="{DB3A2403-A5A9-4276-A01A-C52F8C62C024}" type="pres">
      <dgm:prSet presAssocID="{11BF7867-1C35-4992-8175-FDABC440B51D}" presName="horz1" presStyleCnt="0"/>
      <dgm:spPr/>
    </dgm:pt>
    <dgm:pt modelId="{D2A08588-9951-4FAE-BF56-B1D080CAABBE}" type="pres">
      <dgm:prSet presAssocID="{11BF7867-1C35-4992-8175-FDABC440B51D}" presName="tx1" presStyleLbl="revTx" presStyleIdx="2" presStyleCnt="7" custScaleY="61741"/>
      <dgm:spPr/>
    </dgm:pt>
    <dgm:pt modelId="{06CA9408-D45B-4F7C-BF01-7217D2368C36}" type="pres">
      <dgm:prSet presAssocID="{11BF7867-1C35-4992-8175-FDABC440B51D}" presName="vert1" presStyleCnt="0"/>
      <dgm:spPr/>
    </dgm:pt>
    <dgm:pt modelId="{5F5B0E3E-6065-4A9A-94DF-B75831635A88}" type="pres">
      <dgm:prSet presAssocID="{7FE5EAD8-07D5-4D28-A562-EC88C3C3D3C4}" presName="thickLine" presStyleLbl="alignNode1" presStyleIdx="3" presStyleCnt="7"/>
      <dgm:spPr/>
    </dgm:pt>
    <dgm:pt modelId="{A9F6E8A0-ACE3-4991-954C-FFDF408AF257}" type="pres">
      <dgm:prSet presAssocID="{7FE5EAD8-07D5-4D28-A562-EC88C3C3D3C4}" presName="horz1" presStyleCnt="0"/>
      <dgm:spPr/>
    </dgm:pt>
    <dgm:pt modelId="{B8225EAA-2D65-411F-9055-618325458110}" type="pres">
      <dgm:prSet presAssocID="{7FE5EAD8-07D5-4D28-A562-EC88C3C3D3C4}" presName="tx1" presStyleLbl="revTx" presStyleIdx="3" presStyleCnt="7" custScaleY="47581" custLinFactNeighborY="3192"/>
      <dgm:spPr/>
    </dgm:pt>
    <dgm:pt modelId="{CB537A74-7116-4699-B1C1-2C0BC271CE9F}" type="pres">
      <dgm:prSet presAssocID="{7FE5EAD8-07D5-4D28-A562-EC88C3C3D3C4}" presName="vert1" presStyleCnt="0"/>
      <dgm:spPr/>
    </dgm:pt>
    <dgm:pt modelId="{7B7E1D1E-B6D5-416D-BAE8-1D16B776998D}" type="pres">
      <dgm:prSet presAssocID="{A336A1D9-5F63-4055-9CF1-B00624C74E85}" presName="thickLine" presStyleLbl="alignNode1" presStyleIdx="4" presStyleCnt="7"/>
      <dgm:spPr/>
    </dgm:pt>
    <dgm:pt modelId="{E70AEF99-2184-4A13-B990-C717FE5C4DEF}" type="pres">
      <dgm:prSet presAssocID="{A336A1D9-5F63-4055-9CF1-B00624C74E85}" presName="horz1" presStyleCnt="0"/>
      <dgm:spPr/>
    </dgm:pt>
    <dgm:pt modelId="{8DCBEB7F-8BAF-4989-AF25-F56F622E8F32}" type="pres">
      <dgm:prSet presAssocID="{A336A1D9-5F63-4055-9CF1-B00624C74E85}" presName="tx1" presStyleLbl="revTx" presStyleIdx="4" presStyleCnt="7" custScaleY="45268" custLinFactNeighborY="2394"/>
      <dgm:spPr/>
    </dgm:pt>
    <dgm:pt modelId="{3FE627EE-DDA2-4645-89CE-5A55BE684C9A}" type="pres">
      <dgm:prSet presAssocID="{A336A1D9-5F63-4055-9CF1-B00624C74E85}" presName="vert1" presStyleCnt="0"/>
      <dgm:spPr/>
    </dgm:pt>
    <dgm:pt modelId="{3F95EA08-B511-44AA-A3DB-B146184BFAC1}" type="pres">
      <dgm:prSet presAssocID="{F470A194-215E-47B7-8661-647D8C07ECB4}" presName="thickLine" presStyleLbl="alignNode1" presStyleIdx="5" presStyleCnt="7"/>
      <dgm:spPr/>
    </dgm:pt>
    <dgm:pt modelId="{7833D952-F801-4219-9146-14A7E39B755E}" type="pres">
      <dgm:prSet presAssocID="{F470A194-215E-47B7-8661-647D8C07ECB4}" presName="horz1" presStyleCnt="0"/>
      <dgm:spPr/>
    </dgm:pt>
    <dgm:pt modelId="{81565E93-8CD9-4606-8346-9FBCC0EB08AA}" type="pres">
      <dgm:prSet presAssocID="{F470A194-215E-47B7-8661-647D8C07ECB4}" presName="tx1" presStyleLbl="revTx" presStyleIdx="5" presStyleCnt="7" custScaleY="46431" custLinFactNeighborY="2394"/>
      <dgm:spPr/>
    </dgm:pt>
    <dgm:pt modelId="{6473C5A0-A6F5-4116-ACA0-6762D2627EF9}" type="pres">
      <dgm:prSet presAssocID="{F470A194-215E-47B7-8661-647D8C07ECB4}" presName="vert1" presStyleCnt="0"/>
      <dgm:spPr/>
    </dgm:pt>
    <dgm:pt modelId="{E81A873B-5383-4B7D-B3D0-12AE464A77CD}" type="pres">
      <dgm:prSet presAssocID="{1CA822FC-3FFB-4802-A325-8ACBF24340BC}" presName="thickLine" presStyleLbl="alignNode1" presStyleIdx="6" presStyleCnt="7" custLinFactNeighborY="6574"/>
      <dgm:spPr/>
    </dgm:pt>
    <dgm:pt modelId="{218B6F1C-9105-4FC0-AAF8-794B842CD30D}" type="pres">
      <dgm:prSet presAssocID="{1CA822FC-3FFB-4802-A325-8ACBF24340BC}" presName="horz1" presStyleCnt="0"/>
      <dgm:spPr/>
    </dgm:pt>
    <dgm:pt modelId="{F42FF2FE-6261-4B90-810D-1E1E6AB49368}" type="pres">
      <dgm:prSet presAssocID="{1CA822FC-3FFB-4802-A325-8ACBF24340BC}" presName="tx1" presStyleLbl="revTx" presStyleIdx="6" presStyleCnt="7" custScaleY="48775" custLinFactNeighborY="11772"/>
      <dgm:spPr/>
    </dgm:pt>
    <dgm:pt modelId="{F64CB3D4-CECD-457D-8C03-CE6FAB81D7E3}" type="pres">
      <dgm:prSet presAssocID="{1CA822FC-3FFB-4802-A325-8ACBF24340BC}" presName="vert1" presStyleCnt="0"/>
      <dgm:spPr/>
    </dgm:pt>
  </dgm:ptLst>
  <dgm:cxnLst>
    <dgm:cxn modelId="{F4147A06-4E85-4B94-BF73-2FA78BDE142A}" srcId="{9AA3AE46-F4FD-444B-AF79-3ECD99F9968B}" destId="{11BF7867-1C35-4992-8175-FDABC440B51D}" srcOrd="2" destOrd="0" parTransId="{B7742661-6AAE-479B-8E59-C4DBF41D3800}" sibTransId="{A5B30C26-64AD-4BED-96A3-815078209F1F}"/>
    <dgm:cxn modelId="{89B16A08-FF4F-49F8-AA5B-5FC5685923A0}" srcId="{9AA3AE46-F4FD-444B-AF79-3ECD99F9968B}" destId="{8A3F684D-A701-4BDD-8B5F-40D1B12391F9}" srcOrd="0" destOrd="0" parTransId="{D51197F2-DEBA-4C5A-9CA5-584391F897CC}" sibTransId="{B4D48CF8-2B93-46A3-B4B7-386EFEEEFB20}"/>
    <dgm:cxn modelId="{E1828B15-A9C9-4DE8-AC39-8CB245F140B4}" srcId="{9AA3AE46-F4FD-444B-AF79-3ECD99F9968B}" destId="{F470A194-215E-47B7-8661-647D8C07ECB4}" srcOrd="5" destOrd="0" parTransId="{8506668E-C5AF-416D-8176-F4DA769D50E0}" sibTransId="{B89A67CB-A177-47BD-BCE5-E0B37987D964}"/>
    <dgm:cxn modelId="{942DD717-3E9C-4049-BEF4-33CC13C0CF38}" type="presOf" srcId="{11BF7867-1C35-4992-8175-FDABC440B51D}" destId="{D2A08588-9951-4FAE-BF56-B1D080CAABBE}" srcOrd="0" destOrd="0" presId="urn:microsoft.com/office/officeart/2008/layout/LinedList"/>
    <dgm:cxn modelId="{A4C9CA26-7E58-492E-8B60-55802471C508}" srcId="{9AA3AE46-F4FD-444B-AF79-3ECD99F9968B}" destId="{A336A1D9-5F63-4055-9CF1-B00624C74E85}" srcOrd="4" destOrd="0" parTransId="{1003EEDF-7491-44AE-BC5A-556712CAE074}" sibTransId="{9153F1DC-9486-466D-9DA0-A31BC1C9D14B}"/>
    <dgm:cxn modelId="{BEB5B629-5DA6-4BE4-B7E8-C54375DE787E}" type="presOf" srcId="{9AA3AE46-F4FD-444B-AF79-3ECD99F9968B}" destId="{BE93E09A-6D10-49C3-B78C-FC41383B250C}" srcOrd="0" destOrd="0" presId="urn:microsoft.com/office/officeart/2008/layout/LinedList"/>
    <dgm:cxn modelId="{11DDDE42-72C8-46C5-9BCE-9019448A8C50}" srcId="{9AA3AE46-F4FD-444B-AF79-3ECD99F9968B}" destId="{CE4F2716-4EBD-4A06-9E13-0F34115F20AF}" srcOrd="1" destOrd="0" parTransId="{49889B61-4D23-43C7-9888-55F48711E2D8}" sibTransId="{4C14C075-EC51-43C2-A336-BB1B743F51CA}"/>
    <dgm:cxn modelId="{C9871F74-49FA-406C-B533-F7FB128DC10C}" type="presOf" srcId="{A336A1D9-5F63-4055-9CF1-B00624C74E85}" destId="{8DCBEB7F-8BAF-4989-AF25-F56F622E8F32}" srcOrd="0" destOrd="0" presId="urn:microsoft.com/office/officeart/2008/layout/LinedList"/>
    <dgm:cxn modelId="{8031BF88-B14D-472F-9EAF-1E3531A71A65}" type="presOf" srcId="{CE4F2716-4EBD-4A06-9E13-0F34115F20AF}" destId="{CE048BA1-022C-45A5-9DE4-9D9A441E2106}" srcOrd="0" destOrd="0" presId="urn:microsoft.com/office/officeart/2008/layout/LinedList"/>
    <dgm:cxn modelId="{93ACD990-C75C-4671-AA5D-75D0D981E85D}" srcId="{9AA3AE46-F4FD-444B-AF79-3ECD99F9968B}" destId="{1CA822FC-3FFB-4802-A325-8ACBF24340BC}" srcOrd="6" destOrd="0" parTransId="{5C412AF2-535F-4F17-987E-DF7A4111DF0B}" sibTransId="{2C768529-FDFF-48AA-87D4-551C3142A140}"/>
    <dgm:cxn modelId="{811435A5-3335-4272-8F0F-FB5C19CBC0FD}" type="presOf" srcId="{1CA822FC-3FFB-4802-A325-8ACBF24340BC}" destId="{F42FF2FE-6261-4B90-810D-1E1E6AB49368}" srcOrd="0" destOrd="0" presId="urn:microsoft.com/office/officeart/2008/layout/LinedList"/>
    <dgm:cxn modelId="{68A0BAB3-23EA-4F23-B848-66EEBAE344F7}" srcId="{9AA3AE46-F4FD-444B-AF79-3ECD99F9968B}" destId="{7FE5EAD8-07D5-4D28-A562-EC88C3C3D3C4}" srcOrd="3" destOrd="0" parTransId="{41CD008A-75CE-4744-AE33-C0665EB4A45C}" sibTransId="{140D0A7A-6EC4-451A-AA2D-B385C9EB1835}"/>
    <dgm:cxn modelId="{961905D2-420F-4744-A6D2-DE70BDA569FA}" type="presOf" srcId="{8A3F684D-A701-4BDD-8B5F-40D1B12391F9}" destId="{2E3ADBC7-091C-407C-AB77-5C28A82E402A}" srcOrd="0" destOrd="0" presId="urn:microsoft.com/office/officeart/2008/layout/LinedList"/>
    <dgm:cxn modelId="{4C50AFDE-4F24-4707-A432-F2258763BA7B}" type="presOf" srcId="{7FE5EAD8-07D5-4D28-A562-EC88C3C3D3C4}" destId="{B8225EAA-2D65-411F-9055-618325458110}" srcOrd="0" destOrd="0" presId="urn:microsoft.com/office/officeart/2008/layout/LinedList"/>
    <dgm:cxn modelId="{4754D6FA-CB4D-4C59-B7D0-BF36BF7F34A1}" type="presOf" srcId="{F470A194-215E-47B7-8661-647D8C07ECB4}" destId="{81565E93-8CD9-4606-8346-9FBCC0EB08AA}" srcOrd="0" destOrd="0" presId="urn:microsoft.com/office/officeart/2008/layout/LinedList"/>
    <dgm:cxn modelId="{ECC2035E-768E-481C-887D-71792043A843}" type="presParOf" srcId="{BE93E09A-6D10-49C3-B78C-FC41383B250C}" destId="{7BE11D96-80AD-454A-B06F-2C40716C408C}" srcOrd="0" destOrd="0" presId="urn:microsoft.com/office/officeart/2008/layout/LinedList"/>
    <dgm:cxn modelId="{348FBA40-5BF0-4249-B3F7-E38CF116BDA7}" type="presParOf" srcId="{BE93E09A-6D10-49C3-B78C-FC41383B250C}" destId="{6A3C9469-BFA8-4B81-924D-430F1CAF924E}" srcOrd="1" destOrd="0" presId="urn:microsoft.com/office/officeart/2008/layout/LinedList"/>
    <dgm:cxn modelId="{5C91F1C3-0DB3-4C35-9590-EE57556883C7}" type="presParOf" srcId="{6A3C9469-BFA8-4B81-924D-430F1CAF924E}" destId="{2E3ADBC7-091C-407C-AB77-5C28A82E402A}" srcOrd="0" destOrd="0" presId="urn:microsoft.com/office/officeart/2008/layout/LinedList"/>
    <dgm:cxn modelId="{BD70F394-A168-4513-A98C-22021672E1A8}" type="presParOf" srcId="{6A3C9469-BFA8-4B81-924D-430F1CAF924E}" destId="{23E59D32-AC72-49C4-8E75-7804C886F602}" srcOrd="1" destOrd="0" presId="urn:microsoft.com/office/officeart/2008/layout/LinedList"/>
    <dgm:cxn modelId="{C18CDA31-E385-48CC-9DF1-26B15BF82B7F}" type="presParOf" srcId="{BE93E09A-6D10-49C3-B78C-FC41383B250C}" destId="{DB9D798B-DBBF-4548-BA5B-13545D572867}" srcOrd="2" destOrd="0" presId="urn:microsoft.com/office/officeart/2008/layout/LinedList"/>
    <dgm:cxn modelId="{6C07CD69-B9B3-493D-8B8B-662CC40D0660}" type="presParOf" srcId="{BE93E09A-6D10-49C3-B78C-FC41383B250C}" destId="{17D44DAF-F319-4CFB-858B-D8FD30AD284E}" srcOrd="3" destOrd="0" presId="urn:microsoft.com/office/officeart/2008/layout/LinedList"/>
    <dgm:cxn modelId="{0817BD4A-1C63-4DBC-93D2-18F924583CF4}" type="presParOf" srcId="{17D44DAF-F319-4CFB-858B-D8FD30AD284E}" destId="{CE048BA1-022C-45A5-9DE4-9D9A441E2106}" srcOrd="0" destOrd="0" presId="urn:microsoft.com/office/officeart/2008/layout/LinedList"/>
    <dgm:cxn modelId="{ED965747-EC17-4C93-AC79-2E60B477D48E}" type="presParOf" srcId="{17D44DAF-F319-4CFB-858B-D8FD30AD284E}" destId="{B3496B86-BB8D-4D2A-B00C-CE1DE122482C}" srcOrd="1" destOrd="0" presId="urn:microsoft.com/office/officeart/2008/layout/LinedList"/>
    <dgm:cxn modelId="{F4D6FCE8-0F82-479A-B7F4-D248707EF303}" type="presParOf" srcId="{BE93E09A-6D10-49C3-B78C-FC41383B250C}" destId="{374A2ECC-454B-4BFC-A65C-CC3E739C4BE8}" srcOrd="4" destOrd="0" presId="urn:microsoft.com/office/officeart/2008/layout/LinedList"/>
    <dgm:cxn modelId="{24D70452-C9E5-464C-8901-482763BA447F}" type="presParOf" srcId="{BE93E09A-6D10-49C3-B78C-FC41383B250C}" destId="{DB3A2403-A5A9-4276-A01A-C52F8C62C024}" srcOrd="5" destOrd="0" presId="urn:microsoft.com/office/officeart/2008/layout/LinedList"/>
    <dgm:cxn modelId="{8F6FA931-9683-4C24-8291-D64204CEF4A1}" type="presParOf" srcId="{DB3A2403-A5A9-4276-A01A-C52F8C62C024}" destId="{D2A08588-9951-4FAE-BF56-B1D080CAABBE}" srcOrd="0" destOrd="0" presId="urn:microsoft.com/office/officeart/2008/layout/LinedList"/>
    <dgm:cxn modelId="{20D7A33F-5F65-4F44-BD28-CC1930E0FAF4}" type="presParOf" srcId="{DB3A2403-A5A9-4276-A01A-C52F8C62C024}" destId="{06CA9408-D45B-4F7C-BF01-7217D2368C36}" srcOrd="1" destOrd="0" presId="urn:microsoft.com/office/officeart/2008/layout/LinedList"/>
    <dgm:cxn modelId="{5016AF7D-38E1-4A4B-AFBA-5A14AFF66D1C}" type="presParOf" srcId="{BE93E09A-6D10-49C3-B78C-FC41383B250C}" destId="{5F5B0E3E-6065-4A9A-94DF-B75831635A88}" srcOrd="6" destOrd="0" presId="urn:microsoft.com/office/officeart/2008/layout/LinedList"/>
    <dgm:cxn modelId="{DD65D953-C9D8-4713-A58D-1862AF7907D3}" type="presParOf" srcId="{BE93E09A-6D10-49C3-B78C-FC41383B250C}" destId="{A9F6E8A0-ACE3-4991-954C-FFDF408AF257}" srcOrd="7" destOrd="0" presId="urn:microsoft.com/office/officeart/2008/layout/LinedList"/>
    <dgm:cxn modelId="{DFF71365-15D2-4C2B-A19B-2810B05B4C13}" type="presParOf" srcId="{A9F6E8A0-ACE3-4991-954C-FFDF408AF257}" destId="{B8225EAA-2D65-411F-9055-618325458110}" srcOrd="0" destOrd="0" presId="urn:microsoft.com/office/officeart/2008/layout/LinedList"/>
    <dgm:cxn modelId="{D04A934B-B009-48BC-91AD-EC4761F939DC}" type="presParOf" srcId="{A9F6E8A0-ACE3-4991-954C-FFDF408AF257}" destId="{CB537A74-7116-4699-B1C1-2C0BC271CE9F}" srcOrd="1" destOrd="0" presId="urn:microsoft.com/office/officeart/2008/layout/LinedList"/>
    <dgm:cxn modelId="{2131D38A-FEA9-4FBF-82C5-2B30ACC8CE3B}" type="presParOf" srcId="{BE93E09A-6D10-49C3-B78C-FC41383B250C}" destId="{7B7E1D1E-B6D5-416D-BAE8-1D16B776998D}" srcOrd="8" destOrd="0" presId="urn:microsoft.com/office/officeart/2008/layout/LinedList"/>
    <dgm:cxn modelId="{FD5DA3F3-8F7E-4BA2-A118-D36D63FA7A3D}" type="presParOf" srcId="{BE93E09A-6D10-49C3-B78C-FC41383B250C}" destId="{E70AEF99-2184-4A13-B990-C717FE5C4DEF}" srcOrd="9" destOrd="0" presId="urn:microsoft.com/office/officeart/2008/layout/LinedList"/>
    <dgm:cxn modelId="{28F25934-7A8F-4E5B-AAD2-16BBD5E553FA}" type="presParOf" srcId="{E70AEF99-2184-4A13-B990-C717FE5C4DEF}" destId="{8DCBEB7F-8BAF-4989-AF25-F56F622E8F32}" srcOrd="0" destOrd="0" presId="urn:microsoft.com/office/officeart/2008/layout/LinedList"/>
    <dgm:cxn modelId="{DDAF6051-2075-4385-BA93-D50ADB45A6EE}" type="presParOf" srcId="{E70AEF99-2184-4A13-B990-C717FE5C4DEF}" destId="{3FE627EE-DDA2-4645-89CE-5A55BE684C9A}" srcOrd="1" destOrd="0" presId="urn:microsoft.com/office/officeart/2008/layout/LinedList"/>
    <dgm:cxn modelId="{B333E723-477E-4AEA-BF75-9D7CADBF1F1D}" type="presParOf" srcId="{BE93E09A-6D10-49C3-B78C-FC41383B250C}" destId="{3F95EA08-B511-44AA-A3DB-B146184BFAC1}" srcOrd="10" destOrd="0" presId="urn:microsoft.com/office/officeart/2008/layout/LinedList"/>
    <dgm:cxn modelId="{1868F085-61B6-4F05-8482-5C0E5F416C3D}" type="presParOf" srcId="{BE93E09A-6D10-49C3-B78C-FC41383B250C}" destId="{7833D952-F801-4219-9146-14A7E39B755E}" srcOrd="11" destOrd="0" presId="urn:microsoft.com/office/officeart/2008/layout/LinedList"/>
    <dgm:cxn modelId="{DEE5AF25-E3D4-4798-BA2B-33E3C2E30548}" type="presParOf" srcId="{7833D952-F801-4219-9146-14A7E39B755E}" destId="{81565E93-8CD9-4606-8346-9FBCC0EB08AA}" srcOrd="0" destOrd="0" presId="urn:microsoft.com/office/officeart/2008/layout/LinedList"/>
    <dgm:cxn modelId="{7352A092-C442-4ACD-B7FF-C6D27EF8CC8E}" type="presParOf" srcId="{7833D952-F801-4219-9146-14A7E39B755E}" destId="{6473C5A0-A6F5-4116-ACA0-6762D2627EF9}" srcOrd="1" destOrd="0" presId="urn:microsoft.com/office/officeart/2008/layout/LinedList"/>
    <dgm:cxn modelId="{21D88B6A-1FCD-4891-809D-232A85E3EF84}" type="presParOf" srcId="{BE93E09A-6D10-49C3-B78C-FC41383B250C}" destId="{E81A873B-5383-4B7D-B3D0-12AE464A77CD}" srcOrd="12" destOrd="0" presId="urn:microsoft.com/office/officeart/2008/layout/LinedList"/>
    <dgm:cxn modelId="{C4D528E6-2C0F-4F14-9056-31D34F78A0C6}" type="presParOf" srcId="{BE93E09A-6D10-49C3-B78C-FC41383B250C}" destId="{218B6F1C-9105-4FC0-AAF8-794B842CD30D}" srcOrd="13" destOrd="0" presId="urn:microsoft.com/office/officeart/2008/layout/LinedList"/>
    <dgm:cxn modelId="{C267FBE4-75DE-49A8-92C2-AE3FDB29D3FC}" type="presParOf" srcId="{218B6F1C-9105-4FC0-AAF8-794B842CD30D}" destId="{F42FF2FE-6261-4B90-810D-1E1E6AB49368}" srcOrd="0" destOrd="0" presId="urn:microsoft.com/office/officeart/2008/layout/LinedList"/>
    <dgm:cxn modelId="{D009E4D9-F233-47A7-B899-3513C68679BF}" type="presParOf" srcId="{218B6F1C-9105-4FC0-AAF8-794B842CD30D}" destId="{F64CB3D4-CECD-457D-8C03-CE6FAB81D7E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EF3F7C-4912-407A-BD96-6B862DE13BD8}">
      <dsp:nvSpPr>
        <dsp:cNvPr id="0" name=""/>
        <dsp:cNvSpPr/>
      </dsp:nvSpPr>
      <dsp:spPr>
        <a:xfrm>
          <a:off x="0" y="2062"/>
          <a:ext cx="10515600" cy="1045552"/>
        </a:xfrm>
        <a:prstGeom prst="roundRect">
          <a:avLst>
            <a:gd name="adj" fmla="val 10000"/>
          </a:avLst>
        </a:prstGeom>
        <a:solidFill>
          <a:srgbClr val="4472C4">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25FCB1A2-DC19-4B32-A63A-2614FE81B7A8}">
      <dsp:nvSpPr>
        <dsp:cNvPr id="0" name=""/>
        <dsp:cNvSpPr/>
      </dsp:nvSpPr>
      <dsp:spPr>
        <a:xfrm>
          <a:off x="294674" y="182288"/>
          <a:ext cx="618263" cy="68510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64B173E-9A36-43B6-A462-2338FD3A6042}">
      <dsp:nvSpPr>
        <dsp:cNvPr id="0" name=""/>
        <dsp:cNvSpPr/>
      </dsp:nvSpPr>
      <dsp:spPr>
        <a:xfrm>
          <a:off x="1207613" y="2062"/>
          <a:ext cx="9307986" cy="1045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654" tIns="110654" rIns="110654" bIns="110654" numCol="1" spcCol="1270" anchor="ctr" anchorCtr="0">
          <a:noAutofit/>
        </a:bodyPr>
        <a:lstStyle/>
        <a:p>
          <a:pPr marL="0" lvl="0" indent="0" algn="l" defTabSz="889000">
            <a:lnSpc>
              <a:spcPct val="100000"/>
            </a:lnSpc>
            <a:spcBef>
              <a:spcPct val="0"/>
            </a:spcBef>
            <a:spcAft>
              <a:spcPct val="35000"/>
            </a:spcAft>
            <a:buNone/>
          </a:pPr>
          <a:r>
            <a:rPr lang="en-IN" sz="2000" b="0" i="0" kern="1200" dirty="0">
              <a:latin typeface="Times New Roman" panose="02020603050405020304" pitchFamily="18" charset="0"/>
              <a:cs typeface="Times New Roman" panose="02020603050405020304" pitchFamily="18" charset="0"/>
            </a:rPr>
            <a:t>Telepsychiatry is the application of telemedicine in psychiatry, allowing remote engagement for mental health treatment. </a:t>
          </a:r>
          <a:endParaRPr lang="en-US" sz="2000" kern="1200" dirty="0">
            <a:latin typeface="Times New Roman" panose="02020603050405020304" pitchFamily="18" charset="0"/>
            <a:cs typeface="Times New Roman" panose="02020603050405020304" pitchFamily="18" charset="0"/>
          </a:endParaRPr>
        </a:p>
      </dsp:txBody>
      <dsp:txXfrm>
        <a:off x="1207613" y="2062"/>
        <a:ext cx="9307986" cy="1045552"/>
      </dsp:txXfrm>
    </dsp:sp>
    <dsp:sp modelId="{673AD771-8D2B-4EB5-A901-E312BC4432A5}">
      <dsp:nvSpPr>
        <dsp:cNvPr id="0" name=""/>
        <dsp:cNvSpPr/>
      </dsp:nvSpPr>
      <dsp:spPr>
        <a:xfrm>
          <a:off x="0" y="1322324"/>
          <a:ext cx="10515600" cy="104555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D7D3CC3-743D-46F9-9680-B8E49F11EE60}">
      <dsp:nvSpPr>
        <dsp:cNvPr id="0" name=""/>
        <dsp:cNvSpPr/>
      </dsp:nvSpPr>
      <dsp:spPr>
        <a:xfrm>
          <a:off x="316279" y="1544253"/>
          <a:ext cx="575053" cy="57505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5366E5F-0884-46F6-982D-15D3E1EB8798}">
      <dsp:nvSpPr>
        <dsp:cNvPr id="0" name=""/>
        <dsp:cNvSpPr/>
      </dsp:nvSpPr>
      <dsp:spPr>
        <a:xfrm>
          <a:off x="1207613" y="1309003"/>
          <a:ext cx="9307986" cy="1045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889000">
            <a:lnSpc>
              <a:spcPct val="100000"/>
            </a:lnSpc>
            <a:spcBef>
              <a:spcPct val="0"/>
            </a:spcBef>
            <a:spcAft>
              <a:spcPct val="35000"/>
            </a:spcAft>
            <a:buNone/>
          </a:pPr>
          <a:r>
            <a:rPr lang="en-IN"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Research shows that telepsychiatry is comparable to in-person services in terms of reliability and treatment outcomes [1].</a:t>
          </a:r>
          <a:endParaRPr lang="en-US"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endParaRPr>
        </a:p>
      </dsp:txBody>
      <dsp:txXfrm>
        <a:off x="1207613" y="1309003"/>
        <a:ext cx="9307986" cy="1045552"/>
      </dsp:txXfrm>
    </dsp:sp>
    <dsp:sp modelId="{1BE48A69-7874-489F-903F-23055BBA699D}">
      <dsp:nvSpPr>
        <dsp:cNvPr id="0" name=""/>
        <dsp:cNvSpPr/>
      </dsp:nvSpPr>
      <dsp:spPr>
        <a:xfrm>
          <a:off x="0" y="2615944"/>
          <a:ext cx="10515600" cy="104555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4F913A9-C68F-417E-A979-D34415420E63}">
      <dsp:nvSpPr>
        <dsp:cNvPr id="0" name=""/>
        <dsp:cNvSpPr/>
      </dsp:nvSpPr>
      <dsp:spPr>
        <a:xfrm>
          <a:off x="316279" y="2851193"/>
          <a:ext cx="575053" cy="57505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2F287E3-EAA7-4039-84F6-DA6BB3331AEA}">
      <dsp:nvSpPr>
        <dsp:cNvPr id="0" name=""/>
        <dsp:cNvSpPr/>
      </dsp:nvSpPr>
      <dsp:spPr>
        <a:xfrm>
          <a:off x="1207613" y="2615944"/>
          <a:ext cx="9307986" cy="1045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654" tIns="110654" rIns="110654" bIns="110654" numCol="1" spcCol="1270" anchor="ctr" anchorCtr="0">
          <a:noAutofit/>
        </a:bodyPr>
        <a:lstStyle/>
        <a:p>
          <a:pPr marL="0" lvl="0" indent="0" algn="l" defTabSz="889000">
            <a:lnSpc>
              <a:spcPct val="100000"/>
            </a:lnSpc>
            <a:spcBef>
              <a:spcPct val="0"/>
            </a:spcBef>
            <a:spcAft>
              <a:spcPct val="35000"/>
            </a:spcAft>
            <a:buNone/>
          </a:pPr>
          <a:r>
            <a:rPr lang="en-IN"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The COVID-19 pandemic accelerated the adoption of telepsychiatry globally, with significant increases in utilization.</a:t>
          </a:r>
          <a:endParaRPr lang="en-US"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endParaRPr>
        </a:p>
      </dsp:txBody>
      <dsp:txXfrm>
        <a:off x="1207613" y="2615944"/>
        <a:ext cx="9307986" cy="1045552"/>
      </dsp:txXfrm>
    </dsp:sp>
    <dsp:sp modelId="{E4BE9CAE-82FB-4742-A12C-43E7B9D7EAF7}">
      <dsp:nvSpPr>
        <dsp:cNvPr id="0" name=""/>
        <dsp:cNvSpPr/>
      </dsp:nvSpPr>
      <dsp:spPr>
        <a:xfrm>
          <a:off x="0" y="3922885"/>
          <a:ext cx="10515600" cy="104555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A303024-66B3-4995-892E-D8EF99388D3F}">
      <dsp:nvSpPr>
        <dsp:cNvPr id="0" name=""/>
        <dsp:cNvSpPr/>
      </dsp:nvSpPr>
      <dsp:spPr>
        <a:xfrm>
          <a:off x="316279" y="4158134"/>
          <a:ext cx="575053" cy="57505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357E373-C354-47A5-89B0-81A34696D363}">
      <dsp:nvSpPr>
        <dsp:cNvPr id="0" name=""/>
        <dsp:cNvSpPr/>
      </dsp:nvSpPr>
      <dsp:spPr>
        <a:xfrm>
          <a:off x="1207613" y="3922885"/>
          <a:ext cx="9307986" cy="1045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654" tIns="110654" rIns="110654" bIns="110654" numCol="1" spcCol="1270" anchor="ctr" anchorCtr="0">
          <a:noAutofit/>
        </a:bodyPr>
        <a:lstStyle/>
        <a:p>
          <a:pPr marL="0" lvl="0" indent="0" algn="l" defTabSz="889000">
            <a:lnSpc>
              <a:spcPct val="100000"/>
            </a:lnSpc>
            <a:spcBef>
              <a:spcPct val="0"/>
            </a:spcBef>
            <a:spcAft>
              <a:spcPct val="35000"/>
            </a:spcAft>
            <a:buNone/>
          </a:pPr>
          <a:r>
            <a:rPr lang="en-IN"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The global market for digital mental health is expected to reach $41.3 billion by 2025 [2].</a:t>
          </a:r>
          <a:endParaRPr lang="en-US"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endParaRPr>
        </a:p>
      </dsp:txBody>
      <dsp:txXfrm>
        <a:off x="1207613" y="3922885"/>
        <a:ext cx="9307986" cy="10455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500425-501A-4CA4-8505-33E8A136134A}">
      <dsp:nvSpPr>
        <dsp:cNvPr id="0" name=""/>
        <dsp:cNvSpPr/>
      </dsp:nvSpPr>
      <dsp:spPr>
        <a:xfrm>
          <a:off x="0" y="4688"/>
          <a:ext cx="10515600" cy="10580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E577052-2FB7-403D-8DB7-395379EC0EF8}">
      <dsp:nvSpPr>
        <dsp:cNvPr id="0" name=""/>
        <dsp:cNvSpPr/>
      </dsp:nvSpPr>
      <dsp:spPr>
        <a:xfrm>
          <a:off x="320056" y="242746"/>
          <a:ext cx="582489" cy="58192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7A4D653-F873-4DEF-8DF4-B1DAE886A2A0}">
      <dsp:nvSpPr>
        <dsp:cNvPr id="0" name=""/>
        <dsp:cNvSpPr/>
      </dsp:nvSpPr>
      <dsp:spPr>
        <a:xfrm>
          <a:off x="1222602" y="4688"/>
          <a:ext cx="9274168" cy="1091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475" tIns="115475" rIns="115475" bIns="115475" numCol="1" spcCol="1270" anchor="ctr" anchorCtr="0">
          <a:noAutofit/>
        </a:bodyPr>
        <a:lstStyle/>
        <a:p>
          <a:pPr marL="0" lvl="0" indent="0" algn="l" defTabSz="889000">
            <a:lnSpc>
              <a:spcPct val="100000"/>
            </a:lnSpc>
            <a:spcBef>
              <a:spcPct val="0"/>
            </a:spcBef>
            <a:spcAft>
              <a:spcPct val="35000"/>
            </a:spcAft>
            <a:buNone/>
          </a:pPr>
          <a:r>
            <a:rPr lang="en-IN"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According to a survey conducted by the Indian Psychiatry Society, in 2021, around 45% of psychiatrists in India reported using telemedicine platforms during the pandemic to provide mental health services [3].</a:t>
          </a:r>
          <a:endParaRPr lang="en-US"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endParaRPr>
        </a:p>
      </dsp:txBody>
      <dsp:txXfrm>
        <a:off x="1222602" y="4688"/>
        <a:ext cx="9274168" cy="1091101"/>
      </dsp:txXfrm>
    </dsp:sp>
    <dsp:sp modelId="{8EDB9E32-B825-4B4D-85EB-41EDC8E3D93B}">
      <dsp:nvSpPr>
        <dsp:cNvPr id="0" name=""/>
        <dsp:cNvSpPr/>
      </dsp:nvSpPr>
      <dsp:spPr>
        <a:xfrm>
          <a:off x="0" y="1368565"/>
          <a:ext cx="10515600" cy="10580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6FE92E-A224-45CB-BF34-BBC15E2DB019}">
      <dsp:nvSpPr>
        <dsp:cNvPr id="0" name=""/>
        <dsp:cNvSpPr/>
      </dsp:nvSpPr>
      <dsp:spPr>
        <a:xfrm>
          <a:off x="320056" y="1606623"/>
          <a:ext cx="582489" cy="58192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56606B3-5258-42EB-B7C8-35C61A41544B}">
      <dsp:nvSpPr>
        <dsp:cNvPr id="0" name=""/>
        <dsp:cNvSpPr/>
      </dsp:nvSpPr>
      <dsp:spPr>
        <a:xfrm>
          <a:off x="1222602" y="1368565"/>
          <a:ext cx="9274168" cy="1091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475" tIns="115475" rIns="115475" bIns="115475" numCol="1" spcCol="1270" anchor="ctr" anchorCtr="0">
          <a:noAutofit/>
        </a:bodyPr>
        <a:lstStyle/>
        <a:p>
          <a:pPr marL="0" lvl="0" indent="0" algn="l" defTabSz="889000">
            <a:lnSpc>
              <a:spcPct val="100000"/>
            </a:lnSpc>
            <a:spcBef>
              <a:spcPct val="0"/>
            </a:spcBef>
            <a:spcAft>
              <a:spcPct val="35000"/>
            </a:spcAft>
            <a:buNone/>
          </a:pPr>
          <a:r>
            <a:rPr lang="en-IN"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The National Mental Health Program and Tele-MANAS initiative promote telepsychiatry in rural areas and underserved populations.</a:t>
          </a:r>
          <a:endParaRPr lang="en-US"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endParaRPr>
        </a:p>
      </dsp:txBody>
      <dsp:txXfrm>
        <a:off x="1222602" y="1368565"/>
        <a:ext cx="9274168" cy="1091101"/>
      </dsp:txXfrm>
    </dsp:sp>
    <dsp:sp modelId="{AAFC1A46-7A38-4129-AB5D-EA10267A3BD2}">
      <dsp:nvSpPr>
        <dsp:cNvPr id="0" name=""/>
        <dsp:cNvSpPr/>
      </dsp:nvSpPr>
      <dsp:spPr>
        <a:xfrm>
          <a:off x="0" y="2732442"/>
          <a:ext cx="10515600" cy="10580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8CAD4F-1736-4F35-A1C5-8B62EC82230B}">
      <dsp:nvSpPr>
        <dsp:cNvPr id="0" name=""/>
        <dsp:cNvSpPr/>
      </dsp:nvSpPr>
      <dsp:spPr>
        <a:xfrm>
          <a:off x="320056" y="2970501"/>
          <a:ext cx="582489" cy="58192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88E4F5-A2BC-4CDB-A499-FBD43A58897B}">
      <dsp:nvSpPr>
        <dsp:cNvPr id="0" name=""/>
        <dsp:cNvSpPr/>
      </dsp:nvSpPr>
      <dsp:spPr>
        <a:xfrm>
          <a:off x="1222602" y="2732442"/>
          <a:ext cx="9274168" cy="1091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475" tIns="115475" rIns="115475" bIns="115475" numCol="1" spcCol="1270" anchor="ctr" anchorCtr="0">
          <a:noAutofit/>
        </a:bodyPr>
        <a:lstStyle/>
        <a:p>
          <a:pPr marL="0" lvl="0" indent="0" algn="l" defTabSz="889000">
            <a:lnSpc>
              <a:spcPct val="100000"/>
            </a:lnSpc>
            <a:spcBef>
              <a:spcPct val="0"/>
            </a:spcBef>
            <a:spcAft>
              <a:spcPct val="35000"/>
            </a:spcAft>
            <a:buNone/>
          </a:pPr>
          <a:r>
            <a:rPr lang="en-IN"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Government initiatives like e-</a:t>
          </a:r>
          <a:r>
            <a:rPr lang="en-IN" sz="2000" b="0" i="0" kern="1200" dirty="0" err="1">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Sanjeevani</a:t>
          </a:r>
          <a:r>
            <a:rPr lang="en-IN"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 - National Telemedicine Service and Tele-MANAS aim to increase access to mental health services through teleconsultations.</a:t>
          </a:r>
          <a:endParaRPr lang="en-US"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endParaRPr>
        </a:p>
      </dsp:txBody>
      <dsp:txXfrm>
        <a:off x="1222602" y="2732442"/>
        <a:ext cx="9274168" cy="1091101"/>
      </dsp:txXfrm>
    </dsp:sp>
    <dsp:sp modelId="{30ADF19A-5129-4DC8-A9F1-D79AEBE34801}">
      <dsp:nvSpPr>
        <dsp:cNvPr id="0" name=""/>
        <dsp:cNvSpPr/>
      </dsp:nvSpPr>
      <dsp:spPr>
        <a:xfrm>
          <a:off x="0" y="4096320"/>
          <a:ext cx="10515600" cy="10580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2C19ACB-7ED1-483A-B0B3-28E11A182DF3}">
      <dsp:nvSpPr>
        <dsp:cNvPr id="0" name=""/>
        <dsp:cNvSpPr/>
      </dsp:nvSpPr>
      <dsp:spPr>
        <a:xfrm>
          <a:off x="320056" y="4334378"/>
          <a:ext cx="582489" cy="58192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9311B27-2784-46F5-BB8F-6FD542536EC7}">
      <dsp:nvSpPr>
        <dsp:cNvPr id="0" name=""/>
        <dsp:cNvSpPr/>
      </dsp:nvSpPr>
      <dsp:spPr>
        <a:xfrm>
          <a:off x="1222602" y="4096320"/>
          <a:ext cx="9274168" cy="1091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475" tIns="115475" rIns="115475" bIns="115475" numCol="1" spcCol="1270" anchor="ctr" anchorCtr="0">
          <a:noAutofit/>
        </a:bodyPr>
        <a:lstStyle/>
        <a:p>
          <a:pPr marL="0" lvl="0" indent="0" algn="l" defTabSz="889000">
            <a:lnSpc>
              <a:spcPct val="100000"/>
            </a:lnSpc>
            <a:spcBef>
              <a:spcPct val="0"/>
            </a:spcBef>
            <a:spcAft>
              <a:spcPct val="35000"/>
            </a:spcAft>
            <a:buNone/>
          </a:pPr>
          <a:r>
            <a:rPr lang="en-IN"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Private sector platforms like </a:t>
          </a:r>
          <a:r>
            <a:rPr lang="en-IN" sz="2000" b="0" i="0" kern="1200" dirty="0" err="1">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Practo</a:t>
          </a:r>
          <a:r>
            <a:rPr lang="en-IN"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 Lybrate, and </a:t>
          </a:r>
          <a:r>
            <a:rPr lang="en-IN" sz="2000" b="0" i="0" kern="1200" dirty="0" err="1">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mfine</a:t>
          </a:r>
          <a:r>
            <a:rPr lang="en-IN"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 offer telepsychiatry services in India, connecting patients with mental health professionals [4].</a:t>
          </a:r>
          <a:endParaRPr lang="en-US" sz="2000" b="0" i="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endParaRPr>
        </a:p>
      </dsp:txBody>
      <dsp:txXfrm>
        <a:off x="1222602" y="4096320"/>
        <a:ext cx="9274168" cy="109110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E11D96-80AD-454A-B06F-2C40716C408C}">
      <dsp:nvSpPr>
        <dsp:cNvPr id="0" name=""/>
        <dsp:cNvSpPr/>
      </dsp:nvSpPr>
      <dsp:spPr>
        <a:xfrm>
          <a:off x="0" y="2569"/>
          <a:ext cx="1167144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E3ADBC7-091C-407C-AB77-5C28A82E402A}">
      <dsp:nvSpPr>
        <dsp:cNvPr id="0" name=""/>
        <dsp:cNvSpPr/>
      </dsp:nvSpPr>
      <dsp:spPr>
        <a:xfrm>
          <a:off x="0" y="80380"/>
          <a:ext cx="11671443" cy="6330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IN" sz="1800" b="1" kern="1200" dirty="0">
              <a:latin typeface="Times New Roman" panose="02020603050405020304" pitchFamily="18" charset="0"/>
              <a:cs typeface="Times New Roman" panose="02020603050405020304" pitchFamily="18" charset="0"/>
            </a:rPr>
            <a:t>Study Design</a:t>
          </a:r>
          <a:r>
            <a:rPr lang="en-IN" sz="1800" kern="1200" dirty="0">
              <a:latin typeface="Times New Roman" panose="02020603050405020304" pitchFamily="18" charset="0"/>
              <a:cs typeface="Times New Roman" panose="02020603050405020304" pitchFamily="18" charset="0"/>
            </a:rPr>
            <a:t>: Narrative Literature Review</a:t>
          </a:r>
          <a:endParaRPr lang="en-US" sz="1800" kern="1200" dirty="0">
            <a:latin typeface="Times New Roman" panose="02020603050405020304" pitchFamily="18" charset="0"/>
            <a:cs typeface="Times New Roman" panose="02020603050405020304" pitchFamily="18" charset="0"/>
          </a:endParaRPr>
        </a:p>
      </dsp:txBody>
      <dsp:txXfrm>
        <a:off x="0" y="80380"/>
        <a:ext cx="11671443" cy="633093"/>
      </dsp:txXfrm>
    </dsp:sp>
    <dsp:sp modelId="{DB9D798B-DBBF-4548-BA5B-13545D572867}">
      <dsp:nvSpPr>
        <dsp:cNvPr id="0" name=""/>
        <dsp:cNvSpPr/>
      </dsp:nvSpPr>
      <dsp:spPr>
        <a:xfrm>
          <a:off x="0" y="635663"/>
          <a:ext cx="1167144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048BA1-022C-45A5-9DE4-9D9A441E2106}">
      <dsp:nvSpPr>
        <dsp:cNvPr id="0" name=""/>
        <dsp:cNvSpPr/>
      </dsp:nvSpPr>
      <dsp:spPr>
        <a:xfrm>
          <a:off x="0" y="717943"/>
          <a:ext cx="11671443" cy="10220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IN" sz="1800" b="1" kern="1200" dirty="0">
              <a:latin typeface="Times New Roman" panose="02020603050405020304" pitchFamily="18" charset="0"/>
              <a:cs typeface="Times New Roman" panose="02020603050405020304" pitchFamily="18" charset="0"/>
            </a:rPr>
            <a:t>Search Strategy</a:t>
          </a:r>
          <a:r>
            <a:rPr lang="en-IN" sz="1800" kern="1200" dirty="0">
              <a:latin typeface="Times New Roman" panose="02020603050405020304" pitchFamily="18" charset="0"/>
              <a:cs typeface="Times New Roman" panose="02020603050405020304" pitchFamily="18" charset="0"/>
            </a:rPr>
            <a:t>: Databases searched: PubMed, PsycINFO, Scopus, and Google Scholar. Search terms used included combinations of the following keywords: "telepsychiatry," "telemedicine," “tele mental health services," "India," "challenges," "barriers," "implementation," “digital,”  “technology,” “intervention."</a:t>
          </a:r>
          <a:endParaRPr lang="en-US" sz="1800" kern="1200" dirty="0">
            <a:latin typeface="Times New Roman" panose="02020603050405020304" pitchFamily="18" charset="0"/>
            <a:cs typeface="Times New Roman" panose="02020603050405020304" pitchFamily="18" charset="0"/>
          </a:endParaRPr>
        </a:p>
      </dsp:txBody>
      <dsp:txXfrm>
        <a:off x="0" y="717943"/>
        <a:ext cx="11671443" cy="1022094"/>
      </dsp:txXfrm>
    </dsp:sp>
    <dsp:sp modelId="{374A2ECC-454B-4BFC-A65C-CC3E739C4BE8}">
      <dsp:nvSpPr>
        <dsp:cNvPr id="0" name=""/>
        <dsp:cNvSpPr/>
      </dsp:nvSpPr>
      <dsp:spPr>
        <a:xfrm>
          <a:off x="0" y="1657757"/>
          <a:ext cx="1167144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A08588-9951-4FAE-BF56-B1D080CAABBE}">
      <dsp:nvSpPr>
        <dsp:cNvPr id="0" name=""/>
        <dsp:cNvSpPr/>
      </dsp:nvSpPr>
      <dsp:spPr>
        <a:xfrm>
          <a:off x="0" y="1657757"/>
          <a:ext cx="11671443" cy="10221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IN" sz="1800" b="1" kern="1200" dirty="0">
              <a:latin typeface="Times New Roman" panose="02020603050405020304" pitchFamily="18" charset="0"/>
              <a:cs typeface="Times New Roman" panose="02020603050405020304" pitchFamily="18" charset="0"/>
            </a:rPr>
            <a:t>Inclusion Criteria: </a:t>
          </a:r>
          <a:r>
            <a:rPr lang="en-IN" sz="1800" kern="1200" dirty="0">
              <a:latin typeface="Times New Roman" panose="02020603050405020304" pitchFamily="18" charset="0"/>
              <a:cs typeface="Times New Roman" panose="02020603050405020304" pitchFamily="18" charset="0"/>
            </a:rPr>
            <a:t>(1) Published within year 2010-2023, (2) focused on telepsychiatry, (3) involved psychiatrists and/or psychiatric patients, (4) compared telepsychiatry with physical or in-person consultation, (5) reported on the challenges faced in telepsychiatry, and (6) discussed potential digital/technology interventions. </a:t>
          </a:r>
          <a:endParaRPr lang="en-US" sz="1800" kern="1200" dirty="0">
            <a:latin typeface="Times New Roman" panose="02020603050405020304" pitchFamily="18" charset="0"/>
            <a:cs typeface="Times New Roman" panose="02020603050405020304" pitchFamily="18" charset="0"/>
          </a:endParaRPr>
        </a:p>
      </dsp:txBody>
      <dsp:txXfrm>
        <a:off x="0" y="1657757"/>
        <a:ext cx="11671443" cy="1022143"/>
      </dsp:txXfrm>
    </dsp:sp>
    <dsp:sp modelId="{5F5B0E3E-6065-4A9A-94DF-B75831635A88}">
      <dsp:nvSpPr>
        <dsp:cNvPr id="0" name=""/>
        <dsp:cNvSpPr/>
      </dsp:nvSpPr>
      <dsp:spPr>
        <a:xfrm>
          <a:off x="0" y="2679901"/>
          <a:ext cx="1167144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225EAA-2D65-411F-9055-618325458110}">
      <dsp:nvSpPr>
        <dsp:cNvPr id="0" name=""/>
        <dsp:cNvSpPr/>
      </dsp:nvSpPr>
      <dsp:spPr>
        <a:xfrm>
          <a:off x="0" y="2732746"/>
          <a:ext cx="11671443" cy="787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IN" sz="1800" b="1" kern="1200" dirty="0">
              <a:latin typeface="Times New Roman" panose="02020603050405020304" pitchFamily="18" charset="0"/>
              <a:cs typeface="Times New Roman" panose="02020603050405020304" pitchFamily="18" charset="0"/>
            </a:rPr>
            <a:t>Exclusion Criteria: </a:t>
          </a:r>
          <a:r>
            <a:rPr lang="en-IN" sz="1800" kern="1200" dirty="0">
              <a:latin typeface="Times New Roman" panose="02020603050405020304" pitchFamily="18" charset="0"/>
              <a:cs typeface="Times New Roman" panose="02020603050405020304" pitchFamily="18" charset="0"/>
            </a:rPr>
            <a:t>(1) Studies not specific to India or those that did not address the specified outcomes (2) Articles lacking empirical or substantive content (e.g., opinion pieces, editorials), and (3) Articles published in languages other than English.</a:t>
          </a:r>
          <a:endParaRPr lang="en-US" sz="1800" kern="1200" dirty="0">
            <a:latin typeface="Times New Roman" panose="02020603050405020304" pitchFamily="18" charset="0"/>
            <a:cs typeface="Times New Roman" panose="02020603050405020304" pitchFamily="18" charset="0"/>
          </a:endParaRPr>
        </a:p>
      </dsp:txBody>
      <dsp:txXfrm>
        <a:off x="0" y="2732746"/>
        <a:ext cx="11671443" cy="787720"/>
      </dsp:txXfrm>
    </dsp:sp>
    <dsp:sp modelId="{7B7E1D1E-B6D5-416D-BAE8-1D16B776998D}">
      <dsp:nvSpPr>
        <dsp:cNvPr id="0" name=""/>
        <dsp:cNvSpPr/>
      </dsp:nvSpPr>
      <dsp:spPr>
        <a:xfrm>
          <a:off x="0" y="3467621"/>
          <a:ext cx="1167144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CBEB7F-8BAF-4989-AF25-F56F622E8F32}">
      <dsp:nvSpPr>
        <dsp:cNvPr id="0" name=""/>
        <dsp:cNvSpPr/>
      </dsp:nvSpPr>
      <dsp:spPr>
        <a:xfrm>
          <a:off x="0" y="3507255"/>
          <a:ext cx="11671443" cy="7494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IN" sz="1800" b="1" kern="1200" dirty="0">
              <a:latin typeface="Times New Roman" panose="02020603050405020304" pitchFamily="18" charset="0"/>
              <a:cs typeface="Times New Roman" panose="02020603050405020304" pitchFamily="18" charset="0"/>
            </a:rPr>
            <a:t>Study Selection</a:t>
          </a:r>
          <a:r>
            <a:rPr lang="en-IN" sz="1800" kern="1200" dirty="0">
              <a:latin typeface="Times New Roman" panose="02020603050405020304" pitchFamily="18" charset="0"/>
              <a:cs typeface="Times New Roman" panose="02020603050405020304" pitchFamily="18" charset="0"/>
            </a:rPr>
            <a:t>: Initially Title and Abstract screening was carried out, followed by full-text review to include the remaining studies in the final synthesis.</a:t>
          </a:r>
          <a:endParaRPr lang="en-US" sz="1800" kern="1200" dirty="0">
            <a:latin typeface="Times New Roman" panose="02020603050405020304" pitchFamily="18" charset="0"/>
            <a:cs typeface="Times New Roman" panose="02020603050405020304" pitchFamily="18" charset="0"/>
          </a:endParaRPr>
        </a:p>
      </dsp:txBody>
      <dsp:txXfrm>
        <a:off x="0" y="3507255"/>
        <a:ext cx="11671443" cy="749427"/>
      </dsp:txXfrm>
    </dsp:sp>
    <dsp:sp modelId="{3F95EA08-B511-44AA-A3DB-B146184BFAC1}">
      <dsp:nvSpPr>
        <dsp:cNvPr id="0" name=""/>
        <dsp:cNvSpPr/>
      </dsp:nvSpPr>
      <dsp:spPr>
        <a:xfrm>
          <a:off x="0" y="4217049"/>
          <a:ext cx="1167144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565E93-8CD9-4606-8346-9FBCC0EB08AA}">
      <dsp:nvSpPr>
        <dsp:cNvPr id="0" name=""/>
        <dsp:cNvSpPr/>
      </dsp:nvSpPr>
      <dsp:spPr>
        <a:xfrm>
          <a:off x="0" y="4256682"/>
          <a:ext cx="11671443" cy="7686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IN" sz="1800" b="1" kern="1200" dirty="0">
              <a:latin typeface="Times New Roman" panose="02020603050405020304" pitchFamily="18" charset="0"/>
              <a:cs typeface="Times New Roman" panose="02020603050405020304" pitchFamily="18" charset="0"/>
            </a:rPr>
            <a:t>Sample Size: </a:t>
          </a:r>
          <a:r>
            <a:rPr lang="en-IN" sz="1800" kern="1200" dirty="0">
              <a:latin typeface="Times New Roman" panose="02020603050405020304" pitchFamily="18" charset="0"/>
              <a:cs typeface="Times New Roman" panose="02020603050405020304" pitchFamily="18" charset="0"/>
            </a:rPr>
            <a:t>A total of 77 research papers were reviewed by full text, out of which 36 were selected for final inclusion in this report.</a:t>
          </a:r>
          <a:endParaRPr lang="en-US" sz="1800" kern="1200" dirty="0">
            <a:latin typeface="Times New Roman" panose="02020603050405020304" pitchFamily="18" charset="0"/>
            <a:cs typeface="Times New Roman" panose="02020603050405020304" pitchFamily="18" charset="0"/>
          </a:endParaRPr>
        </a:p>
      </dsp:txBody>
      <dsp:txXfrm>
        <a:off x="0" y="4256682"/>
        <a:ext cx="11671443" cy="768681"/>
      </dsp:txXfrm>
    </dsp:sp>
    <dsp:sp modelId="{E81A873B-5383-4B7D-B3D0-12AE464A77CD}">
      <dsp:nvSpPr>
        <dsp:cNvPr id="0" name=""/>
        <dsp:cNvSpPr/>
      </dsp:nvSpPr>
      <dsp:spPr>
        <a:xfrm>
          <a:off x="0" y="5038814"/>
          <a:ext cx="1167144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42FF2FE-6261-4B90-810D-1E1E6AB49368}">
      <dsp:nvSpPr>
        <dsp:cNvPr id="0" name=""/>
        <dsp:cNvSpPr/>
      </dsp:nvSpPr>
      <dsp:spPr>
        <a:xfrm>
          <a:off x="0" y="4988300"/>
          <a:ext cx="11671443" cy="8074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IN" sz="1800" b="1" kern="1200" dirty="0">
              <a:latin typeface="Times New Roman" panose="02020603050405020304" pitchFamily="18" charset="0"/>
              <a:cs typeface="Times New Roman" panose="02020603050405020304" pitchFamily="18" charset="0"/>
            </a:rPr>
            <a:t>Data Extraction and Analysis: </a:t>
          </a:r>
          <a:r>
            <a:rPr lang="en-IN" sz="1800" kern="1200" dirty="0">
              <a:latin typeface="Times New Roman" panose="02020603050405020304" pitchFamily="18" charset="0"/>
              <a:cs typeface="Times New Roman" panose="02020603050405020304" pitchFamily="18" charset="0"/>
            </a:rPr>
            <a:t>Thematic analysis was employed to identify common themes like: Patient Satisfaction, Psychiatrist Satisfaction, Patient Management &amp; </a:t>
          </a:r>
          <a:r>
            <a:rPr lang="en-IN" sz="1800" b="0" i="0" kern="1200" dirty="0">
              <a:latin typeface="Times New Roman" panose="02020603050405020304" pitchFamily="18" charset="0"/>
              <a:cs typeface="Times New Roman" panose="02020603050405020304" pitchFamily="18" charset="0"/>
            </a:rPr>
            <a:t>Security/Confidentiality Issues.</a:t>
          </a:r>
          <a:endParaRPr lang="en-US" sz="1800" kern="1200" dirty="0">
            <a:latin typeface="Times New Roman" panose="02020603050405020304" pitchFamily="18" charset="0"/>
            <a:cs typeface="Times New Roman" panose="02020603050405020304" pitchFamily="18" charset="0"/>
          </a:endParaRPr>
        </a:p>
      </dsp:txBody>
      <dsp:txXfrm>
        <a:off x="0" y="4988300"/>
        <a:ext cx="11671443" cy="807487"/>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17-06-2023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F2C74-2A67-7B88-E4B0-49C7348E49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C02E0EF-E98B-4A5E-6AAD-8E0D811745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1330B9F-6AC3-446B-BE5D-168B172F7D31}"/>
              </a:ext>
            </a:extLst>
          </p:cNvPr>
          <p:cNvSpPr>
            <a:spLocks noGrp="1"/>
          </p:cNvSpPr>
          <p:nvPr>
            <p:ph type="dt" sz="half" idx="10"/>
          </p:nvPr>
        </p:nvSpPr>
        <p:spPr/>
        <p:txBody>
          <a:bodyPr/>
          <a:lstStyle/>
          <a:p>
            <a:fld id="{1147C0E5-F472-4823-852C-D183FA2F2488}" type="datetime1">
              <a:rPr lang="en-IN" smtClean="0"/>
              <a:t>17-06-2023</a:t>
            </a:fld>
            <a:endParaRPr lang="en-IN"/>
          </a:p>
        </p:txBody>
      </p:sp>
      <p:sp>
        <p:nvSpPr>
          <p:cNvPr id="5" name="Footer Placeholder 4">
            <a:extLst>
              <a:ext uri="{FF2B5EF4-FFF2-40B4-BE49-F238E27FC236}">
                <a16:creationId xmlns:a16="http://schemas.microsoft.com/office/drawing/2014/main" id="{150DD859-66CB-8ECC-6E50-6A57DFF25875}"/>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745186DF-C26B-58D8-1801-6CC6107B808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6870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E0628-FB36-BD34-9FE2-97E896AC4FC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912D301-275B-FF6C-40F7-2E9B0CD333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0754F30-EF25-E3E3-BB1C-47025CFDEE9B}"/>
              </a:ext>
            </a:extLst>
          </p:cNvPr>
          <p:cNvSpPr>
            <a:spLocks noGrp="1"/>
          </p:cNvSpPr>
          <p:nvPr>
            <p:ph type="dt" sz="half" idx="10"/>
          </p:nvPr>
        </p:nvSpPr>
        <p:spPr/>
        <p:txBody>
          <a:bodyPr/>
          <a:lstStyle/>
          <a:p>
            <a:fld id="{0E9DCF6C-BC1F-457E-8C73-045A403582E6}" type="datetime1">
              <a:rPr lang="en-IN" smtClean="0"/>
              <a:t>17-06-2023</a:t>
            </a:fld>
            <a:endParaRPr lang="en-IN"/>
          </a:p>
        </p:txBody>
      </p:sp>
      <p:sp>
        <p:nvSpPr>
          <p:cNvPr id="5" name="Footer Placeholder 4">
            <a:extLst>
              <a:ext uri="{FF2B5EF4-FFF2-40B4-BE49-F238E27FC236}">
                <a16:creationId xmlns:a16="http://schemas.microsoft.com/office/drawing/2014/main" id="{367A5C90-C15D-39BC-189C-B04FF8FDA09C}"/>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C168025F-FDA9-0B8F-AD5D-453E4F100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83263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39D957-C999-1C16-1853-9A023AA6C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66E3950-F0D6-5D89-066D-085723180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1CCAA96-007B-16EB-59B9-8466CF3A2B65}"/>
              </a:ext>
            </a:extLst>
          </p:cNvPr>
          <p:cNvSpPr>
            <a:spLocks noGrp="1"/>
          </p:cNvSpPr>
          <p:nvPr>
            <p:ph type="dt" sz="half" idx="10"/>
          </p:nvPr>
        </p:nvSpPr>
        <p:spPr/>
        <p:txBody>
          <a:bodyPr/>
          <a:lstStyle/>
          <a:p>
            <a:fld id="{FE1E070E-952C-41C9-9ABB-C56A7BE64D88}" type="datetime1">
              <a:rPr lang="en-IN" smtClean="0"/>
              <a:t>17-06-2023</a:t>
            </a:fld>
            <a:endParaRPr lang="en-IN"/>
          </a:p>
        </p:txBody>
      </p:sp>
      <p:sp>
        <p:nvSpPr>
          <p:cNvPr id="5" name="Footer Placeholder 4">
            <a:extLst>
              <a:ext uri="{FF2B5EF4-FFF2-40B4-BE49-F238E27FC236}">
                <a16:creationId xmlns:a16="http://schemas.microsoft.com/office/drawing/2014/main" id="{5B3D4BE2-2DF2-045A-8669-1F641EBCA970}"/>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55D12E-7ED4-76EF-2510-3424364F40F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38211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E716E-3B2D-E963-79E7-5EF7FA2114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3794634-ABC2-6BED-BF96-9B5559CE3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95EF2B4-2DC2-6314-D99D-D61B5F64E224}"/>
              </a:ext>
            </a:extLst>
          </p:cNvPr>
          <p:cNvSpPr>
            <a:spLocks noGrp="1"/>
          </p:cNvSpPr>
          <p:nvPr>
            <p:ph type="dt" sz="half" idx="10"/>
          </p:nvPr>
        </p:nvSpPr>
        <p:spPr/>
        <p:txBody>
          <a:bodyPr/>
          <a:lstStyle/>
          <a:p>
            <a:fld id="{2CA2FBC0-878C-4FB7-8E1F-1D6F6FF7C223}" type="datetime1">
              <a:rPr lang="en-IN" smtClean="0"/>
              <a:t>17-06-2023</a:t>
            </a:fld>
            <a:endParaRPr lang="en-IN"/>
          </a:p>
        </p:txBody>
      </p:sp>
      <p:sp>
        <p:nvSpPr>
          <p:cNvPr id="5" name="Footer Placeholder 4">
            <a:extLst>
              <a:ext uri="{FF2B5EF4-FFF2-40B4-BE49-F238E27FC236}">
                <a16:creationId xmlns:a16="http://schemas.microsoft.com/office/drawing/2014/main" id="{C959C864-56F9-6F24-ACE2-6899436296E7}"/>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0218AD-0394-8E9F-0B97-7A979B03DEC1}"/>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8601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37D86-16D6-2081-9141-B69FF05CE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AB4426C-57D7-F200-FA35-8E436A5D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FE632E-3E25-D2A6-491C-E5592C333922}"/>
              </a:ext>
            </a:extLst>
          </p:cNvPr>
          <p:cNvSpPr>
            <a:spLocks noGrp="1"/>
          </p:cNvSpPr>
          <p:nvPr>
            <p:ph type="dt" sz="half" idx="10"/>
          </p:nvPr>
        </p:nvSpPr>
        <p:spPr/>
        <p:txBody>
          <a:bodyPr/>
          <a:lstStyle/>
          <a:p>
            <a:fld id="{CD685ADF-9D55-472F-A142-0A5A20BA4577}" type="datetime1">
              <a:rPr lang="en-IN" smtClean="0"/>
              <a:t>17-06-2023</a:t>
            </a:fld>
            <a:endParaRPr lang="en-IN"/>
          </a:p>
        </p:txBody>
      </p:sp>
      <p:sp>
        <p:nvSpPr>
          <p:cNvPr id="5" name="Footer Placeholder 4">
            <a:extLst>
              <a:ext uri="{FF2B5EF4-FFF2-40B4-BE49-F238E27FC236}">
                <a16:creationId xmlns:a16="http://schemas.microsoft.com/office/drawing/2014/main" id="{9868D8A7-1FEB-8F74-CC96-60F713D941D9}"/>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00764CDB-61F8-D5A9-1F23-AD369A512602}"/>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3090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8D318-BBB3-1ED4-702E-7B3E99D846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832F8E8-3ED1-3166-5784-09ACC24D9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60D193F-E080-1819-0001-EC324458CC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C319AC5-0DE1-5E65-1A58-599D06B824D5}"/>
              </a:ext>
            </a:extLst>
          </p:cNvPr>
          <p:cNvSpPr>
            <a:spLocks noGrp="1"/>
          </p:cNvSpPr>
          <p:nvPr>
            <p:ph type="dt" sz="half" idx="10"/>
          </p:nvPr>
        </p:nvSpPr>
        <p:spPr/>
        <p:txBody>
          <a:bodyPr/>
          <a:lstStyle/>
          <a:p>
            <a:fld id="{19B6A866-57B6-4C39-8809-FBA78A30FCC9}" type="datetime1">
              <a:rPr lang="en-IN" smtClean="0"/>
              <a:t>17-06-2023</a:t>
            </a:fld>
            <a:endParaRPr lang="en-IN"/>
          </a:p>
        </p:txBody>
      </p:sp>
      <p:sp>
        <p:nvSpPr>
          <p:cNvPr id="6" name="Footer Placeholder 5">
            <a:extLst>
              <a:ext uri="{FF2B5EF4-FFF2-40B4-BE49-F238E27FC236}">
                <a16:creationId xmlns:a16="http://schemas.microsoft.com/office/drawing/2014/main" id="{3B95DFD7-A0B2-3C6A-D7BA-B22A8C6829F4}"/>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EDB4F3E3-D244-DE91-E177-93FD9910D81A}"/>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5229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DD731-E7C4-A269-BE92-C85C608373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25A0333-AA9A-DF4F-C57C-56BAA1F98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3AEBD8-A870-7FD7-F78A-B5EAACA47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C07F615-1CA8-AC3F-C4FE-FFF9F49AF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811C04-731E-98E6-D3D9-0ACFEBE39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AC9A91A-EBEF-9BB2-B813-F1A9FBC746F3}"/>
              </a:ext>
            </a:extLst>
          </p:cNvPr>
          <p:cNvSpPr>
            <a:spLocks noGrp="1"/>
          </p:cNvSpPr>
          <p:nvPr>
            <p:ph type="dt" sz="half" idx="10"/>
          </p:nvPr>
        </p:nvSpPr>
        <p:spPr/>
        <p:txBody>
          <a:bodyPr/>
          <a:lstStyle/>
          <a:p>
            <a:fld id="{52B34237-4DA9-498D-81CC-7DEBFDE0146A}" type="datetime1">
              <a:rPr lang="en-IN" smtClean="0"/>
              <a:t>17-06-2023</a:t>
            </a:fld>
            <a:endParaRPr lang="en-IN"/>
          </a:p>
        </p:txBody>
      </p:sp>
      <p:sp>
        <p:nvSpPr>
          <p:cNvPr id="8" name="Footer Placeholder 7">
            <a:extLst>
              <a:ext uri="{FF2B5EF4-FFF2-40B4-BE49-F238E27FC236}">
                <a16:creationId xmlns:a16="http://schemas.microsoft.com/office/drawing/2014/main" id="{5356CC76-53AF-D09D-7090-C46C6BC2E385}"/>
              </a:ext>
            </a:extLst>
          </p:cNvPr>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a:extLst>
              <a:ext uri="{FF2B5EF4-FFF2-40B4-BE49-F238E27FC236}">
                <a16:creationId xmlns:a16="http://schemas.microsoft.com/office/drawing/2014/main" id="{D1AEB7F1-3FD9-614A-DD77-0F4054D21FBF}"/>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7843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EC571-DEF0-68A8-EA51-110C122C17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0654D79-6E0A-9D35-0EBD-FB1ECA55D2D3}"/>
              </a:ext>
            </a:extLst>
          </p:cNvPr>
          <p:cNvSpPr>
            <a:spLocks noGrp="1"/>
          </p:cNvSpPr>
          <p:nvPr>
            <p:ph type="dt" sz="half" idx="10"/>
          </p:nvPr>
        </p:nvSpPr>
        <p:spPr/>
        <p:txBody>
          <a:bodyPr/>
          <a:lstStyle/>
          <a:p>
            <a:fld id="{03D29E31-0E2B-4B8B-A4CD-804F6A5D47A9}" type="datetime1">
              <a:rPr lang="en-IN" smtClean="0"/>
              <a:t>17-06-2023</a:t>
            </a:fld>
            <a:endParaRPr lang="en-IN"/>
          </a:p>
        </p:txBody>
      </p:sp>
      <p:sp>
        <p:nvSpPr>
          <p:cNvPr id="4" name="Footer Placeholder 3">
            <a:extLst>
              <a:ext uri="{FF2B5EF4-FFF2-40B4-BE49-F238E27FC236}">
                <a16:creationId xmlns:a16="http://schemas.microsoft.com/office/drawing/2014/main" id="{A434C3BC-2067-8919-8B3E-4092015A76D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CCEB87ED-C91F-42C9-2E08-5FC7E4892BE0}"/>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0881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6467BF-AB2E-3DEF-67BB-BD30CABBCE82}"/>
              </a:ext>
            </a:extLst>
          </p:cNvPr>
          <p:cNvSpPr>
            <a:spLocks noGrp="1"/>
          </p:cNvSpPr>
          <p:nvPr>
            <p:ph type="dt" sz="half" idx="10"/>
          </p:nvPr>
        </p:nvSpPr>
        <p:spPr/>
        <p:txBody>
          <a:bodyPr/>
          <a:lstStyle/>
          <a:p>
            <a:fld id="{731C5607-A4BB-4D67-95B9-C9085ECC35A9}" type="datetime1">
              <a:rPr lang="en-IN" smtClean="0"/>
              <a:t>17-06-2023</a:t>
            </a:fld>
            <a:endParaRPr lang="en-IN"/>
          </a:p>
        </p:txBody>
      </p:sp>
      <p:sp>
        <p:nvSpPr>
          <p:cNvPr id="3" name="Footer Placeholder 2">
            <a:extLst>
              <a:ext uri="{FF2B5EF4-FFF2-40B4-BE49-F238E27FC236}">
                <a16:creationId xmlns:a16="http://schemas.microsoft.com/office/drawing/2014/main" id="{B6F09D29-4BFA-2AC9-ECDF-923DF9F3A342}"/>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64BA3FC0-FAB4-106E-CBFC-20A7CD3900A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5088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67C7E-D521-F661-1C58-D19B826A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351BD9D-2A21-680C-A275-4A3D85F04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FC0A35F-23A3-07EE-6BAB-E164189CE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B0979A-120B-82A8-026D-4BE0C2466700}"/>
              </a:ext>
            </a:extLst>
          </p:cNvPr>
          <p:cNvSpPr>
            <a:spLocks noGrp="1"/>
          </p:cNvSpPr>
          <p:nvPr>
            <p:ph type="dt" sz="half" idx="10"/>
          </p:nvPr>
        </p:nvSpPr>
        <p:spPr/>
        <p:txBody>
          <a:bodyPr/>
          <a:lstStyle/>
          <a:p>
            <a:fld id="{C1C99E65-501E-4E79-B301-EC94E1C8867E}" type="datetime1">
              <a:rPr lang="en-IN" smtClean="0"/>
              <a:t>17-06-2023</a:t>
            </a:fld>
            <a:endParaRPr lang="en-IN"/>
          </a:p>
        </p:txBody>
      </p:sp>
      <p:sp>
        <p:nvSpPr>
          <p:cNvPr id="6" name="Footer Placeholder 5">
            <a:extLst>
              <a:ext uri="{FF2B5EF4-FFF2-40B4-BE49-F238E27FC236}">
                <a16:creationId xmlns:a16="http://schemas.microsoft.com/office/drawing/2014/main" id="{4AD45F37-3CB4-AE2D-2533-3877135BEEFF}"/>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68D38491-67AF-16FC-0E0E-3D1128F13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0949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10D0E-376D-78FD-7FC8-983C68012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3AD1C15-75FE-9ACA-314E-0ADC5BF18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2765D50-FC72-AC28-0F4E-E904A7F179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42FAAF-4A7B-5286-4106-E767F58BB2BC}"/>
              </a:ext>
            </a:extLst>
          </p:cNvPr>
          <p:cNvSpPr>
            <a:spLocks noGrp="1"/>
          </p:cNvSpPr>
          <p:nvPr>
            <p:ph type="dt" sz="half" idx="10"/>
          </p:nvPr>
        </p:nvSpPr>
        <p:spPr/>
        <p:txBody>
          <a:bodyPr/>
          <a:lstStyle/>
          <a:p>
            <a:fld id="{2751C047-BE12-4A43-A323-58AFB768CD35}" type="datetime1">
              <a:rPr lang="en-IN" smtClean="0"/>
              <a:t>17-06-2023</a:t>
            </a:fld>
            <a:endParaRPr lang="en-IN"/>
          </a:p>
        </p:txBody>
      </p:sp>
      <p:sp>
        <p:nvSpPr>
          <p:cNvPr id="6" name="Footer Placeholder 5">
            <a:extLst>
              <a:ext uri="{FF2B5EF4-FFF2-40B4-BE49-F238E27FC236}">
                <a16:creationId xmlns:a16="http://schemas.microsoft.com/office/drawing/2014/main" id="{E0E331BE-AD49-7317-E681-91E7744CEDF8}"/>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7136059E-4898-883B-FD49-34EA78AE0659}"/>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9606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3B505A-F512-A52E-E888-47C174A75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8418E4A-8F52-4B39-2902-CB954C5F4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708D44-8BFC-15F0-F07E-C32BCCF65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17-06-2023</a:t>
            </a:fld>
            <a:endParaRPr lang="en-IN"/>
          </a:p>
        </p:txBody>
      </p:sp>
      <p:sp>
        <p:nvSpPr>
          <p:cNvPr id="5" name="Footer Placeholder 4">
            <a:extLst>
              <a:ext uri="{FF2B5EF4-FFF2-40B4-BE49-F238E27FC236}">
                <a16:creationId xmlns:a16="http://schemas.microsoft.com/office/drawing/2014/main" id="{1C245A2C-4190-4E5A-5D38-07DF0B68B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354B15AD-CE55-F5B7-3AE1-4BE3BEF7D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46033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11">
            <a:extLst>
              <a:ext uri="{FF2B5EF4-FFF2-40B4-BE49-F238E27FC236}">
                <a16:creationId xmlns:a16="http://schemas.microsoft.com/office/drawing/2014/main" id="{2B577FF9-3543-4875-815D-3D87BD8A20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a:xfrm>
            <a:off x="828805" y="401823"/>
            <a:ext cx="5221185" cy="3692994"/>
          </a:xfrm>
        </p:spPr>
        <p:txBody>
          <a:bodyPr anchor="b">
            <a:normAutofit/>
          </a:bodyPr>
          <a:lstStyle/>
          <a:p>
            <a:r>
              <a:rPr lang="en-IN" sz="3500" b="1" dirty="0">
                <a:effectLst/>
                <a:latin typeface="Times New Roman" panose="02020603050405020304" pitchFamily="18" charset="0"/>
                <a:ea typeface="Calibri" panose="020F0502020204030204" pitchFamily="34" charset="0"/>
                <a:cs typeface="Times New Roman" panose="02020603050405020304" pitchFamily="18" charset="0"/>
              </a:rPr>
              <a:t>Telepsychiatry in India: </a:t>
            </a:r>
            <a:r>
              <a:rPr lang="en-IN" sz="3500" dirty="0">
                <a:effectLst/>
                <a:latin typeface="Times New Roman" panose="02020603050405020304" pitchFamily="18" charset="0"/>
                <a:ea typeface="Calibri" panose="020F0502020204030204" pitchFamily="34" charset="0"/>
                <a:cs typeface="Times New Roman" panose="02020603050405020304" pitchFamily="18" charset="0"/>
              </a:rPr>
              <a:t>Current challenges and Future Directions</a:t>
            </a:r>
            <a:br>
              <a:rPr lang="en-IN" sz="3800" dirty="0">
                <a:effectLst/>
                <a:latin typeface="Times New Roman" panose="02020603050405020304" pitchFamily="18" charset="0"/>
                <a:ea typeface="Calibri" panose="020F0502020204030204" pitchFamily="34" charset="0"/>
                <a:cs typeface="Times New Roman" panose="02020603050405020304" pitchFamily="18" charset="0"/>
              </a:rPr>
            </a:br>
            <a:br>
              <a:rPr lang="en-IN" sz="3800" dirty="0">
                <a:effectLst/>
                <a:latin typeface="Times New Roman" panose="02020603050405020304" pitchFamily="18" charset="0"/>
                <a:ea typeface="Calibri" panose="020F0502020204030204" pitchFamily="34" charset="0"/>
                <a:cs typeface="Times New Roman" panose="02020603050405020304" pitchFamily="18" charset="0"/>
              </a:rPr>
            </a:br>
            <a:br>
              <a:rPr lang="en-IN" sz="3800" dirty="0">
                <a:effectLst/>
                <a:latin typeface="Times New Roman" panose="02020603050405020304" pitchFamily="18" charset="0"/>
                <a:ea typeface="Calibri" panose="020F0502020204030204" pitchFamily="34" charset="0"/>
                <a:cs typeface="Times New Roman" panose="02020603050405020304" pitchFamily="18" charset="0"/>
              </a:rPr>
            </a:br>
            <a:r>
              <a:rPr lang="en-IN" sz="4800" dirty="0">
                <a:effectLst/>
                <a:latin typeface="Times New Roman" panose="02020603050405020304" pitchFamily="18" charset="0"/>
                <a:ea typeface="Calibri" panose="020F0502020204030204" pitchFamily="34" charset="0"/>
                <a:cs typeface="Times New Roman" panose="02020603050405020304" pitchFamily="18" charset="0"/>
              </a:rPr>
              <a:t>Ernst &amp; Young LLP</a:t>
            </a:r>
            <a:endParaRPr lang="en-IN" sz="3800" dirty="0"/>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a:xfrm>
            <a:off x="874815" y="4861099"/>
            <a:ext cx="5221185" cy="2102108"/>
          </a:xfrm>
        </p:spPr>
        <p:txBody>
          <a:bodyPr anchor="t">
            <a:normAutofit/>
          </a:bodyPr>
          <a:lstStyle/>
          <a:p>
            <a:r>
              <a:rPr lang="en-IN" dirty="0"/>
              <a:t>Name: Shivangi Dash</a:t>
            </a:r>
          </a:p>
          <a:p>
            <a:r>
              <a:rPr lang="en-IN" dirty="0"/>
              <a:t>Faculty Mentor: </a:t>
            </a:r>
            <a:r>
              <a:rPr lang="en-IN" dirty="0" err="1"/>
              <a:t>Dr.</a:t>
            </a:r>
            <a:r>
              <a:rPr lang="en-IN" dirty="0"/>
              <a:t> Punit Yadav</a:t>
            </a:r>
          </a:p>
          <a:p>
            <a:r>
              <a:rPr lang="en-IN" dirty="0"/>
              <a:t>IIHMR Delhi</a:t>
            </a:r>
          </a:p>
        </p:txBody>
      </p:sp>
      <p:sp>
        <p:nvSpPr>
          <p:cNvPr id="14" name="Freeform: Shape 13">
            <a:extLst>
              <a:ext uri="{FF2B5EF4-FFF2-40B4-BE49-F238E27FC236}">
                <a16:creationId xmlns:a16="http://schemas.microsoft.com/office/drawing/2014/main" id="{F5569EEC-E12F-4856-B407-02B2813A4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04059"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CF860788-3A6A-45A3-B3F1-06F159665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67336"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51243" y="1983355"/>
            <a:ext cx="4939504" cy="2508342"/>
          </a:xfrm>
          <a:custGeom>
            <a:avLst/>
            <a:gdLst/>
            <a:ahLst/>
            <a:cxnLst/>
            <a:rect l="l" t="t" r="r" b="b"/>
            <a:pathLst>
              <a:path w="4579832" h="5347063">
                <a:moveTo>
                  <a:pt x="106985" y="0"/>
                </a:moveTo>
                <a:lnTo>
                  <a:pt x="4472847" y="0"/>
                </a:lnTo>
                <a:cubicBezTo>
                  <a:pt x="4531933" y="0"/>
                  <a:pt x="4579832" y="47899"/>
                  <a:pt x="4579832" y="106985"/>
                </a:cubicBezTo>
                <a:lnTo>
                  <a:pt x="4579832" y="5240078"/>
                </a:lnTo>
                <a:cubicBezTo>
                  <a:pt x="4579832" y="5299164"/>
                  <a:pt x="4531933" y="5347063"/>
                  <a:pt x="4472847" y="5347063"/>
                </a:cubicBezTo>
                <a:lnTo>
                  <a:pt x="106985" y="5347063"/>
                </a:lnTo>
                <a:cubicBezTo>
                  <a:pt x="47899" y="5347063"/>
                  <a:pt x="0" y="5299164"/>
                  <a:pt x="0" y="5240078"/>
                </a:cubicBezTo>
                <a:lnTo>
                  <a:pt x="0" y="106985"/>
                </a:lnTo>
                <a:cubicBezTo>
                  <a:pt x="0" y="47899"/>
                  <a:pt x="47899" y="0"/>
                  <a:pt x="106985" y="0"/>
                </a:cubicBezTo>
                <a:close/>
              </a:path>
            </a:pathLst>
          </a:custGeom>
        </p:spPr>
      </p:pic>
      <p:sp>
        <p:nvSpPr>
          <p:cNvPr id="18" name="Freeform: Shape 17">
            <a:extLst>
              <a:ext uri="{FF2B5EF4-FFF2-40B4-BE49-F238E27FC236}">
                <a16:creationId xmlns:a16="http://schemas.microsoft.com/office/drawing/2014/main" id="{DF1E3393-B852-4883-B778-ED35251129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32259"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a16="http://schemas.microsoft.com/office/drawing/2014/main" id="{39853D09-4205-4CC7-83EB-288E886AC9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48440"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0D040B79-3E73-4A31-840D-D6B9C9FDFC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47511"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Freeform: Shape 23">
            <a:extLst>
              <a:ext uri="{FF2B5EF4-FFF2-40B4-BE49-F238E27FC236}">
                <a16:creationId xmlns:a16="http://schemas.microsoft.com/office/drawing/2014/main" id="{156C6AE5-3F8B-42AC-9EA4-1B686A11E9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43820" y="5835650"/>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672BA-4BE1-529E-07EC-8F4A53233F03}"/>
              </a:ext>
            </a:extLst>
          </p:cNvPr>
          <p:cNvSpPr>
            <a:spLocks noGrp="1"/>
          </p:cNvSpPr>
          <p:nvPr>
            <p:ph type="title"/>
          </p:nvPr>
        </p:nvSpPr>
        <p:spPr>
          <a:xfrm>
            <a:off x="838200" y="-239835"/>
            <a:ext cx="10515600" cy="1325563"/>
          </a:xfrm>
        </p:spPr>
        <p:txBody>
          <a:bodyPr>
            <a:normAutofit/>
          </a:bodyPr>
          <a:lstStyle/>
          <a:p>
            <a:pPr algn="ctr"/>
            <a:r>
              <a:rPr lang="en-IN" sz="4000" b="1" dirty="0"/>
              <a:t>Results</a:t>
            </a:r>
          </a:p>
        </p:txBody>
      </p:sp>
      <p:pic>
        <p:nvPicPr>
          <p:cNvPr id="6" name="Picture 5">
            <a:extLst>
              <a:ext uri="{FF2B5EF4-FFF2-40B4-BE49-F238E27FC236}">
                <a16:creationId xmlns:a16="http://schemas.microsoft.com/office/drawing/2014/main" id="{7CA07901-579C-BFCC-7D89-A24BBE44C4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5614"/>
            <a:ext cx="1807779" cy="850920"/>
          </a:xfrm>
          <a:prstGeom prst="rect">
            <a:avLst/>
          </a:prstGeom>
        </p:spPr>
      </p:pic>
      <p:sp>
        <p:nvSpPr>
          <p:cNvPr id="26" name="AutoShape 7" descr="Creative listing layouts&#10;4 Pointer layout">
            <a:extLst>
              <a:ext uri="{FF2B5EF4-FFF2-40B4-BE49-F238E27FC236}">
                <a16:creationId xmlns:a16="http://schemas.microsoft.com/office/drawing/2014/main" id="{6345E04B-28AD-4505-82BA-48B030E23AE0}"/>
              </a:ext>
            </a:extLst>
          </p:cNvPr>
          <p:cNvSpPr>
            <a:spLocks noChangeArrowheads="1"/>
          </p:cNvSpPr>
          <p:nvPr/>
        </p:nvSpPr>
        <p:spPr bwMode="gray">
          <a:xfrm>
            <a:off x="127747" y="1555531"/>
            <a:ext cx="3041591" cy="1109462"/>
          </a:xfrm>
          <a:prstGeom prst="homePlate">
            <a:avLst>
              <a:gd name="adj" fmla="val 15039"/>
            </a:avLst>
          </a:prstGeom>
          <a:solidFill>
            <a:srgbClr val="FFE600"/>
          </a:solidFill>
          <a:ln w="25400" cap="flat" cmpd="sng" algn="ctr">
            <a:noFill/>
            <a:prstDash val="solid"/>
            <a:headEnd/>
            <a:tailEnd/>
          </a:ln>
          <a:effectLst/>
        </p:spPr>
        <p:txBody>
          <a:bodyPr rtlCol="0" anchor="ctr"/>
          <a:lstStyle/>
          <a:p>
            <a:pPr marL="0" indent="0" algn="ctr">
              <a:buNone/>
            </a:pPr>
            <a:r>
              <a:rPr lang="en-IN" sz="2000" b="1" i="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Theme 1: Patient Satisfaction</a:t>
            </a:r>
          </a:p>
        </p:txBody>
      </p:sp>
      <p:sp>
        <p:nvSpPr>
          <p:cNvPr id="27" name="Rectangle 14" descr="Creative listing layouts&#10;4 Pointer layout">
            <a:extLst>
              <a:ext uri="{FF2B5EF4-FFF2-40B4-BE49-F238E27FC236}">
                <a16:creationId xmlns:a16="http://schemas.microsoft.com/office/drawing/2014/main" id="{BF2295FA-4E67-4B43-8726-06B791BC0ECC}"/>
              </a:ext>
            </a:extLst>
          </p:cNvPr>
          <p:cNvSpPr>
            <a:spLocks noChangeArrowheads="1"/>
          </p:cNvSpPr>
          <p:nvPr/>
        </p:nvSpPr>
        <p:spPr bwMode="gray">
          <a:xfrm>
            <a:off x="148778" y="2664993"/>
            <a:ext cx="2843597" cy="4030097"/>
          </a:xfrm>
          <a:prstGeom prst="rect">
            <a:avLst/>
          </a:prstGeom>
          <a:noFill/>
          <a:ln w="25400" cap="flat" cmpd="sng" algn="ctr">
            <a:solidFill>
              <a:srgbClr val="FFE600"/>
            </a:solidFill>
            <a:prstDash val="solid"/>
            <a:headEnd/>
            <a:tailEnd/>
          </a:ln>
          <a:effectLst/>
        </p:spPr>
        <p:txBody>
          <a:bodyPr lIns="72000" tIns="72000" rIns="72000" bIns="72000" anchor="t" anchorCtr="0"/>
          <a:lstStyle/>
          <a:p>
            <a:pPr marL="0" indent="0" algn="just">
              <a:buNone/>
            </a:pPr>
            <a:r>
              <a:rPr lang="en-IN" sz="1200" b="1" dirty="0">
                <a:solidFill>
                  <a:srgbClr val="374151"/>
                </a:solidFill>
                <a:latin typeface="Times New Roman" panose="02020603050405020304" pitchFamily="18" charset="0"/>
                <a:cs typeface="Times New Roman" panose="02020603050405020304" pitchFamily="18" charset="0"/>
              </a:rPr>
              <a:t>Barriers/Challenges:</a:t>
            </a:r>
            <a:endParaRPr lang="en-IN" sz="1400" b="1" dirty="0">
              <a:solidFill>
                <a:srgbClr val="374151"/>
              </a:solidFill>
              <a:effectLst/>
              <a:latin typeface="Times New Roman" panose="02020603050405020304" pitchFamily="18" charset="0"/>
              <a:cs typeface="Times New Roman" panose="02020603050405020304" pitchFamily="18" charset="0"/>
            </a:endParaRPr>
          </a:p>
          <a:p>
            <a:pPr marL="171450" indent="-171450" algn="just">
              <a:lnSpc>
                <a:spcPct val="95000"/>
              </a:lnSpc>
              <a:spcAft>
                <a:spcPts val="800"/>
              </a:spcAft>
              <a:buClr>
                <a:srgbClr val="FFE500"/>
              </a:buClr>
              <a:buSzPct val="70000"/>
              <a:buFont typeface="Arial" pitchFamily="34" charset="0"/>
              <a:buChar char="►"/>
              <a:defRPr/>
            </a:pPr>
            <a:r>
              <a:rPr lang="en-IN" sz="1200" b="1" kern="0" dirty="0">
                <a:solidFill>
                  <a:srgbClr val="000000"/>
                </a:solidFill>
                <a:latin typeface="EYInterstate Light" panose="02000506000000020004" pitchFamily="2" charset="0"/>
              </a:rPr>
              <a:t>Limited access to technology</a:t>
            </a:r>
            <a:r>
              <a:rPr lang="en-IN" sz="1200" kern="0" dirty="0">
                <a:solidFill>
                  <a:srgbClr val="000000"/>
                </a:solidFill>
                <a:latin typeface="EYInterstate Light" panose="02000506000000020004" pitchFamily="2" charset="0"/>
              </a:rPr>
              <a:t>: Many patients in India, especially in rural areas, face barriers to accessing telepsychiatry services due to limited access to computers or smartphones.</a:t>
            </a:r>
          </a:p>
          <a:p>
            <a:pPr marL="171450" indent="-171450" algn="just">
              <a:lnSpc>
                <a:spcPct val="95000"/>
              </a:lnSpc>
              <a:spcAft>
                <a:spcPts val="800"/>
              </a:spcAft>
              <a:buClr>
                <a:srgbClr val="FFE500"/>
              </a:buClr>
              <a:buSzPct val="70000"/>
              <a:buFont typeface="Arial" pitchFamily="34" charset="0"/>
              <a:buChar char="►"/>
              <a:defRPr/>
            </a:pPr>
            <a:r>
              <a:rPr lang="en-IN" sz="1200" b="1" kern="0" dirty="0">
                <a:solidFill>
                  <a:srgbClr val="000000"/>
                </a:solidFill>
                <a:latin typeface="EYInterstate Light" panose="02000506000000020004" pitchFamily="2" charset="0"/>
              </a:rPr>
              <a:t>Digital literacy</a:t>
            </a:r>
            <a:r>
              <a:rPr lang="en-IN" sz="1200" kern="0" dirty="0">
                <a:solidFill>
                  <a:srgbClr val="000000"/>
                </a:solidFill>
                <a:latin typeface="EYInterstate Light" panose="02000506000000020004" pitchFamily="2" charset="0"/>
              </a:rPr>
              <a:t>: Low digital literacy among some individuals hinders effective participation in telepsychiatry sessions.</a:t>
            </a:r>
          </a:p>
          <a:p>
            <a:pPr marL="0" indent="0" algn="just">
              <a:buNone/>
            </a:pPr>
            <a:r>
              <a:rPr lang="en-IN" sz="1200" b="1" dirty="0">
                <a:solidFill>
                  <a:srgbClr val="374151"/>
                </a:solidFill>
                <a:effectLst/>
                <a:latin typeface="Times New Roman" panose="02020603050405020304" pitchFamily="18" charset="0"/>
                <a:cs typeface="Times New Roman" panose="02020603050405020304" pitchFamily="18" charset="0"/>
              </a:rPr>
              <a:t>Digital Interventions:</a:t>
            </a:r>
          </a:p>
          <a:p>
            <a:pPr marL="171450" indent="-171450" algn="just">
              <a:lnSpc>
                <a:spcPct val="95000"/>
              </a:lnSpc>
              <a:spcAft>
                <a:spcPts val="800"/>
              </a:spcAft>
              <a:buClr>
                <a:srgbClr val="FFE500"/>
              </a:buClr>
              <a:buSzPct val="70000"/>
              <a:buFont typeface="Arial" pitchFamily="34" charset="0"/>
              <a:buChar char="►"/>
              <a:defRPr/>
            </a:pPr>
            <a:r>
              <a:rPr lang="en-IN" sz="1200" b="1" kern="0" dirty="0">
                <a:solidFill>
                  <a:srgbClr val="000000"/>
                </a:solidFill>
                <a:latin typeface="EYInterstate Light" panose="02000506000000020004" pitchFamily="2" charset="0"/>
              </a:rPr>
              <a:t>Mobile-based applications</a:t>
            </a:r>
            <a:r>
              <a:rPr lang="en-IN" sz="1200" kern="0" dirty="0">
                <a:solidFill>
                  <a:srgbClr val="000000"/>
                </a:solidFill>
                <a:latin typeface="EYInterstate Light" panose="02000506000000020004" pitchFamily="2" charset="0"/>
              </a:rPr>
              <a:t>: User-friendly mobile apps can provide easy access to telepsychiatry services through smartphones.</a:t>
            </a:r>
          </a:p>
          <a:p>
            <a:pPr marL="171450" indent="-171450" algn="just">
              <a:lnSpc>
                <a:spcPct val="95000"/>
              </a:lnSpc>
              <a:spcAft>
                <a:spcPts val="800"/>
              </a:spcAft>
              <a:buClr>
                <a:srgbClr val="FFE500"/>
              </a:buClr>
              <a:buSzPct val="70000"/>
              <a:buFont typeface="Arial" pitchFamily="34" charset="0"/>
              <a:buChar char="►"/>
              <a:defRPr/>
            </a:pPr>
            <a:r>
              <a:rPr lang="en-IN" sz="1200" b="1" kern="0" dirty="0">
                <a:solidFill>
                  <a:srgbClr val="000000"/>
                </a:solidFill>
                <a:latin typeface="EYInterstate Light" panose="02000506000000020004" pitchFamily="2" charset="0"/>
              </a:rPr>
              <a:t>Digital literacy programs</a:t>
            </a:r>
            <a:r>
              <a:rPr lang="en-IN" sz="1200" kern="0" dirty="0">
                <a:solidFill>
                  <a:srgbClr val="000000"/>
                </a:solidFill>
                <a:latin typeface="EYInterstate Light" panose="02000506000000020004" pitchFamily="2" charset="0"/>
              </a:rPr>
              <a:t>: Training programs can improve patients' comfort and confidence in using technology.</a:t>
            </a:r>
          </a:p>
          <a:p>
            <a:pPr marL="171450" marR="0" lvl="0" indent="-171450" defTabSz="914400" eaLnBrk="1" fontAlgn="auto" latinLnBrk="0" hangingPunct="1">
              <a:lnSpc>
                <a:spcPct val="95000"/>
              </a:lnSpc>
              <a:spcBef>
                <a:spcPts val="0"/>
              </a:spcBef>
              <a:spcAft>
                <a:spcPts val="800"/>
              </a:spcAft>
              <a:buClr>
                <a:srgbClr val="FFE600"/>
              </a:buClr>
              <a:buSzPct val="70000"/>
              <a:buFont typeface="Arial" pitchFamily="34" charset="0"/>
              <a:buChar char="►"/>
              <a:tabLst/>
              <a:defRPr/>
            </a:pPr>
            <a:endParaRPr kumimoji="0" lang="en-US" sz="700" b="0" i="0" u="none" strike="noStrike" kern="0" cap="none" spc="0" normalizeH="0" baseline="0" noProof="0" dirty="0">
              <a:ln>
                <a:noFill/>
              </a:ln>
              <a:solidFill>
                <a:srgbClr val="000000"/>
              </a:solidFill>
              <a:effectLst/>
              <a:uLnTx/>
              <a:uFillTx/>
              <a:latin typeface="EYInterstate Light" panose="02000506000000020004" pitchFamily="2" charset="0"/>
            </a:endParaRPr>
          </a:p>
        </p:txBody>
      </p:sp>
      <p:sp>
        <p:nvSpPr>
          <p:cNvPr id="28" name="Ellipse 26" descr="Creative listing layouts&#10;4 Pointer layout">
            <a:extLst>
              <a:ext uri="{FF2B5EF4-FFF2-40B4-BE49-F238E27FC236}">
                <a16:creationId xmlns:a16="http://schemas.microsoft.com/office/drawing/2014/main" id="{7EBF683D-DFA7-4C97-9E09-E0EF394461DF}"/>
              </a:ext>
            </a:extLst>
          </p:cNvPr>
          <p:cNvSpPr/>
          <p:nvPr/>
        </p:nvSpPr>
        <p:spPr bwMode="gray">
          <a:xfrm>
            <a:off x="81796" y="1080092"/>
            <a:ext cx="669302" cy="666315"/>
          </a:xfrm>
          <a:prstGeom prst="ellipse">
            <a:avLst/>
          </a:prstGeom>
          <a:solidFill>
            <a:srgbClr val="FFE600"/>
          </a:solidFill>
          <a:ln w="25400" cap="flat" cmpd="sng" algn="ctr">
            <a:noFill/>
            <a:prstDash val="solid"/>
            <a:headEnd/>
            <a:tailEn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rgbClr val="000000"/>
              </a:solidFill>
              <a:effectLst/>
              <a:uLnTx/>
              <a:uFillTx/>
              <a:latin typeface="Arial"/>
            </a:endParaRPr>
          </a:p>
        </p:txBody>
      </p:sp>
      <p:sp>
        <p:nvSpPr>
          <p:cNvPr id="29" name="Ellipse 20" descr="Creative listing layouts&#10;4 Pointer layout">
            <a:extLst>
              <a:ext uri="{FF2B5EF4-FFF2-40B4-BE49-F238E27FC236}">
                <a16:creationId xmlns:a16="http://schemas.microsoft.com/office/drawing/2014/main" id="{286D4B32-354B-4F3C-8405-5C4AB52AE71F}"/>
              </a:ext>
            </a:extLst>
          </p:cNvPr>
          <p:cNvSpPr/>
          <p:nvPr/>
        </p:nvSpPr>
        <p:spPr bwMode="gray">
          <a:xfrm>
            <a:off x="170038" y="1154070"/>
            <a:ext cx="498037" cy="476143"/>
          </a:xfrm>
          <a:prstGeom prst="ellipse">
            <a:avLst/>
          </a:prstGeom>
          <a:solidFill>
            <a:srgbClr val="FFFFFF"/>
          </a:solidFill>
          <a:ln w="25400" cap="flat" cmpd="sng" algn="ctr">
            <a:noFill/>
            <a:prstDash val="solid"/>
            <a:headEnd/>
            <a:tailEnd/>
          </a:ln>
          <a:effectLst/>
        </p:spPr>
        <p:txBody>
          <a:bodyPr lIns="0" tIns="0" rIns="0" bIns="0" rtlCol="0" anchor="ctr"/>
          <a:lstStyle/>
          <a:p>
            <a:pPr algn="ctr">
              <a:defRPr/>
            </a:pPr>
            <a:r>
              <a:rPr lang="de-DE" sz="3200" b="1" kern="0" dirty="0">
                <a:solidFill>
                  <a:srgbClr val="2E2E38"/>
                </a:solidFill>
                <a:latin typeface="EYInterstate Light" panose="02000506000000020004" pitchFamily="2" charset="0"/>
              </a:rPr>
              <a:t>1</a:t>
            </a:r>
          </a:p>
        </p:txBody>
      </p:sp>
      <p:sp>
        <p:nvSpPr>
          <p:cNvPr id="30" name="AutoShape 6" descr="Creative listing layouts&#10;4 Pointer layout">
            <a:extLst>
              <a:ext uri="{FF2B5EF4-FFF2-40B4-BE49-F238E27FC236}">
                <a16:creationId xmlns:a16="http://schemas.microsoft.com/office/drawing/2014/main" id="{050023F4-D870-457F-8D3B-BF0A5F3CE21B}"/>
              </a:ext>
            </a:extLst>
          </p:cNvPr>
          <p:cNvSpPr>
            <a:spLocks noChangeArrowheads="1"/>
          </p:cNvSpPr>
          <p:nvPr/>
        </p:nvSpPr>
        <p:spPr bwMode="gray">
          <a:xfrm>
            <a:off x="3087378" y="1555531"/>
            <a:ext cx="3029643" cy="1109462"/>
          </a:xfrm>
          <a:prstGeom prst="chevron">
            <a:avLst>
              <a:gd name="adj" fmla="val 14683"/>
            </a:avLst>
          </a:prstGeom>
          <a:solidFill>
            <a:srgbClr val="2E2E38">
              <a:lumMod val="60000"/>
              <a:lumOff val="40000"/>
            </a:srgbClr>
          </a:solidFill>
          <a:ln w="25400" cap="flat" cmpd="sng" algn="ctr">
            <a:noFill/>
            <a:prstDash val="solid"/>
            <a:headEnd/>
            <a:tailEnd/>
          </a:ln>
          <a:effectLst/>
        </p:spPr>
        <p:txBody>
          <a:bodyPr lIns="108000" tIns="72000" rIns="108000" bIns="72000" anchor="ctr"/>
          <a:lstStyle/>
          <a:p>
            <a:pPr marL="0" indent="0" algn="ctr">
              <a:lnSpc>
                <a:spcPct val="110000"/>
              </a:lnSpc>
              <a:buFont typeface="Arial" panose="020B0604020202020204" pitchFamily="34" charset="0"/>
              <a:buNone/>
            </a:pPr>
            <a:r>
              <a:rPr lang="en-IN" sz="19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Theme 2: Psychiatrist Satisfaction</a:t>
            </a:r>
          </a:p>
        </p:txBody>
      </p:sp>
      <p:sp>
        <p:nvSpPr>
          <p:cNvPr id="31" name="Rectangle 15" descr="Creative listing layouts&#10;4 Pointer layout">
            <a:extLst>
              <a:ext uri="{FF2B5EF4-FFF2-40B4-BE49-F238E27FC236}">
                <a16:creationId xmlns:a16="http://schemas.microsoft.com/office/drawing/2014/main" id="{A224DE81-620B-4D5D-BD7F-8BA3825AD4EC}"/>
              </a:ext>
            </a:extLst>
          </p:cNvPr>
          <p:cNvSpPr>
            <a:spLocks noChangeArrowheads="1"/>
          </p:cNvSpPr>
          <p:nvPr/>
        </p:nvSpPr>
        <p:spPr bwMode="gray">
          <a:xfrm>
            <a:off x="3087378" y="2666632"/>
            <a:ext cx="2843597" cy="4014116"/>
          </a:xfrm>
          <a:prstGeom prst="rect">
            <a:avLst/>
          </a:prstGeom>
          <a:noFill/>
          <a:ln w="25400" cap="flat" cmpd="sng" algn="ctr">
            <a:solidFill>
              <a:srgbClr val="2E2E38">
                <a:lumMod val="60000"/>
                <a:lumOff val="40000"/>
              </a:srgbClr>
            </a:solidFill>
            <a:prstDash val="solid"/>
            <a:headEnd/>
            <a:tailEnd/>
          </a:ln>
          <a:effectLst/>
        </p:spPr>
        <p:txBody>
          <a:bodyPr lIns="72000" tIns="72000" rIns="72000" bIns="72000" anchor="t" anchorCtr="0"/>
          <a:lstStyle/>
          <a:p>
            <a:pPr marL="0" indent="0" algn="just">
              <a:lnSpc>
                <a:spcPct val="110000"/>
              </a:lnSpc>
              <a:buNone/>
            </a:pPr>
            <a:r>
              <a:rPr lang="en-IN" sz="1200" b="1" dirty="0">
                <a:solidFill>
                  <a:srgbClr val="374151"/>
                </a:solidFill>
                <a:latin typeface="Times New Roman" panose="02020603050405020304" pitchFamily="18" charset="0"/>
                <a:cs typeface="Times New Roman" panose="02020603050405020304" pitchFamily="18" charset="0"/>
              </a:rPr>
              <a:t>Barriers/Challenges:</a:t>
            </a:r>
          </a:p>
          <a:p>
            <a:pPr marL="171450" indent="-171450" algn="just">
              <a:lnSpc>
                <a:spcPct val="95000"/>
              </a:lnSpc>
              <a:spcAft>
                <a:spcPts val="800"/>
              </a:spcAft>
              <a:buClr>
                <a:srgbClr val="FFE500"/>
              </a:buClr>
              <a:buSzPct val="70000"/>
              <a:buFont typeface="Arial" pitchFamily="34" charset="0"/>
              <a:buChar char="►"/>
              <a:defRPr/>
            </a:pPr>
            <a:r>
              <a:rPr lang="en-IN" sz="1200" b="1" kern="0" dirty="0">
                <a:solidFill>
                  <a:srgbClr val="000000"/>
                </a:solidFill>
                <a:latin typeface="EYInterstate Light" panose="02000506000000020004" pitchFamily="2" charset="0"/>
              </a:rPr>
              <a:t>Limited non-verbal cues</a:t>
            </a:r>
            <a:r>
              <a:rPr lang="en-IN" sz="1200" kern="0" dirty="0">
                <a:solidFill>
                  <a:srgbClr val="000000"/>
                </a:solidFill>
                <a:latin typeface="EYInterstate Light" panose="02000506000000020004" pitchFamily="2" charset="0"/>
              </a:rPr>
              <a:t>: Telepsychiatry consultations lack some non-verbal cues, impacting psychiatrists' ability to assess patients accurately.</a:t>
            </a:r>
          </a:p>
          <a:p>
            <a:pPr marL="171450" indent="-171450" algn="just">
              <a:lnSpc>
                <a:spcPct val="95000"/>
              </a:lnSpc>
              <a:spcAft>
                <a:spcPts val="800"/>
              </a:spcAft>
              <a:buClr>
                <a:srgbClr val="FFE500"/>
              </a:buClr>
              <a:buSzPct val="70000"/>
              <a:buFont typeface="Arial" pitchFamily="34" charset="0"/>
              <a:buChar char="►"/>
              <a:defRPr/>
            </a:pPr>
            <a:r>
              <a:rPr lang="en-IN" sz="1200" b="1" kern="0" dirty="0">
                <a:solidFill>
                  <a:srgbClr val="000000"/>
                </a:solidFill>
                <a:latin typeface="EYInterstate Light" panose="02000506000000020004" pitchFamily="2" charset="0"/>
              </a:rPr>
              <a:t>Technical difficulties</a:t>
            </a:r>
            <a:r>
              <a:rPr lang="en-IN" sz="1200" kern="0" dirty="0">
                <a:solidFill>
                  <a:srgbClr val="000000"/>
                </a:solidFill>
                <a:latin typeface="EYInterstate Light" panose="02000506000000020004" pitchFamily="2" charset="0"/>
              </a:rPr>
              <a:t>: Connectivity issues and platform glitches frustrate psychiatrists and hinder effective communication.</a:t>
            </a:r>
          </a:p>
          <a:p>
            <a:pPr marL="0" indent="0" algn="just">
              <a:lnSpc>
                <a:spcPct val="110000"/>
              </a:lnSpc>
              <a:buNone/>
            </a:pPr>
            <a:r>
              <a:rPr lang="en-IN" sz="1200" b="1" dirty="0">
                <a:solidFill>
                  <a:srgbClr val="374151"/>
                </a:solidFill>
                <a:latin typeface="Times New Roman" panose="02020603050405020304" pitchFamily="18" charset="0"/>
                <a:cs typeface="Times New Roman" panose="02020603050405020304" pitchFamily="18" charset="0"/>
              </a:rPr>
              <a:t>Digital Interventions:</a:t>
            </a:r>
          </a:p>
          <a:p>
            <a:pPr marL="171450" indent="-171450" algn="just">
              <a:lnSpc>
                <a:spcPct val="95000"/>
              </a:lnSpc>
              <a:spcAft>
                <a:spcPts val="800"/>
              </a:spcAft>
              <a:buClr>
                <a:srgbClr val="FFE500"/>
              </a:buClr>
              <a:buSzPct val="70000"/>
              <a:buFont typeface="Arial" pitchFamily="34" charset="0"/>
              <a:buChar char="►"/>
              <a:defRPr/>
            </a:pPr>
            <a:r>
              <a:rPr lang="en-IN" sz="1200" b="1" kern="0" dirty="0">
                <a:solidFill>
                  <a:srgbClr val="000000"/>
                </a:solidFill>
                <a:latin typeface="EYInterstate Light" panose="02000506000000020004" pitchFamily="2" charset="0"/>
              </a:rPr>
              <a:t>Enhanced video conferencing capabilities</a:t>
            </a:r>
            <a:r>
              <a:rPr lang="en-IN" sz="1200" kern="0" dirty="0">
                <a:solidFill>
                  <a:srgbClr val="000000"/>
                </a:solidFill>
                <a:latin typeface="EYInterstate Light" panose="02000506000000020004" pitchFamily="2" charset="0"/>
              </a:rPr>
              <a:t>: High-quality video and audio capabilities can facilitate better communication.</a:t>
            </a:r>
          </a:p>
          <a:p>
            <a:pPr marL="171450" indent="-171450" algn="just">
              <a:lnSpc>
                <a:spcPct val="95000"/>
              </a:lnSpc>
              <a:spcAft>
                <a:spcPts val="800"/>
              </a:spcAft>
              <a:buClr>
                <a:srgbClr val="FFE500"/>
              </a:buClr>
              <a:buSzPct val="70000"/>
              <a:buFont typeface="Arial" pitchFamily="34" charset="0"/>
              <a:buChar char="►"/>
              <a:defRPr/>
            </a:pPr>
            <a:r>
              <a:rPr lang="en-IN" sz="1200" b="1" kern="0" dirty="0">
                <a:solidFill>
                  <a:srgbClr val="000000"/>
                </a:solidFill>
                <a:latin typeface="EYInterstate Light" panose="02000506000000020004" pitchFamily="2" charset="0"/>
              </a:rPr>
              <a:t>Technical support and training</a:t>
            </a:r>
            <a:r>
              <a:rPr lang="en-IN" sz="1200" kern="0" dirty="0">
                <a:solidFill>
                  <a:srgbClr val="000000"/>
                </a:solidFill>
                <a:latin typeface="EYInterstate Light" panose="02000506000000020004" pitchFamily="2" charset="0"/>
              </a:rPr>
              <a:t>: Comprehensive technical support and training can mitigate challenges associated with technical difficulties.</a:t>
            </a:r>
          </a:p>
          <a:p>
            <a:pPr marL="171450" marR="0" lvl="0" indent="-171450" defTabSz="914400" eaLnBrk="1" fontAlgn="auto" latinLnBrk="0" hangingPunct="1">
              <a:lnSpc>
                <a:spcPct val="95000"/>
              </a:lnSpc>
              <a:spcBef>
                <a:spcPts val="0"/>
              </a:spcBef>
              <a:spcAft>
                <a:spcPts val="800"/>
              </a:spcAft>
              <a:buClr>
                <a:srgbClr val="FFE600"/>
              </a:buClr>
              <a:buSzPct val="70000"/>
              <a:buFont typeface="Arial" pitchFamily="34" charset="0"/>
              <a:buChar char="►"/>
              <a:tabLst/>
              <a:defRPr/>
            </a:pPr>
            <a:endParaRPr kumimoji="0" lang="en-US" sz="500" b="0" i="0" u="none" strike="noStrike" kern="0" cap="none" spc="0" normalizeH="0" baseline="0" noProof="0" dirty="0">
              <a:ln>
                <a:noFill/>
              </a:ln>
              <a:solidFill>
                <a:srgbClr val="000000"/>
              </a:solidFill>
              <a:effectLst/>
              <a:uLnTx/>
              <a:uFillTx/>
              <a:latin typeface="EYInterstate Light" panose="02000506000000020004" pitchFamily="2" charset="0"/>
            </a:endParaRPr>
          </a:p>
        </p:txBody>
      </p:sp>
      <p:sp>
        <p:nvSpPr>
          <p:cNvPr id="32" name="Ellipse 39" descr="Creative listing layouts&#10;4 Pointer layout">
            <a:extLst>
              <a:ext uri="{FF2B5EF4-FFF2-40B4-BE49-F238E27FC236}">
                <a16:creationId xmlns:a16="http://schemas.microsoft.com/office/drawing/2014/main" id="{0F96B77B-920E-41E0-ADA4-13D7C4E85B89}"/>
              </a:ext>
            </a:extLst>
          </p:cNvPr>
          <p:cNvSpPr/>
          <p:nvPr/>
        </p:nvSpPr>
        <p:spPr bwMode="gray">
          <a:xfrm>
            <a:off x="3231383" y="1111622"/>
            <a:ext cx="648610" cy="645901"/>
          </a:xfrm>
          <a:prstGeom prst="ellipse">
            <a:avLst/>
          </a:prstGeom>
          <a:solidFill>
            <a:srgbClr val="2E2E38">
              <a:lumMod val="60000"/>
              <a:lumOff val="40000"/>
            </a:srgbClr>
          </a:solidFill>
          <a:ln w="25400" cap="flat" cmpd="sng" algn="ctr">
            <a:noFill/>
            <a:prstDash val="solid"/>
            <a:headEnd/>
            <a:tailEn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rgbClr val="000000"/>
              </a:solidFill>
              <a:effectLst/>
              <a:uLnTx/>
              <a:uFillTx/>
              <a:latin typeface="Arial"/>
            </a:endParaRPr>
          </a:p>
        </p:txBody>
      </p:sp>
      <p:sp>
        <p:nvSpPr>
          <p:cNvPr id="33" name="Ellipse 40" descr="Creative listing layouts&#10;4 Pointer layout">
            <a:extLst>
              <a:ext uri="{FF2B5EF4-FFF2-40B4-BE49-F238E27FC236}">
                <a16:creationId xmlns:a16="http://schemas.microsoft.com/office/drawing/2014/main" id="{8039F08B-30FC-4961-AFB4-21E5BAD0BDCA}"/>
              </a:ext>
            </a:extLst>
          </p:cNvPr>
          <p:cNvSpPr/>
          <p:nvPr/>
        </p:nvSpPr>
        <p:spPr bwMode="gray">
          <a:xfrm>
            <a:off x="3284746" y="1188107"/>
            <a:ext cx="541883" cy="497652"/>
          </a:xfrm>
          <a:prstGeom prst="ellipse">
            <a:avLst/>
          </a:prstGeom>
          <a:solidFill>
            <a:srgbClr val="FFFFFF"/>
          </a:solidFill>
          <a:ln w="25400" cap="flat" cmpd="sng" algn="ctr">
            <a:noFill/>
            <a:prstDash val="solid"/>
            <a:headEnd/>
            <a:tailEnd/>
          </a:ln>
          <a:effectLst/>
        </p:spPr>
        <p:txBody>
          <a:bodyPr lIns="0" tIns="0" rIns="0" bIns="0" rtlCol="0" anchor="ctr"/>
          <a:lstStyle/>
          <a:p>
            <a:pPr algn="ctr">
              <a:defRPr/>
            </a:pPr>
            <a:r>
              <a:rPr lang="de-DE" sz="3200" b="1" kern="0" dirty="0">
                <a:solidFill>
                  <a:srgbClr val="2E2E38"/>
                </a:solidFill>
                <a:latin typeface="EYInterstate Light" panose="02000506000000020004" pitchFamily="2" charset="0"/>
              </a:rPr>
              <a:t>2</a:t>
            </a:r>
          </a:p>
        </p:txBody>
      </p:sp>
      <p:sp>
        <p:nvSpPr>
          <p:cNvPr id="34" name="AutoShape 9" descr="Creative listing layouts&#10;4 Pointer layout">
            <a:extLst>
              <a:ext uri="{FF2B5EF4-FFF2-40B4-BE49-F238E27FC236}">
                <a16:creationId xmlns:a16="http://schemas.microsoft.com/office/drawing/2014/main" id="{B0D50C2F-922B-47A0-9347-E51F301F6A4B}"/>
              </a:ext>
            </a:extLst>
          </p:cNvPr>
          <p:cNvSpPr>
            <a:spLocks noChangeArrowheads="1"/>
          </p:cNvSpPr>
          <p:nvPr/>
        </p:nvSpPr>
        <p:spPr bwMode="gray">
          <a:xfrm>
            <a:off x="6032857" y="1545021"/>
            <a:ext cx="2941981" cy="1135954"/>
          </a:xfrm>
          <a:prstGeom prst="chevron">
            <a:avLst>
              <a:gd name="adj" fmla="val 14683"/>
            </a:avLst>
          </a:prstGeom>
          <a:solidFill>
            <a:srgbClr val="FFE600"/>
          </a:solidFill>
          <a:ln w="25400" cap="flat" cmpd="sng" algn="ctr">
            <a:noFill/>
            <a:prstDash val="solid"/>
            <a:headEnd/>
            <a:tailEnd/>
          </a:ln>
          <a:effectLst/>
        </p:spPr>
        <p:txBody>
          <a:bodyPr rtlCol="0" anchor="ctr"/>
          <a:lstStyle/>
          <a:p>
            <a:pPr algn="ctr">
              <a:lnSpc>
                <a:spcPct val="110000"/>
              </a:lnSpc>
            </a:pPr>
            <a:r>
              <a:rPr lang="en-IN" sz="20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Theme 3: Patient Management</a:t>
            </a:r>
          </a:p>
        </p:txBody>
      </p:sp>
      <p:sp>
        <p:nvSpPr>
          <p:cNvPr id="35" name="Rectangle 16" descr="Creative listing layouts&#10;4 Pointer layout">
            <a:extLst>
              <a:ext uri="{FF2B5EF4-FFF2-40B4-BE49-F238E27FC236}">
                <a16:creationId xmlns:a16="http://schemas.microsoft.com/office/drawing/2014/main" id="{334B3C26-57D9-4A7C-9C97-F6CFC6D73C71}"/>
              </a:ext>
            </a:extLst>
          </p:cNvPr>
          <p:cNvSpPr>
            <a:spLocks noChangeArrowheads="1"/>
          </p:cNvSpPr>
          <p:nvPr/>
        </p:nvSpPr>
        <p:spPr bwMode="gray">
          <a:xfrm>
            <a:off x="6032514" y="2675099"/>
            <a:ext cx="2780111" cy="4014116"/>
          </a:xfrm>
          <a:prstGeom prst="rect">
            <a:avLst/>
          </a:prstGeom>
          <a:noFill/>
          <a:ln w="25400" cap="flat" cmpd="sng" algn="ctr">
            <a:solidFill>
              <a:srgbClr val="FFE600"/>
            </a:solidFill>
            <a:prstDash val="solid"/>
            <a:headEnd/>
            <a:tailEnd/>
          </a:ln>
          <a:effectLst/>
        </p:spPr>
        <p:txBody>
          <a:bodyPr lIns="72000" tIns="72000" rIns="72000" bIns="72000" anchor="t" anchorCtr="0"/>
          <a:lstStyle/>
          <a:p>
            <a:r>
              <a:rPr lang="en-IN" sz="1200" b="1" i="0" dirty="0">
                <a:solidFill>
                  <a:srgbClr val="374151"/>
                </a:solidFill>
                <a:effectLst/>
                <a:latin typeface="Times New Roman" panose="02020603050405020304" pitchFamily="18" charset="0"/>
                <a:cs typeface="Times New Roman" panose="02020603050405020304" pitchFamily="18" charset="0"/>
              </a:rPr>
              <a:t>Barriers/Challenges:</a:t>
            </a:r>
          </a:p>
          <a:p>
            <a:pPr marL="171450" indent="-171450" algn="just">
              <a:lnSpc>
                <a:spcPct val="95000"/>
              </a:lnSpc>
              <a:spcAft>
                <a:spcPts val="800"/>
              </a:spcAft>
              <a:buClr>
                <a:srgbClr val="FFE500"/>
              </a:buClr>
              <a:buSzPct val="70000"/>
              <a:buFont typeface="Arial" pitchFamily="34" charset="0"/>
              <a:buChar char="►"/>
              <a:defRPr/>
            </a:pPr>
            <a:r>
              <a:rPr lang="en-IN" sz="1200" b="1" kern="0" dirty="0">
                <a:solidFill>
                  <a:srgbClr val="000000"/>
                </a:solidFill>
                <a:latin typeface="EYInterstate Light" panose="02000506000000020004" pitchFamily="2" charset="0"/>
              </a:rPr>
              <a:t>Limited physical examination</a:t>
            </a:r>
            <a:r>
              <a:rPr lang="en-IN" sz="1200" kern="0" dirty="0">
                <a:solidFill>
                  <a:srgbClr val="000000"/>
                </a:solidFill>
                <a:latin typeface="EYInterstate Light" panose="02000506000000020004" pitchFamily="2" charset="0"/>
              </a:rPr>
              <a:t>: Telepsychiatry limits physical examinations, affecting accurate diagnosis and treatment monitoring.</a:t>
            </a:r>
          </a:p>
          <a:p>
            <a:pPr marL="171450" indent="-171450" algn="just">
              <a:lnSpc>
                <a:spcPct val="95000"/>
              </a:lnSpc>
              <a:spcAft>
                <a:spcPts val="800"/>
              </a:spcAft>
              <a:buClr>
                <a:srgbClr val="FFE500"/>
              </a:buClr>
              <a:buSzPct val="70000"/>
              <a:buFont typeface="Arial" pitchFamily="34" charset="0"/>
              <a:buChar char="►"/>
              <a:defRPr/>
            </a:pPr>
            <a:r>
              <a:rPr lang="en-IN" sz="1200" b="1" kern="0" dirty="0">
                <a:solidFill>
                  <a:srgbClr val="000000"/>
                </a:solidFill>
                <a:latin typeface="EYInterstate Light" panose="02000506000000020004" pitchFamily="2" charset="0"/>
              </a:rPr>
              <a:t>Lack of access to emergency services</a:t>
            </a:r>
            <a:r>
              <a:rPr lang="en-IN" sz="1200" kern="0" dirty="0">
                <a:solidFill>
                  <a:srgbClr val="000000"/>
                </a:solidFill>
                <a:latin typeface="EYInterstate Light" panose="02000506000000020004" pitchFamily="2" charset="0"/>
              </a:rPr>
              <a:t>: Immediate access to emergency services may be limited in telepsychiatry.</a:t>
            </a:r>
          </a:p>
          <a:p>
            <a:r>
              <a:rPr lang="en-IN" sz="1200" b="1" i="0" dirty="0">
                <a:solidFill>
                  <a:srgbClr val="374151"/>
                </a:solidFill>
                <a:effectLst/>
                <a:latin typeface="Times New Roman" panose="02020603050405020304" pitchFamily="18" charset="0"/>
                <a:cs typeface="Times New Roman" panose="02020603050405020304" pitchFamily="18" charset="0"/>
              </a:rPr>
              <a:t>Digital Interventions:</a:t>
            </a:r>
          </a:p>
          <a:p>
            <a:pPr marL="171450" indent="-171450" algn="just">
              <a:lnSpc>
                <a:spcPct val="95000"/>
              </a:lnSpc>
              <a:spcAft>
                <a:spcPts val="800"/>
              </a:spcAft>
              <a:buClr>
                <a:srgbClr val="FFE500"/>
              </a:buClr>
              <a:buSzPct val="70000"/>
              <a:buFont typeface="Arial" pitchFamily="34" charset="0"/>
              <a:buChar char="►"/>
              <a:defRPr/>
            </a:pPr>
            <a:r>
              <a:rPr lang="en-IN" sz="1200" b="1" kern="0" dirty="0">
                <a:solidFill>
                  <a:srgbClr val="000000"/>
                </a:solidFill>
                <a:latin typeface="EYInterstate Light" panose="02000506000000020004" pitchFamily="2" charset="0"/>
              </a:rPr>
              <a:t>Integration with local healthcare providers</a:t>
            </a:r>
            <a:r>
              <a:rPr lang="en-IN" sz="1200" kern="0" dirty="0">
                <a:solidFill>
                  <a:srgbClr val="000000"/>
                </a:solidFill>
                <a:latin typeface="EYInterstate Light" panose="02000506000000020004" pitchFamily="2" charset="0"/>
              </a:rPr>
              <a:t>: Collaboration with local providers can facilitate physical examinations and access to emergency services.</a:t>
            </a:r>
          </a:p>
          <a:p>
            <a:pPr marL="171450" lvl="1" indent="-171450" algn="just">
              <a:lnSpc>
                <a:spcPct val="95000"/>
              </a:lnSpc>
              <a:spcAft>
                <a:spcPts val="800"/>
              </a:spcAft>
              <a:buClr>
                <a:srgbClr val="FFE500"/>
              </a:buClr>
              <a:buSzPct val="70000"/>
              <a:buFont typeface="Arial" pitchFamily="34" charset="0"/>
              <a:buChar char="►"/>
              <a:defRPr/>
            </a:pPr>
            <a:r>
              <a:rPr lang="en-IN" sz="1200" b="1" kern="0" dirty="0">
                <a:solidFill>
                  <a:srgbClr val="000000"/>
                </a:solidFill>
                <a:latin typeface="EYInterstate Light" panose="02000506000000020004" pitchFamily="2" charset="0"/>
              </a:rPr>
              <a:t>Emergency protocols and backup plans</a:t>
            </a:r>
            <a:r>
              <a:rPr lang="en-IN" sz="1200" kern="0" dirty="0">
                <a:solidFill>
                  <a:srgbClr val="000000"/>
                </a:solidFill>
                <a:latin typeface="EYInterstate Light" panose="02000506000000020004" pitchFamily="2" charset="0"/>
              </a:rPr>
              <a:t>: Developing protocols and backup plans ensures patient safety during emergencies.</a:t>
            </a:r>
          </a:p>
          <a:p>
            <a:pPr lvl="1" algn="l"/>
            <a:endParaRPr lang="en-IN" sz="900" b="0" i="0" dirty="0">
              <a:solidFill>
                <a:srgbClr val="374151"/>
              </a:solidFill>
              <a:effectLst/>
              <a:latin typeface="Söhne"/>
            </a:endParaRPr>
          </a:p>
        </p:txBody>
      </p:sp>
      <p:sp>
        <p:nvSpPr>
          <p:cNvPr id="36" name="Ellipse 47" descr="Creative listing layouts&#10;4 Pointer layout">
            <a:extLst>
              <a:ext uri="{FF2B5EF4-FFF2-40B4-BE49-F238E27FC236}">
                <a16:creationId xmlns:a16="http://schemas.microsoft.com/office/drawing/2014/main" id="{387DB50F-63D8-41EC-9B63-C255CC7FDA9F}"/>
              </a:ext>
            </a:extLst>
          </p:cNvPr>
          <p:cNvSpPr/>
          <p:nvPr/>
        </p:nvSpPr>
        <p:spPr bwMode="gray">
          <a:xfrm>
            <a:off x="5949806" y="1111622"/>
            <a:ext cx="716089" cy="739444"/>
          </a:xfrm>
          <a:prstGeom prst="ellipse">
            <a:avLst/>
          </a:prstGeom>
          <a:solidFill>
            <a:srgbClr val="FFE600"/>
          </a:solidFill>
          <a:ln w="25400" cap="flat" cmpd="sng" algn="ctr">
            <a:noFill/>
            <a:prstDash val="solid"/>
            <a:headEnd/>
            <a:tailEn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rgbClr val="000000"/>
              </a:solidFill>
              <a:effectLst/>
              <a:uLnTx/>
              <a:uFillTx/>
              <a:latin typeface="Arial"/>
            </a:endParaRPr>
          </a:p>
        </p:txBody>
      </p:sp>
      <p:sp>
        <p:nvSpPr>
          <p:cNvPr id="37" name="Ellipse 48" descr="Creative listing layouts&#10;4 Pointer layout">
            <a:extLst>
              <a:ext uri="{FF2B5EF4-FFF2-40B4-BE49-F238E27FC236}">
                <a16:creationId xmlns:a16="http://schemas.microsoft.com/office/drawing/2014/main" id="{1E5369E5-E369-47E7-9284-124D8E171D8D}"/>
              </a:ext>
            </a:extLst>
          </p:cNvPr>
          <p:cNvSpPr/>
          <p:nvPr/>
        </p:nvSpPr>
        <p:spPr bwMode="gray">
          <a:xfrm>
            <a:off x="6023789" y="1188107"/>
            <a:ext cx="559041" cy="528766"/>
          </a:xfrm>
          <a:prstGeom prst="ellipse">
            <a:avLst/>
          </a:prstGeom>
          <a:solidFill>
            <a:srgbClr val="FFFFFF"/>
          </a:solidFill>
          <a:ln w="25400" cap="flat" cmpd="sng" algn="ctr">
            <a:noFill/>
            <a:prstDash val="solid"/>
            <a:headEnd/>
            <a:tailEnd/>
          </a:ln>
          <a:effectLst/>
        </p:spPr>
        <p:txBody>
          <a:bodyPr lIns="0" tIns="0" rIns="0" bIns="0" rtlCol="0" anchor="ctr"/>
          <a:lstStyle/>
          <a:p>
            <a:pPr algn="ctr">
              <a:defRPr/>
            </a:pPr>
            <a:r>
              <a:rPr lang="de-DE" sz="3200" b="1" kern="0" dirty="0">
                <a:solidFill>
                  <a:srgbClr val="2E2E38"/>
                </a:solidFill>
                <a:latin typeface="EYInterstate Light" panose="02000506000000020004" pitchFamily="2" charset="0"/>
              </a:rPr>
              <a:t>3</a:t>
            </a:r>
          </a:p>
        </p:txBody>
      </p:sp>
      <p:sp>
        <p:nvSpPr>
          <p:cNvPr id="38" name="AutoShape 8" descr="Creative listing layouts&#10;4 Pointer layout">
            <a:extLst>
              <a:ext uri="{FF2B5EF4-FFF2-40B4-BE49-F238E27FC236}">
                <a16:creationId xmlns:a16="http://schemas.microsoft.com/office/drawing/2014/main" id="{363BDCD1-DF18-4C68-8DDD-9A742FF92282}"/>
              </a:ext>
            </a:extLst>
          </p:cNvPr>
          <p:cNvSpPr>
            <a:spLocks noChangeArrowheads="1"/>
          </p:cNvSpPr>
          <p:nvPr/>
        </p:nvSpPr>
        <p:spPr bwMode="gray">
          <a:xfrm>
            <a:off x="8928230" y="1545021"/>
            <a:ext cx="3206378" cy="1130078"/>
          </a:xfrm>
          <a:prstGeom prst="chevron">
            <a:avLst>
              <a:gd name="adj" fmla="val 15395"/>
            </a:avLst>
          </a:prstGeom>
          <a:solidFill>
            <a:srgbClr val="2E2E38">
              <a:lumMod val="60000"/>
              <a:lumOff val="40000"/>
            </a:srgbClr>
          </a:solidFill>
          <a:ln w="25400" cap="flat" cmpd="sng" algn="ctr">
            <a:noFill/>
            <a:prstDash val="solid"/>
            <a:headEnd/>
            <a:tailEnd/>
          </a:ln>
          <a:effectLst/>
        </p:spPr>
        <p:txBody>
          <a:bodyPr lIns="108000" tIns="72000" rIns="108000" bIns="72000" anchor="ctr"/>
          <a:lstStyle/>
          <a:p>
            <a:pPr algn="ctr">
              <a:lnSpc>
                <a:spcPct val="110000"/>
              </a:lnSpc>
            </a:pPr>
            <a:r>
              <a:rPr lang="en-IN" sz="19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Theme 4: Security or Confidentiality Issues</a:t>
            </a:r>
          </a:p>
        </p:txBody>
      </p:sp>
      <p:sp>
        <p:nvSpPr>
          <p:cNvPr id="39" name="Rectangle 17" descr="Creative listing layouts&#10;4 Pointer layout">
            <a:extLst>
              <a:ext uri="{FF2B5EF4-FFF2-40B4-BE49-F238E27FC236}">
                <a16:creationId xmlns:a16="http://schemas.microsoft.com/office/drawing/2014/main" id="{5B8167E5-1F29-42E7-ADA0-B447EDC61BEF}"/>
              </a:ext>
            </a:extLst>
          </p:cNvPr>
          <p:cNvSpPr>
            <a:spLocks noChangeArrowheads="1"/>
          </p:cNvSpPr>
          <p:nvPr/>
        </p:nvSpPr>
        <p:spPr bwMode="gray">
          <a:xfrm>
            <a:off x="8938740" y="2675099"/>
            <a:ext cx="3009383" cy="4014116"/>
          </a:xfrm>
          <a:prstGeom prst="rect">
            <a:avLst/>
          </a:prstGeom>
          <a:noFill/>
          <a:ln w="25400" cap="flat" cmpd="sng" algn="ctr">
            <a:solidFill>
              <a:srgbClr val="2E2E38">
                <a:lumMod val="60000"/>
                <a:lumOff val="40000"/>
              </a:srgbClr>
            </a:solidFill>
            <a:prstDash val="solid"/>
            <a:headEnd/>
            <a:tailEnd/>
          </a:ln>
          <a:effectLst/>
        </p:spPr>
        <p:txBody>
          <a:bodyPr lIns="72000" tIns="72000" rIns="72000" bIns="72000" anchor="t" anchorCtr="0"/>
          <a:lstStyle/>
          <a:p>
            <a:pPr marL="0" lvl="1" algn="just">
              <a:lnSpc>
                <a:spcPct val="110000"/>
              </a:lnSpc>
            </a:pPr>
            <a:r>
              <a:rPr lang="en-IN" sz="1200" b="1" dirty="0">
                <a:solidFill>
                  <a:srgbClr val="374151"/>
                </a:solidFill>
                <a:latin typeface="Times New Roman" panose="02020603050405020304" pitchFamily="18" charset="0"/>
                <a:cs typeface="Times New Roman" panose="02020603050405020304" pitchFamily="18" charset="0"/>
              </a:rPr>
              <a:t>Barriers/Challenges:</a:t>
            </a:r>
          </a:p>
          <a:p>
            <a:pPr marL="171450" lvl="1" indent="-171450" algn="just">
              <a:lnSpc>
                <a:spcPct val="95000"/>
              </a:lnSpc>
              <a:spcAft>
                <a:spcPts val="800"/>
              </a:spcAft>
              <a:buClr>
                <a:srgbClr val="FFE500"/>
              </a:buClr>
              <a:buSzPct val="70000"/>
              <a:buFont typeface="Arial" pitchFamily="34" charset="0"/>
              <a:buChar char="►"/>
              <a:defRPr/>
            </a:pPr>
            <a:r>
              <a:rPr lang="en-IN" sz="1200" b="1" kern="0" dirty="0">
                <a:solidFill>
                  <a:srgbClr val="000000"/>
                </a:solidFill>
                <a:latin typeface="EYInterstate Light" panose="02000506000000020004" pitchFamily="2" charset="0"/>
              </a:rPr>
              <a:t>Data privacy concerns</a:t>
            </a:r>
            <a:r>
              <a:rPr lang="en-IN" sz="1200" kern="0" dirty="0">
                <a:solidFill>
                  <a:srgbClr val="000000"/>
                </a:solidFill>
                <a:latin typeface="EYInterstate Light" panose="02000506000000020004" pitchFamily="2" charset="0"/>
              </a:rPr>
              <a:t>: Patients have concerns about sharing sensitive information on digital platforms.</a:t>
            </a:r>
          </a:p>
          <a:p>
            <a:pPr marL="171450" lvl="1" indent="-171450" algn="just">
              <a:lnSpc>
                <a:spcPct val="95000"/>
              </a:lnSpc>
              <a:spcAft>
                <a:spcPts val="800"/>
              </a:spcAft>
              <a:buClr>
                <a:srgbClr val="FFE500"/>
              </a:buClr>
              <a:buSzPct val="70000"/>
              <a:buFont typeface="Arial" pitchFamily="34" charset="0"/>
              <a:buChar char="►"/>
              <a:defRPr/>
            </a:pPr>
            <a:r>
              <a:rPr lang="en-IN" sz="1200" b="1" kern="0" dirty="0">
                <a:solidFill>
                  <a:srgbClr val="000000"/>
                </a:solidFill>
                <a:latin typeface="EYInterstate Light" panose="02000506000000020004" pitchFamily="2" charset="0"/>
              </a:rPr>
              <a:t>Platform vulnerabilities</a:t>
            </a:r>
            <a:r>
              <a:rPr lang="en-IN" sz="1200" kern="0" dirty="0">
                <a:solidFill>
                  <a:srgbClr val="000000"/>
                </a:solidFill>
                <a:latin typeface="EYInterstate Light" panose="02000506000000020004" pitchFamily="2" charset="0"/>
              </a:rPr>
              <a:t>: Data breaches and unauthorized access compromise patient security.</a:t>
            </a:r>
          </a:p>
          <a:p>
            <a:pPr marL="0" lvl="1" algn="just">
              <a:lnSpc>
                <a:spcPct val="110000"/>
              </a:lnSpc>
            </a:pPr>
            <a:r>
              <a:rPr lang="en-IN" sz="1200" b="1" dirty="0">
                <a:solidFill>
                  <a:srgbClr val="374151"/>
                </a:solidFill>
                <a:latin typeface="Times New Roman" panose="02020603050405020304" pitchFamily="18" charset="0"/>
                <a:cs typeface="Times New Roman" panose="02020603050405020304" pitchFamily="18" charset="0"/>
              </a:rPr>
              <a:t>Digital Interventions:</a:t>
            </a:r>
          </a:p>
          <a:p>
            <a:pPr marL="171450" lvl="1" indent="-171450" algn="just">
              <a:lnSpc>
                <a:spcPct val="95000"/>
              </a:lnSpc>
              <a:spcAft>
                <a:spcPts val="800"/>
              </a:spcAft>
              <a:buClr>
                <a:srgbClr val="FFE500"/>
              </a:buClr>
              <a:buSzPct val="70000"/>
              <a:buFont typeface="Arial" pitchFamily="34" charset="0"/>
              <a:buChar char="►"/>
              <a:defRPr/>
            </a:pPr>
            <a:r>
              <a:rPr lang="en-IN" sz="1200" b="1" kern="0" dirty="0">
                <a:solidFill>
                  <a:srgbClr val="000000"/>
                </a:solidFill>
                <a:latin typeface="EYInterstate Light" panose="02000506000000020004" pitchFamily="2" charset="0"/>
              </a:rPr>
              <a:t>Secure and encrypted platforms</a:t>
            </a:r>
            <a:r>
              <a:rPr lang="en-IN" sz="1200" kern="0" dirty="0">
                <a:solidFill>
                  <a:srgbClr val="000000"/>
                </a:solidFill>
                <a:latin typeface="EYInterstate Light" panose="02000506000000020004" pitchFamily="2" charset="0"/>
              </a:rPr>
              <a:t>: Implementing platforms with robust security measures addresses data privacy concerns.</a:t>
            </a:r>
          </a:p>
          <a:p>
            <a:pPr marL="171450" lvl="1" indent="-171450" algn="just">
              <a:lnSpc>
                <a:spcPct val="95000"/>
              </a:lnSpc>
              <a:spcAft>
                <a:spcPts val="800"/>
              </a:spcAft>
              <a:buClr>
                <a:srgbClr val="FFE500"/>
              </a:buClr>
              <a:buSzPct val="70000"/>
              <a:buFont typeface="Arial" pitchFamily="34" charset="0"/>
              <a:buChar char="►"/>
              <a:defRPr/>
            </a:pPr>
            <a:r>
              <a:rPr lang="en-IN" sz="1200" b="1" kern="0" dirty="0">
                <a:solidFill>
                  <a:srgbClr val="000000"/>
                </a:solidFill>
                <a:latin typeface="EYInterstate Light" panose="02000506000000020004" pitchFamily="2" charset="0"/>
              </a:rPr>
              <a:t>Training on privacy and security</a:t>
            </a:r>
            <a:r>
              <a:rPr lang="en-IN" sz="1200" kern="0" dirty="0">
                <a:solidFill>
                  <a:srgbClr val="000000"/>
                </a:solidFill>
                <a:latin typeface="EYInterstate Light" panose="02000506000000020004" pitchFamily="2" charset="0"/>
              </a:rPr>
              <a:t>: Education on best practices ensures adherence to confidentiality standards.</a:t>
            </a:r>
          </a:p>
        </p:txBody>
      </p:sp>
      <p:sp>
        <p:nvSpPr>
          <p:cNvPr id="40" name="Ellipse 68" descr="Creative listing layouts&#10;4 Pointer layout">
            <a:extLst>
              <a:ext uri="{FF2B5EF4-FFF2-40B4-BE49-F238E27FC236}">
                <a16:creationId xmlns:a16="http://schemas.microsoft.com/office/drawing/2014/main" id="{EA6E45B7-059D-449E-9CF6-BB10CDDB64BC}"/>
              </a:ext>
            </a:extLst>
          </p:cNvPr>
          <p:cNvSpPr/>
          <p:nvPr/>
        </p:nvSpPr>
        <p:spPr bwMode="gray">
          <a:xfrm>
            <a:off x="8926911" y="1128144"/>
            <a:ext cx="716089" cy="671808"/>
          </a:xfrm>
          <a:prstGeom prst="ellipse">
            <a:avLst/>
          </a:prstGeom>
          <a:solidFill>
            <a:srgbClr val="2E2E38">
              <a:lumMod val="60000"/>
              <a:lumOff val="40000"/>
            </a:srgbClr>
          </a:solidFill>
          <a:ln w="25400" cap="flat" cmpd="sng" algn="ctr">
            <a:noFill/>
            <a:prstDash val="solid"/>
            <a:headEnd/>
            <a:tailEn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rgbClr val="000000"/>
              </a:solidFill>
              <a:effectLst/>
              <a:uLnTx/>
              <a:uFillTx/>
              <a:latin typeface="Arial"/>
            </a:endParaRPr>
          </a:p>
        </p:txBody>
      </p:sp>
      <p:sp>
        <p:nvSpPr>
          <p:cNvPr id="41" name="Ellipse 69" descr="Creative listing layouts&#10;4 Pointer layout">
            <a:extLst>
              <a:ext uri="{FF2B5EF4-FFF2-40B4-BE49-F238E27FC236}">
                <a16:creationId xmlns:a16="http://schemas.microsoft.com/office/drawing/2014/main" id="{A84F2E77-50D2-43AB-ADB9-1D51A8368636}"/>
              </a:ext>
            </a:extLst>
          </p:cNvPr>
          <p:cNvSpPr/>
          <p:nvPr/>
        </p:nvSpPr>
        <p:spPr bwMode="gray">
          <a:xfrm>
            <a:off x="8995858" y="1203426"/>
            <a:ext cx="571651" cy="554098"/>
          </a:xfrm>
          <a:prstGeom prst="ellipse">
            <a:avLst/>
          </a:prstGeom>
          <a:solidFill>
            <a:srgbClr val="FFFFFF"/>
          </a:solidFill>
          <a:ln w="25400" cap="flat" cmpd="sng" algn="ctr">
            <a:noFill/>
            <a:prstDash val="solid"/>
            <a:headEnd/>
            <a:tailEnd/>
          </a:ln>
          <a:effectLst/>
        </p:spPr>
        <p:txBody>
          <a:bodyPr lIns="0" tIns="0" rIns="0" bIns="0" rtlCol="0" anchor="ctr"/>
          <a:lstStyle/>
          <a:p>
            <a:pPr algn="ctr">
              <a:defRPr/>
            </a:pPr>
            <a:r>
              <a:rPr lang="de-DE" sz="3200" b="1" kern="0" dirty="0">
                <a:solidFill>
                  <a:srgbClr val="2E2E38"/>
                </a:solidFill>
                <a:latin typeface="EYInterstate Light" panose="02000506000000020004" pitchFamily="2" charset="0"/>
              </a:rPr>
              <a:t>4</a:t>
            </a:r>
          </a:p>
        </p:txBody>
      </p:sp>
    </p:spTree>
    <p:extLst>
      <p:ext uri="{BB962C8B-B14F-4D97-AF65-F5344CB8AC3E}">
        <p14:creationId xmlns:p14="http://schemas.microsoft.com/office/powerpoint/2010/main" val="1068885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a:xfrm>
            <a:off x="838200" y="-51858"/>
            <a:ext cx="10515600" cy="1325563"/>
          </a:xfrm>
        </p:spPr>
        <p:txBody>
          <a:bodyPr>
            <a:normAutofit/>
          </a:bodyPr>
          <a:lstStyle/>
          <a:p>
            <a:pPr algn="ctr"/>
            <a:r>
              <a:rPr lang="en-IN" sz="4000" b="1" dirty="0"/>
              <a:t>Discussion</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493986" y="1145819"/>
            <a:ext cx="11288111" cy="5691161"/>
          </a:xfrm>
        </p:spPr>
        <p:txBody>
          <a:bodyPr>
            <a:normAutofit fontScale="55000" lnSpcReduction="20000"/>
          </a:bodyPr>
          <a:lstStyle/>
          <a:p>
            <a:pPr marL="742950" indent="-742950" algn="l">
              <a:buFont typeface="+mj-lt"/>
              <a:buAutoNum type="arabicPeriod"/>
            </a:pPr>
            <a:r>
              <a:rPr lang="en-IN" sz="3600" b="1" i="0" dirty="0">
                <a:effectLst/>
                <a:latin typeface="Times New Roman" panose="02020603050405020304" pitchFamily="18" charset="0"/>
                <a:cs typeface="Times New Roman" panose="02020603050405020304" pitchFamily="18" charset="0"/>
              </a:rPr>
              <a:t>Barriers and Challenges </a:t>
            </a:r>
          </a:p>
          <a:p>
            <a:pPr marL="0" indent="0" algn="l">
              <a:buNone/>
            </a:pPr>
            <a:endParaRPr lang="en-IN" sz="1100" b="1" dirty="0">
              <a:latin typeface="Times New Roman" panose="02020603050405020304" pitchFamily="18" charset="0"/>
              <a:cs typeface="Times New Roman" panose="02020603050405020304" pitchFamily="18" charset="0"/>
            </a:endParaRPr>
          </a:p>
          <a:p>
            <a:pPr marL="0" indent="0" algn="l">
              <a:buNone/>
            </a:pPr>
            <a:r>
              <a:rPr lang="en-IN" sz="3100" b="1" dirty="0">
                <a:latin typeface="Times New Roman" panose="02020603050405020304" pitchFamily="18" charset="0"/>
                <a:cs typeface="Times New Roman" panose="02020603050405020304" pitchFamily="18" charset="0"/>
              </a:rPr>
              <a:t>F</a:t>
            </a:r>
            <a:r>
              <a:rPr lang="en-IN" sz="3100" b="1" i="0" dirty="0">
                <a:effectLst/>
                <a:latin typeface="Times New Roman" panose="02020603050405020304" pitchFamily="18" charset="0"/>
                <a:cs typeface="Times New Roman" panose="02020603050405020304" pitchFamily="18" charset="0"/>
              </a:rPr>
              <a:t>or Telepsychiatry Providers</a:t>
            </a:r>
          </a:p>
          <a:p>
            <a:pPr algn="l">
              <a:buFont typeface="Arial" panose="020B0604020202020204" pitchFamily="34" charset="0"/>
              <a:buChar char="•"/>
            </a:pPr>
            <a:r>
              <a:rPr lang="en-IN" sz="2900" b="0" i="0" dirty="0">
                <a:effectLst/>
                <a:latin typeface="Times New Roman" panose="02020603050405020304" pitchFamily="18" charset="0"/>
                <a:cs typeface="Times New Roman" panose="02020603050405020304" pitchFamily="18" charset="0"/>
              </a:rPr>
              <a:t>Technological issues: Software compatibility, connectivity problems, and technical glitches [3,4].</a:t>
            </a:r>
          </a:p>
          <a:p>
            <a:pPr algn="l">
              <a:buFont typeface="Arial" panose="020B0604020202020204" pitchFamily="34" charset="0"/>
              <a:buChar char="•"/>
            </a:pPr>
            <a:r>
              <a:rPr lang="en-IN" sz="2900" b="0" i="0" dirty="0">
                <a:effectLst/>
                <a:latin typeface="Times New Roman" panose="02020603050405020304" pitchFamily="18" charset="0"/>
                <a:cs typeface="Times New Roman" panose="02020603050405020304" pitchFamily="18" charset="0"/>
              </a:rPr>
              <a:t>Reimbursement and medicolegal concerns: Inadequate reimbursement and worries about liability [5].</a:t>
            </a:r>
          </a:p>
          <a:p>
            <a:pPr algn="l">
              <a:buFont typeface="Arial" panose="020B0604020202020204" pitchFamily="34" charset="0"/>
              <a:buChar char="•"/>
            </a:pPr>
            <a:r>
              <a:rPr lang="en-IN" sz="2900" b="0" i="0" dirty="0">
                <a:effectLst/>
                <a:latin typeface="Times New Roman" panose="02020603050405020304" pitchFamily="18" charset="0"/>
                <a:cs typeface="Times New Roman" panose="02020603050405020304" pitchFamily="18" charset="0"/>
              </a:rPr>
              <a:t>Psychiatrist satisfaction: Mixed findings, with some concerns about missing non-verbal cues and anxiety about technology [6].</a:t>
            </a:r>
          </a:p>
          <a:p>
            <a:pPr marL="0" indent="0" algn="l">
              <a:buNone/>
            </a:pPr>
            <a:endParaRPr lang="en-IN" sz="2700" b="1" dirty="0">
              <a:latin typeface="Times New Roman" panose="02020603050405020304" pitchFamily="18" charset="0"/>
              <a:cs typeface="Times New Roman" panose="02020603050405020304" pitchFamily="18" charset="0"/>
            </a:endParaRPr>
          </a:p>
          <a:p>
            <a:pPr marL="0" indent="0">
              <a:buNone/>
            </a:pPr>
            <a:r>
              <a:rPr lang="en-IN" sz="3100" b="1" dirty="0">
                <a:latin typeface="Times New Roman" panose="02020603050405020304" pitchFamily="18" charset="0"/>
                <a:cs typeface="Times New Roman" panose="02020603050405020304" pitchFamily="18" charset="0"/>
              </a:rPr>
              <a:t>For Psychiatric Patients</a:t>
            </a:r>
          </a:p>
          <a:p>
            <a:pPr algn="l">
              <a:buFont typeface="Arial" panose="020B0604020202020204" pitchFamily="34" charset="0"/>
              <a:buChar char="•"/>
            </a:pPr>
            <a:r>
              <a:rPr lang="en-IN" sz="2900" b="0" i="0" dirty="0">
                <a:effectLst/>
                <a:latin typeface="Times New Roman" panose="02020603050405020304" pitchFamily="18" charset="0"/>
                <a:cs typeface="Times New Roman" panose="02020603050405020304" pitchFamily="18" charset="0"/>
              </a:rPr>
              <a:t>Connectivity issues: Limited internet access in rural areas affecting seamless telepsychiatry services [5,6,7,11].</a:t>
            </a:r>
          </a:p>
          <a:p>
            <a:pPr algn="l">
              <a:buFont typeface="Arial" panose="020B0604020202020204" pitchFamily="34" charset="0"/>
              <a:buChar char="•"/>
            </a:pPr>
            <a:r>
              <a:rPr lang="en-IN" sz="2900" b="0" i="0" dirty="0">
                <a:effectLst/>
                <a:latin typeface="Times New Roman" panose="02020603050405020304" pitchFamily="18" charset="0"/>
                <a:cs typeface="Times New Roman" panose="02020603050405020304" pitchFamily="18" charset="0"/>
              </a:rPr>
              <a:t>Patient satisfaction: Ensuring high patient satisfaction with telepsychiatry by addressing connectivity and technical challenges [5,6].</a:t>
            </a:r>
          </a:p>
          <a:p>
            <a:pPr algn="l">
              <a:buFont typeface="Arial" panose="020B0604020202020204" pitchFamily="34" charset="0"/>
              <a:buChar char="•"/>
            </a:pPr>
            <a:r>
              <a:rPr lang="en-IN" sz="2900" b="0" i="0" dirty="0">
                <a:effectLst/>
                <a:latin typeface="Times New Roman" panose="02020603050405020304" pitchFamily="18" charset="0"/>
                <a:cs typeface="Times New Roman" panose="02020603050405020304" pitchFamily="18" charset="0"/>
              </a:rPr>
              <a:t>Patient management: Difficulty in conducting comprehensive assessments remotely and limited multidisciplinary collaboration [4,6].</a:t>
            </a:r>
          </a:p>
          <a:p>
            <a:pPr marL="0" indent="0" algn="l">
              <a:buNone/>
            </a:pPr>
            <a:endParaRPr lang="en-IN" sz="2900" b="0" i="0" dirty="0">
              <a:effectLst/>
              <a:latin typeface="Times New Roman" panose="02020603050405020304" pitchFamily="18" charset="0"/>
              <a:cs typeface="Times New Roman" panose="02020603050405020304" pitchFamily="18" charset="0"/>
            </a:endParaRPr>
          </a:p>
          <a:p>
            <a:pPr marL="742950" indent="-742950">
              <a:buFont typeface="+mj-lt"/>
              <a:buAutoNum type="arabicPeriod" startAt="2"/>
            </a:pPr>
            <a:r>
              <a:rPr lang="en-IN" sz="3600" b="1" dirty="0">
                <a:latin typeface="Times New Roman" panose="02020603050405020304" pitchFamily="18" charset="0"/>
                <a:cs typeface="Times New Roman" panose="02020603050405020304" pitchFamily="18" charset="0"/>
              </a:rPr>
              <a:t>Technology Interventions for Future Improvement</a:t>
            </a:r>
          </a:p>
          <a:p>
            <a:pPr algn="l">
              <a:buFont typeface="Arial" panose="020B0604020202020204" pitchFamily="34" charset="0"/>
              <a:buChar char="•"/>
            </a:pPr>
            <a:r>
              <a:rPr lang="en-IN" sz="2900" b="0" i="0" dirty="0">
                <a:effectLst/>
                <a:latin typeface="Times New Roman" panose="02020603050405020304" pitchFamily="18" charset="0"/>
                <a:cs typeface="Times New Roman" panose="02020603050405020304" pitchFamily="18" charset="0"/>
              </a:rPr>
              <a:t>Artificial Intelligence (AI): Automating administrative tasks, personalized treatment plans, and chatbots for support and information.</a:t>
            </a:r>
          </a:p>
          <a:p>
            <a:pPr algn="l">
              <a:buFont typeface="Arial" panose="020B0604020202020204" pitchFamily="34" charset="0"/>
              <a:buChar char="•"/>
            </a:pPr>
            <a:r>
              <a:rPr lang="en-IN" sz="2900" b="0" i="0" dirty="0">
                <a:effectLst/>
                <a:latin typeface="Times New Roman" panose="02020603050405020304" pitchFamily="18" charset="0"/>
                <a:cs typeface="Times New Roman" panose="02020603050405020304" pitchFamily="18" charset="0"/>
              </a:rPr>
              <a:t>Mobile Applications: User-friendly interfaces for secure messaging, appointment scheduling, and self-help resources.</a:t>
            </a:r>
          </a:p>
          <a:p>
            <a:pPr algn="l">
              <a:buFont typeface="Arial" panose="020B0604020202020204" pitchFamily="34" charset="0"/>
              <a:buChar char="•"/>
            </a:pPr>
            <a:r>
              <a:rPr lang="en-IN" sz="2900" b="0" i="0" dirty="0">
                <a:effectLst/>
                <a:latin typeface="Times New Roman" panose="02020603050405020304" pitchFamily="18" charset="0"/>
                <a:cs typeface="Times New Roman" panose="02020603050405020304" pitchFamily="18" charset="0"/>
              </a:rPr>
              <a:t>Remote Monitoring Devices: Continuous assessment of patient functioning, enabling personalized treatment adjustments.</a:t>
            </a:r>
          </a:p>
          <a:p>
            <a:pPr algn="l">
              <a:buFont typeface="Arial" panose="020B0604020202020204" pitchFamily="34" charset="0"/>
              <a:buChar char="•"/>
            </a:pPr>
            <a:r>
              <a:rPr lang="en-IN" sz="2900" b="0" i="0" dirty="0">
                <a:effectLst/>
                <a:latin typeface="Times New Roman" panose="02020603050405020304" pitchFamily="18" charset="0"/>
                <a:cs typeface="Times New Roman" panose="02020603050405020304" pitchFamily="18" charset="0"/>
              </a:rPr>
              <a:t>Telecollaboration Tools: Facilitating communication and interdisciplinary collaborations among healthcare professionals</a:t>
            </a:r>
            <a:r>
              <a:rPr lang="en-IN" sz="2900" b="0" i="0" dirty="0">
                <a:effectLst/>
                <a:latin typeface="Söhne"/>
              </a:rPr>
              <a:t>.</a:t>
            </a:r>
          </a:p>
          <a:p>
            <a:pPr marL="0" indent="0" algn="l">
              <a:buNone/>
            </a:pPr>
            <a:r>
              <a:rPr lang="en-IN" sz="2900" dirty="0">
                <a:latin typeface="Söhne"/>
              </a:rPr>
              <a:t>[2,5,6,9,11]</a:t>
            </a:r>
            <a:endParaRPr lang="en-IN" sz="2900" b="0" i="0" dirty="0">
              <a:effectLst/>
              <a:latin typeface="Söhne"/>
            </a:endParaRPr>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11</a:t>
            </a:fld>
            <a:endParaRPr lang="en-IN"/>
          </a:p>
        </p:txBody>
      </p:sp>
      <p:pic>
        <p:nvPicPr>
          <p:cNvPr id="6" name="Picture 5">
            <a:extLst>
              <a:ext uri="{FF2B5EF4-FFF2-40B4-BE49-F238E27FC236}">
                <a16:creationId xmlns:a16="http://schemas.microsoft.com/office/drawing/2014/main"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1734206" cy="816289"/>
          </a:xfrm>
          <a:prstGeom prst="rect">
            <a:avLst/>
          </a:prstGeom>
        </p:spPr>
      </p:pic>
    </p:spTree>
    <p:extLst>
      <p:ext uri="{BB962C8B-B14F-4D97-AF65-F5344CB8AC3E}">
        <p14:creationId xmlns:p14="http://schemas.microsoft.com/office/powerpoint/2010/main" val="2616270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a:xfrm>
            <a:off x="838200" y="8993"/>
            <a:ext cx="10515600" cy="1325563"/>
          </a:xfrm>
        </p:spPr>
        <p:txBody>
          <a:bodyPr>
            <a:normAutofit/>
          </a:bodyPr>
          <a:lstStyle/>
          <a:p>
            <a:pPr algn="ctr"/>
            <a:r>
              <a:rPr lang="en-IN" sz="4000" b="1" dirty="0"/>
              <a:t>Discussion </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838200" y="1093080"/>
            <a:ext cx="10515600" cy="5659820"/>
          </a:xfrm>
        </p:spPr>
        <p:txBody>
          <a:bodyPr>
            <a:normAutofit lnSpcReduction="10000"/>
          </a:bodyPr>
          <a:lstStyle/>
          <a:p>
            <a:pPr marL="742950" indent="-742950">
              <a:lnSpc>
                <a:spcPct val="70000"/>
              </a:lnSpc>
              <a:buFont typeface="+mj-lt"/>
              <a:buAutoNum type="arabicPeriod" startAt="3"/>
            </a:pPr>
            <a:r>
              <a:rPr lang="en-IN" sz="2000" b="1" dirty="0">
                <a:latin typeface="Times New Roman" panose="02020603050405020304" pitchFamily="18" charset="0"/>
                <a:cs typeface="Times New Roman" panose="02020603050405020304" pitchFamily="18" charset="0"/>
              </a:rPr>
              <a:t>Current Trends in Telepsychiatry:</a:t>
            </a:r>
          </a:p>
          <a:p>
            <a:r>
              <a:rPr lang="en-IN" sz="1600" dirty="0">
                <a:latin typeface="Times New Roman" panose="02020603050405020304" pitchFamily="18" charset="0"/>
                <a:cs typeface="Times New Roman" panose="02020603050405020304" pitchFamily="18" charset="0"/>
              </a:rPr>
              <a:t>Services offered: Virtual consultations, remote assessments, medication management, and therapy sessions. </a:t>
            </a:r>
          </a:p>
          <a:p>
            <a:r>
              <a:rPr lang="en-IN" sz="1600" dirty="0">
                <a:latin typeface="Times New Roman" panose="02020603050405020304" pitchFamily="18" charset="0"/>
                <a:cs typeface="Times New Roman" panose="02020603050405020304" pitchFamily="18" charset="0"/>
              </a:rPr>
              <a:t>Technologies used: Video conferencing platforms, secure messaging systems, remote monitoring devices, and mobile applications.</a:t>
            </a:r>
          </a:p>
          <a:p>
            <a:pPr marL="0" indent="0">
              <a:buNone/>
            </a:pPr>
            <a:r>
              <a:rPr lang="en-IN" sz="1600" b="0" i="0" dirty="0">
                <a:effectLst/>
                <a:latin typeface="Söhne"/>
              </a:rPr>
              <a:t>[12,13,14,16].</a:t>
            </a:r>
          </a:p>
          <a:p>
            <a:pPr marL="0" indent="0">
              <a:buNone/>
            </a:pPr>
            <a:endParaRPr lang="en-IN" sz="1600" dirty="0">
              <a:latin typeface="Times New Roman" panose="02020603050405020304" pitchFamily="18" charset="0"/>
              <a:cs typeface="Times New Roman" panose="02020603050405020304" pitchFamily="18" charset="0"/>
            </a:endParaRPr>
          </a:p>
          <a:p>
            <a:pPr marL="742950" indent="-742950">
              <a:lnSpc>
                <a:spcPct val="70000"/>
              </a:lnSpc>
              <a:buFont typeface="+mj-lt"/>
              <a:buAutoNum type="arabicPeriod" startAt="4"/>
            </a:pPr>
            <a:r>
              <a:rPr lang="en-IN" sz="2000" b="1" dirty="0">
                <a:latin typeface="Times New Roman" panose="02020603050405020304" pitchFamily="18" charset="0"/>
                <a:cs typeface="Times New Roman" panose="02020603050405020304" pitchFamily="18" charset="0"/>
              </a:rPr>
              <a:t>Ethical and Legal Issues in Telepsychiatry:</a:t>
            </a:r>
          </a:p>
          <a:p>
            <a:r>
              <a:rPr lang="en-IN" sz="1600" dirty="0">
                <a:latin typeface="Times New Roman" panose="02020603050405020304" pitchFamily="18" charset="0"/>
                <a:cs typeface="Times New Roman" panose="02020603050405020304" pitchFamily="18" charset="0"/>
              </a:rPr>
              <a:t>Privacy and confidentiality: Robust encryption techniques, adherence to privacy regulations, and secure storage of patient records.</a:t>
            </a:r>
          </a:p>
          <a:p>
            <a:r>
              <a:rPr lang="en-IN" sz="1600" dirty="0">
                <a:latin typeface="Times New Roman" panose="02020603050405020304" pitchFamily="18" charset="0"/>
                <a:cs typeface="Times New Roman" panose="02020603050405020304" pitchFamily="18" charset="0"/>
              </a:rPr>
              <a:t>Informed consent: Ensuring patients understand the limitations and risks of telepsychiatry services.</a:t>
            </a:r>
          </a:p>
          <a:p>
            <a:r>
              <a:rPr lang="en-IN" sz="1600" dirty="0">
                <a:latin typeface="Times New Roman" panose="02020603050405020304" pitchFamily="18" charset="0"/>
                <a:cs typeface="Times New Roman" panose="02020603050405020304" pitchFamily="18" charset="0"/>
              </a:rPr>
              <a:t>Liability: Addressing concerns regarding medicolegal issues, liability, and responsibility for patient outcomes.</a:t>
            </a:r>
          </a:p>
          <a:p>
            <a:pPr marL="0" indent="0">
              <a:buNone/>
            </a:pPr>
            <a:r>
              <a:rPr lang="en-IN" sz="1600" dirty="0">
                <a:latin typeface="Times New Roman" panose="02020603050405020304" pitchFamily="18" charset="0"/>
                <a:cs typeface="Times New Roman" panose="02020603050405020304" pitchFamily="18" charset="0"/>
              </a:rPr>
              <a:t>[15,17,21,24].</a:t>
            </a:r>
          </a:p>
          <a:p>
            <a:pPr marL="0" indent="0">
              <a:buNone/>
            </a:pPr>
            <a:endParaRPr lang="en-IN" sz="1600" dirty="0">
              <a:latin typeface="Times New Roman" panose="02020603050405020304" pitchFamily="18" charset="0"/>
              <a:cs typeface="Times New Roman" panose="02020603050405020304" pitchFamily="18" charset="0"/>
            </a:endParaRPr>
          </a:p>
          <a:p>
            <a:pPr marL="0" indent="0">
              <a:lnSpc>
                <a:spcPct val="70000"/>
              </a:lnSpc>
              <a:buNone/>
            </a:pPr>
            <a:r>
              <a:rPr lang="en-IN" sz="1700" b="1" dirty="0">
                <a:latin typeface="Times New Roman" panose="02020603050405020304" pitchFamily="18" charset="0"/>
                <a:cs typeface="Times New Roman" panose="02020603050405020304" pitchFamily="18" charset="0"/>
              </a:rPr>
              <a:t>Recommendations for Ethical and Legal Compliance:</a:t>
            </a:r>
          </a:p>
          <a:p>
            <a:r>
              <a:rPr lang="en-IN" sz="1600" dirty="0">
                <a:latin typeface="Times New Roman" panose="02020603050405020304" pitchFamily="18" charset="0"/>
                <a:cs typeface="Times New Roman" panose="02020603050405020304" pitchFamily="18" charset="0"/>
              </a:rPr>
              <a:t>Data protection: Complying with relevant data protection laws and implementing secure video conferencing platforms.</a:t>
            </a:r>
          </a:p>
          <a:p>
            <a:r>
              <a:rPr lang="en-IN" sz="1600" dirty="0">
                <a:latin typeface="Times New Roman" panose="02020603050405020304" pitchFamily="18" charset="0"/>
                <a:cs typeface="Times New Roman" panose="02020603050405020304" pitchFamily="18" charset="0"/>
              </a:rPr>
              <a:t>Comprehensive training: Providing psychiatrists and staff with training on data privacy protocols and ethical guidelines.</a:t>
            </a:r>
          </a:p>
          <a:p>
            <a:r>
              <a:rPr lang="en-IN" sz="1600" dirty="0">
                <a:latin typeface="Times New Roman" panose="02020603050405020304" pitchFamily="18" charset="0"/>
                <a:cs typeface="Times New Roman" panose="02020603050405020304" pitchFamily="18" charset="0"/>
              </a:rPr>
              <a:t>Cultural considerations: Adapting telepsychiatry services to the cultural context and ensuring inclusivity and equity.</a:t>
            </a:r>
          </a:p>
          <a:p>
            <a:pPr marL="0" indent="0">
              <a:buNone/>
            </a:pPr>
            <a:r>
              <a:rPr lang="en-IN" sz="1600" dirty="0">
                <a:latin typeface="Times New Roman" panose="02020603050405020304" pitchFamily="18" charset="0"/>
                <a:cs typeface="Times New Roman" panose="02020603050405020304" pitchFamily="18" charset="0"/>
              </a:rPr>
              <a:t>[15,18,19,21,24].</a:t>
            </a:r>
          </a:p>
        </p:txBody>
      </p:sp>
      <p:sp>
        <p:nvSpPr>
          <p:cNvPr id="4" name="Slide Number Placeholder 3">
            <a:extLst>
              <a:ext uri="{FF2B5EF4-FFF2-40B4-BE49-F238E27FC236}">
                <a16:creationId xmlns:a16="http://schemas.microsoft.com/office/drawing/2014/main" id="{A55A2AEE-BCF7-2356-2A0D-334825D425B5}"/>
              </a:ext>
            </a:extLst>
          </p:cNvPr>
          <p:cNvSpPr>
            <a:spLocks noGrp="1"/>
          </p:cNvSpPr>
          <p:nvPr>
            <p:ph type="sldNum" sz="quarter" idx="12"/>
          </p:nvPr>
        </p:nvSpPr>
        <p:spPr/>
        <p:txBody>
          <a:bodyPr/>
          <a:lstStyle/>
          <a:p>
            <a:fld id="{26AD20E6-394B-4DF0-96A5-9647FF39C943}" type="slidenum">
              <a:rPr lang="en-IN" smtClean="0"/>
              <a:t>12</a:t>
            </a:fld>
            <a:endParaRPr lang="en-IN"/>
          </a:p>
        </p:txBody>
      </p:sp>
      <p:pic>
        <p:nvPicPr>
          <p:cNvPr id="6" name="Picture 5">
            <a:extLst>
              <a:ext uri="{FF2B5EF4-FFF2-40B4-BE49-F238E27FC236}">
                <a16:creationId xmlns:a16="http://schemas.microsoft.com/office/drawing/2014/main" id="{67E54A9D-4B6F-6671-1709-E2CF64355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0025"/>
            <a:ext cx="1765738" cy="831132"/>
          </a:xfrm>
          <a:prstGeom prst="rect">
            <a:avLst/>
          </a:prstGeom>
        </p:spPr>
      </p:pic>
    </p:spTree>
    <p:extLst>
      <p:ext uri="{BB962C8B-B14F-4D97-AF65-F5344CB8AC3E}">
        <p14:creationId xmlns:p14="http://schemas.microsoft.com/office/powerpoint/2010/main" val="2388368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a:xfrm>
            <a:off x="838200" y="208947"/>
            <a:ext cx="10515600" cy="1325563"/>
          </a:xfrm>
        </p:spPr>
        <p:txBody>
          <a:bodyPr>
            <a:normAutofit/>
          </a:bodyPr>
          <a:lstStyle/>
          <a:p>
            <a:pPr algn="ctr"/>
            <a:r>
              <a:rPr lang="en-IN" sz="4000" b="1" dirty="0"/>
              <a:t>Conclusion</a:t>
            </a:r>
          </a:p>
        </p:txBody>
      </p:sp>
      <p:sp>
        <p:nvSpPr>
          <p:cNvPr id="3" name="Content Placeholder 2">
            <a:extLst>
              <a:ext uri="{FF2B5EF4-FFF2-40B4-BE49-F238E27FC236}">
                <a16:creationId xmlns:a16="http://schemas.microsoft.com/office/drawing/2014/main" id="{C37621F9-57FC-03A7-2EE3-925A45765D10}"/>
              </a:ext>
            </a:extLst>
          </p:cNvPr>
          <p:cNvSpPr>
            <a:spLocks noGrp="1"/>
          </p:cNvSpPr>
          <p:nvPr>
            <p:ph idx="1"/>
          </p:nvPr>
        </p:nvSpPr>
        <p:spPr>
          <a:xfrm>
            <a:off x="838200" y="1418900"/>
            <a:ext cx="10515600" cy="5439100"/>
          </a:xfrm>
        </p:spPr>
        <p:txBody>
          <a:bodyPr>
            <a:noAutofit/>
          </a:bodyPr>
          <a:lstStyle/>
          <a:p>
            <a:pPr>
              <a:buFont typeface="Arial" panose="020B0604020202020204" pitchFamily="34" charset="0"/>
              <a:buChar char="•"/>
            </a:pPr>
            <a:r>
              <a:rPr lang="en-IN" sz="1800" b="0" i="0" dirty="0">
                <a:solidFill>
                  <a:srgbClr val="374151"/>
                </a:solidFill>
                <a:effectLst/>
                <a:latin typeface="Times New Roman" panose="02020603050405020304" pitchFamily="18" charset="0"/>
                <a:cs typeface="Times New Roman" panose="02020603050405020304" pitchFamily="18" charset="0"/>
              </a:rPr>
              <a:t>Telepsychiatry in India has great potential for expanding access to mental healthcare services.</a:t>
            </a:r>
          </a:p>
          <a:p>
            <a:pPr>
              <a:buFont typeface="Arial" panose="020B0604020202020204" pitchFamily="34" charset="0"/>
              <a:buChar char="•"/>
            </a:pPr>
            <a:r>
              <a:rPr lang="en-IN" sz="1800" b="0" i="0" dirty="0">
                <a:solidFill>
                  <a:srgbClr val="374151"/>
                </a:solidFill>
                <a:effectLst/>
                <a:latin typeface="Times New Roman" panose="02020603050405020304" pitchFamily="18" charset="0"/>
                <a:cs typeface="Times New Roman" panose="02020603050405020304" pitchFamily="18" charset="0"/>
              </a:rPr>
              <a:t>Challenges include connectivity, technical difficulties, patient management, and security/confidentiality.</a:t>
            </a:r>
          </a:p>
          <a:p>
            <a:pPr>
              <a:buFont typeface="Arial" panose="020B0604020202020204" pitchFamily="34" charset="0"/>
              <a:buChar char="•"/>
            </a:pPr>
            <a:r>
              <a:rPr lang="en-IN" sz="1800" b="0" i="0" dirty="0">
                <a:solidFill>
                  <a:srgbClr val="374151"/>
                </a:solidFill>
                <a:effectLst/>
                <a:latin typeface="Times New Roman" panose="02020603050405020304" pitchFamily="18" charset="0"/>
                <a:cs typeface="Times New Roman" panose="02020603050405020304" pitchFamily="18" charset="0"/>
              </a:rPr>
              <a:t>Incorporating technology interventions like VR, AI, big data analytics, mobile apps, remote monitoring, chatbots, telemedicine platforms, ML, and gamification can enhance telepsychiatry.</a:t>
            </a:r>
          </a:p>
          <a:p>
            <a:pPr>
              <a:buFont typeface="Arial" panose="020B0604020202020204" pitchFamily="34" charset="0"/>
              <a:buChar char="•"/>
            </a:pPr>
            <a:r>
              <a:rPr lang="en-IN" sz="1800" b="0" i="0" dirty="0">
                <a:solidFill>
                  <a:srgbClr val="374151"/>
                </a:solidFill>
                <a:effectLst/>
                <a:latin typeface="Times New Roman" panose="02020603050405020304" pitchFamily="18" charset="0"/>
                <a:cs typeface="Times New Roman" panose="02020603050405020304" pitchFamily="18" charset="0"/>
              </a:rPr>
              <a:t>Further research is needed to address ethical and societal concerns.</a:t>
            </a:r>
          </a:p>
          <a:p>
            <a:pPr marL="0" indent="0">
              <a:buNone/>
            </a:pPr>
            <a:endParaRPr lang="en-IN" sz="1800" b="0" i="0" dirty="0">
              <a:solidFill>
                <a:srgbClr val="374151"/>
              </a:solidFill>
              <a:effectLst/>
              <a:latin typeface="Times New Roman" panose="02020603050405020304" pitchFamily="18" charset="0"/>
              <a:cs typeface="Times New Roman" panose="02020603050405020304" pitchFamily="18" charset="0"/>
            </a:endParaRPr>
          </a:p>
          <a:p>
            <a:pPr marL="0" indent="0">
              <a:buNone/>
            </a:pPr>
            <a:r>
              <a:rPr lang="en-IN" sz="1800" b="1" dirty="0">
                <a:solidFill>
                  <a:srgbClr val="374151"/>
                </a:solidFill>
                <a:latin typeface="Times New Roman" panose="02020603050405020304" pitchFamily="18" charset="0"/>
                <a:cs typeface="Times New Roman" panose="02020603050405020304" pitchFamily="18" charset="0"/>
              </a:rPr>
              <a:t>Recommendations:</a:t>
            </a:r>
            <a:endParaRPr lang="en-IN" sz="1800" b="1" i="0" dirty="0">
              <a:solidFill>
                <a:srgbClr val="374151"/>
              </a:solidFill>
              <a:effectLst/>
              <a:latin typeface="Times New Roman" panose="02020603050405020304" pitchFamily="18" charset="0"/>
              <a:cs typeface="Times New Roman" panose="02020603050405020304" pitchFamily="18" charset="0"/>
            </a:endParaRPr>
          </a:p>
          <a:p>
            <a:pPr>
              <a:buFont typeface="+mj-lt"/>
              <a:buAutoNum type="arabicPeriod"/>
            </a:pPr>
            <a:r>
              <a:rPr lang="en-IN" sz="1800" b="0" i="0" dirty="0">
                <a:solidFill>
                  <a:srgbClr val="374151"/>
                </a:solidFill>
                <a:effectLst/>
                <a:latin typeface="Times New Roman" panose="02020603050405020304" pitchFamily="18" charset="0"/>
                <a:cs typeface="Times New Roman" panose="02020603050405020304" pitchFamily="18" charset="0"/>
              </a:rPr>
              <a:t>Improve telepsychiatry tools: Collaborate with solution providers to enhance digital tools for secure, engaging, and evidence-based telepsychiatry services, while ensuring a cohesive user experience.</a:t>
            </a:r>
          </a:p>
          <a:p>
            <a:pPr>
              <a:buFont typeface="+mj-lt"/>
              <a:buAutoNum type="arabicPeriod"/>
            </a:pPr>
            <a:r>
              <a:rPr lang="en-IN" sz="1800" b="0" i="0" dirty="0">
                <a:solidFill>
                  <a:srgbClr val="374151"/>
                </a:solidFill>
                <a:effectLst/>
                <a:latin typeface="Times New Roman" panose="02020603050405020304" pitchFamily="18" charset="0"/>
                <a:cs typeface="Times New Roman" panose="02020603050405020304" pitchFamily="18" charset="0"/>
              </a:rPr>
              <a:t>Ensure accessibility and privacy: Increase awareness, affordability, and trust in telepsychiatry services, emphasizing anonymity, confidentiality, and data protection to encourage utilization and maintain transparent communication about data access and policies.</a:t>
            </a:r>
          </a:p>
          <a:p>
            <a:pPr>
              <a:buFont typeface="+mj-lt"/>
              <a:buAutoNum type="arabicPeriod"/>
            </a:pPr>
            <a:r>
              <a:rPr lang="en-IN" sz="1800" b="0" i="0" dirty="0">
                <a:solidFill>
                  <a:srgbClr val="374151"/>
                </a:solidFill>
                <a:effectLst/>
                <a:latin typeface="Times New Roman" panose="02020603050405020304" pitchFamily="18" charset="0"/>
                <a:cs typeface="Times New Roman" panose="02020603050405020304" pitchFamily="18" charset="0"/>
              </a:rPr>
              <a:t>Foster comprehensive care: Integrate mental health support with physical health services, promoting a holistic approach to patient care for improved outcomes.</a:t>
            </a:r>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13</a:t>
            </a:fld>
            <a:endParaRPr lang="en-IN" dirty="0"/>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2028497" cy="954812"/>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a:xfrm>
            <a:off x="838200" y="0"/>
            <a:ext cx="10515600" cy="1177159"/>
          </a:xfrm>
        </p:spPr>
        <p:txBody>
          <a:bodyPr>
            <a:normAutofit/>
          </a:bodyPr>
          <a:lstStyle/>
          <a:p>
            <a:pPr algn="ctr"/>
            <a:r>
              <a:rPr lang="en-IN" sz="4000" b="1" dirty="0"/>
              <a:t>References </a:t>
            </a:r>
          </a:p>
        </p:txBody>
      </p:sp>
      <p:sp>
        <p:nvSpPr>
          <p:cNvPr id="3" name="Content Placeholder 2">
            <a:extLst>
              <a:ext uri="{FF2B5EF4-FFF2-40B4-BE49-F238E27FC236}">
                <a16:creationId xmlns:a16="http://schemas.microsoft.com/office/drawing/2014/main" id="{3E6CD5A5-350C-07B1-88E3-70F677EEF1DB}"/>
              </a:ext>
            </a:extLst>
          </p:cNvPr>
          <p:cNvSpPr>
            <a:spLocks noGrp="1"/>
          </p:cNvSpPr>
          <p:nvPr>
            <p:ph idx="1"/>
          </p:nvPr>
        </p:nvSpPr>
        <p:spPr>
          <a:xfrm>
            <a:off x="588579" y="1334814"/>
            <a:ext cx="10983311" cy="5276193"/>
          </a:xfrm>
        </p:spPr>
        <p:txBody>
          <a:bodyPr>
            <a:normAutofit/>
          </a:bodyPr>
          <a:lstStyle/>
          <a:p>
            <a:pPr marL="342900" lvl="0" indent="-342900" algn="just">
              <a:lnSpc>
                <a:spcPct val="100000"/>
              </a:lnSpc>
              <a:buFont typeface="+mj-lt"/>
              <a:buAutoNum type="arabicPeriod"/>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Sagar R, Singh S. National Tele-Mental Health Program in India: A step towards mental health care for all? Indian J Psychiatry. 2022 Mar-Apr;64(2):117-119.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doi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10.4103/indianjpsychiatry.indianjpsychiatry_145_22.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Epub</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2022 Mar 24. PMID: 35494321; PMCID: PMC9045352.</a:t>
            </a:r>
            <a:endParaRPr lang="en-IN"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0000"/>
              </a:lnSpc>
              <a:spcAft>
                <a:spcPts val="800"/>
              </a:spcAft>
              <a:buFont typeface="+mj-lt"/>
              <a:buAutoNum type="arabicPeriod"/>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Malhotra S, Chakrabarti S, Shah R. Telepsychiatry: Promise, potential, and challenges. Indian J Psychiatry. 2013;55:3-11.</a:t>
            </a:r>
          </a:p>
          <a:p>
            <a:pPr marL="342900" lvl="0" indent="-342900" algn="just">
              <a:lnSpc>
                <a:spcPct val="100000"/>
              </a:lnSpc>
              <a:buFont typeface="+mj-lt"/>
              <a:buAutoNum type="arabicPeriod"/>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Gururaj G, Varghese M,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Benegal</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V, et al. National Mental Health Survey of India, 2015–16 prevalence, pattern and outcomes. Bengaluru: NIMHANS, 2017.</a:t>
            </a:r>
            <a:endParaRPr lang="en-IN"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0000"/>
              </a:lnSpc>
              <a:buFont typeface="+mj-lt"/>
              <a:buAutoNum type="arabicPeriod"/>
            </a:pPr>
            <a:r>
              <a:rPr lang="en-US" sz="1400" dirty="0">
                <a:effectLst/>
                <a:latin typeface="Calibri" panose="020F0502020204030204" pitchFamily="34" charset="0"/>
                <a:ea typeface="Calibri" panose="020F0502020204030204" pitchFamily="34" charset="0"/>
                <a:cs typeface="Times New Roman" panose="02020603050405020304" pitchFamily="18" charset="0"/>
              </a:rPr>
              <a:t>World Health Organization. Mental health atlas 2014. Geneva: WHO, 2015.</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0000"/>
              </a:lnSpc>
              <a:buFont typeface="+mj-lt"/>
              <a:buAutoNum type="arabicPeriod"/>
            </a:pPr>
            <a:r>
              <a:rPr lang="en-US" sz="1400" dirty="0">
                <a:effectLst/>
                <a:latin typeface="Calibri" panose="020F0502020204030204" pitchFamily="34" charset="0"/>
                <a:ea typeface="Calibri" panose="020F0502020204030204" pitchFamily="34" charset="0"/>
                <a:cs typeface="Times New Roman" panose="02020603050405020304" pitchFamily="18" charset="0"/>
              </a:rPr>
              <a:t>Sunderji N, Crawford A, and Jovanovic M. Telepsychiatry in graduate medical education: a narrative review.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Acad</a:t>
            </a:r>
            <a:r>
              <a:rPr lang="en-US" sz="1400" dirty="0">
                <a:effectLst/>
                <a:latin typeface="Calibri" panose="020F0502020204030204" pitchFamily="34" charset="0"/>
                <a:ea typeface="Calibri" panose="020F0502020204030204" pitchFamily="34" charset="0"/>
                <a:cs typeface="Times New Roman" panose="02020603050405020304" pitchFamily="18" charset="0"/>
              </a:rPr>
              <a:t> Psychiatry. 2015;39:55-62.</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0000"/>
              </a:lnSpc>
              <a:buFont typeface="+mj-lt"/>
              <a:buAutoNum type="arabicPeriod"/>
            </a:pPr>
            <a:r>
              <a:rPr lang="en-US" sz="1400" dirty="0">
                <a:effectLst/>
                <a:latin typeface="Calibri" panose="020F0502020204030204" pitchFamily="34" charset="0"/>
                <a:ea typeface="Calibri" panose="020F0502020204030204" pitchFamily="34" charset="0"/>
                <a:cs typeface="Times New Roman" panose="02020603050405020304" pitchFamily="18" charset="0"/>
              </a:rPr>
              <a:t>NIMHANS. INDIANS. Bengaluru: NIMHANS, 2019.</a:t>
            </a:r>
          </a:p>
          <a:p>
            <a:pPr marL="342900" indent="-342900" algn="just">
              <a:lnSpc>
                <a:spcPct val="100000"/>
              </a:lnSpc>
              <a:buFont typeface="+mj-lt"/>
              <a:buAutoNum type="arabicPeriod"/>
            </a:pP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Torous</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J, Staples P, and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Onnela</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J-P. Realizing the potential of mobile mental health: new methods for new data in psychiatry.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Curr</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Psychiatry Rep. 2015;17(8):602.</a:t>
            </a:r>
            <a:endParaRPr lang="en-IN" sz="5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0000"/>
              </a:lnSpc>
              <a:buFont typeface="+mj-lt"/>
              <a:buAutoNum type="arabicPeriod"/>
            </a:pPr>
            <a:r>
              <a:rPr lang="en-US" sz="1400" dirty="0">
                <a:effectLst/>
                <a:latin typeface="Calibri" panose="020F0502020204030204" pitchFamily="34" charset="0"/>
                <a:ea typeface="Calibri" panose="020F0502020204030204" pitchFamily="34" charset="0"/>
                <a:cs typeface="Times New Roman" panose="02020603050405020304" pitchFamily="18" charset="0"/>
              </a:rPr>
              <a:t>Wootton R, Craig J, and Patterson V. Introduction to telemedicine. Boca Raton, FL: CRC Press, 2017.</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0000"/>
              </a:lnSpc>
              <a:buFont typeface="+mj-lt"/>
              <a:buAutoNum type="arabicPeriod"/>
            </a:pPr>
            <a:r>
              <a:rPr lang="en-US" sz="1400" dirty="0">
                <a:effectLst/>
                <a:latin typeface="Calibri" panose="020F0502020204030204" pitchFamily="34" charset="0"/>
                <a:ea typeface="Calibri" panose="020F0502020204030204" pitchFamily="34" charset="0"/>
                <a:cs typeface="Times New Roman" panose="02020603050405020304" pitchFamily="18" charset="0"/>
              </a:rPr>
              <a:t>Drago A, Winding T, and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Antypa</a:t>
            </a:r>
            <a:r>
              <a:rPr lang="en-US" sz="1400" dirty="0">
                <a:effectLst/>
                <a:latin typeface="Calibri" panose="020F0502020204030204" pitchFamily="34" charset="0"/>
                <a:ea typeface="Calibri" panose="020F0502020204030204" pitchFamily="34" charset="0"/>
                <a:cs typeface="Times New Roman" panose="02020603050405020304" pitchFamily="18" charset="0"/>
              </a:rPr>
              <a:t> N. Videoconferencing in psychiatry, a meta-analysis of assessment and treatment.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Eur</a:t>
            </a:r>
            <a:r>
              <a:rPr lang="en-US" sz="1400" dirty="0">
                <a:effectLst/>
                <a:latin typeface="Calibri" panose="020F0502020204030204" pitchFamily="34" charset="0"/>
                <a:ea typeface="Calibri" panose="020F0502020204030204" pitchFamily="34" charset="0"/>
                <a:cs typeface="Times New Roman" panose="02020603050405020304" pitchFamily="18" charset="0"/>
              </a:rPr>
              <a:t> Psychiatry. 2016;36:29-37.</a:t>
            </a:r>
          </a:p>
          <a:p>
            <a:pPr marL="342900" indent="-342900" algn="just">
              <a:lnSpc>
                <a:spcPct val="110000"/>
              </a:lnSpc>
              <a:buFont typeface="+mj-lt"/>
              <a:buAutoNum type="arabicPeriod"/>
            </a:pP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Lakhtakia</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Torous</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J. Current directions in digital interventions for mood and anxiety disorders.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Curr</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Opin</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Psychiatry. 2022 Mar 1;35(2):130-135.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doi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10.1097/YCO.0000000000000772. PMID: 34966117.</a:t>
            </a:r>
          </a:p>
          <a:p>
            <a:pPr marL="342900" indent="-342900" algn="just">
              <a:lnSpc>
                <a:spcPct val="110000"/>
              </a:lnSpc>
              <a:buFont typeface="+mj-lt"/>
              <a:buAutoNum type="arabicPeriod"/>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Math SB, Gowda GS,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Basavaraju</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V, et al. Cost estimation for the implementation of the Mental Healthcare Act 2017. Indian J Psychiatry. 2019;61:S650-S9.</a:t>
            </a:r>
            <a:endParaRPr lang="en-IN"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0000"/>
              </a:lnSpc>
              <a:buFont typeface="+mj-lt"/>
              <a:buAutoNum type="arabicPeriod"/>
            </a:pP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0000"/>
              </a:lnSpc>
              <a:buFont typeface="+mj-lt"/>
              <a:buAutoNum type="arabicPeriod"/>
            </a:pP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0000"/>
              </a:lnSpc>
              <a:buFont typeface="+mj-lt"/>
              <a:buAutoNum type="arabicPeriod"/>
            </a:pPr>
            <a:endParaRPr lang="en-IN" sz="1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14</a:t>
            </a:fld>
            <a:endParaRPr lang="en-IN"/>
          </a:p>
        </p:txBody>
      </p:sp>
    </p:spTree>
    <p:extLst>
      <p:ext uri="{BB962C8B-B14F-4D97-AF65-F5344CB8AC3E}">
        <p14:creationId xmlns:p14="http://schemas.microsoft.com/office/powerpoint/2010/main" val="1492437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p:txBody>
          <a:bodyPr/>
          <a:lstStyle/>
          <a:p>
            <a:r>
              <a:rPr lang="en-IN" dirty="0"/>
              <a:t>Thank You</a:t>
            </a:r>
          </a:p>
        </p:txBody>
      </p:sp>
      <p:sp>
        <p:nvSpPr>
          <p:cNvPr id="3" name="Subtitle 2">
            <a:extLst>
              <a:ext uri="{FF2B5EF4-FFF2-40B4-BE49-F238E27FC236}">
                <a16:creationId xmlns:a16="http://schemas.microsoft.com/office/drawing/2014/main" id="{14362A6F-B772-4C22-FFAA-7F43C56C049B}"/>
              </a:ext>
            </a:extLst>
          </p:cNvPr>
          <p:cNvSpPr>
            <a:spLocks noGrp="1"/>
          </p:cNvSpPr>
          <p:nvPr>
            <p:ph type="subTitle" idx="1"/>
          </p:nvPr>
        </p:nvSpPr>
        <p:spPr/>
        <p:txBody>
          <a:bodyPr/>
          <a:lstStyle/>
          <a:p>
            <a:r>
              <a:rPr lang="en-IN" dirty="0"/>
              <a:t>Any Questions</a:t>
            </a:r>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t>15</a:t>
            </a:fld>
            <a:endParaRPr lang="en-IN"/>
          </a:p>
        </p:txBody>
      </p:sp>
      <p:pic>
        <p:nvPicPr>
          <p:cNvPr id="6" name="Picture 5">
            <a:extLst>
              <a:ext uri="{FF2B5EF4-FFF2-40B4-BE49-F238E27FC236}">
                <a16:creationId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838200" y="10510"/>
            <a:ext cx="10515600" cy="1078787"/>
          </a:xfrm>
        </p:spPr>
        <p:txBody>
          <a:bodyPr>
            <a:normAutofit/>
          </a:bodyPr>
          <a:lstStyle/>
          <a:p>
            <a:pPr algn="ctr"/>
            <a:r>
              <a:rPr lang="en-IN" sz="4000" b="1" dirty="0"/>
              <a:t>Mentor Approval</a:t>
            </a:r>
          </a:p>
        </p:txBody>
      </p:sp>
      <p:pic>
        <p:nvPicPr>
          <p:cNvPr id="10" name="Content Placeholder 9" descr="A screenshot of a phone&#10;&#10;Description automatically generated with medium confidence">
            <a:extLst>
              <a:ext uri="{FF2B5EF4-FFF2-40B4-BE49-F238E27FC236}">
                <a16:creationId xmlns:a16="http://schemas.microsoft.com/office/drawing/2014/main" id="{F40D1783-2738-44FE-8C3D-654044684391}"/>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10942" b="11040"/>
          <a:stretch/>
        </p:blipFill>
        <p:spPr>
          <a:xfrm>
            <a:off x="4466102" y="976046"/>
            <a:ext cx="3259796" cy="5871444"/>
          </a:xfrm>
          <a:ln w="3175">
            <a:solidFill>
              <a:schemeClr val="tx1"/>
            </a:solidFill>
          </a:ln>
        </p:spPr>
      </p:pic>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2741"/>
            <a:ext cx="2291883" cy="1078787"/>
          </a:xfrm>
          <a:prstGeom prst="rect">
            <a:avLst/>
          </a:prstGeom>
        </p:spPr>
      </p:pic>
    </p:spTree>
    <p:extLst>
      <p:ext uri="{BB962C8B-B14F-4D97-AF65-F5344CB8AC3E}">
        <p14:creationId xmlns:p14="http://schemas.microsoft.com/office/powerpoint/2010/main" val="2861094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54E01-7B44-4CC1-AD3E-AF747CA22D5E}"/>
              </a:ext>
            </a:extLst>
          </p:cNvPr>
          <p:cNvSpPr>
            <a:spLocks noGrp="1"/>
          </p:cNvSpPr>
          <p:nvPr>
            <p:ph type="title"/>
          </p:nvPr>
        </p:nvSpPr>
        <p:spPr>
          <a:xfrm>
            <a:off x="838200" y="30143"/>
            <a:ext cx="10515600" cy="1325563"/>
          </a:xfrm>
        </p:spPr>
        <p:txBody>
          <a:bodyPr>
            <a:normAutofit/>
          </a:bodyPr>
          <a:lstStyle/>
          <a:p>
            <a:pPr algn="ctr"/>
            <a:r>
              <a:rPr lang="en-IN" sz="4000" b="1" dirty="0"/>
              <a:t>Introduction </a:t>
            </a:r>
            <a:endParaRPr lang="en-IN" sz="4000" dirty="0"/>
          </a:p>
        </p:txBody>
      </p:sp>
      <p:graphicFrame>
        <p:nvGraphicFramePr>
          <p:cNvPr id="10" name="Content Placeholder 2">
            <a:extLst>
              <a:ext uri="{FF2B5EF4-FFF2-40B4-BE49-F238E27FC236}">
                <a16:creationId xmlns:a16="http://schemas.microsoft.com/office/drawing/2014/main" id="{E37755A5-609A-C341-9027-204974347D23}"/>
              </a:ext>
            </a:extLst>
          </p:cNvPr>
          <p:cNvGraphicFramePr>
            <a:graphicFrameLocks noGrp="1"/>
          </p:cNvGraphicFramePr>
          <p:nvPr>
            <p:ph idx="1"/>
            <p:extLst>
              <p:ext uri="{D42A27DB-BD31-4B8C-83A1-F6EECF244321}">
                <p14:modId xmlns:p14="http://schemas.microsoft.com/office/powerpoint/2010/main" val="3341415887"/>
              </p:ext>
            </p:extLst>
          </p:nvPr>
        </p:nvGraphicFramePr>
        <p:xfrm>
          <a:off x="838200" y="1385849"/>
          <a:ext cx="10515600" cy="49705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a:extLst>
              <a:ext uri="{FF2B5EF4-FFF2-40B4-BE49-F238E27FC236}">
                <a16:creationId xmlns:a16="http://schemas.microsoft.com/office/drawing/2014/main" id="{EEC10C2F-B92D-4329-98C2-8C661F6EC324}"/>
              </a:ext>
            </a:extLst>
          </p:cNvPr>
          <p:cNvSpPr>
            <a:spLocks noGrp="1"/>
          </p:cNvSpPr>
          <p:nvPr>
            <p:ph type="sldNum" sz="quarter" idx="12"/>
          </p:nvPr>
        </p:nvSpPr>
        <p:spPr/>
        <p:txBody>
          <a:bodyPr/>
          <a:lstStyle/>
          <a:p>
            <a:fld id="{26AD20E6-394B-4DF0-96A5-9647FF39C943}" type="slidenum">
              <a:rPr lang="en-IN" smtClean="0"/>
              <a:t>3</a:t>
            </a:fld>
            <a:endParaRPr lang="en-IN"/>
          </a:p>
        </p:txBody>
      </p:sp>
      <p:pic>
        <p:nvPicPr>
          <p:cNvPr id="6" name="Picture 5">
            <a:extLst>
              <a:ext uri="{FF2B5EF4-FFF2-40B4-BE49-F238E27FC236}">
                <a16:creationId xmlns:a16="http://schemas.microsoft.com/office/drawing/2014/main" id="{BE32F575-C863-4A08-866D-BA955EF204D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3451" y="31276"/>
            <a:ext cx="1831538" cy="862103"/>
          </a:xfrm>
          <a:prstGeom prst="rect">
            <a:avLst/>
          </a:prstGeom>
        </p:spPr>
      </p:pic>
    </p:spTree>
    <p:extLst>
      <p:ext uri="{BB962C8B-B14F-4D97-AF65-F5344CB8AC3E}">
        <p14:creationId xmlns:p14="http://schemas.microsoft.com/office/powerpoint/2010/main" val="2191572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838200" y="46557"/>
            <a:ext cx="10515600" cy="1325563"/>
          </a:xfrm>
        </p:spPr>
        <p:txBody>
          <a:bodyPr>
            <a:normAutofit/>
          </a:bodyPr>
          <a:lstStyle/>
          <a:p>
            <a:pPr algn="ctr"/>
            <a:r>
              <a:rPr lang="en-IN" sz="4000" b="1" dirty="0"/>
              <a:t>Introduction </a:t>
            </a:r>
          </a:p>
        </p:txBody>
      </p:sp>
      <p:graphicFrame>
        <p:nvGraphicFramePr>
          <p:cNvPr id="8" name="Content Placeholder 2">
            <a:extLst>
              <a:ext uri="{FF2B5EF4-FFF2-40B4-BE49-F238E27FC236}">
                <a16:creationId xmlns:a16="http://schemas.microsoft.com/office/drawing/2014/main" id="{C399E6BE-D862-3EEB-12FD-54255AC1F549}"/>
              </a:ext>
            </a:extLst>
          </p:cNvPr>
          <p:cNvGraphicFramePr>
            <a:graphicFrameLocks noGrp="1"/>
          </p:cNvGraphicFramePr>
          <p:nvPr>
            <p:ph idx="1"/>
            <p:extLst>
              <p:ext uri="{D42A27DB-BD31-4B8C-83A1-F6EECF244321}">
                <p14:modId xmlns:p14="http://schemas.microsoft.com/office/powerpoint/2010/main" val="1011116141"/>
              </p:ext>
            </p:extLst>
          </p:nvPr>
        </p:nvGraphicFramePr>
        <p:xfrm>
          <a:off x="838200" y="1219200"/>
          <a:ext cx="10515600" cy="51921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4</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 y="46557"/>
            <a:ext cx="1832334" cy="862478"/>
          </a:xfrm>
          <a:prstGeom prst="rect">
            <a:avLst/>
          </a:prstGeom>
        </p:spPr>
      </p:pic>
    </p:spTree>
    <p:extLst>
      <p:ext uri="{BB962C8B-B14F-4D97-AF65-F5344CB8AC3E}">
        <p14:creationId xmlns:p14="http://schemas.microsoft.com/office/powerpoint/2010/main" val="2935010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4904D3-A247-E528-2115-156C18874265}"/>
              </a:ext>
            </a:extLst>
          </p:cNvPr>
          <p:cNvSpPr>
            <a:spLocks noGrp="1"/>
          </p:cNvSpPr>
          <p:nvPr>
            <p:ph type="title"/>
          </p:nvPr>
        </p:nvSpPr>
        <p:spPr>
          <a:xfrm>
            <a:off x="1477649" y="0"/>
            <a:ext cx="9236700" cy="1188950"/>
          </a:xfrm>
        </p:spPr>
        <p:txBody>
          <a:bodyPr anchor="b">
            <a:normAutofit/>
          </a:bodyPr>
          <a:lstStyle/>
          <a:p>
            <a:pPr algn="ctr"/>
            <a:r>
              <a:rPr lang="en-IN" sz="4000" b="1" dirty="0"/>
              <a:t>Objectives of Your Study</a:t>
            </a:r>
          </a:p>
        </p:txBody>
      </p:sp>
      <p:grpSp>
        <p:nvGrpSpPr>
          <p:cNvPr id="13" name="Group 12">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8" name="Rectangle 13">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4">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Rectangle 16">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C6D7DE2-7518-3B77-F975-509EE81FC92A}"/>
              </a:ext>
            </a:extLst>
          </p:cNvPr>
          <p:cNvSpPr>
            <a:spLocks noGrp="1"/>
          </p:cNvSpPr>
          <p:nvPr>
            <p:ph idx="1"/>
          </p:nvPr>
        </p:nvSpPr>
        <p:spPr>
          <a:xfrm>
            <a:off x="793659" y="2203079"/>
            <a:ext cx="10252121" cy="4147844"/>
          </a:xfrm>
        </p:spPr>
        <p:txBody>
          <a:bodyPr anchor="ctr">
            <a:normAutofit/>
          </a:bodyPr>
          <a:lstStyle/>
          <a:p>
            <a:pPr marL="0" indent="0">
              <a:spcAft>
                <a:spcPts val="800"/>
              </a:spcAft>
              <a:buNone/>
            </a:pPr>
            <a:r>
              <a:rPr lang="en-IN" sz="2000" b="1" dirty="0">
                <a:effectLst/>
                <a:latin typeface="Times New Roman" panose="02020603050405020304" pitchFamily="18" charset="0"/>
                <a:ea typeface="Calibri" panose="020F0502020204030204" pitchFamily="34" charset="0"/>
                <a:cs typeface="Times New Roman" panose="02020603050405020304" pitchFamily="18" charset="0"/>
              </a:rPr>
              <a:t>Primary</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spcAft>
                <a:spcPts val="800"/>
              </a:spcAft>
              <a:buNone/>
            </a:pPr>
            <a:r>
              <a:rPr lang="en-IN" sz="2000" dirty="0">
                <a:effectLst/>
                <a:latin typeface="Times New Roman" panose="02020603050405020304" pitchFamily="18" charset="0"/>
                <a:ea typeface="Calibri" panose="020F0502020204030204" pitchFamily="34" charset="0"/>
                <a:cs typeface="Times New Roman" panose="02020603050405020304" pitchFamily="18" charset="0"/>
              </a:rPr>
              <a:t>To identify the barriers/challenges faced by telepsychiatry providers and psychiatric patients in India as well as recommend any technology interventions that can help overcome this gap in future.</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en-IN" sz="2000" b="1" dirty="0">
                <a:effectLst/>
                <a:latin typeface="Times New Roman" panose="02020603050405020304" pitchFamily="18" charset="0"/>
                <a:ea typeface="Calibri" panose="020F0502020204030204" pitchFamily="34" charset="0"/>
                <a:cs typeface="Times New Roman" panose="02020603050405020304" pitchFamily="18" charset="0"/>
              </a:rPr>
              <a:t>Secondary</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600"/>
              </a:spcAft>
              <a:buFont typeface="+mj-lt"/>
              <a:buAutoNum type="romanLcParenR"/>
            </a:pPr>
            <a:r>
              <a:rPr lang="en-IN" sz="2000" dirty="0">
                <a:effectLst/>
                <a:latin typeface="Times New Roman" panose="02020603050405020304" pitchFamily="18" charset="0"/>
                <a:ea typeface="Calibri" panose="020F0502020204030204" pitchFamily="34" charset="0"/>
                <a:cs typeface="Times New Roman" panose="02020603050405020304" pitchFamily="18" charset="0"/>
              </a:rPr>
              <a:t>To identify the current trends of telepsychiatry in India and abroad, including the types of services offered and the technologies used.</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600"/>
              </a:spcAft>
              <a:buFont typeface="+mj-lt"/>
              <a:buAutoNum type="romanLcParenR"/>
            </a:pPr>
            <a:r>
              <a:rPr lang="en-IN" sz="2000" dirty="0">
                <a:effectLst/>
                <a:latin typeface="Times New Roman" panose="02020603050405020304" pitchFamily="18" charset="0"/>
                <a:ea typeface="Calibri" panose="020F0502020204030204" pitchFamily="34" charset="0"/>
                <a:cs typeface="Times New Roman" panose="02020603050405020304" pitchFamily="18" charset="0"/>
              </a:rPr>
              <a:t>To analyse the ethical and legal issues surrounding telepsychiatry, such as privacy, informed consent, and liability.</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a:xfrm>
            <a:off x="8610600" y="6492240"/>
            <a:ext cx="2743200" cy="365125"/>
          </a:xfrm>
        </p:spPr>
        <p:txBody>
          <a:bodyPr>
            <a:normAutofit/>
          </a:bodyPr>
          <a:lstStyle/>
          <a:p>
            <a:pPr>
              <a:spcAft>
                <a:spcPts val="600"/>
              </a:spcAft>
            </a:pPr>
            <a:fld id="{26AD20E6-394B-4DF0-96A5-9647FF39C943}" type="slidenum">
              <a:rPr lang="en-IN" smtClean="0"/>
              <a:pPr>
                <a:spcAft>
                  <a:spcPts val="600"/>
                </a:spcAft>
              </a:pPr>
              <a:t>5</a:t>
            </a:fld>
            <a:endParaRPr lang="en-IN"/>
          </a:p>
        </p:txBody>
      </p:sp>
      <p:pic>
        <p:nvPicPr>
          <p:cNvPr id="6" name="Picture 5">
            <a:extLst>
              <a:ext uri="{FF2B5EF4-FFF2-40B4-BE49-F238E27FC236}">
                <a16:creationId xmlns:a16="http://schemas.microsoft.com/office/drawing/2014/main" id="{59DE848F-23EA-DD10-7CA9-E5A35CA4C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822" y="20548"/>
            <a:ext cx="2065106" cy="972043"/>
          </a:xfrm>
          <a:prstGeom prst="rect">
            <a:avLst/>
          </a:prstGeom>
        </p:spPr>
      </p:pic>
    </p:spTree>
    <p:extLst>
      <p:ext uri="{BB962C8B-B14F-4D97-AF65-F5344CB8AC3E}">
        <p14:creationId xmlns:p14="http://schemas.microsoft.com/office/powerpoint/2010/main" val="3544687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a:xfrm>
            <a:off x="838200" y="-32791"/>
            <a:ext cx="10515600" cy="1325563"/>
          </a:xfrm>
        </p:spPr>
        <p:txBody>
          <a:bodyPr>
            <a:normAutofit/>
          </a:bodyPr>
          <a:lstStyle/>
          <a:p>
            <a:pPr algn="ctr"/>
            <a:r>
              <a:rPr lang="en-IN" sz="4000" b="1"/>
              <a:t>Methodology</a:t>
            </a:r>
            <a:endParaRPr lang="en-IN" sz="4000" b="1" dirty="0"/>
          </a:p>
        </p:txBody>
      </p:sp>
      <p:graphicFrame>
        <p:nvGraphicFramePr>
          <p:cNvPr id="8" name="Content Placeholder 2">
            <a:extLst>
              <a:ext uri="{FF2B5EF4-FFF2-40B4-BE49-F238E27FC236}">
                <a16:creationId xmlns:a16="http://schemas.microsoft.com/office/drawing/2014/main" id="{B7B854C9-00B6-F051-18D6-32B53673E284}"/>
              </a:ext>
            </a:extLst>
          </p:cNvPr>
          <p:cNvGraphicFramePr>
            <a:graphicFrameLocks noGrp="1"/>
          </p:cNvGraphicFramePr>
          <p:nvPr>
            <p:ph idx="1"/>
            <p:extLst>
              <p:ext uri="{D42A27DB-BD31-4B8C-83A1-F6EECF244321}">
                <p14:modId xmlns:p14="http://schemas.microsoft.com/office/powerpoint/2010/main" val="1354524654"/>
              </p:ext>
            </p:extLst>
          </p:nvPr>
        </p:nvGraphicFramePr>
        <p:xfrm>
          <a:off x="260278" y="1108173"/>
          <a:ext cx="11671443" cy="57957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t>6</a:t>
            </a:fld>
            <a:endParaRPr lang="en-IN"/>
          </a:p>
        </p:txBody>
      </p:sp>
      <p:pic>
        <p:nvPicPr>
          <p:cNvPr id="6" name="Picture 5">
            <a:extLst>
              <a:ext uri="{FF2B5EF4-FFF2-40B4-BE49-F238E27FC236}">
                <a16:creationId xmlns:a16="http://schemas.microsoft.com/office/drawing/2014/main" id="{096665F7-D441-D56F-3223-09638E62076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 y="23814"/>
            <a:ext cx="2116475" cy="996223"/>
          </a:xfrm>
          <a:prstGeom prst="rect">
            <a:avLst/>
          </a:prstGeom>
        </p:spPr>
      </p:pic>
    </p:spTree>
    <p:extLst>
      <p:ext uri="{BB962C8B-B14F-4D97-AF65-F5344CB8AC3E}">
        <p14:creationId xmlns:p14="http://schemas.microsoft.com/office/powerpoint/2010/main" val="459109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672BA-4BE1-529E-07EC-8F4A53233F03}"/>
              </a:ext>
            </a:extLst>
          </p:cNvPr>
          <p:cNvSpPr>
            <a:spLocks noGrp="1"/>
          </p:cNvSpPr>
          <p:nvPr>
            <p:ph type="title"/>
          </p:nvPr>
        </p:nvSpPr>
        <p:spPr>
          <a:xfrm>
            <a:off x="838200" y="-235741"/>
            <a:ext cx="10515600" cy="1325563"/>
          </a:xfrm>
        </p:spPr>
        <p:txBody>
          <a:bodyPr>
            <a:normAutofit/>
          </a:bodyPr>
          <a:lstStyle/>
          <a:p>
            <a:pPr algn="ctr"/>
            <a:r>
              <a:rPr lang="en-IN" sz="4000" b="1" dirty="0"/>
              <a:t>Methodology</a:t>
            </a:r>
            <a:endParaRPr lang="en-IN" sz="4000" dirty="0"/>
          </a:p>
        </p:txBody>
      </p:sp>
      <p:sp>
        <p:nvSpPr>
          <p:cNvPr id="4" name="Slide Number Placeholder 3">
            <a:extLst>
              <a:ext uri="{FF2B5EF4-FFF2-40B4-BE49-F238E27FC236}">
                <a16:creationId xmlns:a16="http://schemas.microsoft.com/office/drawing/2014/main" id="{EEF90905-61DD-7573-FB83-64447E29ABB1}"/>
              </a:ext>
            </a:extLst>
          </p:cNvPr>
          <p:cNvSpPr>
            <a:spLocks noGrp="1"/>
          </p:cNvSpPr>
          <p:nvPr>
            <p:ph type="sldNum" sz="quarter" idx="12"/>
          </p:nvPr>
        </p:nvSpPr>
        <p:spPr/>
        <p:txBody>
          <a:bodyPr/>
          <a:lstStyle/>
          <a:p>
            <a:fld id="{26AD20E6-394B-4DF0-96A5-9647FF39C943}" type="slidenum">
              <a:rPr lang="en-IN" smtClean="0"/>
              <a:t>7</a:t>
            </a:fld>
            <a:endParaRPr lang="en-IN"/>
          </a:p>
        </p:txBody>
      </p:sp>
      <p:pic>
        <p:nvPicPr>
          <p:cNvPr id="6" name="Picture 5">
            <a:extLst>
              <a:ext uri="{FF2B5EF4-FFF2-40B4-BE49-F238E27FC236}">
                <a16:creationId xmlns:a16="http://schemas.microsoft.com/office/drawing/2014/main" id="{7CA07901-579C-BFCC-7D89-A24BBE44C4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264735" cy="1066009"/>
          </a:xfrm>
          <a:prstGeom prst="rect">
            <a:avLst/>
          </a:prstGeom>
        </p:spPr>
      </p:pic>
      <p:pic>
        <p:nvPicPr>
          <p:cNvPr id="7" name="Picture 6">
            <a:extLst>
              <a:ext uri="{FF2B5EF4-FFF2-40B4-BE49-F238E27FC236}">
                <a16:creationId xmlns:a16="http://schemas.microsoft.com/office/drawing/2014/main" id="{307067C0-5B74-4A2B-BBE5-5D5DC60FDBE6}"/>
              </a:ext>
            </a:extLst>
          </p:cNvPr>
          <p:cNvPicPr>
            <a:picLocks noChangeAspect="1"/>
          </p:cNvPicPr>
          <p:nvPr/>
        </p:nvPicPr>
        <p:blipFill rotWithShape="1">
          <a:blip r:embed="rId3"/>
          <a:srcRect l="19666" t="739" r="19344" b="1693"/>
          <a:stretch/>
        </p:blipFill>
        <p:spPr bwMode="auto">
          <a:xfrm>
            <a:off x="2562448" y="765545"/>
            <a:ext cx="7145378" cy="6092456"/>
          </a:xfrm>
          <a:prstGeom prst="rect">
            <a:avLst/>
          </a:prstGeom>
          <a:ln w="3175">
            <a:solidFill>
              <a:schemeClr val="tx1"/>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206244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10">
            <a:extLst>
              <a:ext uri="{FF2B5EF4-FFF2-40B4-BE49-F238E27FC236}">
                <a16:creationId xmlns:a16="http://schemas.microsoft.com/office/drawing/2014/main" id="{F0DCC097-1DB8-4B6D-85D0-6FBA0E1CA4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2">
            <a:extLst>
              <a:ext uri="{FF2B5EF4-FFF2-40B4-BE49-F238E27FC236}">
                <a16:creationId xmlns:a16="http://schemas.microsoft.com/office/drawing/2014/main" id="{E0B58608-23C8-4441-994D-C6823EEE1D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2083506"/>
          </a:xfrm>
          <a:custGeom>
            <a:avLst/>
            <a:gdLst>
              <a:gd name="connsiteX0" fmla="*/ 0 w 12191999"/>
              <a:gd name="connsiteY0" fmla="*/ 0 h 2083506"/>
              <a:gd name="connsiteX1" fmla="*/ 9429748 w 12191999"/>
              <a:gd name="connsiteY1" fmla="*/ 0 h 2083506"/>
              <a:gd name="connsiteX2" fmla="*/ 9429748 w 12191999"/>
              <a:gd name="connsiteY2" fmla="*/ 1 h 2083506"/>
              <a:gd name="connsiteX3" fmla="*/ 12191999 w 12191999"/>
              <a:gd name="connsiteY3" fmla="*/ 1 h 2083506"/>
              <a:gd name="connsiteX4" fmla="*/ 12191999 w 12191999"/>
              <a:gd name="connsiteY4" fmla="*/ 1164372 h 2083506"/>
              <a:gd name="connsiteX5" fmla="*/ 12147852 w 12191999"/>
              <a:gd name="connsiteY5" fmla="*/ 1163783 h 2083506"/>
              <a:gd name="connsiteX6" fmla="*/ 11993604 w 12191999"/>
              <a:gd name="connsiteY6" fmla="*/ 1153496 h 2083506"/>
              <a:gd name="connsiteX7" fmla="*/ 11865319 w 12191999"/>
              <a:gd name="connsiteY7" fmla="*/ 1176624 h 2083506"/>
              <a:gd name="connsiteX8" fmla="*/ 11718353 w 12191999"/>
              <a:gd name="connsiteY8" fmla="*/ 1209136 h 2083506"/>
              <a:gd name="connsiteX9" fmla="*/ 11609067 w 12191999"/>
              <a:gd name="connsiteY9" fmla="*/ 1218512 h 2083506"/>
              <a:gd name="connsiteX10" fmla="*/ 11545958 w 12191999"/>
              <a:gd name="connsiteY10" fmla="*/ 1240430 h 2083506"/>
              <a:gd name="connsiteX11" fmla="*/ 11445770 w 12191999"/>
              <a:gd name="connsiteY11" fmla="*/ 1225780 h 2083506"/>
              <a:gd name="connsiteX12" fmla="*/ 11398842 w 12191999"/>
              <a:gd name="connsiteY12" fmla="*/ 1227250 h 2083506"/>
              <a:gd name="connsiteX13" fmla="*/ 11240093 w 12191999"/>
              <a:gd name="connsiteY13" fmla="*/ 1266797 h 2083506"/>
              <a:gd name="connsiteX14" fmla="*/ 11141364 w 12191999"/>
              <a:gd name="connsiteY14" fmla="*/ 1288059 h 2083506"/>
              <a:gd name="connsiteX15" fmla="*/ 11015396 w 12191999"/>
              <a:gd name="connsiteY15" fmla="*/ 1353104 h 2083506"/>
              <a:gd name="connsiteX16" fmla="*/ 10973905 w 12191999"/>
              <a:gd name="connsiteY16" fmla="*/ 1365109 h 2083506"/>
              <a:gd name="connsiteX17" fmla="*/ 10904858 w 12191999"/>
              <a:gd name="connsiteY17" fmla="*/ 1371966 h 2083506"/>
              <a:gd name="connsiteX18" fmla="*/ 10827883 w 12191999"/>
              <a:gd name="connsiteY18" fmla="*/ 1410270 h 2083506"/>
              <a:gd name="connsiteX19" fmla="*/ 10690996 w 12191999"/>
              <a:gd name="connsiteY19" fmla="*/ 1426394 h 2083506"/>
              <a:gd name="connsiteX20" fmla="*/ 10624461 w 12191999"/>
              <a:gd name="connsiteY20" fmla="*/ 1444283 h 2083506"/>
              <a:gd name="connsiteX21" fmla="*/ 10517208 w 12191999"/>
              <a:gd name="connsiteY21" fmla="*/ 1478947 h 2083506"/>
              <a:gd name="connsiteX22" fmla="*/ 10497937 w 12191999"/>
              <a:gd name="connsiteY22" fmla="*/ 1469831 h 2083506"/>
              <a:gd name="connsiteX23" fmla="*/ 10471201 w 12191999"/>
              <a:gd name="connsiteY23" fmla="*/ 1486037 h 2083506"/>
              <a:gd name="connsiteX24" fmla="*/ 10448263 w 12191999"/>
              <a:gd name="connsiteY24" fmla="*/ 1478223 h 2083506"/>
              <a:gd name="connsiteX25" fmla="*/ 10388089 w 12191999"/>
              <a:gd name="connsiteY25" fmla="*/ 1507175 h 2083506"/>
              <a:gd name="connsiteX26" fmla="*/ 10333720 w 12191999"/>
              <a:gd name="connsiteY26" fmla="*/ 1515848 h 2083506"/>
              <a:gd name="connsiteX27" fmla="*/ 10104338 w 12191999"/>
              <a:gd name="connsiteY27" fmla="*/ 1569424 h 2083506"/>
              <a:gd name="connsiteX28" fmla="*/ 9910445 w 12191999"/>
              <a:gd name="connsiteY28" fmla="*/ 1632275 h 2083506"/>
              <a:gd name="connsiteX29" fmla="*/ 9770872 w 12191999"/>
              <a:gd name="connsiteY29" fmla="*/ 1688088 h 2083506"/>
              <a:gd name="connsiteX30" fmla="*/ 9733849 w 12191999"/>
              <a:gd name="connsiteY30" fmla="*/ 1700034 h 2083506"/>
              <a:gd name="connsiteX31" fmla="*/ 9703714 w 12191999"/>
              <a:gd name="connsiteY31" fmla="*/ 1730093 h 2083506"/>
              <a:gd name="connsiteX32" fmla="*/ 9698351 w 12191999"/>
              <a:gd name="connsiteY32" fmla="*/ 1730377 h 2083506"/>
              <a:gd name="connsiteX33" fmla="*/ 9632895 w 12191999"/>
              <a:gd name="connsiteY33" fmla="*/ 1736363 h 2083506"/>
              <a:gd name="connsiteX34" fmla="*/ 9569107 w 12191999"/>
              <a:gd name="connsiteY34" fmla="*/ 1741010 h 2083506"/>
              <a:gd name="connsiteX35" fmla="*/ 9536451 w 12191999"/>
              <a:gd name="connsiteY35" fmla="*/ 1755120 h 2083506"/>
              <a:gd name="connsiteX36" fmla="*/ 9529385 w 12191999"/>
              <a:gd name="connsiteY36" fmla="*/ 1757515 h 2083506"/>
              <a:gd name="connsiteX37" fmla="*/ 9498527 w 12191999"/>
              <a:gd name="connsiteY37" fmla="*/ 1753117 h 2083506"/>
              <a:gd name="connsiteX38" fmla="*/ 9436642 w 12191999"/>
              <a:gd name="connsiteY38" fmla="*/ 1755478 h 2083506"/>
              <a:gd name="connsiteX39" fmla="*/ 9429748 w 12191999"/>
              <a:gd name="connsiteY39" fmla="*/ 1756317 h 2083506"/>
              <a:gd name="connsiteX40" fmla="*/ 9429748 w 12191999"/>
              <a:gd name="connsiteY40" fmla="*/ 1768745 h 2083506"/>
              <a:gd name="connsiteX41" fmla="*/ 9425802 w 12191999"/>
              <a:gd name="connsiteY41" fmla="*/ 1769273 h 2083506"/>
              <a:gd name="connsiteX42" fmla="*/ 9349763 w 12191999"/>
              <a:gd name="connsiteY42" fmla="*/ 1776107 h 2083506"/>
              <a:gd name="connsiteX43" fmla="*/ 9256503 w 12191999"/>
              <a:gd name="connsiteY43" fmla="*/ 1800699 h 2083506"/>
              <a:gd name="connsiteX44" fmla="*/ 9222873 w 12191999"/>
              <a:gd name="connsiteY44" fmla="*/ 1803003 h 2083506"/>
              <a:gd name="connsiteX45" fmla="*/ 9224095 w 12191999"/>
              <a:gd name="connsiteY45" fmla="*/ 1807355 h 2083506"/>
              <a:gd name="connsiteX46" fmla="*/ 9211603 w 12191999"/>
              <a:gd name="connsiteY46" fmla="*/ 1807675 h 2083506"/>
              <a:gd name="connsiteX47" fmla="*/ 9183719 w 12191999"/>
              <a:gd name="connsiteY47" fmla="*/ 1807781 h 2083506"/>
              <a:gd name="connsiteX48" fmla="*/ 9100221 w 12191999"/>
              <a:gd name="connsiteY48" fmla="*/ 1808989 h 2083506"/>
              <a:gd name="connsiteX49" fmla="*/ 9077439 w 12191999"/>
              <a:gd name="connsiteY49" fmla="*/ 1817333 h 2083506"/>
              <a:gd name="connsiteX50" fmla="*/ 9055889 w 12191999"/>
              <a:gd name="connsiteY50" fmla="*/ 1817464 h 2083506"/>
              <a:gd name="connsiteX51" fmla="*/ 8930912 w 12191999"/>
              <a:gd name="connsiteY51" fmla="*/ 1828648 h 2083506"/>
              <a:gd name="connsiteX52" fmla="*/ 8913729 w 12191999"/>
              <a:gd name="connsiteY52" fmla="*/ 1829483 h 2083506"/>
              <a:gd name="connsiteX53" fmla="*/ 8904423 w 12191999"/>
              <a:gd name="connsiteY53" fmla="*/ 1833234 h 2083506"/>
              <a:gd name="connsiteX54" fmla="*/ 8871099 w 12191999"/>
              <a:gd name="connsiteY54" fmla="*/ 1833979 h 2083506"/>
              <a:gd name="connsiteX55" fmla="*/ 8869557 w 12191999"/>
              <a:gd name="connsiteY55" fmla="*/ 1836113 h 2083506"/>
              <a:gd name="connsiteX56" fmla="*/ 8760021 w 12191999"/>
              <a:gd name="connsiteY56" fmla="*/ 1854442 h 2083506"/>
              <a:gd name="connsiteX57" fmla="*/ 8741254 w 12191999"/>
              <a:gd name="connsiteY57" fmla="*/ 1857469 h 2083506"/>
              <a:gd name="connsiteX58" fmla="*/ 8725039 w 12191999"/>
              <a:gd name="connsiteY58" fmla="*/ 1856552 h 2083506"/>
              <a:gd name="connsiteX59" fmla="*/ 8635265 w 12191999"/>
              <a:gd name="connsiteY59" fmla="*/ 1859168 h 2083506"/>
              <a:gd name="connsiteX60" fmla="*/ 8613911 w 12191999"/>
              <a:gd name="connsiteY60" fmla="*/ 1857561 h 2083506"/>
              <a:gd name="connsiteX61" fmla="*/ 8604931 w 12191999"/>
              <a:gd name="connsiteY61" fmla="*/ 1854170 h 2083506"/>
              <a:gd name="connsiteX62" fmla="*/ 8570171 w 12191999"/>
              <a:gd name="connsiteY62" fmla="*/ 1860579 h 2083506"/>
              <a:gd name="connsiteX63" fmla="*/ 8516537 w 12191999"/>
              <a:gd name="connsiteY63" fmla="*/ 1864971 h 2083506"/>
              <a:gd name="connsiteX64" fmla="*/ 8491046 w 12191999"/>
              <a:gd name="connsiteY64" fmla="*/ 1868141 h 2083506"/>
              <a:gd name="connsiteX65" fmla="*/ 8470478 w 12191999"/>
              <a:gd name="connsiteY65" fmla="*/ 1866216 h 2083506"/>
              <a:gd name="connsiteX66" fmla="*/ 8353433 w 12191999"/>
              <a:gd name="connsiteY66" fmla="*/ 1865729 h 2083506"/>
              <a:gd name="connsiteX67" fmla="*/ 8347675 w 12191999"/>
              <a:gd name="connsiteY67" fmla="*/ 1865075 h 2083506"/>
              <a:gd name="connsiteX68" fmla="*/ 8343939 w 12191999"/>
              <a:gd name="connsiteY68" fmla="*/ 1865677 h 2083506"/>
              <a:gd name="connsiteX69" fmla="*/ 8221566 w 12191999"/>
              <a:gd name="connsiteY69" fmla="*/ 1881148 h 2083506"/>
              <a:gd name="connsiteX70" fmla="*/ 8066095 w 12191999"/>
              <a:gd name="connsiteY70" fmla="*/ 1919902 h 2083506"/>
              <a:gd name="connsiteX71" fmla="*/ 8044849 w 12191999"/>
              <a:gd name="connsiteY71" fmla="*/ 1916308 h 2083506"/>
              <a:gd name="connsiteX72" fmla="*/ 8041142 w 12191999"/>
              <a:gd name="connsiteY72" fmla="*/ 1915506 h 2083506"/>
              <a:gd name="connsiteX73" fmla="*/ 8022159 w 12191999"/>
              <a:gd name="connsiteY73" fmla="*/ 1911521 h 2083506"/>
              <a:gd name="connsiteX74" fmla="*/ 7944932 w 12191999"/>
              <a:gd name="connsiteY74" fmla="*/ 1917265 h 2083506"/>
              <a:gd name="connsiteX75" fmla="*/ 7879011 w 12191999"/>
              <a:gd name="connsiteY75" fmla="*/ 1928570 h 2083506"/>
              <a:gd name="connsiteX76" fmla="*/ 7865529 w 12191999"/>
              <a:gd name="connsiteY76" fmla="*/ 1934399 h 2083506"/>
              <a:gd name="connsiteX77" fmla="*/ 7774801 w 12191999"/>
              <a:gd name="connsiteY77" fmla="*/ 1947969 h 2083506"/>
              <a:gd name="connsiteX78" fmla="*/ 7748398 w 12191999"/>
              <a:gd name="connsiteY78" fmla="*/ 1955982 h 2083506"/>
              <a:gd name="connsiteX79" fmla="*/ 7740684 w 12191999"/>
              <a:gd name="connsiteY79" fmla="*/ 1955717 h 2083506"/>
              <a:gd name="connsiteX80" fmla="*/ 7712976 w 12191999"/>
              <a:gd name="connsiteY80" fmla="*/ 1960442 h 2083506"/>
              <a:gd name="connsiteX81" fmla="*/ 7699956 w 12191999"/>
              <a:gd name="connsiteY81" fmla="*/ 1966104 h 2083506"/>
              <a:gd name="connsiteX82" fmla="*/ 7684158 w 12191999"/>
              <a:gd name="connsiteY82" fmla="*/ 1962927 h 2083506"/>
              <a:gd name="connsiteX83" fmla="*/ 7643109 w 12191999"/>
              <a:gd name="connsiteY83" fmla="*/ 1964400 h 2083506"/>
              <a:gd name="connsiteX84" fmla="*/ 7630180 w 12191999"/>
              <a:gd name="connsiteY84" fmla="*/ 1970266 h 2083506"/>
              <a:gd name="connsiteX85" fmla="*/ 7609131 w 12191999"/>
              <a:gd name="connsiteY85" fmla="*/ 1971774 h 2083506"/>
              <a:gd name="connsiteX86" fmla="*/ 7555555 w 12191999"/>
              <a:gd name="connsiteY86" fmla="*/ 1969491 h 2083506"/>
              <a:gd name="connsiteX87" fmla="*/ 7520919 w 12191999"/>
              <a:gd name="connsiteY87" fmla="*/ 1970177 h 2083506"/>
              <a:gd name="connsiteX88" fmla="*/ 7456258 w 12191999"/>
              <a:gd name="connsiteY88" fmla="*/ 1960468 h 2083506"/>
              <a:gd name="connsiteX89" fmla="*/ 7393047 w 12191999"/>
              <a:gd name="connsiteY89" fmla="*/ 1952408 h 2083506"/>
              <a:gd name="connsiteX90" fmla="*/ 7199912 w 12191999"/>
              <a:gd name="connsiteY90" fmla="*/ 1959913 h 2083506"/>
              <a:gd name="connsiteX91" fmla="*/ 7146774 w 12191999"/>
              <a:gd name="connsiteY91" fmla="*/ 1956641 h 2083506"/>
              <a:gd name="connsiteX92" fmla="*/ 7122244 w 12191999"/>
              <a:gd name="connsiteY92" fmla="*/ 1953891 h 2083506"/>
              <a:gd name="connsiteX93" fmla="*/ 7032241 w 12191999"/>
              <a:gd name="connsiteY93" fmla="*/ 1962723 h 2083506"/>
              <a:gd name="connsiteX94" fmla="*/ 6941492 w 12191999"/>
              <a:gd name="connsiteY94" fmla="*/ 1976868 h 2083506"/>
              <a:gd name="connsiteX95" fmla="*/ 6906514 w 12191999"/>
              <a:gd name="connsiteY95" fmla="*/ 1968589 h 2083506"/>
              <a:gd name="connsiteX96" fmla="*/ 6826395 w 12191999"/>
              <a:gd name="connsiteY96" fmla="*/ 1974141 h 2083506"/>
              <a:gd name="connsiteX97" fmla="*/ 6716431 w 12191999"/>
              <a:gd name="connsiteY97" fmla="*/ 2004297 h 2083506"/>
              <a:gd name="connsiteX98" fmla="*/ 6569607 w 12191999"/>
              <a:gd name="connsiteY98" fmla="*/ 2015496 h 2083506"/>
              <a:gd name="connsiteX99" fmla="*/ 6561430 w 12191999"/>
              <a:gd name="connsiteY99" fmla="*/ 2020996 h 2083506"/>
              <a:gd name="connsiteX100" fmla="*/ 6549371 w 12191999"/>
              <a:gd name="connsiteY100" fmla="*/ 2024747 h 2083506"/>
              <a:gd name="connsiteX101" fmla="*/ 6547040 w 12191999"/>
              <a:gd name="connsiteY101" fmla="*/ 2024474 h 2083506"/>
              <a:gd name="connsiteX102" fmla="*/ 6530482 w 12191999"/>
              <a:gd name="connsiteY102" fmla="*/ 2026659 h 2083506"/>
              <a:gd name="connsiteX103" fmla="*/ 6528565 w 12191999"/>
              <a:gd name="connsiteY103" fmla="*/ 2028600 h 2083506"/>
              <a:gd name="connsiteX104" fmla="*/ 6517741 w 12191999"/>
              <a:gd name="connsiteY104" fmla="*/ 2030558 h 2083506"/>
              <a:gd name="connsiteX105" fmla="*/ 6497855 w 12191999"/>
              <a:gd name="connsiteY105" fmla="*/ 2035650 h 2083506"/>
              <a:gd name="connsiteX106" fmla="*/ 6492785 w 12191999"/>
              <a:gd name="connsiteY106" fmla="*/ 2035444 h 2083506"/>
              <a:gd name="connsiteX107" fmla="*/ 6460692 w 12191999"/>
              <a:gd name="connsiteY107" fmla="*/ 2041321 h 2083506"/>
              <a:gd name="connsiteX108" fmla="*/ 6459609 w 12191999"/>
              <a:gd name="connsiteY108" fmla="*/ 2040851 h 2083506"/>
              <a:gd name="connsiteX109" fmla="*/ 6447765 w 12191999"/>
              <a:gd name="connsiteY109" fmla="*/ 2040102 h 2083506"/>
              <a:gd name="connsiteX110" fmla="*/ 6426590 w 12191999"/>
              <a:gd name="connsiteY110" fmla="*/ 2039928 h 2083506"/>
              <a:gd name="connsiteX111" fmla="*/ 6401693 w 12191999"/>
              <a:gd name="connsiteY111" fmla="*/ 2033537 h 2083506"/>
              <a:gd name="connsiteX112" fmla="*/ 6387141 w 12191999"/>
              <a:gd name="connsiteY112" fmla="*/ 2033161 h 2083506"/>
              <a:gd name="connsiteX113" fmla="*/ 6357846 w 12191999"/>
              <a:gd name="connsiteY113" fmla="*/ 2036782 h 2083506"/>
              <a:gd name="connsiteX114" fmla="*/ 6342914 w 12191999"/>
              <a:gd name="connsiteY114" fmla="*/ 2037585 h 2083506"/>
              <a:gd name="connsiteX115" fmla="*/ 6336300 w 12191999"/>
              <a:gd name="connsiteY115" fmla="*/ 2038781 h 2083506"/>
              <a:gd name="connsiteX116" fmla="*/ 6317178 w 12191999"/>
              <a:gd name="connsiteY116" fmla="*/ 2038968 h 2083506"/>
              <a:gd name="connsiteX117" fmla="*/ 6161427 w 12191999"/>
              <a:gd name="connsiteY117" fmla="*/ 2047338 h 2083506"/>
              <a:gd name="connsiteX118" fmla="*/ 6097339 w 12191999"/>
              <a:gd name="connsiteY118" fmla="*/ 2082438 h 2083506"/>
              <a:gd name="connsiteX119" fmla="*/ 6079059 w 12191999"/>
              <a:gd name="connsiteY119" fmla="*/ 2081299 h 2083506"/>
              <a:gd name="connsiteX120" fmla="*/ 5998439 w 12191999"/>
              <a:gd name="connsiteY120" fmla="*/ 2070958 h 2083506"/>
              <a:gd name="connsiteX121" fmla="*/ 5904290 w 12191999"/>
              <a:gd name="connsiteY121" fmla="*/ 2070255 h 2083506"/>
              <a:gd name="connsiteX122" fmla="*/ 5814867 w 12191999"/>
              <a:gd name="connsiteY122" fmla="*/ 2079032 h 2083506"/>
              <a:gd name="connsiteX123" fmla="*/ 5725743 w 12191999"/>
              <a:gd name="connsiteY123" fmla="*/ 2070558 h 2083506"/>
              <a:gd name="connsiteX124" fmla="*/ 5650546 w 12191999"/>
              <a:gd name="connsiteY124" fmla="*/ 2052412 h 2083506"/>
              <a:gd name="connsiteX125" fmla="*/ 5581284 w 12191999"/>
              <a:gd name="connsiteY125" fmla="*/ 2023175 h 2083506"/>
              <a:gd name="connsiteX126" fmla="*/ 5572593 w 12191999"/>
              <a:gd name="connsiteY126" fmla="*/ 2018391 h 2083506"/>
              <a:gd name="connsiteX127" fmla="*/ 5548580 w 12191999"/>
              <a:gd name="connsiteY127" fmla="*/ 2016951 h 2083506"/>
              <a:gd name="connsiteX128" fmla="*/ 5471173 w 12191999"/>
              <a:gd name="connsiteY128" fmla="*/ 2018786 h 2083506"/>
              <a:gd name="connsiteX129" fmla="*/ 5340320 w 12191999"/>
              <a:gd name="connsiteY129" fmla="*/ 2037611 h 2083506"/>
              <a:gd name="connsiteX130" fmla="*/ 5254376 w 12191999"/>
              <a:gd name="connsiteY130" fmla="*/ 2042928 h 2083506"/>
              <a:gd name="connsiteX131" fmla="*/ 5258035 w 12191999"/>
              <a:gd name="connsiteY131" fmla="*/ 2035649 h 2083506"/>
              <a:gd name="connsiteX132" fmla="*/ 5230622 w 12191999"/>
              <a:gd name="connsiteY132" fmla="*/ 2024576 h 2083506"/>
              <a:gd name="connsiteX133" fmla="*/ 5026203 w 12191999"/>
              <a:gd name="connsiteY133" fmla="*/ 2030162 h 2083506"/>
              <a:gd name="connsiteX134" fmla="*/ 4973988 w 12191999"/>
              <a:gd name="connsiteY134" fmla="*/ 2026668 h 2083506"/>
              <a:gd name="connsiteX135" fmla="*/ 4928030 w 12191999"/>
              <a:gd name="connsiteY135" fmla="*/ 2033642 h 2083506"/>
              <a:gd name="connsiteX136" fmla="*/ 4908970 w 12191999"/>
              <a:gd name="connsiteY136" fmla="*/ 2030033 h 2083506"/>
              <a:gd name="connsiteX137" fmla="*/ 4905679 w 12191999"/>
              <a:gd name="connsiteY137" fmla="*/ 2029300 h 2083506"/>
              <a:gd name="connsiteX138" fmla="*/ 4892525 w 12191999"/>
              <a:gd name="connsiteY138" fmla="*/ 2028768 h 2083506"/>
              <a:gd name="connsiteX139" fmla="*/ 4888818 w 12191999"/>
              <a:gd name="connsiteY139" fmla="*/ 2025619 h 2083506"/>
              <a:gd name="connsiteX140" fmla="*/ 4869018 w 12191999"/>
              <a:gd name="connsiteY140" fmla="*/ 2022668 h 2083506"/>
              <a:gd name="connsiteX141" fmla="*/ 4844804 w 12191999"/>
              <a:gd name="connsiteY141" fmla="*/ 2022527 h 2083506"/>
              <a:gd name="connsiteX142" fmla="*/ 4758778 w 12191999"/>
              <a:gd name="connsiteY142" fmla="*/ 2021694 h 2083506"/>
              <a:gd name="connsiteX143" fmla="*/ 4744748 w 12191999"/>
              <a:gd name="connsiteY143" fmla="*/ 2023396 h 2083506"/>
              <a:gd name="connsiteX144" fmla="*/ 4698956 w 12191999"/>
              <a:gd name="connsiteY144" fmla="*/ 2020558 h 2083506"/>
              <a:gd name="connsiteX145" fmla="*/ 4658147 w 12191999"/>
              <a:gd name="connsiteY145" fmla="*/ 2019920 h 2083506"/>
              <a:gd name="connsiteX146" fmla="*/ 4631706 w 12191999"/>
              <a:gd name="connsiteY146" fmla="*/ 2021274 h 2083506"/>
              <a:gd name="connsiteX147" fmla="*/ 4624776 w 12191999"/>
              <a:gd name="connsiteY147" fmla="*/ 2020152 h 2083506"/>
              <a:gd name="connsiteX148" fmla="*/ 4598150 w 12191999"/>
              <a:gd name="connsiteY148" fmla="*/ 2019429 h 2083506"/>
              <a:gd name="connsiteX149" fmla="*/ 4584588 w 12191999"/>
              <a:gd name="connsiteY149" fmla="*/ 2021092 h 2083506"/>
              <a:gd name="connsiteX150" fmla="*/ 4571203 w 12191999"/>
              <a:gd name="connsiteY150" fmla="*/ 2017263 h 2083506"/>
              <a:gd name="connsiteX151" fmla="*/ 4567930 w 12191999"/>
              <a:gd name="connsiteY151" fmla="*/ 2014458 h 2083506"/>
              <a:gd name="connsiteX152" fmla="*/ 4548984 w 12191999"/>
              <a:gd name="connsiteY152" fmla="*/ 2015717 h 2083506"/>
              <a:gd name="connsiteX153" fmla="*/ 4533451 w 12191999"/>
              <a:gd name="connsiteY153" fmla="*/ 2012976 h 2083506"/>
              <a:gd name="connsiteX154" fmla="*/ 4519910 w 12191999"/>
              <a:gd name="connsiteY154" fmla="*/ 2014768 h 2083506"/>
              <a:gd name="connsiteX155" fmla="*/ 4514290 w 12191999"/>
              <a:gd name="connsiteY155" fmla="*/ 2014364 h 2083506"/>
              <a:gd name="connsiteX156" fmla="*/ 4500320 w 12191999"/>
              <a:gd name="connsiteY156" fmla="*/ 2013007 h 2083506"/>
              <a:gd name="connsiteX157" fmla="*/ 4476219 w 12191999"/>
              <a:gd name="connsiteY157" fmla="*/ 2009993 h 2083506"/>
              <a:gd name="connsiteX158" fmla="*/ 4468701 w 12191999"/>
              <a:gd name="connsiteY158" fmla="*/ 2009574 h 2083506"/>
              <a:gd name="connsiteX159" fmla="*/ 4452333 w 12191999"/>
              <a:gd name="connsiteY159" fmla="*/ 2004964 h 2083506"/>
              <a:gd name="connsiteX160" fmla="*/ 4420644 w 12191999"/>
              <a:gd name="connsiteY160" fmla="*/ 2001021 h 2083506"/>
              <a:gd name="connsiteX161" fmla="*/ 4364856 w 12191999"/>
              <a:gd name="connsiteY161" fmla="*/ 1987267 h 2083506"/>
              <a:gd name="connsiteX162" fmla="*/ 4332062 w 12191999"/>
              <a:gd name="connsiteY162" fmla="*/ 1980703 h 2083506"/>
              <a:gd name="connsiteX163" fmla="*/ 4309876 w 12191999"/>
              <a:gd name="connsiteY163" fmla="*/ 1974653 h 2083506"/>
              <a:gd name="connsiteX164" fmla="*/ 4244391 w 12191999"/>
              <a:gd name="connsiteY164" fmla="*/ 1966109 h 2083506"/>
              <a:gd name="connsiteX165" fmla="*/ 4132071 w 12191999"/>
              <a:gd name="connsiteY165" fmla="*/ 1954813 h 2083506"/>
              <a:gd name="connsiteX166" fmla="*/ 4109069 w 12191999"/>
              <a:gd name="connsiteY166" fmla="*/ 1951778 h 2083506"/>
              <a:gd name="connsiteX167" fmla="*/ 4092908 w 12191999"/>
              <a:gd name="connsiteY167" fmla="*/ 1946662 h 2083506"/>
              <a:gd name="connsiteX168" fmla="*/ 4092306 w 12191999"/>
              <a:gd name="connsiteY168" fmla="*/ 1943291 h 2083506"/>
              <a:gd name="connsiteX169" fmla="*/ 4080234 w 12191999"/>
              <a:gd name="connsiteY169" fmla="*/ 1941219 h 2083506"/>
              <a:gd name="connsiteX170" fmla="*/ 4077778 w 12191999"/>
              <a:gd name="connsiteY170" fmla="*/ 1940145 h 2083506"/>
              <a:gd name="connsiteX171" fmla="*/ 4062936 w 12191999"/>
              <a:gd name="connsiteY171" fmla="*/ 1934506 h 2083506"/>
              <a:gd name="connsiteX172" fmla="*/ 4012506 w 12191999"/>
              <a:gd name="connsiteY172" fmla="*/ 1935475 h 2083506"/>
              <a:gd name="connsiteX173" fmla="*/ 3965880 w 12191999"/>
              <a:gd name="connsiteY173" fmla="*/ 1925968 h 2083506"/>
              <a:gd name="connsiteX174" fmla="*/ 3765338 w 12191999"/>
              <a:gd name="connsiteY174" fmla="*/ 1906649 h 2083506"/>
              <a:gd name="connsiteX175" fmla="*/ 3749493 w 12191999"/>
              <a:gd name="connsiteY175" fmla="*/ 1893071 h 2083506"/>
              <a:gd name="connsiteX176" fmla="*/ 3672704 w 12191999"/>
              <a:gd name="connsiteY176" fmla="*/ 1881383 h 2083506"/>
              <a:gd name="connsiteX177" fmla="*/ 3530082 w 12191999"/>
              <a:gd name="connsiteY177" fmla="*/ 1883187 h 2083506"/>
              <a:gd name="connsiteX178" fmla="*/ 3387664 w 12191999"/>
              <a:gd name="connsiteY178" fmla="*/ 1862579 h 2083506"/>
              <a:gd name="connsiteX179" fmla="*/ 3371681 w 12191999"/>
              <a:gd name="connsiteY179" fmla="*/ 1865293 h 2083506"/>
              <a:gd name="connsiteX180" fmla="*/ 3355305 w 12191999"/>
              <a:gd name="connsiteY180" fmla="*/ 1865842 h 2083506"/>
              <a:gd name="connsiteX181" fmla="*/ 3353790 w 12191999"/>
              <a:gd name="connsiteY181" fmla="*/ 1865158 h 2083506"/>
              <a:gd name="connsiteX182" fmla="*/ 3336210 w 12191999"/>
              <a:gd name="connsiteY182" fmla="*/ 1863564 h 2083506"/>
              <a:gd name="connsiteX183" fmla="*/ 3331381 w 12191999"/>
              <a:gd name="connsiteY183" fmla="*/ 1864716 h 2083506"/>
              <a:gd name="connsiteX184" fmla="*/ 3319012 w 12191999"/>
              <a:gd name="connsiteY184" fmla="*/ 1864093 h 2083506"/>
              <a:gd name="connsiteX185" fmla="*/ 3293818 w 12191999"/>
              <a:gd name="connsiteY185" fmla="*/ 1864135 h 2083506"/>
              <a:gd name="connsiteX186" fmla="*/ 3289881 w 12191999"/>
              <a:gd name="connsiteY186" fmla="*/ 1862954 h 2083506"/>
              <a:gd name="connsiteX187" fmla="*/ 3253090 w 12191999"/>
              <a:gd name="connsiteY187" fmla="*/ 1861164 h 2083506"/>
              <a:gd name="connsiteX188" fmla="*/ 3252949 w 12191999"/>
              <a:gd name="connsiteY188" fmla="*/ 1860574 h 2083506"/>
              <a:gd name="connsiteX189" fmla="*/ 3244187 w 12191999"/>
              <a:gd name="connsiteY189" fmla="*/ 1857604 h 2083506"/>
              <a:gd name="connsiteX190" fmla="*/ 3246570 w 12191999"/>
              <a:gd name="connsiteY190" fmla="*/ 1852946 h 2083506"/>
              <a:gd name="connsiteX191" fmla="*/ 3237810 w 12191999"/>
              <a:gd name="connsiteY191" fmla="*/ 1853064 h 2083506"/>
              <a:gd name="connsiteX192" fmla="*/ 3230822 w 12191999"/>
              <a:gd name="connsiteY192" fmla="*/ 1855474 h 2083506"/>
              <a:gd name="connsiteX193" fmla="*/ 3136549 w 12191999"/>
              <a:gd name="connsiteY193" fmla="*/ 1874037 h 2083506"/>
              <a:gd name="connsiteX194" fmla="*/ 2845754 w 12191999"/>
              <a:gd name="connsiteY194" fmla="*/ 1910932 h 2083506"/>
              <a:gd name="connsiteX195" fmla="*/ 2786878 w 12191999"/>
              <a:gd name="connsiteY195" fmla="*/ 1917162 h 2083506"/>
              <a:gd name="connsiteX196" fmla="*/ 2725298 w 12191999"/>
              <a:gd name="connsiteY196" fmla="*/ 1912340 h 2083506"/>
              <a:gd name="connsiteX197" fmla="*/ 2697754 w 12191999"/>
              <a:gd name="connsiteY197" fmla="*/ 1914863 h 2083506"/>
              <a:gd name="connsiteX198" fmla="*/ 2568063 w 12191999"/>
              <a:gd name="connsiteY198" fmla="*/ 1936283 h 2083506"/>
              <a:gd name="connsiteX199" fmla="*/ 2489784 w 12191999"/>
              <a:gd name="connsiteY199" fmla="*/ 1943720 h 2083506"/>
              <a:gd name="connsiteX200" fmla="*/ 2458978 w 12191999"/>
              <a:gd name="connsiteY200" fmla="*/ 1938095 h 2083506"/>
              <a:gd name="connsiteX201" fmla="*/ 2318712 w 12191999"/>
              <a:gd name="connsiteY201" fmla="*/ 1934474 h 2083506"/>
              <a:gd name="connsiteX202" fmla="*/ 2268709 w 12191999"/>
              <a:gd name="connsiteY202" fmla="*/ 1940521 h 2083506"/>
              <a:gd name="connsiteX203" fmla="*/ 2264080 w 12191999"/>
              <a:gd name="connsiteY203" fmla="*/ 1941232 h 2083506"/>
              <a:gd name="connsiteX204" fmla="*/ 2254684 w 12191999"/>
              <a:gd name="connsiteY204" fmla="*/ 1943524 h 2083506"/>
              <a:gd name="connsiteX205" fmla="*/ 2252523 w 12191999"/>
              <a:gd name="connsiteY205" fmla="*/ 1943004 h 2083506"/>
              <a:gd name="connsiteX206" fmla="*/ 2173350 w 12191999"/>
              <a:gd name="connsiteY206" fmla="*/ 1929202 h 2083506"/>
              <a:gd name="connsiteX207" fmla="*/ 2155266 w 12191999"/>
              <a:gd name="connsiteY207" fmla="*/ 1920267 h 2083506"/>
              <a:gd name="connsiteX208" fmla="*/ 2091013 w 12191999"/>
              <a:gd name="connsiteY208" fmla="*/ 1914631 h 2083506"/>
              <a:gd name="connsiteX209" fmla="*/ 2030712 w 12191999"/>
              <a:gd name="connsiteY209" fmla="*/ 1897690 h 2083506"/>
              <a:gd name="connsiteX210" fmla="*/ 1908838 w 12191999"/>
              <a:gd name="connsiteY210" fmla="*/ 1892222 h 2083506"/>
              <a:gd name="connsiteX211" fmla="*/ 1877796 w 12191999"/>
              <a:gd name="connsiteY211" fmla="*/ 1883887 h 2083506"/>
              <a:gd name="connsiteX212" fmla="*/ 1875824 w 12191999"/>
              <a:gd name="connsiteY212" fmla="*/ 1879265 h 2083506"/>
              <a:gd name="connsiteX213" fmla="*/ 1823048 w 12191999"/>
              <a:gd name="connsiteY213" fmla="*/ 1881064 h 2083506"/>
              <a:gd name="connsiteX214" fmla="*/ 1765736 w 12191999"/>
              <a:gd name="connsiteY214" fmla="*/ 1856578 h 2083506"/>
              <a:gd name="connsiteX215" fmla="*/ 1725669 w 12191999"/>
              <a:gd name="connsiteY215" fmla="*/ 1833744 h 2083506"/>
              <a:gd name="connsiteX216" fmla="*/ 1725216 w 12191999"/>
              <a:gd name="connsiteY216" fmla="*/ 1829447 h 2083506"/>
              <a:gd name="connsiteX217" fmla="*/ 1721485 w 12191999"/>
              <a:gd name="connsiteY217" fmla="*/ 1828960 h 2083506"/>
              <a:gd name="connsiteX218" fmla="*/ 1717786 w 12191999"/>
              <a:gd name="connsiteY218" fmla="*/ 1832224 h 2083506"/>
              <a:gd name="connsiteX219" fmla="*/ 1689907 w 12191999"/>
              <a:gd name="connsiteY219" fmla="*/ 1825425 h 2083506"/>
              <a:gd name="connsiteX220" fmla="*/ 1688093 w 12191999"/>
              <a:gd name="connsiteY220" fmla="*/ 1817391 h 2083506"/>
              <a:gd name="connsiteX221" fmla="*/ 1496789 w 12191999"/>
              <a:gd name="connsiteY221" fmla="*/ 1805297 h 2083506"/>
              <a:gd name="connsiteX222" fmla="*/ 1392839 w 12191999"/>
              <a:gd name="connsiteY222" fmla="*/ 1758649 h 2083506"/>
              <a:gd name="connsiteX223" fmla="*/ 1360872 w 12191999"/>
              <a:gd name="connsiteY223" fmla="*/ 1752441 h 2083506"/>
              <a:gd name="connsiteX224" fmla="*/ 1313885 w 12191999"/>
              <a:gd name="connsiteY224" fmla="*/ 1731785 h 2083506"/>
              <a:gd name="connsiteX225" fmla="*/ 1247665 w 12191999"/>
              <a:gd name="connsiteY225" fmla="*/ 1727765 h 2083506"/>
              <a:gd name="connsiteX226" fmla="*/ 1196850 w 12191999"/>
              <a:gd name="connsiteY226" fmla="*/ 1729622 h 2083506"/>
              <a:gd name="connsiteX227" fmla="*/ 1168728 w 12191999"/>
              <a:gd name="connsiteY227" fmla="*/ 1728550 h 2083506"/>
              <a:gd name="connsiteX228" fmla="*/ 1096918 w 12191999"/>
              <a:gd name="connsiteY228" fmla="*/ 1721485 h 2083506"/>
              <a:gd name="connsiteX229" fmla="*/ 1094082 w 12191999"/>
              <a:gd name="connsiteY229" fmla="*/ 1720113 h 2083506"/>
              <a:gd name="connsiteX230" fmla="*/ 1040782 w 12191999"/>
              <a:gd name="connsiteY230" fmla="*/ 1721762 h 2083506"/>
              <a:gd name="connsiteX231" fmla="*/ 955980 w 12191999"/>
              <a:gd name="connsiteY231" fmla="*/ 1719289 h 2083506"/>
              <a:gd name="connsiteX232" fmla="*/ 926108 w 12191999"/>
              <a:gd name="connsiteY232" fmla="*/ 1715917 h 2083506"/>
              <a:gd name="connsiteX233" fmla="*/ 876049 w 12191999"/>
              <a:gd name="connsiteY233" fmla="*/ 1710422 h 2083506"/>
              <a:gd name="connsiteX234" fmla="*/ 839194 w 12191999"/>
              <a:gd name="connsiteY234" fmla="*/ 1700176 h 2083506"/>
              <a:gd name="connsiteX235" fmla="*/ 797112 w 12191999"/>
              <a:gd name="connsiteY235" fmla="*/ 1698014 h 2083506"/>
              <a:gd name="connsiteX236" fmla="*/ 786610 w 12191999"/>
              <a:gd name="connsiteY236" fmla="*/ 1705455 h 2083506"/>
              <a:gd name="connsiteX237" fmla="*/ 741833 w 12191999"/>
              <a:gd name="connsiteY237" fmla="*/ 1700566 h 2083506"/>
              <a:gd name="connsiteX238" fmla="*/ 673985 w 12191999"/>
              <a:gd name="connsiteY238" fmla="*/ 1692278 h 2083506"/>
              <a:gd name="connsiteX239" fmla="*/ 634665 w 12191999"/>
              <a:gd name="connsiteY239" fmla="*/ 1689550 h 2083506"/>
              <a:gd name="connsiteX240" fmla="*/ 527471 w 12191999"/>
              <a:gd name="connsiteY240" fmla="*/ 1679869 h 2083506"/>
              <a:gd name="connsiteX241" fmla="*/ 420260 w 12191999"/>
              <a:gd name="connsiteY241" fmla="*/ 1668475 h 2083506"/>
              <a:gd name="connsiteX242" fmla="*/ 357630 w 12191999"/>
              <a:gd name="connsiteY242" fmla="*/ 1652142 h 2083506"/>
              <a:gd name="connsiteX243" fmla="*/ 269407 w 12191999"/>
              <a:gd name="connsiteY243" fmla="*/ 1643812 h 2083506"/>
              <a:gd name="connsiteX244" fmla="*/ 254769 w 12191999"/>
              <a:gd name="connsiteY244" fmla="*/ 1641013 h 2083506"/>
              <a:gd name="connsiteX245" fmla="*/ 150763 w 12191999"/>
              <a:gd name="connsiteY245" fmla="*/ 1628143 h 2083506"/>
              <a:gd name="connsiteX246" fmla="*/ 29133 w 12191999"/>
              <a:gd name="connsiteY246" fmla="*/ 1626172 h 2083506"/>
              <a:gd name="connsiteX247" fmla="*/ 0 w 12191999"/>
              <a:gd name="connsiteY247" fmla="*/ 1619589 h 2083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Lst>
            <a:rect l="l" t="t" r="r" b="b"/>
            <a:pathLst>
              <a:path w="12191999" h="2083506">
                <a:moveTo>
                  <a:pt x="0" y="0"/>
                </a:moveTo>
                <a:lnTo>
                  <a:pt x="9429748" y="0"/>
                </a:lnTo>
                <a:lnTo>
                  <a:pt x="9429748" y="1"/>
                </a:lnTo>
                <a:lnTo>
                  <a:pt x="12191999" y="1"/>
                </a:lnTo>
                <a:lnTo>
                  <a:pt x="12191999" y="1164372"/>
                </a:lnTo>
                <a:lnTo>
                  <a:pt x="12147852" y="1163783"/>
                </a:lnTo>
                <a:cubicBezTo>
                  <a:pt x="12063101" y="1189107"/>
                  <a:pt x="12045020" y="1156925"/>
                  <a:pt x="11993604" y="1153496"/>
                </a:cubicBezTo>
                <a:cubicBezTo>
                  <a:pt x="11954216" y="1165241"/>
                  <a:pt x="11911195" y="1167350"/>
                  <a:pt x="11865319" y="1176624"/>
                </a:cubicBezTo>
                <a:cubicBezTo>
                  <a:pt x="11822513" y="1184682"/>
                  <a:pt x="11766915" y="1201558"/>
                  <a:pt x="11718353" y="1209136"/>
                </a:cubicBezTo>
                <a:cubicBezTo>
                  <a:pt x="11675379" y="1217463"/>
                  <a:pt x="11638007" y="1216639"/>
                  <a:pt x="11609067" y="1218512"/>
                </a:cubicBezTo>
                <a:cubicBezTo>
                  <a:pt x="11597582" y="1221322"/>
                  <a:pt x="11554280" y="1243577"/>
                  <a:pt x="11545958" y="1240430"/>
                </a:cubicBezTo>
                <a:lnTo>
                  <a:pt x="11445770" y="1225780"/>
                </a:lnTo>
                <a:cubicBezTo>
                  <a:pt x="11425543" y="1230782"/>
                  <a:pt x="11413740" y="1222096"/>
                  <a:pt x="11398842" y="1227250"/>
                </a:cubicBezTo>
                <a:cubicBezTo>
                  <a:pt x="11367060" y="1233093"/>
                  <a:pt x="11269285" y="1263712"/>
                  <a:pt x="11240093" y="1266797"/>
                </a:cubicBezTo>
                <a:cubicBezTo>
                  <a:pt x="11197297" y="1273685"/>
                  <a:pt x="11181311" y="1272682"/>
                  <a:pt x="11141364" y="1288059"/>
                </a:cubicBezTo>
                <a:cubicBezTo>
                  <a:pt x="11099891" y="1305386"/>
                  <a:pt x="11051533" y="1319157"/>
                  <a:pt x="11015396" y="1353104"/>
                </a:cubicBezTo>
                <a:cubicBezTo>
                  <a:pt x="11009424" y="1362217"/>
                  <a:pt x="10992328" y="1361966"/>
                  <a:pt x="10973905" y="1365109"/>
                </a:cubicBezTo>
                <a:cubicBezTo>
                  <a:pt x="10955482" y="1368254"/>
                  <a:pt x="10907369" y="1372817"/>
                  <a:pt x="10904858" y="1371966"/>
                </a:cubicBezTo>
                <a:cubicBezTo>
                  <a:pt x="10880521" y="1379494"/>
                  <a:pt x="10873670" y="1399734"/>
                  <a:pt x="10827883" y="1410270"/>
                </a:cubicBezTo>
                <a:cubicBezTo>
                  <a:pt x="10790248" y="1415655"/>
                  <a:pt x="10724899" y="1420726"/>
                  <a:pt x="10690996" y="1426394"/>
                </a:cubicBezTo>
                <a:cubicBezTo>
                  <a:pt x="10676463" y="1423331"/>
                  <a:pt x="10634514" y="1436908"/>
                  <a:pt x="10624461" y="1444283"/>
                </a:cubicBezTo>
                <a:cubicBezTo>
                  <a:pt x="10601952" y="1468442"/>
                  <a:pt x="10536224" y="1460228"/>
                  <a:pt x="10517208" y="1478947"/>
                </a:cubicBezTo>
                <a:cubicBezTo>
                  <a:pt x="10509508" y="1482271"/>
                  <a:pt x="10505833" y="1468818"/>
                  <a:pt x="10497937" y="1469831"/>
                </a:cubicBezTo>
                <a:lnTo>
                  <a:pt x="10471201" y="1486037"/>
                </a:lnTo>
                <a:lnTo>
                  <a:pt x="10448263" y="1478223"/>
                </a:lnTo>
                <a:lnTo>
                  <a:pt x="10388089" y="1507175"/>
                </a:lnTo>
                <a:cubicBezTo>
                  <a:pt x="10350285" y="1513081"/>
                  <a:pt x="10383281" y="1526586"/>
                  <a:pt x="10333720" y="1515848"/>
                </a:cubicBezTo>
                <a:cubicBezTo>
                  <a:pt x="10286428" y="1526223"/>
                  <a:pt x="10174884" y="1550019"/>
                  <a:pt x="10104338" y="1569424"/>
                </a:cubicBezTo>
                <a:cubicBezTo>
                  <a:pt x="10066963" y="1581564"/>
                  <a:pt x="9967395" y="1605712"/>
                  <a:pt x="9910445" y="1632275"/>
                </a:cubicBezTo>
                <a:cubicBezTo>
                  <a:pt x="9856131" y="1644130"/>
                  <a:pt x="9831118" y="1689967"/>
                  <a:pt x="9770872" y="1688088"/>
                </a:cubicBezTo>
                <a:cubicBezTo>
                  <a:pt x="9769882" y="1691843"/>
                  <a:pt x="9737016" y="1697044"/>
                  <a:pt x="9733849" y="1700034"/>
                </a:cubicBezTo>
                <a:lnTo>
                  <a:pt x="9703714" y="1730093"/>
                </a:lnTo>
                <a:lnTo>
                  <a:pt x="9698351" y="1730377"/>
                </a:lnTo>
                <a:lnTo>
                  <a:pt x="9632895" y="1736363"/>
                </a:lnTo>
                <a:lnTo>
                  <a:pt x="9569107" y="1741010"/>
                </a:lnTo>
                <a:cubicBezTo>
                  <a:pt x="9558961" y="1745882"/>
                  <a:pt x="9548028" y="1750646"/>
                  <a:pt x="9536451" y="1755120"/>
                </a:cubicBezTo>
                <a:lnTo>
                  <a:pt x="9529385" y="1757515"/>
                </a:lnTo>
                <a:lnTo>
                  <a:pt x="9498527" y="1753117"/>
                </a:lnTo>
                <a:lnTo>
                  <a:pt x="9436642" y="1755478"/>
                </a:lnTo>
                <a:lnTo>
                  <a:pt x="9429748" y="1756317"/>
                </a:lnTo>
                <a:lnTo>
                  <a:pt x="9429748" y="1768745"/>
                </a:lnTo>
                <a:lnTo>
                  <a:pt x="9425802" y="1769273"/>
                </a:lnTo>
                <a:cubicBezTo>
                  <a:pt x="9390751" y="1773262"/>
                  <a:pt x="9371406" y="1773457"/>
                  <a:pt x="9349763" y="1776107"/>
                </a:cubicBezTo>
                <a:cubicBezTo>
                  <a:pt x="9314721" y="1782260"/>
                  <a:pt x="9277650" y="1796217"/>
                  <a:pt x="9256503" y="1800699"/>
                </a:cubicBezTo>
                <a:lnTo>
                  <a:pt x="9222873" y="1803003"/>
                </a:lnTo>
                <a:lnTo>
                  <a:pt x="9224095" y="1807355"/>
                </a:lnTo>
                <a:lnTo>
                  <a:pt x="9211603" y="1807675"/>
                </a:lnTo>
                <a:lnTo>
                  <a:pt x="9183719" y="1807781"/>
                </a:lnTo>
                <a:cubicBezTo>
                  <a:pt x="9166319" y="1808439"/>
                  <a:pt x="9117935" y="1807396"/>
                  <a:pt x="9100221" y="1808989"/>
                </a:cubicBezTo>
                <a:cubicBezTo>
                  <a:pt x="9095111" y="1813630"/>
                  <a:pt x="9087224" y="1816160"/>
                  <a:pt x="9077439" y="1817333"/>
                </a:cubicBezTo>
                <a:lnTo>
                  <a:pt x="9055889" y="1817464"/>
                </a:lnTo>
                <a:lnTo>
                  <a:pt x="8930912" y="1828648"/>
                </a:lnTo>
                <a:lnTo>
                  <a:pt x="8913729" y="1829483"/>
                </a:lnTo>
                <a:lnTo>
                  <a:pt x="8904423" y="1833234"/>
                </a:lnTo>
                <a:cubicBezTo>
                  <a:pt x="8897319" y="1833982"/>
                  <a:pt x="8876911" y="1833498"/>
                  <a:pt x="8871099" y="1833979"/>
                </a:cubicBezTo>
                <a:lnTo>
                  <a:pt x="8869557" y="1836113"/>
                </a:lnTo>
                <a:cubicBezTo>
                  <a:pt x="8851043" y="1839524"/>
                  <a:pt x="8781405" y="1850882"/>
                  <a:pt x="8760021" y="1854442"/>
                </a:cubicBezTo>
                <a:cubicBezTo>
                  <a:pt x="8755749" y="1851161"/>
                  <a:pt x="8746183" y="1856343"/>
                  <a:pt x="8741254" y="1857469"/>
                </a:cubicBezTo>
                <a:cubicBezTo>
                  <a:pt x="8740491" y="1855259"/>
                  <a:pt x="8728559" y="1854585"/>
                  <a:pt x="8725039" y="1856552"/>
                </a:cubicBezTo>
                <a:cubicBezTo>
                  <a:pt x="8641157" y="1867333"/>
                  <a:pt x="8683145" y="1845054"/>
                  <a:pt x="8635265" y="1859168"/>
                </a:cubicBezTo>
                <a:cubicBezTo>
                  <a:pt x="8626795" y="1860103"/>
                  <a:pt x="8619931" y="1859212"/>
                  <a:pt x="8613911" y="1857561"/>
                </a:cubicBezTo>
                <a:lnTo>
                  <a:pt x="8604931" y="1854170"/>
                </a:lnTo>
                <a:lnTo>
                  <a:pt x="8570171" y="1860579"/>
                </a:lnTo>
                <a:cubicBezTo>
                  <a:pt x="8553049" y="1862813"/>
                  <a:pt x="8535028" y="1864294"/>
                  <a:pt x="8516537" y="1864971"/>
                </a:cubicBezTo>
                <a:cubicBezTo>
                  <a:pt x="8512388" y="1860455"/>
                  <a:pt x="8497874" y="1866870"/>
                  <a:pt x="8491046" y="1868141"/>
                </a:cubicBezTo>
                <a:cubicBezTo>
                  <a:pt x="8490975" y="1865191"/>
                  <a:pt x="8475847" y="1863778"/>
                  <a:pt x="8470478" y="1866216"/>
                </a:cubicBezTo>
                <a:cubicBezTo>
                  <a:pt x="8357654" y="1876758"/>
                  <a:pt x="8421139" y="1849210"/>
                  <a:pt x="8353433" y="1865729"/>
                </a:cubicBezTo>
                <a:lnTo>
                  <a:pt x="8347675" y="1865075"/>
                </a:lnTo>
                <a:lnTo>
                  <a:pt x="8343939" y="1865677"/>
                </a:lnTo>
                <a:cubicBezTo>
                  <a:pt x="8309852" y="1870841"/>
                  <a:pt x="8272587" y="1875809"/>
                  <a:pt x="8221566" y="1881148"/>
                </a:cubicBezTo>
                <a:cubicBezTo>
                  <a:pt x="8158043" y="1892960"/>
                  <a:pt x="8095547" y="1914042"/>
                  <a:pt x="8066095" y="1919902"/>
                </a:cubicBezTo>
                <a:cubicBezTo>
                  <a:pt x="8058949" y="1919234"/>
                  <a:pt x="8051921" y="1917862"/>
                  <a:pt x="8044849" y="1916308"/>
                </a:cubicBezTo>
                <a:lnTo>
                  <a:pt x="8041142" y="1915506"/>
                </a:lnTo>
                <a:lnTo>
                  <a:pt x="8022159" y="1911521"/>
                </a:lnTo>
                <a:lnTo>
                  <a:pt x="7944932" y="1917265"/>
                </a:lnTo>
                <a:lnTo>
                  <a:pt x="7879011" y="1928570"/>
                </a:lnTo>
                <a:lnTo>
                  <a:pt x="7865529" y="1934399"/>
                </a:lnTo>
                <a:lnTo>
                  <a:pt x="7774801" y="1947969"/>
                </a:lnTo>
                <a:lnTo>
                  <a:pt x="7748398" y="1955982"/>
                </a:lnTo>
                <a:lnTo>
                  <a:pt x="7740684" y="1955717"/>
                </a:lnTo>
                <a:cubicBezTo>
                  <a:pt x="7728362" y="1958584"/>
                  <a:pt x="7714099" y="1968442"/>
                  <a:pt x="7712976" y="1960442"/>
                </a:cubicBezTo>
                <a:lnTo>
                  <a:pt x="7699956" y="1966104"/>
                </a:lnTo>
                <a:lnTo>
                  <a:pt x="7684158" y="1962927"/>
                </a:lnTo>
                <a:cubicBezTo>
                  <a:pt x="7674684" y="1962643"/>
                  <a:pt x="7652105" y="1963177"/>
                  <a:pt x="7643109" y="1964400"/>
                </a:cubicBezTo>
                <a:lnTo>
                  <a:pt x="7630180" y="1970266"/>
                </a:lnTo>
                <a:lnTo>
                  <a:pt x="7609131" y="1971774"/>
                </a:lnTo>
                <a:cubicBezTo>
                  <a:pt x="7596694" y="1971644"/>
                  <a:pt x="7570258" y="1969757"/>
                  <a:pt x="7555555" y="1969491"/>
                </a:cubicBezTo>
                <a:cubicBezTo>
                  <a:pt x="7541460" y="1966540"/>
                  <a:pt x="7530571" y="1964848"/>
                  <a:pt x="7520919" y="1970177"/>
                </a:cubicBezTo>
                <a:cubicBezTo>
                  <a:pt x="7500295" y="1966884"/>
                  <a:pt x="7480780" y="1949401"/>
                  <a:pt x="7456258" y="1960468"/>
                </a:cubicBezTo>
                <a:cubicBezTo>
                  <a:pt x="7434946" y="1957506"/>
                  <a:pt x="7435772" y="1952500"/>
                  <a:pt x="7393047" y="1952408"/>
                </a:cubicBezTo>
                <a:cubicBezTo>
                  <a:pt x="7356520" y="1952860"/>
                  <a:pt x="7236307" y="1958626"/>
                  <a:pt x="7199912" y="1959913"/>
                </a:cubicBezTo>
                <a:cubicBezTo>
                  <a:pt x="7176501" y="1959942"/>
                  <a:pt x="7160098" y="1958343"/>
                  <a:pt x="7146774" y="1956641"/>
                </a:cubicBezTo>
                <a:lnTo>
                  <a:pt x="7122244" y="1953891"/>
                </a:lnTo>
                <a:lnTo>
                  <a:pt x="7032241" y="1962723"/>
                </a:lnTo>
                <a:cubicBezTo>
                  <a:pt x="6997214" y="1965198"/>
                  <a:pt x="6963725" y="1968396"/>
                  <a:pt x="6941492" y="1976868"/>
                </a:cubicBezTo>
                <a:cubicBezTo>
                  <a:pt x="6947015" y="1970398"/>
                  <a:pt x="6923088" y="1965379"/>
                  <a:pt x="6906514" y="1968589"/>
                </a:cubicBezTo>
                <a:cubicBezTo>
                  <a:pt x="6925890" y="1943204"/>
                  <a:pt x="6840983" y="1991464"/>
                  <a:pt x="6826395" y="1974141"/>
                </a:cubicBezTo>
                <a:cubicBezTo>
                  <a:pt x="6825676" y="1990223"/>
                  <a:pt x="6751393" y="2017492"/>
                  <a:pt x="6716431" y="2004297"/>
                </a:cubicBezTo>
                <a:cubicBezTo>
                  <a:pt x="6663167" y="2007518"/>
                  <a:pt x="6625450" y="2020811"/>
                  <a:pt x="6569607" y="2015496"/>
                </a:cubicBezTo>
                <a:cubicBezTo>
                  <a:pt x="6567874" y="2017648"/>
                  <a:pt x="6565034" y="2019449"/>
                  <a:pt x="6561430" y="2020996"/>
                </a:cubicBezTo>
                <a:lnTo>
                  <a:pt x="6549371" y="2024747"/>
                </a:lnTo>
                <a:lnTo>
                  <a:pt x="6547040" y="2024474"/>
                </a:lnTo>
                <a:cubicBezTo>
                  <a:pt x="6537882" y="2024425"/>
                  <a:pt x="6533193" y="2025332"/>
                  <a:pt x="6530482" y="2026659"/>
                </a:cubicBezTo>
                <a:lnTo>
                  <a:pt x="6528565" y="2028600"/>
                </a:lnTo>
                <a:lnTo>
                  <a:pt x="6517741" y="2030558"/>
                </a:lnTo>
                <a:lnTo>
                  <a:pt x="6497855" y="2035650"/>
                </a:lnTo>
                <a:lnTo>
                  <a:pt x="6492785" y="2035444"/>
                </a:lnTo>
                <a:lnTo>
                  <a:pt x="6460692" y="2041321"/>
                </a:lnTo>
                <a:lnTo>
                  <a:pt x="6459609" y="2040851"/>
                </a:lnTo>
                <a:cubicBezTo>
                  <a:pt x="6456451" y="2039933"/>
                  <a:pt x="6452734" y="2039508"/>
                  <a:pt x="6447765" y="2040102"/>
                </a:cubicBezTo>
                <a:cubicBezTo>
                  <a:pt x="6446007" y="2031126"/>
                  <a:pt x="6441093" y="2037380"/>
                  <a:pt x="6426590" y="2039928"/>
                </a:cubicBezTo>
                <a:cubicBezTo>
                  <a:pt x="6423606" y="2033241"/>
                  <a:pt x="6413230" y="2032925"/>
                  <a:pt x="6401693" y="2033537"/>
                </a:cubicBezTo>
                <a:lnTo>
                  <a:pt x="6387141" y="2033161"/>
                </a:lnTo>
                <a:lnTo>
                  <a:pt x="6357846" y="2036782"/>
                </a:lnTo>
                <a:lnTo>
                  <a:pt x="6342914" y="2037585"/>
                </a:lnTo>
                <a:lnTo>
                  <a:pt x="6336300" y="2038781"/>
                </a:lnTo>
                <a:lnTo>
                  <a:pt x="6317178" y="2038968"/>
                </a:lnTo>
                <a:lnTo>
                  <a:pt x="6161427" y="2047338"/>
                </a:lnTo>
                <a:cubicBezTo>
                  <a:pt x="6147824" y="2057658"/>
                  <a:pt x="6118908" y="2077615"/>
                  <a:pt x="6097339" y="2082438"/>
                </a:cubicBezTo>
                <a:cubicBezTo>
                  <a:pt x="6090149" y="2084046"/>
                  <a:pt x="6083776" y="2083972"/>
                  <a:pt x="6079059" y="2081299"/>
                </a:cubicBezTo>
                <a:cubicBezTo>
                  <a:pt x="6063900" y="2082334"/>
                  <a:pt x="6011621" y="2084537"/>
                  <a:pt x="5998439" y="2070958"/>
                </a:cubicBezTo>
                <a:cubicBezTo>
                  <a:pt x="5976443" y="2071759"/>
                  <a:pt x="5925514" y="2069780"/>
                  <a:pt x="5904290" y="2070255"/>
                </a:cubicBezTo>
                <a:cubicBezTo>
                  <a:pt x="5871515" y="2066244"/>
                  <a:pt x="5843986" y="2088249"/>
                  <a:pt x="5814867" y="2079032"/>
                </a:cubicBezTo>
                <a:cubicBezTo>
                  <a:pt x="5792003" y="2070559"/>
                  <a:pt x="5750009" y="2076273"/>
                  <a:pt x="5725743" y="2070558"/>
                </a:cubicBezTo>
                <a:cubicBezTo>
                  <a:pt x="5716432" y="2058355"/>
                  <a:pt x="5667424" y="2047322"/>
                  <a:pt x="5650546" y="2052412"/>
                </a:cubicBezTo>
                <a:cubicBezTo>
                  <a:pt x="5614627" y="2046084"/>
                  <a:pt x="5608108" y="2028306"/>
                  <a:pt x="5581284" y="2023175"/>
                </a:cubicBezTo>
                <a:lnTo>
                  <a:pt x="5572593" y="2018391"/>
                </a:lnTo>
                <a:lnTo>
                  <a:pt x="5548580" y="2016951"/>
                </a:lnTo>
                <a:cubicBezTo>
                  <a:pt x="5523726" y="2017783"/>
                  <a:pt x="5498337" y="2019663"/>
                  <a:pt x="5471173" y="2018786"/>
                </a:cubicBezTo>
                <a:cubicBezTo>
                  <a:pt x="5447687" y="2003020"/>
                  <a:pt x="5353807" y="2022324"/>
                  <a:pt x="5340320" y="2037611"/>
                </a:cubicBezTo>
                <a:cubicBezTo>
                  <a:pt x="5340015" y="2024215"/>
                  <a:pt x="5271937" y="2042455"/>
                  <a:pt x="5254376" y="2042928"/>
                </a:cubicBezTo>
                <a:cubicBezTo>
                  <a:pt x="5248522" y="2043086"/>
                  <a:pt x="5248281" y="2041270"/>
                  <a:pt x="5258035" y="2035649"/>
                </a:cubicBezTo>
                <a:cubicBezTo>
                  <a:pt x="5239374" y="2037214"/>
                  <a:pt x="5220112" y="2030252"/>
                  <a:pt x="5230622" y="2024576"/>
                </a:cubicBezTo>
                <a:cubicBezTo>
                  <a:pt x="5173932" y="2036724"/>
                  <a:pt x="5090262" y="2024645"/>
                  <a:pt x="5026203" y="2030162"/>
                </a:cubicBezTo>
                <a:cubicBezTo>
                  <a:pt x="4991280" y="2016814"/>
                  <a:pt x="5010212" y="2029164"/>
                  <a:pt x="4973988" y="2026668"/>
                </a:cubicBezTo>
                <a:cubicBezTo>
                  <a:pt x="4983896" y="2038955"/>
                  <a:pt x="4930012" y="2019774"/>
                  <a:pt x="4928030" y="2033642"/>
                </a:cubicBezTo>
                <a:cubicBezTo>
                  <a:pt x="4921501" y="2032748"/>
                  <a:pt x="4915238" y="2031445"/>
                  <a:pt x="4908970" y="2030033"/>
                </a:cubicBezTo>
                <a:lnTo>
                  <a:pt x="4905679" y="2029300"/>
                </a:lnTo>
                <a:lnTo>
                  <a:pt x="4892525" y="2028768"/>
                </a:lnTo>
                <a:lnTo>
                  <a:pt x="4888818" y="2025619"/>
                </a:lnTo>
                <a:lnTo>
                  <a:pt x="4869018" y="2022668"/>
                </a:lnTo>
                <a:cubicBezTo>
                  <a:pt x="4861602" y="2022028"/>
                  <a:pt x="4853622" y="2021880"/>
                  <a:pt x="4844804" y="2022527"/>
                </a:cubicBezTo>
                <a:cubicBezTo>
                  <a:pt x="4823110" y="2028022"/>
                  <a:pt x="4789330" y="2021287"/>
                  <a:pt x="4758778" y="2021694"/>
                </a:cubicBezTo>
                <a:lnTo>
                  <a:pt x="4744748" y="2023396"/>
                </a:lnTo>
                <a:lnTo>
                  <a:pt x="4698956" y="2020558"/>
                </a:lnTo>
                <a:cubicBezTo>
                  <a:pt x="4685921" y="2020008"/>
                  <a:pt x="4672392" y="2019718"/>
                  <a:pt x="4658147" y="2019920"/>
                </a:cubicBezTo>
                <a:lnTo>
                  <a:pt x="4631706" y="2021274"/>
                </a:lnTo>
                <a:lnTo>
                  <a:pt x="4624776" y="2020152"/>
                </a:lnTo>
                <a:cubicBezTo>
                  <a:pt x="4612703" y="2020277"/>
                  <a:pt x="4596727" y="2024226"/>
                  <a:pt x="4598150" y="2019429"/>
                </a:cubicBezTo>
                <a:lnTo>
                  <a:pt x="4584588" y="2021092"/>
                </a:lnTo>
                <a:lnTo>
                  <a:pt x="4571203" y="2017263"/>
                </a:lnTo>
                <a:cubicBezTo>
                  <a:pt x="4569736" y="2016374"/>
                  <a:pt x="4568633" y="2015427"/>
                  <a:pt x="4567930" y="2014458"/>
                </a:cubicBezTo>
                <a:lnTo>
                  <a:pt x="4548984" y="2015717"/>
                </a:lnTo>
                <a:lnTo>
                  <a:pt x="4533451" y="2012976"/>
                </a:lnTo>
                <a:lnTo>
                  <a:pt x="4519910" y="2014768"/>
                </a:lnTo>
                <a:lnTo>
                  <a:pt x="4514290" y="2014364"/>
                </a:lnTo>
                <a:lnTo>
                  <a:pt x="4500320" y="2013007"/>
                </a:lnTo>
                <a:cubicBezTo>
                  <a:pt x="4493159" y="2012056"/>
                  <a:pt x="4485144" y="2010910"/>
                  <a:pt x="4476219" y="2009993"/>
                </a:cubicBezTo>
                <a:lnTo>
                  <a:pt x="4468701" y="2009574"/>
                </a:lnTo>
                <a:lnTo>
                  <a:pt x="4452333" y="2004964"/>
                </a:lnTo>
                <a:cubicBezTo>
                  <a:pt x="4440422" y="2001479"/>
                  <a:pt x="4431048" y="1999130"/>
                  <a:pt x="4420644" y="2001021"/>
                </a:cubicBezTo>
                <a:cubicBezTo>
                  <a:pt x="4402911" y="1996519"/>
                  <a:pt x="4390524" y="1983900"/>
                  <a:pt x="4364856" y="1987267"/>
                </a:cubicBezTo>
                <a:cubicBezTo>
                  <a:pt x="4372645" y="1981550"/>
                  <a:pt x="4336350" y="1986575"/>
                  <a:pt x="4332062" y="1980703"/>
                </a:cubicBezTo>
                <a:cubicBezTo>
                  <a:pt x="4330083" y="1975974"/>
                  <a:pt x="4318612" y="1976397"/>
                  <a:pt x="4309876" y="1974653"/>
                </a:cubicBezTo>
                <a:cubicBezTo>
                  <a:pt x="4303650" y="1969824"/>
                  <a:pt x="4259693" y="1965414"/>
                  <a:pt x="4244391" y="1966109"/>
                </a:cubicBezTo>
                <a:cubicBezTo>
                  <a:pt x="4201255" y="1970914"/>
                  <a:pt x="4166558" y="1951471"/>
                  <a:pt x="4132071" y="1954813"/>
                </a:cubicBezTo>
                <a:cubicBezTo>
                  <a:pt x="4123041" y="1954358"/>
                  <a:pt x="4115554" y="1953263"/>
                  <a:pt x="4109069" y="1951778"/>
                </a:cubicBezTo>
                <a:lnTo>
                  <a:pt x="4092908" y="1946662"/>
                </a:lnTo>
                <a:cubicBezTo>
                  <a:pt x="4092707" y="1945539"/>
                  <a:pt x="4092506" y="1944415"/>
                  <a:pt x="4092306" y="1943291"/>
                </a:cubicBezTo>
                <a:lnTo>
                  <a:pt x="4080234" y="1941219"/>
                </a:lnTo>
                <a:lnTo>
                  <a:pt x="4077778" y="1940145"/>
                </a:lnTo>
                <a:cubicBezTo>
                  <a:pt x="4073105" y="1938081"/>
                  <a:pt x="4068339" y="1936119"/>
                  <a:pt x="4062936" y="1934506"/>
                </a:cubicBezTo>
                <a:cubicBezTo>
                  <a:pt x="4048082" y="1947155"/>
                  <a:pt x="4014523" y="1922869"/>
                  <a:pt x="4012506" y="1935475"/>
                </a:cubicBezTo>
                <a:cubicBezTo>
                  <a:pt x="3980228" y="1928812"/>
                  <a:pt x="3986775" y="1942559"/>
                  <a:pt x="3965880" y="1925968"/>
                </a:cubicBezTo>
                <a:cubicBezTo>
                  <a:pt x="3899515" y="1923414"/>
                  <a:pt x="3830855" y="1902158"/>
                  <a:pt x="3765338" y="1906649"/>
                </a:cubicBezTo>
                <a:cubicBezTo>
                  <a:pt x="3780686" y="1902635"/>
                  <a:pt x="3768784" y="1893856"/>
                  <a:pt x="3749493" y="1893071"/>
                </a:cubicBezTo>
                <a:cubicBezTo>
                  <a:pt x="3807776" y="1876857"/>
                  <a:pt x="3656400" y="1898030"/>
                  <a:pt x="3672704" y="1881383"/>
                </a:cubicBezTo>
                <a:cubicBezTo>
                  <a:pt x="3645532" y="1893973"/>
                  <a:pt x="3537791" y="1900656"/>
                  <a:pt x="3530082" y="1883187"/>
                </a:cubicBezTo>
                <a:cubicBezTo>
                  <a:pt x="3479808" y="1875044"/>
                  <a:pt x="3426017" y="1877998"/>
                  <a:pt x="3387664" y="1862579"/>
                </a:cubicBezTo>
                <a:cubicBezTo>
                  <a:pt x="3382649" y="1863935"/>
                  <a:pt x="3377277" y="1864791"/>
                  <a:pt x="3371681" y="1865293"/>
                </a:cubicBezTo>
                <a:lnTo>
                  <a:pt x="3355305" y="1865842"/>
                </a:lnTo>
                <a:lnTo>
                  <a:pt x="3353790" y="1865158"/>
                </a:lnTo>
                <a:cubicBezTo>
                  <a:pt x="3346144" y="1863282"/>
                  <a:pt x="3340687" y="1863057"/>
                  <a:pt x="3336210" y="1863564"/>
                </a:cubicBezTo>
                <a:lnTo>
                  <a:pt x="3331381" y="1864716"/>
                </a:lnTo>
                <a:lnTo>
                  <a:pt x="3319012" y="1864093"/>
                </a:lnTo>
                <a:lnTo>
                  <a:pt x="3293818" y="1864135"/>
                </a:lnTo>
                <a:lnTo>
                  <a:pt x="3289881" y="1862954"/>
                </a:lnTo>
                <a:lnTo>
                  <a:pt x="3253090" y="1861164"/>
                </a:lnTo>
                <a:cubicBezTo>
                  <a:pt x="3253042" y="1860968"/>
                  <a:pt x="3252996" y="1860771"/>
                  <a:pt x="3252949" y="1860574"/>
                </a:cubicBezTo>
                <a:cubicBezTo>
                  <a:pt x="3251799" y="1859213"/>
                  <a:pt x="3249368" y="1858131"/>
                  <a:pt x="3244187" y="1857604"/>
                </a:cubicBezTo>
                <a:cubicBezTo>
                  <a:pt x="3250860" y="1853873"/>
                  <a:pt x="3250577" y="1852999"/>
                  <a:pt x="3246570" y="1852946"/>
                </a:cubicBezTo>
                <a:lnTo>
                  <a:pt x="3237810" y="1853064"/>
                </a:lnTo>
                <a:lnTo>
                  <a:pt x="3230822" y="1855474"/>
                </a:lnTo>
                <a:cubicBezTo>
                  <a:pt x="3206812" y="1862286"/>
                  <a:pt x="3176733" y="1868865"/>
                  <a:pt x="3136549" y="1874037"/>
                </a:cubicBezTo>
                <a:cubicBezTo>
                  <a:pt x="3081163" y="1880168"/>
                  <a:pt x="2902557" y="1900580"/>
                  <a:pt x="2845754" y="1910932"/>
                </a:cubicBezTo>
                <a:cubicBezTo>
                  <a:pt x="2860822" y="1944376"/>
                  <a:pt x="2813389" y="1905358"/>
                  <a:pt x="2786878" y="1917162"/>
                </a:cubicBezTo>
                <a:cubicBezTo>
                  <a:pt x="2766803" y="1917398"/>
                  <a:pt x="2741628" y="1915886"/>
                  <a:pt x="2725298" y="1912340"/>
                </a:cubicBezTo>
                <a:cubicBezTo>
                  <a:pt x="2716680" y="1911427"/>
                  <a:pt x="2707572" y="1911972"/>
                  <a:pt x="2697754" y="1914863"/>
                </a:cubicBezTo>
                <a:cubicBezTo>
                  <a:pt x="2667185" y="1939014"/>
                  <a:pt x="2622149" y="1926211"/>
                  <a:pt x="2568063" y="1936283"/>
                </a:cubicBezTo>
                <a:cubicBezTo>
                  <a:pt x="2552625" y="1932001"/>
                  <a:pt x="2502682" y="1953378"/>
                  <a:pt x="2489784" y="1943720"/>
                </a:cubicBezTo>
                <a:cubicBezTo>
                  <a:pt x="2478524" y="1943155"/>
                  <a:pt x="2467418" y="1949411"/>
                  <a:pt x="2458978" y="1938095"/>
                </a:cubicBezTo>
                <a:cubicBezTo>
                  <a:pt x="2417552" y="1934639"/>
                  <a:pt x="2366376" y="1931293"/>
                  <a:pt x="2318712" y="1934474"/>
                </a:cubicBezTo>
                <a:cubicBezTo>
                  <a:pt x="2296029" y="1936526"/>
                  <a:pt x="2282069" y="1938434"/>
                  <a:pt x="2268709" y="1940521"/>
                </a:cubicBezTo>
                <a:lnTo>
                  <a:pt x="2264080" y="1941232"/>
                </a:lnTo>
                <a:lnTo>
                  <a:pt x="2254684" y="1943524"/>
                </a:lnTo>
                <a:lnTo>
                  <a:pt x="2252523" y="1943004"/>
                </a:lnTo>
                <a:lnTo>
                  <a:pt x="2173350" y="1929202"/>
                </a:lnTo>
                <a:lnTo>
                  <a:pt x="2155266" y="1920267"/>
                </a:lnTo>
                <a:lnTo>
                  <a:pt x="2091013" y="1914631"/>
                </a:lnTo>
                <a:cubicBezTo>
                  <a:pt x="2033357" y="1920614"/>
                  <a:pt x="2070513" y="1905065"/>
                  <a:pt x="2030712" y="1897690"/>
                </a:cubicBezTo>
                <a:cubicBezTo>
                  <a:pt x="1994539" y="1893055"/>
                  <a:pt x="1958569" y="1883188"/>
                  <a:pt x="1908838" y="1892222"/>
                </a:cubicBezTo>
                <a:cubicBezTo>
                  <a:pt x="1897236" y="1896147"/>
                  <a:pt x="1883338" y="1892415"/>
                  <a:pt x="1877796" y="1883887"/>
                </a:cubicBezTo>
                <a:cubicBezTo>
                  <a:pt x="1876842" y="1882419"/>
                  <a:pt x="1876177" y="1880863"/>
                  <a:pt x="1875824" y="1879265"/>
                </a:cubicBezTo>
                <a:cubicBezTo>
                  <a:pt x="1843474" y="1887199"/>
                  <a:pt x="1841511" y="1873818"/>
                  <a:pt x="1823048" y="1881064"/>
                </a:cubicBezTo>
                <a:cubicBezTo>
                  <a:pt x="1792640" y="1872164"/>
                  <a:pt x="1782358" y="1850450"/>
                  <a:pt x="1765736" y="1856578"/>
                </a:cubicBezTo>
                <a:cubicBezTo>
                  <a:pt x="1753024" y="1849107"/>
                  <a:pt x="1745932" y="1828316"/>
                  <a:pt x="1725669" y="1833744"/>
                </a:cubicBezTo>
                <a:cubicBezTo>
                  <a:pt x="1727428" y="1831405"/>
                  <a:pt x="1726953" y="1830157"/>
                  <a:pt x="1725216" y="1829447"/>
                </a:cubicBezTo>
                <a:lnTo>
                  <a:pt x="1721485" y="1828960"/>
                </a:lnTo>
                <a:lnTo>
                  <a:pt x="1717786" y="1832224"/>
                </a:lnTo>
                <a:cubicBezTo>
                  <a:pt x="1703445" y="1843277"/>
                  <a:pt x="1706547" y="1827935"/>
                  <a:pt x="1689907" y="1825425"/>
                </a:cubicBezTo>
                <a:cubicBezTo>
                  <a:pt x="1682338" y="1823445"/>
                  <a:pt x="1685181" y="1820226"/>
                  <a:pt x="1688093" y="1817391"/>
                </a:cubicBezTo>
                <a:lnTo>
                  <a:pt x="1496789" y="1805297"/>
                </a:lnTo>
                <a:cubicBezTo>
                  <a:pt x="1463551" y="1793913"/>
                  <a:pt x="1426345" y="1786892"/>
                  <a:pt x="1392839" y="1758649"/>
                </a:cubicBezTo>
                <a:cubicBezTo>
                  <a:pt x="1386461" y="1750573"/>
                  <a:pt x="1374031" y="1756918"/>
                  <a:pt x="1360872" y="1752441"/>
                </a:cubicBezTo>
                <a:cubicBezTo>
                  <a:pt x="1347711" y="1747963"/>
                  <a:pt x="1332751" y="1735898"/>
                  <a:pt x="1313885" y="1731785"/>
                </a:cubicBezTo>
                <a:cubicBezTo>
                  <a:pt x="1281989" y="1726305"/>
                  <a:pt x="1256405" y="1739744"/>
                  <a:pt x="1247665" y="1727765"/>
                </a:cubicBezTo>
                <a:cubicBezTo>
                  <a:pt x="1231363" y="1728538"/>
                  <a:pt x="1209120" y="1742556"/>
                  <a:pt x="1196850" y="1729622"/>
                </a:cubicBezTo>
                <a:cubicBezTo>
                  <a:pt x="1195195" y="1740224"/>
                  <a:pt x="1178147" y="1721561"/>
                  <a:pt x="1168728" y="1728550"/>
                </a:cubicBezTo>
                <a:cubicBezTo>
                  <a:pt x="1152073" y="1727193"/>
                  <a:pt x="1122804" y="1725926"/>
                  <a:pt x="1096918" y="1721485"/>
                </a:cubicBezTo>
                <a:lnTo>
                  <a:pt x="1094082" y="1720113"/>
                </a:lnTo>
                <a:lnTo>
                  <a:pt x="1040782" y="1721762"/>
                </a:lnTo>
                <a:cubicBezTo>
                  <a:pt x="987172" y="1722352"/>
                  <a:pt x="1023272" y="1708707"/>
                  <a:pt x="955980" y="1719289"/>
                </a:cubicBezTo>
                <a:cubicBezTo>
                  <a:pt x="948995" y="1714208"/>
                  <a:pt x="940521" y="1713816"/>
                  <a:pt x="926108" y="1715917"/>
                </a:cubicBezTo>
                <a:cubicBezTo>
                  <a:pt x="900077" y="1715834"/>
                  <a:pt x="902688" y="1703436"/>
                  <a:pt x="876049" y="1710422"/>
                </a:cubicBezTo>
                <a:cubicBezTo>
                  <a:pt x="881084" y="1703830"/>
                  <a:pt x="826830" y="1706893"/>
                  <a:pt x="839194" y="1700176"/>
                </a:cubicBezTo>
                <a:cubicBezTo>
                  <a:pt x="822548" y="1693764"/>
                  <a:pt x="813674" y="1703628"/>
                  <a:pt x="797112" y="1698014"/>
                </a:cubicBezTo>
                <a:cubicBezTo>
                  <a:pt x="778195" y="1696418"/>
                  <a:pt x="807647" y="1705364"/>
                  <a:pt x="786610" y="1705455"/>
                </a:cubicBezTo>
                <a:cubicBezTo>
                  <a:pt x="761170" y="1704357"/>
                  <a:pt x="760599" y="1716610"/>
                  <a:pt x="741833" y="1700566"/>
                </a:cubicBezTo>
                <a:lnTo>
                  <a:pt x="673985" y="1692278"/>
                </a:lnTo>
                <a:cubicBezTo>
                  <a:pt x="658515" y="1695829"/>
                  <a:pt x="646395" y="1693620"/>
                  <a:pt x="634665" y="1689550"/>
                </a:cubicBezTo>
                <a:cubicBezTo>
                  <a:pt x="599149" y="1689690"/>
                  <a:pt x="567176" y="1683160"/>
                  <a:pt x="527471" y="1679869"/>
                </a:cubicBezTo>
                <a:cubicBezTo>
                  <a:pt x="484099" y="1683240"/>
                  <a:pt x="462693" y="1671949"/>
                  <a:pt x="420260" y="1668475"/>
                </a:cubicBezTo>
                <a:cubicBezTo>
                  <a:pt x="377482" y="1677390"/>
                  <a:pt x="393500" y="1652730"/>
                  <a:pt x="357630" y="1652142"/>
                </a:cubicBezTo>
                <a:cubicBezTo>
                  <a:pt x="298692" y="1659518"/>
                  <a:pt x="359631" y="1643849"/>
                  <a:pt x="269407" y="1643812"/>
                </a:cubicBezTo>
                <a:cubicBezTo>
                  <a:pt x="264204" y="1645215"/>
                  <a:pt x="253436" y="1643159"/>
                  <a:pt x="254769" y="1641013"/>
                </a:cubicBezTo>
                <a:cubicBezTo>
                  <a:pt x="234996" y="1641090"/>
                  <a:pt x="179093" y="1626583"/>
                  <a:pt x="150763" y="1628143"/>
                </a:cubicBezTo>
                <a:cubicBezTo>
                  <a:pt x="96232" y="1619954"/>
                  <a:pt x="68845" y="1629422"/>
                  <a:pt x="29133" y="1626172"/>
                </a:cubicBezTo>
                <a:lnTo>
                  <a:pt x="0" y="1619589"/>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A9672BA-4BE1-529E-07EC-8F4A53233F03}"/>
              </a:ext>
            </a:extLst>
          </p:cNvPr>
          <p:cNvSpPr>
            <a:spLocks noGrp="1"/>
          </p:cNvSpPr>
          <p:nvPr>
            <p:ph type="title"/>
          </p:nvPr>
        </p:nvSpPr>
        <p:spPr>
          <a:xfrm>
            <a:off x="828675" y="494414"/>
            <a:ext cx="10534650" cy="817403"/>
          </a:xfrm>
        </p:spPr>
        <p:txBody>
          <a:bodyPr vert="horz" lIns="91440" tIns="45720" rIns="91440" bIns="45720" rtlCol="0" anchor="b">
            <a:normAutofit/>
          </a:bodyPr>
          <a:lstStyle/>
          <a:p>
            <a:pPr algn="ctr"/>
            <a:r>
              <a:rPr lang="en-US" sz="3600" b="1" kern="1200">
                <a:solidFill>
                  <a:schemeClr val="tx1"/>
                </a:solidFill>
                <a:latin typeface="+mj-lt"/>
                <a:ea typeface="+mj-ea"/>
                <a:cs typeface="+mj-cs"/>
              </a:rPr>
              <a:t>Results</a:t>
            </a:r>
          </a:p>
        </p:txBody>
      </p:sp>
      <p:sp>
        <p:nvSpPr>
          <p:cNvPr id="4" name="Slide Number Placeholder 3">
            <a:extLst>
              <a:ext uri="{FF2B5EF4-FFF2-40B4-BE49-F238E27FC236}">
                <a16:creationId xmlns:a16="http://schemas.microsoft.com/office/drawing/2014/main" id="{EEF90905-61DD-7573-FB83-64447E29ABB1}"/>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26AD20E6-394B-4DF0-96A5-9647FF39C943}" type="slidenum">
              <a:rPr lang="en-US" sz="1000"/>
              <a:pPr>
                <a:spcAft>
                  <a:spcPts val="600"/>
                </a:spcAft>
              </a:pPr>
              <a:t>8</a:t>
            </a:fld>
            <a:endParaRPr lang="en-US" sz="1000"/>
          </a:p>
        </p:txBody>
      </p:sp>
      <p:pic>
        <p:nvPicPr>
          <p:cNvPr id="6" name="Picture 5">
            <a:extLst>
              <a:ext uri="{FF2B5EF4-FFF2-40B4-BE49-F238E27FC236}">
                <a16:creationId xmlns:a16="http://schemas.microsoft.com/office/drawing/2014/main" id="{7CA07901-579C-BFCC-7D89-A24BBE44C4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1223"/>
            <a:ext cx="2060028" cy="969654"/>
          </a:xfrm>
          <a:prstGeom prst="rect">
            <a:avLst/>
          </a:prstGeom>
        </p:spPr>
      </p:pic>
      <p:graphicFrame>
        <p:nvGraphicFramePr>
          <p:cNvPr id="5" name="Table 4">
            <a:extLst>
              <a:ext uri="{FF2B5EF4-FFF2-40B4-BE49-F238E27FC236}">
                <a16:creationId xmlns:a16="http://schemas.microsoft.com/office/drawing/2014/main" id="{8EB9032B-345D-43C4-A4A4-834C838BA62F}"/>
              </a:ext>
            </a:extLst>
          </p:cNvPr>
          <p:cNvGraphicFramePr>
            <a:graphicFrameLocks noGrp="1"/>
          </p:cNvGraphicFramePr>
          <p:nvPr>
            <p:extLst>
              <p:ext uri="{D42A27DB-BD31-4B8C-83A1-F6EECF244321}">
                <p14:modId xmlns:p14="http://schemas.microsoft.com/office/powerpoint/2010/main" val="229352465"/>
              </p:ext>
            </p:extLst>
          </p:nvPr>
        </p:nvGraphicFramePr>
        <p:xfrm>
          <a:off x="383627" y="2145240"/>
          <a:ext cx="11432240" cy="4256467"/>
        </p:xfrm>
        <a:graphic>
          <a:graphicData uri="http://schemas.openxmlformats.org/drawingml/2006/table">
            <a:tbl>
              <a:tblPr firstRow="1" firstCol="1" bandRow="1">
                <a:noFill/>
                <a:tableStyleId>{5C22544A-7EE6-4342-B048-85BDC9FD1C3A}</a:tableStyleId>
              </a:tblPr>
              <a:tblGrid>
                <a:gridCol w="1098994">
                  <a:extLst>
                    <a:ext uri="{9D8B030D-6E8A-4147-A177-3AD203B41FA5}">
                      <a16:colId xmlns:a16="http://schemas.microsoft.com/office/drawing/2014/main" val="3696660849"/>
                    </a:ext>
                  </a:extLst>
                </a:gridCol>
                <a:gridCol w="584692">
                  <a:extLst>
                    <a:ext uri="{9D8B030D-6E8A-4147-A177-3AD203B41FA5}">
                      <a16:colId xmlns:a16="http://schemas.microsoft.com/office/drawing/2014/main" val="2709975483"/>
                    </a:ext>
                  </a:extLst>
                </a:gridCol>
                <a:gridCol w="3985206">
                  <a:extLst>
                    <a:ext uri="{9D8B030D-6E8A-4147-A177-3AD203B41FA5}">
                      <a16:colId xmlns:a16="http://schemas.microsoft.com/office/drawing/2014/main" val="1920680677"/>
                    </a:ext>
                  </a:extLst>
                </a:gridCol>
                <a:gridCol w="1883665">
                  <a:extLst>
                    <a:ext uri="{9D8B030D-6E8A-4147-A177-3AD203B41FA5}">
                      <a16:colId xmlns:a16="http://schemas.microsoft.com/office/drawing/2014/main" val="2540272477"/>
                    </a:ext>
                  </a:extLst>
                </a:gridCol>
                <a:gridCol w="3879683">
                  <a:extLst>
                    <a:ext uri="{9D8B030D-6E8A-4147-A177-3AD203B41FA5}">
                      <a16:colId xmlns:a16="http://schemas.microsoft.com/office/drawing/2014/main" val="3887287248"/>
                    </a:ext>
                  </a:extLst>
                </a:gridCol>
              </a:tblGrid>
              <a:tr h="470768">
                <a:tc>
                  <a:txBody>
                    <a:bodyPr/>
                    <a:lstStyle/>
                    <a:p>
                      <a:pPr algn="ctr">
                        <a:lnSpc>
                          <a:spcPct val="107000"/>
                        </a:lnSpc>
                        <a:spcBef>
                          <a:spcPts val="2400"/>
                        </a:spcBef>
                        <a:spcAft>
                          <a:spcPts val="800"/>
                        </a:spcAft>
                      </a:pPr>
                      <a:r>
                        <a:rPr lang="en-IN" sz="1600" b="1" cap="none" spc="0">
                          <a:solidFill>
                            <a:schemeClr val="tx1"/>
                          </a:solidFill>
                          <a:effectLst/>
                        </a:rPr>
                        <a:t>Reference</a:t>
                      </a:r>
                      <a:endParaRPr lang="en-IN" sz="16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12700" cmpd="sng">
                      <a:noFill/>
                    </a:lnL>
                    <a:lnR w="12700" cmpd="sng">
                      <a:noFill/>
                    </a:lnR>
                    <a:lnT w="9525" cap="flat" cmpd="sng" algn="ctr">
                      <a:noFill/>
                      <a:prstDash val="solid"/>
                    </a:lnT>
                    <a:lnB w="38100" cmpd="sng">
                      <a:noFill/>
                    </a:lnB>
                    <a:noFill/>
                  </a:tcPr>
                </a:tc>
                <a:tc>
                  <a:txBody>
                    <a:bodyPr/>
                    <a:lstStyle/>
                    <a:p>
                      <a:pPr algn="ctr">
                        <a:lnSpc>
                          <a:spcPct val="107000"/>
                        </a:lnSpc>
                        <a:spcBef>
                          <a:spcPts val="2400"/>
                        </a:spcBef>
                        <a:spcAft>
                          <a:spcPts val="800"/>
                        </a:spcAft>
                      </a:pPr>
                      <a:r>
                        <a:rPr lang="en-IN" sz="1600" b="1" cap="none" spc="0">
                          <a:solidFill>
                            <a:schemeClr val="tx1"/>
                          </a:solidFill>
                          <a:effectLst/>
                        </a:rPr>
                        <a:t>Year</a:t>
                      </a:r>
                      <a:endParaRPr lang="en-IN" sz="16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12700" cmpd="sng">
                      <a:noFill/>
                    </a:lnL>
                    <a:lnR w="12700" cmpd="sng">
                      <a:noFill/>
                    </a:lnR>
                    <a:lnT w="9525" cap="flat" cmpd="sng" algn="ctr">
                      <a:noFill/>
                      <a:prstDash val="solid"/>
                    </a:lnT>
                    <a:lnB w="38100" cmpd="sng">
                      <a:noFill/>
                    </a:lnB>
                    <a:noFill/>
                  </a:tcPr>
                </a:tc>
                <a:tc>
                  <a:txBody>
                    <a:bodyPr/>
                    <a:lstStyle/>
                    <a:p>
                      <a:pPr algn="ctr">
                        <a:lnSpc>
                          <a:spcPct val="107000"/>
                        </a:lnSpc>
                        <a:spcBef>
                          <a:spcPts val="2400"/>
                        </a:spcBef>
                        <a:spcAft>
                          <a:spcPts val="800"/>
                        </a:spcAft>
                      </a:pPr>
                      <a:r>
                        <a:rPr lang="en-IN" sz="1600" b="1" cap="none" spc="0">
                          <a:solidFill>
                            <a:schemeClr val="tx1"/>
                          </a:solidFill>
                          <a:effectLst/>
                        </a:rPr>
                        <a:t>Study Objective</a:t>
                      </a:r>
                      <a:endParaRPr lang="en-IN" sz="16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12700" cmpd="sng">
                      <a:noFill/>
                    </a:lnL>
                    <a:lnR w="12700" cmpd="sng">
                      <a:noFill/>
                    </a:lnR>
                    <a:lnT w="9525" cap="flat" cmpd="sng" algn="ctr">
                      <a:noFill/>
                      <a:prstDash val="solid"/>
                    </a:lnT>
                    <a:lnB w="38100" cmpd="sng">
                      <a:noFill/>
                    </a:lnB>
                    <a:noFill/>
                  </a:tcPr>
                </a:tc>
                <a:tc>
                  <a:txBody>
                    <a:bodyPr/>
                    <a:lstStyle/>
                    <a:p>
                      <a:pPr algn="ctr">
                        <a:lnSpc>
                          <a:spcPct val="107000"/>
                        </a:lnSpc>
                        <a:spcBef>
                          <a:spcPts val="2400"/>
                        </a:spcBef>
                        <a:spcAft>
                          <a:spcPts val="800"/>
                        </a:spcAft>
                      </a:pPr>
                      <a:r>
                        <a:rPr lang="en-IN" sz="1600" b="1" cap="none" spc="0">
                          <a:solidFill>
                            <a:schemeClr val="tx1"/>
                          </a:solidFill>
                          <a:effectLst/>
                        </a:rPr>
                        <a:t>Methodology</a:t>
                      </a:r>
                      <a:endParaRPr lang="en-IN" sz="16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12700" cmpd="sng">
                      <a:noFill/>
                    </a:lnL>
                    <a:lnR w="12700" cmpd="sng">
                      <a:noFill/>
                    </a:lnR>
                    <a:lnT w="9525" cap="flat" cmpd="sng" algn="ctr">
                      <a:noFill/>
                      <a:prstDash val="solid"/>
                    </a:lnT>
                    <a:lnB w="38100" cmpd="sng">
                      <a:noFill/>
                    </a:lnB>
                    <a:noFill/>
                  </a:tcPr>
                </a:tc>
                <a:tc>
                  <a:txBody>
                    <a:bodyPr/>
                    <a:lstStyle/>
                    <a:p>
                      <a:pPr algn="ctr">
                        <a:lnSpc>
                          <a:spcPct val="107000"/>
                        </a:lnSpc>
                        <a:spcBef>
                          <a:spcPts val="2400"/>
                        </a:spcBef>
                        <a:spcAft>
                          <a:spcPts val="800"/>
                        </a:spcAft>
                      </a:pPr>
                      <a:r>
                        <a:rPr lang="en-IN" sz="1600" b="1" cap="none" spc="0">
                          <a:solidFill>
                            <a:schemeClr val="tx1"/>
                          </a:solidFill>
                          <a:effectLst/>
                        </a:rPr>
                        <a:t>Key Findings</a:t>
                      </a:r>
                      <a:endParaRPr lang="en-IN" sz="16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12700" cmpd="sng">
                      <a:noFill/>
                    </a:lnL>
                    <a:lnR w="12700" cmpd="sng">
                      <a:noFill/>
                    </a:lnR>
                    <a:lnT w="9525" cap="flat" cmpd="sng" algn="ctr">
                      <a:noFill/>
                      <a:prstDash val="solid"/>
                    </a:lnT>
                    <a:lnB w="38100" cmpd="sng">
                      <a:noFill/>
                    </a:lnB>
                    <a:noFill/>
                  </a:tcPr>
                </a:tc>
                <a:extLst>
                  <a:ext uri="{0D108BD9-81ED-4DB2-BD59-A6C34878D82A}">
                    <a16:rowId xmlns:a16="http://schemas.microsoft.com/office/drawing/2014/main" val="1127010823"/>
                  </a:ext>
                </a:extLst>
              </a:tr>
              <a:tr h="504232">
                <a:tc>
                  <a:txBody>
                    <a:bodyPr/>
                    <a:lstStyle/>
                    <a:p>
                      <a:pPr>
                        <a:lnSpc>
                          <a:spcPct val="107000"/>
                        </a:lnSpc>
                        <a:spcBef>
                          <a:spcPts val="2400"/>
                        </a:spcBef>
                        <a:spcAft>
                          <a:spcPts val="800"/>
                        </a:spcAft>
                      </a:pPr>
                      <a:r>
                        <a:rPr lang="en-IN" sz="1200" b="1" cap="none" spc="0">
                          <a:solidFill>
                            <a:schemeClr val="tx1"/>
                          </a:solidFill>
                          <a:effectLst/>
                        </a:rPr>
                        <a:t>Sagar and Singh</a:t>
                      </a:r>
                      <a:endParaRPr lang="en-IN" sz="12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9525" cap="flat" cmpd="sng" algn="ctr">
                      <a:solidFill>
                        <a:schemeClr val="tx1"/>
                      </a:solidFill>
                      <a:prstDash val="solid"/>
                    </a:lnL>
                    <a:lnR w="12700" cmpd="sng">
                      <a:noFill/>
                      <a:prstDash val="solid"/>
                    </a:lnR>
                    <a:lnT w="38100" cmpd="sng">
                      <a:noFill/>
                    </a:lnT>
                    <a:lnB w="9525" cap="flat" cmpd="sng" algn="ctr">
                      <a:noFill/>
                      <a:prstDash val="solid"/>
                    </a:lnB>
                    <a:noFill/>
                  </a:tcPr>
                </a:tc>
                <a:tc>
                  <a:txBody>
                    <a:bodyPr/>
                    <a:lstStyle/>
                    <a:p>
                      <a:pPr>
                        <a:lnSpc>
                          <a:spcPct val="107000"/>
                        </a:lnSpc>
                        <a:spcBef>
                          <a:spcPts val="2400"/>
                        </a:spcBef>
                        <a:spcAft>
                          <a:spcPts val="800"/>
                        </a:spcAft>
                      </a:pPr>
                      <a:r>
                        <a:rPr lang="en-IN" sz="1200" cap="none" spc="0">
                          <a:solidFill>
                            <a:schemeClr val="tx1"/>
                          </a:solidFill>
                          <a:effectLst/>
                        </a:rPr>
                        <a:t>2022</a:t>
                      </a:r>
                      <a:endParaRPr lang="en-IN" sz="12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12700" cmpd="sng">
                      <a:noFill/>
                      <a:prstDash val="solid"/>
                    </a:lnL>
                    <a:lnR w="12700" cmpd="sng">
                      <a:noFill/>
                      <a:prstDash val="solid"/>
                    </a:lnR>
                    <a:lnT w="38100" cmpd="sng">
                      <a:noFill/>
                    </a:lnT>
                    <a:lnB w="9525" cap="flat" cmpd="sng" algn="ctr">
                      <a:noFill/>
                      <a:prstDash val="solid"/>
                    </a:lnB>
                    <a:noFill/>
                  </a:tcPr>
                </a:tc>
                <a:tc>
                  <a:txBody>
                    <a:bodyPr/>
                    <a:lstStyle/>
                    <a:p>
                      <a:pPr>
                        <a:lnSpc>
                          <a:spcPct val="107000"/>
                        </a:lnSpc>
                        <a:spcBef>
                          <a:spcPts val="2400"/>
                        </a:spcBef>
                        <a:spcAft>
                          <a:spcPts val="800"/>
                        </a:spcAft>
                      </a:pPr>
                      <a:r>
                        <a:rPr lang="en-IN" sz="1200" cap="none" spc="0" dirty="0">
                          <a:solidFill>
                            <a:schemeClr val="tx1"/>
                          </a:solidFill>
                          <a:effectLst/>
                        </a:rPr>
                        <a:t>Evaluate the National Tele-Mental Health Program in India</a:t>
                      </a:r>
                      <a:endParaRPr lang="en-IN" sz="12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12700" cmpd="sng">
                      <a:noFill/>
                      <a:prstDash val="solid"/>
                    </a:lnL>
                    <a:lnR w="12700" cmpd="sng">
                      <a:noFill/>
                      <a:prstDash val="solid"/>
                    </a:lnR>
                    <a:lnT w="38100" cmpd="sng">
                      <a:noFill/>
                    </a:lnT>
                    <a:lnB w="9525" cap="flat" cmpd="sng" algn="ctr">
                      <a:noFill/>
                      <a:prstDash val="solid"/>
                    </a:lnB>
                    <a:noFill/>
                  </a:tcPr>
                </a:tc>
                <a:tc>
                  <a:txBody>
                    <a:bodyPr/>
                    <a:lstStyle/>
                    <a:p>
                      <a:pPr>
                        <a:lnSpc>
                          <a:spcPct val="107000"/>
                        </a:lnSpc>
                        <a:spcBef>
                          <a:spcPts val="2400"/>
                        </a:spcBef>
                        <a:spcAft>
                          <a:spcPts val="800"/>
                        </a:spcAft>
                      </a:pPr>
                      <a:r>
                        <a:rPr lang="en-IN" sz="1200" cap="none" spc="0">
                          <a:solidFill>
                            <a:schemeClr val="tx1"/>
                          </a:solidFill>
                          <a:effectLst/>
                        </a:rPr>
                        <a:t>Analysis of program implementation</a:t>
                      </a:r>
                      <a:endParaRPr lang="en-IN" sz="12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12700" cmpd="sng">
                      <a:noFill/>
                      <a:prstDash val="solid"/>
                    </a:lnL>
                    <a:lnR w="12700" cmpd="sng">
                      <a:noFill/>
                      <a:prstDash val="solid"/>
                    </a:lnR>
                    <a:lnT w="38100" cmpd="sng">
                      <a:noFill/>
                    </a:lnT>
                    <a:lnB w="9525" cap="flat" cmpd="sng" algn="ctr">
                      <a:noFill/>
                      <a:prstDash val="solid"/>
                    </a:lnB>
                    <a:noFill/>
                  </a:tcPr>
                </a:tc>
                <a:tc>
                  <a:txBody>
                    <a:bodyPr/>
                    <a:lstStyle/>
                    <a:p>
                      <a:pPr>
                        <a:lnSpc>
                          <a:spcPct val="107000"/>
                        </a:lnSpc>
                        <a:spcBef>
                          <a:spcPts val="2400"/>
                        </a:spcBef>
                        <a:spcAft>
                          <a:spcPts val="800"/>
                        </a:spcAft>
                      </a:pPr>
                      <a:r>
                        <a:rPr lang="en-IN" sz="1200" cap="none" spc="0" dirty="0">
                          <a:solidFill>
                            <a:schemeClr val="tx1"/>
                          </a:solidFill>
                          <a:effectLst/>
                        </a:rPr>
                        <a:t>The program shows promise in expanding mental health care access, but challenges in infrastructure and workforce need to </a:t>
                      </a:r>
                      <a:r>
                        <a:rPr lang="en-IN" sz="1200" cap="none" spc="0">
                          <a:solidFill>
                            <a:schemeClr val="tx1"/>
                          </a:solidFill>
                          <a:effectLst/>
                        </a:rPr>
                        <a:t>be addressed </a:t>
                      </a:r>
                      <a:endParaRPr lang="en-IN" sz="12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12700" cmpd="sng">
                      <a:noFill/>
                      <a:prstDash val="solid"/>
                    </a:lnL>
                    <a:lnR w="12700" cmpd="sng">
                      <a:noFill/>
                      <a:prstDash val="solid"/>
                    </a:lnR>
                    <a:lnT w="38100" cmpd="sng">
                      <a:noFill/>
                    </a:lnT>
                    <a:lnB w="9525" cap="flat" cmpd="sng" algn="ctr">
                      <a:noFill/>
                      <a:prstDash val="solid"/>
                    </a:lnB>
                    <a:noFill/>
                  </a:tcPr>
                </a:tc>
                <a:extLst>
                  <a:ext uri="{0D108BD9-81ED-4DB2-BD59-A6C34878D82A}">
                    <a16:rowId xmlns:a16="http://schemas.microsoft.com/office/drawing/2014/main" val="1754597063"/>
                  </a:ext>
                </a:extLst>
              </a:tr>
              <a:tr h="614070">
                <a:tc>
                  <a:txBody>
                    <a:bodyPr/>
                    <a:lstStyle/>
                    <a:p>
                      <a:pPr>
                        <a:lnSpc>
                          <a:spcPct val="107000"/>
                        </a:lnSpc>
                        <a:spcBef>
                          <a:spcPts val="2400"/>
                        </a:spcBef>
                        <a:spcAft>
                          <a:spcPts val="800"/>
                        </a:spcAft>
                      </a:pPr>
                      <a:r>
                        <a:rPr lang="en-IN" sz="1200" b="1" cap="none" spc="0">
                          <a:solidFill>
                            <a:schemeClr val="tx1"/>
                          </a:solidFill>
                          <a:effectLst/>
                        </a:rPr>
                        <a:t>Drago et al.</a:t>
                      </a:r>
                      <a:endParaRPr lang="en-IN" sz="12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9525" cap="flat" cmpd="sng" algn="ctr">
                      <a:solidFill>
                        <a:schemeClr val="tx1"/>
                      </a:solidFill>
                      <a:prstDash val="solid"/>
                    </a:lnL>
                    <a:lnR w="12700" cmpd="sng">
                      <a:noFill/>
                      <a:prstDash val="solid"/>
                    </a:lnR>
                    <a:lnT w="9525" cap="flat" cmpd="sng" algn="ctr">
                      <a:noFill/>
                      <a:prstDash val="solid"/>
                    </a:lnT>
                    <a:lnB w="12700" cmpd="sng">
                      <a:noFill/>
                      <a:prstDash val="solid"/>
                    </a:lnB>
                    <a:solidFill>
                      <a:schemeClr val="bg1">
                        <a:lumMod val="95000"/>
                      </a:schemeClr>
                    </a:solidFill>
                  </a:tcPr>
                </a:tc>
                <a:tc>
                  <a:txBody>
                    <a:bodyPr/>
                    <a:lstStyle/>
                    <a:p>
                      <a:pPr>
                        <a:lnSpc>
                          <a:spcPct val="107000"/>
                        </a:lnSpc>
                        <a:spcBef>
                          <a:spcPts val="2400"/>
                        </a:spcBef>
                        <a:spcAft>
                          <a:spcPts val="800"/>
                        </a:spcAft>
                      </a:pPr>
                      <a:r>
                        <a:rPr lang="en-IN" sz="1200" cap="none" spc="0">
                          <a:solidFill>
                            <a:schemeClr val="tx1"/>
                          </a:solidFill>
                          <a:effectLst/>
                        </a:rPr>
                        <a:t>2016</a:t>
                      </a:r>
                      <a:endParaRPr lang="en-IN" sz="12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12700" cmpd="sng">
                      <a:noFill/>
                      <a:prstDash val="solid"/>
                    </a:lnL>
                    <a:lnR w="12700" cmpd="sng">
                      <a:noFill/>
                      <a:prstDash val="solid"/>
                    </a:lnR>
                    <a:lnT w="9525" cap="flat" cmpd="sng" algn="ctr">
                      <a:noFill/>
                      <a:prstDash val="solid"/>
                    </a:lnT>
                    <a:lnB w="12700" cmpd="sng">
                      <a:noFill/>
                      <a:prstDash val="solid"/>
                    </a:lnB>
                    <a:solidFill>
                      <a:schemeClr val="bg1">
                        <a:lumMod val="95000"/>
                      </a:schemeClr>
                    </a:solidFill>
                  </a:tcPr>
                </a:tc>
                <a:tc>
                  <a:txBody>
                    <a:bodyPr/>
                    <a:lstStyle/>
                    <a:p>
                      <a:pPr>
                        <a:lnSpc>
                          <a:spcPct val="107000"/>
                        </a:lnSpc>
                        <a:spcBef>
                          <a:spcPts val="2400"/>
                        </a:spcBef>
                        <a:spcAft>
                          <a:spcPts val="800"/>
                        </a:spcAft>
                      </a:pPr>
                      <a:r>
                        <a:rPr lang="en-IN" sz="1200" cap="none" spc="0" dirty="0">
                          <a:solidFill>
                            <a:schemeClr val="tx1"/>
                          </a:solidFill>
                          <a:effectLst/>
                        </a:rPr>
                        <a:t>Conduct a meta-analysis of assessment and treatment via videoconferencing in psychiatry</a:t>
                      </a:r>
                      <a:endParaRPr lang="en-IN" sz="12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12700" cmpd="sng">
                      <a:noFill/>
                      <a:prstDash val="solid"/>
                    </a:lnL>
                    <a:lnR w="12700" cmpd="sng">
                      <a:noFill/>
                      <a:prstDash val="solid"/>
                    </a:lnR>
                    <a:lnT w="9525" cap="flat" cmpd="sng" algn="ctr">
                      <a:noFill/>
                      <a:prstDash val="solid"/>
                    </a:lnT>
                    <a:lnB w="12700" cmpd="sng">
                      <a:noFill/>
                      <a:prstDash val="solid"/>
                    </a:lnB>
                    <a:solidFill>
                      <a:schemeClr val="bg1">
                        <a:lumMod val="95000"/>
                      </a:schemeClr>
                    </a:solidFill>
                  </a:tcPr>
                </a:tc>
                <a:tc>
                  <a:txBody>
                    <a:bodyPr/>
                    <a:lstStyle/>
                    <a:p>
                      <a:pPr>
                        <a:lnSpc>
                          <a:spcPct val="107000"/>
                        </a:lnSpc>
                        <a:spcBef>
                          <a:spcPts val="2400"/>
                        </a:spcBef>
                        <a:spcAft>
                          <a:spcPts val="800"/>
                        </a:spcAft>
                      </a:pPr>
                      <a:r>
                        <a:rPr lang="en-IN" sz="1200" cap="none" spc="0">
                          <a:solidFill>
                            <a:schemeClr val="tx1"/>
                          </a:solidFill>
                          <a:effectLst/>
                        </a:rPr>
                        <a:t>Meta-analysis</a:t>
                      </a:r>
                      <a:endParaRPr lang="en-IN" sz="12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12700" cmpd="sng">
                      <a:noFill/>
                      <a:prstDash val="solid"/>
                    </a:lnL>
                    <a:lnR w="12700" cmpd="sng">
                      <a:noFill/>
                      <a:prstDash val="solid"/>
                    </a:lnR>
                    <a:lnT w="9525" cap="flat" cmpd="sng" algn="ctr">
                      <a:noFill/>
                      <a:prstDash val="solid"/>
                    </a:lnT>
                    <a:lnB w="12700" cmpd="sng">
                      <a:noFill/>
                      <a:prstDash val="solid"/>
                    </a:lnB>
                    <a:solidFill>
                      <a:schemeClr val="bg1">
                        <a:lumMod val="95000"/>
                      </a:schemeClr>
                    </a:solidFill>
                  </a:tcPr>
                </a:tc>
                <a:tc>
                  <a:txBody>
                    <a:bodyPr/>
                    <a:lstStyle/>
                    <a:p>
                      <a:pPr>
                        <a:lnSpc>
                          <a:spcPct val="107000"/>
                        </a:lnSpc>
                        <a:spcBef>
                          <a:spcPts val="2400"/>
                        </a:spcBef>
                        <a:spcAft>
                          <a:spcPts val="800"/>
                        </a:spcAft>
                      </a:pPr>
                      <a:r>
                        <a:rPr lang="en-IN" sz="1200" cap="none" spc="0">
                          <a:solidFill>
                            <a:schemeClr val="tx1"/>
                          </a:solidFill>
                          <a:effectLst/>
                        </a:rPr>
                        <a:t>Videoconferencing is a viable option for conducting psychiatric assessments and delivering treatments</a:t>
                      </a:r>
                      <a:endParaRPr lang="en-IN" sz="12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12700" cmpd="sng">
                      <a:noFill/>
                      <a:prstDash val="solid"/>
                    </a:lnL>
                    <a:lnR w="12700" cmpd="sng">
                      <a:noFill/>
                      <a:prstDash val="solid"/>
                    </a:lnR>
                    <a:lnT w="9525"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401405423"/>
                  </a:ext>
                </a:extLst>
              </a:tr>
              <a:tr h="614070">
                <a:tc>
                  <a:txBody>
                    <a:bodyPr/>
                    <a:lstStyle/>
                    <a:p>
                      <a:pPr>
                        <a:lnSpc>
                          <a:spcPct val="107000"/>
                        </a:lnSpc>
                        <a:spcBef>
                          <a:spcPts val="2400"/>
                        </a:spcBef>
                        <a:spcAft>
                          <a:spcPts val="800"/>
                        </a:spcAft>
                      </a:pPr>
                      <a:r>
                        <a:rPr lang="en-IN" sz="1200" b="1" cap="none" spc="0" dirty="0">
                          <a:solidFill>
                            <a:schemeClr val="tx1"/>
                          </a:solidFill>
                          <a:effectLst/>
                        </a:rPr>
                        <a:t>Gururaj et al.</a:t>
                      </a:r>
                      <a:endParaRPr lang="en-IN" sz="12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9525" cap="flat" cmpd="sng" algn="ctr">
                      <a:solidFill>
                        <a:schemeClr val="tx1"/>
                      </a:solidFill>
                      <a:prstDash val="solid"/>
                    </a:lnL>
                    <a:lnR w="12700" cmpd="sng">
                      <a:noFill/>
                      <a:prstDash val="solid"/>
                    </a:lnR>
                    <a:lnT w="12700" cmpd="sng">
                      <a:noFill/>
                      <a:prstDash val="solid"/>
                    </a:lnT>
                    <a:lnB w="9525" cap="flat" cmpd="sng" algn="ctr">
                      <a:noFill/>
                      <a:prstDash val="solid"/>
                    </a:lnB>
                    <a:noFill/>
                  </a:tcPr>
                </a:tc>
                <a:tc>
                  <a:txBody>
                    <a:bodyPr/>
                    <a:lstStyle/>
                    <a:p>
                      <a:pPr>
                        <a:lnSpc>
                          <a:spcPct val="107000"/>
                        </a:lnSpc>
                        <a:spcBef>
                          <a:spcPts val="2400"/>
                        </a:spcBef>
                        <a:spcAft>
                          <a:spcPts val="800"/>
                        </a:spcAft>
                      </a:pPr>
                      <a:r>
                        <a:rPr lang="en-IN" sz="1200" cap="none" spc="0" dirty="0">
                          <a:solidFill>
                            <a:schemeClr val="tx1"/>
                          </a:solidFill>
                          <a:effectLst/>
                        </a:rPr>
                        <a:t>2017</a:t>
                      </a:r>
                      <a:endParaRPr lang="en-IN" sz="12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12700" cmpd="sng">
                      <a:noFill/>
                      <a:prstDash val="solid"/>
                    </a:lnL>
                    <a:lnR w="12700" cmpd="sng">
                      <a:noFill/>
                      <a:prstDash val="solid"/>
                    </a:lnR>
                    <a:lnT w="12700" cmpd="sng">
                      <a:noFill/>
                      <a:prstDash val="solid"/>
                    </a:lnT>
                    <a:lnB w="9525" cap="flat" cmpd="sng" algn="ctr">
                      <a:noFill/>
                      <a:prstDash val="solid"/>
                    </a:lnB>
                    <a:noFill/>
                  </a:tcPr>
                </a:tc>
                <a:tc>
                  <a:txBody>
                    <a:bodyPr/>
                    <a:lstStyle/>
                    <a:p>
                      <a:pPr>
                        <a:lnSpc>
                          <a:spcPct val="107000"/>
                        </a:lnSpc>
                        <a:spcBef>
                          <a:spcPts val="2400"/>
                        </a:spcBef>
                        <a:spcAft>
                          <a:spcPts val="800"/>
                        </a:spcAft>
                      </a:pPr>
                      <a:r>
                        <a:rPr lang="en-IN" sz="1200" cap="none" spc="0" dirty="0">
                          <a:solidFill>
                            <a:schemeClr val="tx1"/>
                          </a:solidFill>
                          <a:effectLst/>
                        </a:rPr>
                        <a:t>Present the findings of the National Mental Health Survey of India 2015–16</a:t>
                      </a:r>
                      <a:endParaRPr lang="en-IN" sz="12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12700" cmpd="sng">
                      <a:noFill/>
                      <a:prstDash val="solid"/>
                    </a:lnL>
                    <a:lnR w="12700" cmpd="sng">
                      <a:noFill/>
                      <a:prstDash val="solid"/>
                    </a:lnR>
                    <a:lnT w="12700" cmpd="sng">
                      <a:noFill/>
                      <a:prstDash val="solid"/>
                    </a:lnT>
                    <a:lnB w="9525" cap="flat" cmpd="sng" algn="ctr">
                      <a:noFill/>
                      <a:prstDash val="solid"/>
                    </a:lnB>
                    <a:noFill/>
                  </a:tcPr>
                </a:tc>
                <a:tc>
                  <a:txBody>
                    <a:bodyPr/>
                    <a:lstStyle/>
                    <a:p>
                      <a:pPr>
                        <a:lnSpc>
                          <a:spcPct val="107000"/>
                        </a:lnSpc>
                        <a:spcBef>
                          <a:spcPts val="2400"/>
                        </a:spcBef>
                        <a:spcAft>
                          <a:spcPts val="800"/>
                        </a:spcAft>
                      </a:pPr>
                      <a:r>
                        <a:rPr lang="en-IN" sz="1200" cap="none" spc="0">
                          <a:solidFill>
                            <a:schemeClr val="tx1"/>
                          </a:solidFill>
                          <a:effectLst/>
                        </a:rPr>
                        <a:t>National survey</a:t>
                      </a:r>
                      <a:endParaRPr lang="en-IN" sz="12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12700" cmpd="sng">
                      <a:noFill/>
                      <a:prstDash val="solid"/>
                    </a:lnL>
                    <a:lnR w="12700" cmpd="sng">
                      <a:noFill/>
                      <a:prstDash val="solid"/>
                    </a:lnR>
                    <a:lnT w="12700" cmpd="sng">
                      <a:noFill/>
                      <a:prstDash val="solid"/>
                    </a:lnT>
                    <a:lnB w="9525" cap="flat" cmpd="sng" algn="ctr">
                      <a:noFill/>
                      <a:prstDash val="solid"/>
                    </a:lnB>
                    <a:noFill/>
                  </a:tcPr>
                </a:tc>
                <a:tc>
                  <a:txBody>
                    <a:bodyPr/>
                    <a:lstStyle/>
                    <a:p>
                      <a:pPr>
                        <a:lnSpc>
                          <a:spcPct val="107000"/>
                        </a:lnSpc>
                        <a:spcBef>
                          <a:spcPts val="2400"/>
                        </a:spcBef>
                        <a:spcAft>
                          <a:spcPts val="800"/>
                        </a:spcAft>
                      </a:pPr>
                      <a:r>
                        <a:rPr lang="en-IN" sz="1200" cap="none" spc="0">
                          <a:solidFill>
                            <a:schemeClr val="tx1"/>
                          </a:solidFill>
                          <a:effectLst/>
                        </a:rPr>
                        <a:t>Provides prevalence data and outcomes related to mental health in India</a:t>
                      </a:r>
                      <a:endParaRPr lang="en-IN" sz="12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12700" cmpd="sng">
                      <a:noFill/>
                      <a:prstDash val="solid"/>
                    </a:lnL>
                    <a:lnR w="12700" cmpd="sng">
                      <a:noFill/>
                      <a:prstDash val="solid"/>
                    </a:lnR>
                    <a:lnT w="12700" cmpd="sng">
                      <a:noFill/>
                      <a:prstDash val="solid"/>
                    </a:lnT>
                    <a:lnB w="9525" cap="flat" cmpd="sng" algn="ctr">
                      <a:noFill/>
                      <a:prstDash val="solid"/>
                    </a:lnB>
                    <a:noFill/>
                  </a:tcPr>
                </a:tc>
                <a:extLst>
                  <a:ext uri="{0D108BD9-81ED-4DB2-BD59-A6C34878D82A}">
                    <a16:rowId xmlns:a16="http://schemas.microsoft.com/office/drawing/2014/main" val="3608981227"/>
                  </a:ext>
                </a:extLst>
              </a:tr>
              <a:tr h="614070">
                <a:tc>
                  <a:txBody>
                    <a:bodyPr/>
                    <a:lstStyle/>
                    <a:p>
                      <a:pPr>
                        <a:lnSpc>
                          <a:spcPct val="107000"/>
                        </a:lnSpc>
                        <a:spcBef>
                          <a:spcPts val="2400"/>
                        </a:spcBef>
                        <a:spcAft>
                          <a:spcPts val="800"/>
                        </a:spcAft>
                      </a:pPr>
                      <a:r>
                        <a:rPr lang="en-IN" sz="1200" b="1" cap="none" spc="0">
                          <a:solidFill>
                            <a:schemeClr val="tx1"/>
                          </a:solidFill>
                          <a:effectLst/>
                        </a:rPr>
                        <a:t>Math et al.</a:t>
                      </a:r>
                      <a:endParaRPr lang="en-IN" sz="12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9525" cap="flat" cmpd="sng" algn="ctr">
                      <a:solidFill>
                        <a:schemeClr val="tx1"/>
                      </a:solidFill>
                      <a:prstDash val="solid"/>
                    </a:lnL>
                    <a:lnR w="12700" cmpd="sng">
                      <a:noFill/>
                      <a:prstDash val="solid"/>
                    </a:lnR>
                    <a:lnT w="9525" cap="flat" cmpd="sng" algn="ctr">
                      <a:noFill/>
                      <a:prstDash val="solid"/>
                    </a:lnT>
                    <a:lnB w="12700" cmpd="sng">
                      <a:noFill/>
                      <a:prstDash val="solid"/>
                    </a:lnB>
                    <a:solidFill>
                      <a:schemeClr val="bg1">
                        <a:lumMod val="95000"/>
                      </a:schemeClr>
                    </a:solidFill>
                  </a:tcPr>
                </a:tc>
                <a:tc>
                  <a:txBody>
                    <a:bodyPr/>
                    <a:lstStyle/>
                    <a:p>
                      <a:pPr>
                        <a:lnSpc>
                          <a:spcPct val="107000"/>
                        </a:lnSpc>
                        <a:spcBef>
                          <a:spcPts val="2400"/>
                        </a:spcBef>
                        <a:spcAft>
                          <a:spcPts val="800"/>
                        </a:spcAft>
                      </a:pPr>
                      <a:r>
                        <a:rPr lang="en-IN" sz="1200" cap="none" spc="0">
                          <a:solidFill>
                            <a:schemeClr val="tx1"/>
                          </a:solidFill>
                          <a:effectLst/>
                        </a:rPr>
                        <a:t>2019</a:t>
                      </a:r>
                      <a:endParaRPr lang="en-IN" sz="12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12700" cmpd="sng">
                      <a:noFill/>
                      <a:prstDash val="solid"/>
                    </a:lnL>
                    <a:lnR w="12700" cmpd="sng">
                      <a:noFill/>
                      <a:prstDash val="solid"/>
                    </a:lnR>
                    <a:lnT w="9525" cap="flat" cmpd="sng" algn="ctr">
                      <a:noFill/>
                      <a:prstDash val="solid"/>
                    </a:lnT>
                    <a:lnB w="12700" cmpd="sng">
                      <a:noFill/>
                      <a:prstDash val="solid"/>
                    </a:lnB>
                    <a:solidFill>
                      <a:schemeClr val="bg1">
                        <a:lumMod val="95000"/>
                      </a:schemeClr>
                    </a:solidFill>
                  </a:tcPr>
                </a:tc>
                <a:tc>
                  <a:txBody>
                    <a:bodyPr/>
                    <a:lstStyle/>
                    <a:p>
                      <a:pPr>
                        <a:lnSpc>
                          <a:spcPct val="107000"/>
                        </a:lnSpc>
                        <a:spcBef>
                          <a:spcPts val="2400"/>
                        </a:spcBef>
                        <a:spcAft>
                          <a:spcPts val="800"/>
                        </a:spcAft>
                      </a:pPr>
                      <a:r>
                        <a:rPr lang="en-IN" sz="1200" cap="none" spc="0">
                          <a:solidFill>
                            <a:schemeClr val="tx1"/>
                          </a:solidFill>
                          <a:effectLst/>
                        </a:rPr>
                        <a:t>Estimate the cost of implementing the Mental Healthcare Act 2017 in India</a:t>
                      </a:r>
                      <a:endParaRPr lang="en-IN" sz="12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12700" cmpd="sng">
                      <a:noFill/>
                      <a:prstDash val="solid"/>
                    </a:lnL>
                    <a:lnR w="12700" cmpd="sng">
                      <a:noFill/>
                      <a:prstDash val="solid"/>
                    </a:lnR>
                    <a:lnT w="9525" cap="flat" cmpd="sng" algn="ctr">
                      <a:noFill/>
                      <a:prstDash val="solid"/>
                    </a:lnT>
                    <a:lnB w="12700" cmpd="sng">
                      <a:noFill/>
                      <a:prstDash val="solid"/>
                    </a:lnB>
                    <a:solidFill>
                      <a:schemeClr val="bg1">
                        <a:lumMod val="95000"/>
                      </a:schemeClr>
                    </a:solidFill>
                  </a:tcPr>
                </a:tc>
                <a:tc>
                  <a:txBody>
                    <a:bodyPr/>
                    <a:lstStyle/>
                    <a:p>
                      <a:pPr>
                        <a:lnSpc>
                          <a:spcPct val="107000"/>
                        </a:lnSpc>
                        <a:spcBef>
                          <a:spcPts val="2400"/>
                        </a:spcBef>
                        <a:spcAft>
                          <a:spcPts val="800"/>
                        </a:spcAft>
                      </a:pPr>
                      <a:r>
                        <a:rPr lang="en-IN" sz="1200" cap="none" spc="0">
                          <a:solidFill>
                            <a:schemeClr val="tx1"/>
                          </a:solidFill>
                          <a:effectLst/>
                        </a:rPr>
                        <a:t>Cost estimation study</a:t>
                      </a:r>
                      <a:endParaRPr lang="en-IN" sz="12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12700" cmpd="sng">
                      <a:noFill/>
                      <a:prstDash val="solid"/>
                    </a:lnL>
                    <a:lnR w="12700" cmpd="sng">
                      <a:noFill/>
                      <a:prstDash val="solid"/>
                    </a:lnR>
                    <a:lnT w="9525" cap="flat" cmpd="sng" algn="ctr">
                      <a:noFill/>
                      <a:prstDash val="solid"/>
                    </a:lnT>
                    <a:lnB w="12700" cmpd="sng">
                      <a:noFill/>
                      <a:prstDash val="solid"/>
                    </a:lnB>
                    <a:solidFill>
                      <a:schemeClr val="bg1">
                        <a:lumMod val="95000"/>
                      </a:schemeClr>
                    </a:solidFill>
                  </a:tcPr>
                </a:tc>
                <a:tc>
                  <a:txBody>
                    <a:bodyPr/>
                    <a:lstStyle/>
                    <a:p>
                      <a:pPr>
                        <a:lnSpc>
                          <a:spcPct val="107000"/>
                        </a:lnSpc>
                        <a:spcBef>
                          <a:spcPts val="2400"/>
                        </a:spcBef>
                        <a:spcAft>
                          <a:spcPts val="800"/>
                        </a:spcAft>
                      </a:pPr>
                      <a:r>
                        <a:rPr lang="en-IN" sz="1200" cap="none" spc="0">
                          <a:solidFill>
                            <a:schemeClr val="tx1"/>
                          </a:solidFill>
                          <a:effectLst/>
                        </a:rPr>
                        <a:t>Estimates the financial implications of implementing the Mental Healthcare Act in India</a:t>
                      </a:r>
                      <a:endParaRPr lang="en-IN" sz="12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12700" cmpd="sng">
                      <a:noFill/>
                      <a:prstDash val="solid"/>
                    </a:lnL>
                    <a:lnR w="12700" cmpd="sng">
                      <a:noFill/>
                      <a:prstDash val="solid"/>
                    </a:lnR>
                    <a:lnT w="9525"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3309303325"/>
                  </a:ext>
                </a:extLst>
              </a:tr>
              <a:tr h="614070">
                <a:tc>
                  <a:txBody>
                    <a:bodyPr/>
                    <a:lstStyle/>
                    <a:p>
                      <a:pPr>
                        <a:lnSpc>
                          <a:spcPct val="107000"/>
                        </a:lnSpc>
                        <a:spcBef>
                          <a:spcPts val="2400"/>
                        </a:spcBef>
                        <a:spcAft>
                          <a:spcPts val="800"/>
                        </a:spcAft>
                      </a:pPr>
                      <a:r>
                        <a:rPr lang="en-IN" sz="1200" b="1" cap="none" spc="0">
                          <a:solidFill>
                            <a:schemeClr val="tx1"/>
                          </a:solidFill>
                          <a:effectLst/>
                        </a:rPr>
                        <a:t>Campbell et al.</a:t>
                      </a:r>
                      <a:endParaRPr lang="en-IN" sz="12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9525" cap="flat" cmpd="sng" algn="ctr">
                      <a:solidFill>
                        <a:schemeClr val="tx1"/>
                      </a:solidFill>
                      <a:prstDash val="solid"/>
                    </a:lnL>
                    <a:lnR w="12700" cmpd="sng">
                      <a:noFill/>
                      <a:prstDash val="solid"/>
                    </a:lnR>
                    <a:lnT w="12700" cmpd="sng">
                      <a:noFill/>
                      <a:prstDash val="solid"/>
                    </a:lnT>
                    <a:lnB w="9525" cap="flat" cmpd="sng" algn="ctr">
                      <a:noFill/>
                      <a:prstDash val="solid"/>
                    </a:lnB>
                    <a:noFill/>
                  </a:tcPr>
                </a:tc>
                <a:tc>
                  <a:txBody>
                    <a:bodyPr/>
                    <a:lstStyle/>
                    <a:p>
                      <a:pPr>
                        <a:lnSpc>
                          <a:spcPct val="107000"/>
                        </a:lnSpc>
                        <a:spcBef>
                          <a:spcPts val="2400"/>
                        </a:spcBef>
                        <a:spcAft>
                          <a:spcPts val="800"/>
                        </a:spcAft>
                      </a:pPr>
                      <a:r>
                        <a:rPr lang="en-IN" sz="1200" cap="none" spc="0">
                          <a:solidFill>
                            <a:schemeClr val="tx1"/>
                          </a:solidFill>
                          <a:effectLst/>
                        </a:rPr>
                        <a:t>2014</a:t>
                      </a:r>
                      <a:endParaRPr lang="en-IN" sz="12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12700" cmpd="sng">
                      <a:noFill/>
                      <a:prstDash val="solid"/>
                    </a:lnL>
                    <a:lnR w="12700" cmpd="sng">
                      <a:noFill/>
                      <a:prstDash val="solid"/>
                    </a:lnR>
                    <a:lnT w="12700" cmpd="sng">
                      <a:noFill/>
                      <a:prstDash val="solid"/>
                    </a:lnT>
                    <a:lnB w="9525" cap="flat" cmpd="sng" algn="ctr">
                      <a:noFill/>
                      <a:prstDash val="solid"/>
                    </a:lnB>
                    <a:noFill/>
                  </a:tcPr>
                </a:tc>
                <a:tc>
                  <a:txBody>
                    <a:bodyPr/>
                    <a:lstStyle/>
                    <a:p>
                      <a:pPr>
                        <a:lnSpc>
                          <a:spcPct val="107000"/>
                        </a:lnSpc>
                        <a:spcBef>
                          <a:spcPts val="2400"/>
                        </a:spcBef>
                        <a:spcAft>
                          <a:spcPts val="800"/>
                        </a:spcAft>
                      </a:pPr>
                      <a:r>
                        <a:rPr lang="en-IN" sz="1200" cap="none" spc="0" dirty="0">
                          <a:solidFill>
                            <a:schemeClr val="tx1"/>
                          </a:solidFill>
                          <a:effectLst/>
                        </a:rPr>
                        <a:t>Conduct a multisite randomized controlled trial on internet-delivered treatment for substance abuse</a:t>
                      </a:r>
                      <a:endParaRPr lang="en-IN" sz="12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12700" cmpd="sng">
                      <a:noFill/>
                      <a:prstDash val="solid"/>
                    </a:lnL>
                    <a:lnR w="12700" cmpd="sng">
                      <a:noFill/>
                      <a:prstDash val="solid"/>
                    </a:lnR>
                    <a:lnT w="12700" cmpd="sng">
                      <a:noFill/>
                      <a:prstDash val="solid"/>
                    </a:lnT>
                    <a:lnB w="9525" cap="flat" cmpd="sng" algn="ctr">
                      <a:noFill/>
                      <a:prstDash val="solid"/>
                    </a:lnB>
                    <a:noFill/>
                  </a:tcPr>
                </a:tc>
                <a:tc>
                  <a:txBody>
                    <a:bodyPr/>
                    <a:lstStyle/>
                    <a:p>
                      <a:pPr>
                        <a:lnSpc>
                          <a:spcPct val="107000"/>
                        </a:lnSpc>
                        <a:spcBef>
                          <a:spcPts val="2400"/>
                        </a:spcBef>
                        <a:spcAft>
                          <a:spcPts val="800"/>
                        </a:spcAft>
                      </a:pPr>
                      <a:r>
                        <a:rPr lang="en-IN" sz="1200" cap="none" spc="0">
                          <a:solidFill>
                            <a:schemeClr val="tx1"/>
                          </a:solidFill>
                          <a:effectLst/>
                        </a:rPr>
                        <a:t>Randomized controlled trial</a:t>
                      </a:r>
                      <a:endParaRPr lang="en-IN" sz="12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12700" cmpd="sng">
                      <a:noFill/>
                      <a:prstDash val="solid"/>
                    </a:lnL>
                    <a:lnR w="12700" cmpd="sng">
                      <a:noFill/>
                      <a:prstDash val="solid"/>
                    </a:lnR>
                    <a:lnT w="12700" cmpd="sng">
                      <a:noFill/>
                      <a:prstDash val="solid"/>
                    </a:lnT>
                    <a:lnB w="9525" cap="flat" cmpd="sng" algn="ctr">
                      <a:noFill/>
                      <a:prstDash val="solid"/>
                    </a:lnB>
                    <a:noFill/>
                  </a:tcPr>
                </a:tc>
                <a:tc>
                  <a:txBody>
                    <a:bodyPr/>
                    <a:lstStyle/>
                    <a:p>
                      <a:pPr>
                        <a:lnSpc>
                          <a:spcPct val="107000"/>
                        </a:lnSpc>
                        <a:spcBef>
                          <a:spcPts val="2400"/>
                        </a:spcBef>
                        <a:spcAft>
                          <a:spcPts val="800"/>
                        </a:spcAft>
                      </a:pPr>
                      <a:r>
                        <a:rPr lang="en-IN" sz="1200" cap="none" spc="0">
                          <a:solidFill>
                            <a:schemeClr val="tx1"/>
                          </a:solidFill>
                          <a:effectLst/>
                        </a:rPr>
                        <a:t>Internet-delivered treatment shows promise in addressing substance abuse and improving treatment outcomes</a:t>
                      </a:r>
                      <a:endParaRPr lang="en-IN" sz="12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12700" cmpd="sng">
                      <a:noFill/>
                      <a:prstDash val="solid"/>
                    </a:lnL>
                    <a:lnR w="12700" cmpd="sng">
                      <a:noFill/>
                      <a:prstDash val="solid"/>
                    </a:lnR>
                    <a:lnT w="12700" cmpd="sng">
                      <a:noFill/>
                      <a:prstDash val="solid"/>
                    </a:lnT>
                    <a:lnB w="9525" cap="flat" cmpd="sng" algn="ctr">
                      <a:noFill/>
                      <a:prstDash val="solid"/>
                    </a:lnB>
                    <a:noFill/>
                  </a:tcPr>
                </a:tc>
                <a:extLst>
                  <a:ext uri="{0D108BD9-81ED-4DB2-BD59-A6C34878D82A}">
                    <a16:rowId xmlns:a16="http://schemas.microsoft.com/office/drawing/2014/main" val="2690492383"/>
                  </a:ext>
                </a:extLst>
              </a:tr>
              <a:tr h="614070">
                <a:tc>
                  <a:txBody>
                    <a:bodyPr/>
                    <a:lstStyle/>
                    <a:p>
                      <a:pPr>
                        <a:lnSpc>
                          <a:spcPct val="107000"/>
                        </a:lnSpc>
                        <a:spcBef>
                          <a:spcPts val="2400"/>
                        </a:spcBef>
                        <a:spcAft>
                          <a:spcPts val="800"/>
                        </a:spcAft>
                      </a:pPr>
                      <a:r>
                        <a:rPr lang="en-IN" sz="1200" b="1" cap="none" spc="0">
                          <a:solidFill>
                            <a:schemeClr val="tx1"/>
                          </a:solidFill>
                          <a:effectLst/>
                        </a:rPr>
                        <a:t>Park et al.</a:t>
                      </a:r>
                      <a:endParaRPr lang="en-IN" sz="12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9525" cap="flat" cmpd="sng" algn="ctr">
                      <a:solidFill>
                        <a:schemeClr val="tx1"/>
                      </a:solidFill>
                      <a:prstDash val="solid"/>
                    </a:lnL>
                    <a:lnR w="12700" cmpd="sng">
                      <a:noFill/>
                      <a:prstDash val="solid"/>
                    </a:lnR>
                    <a:lnT w="9525" cap="flat" cmpd="sng" algn="ctr">
                      <a:noFill/>
                      <a:prstDash val="solid"/>
                    </a:lnT>
                    <a:lnB w="12700" cmpd="sng">
                      <a:noFill/>
                      <a:prstDash val="solid"/>
                    </a:lnB>
                    <a:solidFill>
                      <a:schemeClr val="bg1">
                        <a:lumMod val="95000"/>
                      </a:schemeClr>
                    </a:solidFill>
                  </a:tcPr>
                </a:tc>
                <a:tc>
                  <a:txBody>
                    <a:bodyPr/>
                    <a:lstStyle/>
                    <a:p>
                      <a:pPr>
                        <a:lnSpc>
                          <a:spcPct val="107000"/>
                        </a:lnSpc>
                        <a:spcBef>
                          <a:spcPts val="2400"/>
                        </a:spcBef>
                        <a:spcAft>
                          <a:spcPts val="800"/>
                        </a:spcAft>
                      </a:pPr>
                      <a:r>
                        <a:rPr lang="en-IN" sz="1200" cap="none" spc="0">
                          <a:solidFill>
                            <a:schemeClr val="tx1"/>
                          </a:solidFill>
                          <a:effectLst/>
                        </a:rPr>
                        <a:t>2019</a:t>
                      </a:r>
                      <a:endParaRPr lang="en-IN" sz="12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12700" cmpd="sng">
                      <a:noFill/>
                      <a:prstDash val="solid"/>
                    </a:lnL>
                    <a:lnR w="12700" cmpd="sng">
                      <a:noFill/>
                      <a:prstDash val="solid"/>
                    </a:lnR>
                    <a:lnT w="9525" cap="flat" cmpd="sng" algn="ctr">
                      <a:noFill/>
                      <a:prstDash val="solid"/>
                    </a:lnT>
                    <a:lnB w="12700" cmpd="sng">
                      <a:noFill/>
                      <a:prstDash val="solid"/>
                    </a:lnB>
                    <a:solidFill>
                      <a:schemeClr val="bg1">
                        <a:lumMod val="95000"/>
                      </a:schemeClr>
                    </a:solidFill>
                  </a:tcPr>
                </a:tc>
                <a:tc>
                  <a:txBody>
                    <a:bodyPr/>
                    <a:lstStyle/>
                    <a:p>
                      <a:pPr>
                        <a:lnSpc>
                          <a:spcPct val="107000"/>
                        </a:lnSpc>
                        <a:spcBef>
                          <a:spcPts val="2400"/>
                        </a:spcBef>
                        <a:spcAft>
                          <a:spcPts val="800"/>
                        </a:spcAft>
                      </a:pPr>
                      <a:r>
                        <a:rPr lang="en-IN" sz="1200" cap="none" spc="0">
                          <a:solidFill>
                            <a:schemeClr val="tx1"/>
                          </a:solidFill>
                          <a:effectLst/>
                        </a:rPr>
                        <a:t>Review the use of virtual reality in the treatment of psychiatric disorders</a:t>
                      </a:r>
                      <a:endParaRPr lang="en-IN" sz="12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12700" cmpd="sng">
                      <a:noFill/>
                      <a:prstDash val="solid"/>
                    </a:lnL>
                    <a:lnR w="12700" cmpd="sng">
                      <a:noFill/>
                      <a:prstDash val="solid"/>
                    </a:lnR>
                    <a:lnT w="9525" cap="flat" cmpd="sng" algn="ctr">
                      <a:noFill/>
                      <a:prstDash val="solid"/>
                    </a:lnT>
                    <a:lnB w="12700" cmpd="sng">
                      <a:noFill/>
                      <a:prstDash val="solid"/>
                    </a:lnB>
                    <a:solidFill>
                      <a:schemeClr val="bg1">
                        <a:lumMod val="95000"/>
                      </a:schemeClr>
                    </a:solidFill>
                  </a:tcPr>
                </a:tc>
                <a:tc>
                  <a:txBody>
                    <a:bodyPr/>
                    <a:lstStyle/>
                    <a:p>
                      <a:pPr>
                        <a:lnSpc>
                          <a:spcPct val="107000"/>
                        </a:lnSpc>
                        <a:spcBef>
                          <a:spcPts val="2400"/>
                        </a:spcBef>
                        <a:spcAft>
                          <a:spcPts val="800"/>
                        </a:spcAft>
                      </a:pPr>
                      <a:r>
                        <a:rPr lang="en-IN" sz="1200" cap="none" spc="0">
                          <a:solidFill>
                            <a:schemeClr val="tx1"/>
                          </a:solidFill>
                          <a:effectLst/>
                        </a:rPr>
                        <a:t>Literature review</a:t>
                      </a:r>
                      <a:endParaRPr lang="en-IN" sz="12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12700" cmpd="sng">
                      <a:noFill/>
                      <a:prstDash val="solid"/>
                    </a:lnL>
                    <a:lnR w="12700" cmpd="sng">
                      <a:noFill/>
                      <a:prstDash val="solid"/>
                    </a:lnR>
                    <a:lnT w="9525" cap="flat" cmpd="sng" algn="ctr">
                      <a:noFill/>
                      <a:prstDash val="solid"/>
                    </a:lnT>
                    <a:lnB w="12700" cmpd="sng">
                      <a:noFill/>
                      <a:prstDash val="solid"/>
                    </a:lnB>
                    <a:solidFill>
                      <a:schemeClr val="bg1">
                        <a:lumMod val="95000"/>
                      </a:schemeClr>
                    </a:solidFill>
                  </a:tcPr>
                </a:tc>
                <a:tc>
                  <a:txBody>
                    <a:bodyPr/>
                    <a:lstStyle/>
                    <a:p>
                      <a:pPr>
                        <a:lnSpc>
                          <a:spcPct val="107000"/>
                        </a:lnSpc>
                        <a:spcBef>
                          <a:spcPts val="2400"/>
                        </a:spcBef>
                        <a:spcAft>
                          <a:spcPts val="800"/>
                        </a:spcAft>
                      </a:pPr>
                      <a:r>
                        <a:rPr lang="en-IN" sz="1200" cap="none" spc="0" dirty="0">
                          <a:solidFill>
                            <a:schemeClr val="tx1"/>
                          </a:solidFill>
                          <a:effectLst/>
                        </a:rPr>
                        <a:t>Virtual reality has shown potential as a therapeutic tool for various psychiatric disorders</a:t>
                      </a:r>
                      <a:endParaRPr lang="en-IN" sz="12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6356" marR="5429" marT="16102" marB="120762" anchor="b">
                    <a:lnL w="12700" cmpd="sng">
                      <a:noFill/>
                      <a:prstDash val="solid"/>
                    </a:lnL>
                    <a:lnR w="12700" cmpd="sng">
                      <a:noFill/>
                      <a:prstDash val="solid"/>
                    </a:lnR>
                    <a:lnT w="9525"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2433930123"/>
                  </a:ext>
                </a:extLst>
              </a:tr>
            </a:tbl>
          </a:graphicData>
        </a:graphic>
      </p:graphicFrame>
    </p:spTree>
    <p:extLst>
      <p:ext uri="{BB962C8B-B14F-4D97-AF65-F5344CB8AC3E}">
        <p14:creationId xmlns:p14="http://schemas.microsoft.com/office/powerpoint/2010/main" val="1985878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65C9D962-F904-4553-A140-500CF3EFC5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02FE0FA2-B10C-4B9F-B9CC-E5D9AD4004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1314048">
            <a:off x="-271537" y="-884980"/>
            <a:ext cx="12642772" cy="6248341"/>
          </a:xfrm>
          <a:custGeom>
            <a:avLst/>
            <a:gdLst>
              <a:gd name="connsiteX0" fmla="*/ 12642772 w 12642772"/>
              <a:gd name="connsiteY0" fmla="*/ 4432052 h 6248341"/>
              <a:gd name="connsiteX1" fmla="*/ 586822 w 12642772"/>
              <a:gd name="connsiteY1" fmla="*/ 6248341 h 6248341"/>
              <a:gd name="connsiteX2" fmla="*/ 0 w 12642772"/>
              <a:gd name="connsiteY2" fmla="*/ 2394542 h 6248341"/>
              <a:gd name="connsiteX3" fmla="*/ 52893 w 12642772"/>
              <a:gd name="connsiteY3" fmla="*/ 2306669 h 6248341"/>
              <a:gd name="connsiteX4" fmla="*/ 131535 w 12642772"/>
              <a:gd name="connsiteY4" fmla="*/ 2293621 h 6248341"/>
              <a:gd name="connsiteX5" fmla="*/ 244153 w 12642772"/>
              <a:gd name="connsiteY5" fmla="*/ 2272261 h 6248341"/>
              <a:gd name="connsiteX6" fmla="*/ 324401 w 12642772"/>
              <a:gd name="connsiteY6" fmla="*/ 2233208 h 6248341"/>
              <a:gd name="connsiteX7" fmla="*/ 463569 w 12642772"/>
              <a:gd name="connsiteY7" fmla="*/ 2158308 h 6248341"/>
              <a:gd name="connsiteX8" fmla="*/ 582537 w 12642772"/>
              <a:gd name="connsiteY8" fmla="*/ 2095961 h 6248341"/>
              <a:gd name="connsiteX9" fmla="*/ 638937 w 12642772"/>
              <a:gd name="connsiteY9" fmla="*/ 2008169 h 6248341"/>
              <a:gd name="connsiteX10" fmla="*/ 749855 w 12642772"/>
              <a:gd name="connsiteY10" fmla="*/ 1936088 h 6248341"/>
              <a:gd name="connsiteX11" fmla="*/ 856553 w 12642772"/>
              <a:gd name="connsiteY11" fmla="*/ 1892728 h 6248341"/>
              <a:gd name="connsiteX12" fmla="*/ 939338 w 12642772"/>
              <a:gd name="connsiteY12" fmla="*/ 1863906 h 6248341"/>
              <a:gd name="connsiteX13" fmla="*/ 987836 w 12642772"/>
              <a:gd name="connsiteY13" fmla="*/ 1848470 h 6248341"/>
              <a:gd name="connsiteX14" fmla="*/ 1086094 w 12642772"/>
              <a:gd name="connsiteY14" fmla="*/ 1834336 h 6248341"/>
              <a:gd name="connsiteX15" fmla="*/ 1155607 w 12642772"/>
              <a:gd name="connsiteY15" fmla="*/ 1814299 h 6248341"/>
              <a:gd name="connsiteX16" fmla="*/ 1219621 w 12642772"/>
              <a:gd name="connsiteY16" fmla="*/ 1774472 h 6248341"/>
              <a:gd name="connsiteX17" fmla="*/ 1275113 w 12642772"/>
              <a:gd name="connsiteY17" fmla="*/ 1734756 h 6248341"/>
              <a:gd name="connsiteX18" fmla="*/ 1337800 w 12642772"/>
              <a:gd name="connsiteY18" fmla="*/ 1684579 h 6248341"/>
              <a:gd name="connsiteX19" fmla="*/ 1526287 w 12642772"/>
              <a:gd name="connsiteY19" fmla="*/ 1602057 h 6248341"/>
              <a:gd name="connsiteX20" fmla="*/ 1579126 w 12642772"/>
              <a:gd name="connsiteY20" fmla="*/ 1559561 h 6248341"/>
              <a:gd name="connsiteX21" fmla="*/ 1651242 w 12642772"/>
              <a:gd name="connsiteY21" fmla="*/ 1546569 h 6248341"/>
              <a:gd name="connsiteX22" fmla="*/ 1712038 w 12642772"/>
              <a:gd name="connsiteY22" fmla="*/ 1533432 h 6248341"/>
              <a:gd name="connsiteX23" fmla="*/ 1758402 w 12642772"/>
              <a:gd name="connsiteY23" fmla="*/ 1525816 h 6248341"/>
              <a:gd name="connsiteX24" fmla="*/ 1831776 w 12642772"/>
              <a:gd name="connsiteY24" fmla="*/ 1504679 h 6248341"/>
              <a:gd name="connsiteX25" fmla="*/ 1963032 w 12642772"/>
              <a:gd name="connsiteY25" fmla="*/ 1472999 h 6248341"/>
              <a:gd name="connsiteX26" fmla="*/ 2006520 w 12642772"/>
              <a:gd name="connsiteY26" fmla="*/ 1464281 h 6248341"/>
              <a:gd name="connsiteX27" fmla="*/ 2049195 w 12642772"/>
              <a:gd name="connsiteY27" fmla="*/ 1459572 h 6248341"/>
              <a:gd name="connsiteX28" fmla="*/ 2125117 w 12642772"/>
              <a:gd name="connsiteY28" fmla="*/ 1432093 h 6248341"/>
              <a:gd name="connsiteX29" fmla="*/ 2234987 w 12642772"/>
              <a:gd name="connsiteY29" fmla="*/ 1408543 h 6248341"/>
              <a:gd name="connsiteX30" fmla="*/ 2349979 w 12642772"/>
              <a:gd name="connsiteY30" fmla="*/ 1370325 h 6248341"/>
              <a:gd name="connsiteX31" fmla="*/ 2490342 w 12642772"/>
              <a:gd name="connsiteY31" fmla="*/ 1337371 h 6248341"/>
              <a:gd name="connsiteX32" fmla="*/ 2721983 w 12642772"/>
              <a:gd name="connsiteY32" fmla="*/ 1255221 h 6248341"/>
              <a:gd name="connsiteX33" fmla="*/ 2740778 w 12642772"/>
              <a:gd name="connsiteY33" fmla="*/ 1232389 h 6248341"/>
              <a:gd name="connsiteX34" fmla="*/ 2772006 w 12642772"/>
              <a:gd name="connsiteY34" fmla="*/ 1218123 h 6248341"/>
              <a:gd name="connsiteX35" fmla="*/ 2850754 w 12642772"/>
              <a:gd name="connsiteY35" fmla="*/ 1180094 h 6248341"/>
              <a:gd name="connsiteX36" fmla="*/ 2872381 w 12642772"/>
              <a:gd name="connsiteY36" fmla="*/ 1159349 h 6248341"/>
              <a:gd name="connsiteX37" fmla="*/ 2877664 w 12642772"/>
              <a:gd name="connsiteY37" fmla="*/ 1153429 h 6248341"/>
              <a:gd name="connsiteX38" fmla="*/ 2898982 w 12642772"/>
              <a:gd name="connsiteY38" fmla="*/ 1143332 h 6248341"/>
              <a:gd name="connsiteX39" fmla="*/ 2900154 w 12642772"/>
              <a:gd name="connsiteY39" fmla="*/ 1144257 h 6248341"/>
              <a:gd name="connsiteX40" fmla="*/ 2913224 w 12642772"/>
              <a:gd name="connsiteY40" fmla="*/ 1144530 h 6248341"/>
              <a:gd name="connsiteX41" fmla="*/ 2936660 w 12642772"/>
              <a:gd name="connsiteY41" fmla="*/ 1142412 h 6248341"/>
              <a:gd name="connsiteX42" fmla="*/ 2997572 w 12642772"/>
              <a:gd name="connsiteY42" fmla="*/ 1141831 h 6248341"/>
              <a:gd name="connsiteX43" fmla="*/ 3044472 w 12642772"/>
              <a:gd name="connsiteY43" fmla="*/ 1131369 h 6248341"/>
              <a:gd name="connsiteX44" fmla="*/ 3044790 w 12642772"/>
              <a:gd name="connsiteY44" fmla="*/ 1131569 h 6248341"/>
              <a:gd name="connsiteX45" fmla="*/ 3053469 w 12642772"/>
              <a:gd name="connsiteY45" fmla="*/ 1129009 h 6248341"/>
              <a:gd name="connsiteX46" fmla="*/ 3058924 w 12642772"/>
              <a:gd name="connsiteY46" fmla="*/ 1126056 h 6248341"/>
              <a:gd name="connsiteX47" fmla="*/ 3074299 w 12642772"/>
              <a:gd name="connsiteY47" fmla="*/ 1120405 h 6248341"/>
              <a:gd name="connsiteX48" fmla="*/ 3080657 w 12642772"/>
              <a:gd name="connsiteY48" fmla="*/ 1120171 h 6248341"/>
              <a:gd name="connsiteX49" fmla="*/ 3085901 w 12642772"/>
              <a:gd name="connsiteY49" fmla="*/ 1121681 h 6248341"/>
              <a:gd name="connsiteX50" fmla="*/ 3109448 w 12642772"/>
              <a:gd name="connsiteY50" fmla="*/ 1097576 h 6248341"/>
              <a:gd name="connsiteX51" fmla="*/ 3120280 w 12642772"/>
              <a:gd name="connsiteY51" fmla="*/ 1092673 h 6248341"/>
              <a:gd name="connsiteX52" fmla="*/ 3151969 w 12642772"/>
              <a:gd name="connsiteY52" fmla="*/ 1093148 h 6248341"/>
              <a:gd name="connsiteX53" fmla="*/ 3156202 w 12642772"/>
              <a:gd name="connsiteY53" fmla="*/ 1091941 h 6248341"/>
              <a:gd name="connsiteX54" fmla="*/ 3218578 w 12642772"/>
              <a:gd name="connsiteY54" fmla="*/ 1084695 h 6248341"/>
              <a:gd name="connsiteX55" fmla="*/ 3291572 w 12642772"/>
              <a:gd name="connsiteY55" fmla="*/ 1074108 h 6248341"/>
              <a:gd name="connsiteX56" fmla="*/ 3335322 w 12642772"/>
              <a:gd name="connsiteY56" fmla="*/ 1065344 h 6248341"/>
              <a:gd name="connsiteX57" fmla="*/ 3444471 w 12642772"/>
              <a:gd name="connsiteY57" fmla="*/ 1040037 h 6248341"/>
              <a:gd name="connsiteX58" fmla="*/ 3516736 w 12642772"/>
              <a:gd name="connsiteY58" fmla="*/ 1044495 h 6248341"/>
              <a:gd name="connsiteX59" fmla="*/ 3529913 w 12642772"/>
              <a:gd name="connsiteY59" fmla="*/ 1036395 h 6248341"/>
              <a:gd name="connsiteX60" fmla="*/ 3534215 w 12642772"/>
              <a:gd name="connsiteY60" fmla="*/ 1032644 h 6248341"/>
              <a:gd name="connsiteX61" fmla="*/ 3541901 w 12642772"/>
              <a:gd name="connsiteY61" fmla="*/ 1028655 h 6248341"/>
              <a:gd name="connsiteX62" fmla="*/ 3542297 w 12642772"/>
              <a:gd name="connsiteY62" fmla="*/ 1028781 h 6248341"/>
              <a:gd name="connsiteX63" fmla="*/ 3549091 w 12642772"/>
              <a:gd name="connsiteY63" fmla="*/ 1024603 h 6248341"/>
              <a:gd name="connsiteX64" fmla="*/ 3668564 w 12642772"/>
              <a:gd name="connsiteY64" fmla="*/ 992085 h 6248341"/>
              <a:gd name="connsiteX65" fmla="*/ 3681760 w 12642772"/>
              <a:gd name="connsiteY65" fmla="*/ 989897 h 6248341"/>
              <a:gd name="connsiteX66" fmla="*/ 3683298 w 12642772"/>
              <a:gd name="connsiteY66" fmla="*/ 990533 h 6248341"/>
              <a:gd name="connsiteX67" fmla="*/ 3701238 w 12642772"/>
              <a:gd name="connsiteY67" fmla="*/ 978370 h 6248341"/>
              <a:gd name="connsiteX68" fmla="*/ 3727029 w 12642772"/>
              <a:gd name="connsiteY68" fmla="*/ 982634 h 6248341"/>
              <a:gd name="connsiteX69" fmla="*/ 3827462 w 12642772"/>
              <a:gd name="connsiteY69" fmla="*/ 983777 h 6248341"/>
              <a:gd name="connsiteX70" fmla="*/ 3939255 w 12642772"/>
              <a:gd name="connsiteY70" fmla="*/ 962526 h 6248341"/>
              <a:gd name="connsiteX71" fmla="*/ 3976764 w 12642772"/>
              <a:gd name="connsiteY71" fmla="*/ 943975 h 6248341"/>
              <a:gd name="connsiteX72" fmla="*/ 4039745 w 12642772"/>
              <a:gd name="connsiteY72" fmla="*/ 913576 h 6248341"/>
              <a:gd name="connsiteX73" fmla="*/ 4081478 w 12642772"/>
              <a:gd name="connsiteY73" fmla="*/ 863744 h 6248341"/>
              <a:gd name="connsiteX74" fmla="*/ 4136255 w 12642772"/>
              <a:gd name="connsiteY74" fmla="*/ 849070 h 6248341"/>
              <a:gd name="connsiteX75" fmla="*/ 4155885 w 12642772"/>
              <a:gd name="connsiteY75" fmla="*/ 880724 h 6248341"/>
              <a:gd name="connsiteX76" fmla="*/ 4212239 w 12642772"/>
              <a:gd name="connsiteY76" fmla="*/ 853648 h 6248341"/>
              <a:gd name="connsiteX77" fmla="*/ 4296968 w 12642772"/>
              <a:gd name="connsiteY77" fmla="*/ 808725 h 6248341"/>
              <a:gd name="connsiteX78" fmla="*/ 4347619 w 12642772"/>
              <a:gd name="connsiteY78" fmla="*/ 791871 h 6248341"/>
              <a:gd name="connsiteX79" fmla="*/ 4484035 w 12642772"/>
              <a:gd name="connsiteY79" fmla="*/ 736001 h 6248341"/>
              <a:gd name="connsiteX80" fmla="*/ 4619194 w 12642772"/>
              <a:gd name="connsiteY80" fmla="*/ 672546 h 6248341"/>
              <a:gd name="connsiteX81" fmla="*/ 4648276 w 12642772"/>
              <a:gd name="connsiteY81" fmla="*/ 677255 h 6248341"/>
              <a:gd name="connsiteX82" fmla="*/ 4658535 w 12642772"/>
              <a:gd name="connsiteY82" fmla="*/ 658404 h 6248341"/>
              <a:gd name="connsiteX83" fmla="*/ 4684435 w 12642772"/>
              <a:gd name="connsiteY83" fmla="*/ 658040 h 6248341"/>
              <a:gd name="connsiteX84" fmla="*/ 4685966 w 12642772"/>
              <a:gd name="connsiteY84" fmla="*/ 659300 h 6248341"/>
              <a:gd name="connsiteX85" fmla="*/ 4773323 w 12642772"/>
              <a:gd name="connsiteY85" fmla="*/ 620033 h 6248341"/>
              <a:gd name="connsiteX86" fmla="*/ 4789881 w 12642772"/>
              <a:gd name="connsiteY86" fmla="*/ 612833 h 6248341"/>
              <a:gd name="connsiteX87" fmla="*/ 4793116 w 12642772"/>
              <a:gd name="connsiteY87" fmla="*/ 606807 h 6248341"/>
              <a:gd name="connsiteX88" fmla="*/ 4818294 w 12642772"/>
              <a:gd name="connsiteY88" fmla="*/ 598208 h 6248341"/>
              <a:gd name="connsiteX89" fmla="*/ 4889379 w 12642772"/>
              <a:gd name="connsiteY89" fmla="*/ 574856 h 6248341"/>
              <a:gd name="connsiteX90" fmla="*/ 4967000 w 12642772"/>
              <a:gd name="connsiteY90" fmla="*/ 563548 h 6248341"/>
              <a:gd name="connsiteX91" fmla="*/ 5011397 w 12642772"/>
              <a:gd name="connsiteY91" fmla="*/ 546508 h 6248341"/>
              <a:gd name="connsiteX92" fmla="*/ 5017511 w 12642772"/>
              <a:gd name="connsiteY92" fmla="*/ 542737 h 6248341"/>
              <a:gd name="connsiteX93" fmla="*/ 5022951 w 12642772"/>
              <a:gd name="connsiteY93" fmla="*/ 543578 h 6248341"/>
              <a:gd name="connsiteX94" fmla="*/ 5028686 w 12642772"/>
              <a:gd name="connsiteY94" fmla="*/ 550797 h 6248341"/>
              <a:gd name="connsiteX95" fmla="*/ 5055222 w 12642772"/>
              <a:gd name="connsiteY95" fmla="*/ 551685 h 6248341"/>
              <a:gd name="connsiteX96" fmla="*/ 5058043 w 12642772"/>
              <a:gd name="connsiteY96" fmla="*/ 549365 h 6248341"/>
              <a:gd name="connsiteX97" fmla="*/ 5080769 w 12642772"/>
              <a:gd name="connsiteY97" fmla="*/ 559110 h 6248341"/>
              <a:gd name="connsiteX98" fmla="*/ 5100831 w 12642772"/>
              <a:gd name="connsiteY98" fmla="*/ 578170 h 6248341"/>
              <a:gd name="connsiteX99" fmla="*/ 5323302 w 12642772"/>
              <a:gd name="connsiteY99" fmla="*/ 551607 h 6248341"/>
              <a:gd name="connsiteX100" fmla="*/ 5524173 w 12642772"/>
              <a:gd name="connsiteY100" fmla="*/ 623428 h 6248341"/>
              <a:gd name="connsiteX101" fmla="*/ 5644692 w 12642772"/>
              <a:gd name="connsiteY101" fmla="*/ 606574 h 6248341"/>
              <a:gd name="connsiteX102" fmla="*/ 5984259 w 12642772"/>
              <a:gd name="connsiteY102" fmla="*/ 559264 h 6248341"/>
              <a:gd name="connsiteX103" fmla="*/ 6059790 w 12642772"/>
              <a:gd name="connsiteY103" fmla="*/ 538457 h 6248341"/>
              <a:gd name="connsiteX104" fmla="*/ 6130495 w 12642772"/>
              <a:gd name="connsiteY104" fmla="*/ 565308 h 6248341"/>
              <a:gd name="connsiteX105" fmla="*/ 6157089 w 12642772"/>
              <a:gd name="connsiteY105" fmla="*/ 547229 h 6248341"/>
              <a:gd name="connsiteX106" fmla="*/ 6161628 w 12642772"/>
              <a:gd name="connsiteY106" fmla="*/ 543616 h 6248341"/>
              <a:gd name="connsiteX107" fmla="*/ 6180804 w 12642772"/>
              <a:gd name="connsiteY107" fmla="*/ 539939 h 6248341"/>
              <a:gd name="connsiteX108" fmla="*/ 6184951 w 12642772"/>
              <a:gd name="connsiteY108" fmla="*/ 525424 h 6248341"/>
              <a:gd name="connsiteX109" fmla="*/ 6212909 w 12642772"/>
              <a:gd name="connsiteY109" fmla="*/ 510232 h 6248341"/>
              <a:gd name="connsiteX110" fmla="*/ 6248556 w 12642772"/>
              <a:gd name="connsiteY110" fmla="*/ 507226 h 6248341"/>
              <a:gd name="connsiteX111" fmla="*/ 6419167 w 12642772"/>
              <a:gd name="connsiteY111" fmla="*/ 508015 h 6248341"/>
              <a:gd name="connsiteX112" fmla="*/ 6520553 w 12642772"/>
              <a:gd name="connsiteY112" fmla="*/ 499890 h 6248341"/>
              <a:gd name="connsiteX113" fmla="*/ 6557985 w 12642772"/>
              <a:gd name="connsiteY113" fmla="*/ 483298 h 6248341"/>
              <a:gd name="connsiteX114" fmla="*/ 6610986 w 12642772"/>
              <a:gd name="connsiteY114" fmla="*/ 469207 h 6248341"/>
              <a:gd name="connsiteX115" fmla="*/ 6703685 w 12642772"/>
              <a:gd name="connsiteY115" fmla="*/ 433885 h 6248341"/>
              <a:gd name="connsiteX116" fmla="*/ 6829686 w 12642772"/>
              <a:gd name="connsiteY116" fmla="*/ 404609 h 6248341"/>
              <a:gd name="connsiteX117" fmla="*/ 6926071 w 12642772"/>
              <a:gd name="connsiteY117" fmla="*/ 440952 h 6248341"/>
              <a:gd name="connsiteX118" fmla="*/ 6933459 w 12642772"/>
              <a:gd name="connsiteY118" fmla="*/ 430117 h 6248341"/>
              <a:gd name="connsiteX119" fmla="*/ 6997730 w 12642772"/>
              <a:gd name="connsiteY119" fmla="*/ 427075 h 6248341"/>
              <a:gd name="connsiteX120" fmla="*/ 7228068 w 12642772"/>
              <a:gd name="connsiteY120" fmla="*/ 485987 h 6248341"/>
              <a:gd name="connsiteX121" fmla="*/ 7353524 w 12642772"/>
              <a:gd name="connsiteY121" fmla="*/ 478122 h 6248341"/>
              <a:gd name="connsiteX122" fmla="*/ 7397216 w 12642772"/>
              <a:gd name="connsiteY122" fmla="*/ 464113 h 6248341"/>
              <a:gd name="connsiteX123" fmla="*/ 7470470 w 12642772"/>
              <a:gd name="connsiteY123" fmla="*/ 441338 h 6248341"/>
              <a:gd name="connsiteX124" fmla="*/ 7523162 w 12642772"/>
              <a:gd name="connsiteY124" fmla="*/ 396692 h 6248341"/>
              <a:gd name="connsiteX125" fmla="*/ 7585229 w 12642772"/>
              <a:gd name="connsiteY125" fmla="*/ 388596 h 6248341"/>
              <a:gd name="connsiteX126" fmla="*/ 7602312 w 12642772"/>
              <a:gd name="connsiteY126" fmla="*/ 422441 h 6248341"/>
              <a:gd name="connsiteX127" fmla="*/ 7667842 w 12642772"/>
              <a:gd name="connsiteY127" fmla="*/ 402184 h 6248341"/>
              <a:gd name="connsiteX128" fmla="*/ 7766955 w 12642772"/>
              <a:gd name="connsiteY128" fmla="*/ 367538 h 6248341"/>
              <a:gd name="connsiteX129" fmla="*/ 7824808 w 12642772"/>
              <a:gd name="connsiteY129" fmla="*/ 356782 h 6248341"/>
              <a:gd name="connsiteX130" fmla="*/ 7982082 w 12642772"/>
              <a:gd name="connsiteY130" fmla="*/ 317381 h 6248341"/>
              <a:gd name="connsiteX131" fmla="*/ 8139042 w 12642772"/>
              <a:gd name="connsiteY131" fmla="*/ 270278 h 6248341"/>
              <a:gd name="connsiteX132" fmla="*/ 8188479 w 12642772"/>
              <a:gd name="connsiteY132" fmla="*/ 250893 h 6248341"/>
              <a:gd name="connsiteX133" fmla="*/ 8197460 w 12642772"/>
              <a:gd name="connsiteY133" fmla="*/ 227412 h 6248341"/>
              <a:gd name="connsiteX134" fmla="*/ 8236543 w 12642772"/>
              <a:gd name="connsiteY134" fmla="*/ 231896 h 6248341"/>
              <a:gd name="connsiteX135" fmla="*/ 8288656 w 12642772"/>
              <a:gd name="connsiteY135" fmla="*/ 233518 h 6248341"/>
              <a:gd name="connsiteX136" fmla="*/ 8365194 w 12642772"/>
              <a:gd name="connsiteY136" fmla="*/ 255354 h 6248341"/>
              <a:gd name="connsiteX137" fmla="*/ 8371093 w 12642772"/>
              <a:gd name="connsiteY137" fmla="*/ 253056 h 6248341"/>
              <a:gd name="connsiteX138" fmla="*/ 8380079 w 12642772"/>
              <a:gd name="connsiteY138" fmla="*/ 251533 h 6248341"/>
              <a:gd name="connsiteX139" fmla="*/ 8380352 w 12642772"/>
              <a:gd name="connsiteY139" fmla="*/ 251771 h 6248341"/>
              <a:gd name="connsiteX140" fmla="*/ 8388670 w 12642772"/>
              <a:gd name="connsiteY140" fmla="*/ 249803 h 6248341"/>
              <a:gd name="connsiteX141" fmla="*/ 8439400 w 12642772"/>
              <a:gd name="connsiteY141" fmla="*/ 252189 h 6248341"/>
              <a:gd name="connsiteX142" fmla="*/ 8502127 w 12642772"/>
              <a:gd name="connsiteY142" fmla="*/ 246524 h 6248341"/>
              <a:gd name="connsiteX143" fmla="*/ 8575600 w 12642772"/>
              <a:gd name="connsiteY143" fmla="*/ 247912 h 6248341"/>
              <a:gd name="connsiteX144" fmla="*/ 8609423 w 12642772"/>
              <a:gd name="connsiteY144" fmla="*/ 225288 h 6248341"/>
              <a:gd name="connsiteX145" fmla="*/ 8628794 w 12642772"/>
              <a:gd name="connsiteY145" fmla="*/ 220632 h 6248341"/>
              <a:gd name="connsiteX146" fmla="*/ 8631243 w 12642772"/>
              <a:gd name="connsiteY146" fmla="*/ 221270 h 6248341"/>
              <a:gd name="connsiteX147" fmla="*/ 8708752 w 12642772"/>
              <a:gd name="connsiteY147" fmla="*/ 203517 h 6248341"/>
              <a:gd name="connsiteX148" fmla="*/ 8825952 w 12642772"/>
              <a:gd name="connsiteY148" fmla="*/ 177822 h 6248341"/>
              <a:gd name="connsiteX149" fmla="*/ 8862166 w 12642772"/>
              <a:gd name="connsiteY149" fmla="*/ 170735 h 6248341"/>
              <a:gd name="connsiteX150" fmla="*/ 8884490 w 12642772"/>
              <a:gd name="connsiteY150" fmla="*/ 165616 h 6248341"/>
              <a:gd name="connsiteX151" fmla="*/ 8918298 w 12642772"/>
              <a:gd name="connsiteY151" fmla="*/ 194546 h 6248341"/>
              <a:gd name="connsiteX152" fmla="*/ 8948572 w 12642772"/>
              <a:gd name="connsiteY152" fmla="*/ 207940 h 6248341"/>
              <a:gd name="connsiteX153" fmla="*/ 9104724 w 12642772"/>
              <a:gd name="connsiteY153" fmla="*/ 178319 h 6248341"/>
              <a:gd name="connsiteX154" fmla="*/ 9198328 w 12642772"/>
              <a:gd name="connsiteY154" fmla="*/ 159122 h 6248341"/>
              <a:gd name="connsiteX155" fmla="*/ 9339412 w 12642772"/>
              <a:gd name="connsiteY155" fmla="*/ 203422 h 6248341"/>
              <a:gd name="connsiteX156" fmla="*/ 9409165 w 12642772"/>
              <a:gd name="connsiteY156" fmla="*/ 216989 h 6248341"/>
              <a:gd name="connsiteX157" fmla="*/ 9516379 w 12642772"/>
              <a:gd name="connsiteY157" fmla="*/ 220757 h 6248341"/>
              <a:gd name="connsiteX158" fmla="*/ 9615958 w 12642772"/>
              <a:gd name="connsiteY158" fmla="*/ 196389 h 6248341"/>
              <a:gd name="connsiteX159" fmla="*/ 9860346 w 12642772"/>
              <a:gd name="connsiteY159" fmla="*/ 177067 h 6248341"/>
              <a:gd name="connsiteX160" fmla="*/ 10071193 w 12642772"/>
              <a:gd name="connsiteY160" fmla="*/ 142345 h 6248341"/>
              <a:gd name="connsiteX161" fmla="*/ 10270876 w 12642772"/>
              <a:gd name="connsiteY161" fmla="*/ 164464 h 6248341"/>
              <a:gd name="connsiteX162" fmla="*/ 10338607 w 12642772"/>
              <a:gd name="connsiteY162" fmla="*/ 202846 h 6248341"/>
              <a:gd name="connsiteX163" fmla="*/ 10370927 w 12642772"/>
              <a:gd name="connsiteY163" fmla="*/ 198630 h 6248341"/>
              <a:gd name="connsiteX164" fmla="*/ 10423650 w 12642772"/>
              <a:gd name="connsiteY164" fmla="*/ 187033 h 6248341"/>
              <a:gd name="connsiteX165" fmla="*/ 10507238 w 12642772"/>
              <a:gd name="connsiteY165" fmla="*/ 199359 h 6248341"/>
              <a:gd name="connsiteX166" fmla="*/ 10712234 w 12642772"/>
              <a:gd name="connsiteY166" fmla="*/ 202150 h 6248341"/>
              <a:gd name="connsiteX167" fmla="*/ 10955598 w 12642772"/>
              <a:gd name="connsiteY167" fmla="*/ 236823 h 6248341"/>
              <a:gd name="connsiteX168" fmla="*/ 11210395 w 12642772"/>
              <a:gd name="connsiteY168" fmla="*/ 197924 h 6248341"/>
              <a:gd name="connsiteX169" fmla="*/ 11355556 w 12642772"/>
              <a:gd name="connsiteY169" fmla="*/ 131371 h 6248341"/>
              <a:gd name="connsiteX170" fmla="*/ 11531644 w 12642772"/>
              <a:gd name="connsiteY170" fmla="*/ 99364 h 6248341"/>
              <a:gd name="connsiteX171" fmla="*/ 11719114 w 12642772"/>
              <a:gd name="connsiteY171" fmla="*/ 62439 h 6248341"/>
              <a:gd name="connsiteX172" fmla="*/ 11814686 w 12642772"/>
              <a:gd name="connsiteY172" fmla="*/ 38458 h 6248341"/>
              <a:gd name="connsiteX173" fmla="*/ 11865687 w 12642772"/>
              <a:gd name="connsiteY173" fmla="*/ 10088 h 6248341"/>
              <a:gd name="connsiteX174" fmla="*/ 11957454 w 12642772"/>
              <a:gd name="connsiteY174" fmla="*/ 4020 h 6248341"/>
              <a:gd name="connsiteX175" fmla="*/ 11975060 w 12642772"/>
              <a:gd name="connsiteY175" fmla="*/ 0 h 6248341"/>
              <a:gd name="connsiteX176" fmla="*/ 12006839 w 12642772"/>
              <a:gd name="connsiteY176" fmla="*/ 210943 h 6248341"/>
              <a:gd name="connsiteX177" fmla="*/ 12642772 w 12642772"/>
              <a:gd name="connsiteY177" fmla="*/ 4432052 h 6248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Lst>
            <a:rect l="l" t="t" r="r" b="b"/>
            <a:pathLst>
              <a:path w="12642772" h="6248341">
                <a:moveTo>
                  <a:pt x="12642772" y="4432052"/>
                </a:moveTo>
                <a:lnTo>
                  <a:pt x="586822" y="6248341"/>
                </a:lnTo>
                <a:cubicBezTo>
                  <a:pt x="413471" y="5111477"/>
                  <a:pt x="173350" y="3531407"/>
                  <a:pt x="0" y="2394542"/>
                </a:cubicBezTo>
                <a:lnTo>
                  <a:pt x="52893" y="2306669"/>
                </a:lnTo>
                <a:cubicBezTo>
                  <a:pt x="67266" y="2306793"/>
                  <a:pt x="118504" y="2297204"/>
                  <a:pt x="131535" y="2293621"/>
                </a:cubicBezTo>
                <a:cubicBezTo>
                  <a:pt x="235982" y="2302858"/>
                  <a:pt x="197087" y="2291745"/>
                  <a:pt x="244153" y="2272261"/>
                </a:cubicBezTo>
                <a:cubicBezTo>
                  <a:pt x="288465" y="2263813"/>
                  <a:pt x="287831" y="2252199"/>
                  <a:pt x="324401" y="2233208"/>
                </a:cubicBezTo>
                <a:lnTo>
                  <a:pt x="463569" y="2158308"/>
                </a:lnTo>
                <a:cubicBezTo>
                  <a:pt x="506591" y="2135434"/>
                  <a:pt x="546976" y="2145326"/>
                  <a:pt x="582537" y="2095961"/>
                </a:cubicBezTo>
                <a:lnTo>
                  <a:pt x="638937" y="2008169"/>
                </a:lnTo>
                <a:cubicBezTo>
                  <a:pt x="686285" y="1999141"/>
                  <a:pt x="708248" y="1959382"/>
                  <a:pt x="749855" y="1936088"/>
                </a:cubicBezTo>
                <a:cubicBezTo>
                  <a:pt x="791527" y="1909991"/>
                  <a:pt x="819909" y="1906478"/>
                  <a:pt x="856553" y="1892728"/>
                </a:cubicBezTo>
                <a:cubicBezTo>
                  <a:pt x="872688" y="1896553"/>
                  <a:pt x="926797" y="1876988"/>
                  <a:pt x="939338" y="1863906"/>
                </a:cubicBezTo>
                <a:cubicBezTo>
                  <a:pt x="981108" y="1859053"/>
                  <a:pt x="963180" y="1865189"/>
                  <a:pt x="987836" y="1848470"/>
                </a:cubicBezTo>
                <a:cubicBezTo>
                  <a:pt x="1023003" y="1873965"/>
                  <a:pt x="1058671" y="1841751"/>
                  <a:pt x="1086094" y="1834336"/>
                </a:cubicBezTo>
                <a:cubicBezTo>
                  <a:pt x="1102835" y="1828051"/>
                  <a:pt x="1139360" y="1818268"/>
                  <a:pt x="1155607" y="1814299"/>
                </a:cubicBezTo>
                <a:cubicBezTo>
                  <a:pt x="1183758" y="1810365"/>
                  <a:pt x="1218373" y="1759163"/>
                  <a:pt x="1219621" y="1774472"/>
                </a:cubicBezTo>
                <a:cubicBezTo>
                  <a:pt x="1242899" y="1773567"/>
                  <a:pt x="1244829" y="1741322"/>
                  <a:pt x="1275113" y="1734756"/>
                </a:cubicBezTo>
                <a:cubicBezTo>
                  <a:pt x="1334421" y="1687737"/>
                  <a:pt x="1295937" y="1706696"/>
                  <a:pt x="1337800" y="1684579"/>
                </a:cubicBezTo>
                <a:cubicBezTo>
                  <a:pt x="1379663" y="1662462"/>
                  <a:pt x="1466954" y="1627202"/>
                  <a:pt x="1526287" y="1602057"/>
                </a:cubicBezTo>
                <a:cubicBezTo>
                  <a:pt x="1553390" y="1592996"/>
                  <a:pt x="1540999" y="1570289"/>
                  <a:pt x="1579126" y="1559561"/>
                </a:cubicBezTo>
                <a:cubicBezTo>
                  <a:pt x="1602892" y="1557552"/>
                  <a:pt x="1622220" y="1540740"/>
                  <a:pt x="1651242" y="1546569"/>
                </a:cubicBezTo>
                <a:cubicBezTo>
                  <a:pt x="1661191" y="1549244"/>
                  <a:pt x="1688001" y="1544372"/>
                  <a:pt x="1712038" y="1533432"/>
                </a:cubicBezTo>
                <a:cubicBezTo>
                  <a:pt x="1722220" y="1540383"/>
                  <a:pt x="1747544" y="1527611"/>
                  <a:pt x="1758402" y="1525816"/>
                </a:cubicBezTo>
                <a:cubicBezTo>
                  <a:pt x="1772533" y="1530625"/>
                  <a:pt x="1819420" y="1514186"/>
                  <a:pt x="1831776" y="1504679"/>
                </a:cubicBezTo>
                <a:lnTo>
                  <a:pt x="1963032" y="1472999"/>
                </a:lnTo>
                <a:lnTo>
                  <a:pt x="2006520" y="1464281"/>
                </a:lnTo>
                <a:cubicBezTo>
                  <a:pt x="2014344" y="1465241"/>
                  <a:pt x="2041522" y="1459774"/>
                  <a:pt x="2049195" y="1459572"/>
                </a:cubicBezTo>
                <a:cubicBezTo>
                  <a:pt x="2087954" y="1443290"/>
                  <a:pt x="2101777" y="1440700"/>
                  <a:pt x="2125117" y="1432093"/>
                </a:cubicBezTo>
                <a:cubicBezTo>
                  <a:pt x="2165647" y="1425840"/>
                  <a:pt x="2196015" y="1424572"/>
                  <a:pt x="2234987" y="1408543"/>
                </a:cubicBezTo>
                <a:lnTo>
                  <a:pt x="2349979" y="1370325"/>
                </a:lnTo>
                <a:cubicBezTo>
                  <a:pt x="2404061" y="1372089"/>
                  <a:pt x="2474940" y="1352732"/>
                  <a:pt x="2490342" y="1337371"/>
                </a:cubicBezTo>
                <a:cubicBezTo>
                  <a:pt x="2552946" y="1313179"/>
                  <a:pt x="2651266" y="1271354"/>
                  <a:pt x="2721983" y="1255221"/>
                </a:cubicBezTo>
                <a:lnTo>
                  <a:pt x="2740778" y="1232389"/>
                </a:lnTo>
                <a:lnTo>
                  <a:pt x="2772006" y="1218123"/>
                </a:lnTo>
                <a:cubicBezTo>
                  <a:pt x="2798565" y="1204582"/>
                  <a:pt x="2824316" y="1189775"/>
                  <a:pt x="2850754" y="1180094"/>
                </a:cubicBezTo>
                <a:cubicBezTo>
                  <a:pt x="2858486" y="1174495"/>
                  <a:pt x="2865479" y="1167162"/>
                  <a:pt x="2872381" y="1159349"/>
                </a:cubicBezTo>
                <a:lnTo>
                  <a:pt x="2877664" y="1153429"/>
                </a:lnTo>
                <a:lnTo>
                  <a:pt x="2898982" y="1143332"/>
                </a:lnTo>
                <a:lnTo>
                  <a:pt x="2900154" y="1144257"/>
                </a:lnTo>
                <a:cubicBezTo>
                  <a:pt x="2903604" y="1145940"/>
                  <a:pt x="2907687" y="1146454"/>
                  <a:pt x="2913224" y="1144530"/>
                </a:cubicBezTo>
                <a:cubicBezTo>
                  <a:pt x="2914663" y="1164458"/>
                  <a:pt x="2920456" y="1149846"/>
                  <a:pt x="2936660" y="1142412"/>
                </a:cubicBezTo>
                <a:cubicBezTo>
                  <a:pt x="2942509" y="1171704"/>
                  <a:pt x="2981016" y="1130300"/>
                  <a:pt x="2997572" y="1141831"/>
                </a:cubicBezTo>
                <a:lnTo>
                  <a:pt x="3044472" y="1131369"/>
                </a:lnTo>
                <a:lnTo>
                  <a:pt x="3044790" y="1131569"/>
                </a:lnTo>
                <a:cubicBezTo>
                  <a:pt x="3046855" y="1131486"/>
                  <a:pt x="3049590" y="1130734"/>
                  <a:pt x="3053469" y="1129009"/>
                </a:cubicBezTo>
                <a:lnTo>
                  <a:pt x="3058924" y="1126056"/>
                </a:lnTo>
                <a:lnTo>
                  <a:pt x="3074299" y="1120405"/>
                </a:lnTo>
                <a:lnTo>
                  <a:pt x="3080657" y="1120171"/>
                </a:lnTo>
                <a:lnTo>
                  <a:pt x="3085901" y="1121681"/>
                </a:lnTo>
                <a:cubicBezTo>
                  <a:pt x="3089424" y="1117040"/>
                  <a:pt x="3098046" y="1105705"/>
                  <a:pt x="3109448" y="1097576"/>
                </a:cubicBezTo>
                <a:lnTo>
                  <a:pt x="3120280" y="1092673"/>
                </a:lnTo>
                <a:lnTo>
                  <a:pt x="3151969" y="1093148"/>
                </a:lnTo>
                <a:lnTo>
                  <a:pt x="3156202" y="1091941"/>
                </a:lnTo>
                <a:lnTo>
                  <a:pt x="3218578" y="1084695"/>
                </a:lnTo>
                <a:cubicBezTo>
                  <a:pt x="3245764" y="1081888"/>
                  <a:pt x="3273631" y="1078650"/>
                  <a:pt x="3291572" y="1074108"/>
                </a:cubicBezTo>
                <a:cubicBezTo>
                  <a:pt x="3322176" y="1058413"/>
                  <a:pt x="3296217" y="1076449"/>
                  <a:pt x="3335322" y="1065344"/>
                </a:cubicBezTo>
                <a:cubicBezTo>
                  <a:pt x="3368156" y="1040199"/>
                  <a:pt x="3402741" y="1051987"/>
                  <a:pt x="3444471" y="1040037"/>
                </a:cubicBezTo>
                <a:lnTo>
                  <a:pt x="3516736" y="1044495"/>
                </a:lnTo>
                <a:lnTo>
                  <a:pt x="3529913" y="1036395"/>
                </a:lnTo>
                <a:lnTo>
                  <a:pt x="3534215" y="1032644"/>
                </a:lnTo>
                <a:cubicBezTo>
                  <a:pt x="3537422" y="1030324"/>
                  <a:pt x="3539868" y="1029116"/>
                  <a:pt x="3541901" y="1028655"/>
                </a:cubicBezTo>
                <a:lnTo>
                  <a:pt x="3542297" y="1028781"/>
                </a:lnTo>
                <a:lnTo>
                  <a:pt x="3549091" y="1024603"/>
                </a:lnTo>
                <a:lnTo>
                  <a:pt x="3668564" y="992085"/>
                </a:lnTo>
                <a:cubicBezTo>
                  <a:pt x="3673354" y="989271"/>
                  <a:pt x="3677647" y="988983"/>
                  <a:pt x="3681760" y="989897"/>
                </a:cubicBezTo>
                <a:lnTo>
                  <a:pt x="3683298" y="990533"/>
                </a:lnTo>
                <a:lnTo>
                  <a:pt x="3701238" y="978370"/>
                </a:lnTo>
                <a:lnTo>
                  <a:pt x="3727029" y="982634"/>
                </a:lnTo>
                <a:cubicBezTo>
                  <a:pt x="3762166" y="985324"/>
                  <a:pt x="3795029" y="982802"/>
                  <a:pt x="3827462" y="983777"/>
                </a:cubicBezTo>
                <a:cubicBezTo>
                  <a:pt x="3899741" y="979875"/>
                  <a:pt x="3841175" y="923865"/>
                  <a:pt x="3939255" y="962526"/>
                </a:cubicBezTo>
                <a:cubicBezTo>
                  <a:pt x="3944820" y="939198"/>
                  <a:pt x="3955882" y="936428"/>
                  <a:pt x="3976764" y="943975"/>
                </a:cubicBezTo>
                <a:cubicBezTo>
                  <a:pt x="4011587" y="940445"/>
                  <a:pt x="3998825" y="885884"/>
                  <a:pt x="4039745" y="913576"/>
                </a:cubicBezTo>
                <a:cubicBezTo>
                  <a:pt x="4028069" y="885008"/>
                  <a:pt x="4103064" y="891976"/>
                  <a:pt x="4081478" y="863744"/>
                </a:cubicBezTo>
                <a:cubicBezTo>
                  <a:pt x="4098995" y="833348"/>
                  <a:pt x="4118253" y="875924"/>
                  <a:pt x="4136255" y="849070"/>
                </a:cubicBezTo>
                <a:cubicBezTo>
                  <a:pt x="4160412" y="839702"/>
                  <a:pt x="4127630" y="882883"/>
                  <a:pt x="4155885" y="880724"/>
                </a:cubicBezTo>
                <a:cubicBezTo>
                  <a:pt x="4189159" y="872776"/>
                  <a:pt x="4199073" y="926940"/>
                  <a:pt x="4212239" y="853648"/>
                </a:cubicBezTo>
                <a:cubicBezTo>
                  <a:pt x="4250628" y="864621"/>
                  <a:pt x="4251711" y="832443"/>
                  <a:pt x="4296968" y="808725"/>
                </a:cubicBezTo>
                <a:cubicBezTo>
                  <a:pt x="4320354" y="822560"/>
                  <a:pt x="4334944" y="811306"/>
                  <a:pt x="4347619" y="791871"/>
                </a:cubicBezTo>
                <a:cubicBezTo>
                  <a:pt x="4395320" y="788176"/>
                  <a:pt x="4433289" y="755394"/>
                  <a:pt x="4484035" y="736001"/>
                </a:cubicBezTo>
                <a:cubicBezTo>
                  <a:pt x="4544675" y="745654"/>
                  <a:pt x="4564925" y="693074"/>
                  <a:pt x="4619194" y="672546"/>
                </a:cubicBezTo>
                <a:cubicBezTo>
                  <a:pt x="4633191" y="680042"/>
                  <a:pt x="4642217" y="680768"/>
                  <a:pt x="4648276" y="677255"/>
                </a:cubicBezTo>
                <a:lnTo>
                  <a:pt x="4658535" y="658404"/>
                </a:lnTo>
                <a:lnTo>
                  <a:pt x="4684435" y="658040"/>
                </a:lnTo>
                <a:lnTo>
                  <a:pt x="4685966" y="659300"/>
                </a:lnTo>
                <a:lnTo>
                  <a:pt x="4773323" y="620033"/>
                </a:lnTo>
                <a:lnTo>
                  <a:pt x="4789881" y="612833"/>
                </a:lnTo>
                <a:lnTo>
                  <a:pt x="4793116" y="606807"/>
                </a:lnTo>
                <a:cubicBezTo>
                  <a:pt x="4797413" y="602517"/>
                  <a:pt x="4804603" y="599222"/>
                  <a:pt x="4818294" y="598208"/>
                </a:cubicBezTo>
                <a:lnTo>
                  <a:pt x="4889379" y="574856"/>
                </a:lnTo>
                <a:cubicBezTo>
                  <a:pt x="4924646" y="568531"/>
                  <a:pt x="4935327" y="565911"/>
                  <a:pt x="4967000" y="563548"/>
                </a:cubicBezTo>
                <a:cubicBezTo>
                  <a:pt x="4986586" y="557770"/>
                  <a:pt x="5000668" y="551967"/>
                  <a:pt x="5011397" y="546508"/>
                </a:cubicBezTo>
                <a:lnTo>
                  <a:pt x="5017511" y="542737"/>
                </a:lnTo>
                <a:lnTo>
                  <a:pt x="5022951" y="543578"/>
                </a:lnTo>
                <a:lnTo>
                  <a:pt x="5028686" y="550797"/>
                </a:lnTo>
                <a:cubicBezTo>
                  <a:pt x="5034551" y="555023"/>
                  <a:pt x="5042525" y="556487"/>
                  <a:pt x="5055222" y="551685"/>
                </a:cubicBezTo>
                <a:lnTo>
                  <a:pt x="5058043" y="549365"/>
                </a:lnTo>
                <a:lnTo>
                  <a:pt x="5080769" y="559110"/>
                </a:lnTo>
                <a:cubicBezTo>
                  <a:pt x="5088231" y="563815"/>
                  <a:pt x="5095030" y="569979"/>
                  <a:pt x="5100831" y="578170"/>
                </a:cubicBezTo>
                <a:cubicBezTo>
                  <a:pt x="5170380" y="527737"/>
                  <a:pt x="5243922" y="564793"/>
                  <a:pt x="5323302" y="551607"/>
                </a:cubicBezTo>
                <a:cubicBezTo>
                  <a:pt x="5351315" y="478451"/>
                  <a:pt x="5497865" y="556036"/>
                  <a:pt x="5524173" y="623428"/>
                </a:cubicBezTo>
                <a:cubicBezTo>
                  <a:pt x="5517268" y="543117"/>
                  <a:pt x="5711665" y="703794"/>
                  <a:pt x="5644692" y="606574"/>
                </a:cubicBezTo>
                <a:lnTo>
                  <a:pt x="5984259" y="559264"/>
                </a:lnTo>
                <a:cubicBezTo>
                  <a:pt x="6030154" y="495862"/>
                  <a:pt x="6007425" y="553220"/>
                  <a:pt x="6059790" y="538457"/>
                </a:cubicBezTo>
                <a:cubicBezTo>
                  <a:pt x="6050344" y="594649"/>
                  <a:pt x="6121744" y="503179"/>
                  <a:pt x="6130495" y="565308"/>
                </a:cubicBezTo>
                <a:cubicBezTo>
                  <a:pt x="6139748" y="560655"/>
                  <a:pt x="6148435" y="554186"/>
                  <a:pt x="6157089" y="547229"/>
                </a:cubicBezTo>
                <a:lnTo>
                  <a:pt x="6161628" y="543616"/>
                </a:lnTo>
                <a:lnTo>
                  <a:pt x="6180804" y="539939"/>
                </a:lnTo>
                <a:lnTo>
                  <a:pt x="6184951" y="525424"/>
                </a:lnTo>
                <a:lnTo>
                  <a:pt x="6212909" y="510232"/>
                </a:lnTo>
                <a:cubicBezTo>
                  <a:pt x="6223574" y="506625"/>
                  <a:pt x="6235279" y="505181"/>
                  <a:pt x="6248556" y="507226"/>
                </a:cubicBezTo>
                <a:cubicBezTo>
                  <a:pt x="6294288" y="537334"/>
                  <a:pt x="6362573" y="467613"/>
                  <a:pt x="6419167" y="508015"/>
                </a:cubicBezTo>
                <a:cubicBezTo>
                  <a:pt x="6440234" y="517921"/>
                  <a:pt x="6506991" y="518278"/>
                  <a:pt x="6520553" y="499890"/>
                </a:cubicBezTo>
                <a:cubicBezTo>
                  <a:pt x="6534665" y="496161"/>
                  <a:pt x="6550555" y="503153"/>
                  <a:pt x="6557985" y="483298"/>
                </a:cubicBezTo>
                <a:cubicBezTo>
                  <a:pt x="6569810" y="459469"/>
                  <a:pt x="6616472" y="497766"/>
                  <a:pt x="6610986" y="469207"/>
                </a:cubicBezTo>
                <a:cubicBezTo>
                  <a:pt x="6644167" y="495476"/>
                  <a:pt x="6674091" y="445680"/>
                  <a:pt x="6703685" y="433885"/>
                </a:cubicBezTo>
                <a:cubicBezTo>
                  <a:pt x="6729555" y="459786"/>
                  <a:pt x="6766135" y="409500"/>
                  <a:pt x="6829686" y="404609"/>
                </a:cubicBezTo>
                <a:cubicBezTo>
                  <a:pt x="6858065" y="434525"/>
                  <a:pt x="6872501" y="400914"/>
                  <a:pt x="6926071" y="440952"/>
                </a:cubicBezTo>
                <a:cubicBezTo>
                  <a:pt x="6928018" y="437011"/>
                  <a:pt x="6930506" y="433362"/>
                  <a:pt x="6933459" y="430117"/>
                </a:cubicBezTo>
                <a:cubicBezTo>
                  <a:pt x="6950612" y="411270"/>
                  <a:pt x="6979388" y="409908"/>
                  <a:pt x="6997730" y="427075"/>
                </a:cubicBezTo>
                <a:cubicBezTo>
                  <a:pt x="7082631" y="480403"/>
                  <a:pt x="7157271" y="476334"/>
                  <a:pt x="7228068" y="485987"/>
                </a:cubicBezTo>
                <a:cubicBezTo>
                  <a:pt x="7307806" y="490694"/>
                  <a:pt x="7251469" y="427974"/>
                  <a:pt x="7353524" y="478122"/>
                </a:cubicBezTo>
                <a:cubicBezTo>
                  <a:pt x="7362883" y="455559"/>
                  <a:pt x="7375392" y="454116"/>
                  <a:pt x="7397216" y="464113"/>
                </a:cubicBezTo>
                <a:cubicBezTo>
                  <a:pt x="7435863" y="464738"/>
                  <a:pt x="7429507" y="408907"/>
                  <a:pt x="7470470" y="441338"/>
                </a:cubicBezTo>
                <a:cubicBezTo>
                  <a:pt x="7461672" y="411511"/>
                  <a:pt x="7542865" y="427363"/>
                  <a:pt x="7523162" y="396692"/>
                </a:cubicBezTo>
                <a:cubicBezTo>
                  <a:pt x="7546603" y="368516"/>
                  <a:pt x="7561752" y="413189"/>
                  <a:pt x="7585229" y="388596"/>
                </a:cubicBezTo>
                <a:cubicBezTo>
                  <a:pt x="7613007" y="382141"/>
                  <a:pt x="7571052" y="421230"/>
                  <a:pt x="7602312" y="422441"/>
                </a:cubicBezTo>
                <a:cubicBezTo>
                  <a:pt x="7639880" y="418484"/>
                  <a:pt x="7643170" y="473582"/>
                  <a:pt x="7667842" y="402184"/>
                </a:cubicBezTo>
                <a:cubicBezTo>
                  <a:pt x="7708368" y="417673"/>
                  <a:pt x="7714055" y="385770"/>
                  <a:pt x="7766955" y="367538"/>
                </a:cubicBezTo>
                <a:cubicBezTo>
                  <a:pt x="7790642" y="384091"/>
                  <a:pt x="7808202" y="374622"/>
                  <a:pt x="7824808" y="356782"/>
                </a:cubicBezTo>
                <a:cubicBezTo>
                  <a:pt x="7877588" y="358773"/>
                  <a:pt x="7923771" y="330652"/>
                  <a:pt x="7982082" y="317381"/>
                </a:cubicBezTo>
                <a:cubicBezTo>
                  <a:pt x="8047173" y="334199"/>
                  <a:pt x="8076711" y="284263"/>
                  <a:pt x="8139042" y="270278"/>
                </a:cubicBezTo>
                <a:cubicBezTo>
                  <a:pt x="8171699" y="291139"/>
                  <a:pt x="8180849" y="273703"/>
                  <a:pt x="8188479" y="250893"/>
                </a:cubicBezTo>
                <a:lnTo>
                  <a:pt x="8197460" y="227412"/>
                </a:lnTo>
                <a:lnTo>
                  <a:pt x="8236543" y="231896"/>
                </a:lnTo>
                <a:cubicBezTo>
                  <a:pt x="8252245" y="232878"/>
                  <a:pt x="8267047" y="233030"/>
                  <a:pt x="8288656" y="233518"/>
                </a:cubicBezTo>
                <a:lnTo>
                  <a:pt x="8365194" y="255354"/>
                </a:lnTo>
                <a:lnTo>
                  <a:pt x="8371093" y="253056"/>
                </a:lnTo>
                <a:cubicBezTo>
                  <a:pt x="8375220" y="251794"/>
                  <a:pt x="8378040" y="251369"/>
                  <a:pt x="8380079" y="251533"/>
                </a:cubicBezTo>
                <a:lnTo>
                  <a:pt x="8380352" y="251771"/>
                </a:lnTo>
                <a:lnTo>
                  <a:pt x="8388670" y="249803"/>
                </a:lnTo>
                <a:cubicBezTo>
                  <a:pt x="8402579" y="245856"/>
                  <a:pt x="8426713" y="256901"/>
                  <a:pt x="8439400" y="252189"/>
                </a:cubicBezTo>
                <a:cubicBezTo>
                  <a:pt x="8461985" y="253229"/>
                  <a:pt x="8486049" y="243125"/>
                  <a:pt x="8502127" y="246524"/>
                </a:cubicBezTo>
                <a:lnTo>
                  <a:pt x="8575600" y="247912"/>
                </a:lnTo>
                <a:lnTo>
                  <a:pt x="8609423" y="225288"/>
                </a:lnTo>
                <a:cubicBezTo>
                  <a:pt x="8613054" y="222366"/>
                  <a:pt x="8618682" y="220403"/>
                  <a:pt x="8628794" y="220632"/>
                </a:cubicBezTo>
                <a:lnTo>
                  <a:pt x="8631243" y="221270"/>
                </a:lnTo>
                <a:cubicBezTo>
                  <a:pt x="8636121" y="217981"/>
                  <a:pt x="8676301" y="210759"/>
                  <a:pt x="8708752" y="203517"/>
                </a:cubicBezTo>
                <a:cubicBezTo>
                  <a:pt x="8760405" y="193315"/>
                  <a:pt x="8765450" y="184312"/>
                  <a:pt x="8825952" y="177822"/>
                </a:cubicBezTo>
                <a:cubicBezTo>
                  <a:pt x="8840694" y="175283"/>
                  <a:pt x="8852337" y="172902"/>
                  <a:pt x="8862166" y="170735"/>
                </a:cubicBezTo>
                <a:lnTo>
                  <a:pt x="8884490" y="165616"/>
                </a:lnTo>
                <a:lnTo>
                  <a:pt x="8918298" y="194546"/>
                </a:lnTo>
                <a:cubicBezTo>
                  <a:pt x="8929331" y="203143"/>
                  <a:pt x="8939711" y="209096"/>
                  <a:pt x="8948572" y="207940"/>
                </a:cubicBezTo>
                <a:cubicBezTo>
                  <a:pt x="9007398" y="191013"/>
                  <a:pt x="9066382" y="123071"/>
                  <a:pt x="9104724" y="178319"/>
                </a:cubicBezTo>
                <a:cubicBezTo>
                  <a:pt x="9146350" y="170182"/>
                  <a:pt x="9159213" y="154939"/>
                  <a:pt x="9198328" y="159122"/>
                </a:cubicBezTo>
                <a:cubicBezTo>
                  <a:pt x="9243361" y="178179"/>
                  <a:pt x="9337410" y="133426"/>
                  <a:pt x="9339412" y="203422"/>
                </a:cubicBezTo>
                <a:cubicBezTo>
                  <a:pt x="9356193" y="242785"/>
                  <a:pt x="9404145" y="172882"/>
                  <a:pt x="9409165" y="216989"/>
                </a:cubicBezTo>
                <a:cubicBezTo>
                  <a:pt x="9430000" y="185563"/>
                  <a:pt x="9477391" y="226977"/>
                  <a:pt x="9516379" y="220757"/>
                </a:cubicBezTo>
                <a:cubicBezTo>
                  <a:pt x="9525989" y="239713"/>
                  <a:pt x="9601557" y="209033"/>
                  <a:pt x="9615958" y="196389"/>
                </a:cubicBezTo>
                <a:cubicBezTo>
                  <a:pt x="9740300" y="170539"/>
                  <a:pt x="9758977" y="138949"/>
                  <a:pt x="9860346" y="177067"/>
                </a:cubicBezTo>
                <a:cubicBezTo>
                  <a:pt x="9889677" y="171165"/>
                  <a:pt x="10006630" y="193672"/>
                  <a:pt x="10071193" y="142345"/>
                </a:cubicBezTo>
                <a:cubicBezTo>
                  <a:pt x="10108399" y="184331"/>
                  <a:pt x="10235527" y="166620"/>
                  <a:pt x="10270876" y="164464"/>
                </a:cubicBezTo>
                <a:cubicBezTo>
                  <a:pt x="10282938" y="193487"/>
                  <a:pt x="10335459" y="157175"/>
                  <a:pt x="10338607" y="202846"/>
                </a:cubicBezTo>
                <a:cubicBezTo>
                  <a:pt x="10349171" y="220353"/>
                  <a:pt x="10366124" y="217011"/>
                  <a:pt x="10370927" y="198630"/>
                </a:cubicBezTo>
                <a:cubicBezTo>
                  <a:pt x="10391994" y="198716"/>
                  <a:pt x="10408613" y="218644"/>
                  <a:pt x="10423650" y="187033"/>
                </a:cubicBezTo>
                <a:cubicBezTo>
                  <a:pt x="10452431" y="186111"/>
                  <a:pt x="10492877" y="246749"/>
                  <a:pt x="10507238" y="199359"/>
                </a:cubicBezTo>
                <a:cubicBezTo>
                  <a:pt x="10543427" y="261875"/>
                  <a:pt x="10653987" y="201249"/>
                  <a:pt x="10712234" y="202150"/>
                </a:cubicBezTo>
                <a:cubicBezTo>
                  <a:pt x="10824446" y="218073"/>
                  <a:pt x="10878410" y="233516"/>
                  <a:pt x="10955598" y="236823"/>
                </a:cubicBezTo>
                <a:cubicBezTo>
                  <a:pt x="11045848" y="210188"/>
                  <a:pt x="11132536" y="208078"/>
                  <a:pt x="11210395" y="197924"/>
                </a:cubicBezTo>
                <a:cubicBezTo>
                  <a:pt x="11248542" y="205602"/>
                  <a:pt x="11317163" y="98606"/>
                  <a:pt x="11355556" y="131371"/>
                </a:cubicBezTo>
                <a:cubicBezTo>
                  <a:pt x="11409097" y="114944"/>
                  <a:pt x="11452001" y="121965"/>
                  <a:pt x="11531644" y="99364"/>
                </a:cubicBezTo>
                <a:cubicBezTo>
                  <a:pt x="11597142" y="88300"/>
                  <a:pt x="11671940" y="72591"/>
                  <a:pt x="11719114" y="62439"/>
                </a:cubicBezTo>
                <a:cubicBezTo>
                  <a:pt x="11727434" y="40579"/>
                  <a:pt x="11796069" y="38621"/>
                  <a:pt x="11814686" y="38458"/>
                </a:cubicBezTo>
                <a:cubicBezTo>
                  <a:pt x="11821248" y="1152"/>
                  <a:pt x="11853228" y="33244"/>
                  <a:pt x="11865687" y="10088"/>
                </a:cubicBezTo>
                <a:cubicBezTo>
                  <a:pt x="11893768" y="15302"/>
                  <a:pt x="11926464" y="10706"/>
                  <a:pt x="11957454" y="4020"/>
                </a:cubicBezTo>
                <a:lnTo>
                  <a:pt x="11975060" y="0"/>
                </a:lnTo>
                <a:lnTo>
                  <a:pt x="12006839" y="210943"/>
                </a:lnTo>
                <a:cubicBezTo>
                  <a:pt x="12204146" y="1520595"/>
                  <a:pt x="12452801" y="3171091"/>
                  <a:pt x="12642772" y="4432052"/>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A9672BA-4BE1-529E-07EC-8F4A53233F03}"/>
              </a:ext>
            </a:extLst>
          </p:cNvPr>
          <p:cNvSpPr>
            <a:spLocks noGrp="1"/>
          </p:cNvSpPr>
          <p:nvPr>
            <p:ph type="title"/>
          </p:nvPr>
        </p:nvSpPr>
        <p:spPr>
          <a:xfrm>
            <a:off x="1184744" y="442551"/>
            <a:ext cx="9859618" cy="713311"/>
          </a:xfrm>
        </p:spPr>
        <p:txBody>
          <a:bodyPr vert="horz" lIns="91440" tIns="45720" rIns="91440" bIns="45720" rtlCol="0" anchor="b">
            <a:normAutofit/>
          </a:bodyPr>
          <a:lstStyle/>
          <a:p>
            <a:pPr algn="ctr"/>
            <a:r>
              <a:rPr lang="en-US" sz="3600" b="1" kern="1200">
                <a:solidFill>
                  <a:schemeClr val="tx1"/>
                </a:solidFill>
                <a:latin typeface="+mj-lt"/>
                <a:ea typeface="+mj-ea"/>
                <a:cs typeface="+mj-cs"/>
              </a:rPr>
              <a:t>Results</a:t>
            </a:r>
            <a:endParaRPr lang="en-US" sz="3600" kern="1200">
              <a:solidFill>
                <a:schemeClr val="tx1"/>
              </a:solidFill>
              <a:latin typeface="+mj-lt"/>
              <a:ea typeface="+mj-ea"/>
              <a:cs typeface="+mj-cs"/>
            </a:endParaRPr>
          </a:p>
        </p:txBody>
      </p:sp>
      <p:sp>
        <p:nvSpPr>
          <p:cNvPr id="17" name="Freeform: Shape 16">
            <a:extLst>
              <a:ext uri="{FF2B5EF4-FFF2-40B4-BE49-F238E27FC236}">
                <a16:creationId xmlns:a16="http://schemas.microsoft.com/office/drawing/2014/main" id="{3389D0BC-BA1D-4360-88F9-D9ECCBDAB5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379" y="1764254"/>
            <a:ext cx="10937021" cy="4455571"/>
          </a:xfrm>
          <a:custGeom>
            <a:avLst/>
            <a:gdLst>
              <a:gd name="connsiteX0" fmla="*/ 0 w 2400300"/>
              <a:gd name="connsiteY0" fmla="*/ 0 h 2400300"/>
              <a:gd name="connsiteX1" fmla="*/ 2400300 w 2400300"/>
              <a:gd name="connsiteY1" fmla="*/ 0 h 2400300"/>
              <a:gd name="connsiteX2" fmla="*/ 2400300 w 2400300"/>
              <a:gd name="connsiteY2" fmla="*/ 2400300 h 2400300"/>
              <a:gd name="connsiteX3" fmla="*/ 0 w 2400300"/>
              <a:gd name="connsiteY3" fmla="*/ 2400300 h 2400300"/>
            </a:gdLst>
            <a:ahLst/>
            <a:cxnLst>
              <a:cxn ang="0">
                <a:pos x="connsiteX0" y="connsiteY0"/>
              </a:cxn>
              <a:cxn ang="0">
                <a:pos x="connsiteX1" y="connsiteY1"/>
              </a:cxn>
              <a:cxn ang="0">
                <a:pos x="connsiteX2" y="connsiteY2"/>
              </a:cxn>
              <a:cxn ang="0">
                <a:pos x="connsiteX3" y="connsiteY3"/>
              </a:cxn>
            </a:cxnLst>
            <a:rect l="l" t="t" r="r" b="b"/>
            <a:pathLst>
              <a:path w="2400300" h="2400300">
                <a:moveTo>
                  <a:pt x="0" y="0"/>
                </a:moveTo>
                <a:lnTo>
                  <a:pt x="2400300" y="0"/>
                </a:lnTo>
                <a:lnTo>
                  <a:pt x="2400300" y="2400300"/>
                </a:lnTo>
                <a:lnTo>
                  <a:pt x="0" y="2400300"/>
                </a:lnTo>
                <a:close/>
              </a:path>
            </a:pathLst>
          </a:custGeom>
          <a:solidFill>
            <a:srgbClr val="FFFFFF"/>
          </a:solidFill>
          <a:ln>
            <a:noFill/>
          </a:ln>
          <a:effectLst>
            <a:outerShdw blurRad="508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8" name="Picture 7" descr="A screenshot of a computer&#10;&#10;Description automatically generated">
            <a:extLst>
              <a:ext uri="{FF2B5EF4-FFF2-40B4-BE49-F238E27FC236}">
                <a16:creationId xmlns:a16="http://schemas.microsoft.com/office/drawing/2014/main" id="{F3A96E16-173B-4EDD-9224-BD549E4ED7C0}"/>
              </a:ext>
            </a:extLst>
          </p:cNvPr>
          <p:cNvPicPr>
            <a:picLocks noChangeAspect="1"/>
          </p:cNvPicPr>
          <p:nvPr/>
        </p:nvPicPr>
        <p:blipFill rotWithShape="1">
          <a:blip r:embed="rId2"/>
          <a:srcRect l="3838" t="33520" r="17226" b="25521"/>
          <a:stretch/>
        </p:blipFill>
        <p:spPr bwMode="auto">
          <a:xfrm>
            <a:off x="796925" y="2430201"/>
            <a:ext cx="10621869" cy="3100257"/>
          </a:xfrm>
          <a:prstGeom prst="rect">
            <a:avLst/>
          </a:prstGeom>
          <a:extLst>
            <a:ext uri="{53640926-AAD7-44D8-BBD7-CCE9431645EC}">
              <a14:shadowObscured xmlns:a14="http://schemas.microsoft.com/office/drawing/2010/main"/>
            </a:ext>
          </a:extLst>
        </p:spPr>
      </p:pic>
      <p:sp>
        <p:nvSpPr>
          <p:cNvPr id="4" name="Slide Number Placeholder 3">
            <a:extLst>
              <a:ext uri="{FF2B5EF4-FFF2-40B4-BE49-F238E27FC236}">
                <a16:creationId xmlns:a16="http://schemas.microsoft.com/office/drawing/2014/main" id="{EEF90905-61DD-7573-FB83-64447E29ABB1}"/>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26AD20E6-394B-4DF0-96A5-9647FF39C943}" type="slidenum">
              <a:rPr lang="en-US" sz="1000"/>
              <a:pPr>
                <a:spcAft>
                  <a:spcPts val="600"/>
                </a:spcAft>
              </a:pPr>
              <a:t>9</a:t>
            </a:fld>
            <a:endParaRPr lang="en-US" sz="1000"/>
          </a:p>
        </p:txBody>
      </p:sp>
      <p:pic>
        <p:nvPicPr>
          <p:cNvPr id="6" name="Picture 5">
            <a:extLst>
              <a:ext uri="{FF2B5EF4-FFF2-40B4-BE49-F238E27FC236}">
                <a16:creationId xmlns:a16="http://schemas.microsoft.com/office/drawing/2014/main" id="{7CA07901-579C-BFCC-7D89-A24BBE44C4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106" y="62262"/>
            <a:ext cx="1892051" cy="890587"/>
          </a:xfrm>
          <a:prstGeom prst="rect">
            <a:avLst/>
          </a:prstGeom>
        </p:spPr>
      </p:pic>
    </p:spTree>
    <p:extLst>
      <p:ext uri="{BB962C8B-B14F-4D97-AF65-F5344CB8AC3E}">
        <p14:creationId xmlns:p14="http://schemas.microsoft.com/office/powerpoint/2010/main" val="26955177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1238</TotalTime>
  <Words>1921</Words>
  <Application>Microsoft Office PowerPoint</Application>
  <PresentationFormat>Widescreen</PresentationFormat>
  <Paragraphs>174</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Light</vt:lpstr>
      <vt:lpstr>EYInterstate Light</vt:lpstr>
      <vt:lpstr>Söhne</vt:lpstr>
      <vt:lpstr>Times New Roman</vt:lpstr>
      <vt:lpstr>Office Theme</vt:lpstr>
      <vt:lpstr>Telepsychiatry in India: Current challenges and Future Directions   Ernst &amp; Young LLP</vt:lpstr>
      <vt:lpstr>Mentor Approval</vt:lpstr>
      <vt:lpstr>Introduction </vt:lpstr>
      <vt:lpstr>Introduction </vt:lpstr>
      <vt:lpstr>Objectives of Your Study</vt:lpstr>
      <vt:lpstr>Methodology</vt:lpstr>
      <vt:lpstr>Methodology</vt:lpstr>
      <vt:lpstr>Results</vt:lpstr>
      <vt:lpstr>Results</vt:lpstr>
      <vt:lpstr>Results</vt:lpstr>
      <vt:lpstr>Discussion</vt:lpstr>
      <vt:lpstr>Discussion </vt:lpstr>
      <vt:lpstr>Conclusion</vt:lpstr>
      <vt:lpstr>References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Shivangi Dash</cp:lastModifiedBy>
  <cp:revision>7</cp:revision>
  <dcterms:created xsi:type="dcterms:W3CDTF">2022-05-20T15:11:38Z</dcterms:created>
  <dcterms:modified xsi:type="dcterms:W3CDTF">2023-06-17T06:18:43Z</dcterms:modified>
</cp:coreProperties>
</file>