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92" r:id="rId3"/>
  </p:sldMasterIdLst>
  <p:notesMasterIdLst>
    <p:notesMasterId r:id="rId28"/>
  </p:notesMasterIdLst>
  <p:sldIdLst>
    <p:sldId id="272" r:id="rId4"/>
    <p:sldId id="309" r:id="rId5"/>
    <p:sldId id="301" r:id="rId6"/>
    <p:sldId id="302" r:id="rId7"/>
    <p:sldId id="303" r:id="rId8"/>
    <p:sldId id="304" r:id="rId9"/>
    <p:sldId id="305" r:id="rId10"/>
    <p:sldId id="306" r:id="rId11"/>
    <p:sldId id="256" r:id="rId12"/>
    <p:sldId id="277" r:id="rId13"/>
    <p:sldId id="291" r:id="rId14"/>
    <p:sldId id="290" r:id="rId15"/>
    <p:sldId id="285" r:id="rId16"/>
    <p:sldId id="288" r:id="rId17"/>
    <p:sldId id="278" r:id="rId18"/>
    <p:sldId id="279" r:id="rId19"/>
    <p:sldId id="307" r:id="rId20"/>
    <p:sldId id="311" r:id="rId21"/>
    <p:sldId id="313" r:id="rId22"/>
    <p:sldId id="298" r:id="rId23"/>
    <p:sldId id="299" r:id="rId24"/>
    <p:sldId id="310" r:id="rId25"/>
    <p:sldId id="312" r:id="rId26"/>
    <p:sldId id="30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00"/>
    <a:srgbClr val="1F3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98" autoAdjust="0"/>
    <p:restoredTop sz="94686"/>
  </p:normalViewPr>
  <p:slideViewPr>
    <p:cSldViewPr snapToGrid="0">
      <p:cViewPr varScale="1">
        <p:scale>
          <a:sx n="80" d="100"/>
          <a:sy n="80" d="100"/>
        </p:scale>
        <p:origin x="224"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66E0957C-61D5-4A8D-ACA3-17088EA9686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C9525FC-9188-4875-8180-DD4F3F8E1BBA}">
      <dgm:prSet/>
      <dgm:spPr/>
      <dgm:t>
        <a:bodyPr/>
        <a:lstStyle/>
        <a:p>
          <a:r>
            <a:rPr lang="en-US" dirty="0"/>
            <a:t>SDG Target 3.8 is to achieve UHC and quality healthcare. Respect and dignity are the biggest component of quality healthcare.</a:t>
          </a:r>
          <a:r>
            <a:rPr lang="en-US" baseline="30000" dirty="0"/>
            <a:t>[1]</a:t>
          </a:r>
          <a:endParaRPr lang="en-US" dirty="0"/>
        </a:p>
      </dgm:t>
    </dgm:pt>
    <dgm:pt modelId="{F892CC15-8733-46E1-A184-BE1554FD066C}" type="parTrans" cxnId="{DD0F3737-15A3-4CD5-A31B-D04C3FAADD5D}">
      <dgm:prSet/>
      <dgm:spPr/>
      <dgm:t>
        <a:bodyPr/>
        <a:lstStyle/>
        <a:p>
          <a:endParaRPr lang="en-US"/>
        </a:p>
      </dgm:t>
    </dgm:pt>
    <dgm:pt modelId="{F932A4CF-F245-4293-A07A-00773BE812CC}" type="sibTrans" cxnId="{DD0F3737-15A3-4CD5-A31B-D04C3FAADD5D}">
      <dgm:prSet/>
      <dgm:spPr/>
      <dgm:t>
        <a:bodyPr/>
        <a:lstStyle/>
        <a:p>
          <a:endParaRPr lang="en-US"/>
        </a:p>
      </dgm:t>
    </dgm:pt>
    <dgm:pt modelId="{9B845ADC-1E65-467D-8462-D47D7DF5F2AC}">
      <dgm:prSet/>
      <dgm:spPr/>
      <dgm:t>
        <a:bodyPr/>
        <a:lstStyle/>
        <a:p>
          <a:r>
            <a:rPr lang="en-US" dirty="0"/>
            <a:t>In 2014, WHO issued a statement on the prevention and elimination of disrespect and abuse during facility-based childbirth.</a:t>
          </a:r>
          <a:r>
            <a:rPr lang="en-US" baseline="30000" dirty="0"/>
            <a:t>[2]</a:t>
          </a:r>
          <a:r>
            <a:rPr lang="en-US" dirty="0"/>
            <a:t> </a:t>
          </a:r>
        </a:p>
      </dgm:t>
    </dgm:pt>
    <dgm:pt modelId="{AF166265-59D5-4D37-9CB5-6263DDEB4B9B}" type="parTrans" cxnId="{40180FF4-413D-4DAC-99C2-D2B8FA7BAB20}">
      <dgm:prSet/>
      <dgm:spPr/>
      <dgm:t>
        <a:bodyPr/>
        <a:lstStyle/>
        <a:p>
          <a:endParaRPr lang="en-US"/>
        </a:p>
      </dgm:t>
    </dgm:pt>
    <dgm:pt modelId="{54A9FB8A-F7A6-4769-8DE0-8F551BDC7828}" type="sibTrans" cxnId="{40180FF4-413D-4DAC-99C2-D2B8FA7BAB20}">
      <dgm:prSet/>
      <dgm:spPr/>
      <dgm:t>
        <a:bodyPr/>
        <a:lstStyle/>
        <a:p>
          <a:endParaRPr lang="en-US"/>
        </a:p>
      </dgm:t>
    </dgm:pt>
    <dgm:pt modelId="{E40336C2-C81F-4332-9A8D-A62C41381892}">
      <dgm:prSet/>
      <dgm:spPr/>
      <dgm:t>
        <a:bodyPr/>
        <a:lstStyle/>
        <a:p>
          <a:r>
            <a:rPr lang="en-IN" i="0" dirty="0"/>
            <a:t>Every woman has the right to the highest attainable standard of health, which includes the right to dignified, respectful health care</a:t>
          </a:r>
          <a:r>
            <a:rPr lang="en-IN" i="1" dirty="0"/>
            <a:t>. </a:t>
          </a:r>
          <a:endParaRPr lang="en-US" dirty="0"/>
        </a:p>
      </dgm:t>
    </dgm:pt>
    <dgm:pt modelId="{FE06DEC1-8FE5-4521-9238-543E3F5E2213}" type="parTrans" cxnId="{56D0F87F-5E5F-4DDE-ACFB-AF5A6CF6C700}">
      <dgm:prSet/>
      <dgm:spPr/>
      <dgm:t>
        <a:bodyPr/>
        <a:lstStyle/>
        <a:p>
          <a:endParaRPr lang="en-US"/>
        </a:p>
      </dgm:t>
    </dgm:pt>
    <dgm:pt modelId="{409886BD-A6CD-4882-BD40-9FAA904F7F34}" type="sibTrans" cxnId="{56D0F87F-5E5F-4DDE-ACFB-AF5A6CF6C700}">
      <dgm:prSet/>
      <dgm:spPr/>
      <dgm:t>
        <a:bodyPr/>
        <a:lstStyle/>
        <a:p>
          <a:endParaRPr lang="en-US"/>
        </a:p>
      </dgm:t>
    </dgm:pt>
    <dgm:pt modelId="{7B5AA6C7-C123-4888-9E28-17200B5DCFCC}">
      <dgm:prSet/>
      <dgm:spPr/>
      <dgm:t>
        <a:bodyPr/>
        <a:lstStyle/>
        <a:p>
          <a:r>
            <a:rPr lang="en-US" dirty="0"/>
            <a:t>To achieve the goal of respectful maternity care, government of India have Launched national </a:t>
          </a:r>
          <a:r>
            <a:rPr lang="en-US" dirty="0" err="1"/>
            <a:t>LaQshya</a:t>
          </a:r>
          <a:r>
            <a:rPr lang="en-US" dirty="0"/>
            <a:t> </a:t>
          </a:r>
          <a:r>
            <a:rPr lang="en-US" dirty="0" err="1"/>
            <a:t>programme</a:t>
          </a:r>
          <a:r>
            <a:rPr lang="en-US" dirty="0"/>
            <a:t> and SUMAN scheme. </a:t>
          </a:r>
        </a:p>
      </dgm:t>
    </dgm:pt>
    <dgm:pt modelId="{2E7F0D6A-4AD2-4C50-9364-C71846E9791F}" type="parTrans" cxnId="{7BBAD2C1-F26D-4BFB-A3E6-0F9D78777F81}">
      <dgm:prSet/>
      <dgm:spPr/>
      <dgm:t>
        <a:bodyPr/>
        <a:lstStyle/>
        <a:p>
          <a:endParaRPr lang="en-US"/>
        </a:p>
      </dgm:t>
    </dgm:pt>
    <dgm:pt modelId="{55D73546-3355-4B6A-AB6D-210A32295619}" type="sibTrans" cxnId="{7BBAD2C1-F26D-4BFB-A3E6-0F9D78777F81}">
      <dgm:prSet/>
      <dgm:spPr/>
      <dgm:t>
        <a:bodyPr/>
        <a:lstStyle/>
        <a:p>
          <a:endParaRPr lang="en-US"/>
        </a:p>
      </dgm:t>
    </dgm:pt>
    <dgm:pt modelId="{2693FE9C-997E-4FA8-B8DC-028959D11769}">
      <dgm:prSet/>
      <dgm:spPr/>
      <dgm:t>
        <a:bodyPr/>
        <a:lstStyle/>
        <a:p>
          <a:r>
            <a:rPr lang="en-US"/>
            <a:t>In LaQshya checklist dos and don’ts for care providers are mentioned.</a:t>
          </a:r>
          <a:r>
            <a:rPr lang="en-US" baseline="30000"/>
            <a:t>[3]</a:t>
          </a:r>
          <a:endParaRPr lang="en-US"/>
        </a:p>
      </dgm:t>
    </dgm:pt>
    <dgm:pt modelId="{3B4D4B89-73F4-4161-B918-859E3C6D3C79}" type="parTrans" cxnId="{4395F63C-2325-4DD9-AD88-079BA34342AE}">
      <dgm:prSet/>
      <dgm:spPr/>
      <dgm:t>
        <a:bodyPr/>
        <a:lstStyle/>
        <a:p>
          <a:endParaRPr lang="en-US"/>
        </a:p>
      </dgm:t>
    </dgm:pt>
    <dgm:pt modelId="{FF43D6E9-9853-4B2D-8D2A-2727245A7DE7}" type="sibTrans" cxnId="{4395F63C-2325-4DD9-AD88-079BA34342AE}">
      <dgm:prSet/>
      <dgm:spPr/>
      <dgm:t>
        <a:bodyPr/>
        <a:lstStyle/>
        <a:p>
          <a:endParaRPr lang="en-US"/>
        </a:p>
      </dgm:t>
    </dgm:pt>
    <dgm:pt modelId="{F9AD2099-5F17-4328-9AC6-EED2A4F90BC5}" type="pres">
      <dgm:prSet presAssocID="{66E0957C-61D5-4A8D-ACA3-17088EA9686B}" presName="linear" presStyleCnt="0">
        <dgm:presLayoutVars>
          <dgm:animLvl val="lvl"/>
          <dgm:resizeHandles val="exact"/>
        </dgm:presLayoutVars>
      </dgm:prSet>
      <dgm:spPr/>
    </dgm:pt>
    <dgm:pt modelId="{1AEE69FF-A8E9-4059-96E9-8452B7E5BE8D}" type="pres">
      <dgm:prSet presAssocID="{8C9525FC-9188-4875-8180-DD4F3F8E1BBA}" presName="parentText" presStyleLbl="node1" presStyleIdx="0" presStyleCnt="5">
        <dgm:presLayoutVars>
          <dgm:chMax val="0"/>
          <dgm:bulletEnabled val="1"/>
        </dgm:presLayoutVars>
      </dgm:prSet>
      <dgm:spPr/>
    </dgm:pt>
    <dgm:pt modelId="{167EC0FD-4B8B-4353-8030-BEA07DA2AA92}" type="pres">
      <dgm:prSet presAssocID="{F932A4CF-F245-4293-A07A-00773BE812CC}" presName="spacer" presStyleCnt="0"/>
      <dgm:spPr/>
    </dgm:pt>
    <dgm:pt modelId="{D75BD289-B6E3-433D-A9A9-AED7ECE0DB9C}" type="pres">
      <dgm:prSet presAssocID="{9B845ADC-1E65-467D-8462-D47D7DF5F2AC}" presName="parentText" presStyleLbl="node1" presStyleIdx="1" presStyleCnt="5">
        <dgm:presLayoutVars>
          <dgm:chMax val="0"/>
          <dgm:bulletEnabled val="1"/>
        </dgm:presLayoutVars>
      </dgm:prSet>
      <dgm:spPr/>
    </dgm:pt>
    <dgm:pt modelId="{DB8CBD23-2413-4F23-9420-753BE0E983A8}" type="pres">
      <dgm:prSet presAssocID="{54A9FB8A-F7A6-4769-8DE0-8F551BDC7828}" presName="spacer" presStyleCnt="0"/>
      <dgm:spPr/>
    </dgm:pt>
    <dgm:pt modelId="{0CFDAFF6-14C0-4C30-B20C-70401F28B285}" type="pres">
      <dgm:prSet presAssocID="{E40336C2-C81F-4332-9A8D-A62C41381892}" presName="parentText" presStyleLbl="node1" presStyleIdx="2" presStyleCnt="5">
        <dgm:presLayoutVars>
          <dgm:chMax val="0"/>
          <dgm:bulletEnabled val="1"/>
        </dgm:presLayoutVars>
      </dgm:prSet>
      <dgm:spPr/>
    </dgm:pt>
    <dgm:pt modelId="{CE77034B-5FDB-4CD6-B67F-D6FAF42AA8FE}" type="pres">
      <dgm:prSet presAssocID="{409886BD-A6CD-4882-BD40-9FAA904F7F34}" presName="spacer" presStyleCnt="0"/>
      <dgm:spPr/>
    </dgm:pt>
    <dgm:pt modelId="{36C7760A-135E-485B-86CE-D0CBDE54C6C0}" type="pres">
      <dgm:prSet presAssocID="{7B5AA6C7-C123-4888-9E28-17200B5DCFCC}" presName="parentText" presStyleLbl="node1" presStyleIdx="3" presStyleCnt="5">
        <dgm:presLayoutVars>
          <dgm:chMax val="0"/>
          <dgm:bulletEnabled val="1"/>
        </dgm:presLayoutVars>
      </dgm:prSet>
      <dgm:spPr/>
    </dgm:pt>
    <dgm:pt modelId="{FBA4091A-3B7F-4CBB-BDAA-206634862A72}" type="pres">
      <dgm:prSet presAssocID="{55D73546-3355-4B6A-AB6D-210A32295619}" presName="spacer" presStyleCnt="0"/>
      <dgm:spPr/>
    </dgm:pt>
    <dgm:pt modelId="{58C3F2AD-49CB-4C6D-B366-77B276E7BA91}" type="pres">
      <dgm:prSet presAssocID="{2693FE9C-997E-4FA8-B8DC-028959D11769}" presName="parentText" presStyleLbl="node1" presStyleIdx="4" presStyleCnt="5">
        <dgm:presLayoutVars>
          <dgm:chMax val="0"/>
          <dgm:bulletEnabled val="1"/>
        </dgm:presLayoutVars>
      </dgm:prSet>
      <dgm:spPr/>
    </dgm:pt>
  </dgm:ptLst>
  <dgm:cxnLst>
    <dgm:cxn modelId="{DD0F3737-15A3-4CD5-A31B-D04C3FAADD5D}" srcId="{66E0957C-61D5-4A8D-ACA3-17088EA9686B}" destId="{8C9525FC-9188-4875-8180-DD4F3F8E1BBA}" srcOrd="0" destOrd="0" parTransId="{F892CC15-8733-46E1-A184-BE1554FD066C}" sibTransId="{F932A4CF-F245-4293-A07A-00773BE812CC}"/>
    <dgm:cxn modelId="{2F6D1E3A-2ECF-450D-B881-E01B8DCB1795}" type="presOf" srcId="{66E0957C-61D5-4A8D-ACA3-17088EA9686B}" destId="{F9AD2099-5F17-4328-9AC6-EED2A4F90BC5}" srcOrd="0" destOrd="0" presId="urn:microsoft.com/office/officeart/2005/8/layout/vList2"/>
    <dgm:cxn modelId="{4395F63C-2325-4DD9-AD88-079BA34342AE}" srcId="{66E0957C-61D5-4A8D-ACA3-17088EA9686B}" destId="{2693FE9C-997E-4FA8-B8DC-028959D11769}" srcOrd="4" destOrd="0" parTransId="{3B4D4B89-73F4-4161-B918-859E3C6D3C79}" sibTransId="{FF43D6E9-9853-4B2D-8D2A-2727245A7DE7}"/>
    <dgm:cxn modelId="{E4D55B4C-7E66-4ED5-906B-92D29742FAA0}" type="presOf" srcId="{E40336C2-C81F-4332-9A8D-A62C41381892}" destId="{0CFDAFF6-14C0-4C30-B20C-70401F28B285}" srcOrd="0" destOrd="0" presId="urn:microsoft.com/office/officeart/2005/8/layout/vList2"/>
    <dgm:cxn modelId="{56D0F87F-5E5F-4DDE-ACFB-AF5A6CF6C700}" srcId="{66E0957C-61D5-4A8D-ACA3-17088EA9686B}" destId="{E40336C2-C81F-4332-9A8D-A62C41381892}" srcOrd="2" destOrd="0" parTransId="{FE06DEC1-8FE5-4521-9238-543E3F5E2213}" sibTransId="{409886BD-A6CD-4882-BD40-9FAA904F7F34}"/>
    <dgm:cxn modelId="{7D3E04A6-4408-4D89-9204-79C5A240AE1A}" type="presOf" srcId="{2693FE9C-997E-4FA8-B8DC-028959D11769}" destId="{58C3F2AD-49CB-4C6D-B366-77B276E7BA91}" srcOrd="0" destOrd="0" presId="urn:microsoft.com/office/officeart/2005/8/layout/vList2"/>
    <dgm:cxn modelId="{7BBAD2C1-F26D-4BFB-A3E6-0F9D78777F81}" srcId="{66E0957C-61D5-4A8D-ACA3-17088EA9686B}" destId="{7B5AA6C7-C123-4888-9E28-17200B5DCFCC}" srcOrd="3" destOrd="0" parTransId="{2E7F0D6A-4AD2-4C50-9364-C71846E9791F}" sibTransId="{55D73546-3355-4B6A-AB6D-210A32295619}"/>
    <dgm:cxn modelId="{EAED58C4-C887-4D3F-8F44-57EB3433EBF2}" type="presOf" srcId="{9B845ADC-1E65-467D-8462-D47D7DF5F2AC}" destId="{D75BD289-B6E3-433D-A9A9-AED7ECE0DB9C}" srcOrd="0" destOrd="0" presId="urn:microsoft.com/office/officeart/2005/8/layout/vList2"/>
    <dgm:cxn modelId="{733986CE-917E-4186-AFF9-11D967DFB10A}" type="presOf" srcId="{8C9525FC-9188-4875-8180-DD4F3F8E1BBA}" destId="{1AEE69FF-A8E9-4059-96E9-8452B7E5BE8D}" srcOrd="0" destOrd="0" presId="urn:microsoft.com/office/officeart/2005/8/layout/vList2"/>
    <dgm:cxn modelId="{E3577FF1-FC9D-4338-88BE-C886C08B70AF}" type="presOf" srcId="{7B5AA6C7-C123-4888-9E28-17200B5DCFCC}" destId="{36C7760A-135E-485B-86CE-D0CBDE54C6C0}" srcOrd="0" destOrd="0" presId="urn:microsoft.com/office/officeart/2005/8/layout/vList2"/>
    <dgm:cxn modelId="{40180FF4-413D-4DAC-99C2-D2B8FA7BAB20}" srcId="{66E0957C-61D5-4A8D-ACA3-17088EA9686B}" destId="{9B845ADC-1E65-467D-8462-D47D7DF5F2AC}" srcOrd="1" destOrd="0" parTransId="{AF166265-59D5-4D37-9CB5-6263DDEB4B9B}" sibTransId="{54A9FB8A-F7A6-4769-8DE0-8F551BDC7828}"/>
    <dgm:cxn modelId="{808B6EEA-0701-4CF9-89B4-7FCC51442A38}" type="presParOf" srcId="{F9AD2099-5F17-4328-9AC6-EED2A4F90BC5}" destId="{1AEE69FF-A8E9-4059-96E9-8452B7E5BE8D}" srcOrd="0" destOrd="0" presId="urn:microsoft.com/office/officeart/2005/8/layout/vList2"/>
    <dgm:cxn modelId="{CFD5553B-9528-4195-9BB8-A1468594B22D}" type="presParOf" srcId="{F9AD2099-5F17-4328-9AC6-EED2A4F90BC5}" destId="{167EC0FD-4B8B-4353-8030-BEA07DA2AA92}" srcOrd="1" destOrd="0" presId="urn:microsoft.com/office/officeart/2005/8/layout/vList2"/>
    <dgm:cxn modelId="{80E6DBF6-2D37-4DE6-80E2-85FE59450CFC}" type="presParOf" srcId="{F9AD2099-5F17-4328-9AC6-EED2A4F90BC5}" destId="{D75BD289-B6E3-433D-A9A9-AED7ECE0DB9C}" srcOrd="2" destOrd="0" presId="urn:microsoft.com/office/officeart/2005/8/layout/vList2"/>
    <dgm:cxn modelId="{9975122F-5A3A-450B-B2B1-3FFDAC8002AE}" type="presParOf" srcId="{F9AD2099-5F17-4328-9AC6-EED2A4F90BC5}" destId="{DB8CBD23-2413-4F23-9420-753BE0E983A8}" srcOrd="3" destOrd="0" presId="urn:microsoft.com/office/officeart/2005/8/layout/vList2"/>
    <dgm:cxn modelId="{DB288C74-9C1B-4D14-B6FE-50F4CD3ACC9C}" type="presParOf" srcId="{F9AD2099-5F17-4328-9AC6-EED2A4F90BC5}" destId="{0CFDAFF6-14C0-4C30-B20C-70401F28B285}" srcOrd="4" destOrd="0" presId="urn:microsoft.com/office/officeart/2005/8/layout/vList2"/>
    <dgm:cxn modelId="{3929D3EF-63E8-4A77-9AF2-8C3D5C729102}" type="presParOf" srcId="{F9AD2099-5F17-4328-9AC6-EED2A4F90BC5}" destId="{CE77034B-5FDB-4CD6-B67F-D6FAF42AA8FE}" srcOrd="5" destOrd="0" presId="urn:microsoft.com/office/officeart/2005/8/layout/vList2"/>
    <dgm:cxn modelId="{5C6B13C7-203B-4478-A2D1-3EEFA654A1FA}" type="presParOf" srcId="{F9AD2099-5F17-4328-9AC6-EED2A4F90BC5}" destId="{36C7760A-135E-485B-86CE-D0CBDE54C6C0}" srcOrd="6" destOrd="0" presId="urn:microsoft.com/office/officeart/2005/8/layout/vList2"/>
    <dgm:cxn modelId="{F555733C-19C0-4A8D-84D9-E5958C48E37E}" type="presParOf" srcId="{F9AD2099-5F17-4328-9AC6-EED2A4F90BC5}" destId="{FBA4091A-3B7F-4CBB-BDAA-206634862A72}" srcOrd="7" destOrd="0" presId="urn:microsoft.com/office/officeart/2005/8/layout/vList2"/>
    <dgm:cxn modelId="{FBAD79F2-78F2-4841-9F69-54ABC3320FE9}" type="presParOf" srcId="{F9AD2099-5F17-4328-9AC6-EED2A4F90BC5}" destId="{58C3F2AD-49CB-4C6D-B366-77B276E7BA9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D082E6-EFC8-4594-8538-7289D9B0AC4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D4AA7D2-5F82-4CFD-8FB9-DAC1655C7CDB}">
      <dgm:prSet/>
      <dgm:spPr/>
      <dgm:t>
        <a:bodyPr/>
        <a:lstStyle/>
        <a:p>
          <a:r>
            <a:rPr lang="en-US" b="0" i="0" baseline="0" dirty="0"/>
            <a:t>Limited number of studies from India focusing on experiences of mothers in government facilities of aspirational districts </a:t>
          </a:r>
          <a:endParaRPr lang="en-US" dirty="0"/>
        </a:p>
      </dgm:t>
    </dgm:pt>
    <dgm:pt modelId="{B52CEA56-E608-4AE5-87C7-FDF19D298866}" type="parTrans" cxnId="{836DDD72-BFC8-4A81-8CF2-7666F1619BF3}">
      <dgm:prSet/>
      <dgm:spPr/>
      <dgm:t>
        <a:bodyPr/>
        <a:lstStyle/>
        <a:p>
          <a:endParaRPr lang="en-US"/>
        </a:p>
      </dgm:t>
    </dgm:pt>
    <dgm:pt modelId="{80A3D597-3FF0-4201-9713-0146050D6F2C}" type="sibTrans" cxnId="{836DDD72-BFC8-4A81-8CF2-7666F1619BF3}">
      <dgm:prSet/>
      <dgm:spPr/>
      <dgm:t>
        <a:bodyPr/>
        <a:lstStyle/>
        <a:p>
          <a:endParaRPr lang="en-US"/>
        </a:p>
      </dgm:t>
    </dgm:pt>
    <dgm:pt modelId="{4FD2E35D-5DB6-4EEE-9E49-38B674E38ED8}">
      <dgm:prSet/>
      <dgm:spPr/>
      <dgm:t>
        <a:bodyPr/>
        <a:lstStyle/>
        <a:p>
          <a:r>
            <a:rPr lang="en-US" b="0" i="0" baseline="0" dirty="0"/>
            <a:t>Govt. emphasis on boosting service utilization (hospital delivery) to improving quality of care</a:t>
          </a:r>
          <a:endParaRPr lang="en-US" dirty="0"/>
        </a:p>
      </dgm:t>
    </dgm:pt>
    <dgm:pt modelId="{5A5DC23B-43D4-47E4-9745-B73194E90578}" type="parTrans" cxnId="{5D4104CD-0CBB-457C-A012-9C7C66ACDEEF}">
      <dgm:prSet/>
      <dgm:spPr/>
      <dgm:t>
        <a:bodyPr/>
        <a:lstStyle/>
        <a:p>
          <a:endParaRPr lang="en-US"/>
        </a:p>
      </dgm:t>
    </dgm:pt>
    <dgm:pt modelId="{99A6600A-5CB0-49EE-811E-81551F43A6A4}" type="sibTrans" cxnId="{5D4104CD-0CBB-457C-A012-9C7C66ACDEEF}">
      <dgm:prSet/>
      <dgm:spPr/>
      <dgm:t>
        <a:bodyPr/>
        <a:lstStyle/>
        <a:p>
          <a:endParaRPr lang="en-US"/>
        </a:p>
      </dgm:t>
    </dgm:pt>
    <dgm:pt modelId="{8C7CE19B-6420-4232-BDE8-C8AF774ADA86}" type="pres">
      <dgm:prSet presAssocID="{FFD082E6-EFC8-4594-8538-7289D9B0AC43}" presName="diagram" presStyleCnt="0">
        <dgm:presLayoutVars>
          <dgm:dir/>
          <dgm:resizeHandles val="exact"/>
        </dgm:presLayoutVars>
      </dgm:prSet>
      <dgm:spPr/>
    </dgm:pt>
    <dgm:pt modelId="{F8EC5215-163D-4134-8331-35D2A6B7F152}" type="pres">
      <dgm:prSet presAssocID="{DD4AA7D2-5F82-4CFD-8FB9-DAC1655C7CDB}" presName="node" presStyleLbl="node1" presStyleIdx="0" presStyleCnt="2">
        <dgm:presLayoutVars>
          <dgm:bulletEnabled val="1"/>
        </dgm:presLayoutVars>
      </dgm:prSet>
      <dgm:spPr/>
    </dgm:pt>
    <dgm:pt modelId="{93238E45-BAC8-4C71-982A-877669FD35E2}" type="pres">
      <dgm:prSet presAssocID="{80A3D597-3FF0-4201-9713-0146050D6F2C}" presName="sibTrans" presStyleCnt="0"/>
      <dgm:spPr/>
    </dgm:pt>
    <dgm:pt modelId="{AC098D28-B81E-42F8-A603-8F5C49039B79}" type="pres">
      <dgm:prSet presAssocID="{4FD2E35D-5DB6-4EEE-9E49-38B674E38ED8}" presName="node" presStyleLbl="node1" presStyleIdx="1" presStyleCnt="2">
        <dgm:presLayoutVars>
          <dgm:bulletEnabled val="1"/>
        </dgm:presLayoutVars>
      </dgm:prSet>
      <dgm:spPr/>
    </dgm:pt>
  </dgm:ptLst>
  <dgm:cxnLst>
    <dgm:cxn modelId="{4FDA4A64-3188-4465-943E-8AC908591D02}" type="presOf" srcId="{FFD082E6-EFC8-4594-8538-7289D9B0AC43}" destId="{8C7CE19B-6420-4232-BDE8-C8AF774ADA86}" srcOrd="0" destOrd="0" presId="urn:microsoft.com/office/officeart/2005/8/layout/default"/>
    <dgm:cxn modelId="{B3F70D6C-1F04-4606-9AF3-727222FD0F47}" type="presOf" srcId="{DD4AA7D2-5F82-4CFD-8FB9-DAC1655C7CDB}" destId="{F8EC5215-163D-4134-8331-35D2A6B7F152}" srcOrd="0" destOrd="0" presId="urn:microsoft.com/office/officeart/2005/8/layout/default"/>
    <dgm:cxn modelId="{836DDD72-BFC8-4A81-8CF2-7666F1619BF3}" srcId="{FFD082E6-EFC8-4594-8538-7289D9B0AC43}" destId="{DD4AA7D2-5F82-4CFD-8FB9-DAC1655C7CDB}" srcOrd="0" destOrd="0" parTransId="{B52CEA56-E608-4AE5-87C7-FDF19D298866}" sibTransId="{80A3D597-3FF0-4201-9713-0146050D6F2C}"/>
    <dgm:cxn modelId="{FE7B3A9F-6046-4448-940B-3F8A88312634}" type="presOf" srcId="{4FD2E35D-5DB6-4EEE-9E49-38B674E38ED8}" destId="{AC098D28-B81E-42F8-A603-8F5C49039B79}" srcOrd="0" destOrd="0" presId="urn:microsoft.com/office/officeart/2005/8/layout/default"/>
    <dgm:cxn modelId="{5D4104CD-0CBB-457C-A012-9C7C66ACDEEF}" srcId="{FFD082E6-EFC8-4594-8538-7289D9B0AC43}" destId="{4FD2E35D-5DB6-4EEE-9E49-38B674E38ED8}" srcOrd="1" destOrd="0" parTransId="{5A5DC23B-43D4-47E4-9745-B73194E90578}" sibTransId="{99A6600A-5CB0-49EE-811E-81551F43A6A4}"/>
    <dgm:cxn modelId="{DE6817F4-605E-4994-AB2A-5D91CE118851}" type="presParOf" srcId="{8C7CE19B-6420-4232-BDE8-C8AF774ADA86}" destId="{F8EC5215-163D-4134-8331-35D2A6B7F152}" srcOrd="0" destOrd="0" presId="urn:microsoft.com/office/officeart/2005/8/layout/default"/>
    <dgm:cxn modelId="{3F3D82D1-09B6-40AD-9AA5-35A37AD90BCB}" type="presParOf" srcId="{8C7CE19B-6420-4232-BDE8-C8AF774ADA86}" destId="{93238E45-BAC8-4C71-982A-877669FD35E2}" srcOrd="1" destOrd="0" presId="urn:microsoft.com/office/officeart/2005/8/layout/default"/>
    <dgm:cxn modelId="{976A4B68-1C2C-437D-A5A6-E457BE6C5D18}" type="presParOf" srcId="{8C7CE19B-6420-4232-BDE8-C8AF774ADA86}" destId="{AC098D28-B81E-42F8-A603-8F5C49039B7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E83244-FC6E-49CD-98C7-79D1BA07FA9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EE90AB1-42C2-4AA7-BF8A-14227673EF6E}">
      <dgm:prSet/>
      <dgm:spPr/>
      <dgm:t>
        <a:bodyPr/>
        <a:lstStyle/>
        <a:p>
          <a:r>
            <a:rPr lang="en-IN"/>
            <a:t>General Objective: </a:t>
          </a:r>
          <a:r>
            <a:rPr lang="en-GB" b="0" i="0" baseline="0"/>
            <a:t>TO INVESTIGATE THE FORM OF MISTREATMENT IN PUBLIC FACILITIES AND IDENTIFY ASSOCIATED FACTORS</a:t>
          </a:r>
          <a:endParaRPr lang="en-US"/>
        </a:p>
      </dgm:t>
    </dgm:pt>
    <dgm:pt modelId="{9C015628-2BDC-4CEE-88C0-19FD69D0B4BC}" type="parTrans" cxnId="{3F41A810-B633-4CF7-8D4C-55309FF0B635}">
      <dgm:prSet/>
      <dgm:spPr/>
      <dgm:t>
        <a:bodyPr/>
        <a:lstStyle/>
        <a:p>
          <a:endParaRPr lang="en-US"/>
        </a:p>
      </dgm:t>
    </dgm:pt>
    <dgm:pt modelId="{5148FAAD-DFF1-4AF5-B413-5D0F7FCF021F}" type="sibTrans" cxnId="{3F41A810-B633-4CF7-8D4C-55309FF0B635}">
      <dgm:prSet/>
      <dgm:spPr/>
      <dgm:t>
        <a:bodyPr/>
        <a:lstStyle/>
        <a:p>
          <a:endParaRPr lang="en-US"/>
        </a:p>
      </dgm:t>
    </dgm:pt>
    <dgm:pt modelId="{0D17FFED-896F-4913-9095-5CB62A200882}">
      <dgm:prSet/>
      <dgm:spPr/>
      <dgm:t>
        <a:bodyPr/>
        <a:lstStyle/>
        <a:p>
          <a:r>
            <a:rPr lang="en-IN"/>
            <a:t>SPECIFIC OBJECTIVE: </a:t>
          </a:r>
          <a:endParaRPr lang="en-US"/>
        </a:p>
      </dgm:t>
    </dgm:pt>
    <dgm:pt modelId="{F27696B8-84C3-4B82-B8B0-4EEBB4EE1A7A}" type="parTrans" cxnId="{A9D9825D-9CD0-46FB-B097-C818D7FC99D1}">
      <dgm:prSet/>
      <dgm:spPr/>
      <dgm:t>
        <a:bodyPr/>
        <a:lstStyle/>
        <a:p>
          <a:endParaRPr lang="en-US"/>
        </a:p>
      </dgm:t>
    </dgm:pt>
    <dgm:pt modelId="{89069F75-B86A-456F-BE62-89455C64F5A3}" type="sibTrans" cxnId="{A9D9825D-9CD0-46FB-B097-C818D7FC99D1}">
      <dgm:prSet/>
      <dgm:spPr/>
      <dgm:t>
        <a:bodyPr/>
        <a:lstStyle/>
        <a:p>
          <a:endParaRPr lang="en-US"/>
        </a:p>
      </dgm:t>
    </dgm:pt>
    <dgm:pt modelId="{1D649DA0-380A-42AD-986D-2E4B243CAD64}">
      <dgm:prSet/>
      <dgm:spPr/>
      <dgm:t>
        <a:bodyPr/>
        <a:lstStyle/>
        <a:p>
          <a:r>
            <a:rPr lang="en-GB" b="0" i="0" baseline="0"/>
            <a:t>TO ASSESS THE PREVALENCE AND TYPES OF OBSTETRIC VIOLENCE EXPERIENCED BY WOMEN IN PUBLIC HEALTHCARE FACILITIES.</a:t>
          </a:r>
          <a:endParaRPr lang="en-US"/>
        </a:p>
      </dgm:t>
    </dgm:pt>
    <dgm:pt modelId="{DAB494DE-9CC5-4F9A-8B51-3850A9B19EF7}" type="parTrans" cxnId="{60ADA97C-BB50-4BFF-8323-D970F9EEB777}">
      <dgm:prSet/>
      <dgm:spPr/>
      <dgm:t>
        <a:bodyPr/>
        <a:lstStyle/>
        <a:p>
          <a:endParaRPr lang="en-US"/>
        </a:p>
      </dgm:t>
    </dgm:pt>
    <dgm:pt modelId="{7E18A504-1D47-4457-AAB6-8A446CF73B70}" type="sibTrans" cxnId="{60ADA97C-BB50-4BFF-8323-D970F9EEB777}">
      <dgm:prSet/>
      <dgm:spPr/>
      <dgm:t>
        <a:bodyPr/>
        <a:lstStyle/>
        <a:p>
          <a:endParaRPr lang="en-US"/>
        </a:p>
      </dgm:t>
    </dgm:pt>
    <dgm:pt modelId="{7FBC7F41-40D9-487C-8F3C-2C3ABDF63EB5}">
      <dgm:prSet/>
      <dgm:spPr/>
      <dgm:t>
        <a:bodyPr/>
        <a:lstStyle/>
        <a:p>
          <a:r>
            <a:rPr lang="en-GB" b="0" i="0" baseline="0"/>
            <a:t>TO IDENTIFY THE FACTORS CONTRIBUTING TO OBSTETRIC VIOLENCE</a:t>
          </a:r>
          <a:endParaRPr lang="en-US"/>
        </a:p>
      </dgm:t>
    </dgm:pt>
    <dgm:pt modelId="{C78E99B7-647D-4C23-8DFB-745F63F7759B}" type="parTrans" cxnId="{92721F71-0332-4CC6-9450-EC412CA80AE6}">
      <dgm:prSet/>
      <dgm:spPr/>
      <dgm:t>
        <a:bodyPr/>
        <a:lstStyle/>
        <a:p>
          <a:endParaRPr lang="en-US"/>
        </a:p>
      </dgm:t>
    </dgm:pt>
    <dgm:pt modelId="{C0D645DA-012F-4565-9373-08776066FF50}" type="sibTrans" cxnId="{92721F71-0332-4CC6-9450-EC412CA80AE6}">
      <dgm:prSet/>
      <dgm:spPr/>
      <dgm:t>
        <a:bodyPr/>
        <a:lstStyle/>
        <a:p>
          <a:endParaRPr lang="en-US"/>
        </a:p>
      </dgm:t>
    </dgm:pt>
    <dgm:pt modelId="{2E16EFFA-49FE-4D5A-BBAE-5BE700723051}">
      <dgm:prSet/>
      <dgm:spPr/>
      <dgm:t>
        <a:bodyPr/>
        <a:lstStyle/>
        <a:p>
          <a:r>
            <a:rPr lang="en-GB" b="0" i="0" baseline="0"/>
            <a:t>TO EXPLORE THE IMPACT OF OBSTETRIC VIOLENCE ON THE MATERNAL HEALTH.</a:t>
          </a:r>
          <a:endParaRPr lang="en-US"/>
        </a:p>
      </dgm:t>
    </dgm:pt>
    <dgm:pt modelId="{902F571D-B77E-4967-ACDC-EBED092C7957}" type="parTrans" cxnId="{9400C1E2-8743-4369-B2BC-2A3558D0AC7D}">
      <dgm:prSet/>
      <dgm:spPr/>
      <dgm:t>
        <a:bodyPr/>
        <a:lstStyle/>
        <a:p>
          <a:endParaRPr lang="en-US"/>
        </a:p>
      </dgm:t>
    </dgm:pt>
    <dgm:pt modelId="{4C02511E-E26D-461B-BAA6-70CBD282349F}" type="sibTrans" cxnId="{9400C1E2-8743-4369-B2BC-2A3558D0AC7D}">
      <dgm:prSet/>
      <dgm:spPr/>
      <dgm:t>
        <a:bodyPr/>
        <a:lstStyle/>
        <a:p>
          <a:endParaRPr lang="en-US"/>
        </a:p>
      </dgm:t>
    </dgm:pt>
    <dgm:pt modelId="{FCBEB87C-9E3D-47C9-BB1B-42110FC0911D}" type="pres">
      <dgm:prSet presAssocID="{49E83244-FC6E-49CD-98C7-79D1BA07FA99}" presName="linear" presStyleCnt="0">
        <dgm:presLayoutVars>
          <dgm:animLvl val="lvl"/>
          <dgm:resizeHandles val="exact"/>
        </dgm:presLayoutVars>
      </dgm:prSet>
      <dgm:spPr/>
    </dgm:pt>
    <dgm:pt modelId="{D66B9499-B198-477D-90B3-D136A703190E}" type="pres">
      <dgm:prSet presAssocID="{FEE90AB1-42C2-4AA7-BF8A-14227673EF6E}" presName="parentText" presStyleLbl="node1" presStyleIdx="0" presStyleCnt="2">
        <dgm:presLayoutVars>
          <dgm:chMax val="0"/>
          <dgm:bulletEnabled val="1"/>
        </dgm:presLayoutVars>
      </dgm:prSet>
      <dgm:spPr/>
    </dgm:pt>
    <dgm:pt modelId="{245FB997-4577-496D-A0C2-1D508EBDDD0C}" type="pres">
      <dgm:prSet presAssocID="{5148FAAD-DFF1-4AF5-B413-5D0F7FCF021F}" presName="spacer" presStyleCnt="0"/>
      <dgm:spPr/>
    </dgm:pt>
    <dgm:pt modelId="{CF7DA023-E364-41C5-9A06-CAF4FACB524C}" type="pres">
      <dgm:prSet presAssocID="{0D17FFED-896F-4913-9095-5CB62A200882}" presName="parentText" presStyleLbl="node1" presStyleIdx="1" presStyleCnt="2">
        <dgm:presLayoutVars>
          <dgm:chMax val="0"/>
          <dgm:bulletEnabled val="1"/>
        </dgm:presLayoutVars>
      </dgm:prSet>
      <dgm:spPr/>
    </dgm:pt>
    <dgm:pt modelId="{6F72A45E-7DB1-48AC-8E15-1659140E0538}" type="pres">
      <dgm:prSet presAssocID="{0D17FFED-896F-4913-9095-5CB62A200882}" presName="childText" presStyleLbl="revTx" presStyleIdx="0" presStyleCnt="1">
        <dgm:presLayoutVars>
          <dgm:bulletEnabled val="1"/>
        </dgm:presLayoutVars>
      </dgm:prSet>
      <dgm:spPr/>
    </dgm:pt>
  </dgm:ptLst>
  <dgm:cxnLst>
    <dgm:cxn modelId="{3F41A810-B633-4CF7-8D4C-55309FF0B635}" srcId="{49E83244-FC6E-49CD-98C7-79D1BA07FA99}" destId="{FEE90AB1-42C2-4AA7-BF8A-14227673EF6E}" srcOrd="0" destOrd="0" parTransId="{9C015628-2BDC-4CEE-88C0-19FD69D0B4BC}" sibTransId="{5148FAAD-DFF1-4AF5-B413-5D0F7FCF021F}"/>
    <dgm:cxn modelId="{27EECF2B-3C98-46CB-BC6C-2AB4C385E222}" type="presOf" srcId="{1D649DA0-380A-42AD-986D-2E4B243CAD64}" destId="{6F72A45E-7DB1-48AC-8E15-1659140E0538}" srcOrd="0" destOrd="0" presId="urn:microsoft.com/office/officeart/2005/8/layout/vList2"/>
    <dgm:cxn modelId="{A9D9825D-9CD0-46FB-B097-C818D7FC99D1}" srcId="{49E83244-FC6E-49CD-98C7-79D1BA07FA99}" destId="{0D17FFED-896F-4913-9095-5CB62A200882}" srcOrd="1" destOrd="0" parTransId="{F27696B8-84C3-4B82-B8B0-4EEBB4EE1A7A}" sibTransId="{89069F75-B86A-456F-BE62-89455C64F5A3}"/>
    <dgm:cxn modelId="{92721F71-0332-4CC6-9450-EC412CA80AE6}" srcId="{0D17FFED-896F-4913-9095-5CB62A200882}" destId="{7FBC7F41-40D9-487C-8F3C-2C3ABDF63EB5}" srcOrd="1" destOrd="0" parTransId="{C78E99B7-647D-4C23-8DFB-745F63F7759B}" sibTransId="{C0D645DA-012F-4565-9373-08776066FF50}"/>
    <dgm:cxn modelId="{60ADA97C-BB50-4BFF-8323-D970F9EEB777}" srcId="{0D17FFED-896F-4913-9095-5CB62A200882}" destId="{1D649DA0-380A-42AD-986D-2E4B243CAD64}" srcOrd="0" destOrd="0" parTransId="{DAB494DE-9CC5-4F9A-8B51-3850A9B19EF7}" sibTransId="{7E18A504-1D47-4457-AAB6-8A446CF73B70}"/>
    <dgm:cxn modelId="{4042A984-6B03-4538-9332-B5EEDDA64233}" type="presOf" srcId="{7FBC7F41-40D9-487C-8F3C-2C3ABDF63EB5}" destId="{6F72A45E-7DB1-48AC-8E15-1659140E0538}" srcOrd="0" destOrd="1" presId="urn:microsoft.com/office/officeart/2005/8/layout/vList2"/>
    <dgm:cxn modelId="{3DCEA08B-E8E3-42C2-A5E4-AEDD01A4DF37}" type="presOf" srcId="{FEE90AB1-42C2-4AA7-BF8A-14227673EF6E}" destId="{D66B9499-B198-477D-90B3-D136A703190E}" srcOrd="0" destOrd="0" presId="urn:microsoft.com/office/officeart/2005/8/layout/vList2"/>
    <dgm:cxn modelId="{2F5F718F-5BB6-4E8B-82F8-8C216B0DC7A0}" type="presOf" srcId="{49E83244-FC6E-49CD-98C7-79D1BA07FA99}" destId="{FCBEB87C-9E3D-47C9-BB1B-42110FC0911D}" srcOrd="0" destOrd="0" presId="urn:microsoft.com/office/officeart/2005/8/layout/vList2"/>
    <dgm:cxn modelId="{6A0824BB-2C71-4836-B974-C0FFC53CEC19}" type="presOf" srcId="{2E16EFFA-49FE-4D5A-BBAE-5BE700723051}" destId="{6F72A45E-7DB1-48AC-8E15-1659140E0538}" srcOrd="0" destOrd="2" presId="urn:microsoft.com/office/officeart/2005/8/layout/vList2"/>
    <dgm:cxn modelId="{68A262D6-4831-4806-A71A-00E94A64BD82}" type="presOf" srcId="{0D17FFED-896F-4913-9095-5CB62A200882}" destId="{CF7DA023-E364-41C5-9A06-CAF4FACB524C}" srcOrd="0" destOrd="0" presId="urn:microsoft.com/office/officeart/2005/8/layout/vList2"/>
    <dgm:cxn modelId="{9400C1E2-8743-4369-B2BC-2A3558D0AC7D}" srcId="{0D17FFED-896F-4913-9095-5CB62A200882}" destId="{2E16EFFA-49FE-4D5A-BBAE-5BE700723051}" srcOrd="2" destOrd="0" parTransId="{902F571D-B77E-4967-ACDC-EBED092C7957}" sibTransId="{4C02511E-E26D-461B-BAA6-70CBD282349F}"/>
    <dgm:cxn modelId="{3062FD76-85D6-446B-8F77-A530AF5838E3}" type="presParOf" srcId="{FCBEB87C-9E3D-47C9-BB1B-42110FC0911D}" destId="{D66B9499-B198-477D-90B3-D136A703190E}" srcOrd="0" destOrd="0" presId="urn:microsoft.com/office/officeart/2005/8/layout/vList2"/>
    <dgm:cxn modelId="{9E8C3E4C-3231-447A-BED2-252C40E8AD5D}" type="presParOf" srcId="{FCBEB87C-9E3D-47C9-BB1B-42110FC0911D}" destId="{245FB997-4577-496D-A0C2-1D508EBDDD0C}" srcOrd="1" destOrd="0" presId="urn:microsoft.com/office/officeart/2005/8/layout/vList2"/>
    <dgm:cxn modelId="{6C05A587-58BD-481D-84F8-00CAE9F87111}" type="presParOf" srcId="{FCBEB87C-9E3D-47C9-BB1B-42110FC0911D}" destId="{CF7DA023-E364-41C5-9A06-CAF4FACB524C}" srcOrd="2" destOrd="0" presId="urn:microsoft.com/office/officeart/2005/8/layout/vList2"/>
    <dgm:cxn modelId="{CEAF29F1-5CB5-48B7-8F2D-5BE87867B5D2}" type="presParOf" srcId="{FCBEB87C-9E3D-47C9-BB1B-42110FC0911D}" destId="{6F72A45E-7DB1-48AC-8E15-1659140E053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8D2802-F1F5-4710-AD1A-0A5E5646F77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FA69649-10CE-43DF-908B-88D19A7FF726}">
      <dgm:prSet/>
      <dgm:spPr/>
      <dgm:t>
        <a:bodyPr/>
        <a:lstStyle/>
        <a:p>
          <a:pPr>
            <a:lnSpc>
              <a:spcPct val="100000"/>
            </a:lnSpc>
          </a:pPr>
          <a:r>
            <a:rPr lang="en-US" b="1" i="1" u="sng" dirty="0">
              <a:uFillTx/>
            </a:rPr>
            <a:t>Study design</a:t>
          </a:r>
          <a:r>
            <a:rPr lang="en-US" dirty="0"/>
            <a:t>- Qualitative, phenomenological </a:t>
          </a:r>
        </a:p>
      </dgm:t>
    </dgm:pt>
    <dgm:pt modelId="{4F336C75-BBF9-41E6-BF98-ED05EE29BC3F}" type="parTrans" cxnId="{C5D0E91E-AF1B-4070-9480-E52EFC802A2D}">
      <dgm:prSet/>
      <dgm:spPr/>
      <dgm:t>
        <a:bodyPr/>
        <a:lstStyle/>
        <a:p>
          <a:endParaRPr lang="en-US"/>
        </a:p>
      </dgm:t>
    </dgm:pt>
    <dgm:pt modelId="{29464C6F-2E89-4E82-B9EE-66168A452AB7}" type="sibTrans" cxnId="{C5D0E91E-AF1B-4070-9480-E52EFC802A2D}">
      <dgm:prSet/>
      <dgm:spPr/>
      <dgm:t>
        <a:bodyPr/>
        <a:lstStyle/>
        <a:p>
          <a:endParaRPr lang="en-US"/>
        </a:p>
      </dgm:t>
    </dgm:pt>
    <dgm:pt modelId="{73FF9CDA-C12C-4373-B5DD-6AB4DB7B8F3D}">
      <dgm:prSet/>
      <dgm:spPr/>
      <dgm:t>
        <a:bodyPr/>
        <a:lstStyle/>
        <a:p>
          <a:pPr>
            <a:lnSpc>
              <a:spcPct val="100000"/>
            </a:lnSpc>
          </a:pPr>
          <a:r>
            <a:rPr lang="en-US" b="1" i="1" u="sng" dirty="0">
              <a:uFillTx/>
            </a:rPr>
            <a:t>Study period</a:t>
          </a:r>
          <a:r>
            <a:rPr lang="en-US" b="1" i="1" u="none" dirty="0">
              <a:uFillTx/>
            </a:rPr>
            <a:t>- </a:t>
          </a:r>
          <a:r>
            <a:rPr lang="en-US" dirty="0"/>
            <a:t>1</a:t>
          </a:r>
          <a:r>
            <a:rPr lang="en-US" baseline="30000" dirty="0"/>
            <a:t>st</a:t>
          </a:r>
          <a:r>
            <a:rPr lang="en-US" dirty="0"/>
            <a:t> march to 31</a:t>
          </a:r>
          <a:r>
            <a:rPr lang="en-US" baseline="30000" dirty="0"/>
            <a:t>st </a:t>
          </a:r>
          <a:r>
            <a:rPr lang="en-US" dirty="0"/>
            <a:t>May 2023</a:t>
          </a:r>
        </a:p>
      </dgm:t>
    </dgm:pt>
    <dgm:pt modelId="{DCAEE5AC-FE6A-4C9F-A55B-A7015BEACFBC}" type="parTrans" cxnId="{4F1CDC4F-CCF1-4C01-9AD0-41EE1CA2A3EC}">
      <dgm:prSet/>
      <dgm:spPr/>
      <dgm:t>
        <a:bodyPr/>
        <a:lstStyle/>
        <a:p>
          <a:endParaRPr lang="en-US"/>
        </a:p>
      </dgm:t>
    </dgm:pt>
    <dgm:pt modelId="{5F2E1E0F-B688-483D-9E7F-5CB4D212C843}" type="sibTrans" cxnId="{4F1CDC4F-CCF1-4C01-9AD0-41EE1CA2A3EC}">
      <dgm:prSet/>
      <dgm:spPr/>
      <dgm:t>
        <a:bodyPr/>
        <a:lstStyle/>
        <a:p>
          <a:endParaRPr lang="en-US"/>
        </a:p>
      </dgm:t>
    </dgm:pt>
    <dgm:pt modelId="{FBBC82E8-D378-46FE-B6B1-9FCBF322F744}">
      <dgm:prSet/>
      <dgm:spPr/>
      <dgm:t>
        <a:bodyPr/>
        <a:lstStyle/>
        <a:p>
          <a:pPr>
            <a:lnSpc>
              <a:spcPct val="100000"/>
            </a:lnSpc>
          </a:pPr>
          <a:r>
            <a:rPr lang="en-US" b="1" i="1" u="sng" dirty="0">
              <a:uFillTx/>
            </a:rPr>
            <a:t>Study area</a:t>
          </a:r>
          <a:r>
            <a:rPr lang="en-US" dirty="0"/>
            <a:t>- </a:t>
          </a:r>
        </a:p>
      </dgm:t>
    </dgm:pt>
    <dgm:pt modelId="{F527BAC1-5180-4089-92C3-9BA714A30CB2}" type="parTrans" cxnId="{3FB591DC-8989-4847-9489-F363AA8C16D7}">
      <dgm:prSet/>
      <dgm:spPr/>
      <dgm:t>
        <a:bodyPr/>
        <a:lstStyle/>
        <a:p>
          <a:endParaRPr lang="en-US"/>
        </a:p>
      </dgm:t>
    </dgm:pt>
    <dgm:pt modelId="{6E154B01-5482-42A6-BE62-6A3EE92AD640}" type="sibTrans" cxnId="{3FB591DC-8989-4847-9489-F363AA8C16D7}">
      <dgm:prSet/>
      <dgm:spPr/>
      <dgm:t>
        <a:bodyPr/>
        <a:lstStyle/>
        <a:p>
          <a:endParaRPr lang="en-US"/>
        </a:p>
      </dgm:t>
    </dgm:pt>
    <dgm:pt modelId="{F5888F35-023E-4122-87A5-F76C7051097E}">
      <dgm:prSet/>
      <dgm:spPr/>
      <dgm:t>
        <a:bodyPr/>
        <a:lstStyle/>
        <a:p>
          <a:pPr>
            <a:lnSpc>
              <a:spcPct val="100000"/>
            </a:lnSpc>
            <a:buFont typeface="Wingdings" panose="05000000000000000000" pitchFamily="2" charset="2"/>
            <a:buChar char="q"/>
          </a:pPr>
          <a:r>
            <a:rPr lang="en-US" dirty="0"/>
            <a:t>States were selected based on OOPE from NHA</a:t>
          </a:r>
        </a:p>
      </dgm:t>
    </dgm:pt>
    <dgm:pt modelId="{3632257C-C835-4EA4-82A6-DA81DF80C116}" type="parTrans" cxnId="{90311833-5DAC-4480-8654-56807A00458E}">
      <dgm:prSet/>
      <dgm:spPr/>
      <dgm:t>
        <a:bodyPr/>
        <a:lstStyle/>
        <a:p>
          <a:endParaRPr lang="en-US"/>
        </a:p>
      </dgm:t>
    </dgm:pt>
    <dgm:pt modelId="{A96446EF-16F6-402D-AB5A-799503172840}" type="sibTrans" cxnId="{90311833-5DAC-4480-8654-56807A00458E}">
      <dgm:prSet/>
      <dgm:spPr/>
      <dgm:t>
        <a:bodyPr/>
        <a:lstStyle/>
        <a:p>
          <a:endParaRPr lang="en-US"/>
        </a:p>
      </dgm:t>
    </dgm:pt>
    <dgm:pt modelId="{476659E8-E038-40D0-8CB6-9C4FEE8954ED}">
      <dgm:prSet/>
      <dgm:spPr/>
      <dgm:t>
        <a:bodyPr/>
        <a:lstStyle/>
        <a:p>
          <a:pPr>
            <a:lnSpc>
              <a:spcPct val="100000"/>
            </a:lnSpc>
            <a:buFont typeface="Wingdings" panose="05000000000000000000" pitchFamily="2" charset="2"/>
            <a:buChar char="q"/>
          </a:pPr>
          <a:r>
            <a:rPr lang="en-US" dirty="0"/>
            <a:t>District has been selected based on aspirational district index published by NITI </a:t>
          </a:r>
          <a:r>
            <a:rPr lang="en-US" dirty="0" err="1"/>
            <a:t>Aayong</a:t>
          </a:r>
          <a:endParaRPr lang="en-US" dirty="0"/>
        </a:p>
      </dgm:t>
    </dgm:pt>
    <dgm:pt modelId="{3755FFB2-7B2C-4E90-8E85-EC79E87B1AFB}" type="parTrans" cxnId="{236A2BFA-8A91-46BD-AA55-03EFE3DA6686}">
      <dgm:prSet/>
      <dgm:spPr/>
      <dgm:t>
        <a:bodyPr/>
        <a:lstStyle/>
        <a:p>
          <a:endParaRPr lang="en-US"/>
        </a:p>
      </dgm:t>
    </dgm:pt>
    <dgm:pt modelId="{4749605F-6522-4CB6-915A-57FF63C4E389}" type="sibTrans" cxnId="{236A2BFA-8A91-46BD-AA55-03EFE3DA6686}">
      <dgm:prSet/>
      <dgm:spPr/>
      <dgm:t>
        <a:bodyPr/>
        <a:lstStyle/>
        <a:p>
          <a:endParaRPr lang="en-US"/>
        </a:p>
      </dgm:t>
    </dgm:pt>
    <dgm:pt modelId="{1CF84DCA-B843-45C6-8139-7306C4B9818F}" type="pres">
      <dgm:prSet presAssocID="{588D2802-F1F5-4710-AD1A-0A5E5646F77C}" presName="root" presStyleCnt="0">
        <dgm:presLayoutVars>
          <dgm:dir/>
          <dgm:resizeHandles val="exact"/>
        </dgm:presLayoutVars>
      </dgm:prSet>
      <dgm:spPr/>
    </dgm:pt>
    <dgm:pt modelId="{6D7C4966-E087-4C04-AFCC-CE3D2D0EA5F7}" type="pres">
      <dgm:prSet presAssocID="{CFA69649-10CE-43DF-908B-88D19A7FF726}" presName="compNode" presStyleCnt="0"/>
      <dgm:spPr/>
    </dgm:pt>
    <dgm:pt modelId="{ED84BAD6-3E26-45E3-85E7-4E5881E26D72}" type="pres">
      <dgm:prSet presAssocID="{CFA69649-10CE-43DF-908B-88D19A7FF726}" presName="bgRect" presStyleLbl="bgShp" presStyleIdx="0" presStyleCnt="3"/>
      <dgm:spPr/>
    </dgm:pt>
    <dgm:pt modelId="{9BA918A8-15C1-447F-AB84-7113A97463A6}" type="pres">
      <dgm:prSet presAssocID="{CFA69649-10CE-43DF-908B-88D19A7FF72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NA"/>
        </a:ext>
      </dgm:extLst>
    </dgm:pt>
    <dgm:pt modelId="{51325F43-B03A-4281-A0F6-971272A302A0}" type="pres">
      <dgm:prSet presAssocID="{CFA69649-10CE-43DF-908B-88D19A7FF726}" presName="spaceRect" presStyleCnt="0"/>
      <dgm:spPr/>
    </dgm:pt>
    <dgm:pt modelId="{C4AF5FCD-B05C-4C55-A250-4C05320E55DE}" type="pres">
      <dgm:prSet presAssocID="{CFA69649-10CE-43DF-908B-88D19A7FF726}" presName="parTx" presStyleLbl="revTx" presStyleIdx="0" presStyleCnt="4">
        <dgm:presLayoutVars>
          <dgm:chMax val="0"/>
          <dgm:chPref val="0"/>
        </dgm:presLayoutVars>
      </dgm:prSet>
      <dgm:spPr/>
    </dgm:pt>
    <dgm:pt modelId="{EE0F35B2-3C8E-4473-B39F-060DB3A93868}" type="pres">
      <dgm:prSet presAssocID="{29464C6F-2E89-4E82-B9EE-66168A452AB7}" presName="sibTrans" presStyleCnt="0"/>
      <dgm:spPr/>
    </dgm:pt>
    <dgm:pt modelId="{F9387229-70B5-4673-9C33-66D761DA5D96}" type="pres">
      <dgm:prSet presAssocID="{73FF9CDA-C12C-4373-B5DD-6AB4DB7B8F3D}" presName="compNode" presStyleCnt="0"/>
      <dgm:spPr/>
    </dgm:pt>
    <dgm:pt modelId="{727C0D45-47A5-4613-8D89-FD06D06E0FEE}" type="pres">
      <dgm:prSet presAssocID="{73FF9CDA-C12C-4373-B5DD-6AB4DB7B8F3D}" presName="bgRect" presStyleLbl="bgShp" presStyleIdx="1" presStyleCnt="3"/>
      <dgm:spPr/>
    </dgm:pt>
    <dgm:pt modelId="{B107D4B7-AFFD-44C9-B95E-C99744D9D289}" type="pres">
      <dgm:prSet presAssocID="{73FF9CDA-C12C-4373-B5DD-6AB4DB7B8F3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ily Calendar"/>
        </a:ext>
      </dgm:extLst>
    </dgm:pt>
    <dgm:pt modelId="{06210754-17E2-493E-A3A7-5A7DEA9EBBA5}" type="pres">
      <dgm:prSet presAssocID="{73FF9CDA-C12C-4373-B5DD-6AB4DB7B8F3D}" presName="spaceRect" presStyleCnt="0"/>
      <dgm:spPr/>
    </dgm:pt>
    <dgm:pt modelId="{C391BE84-16BC-464F-BE52-8F68A8723C96}" type="pres">
      <dgm:prSet presAssocID="{73FF9CDA-C12C-4373-B5DD-6AB4DB7B8F3D}" presName="parTx" presStyleLbl="revTx" presStyleIdx="1" presStyleCnt="4">
        <dgm:presLayoutVars>
          <dgm:chMax val="0"/>
          <dgm:chPref val="0"/>
        </dgm:presLayoutVars>
      </dgm:prSet>
      <dgm:spPr/>
    </dgm:pt>
    <dgm:pt modelId="{646939F5-45CE-4CF2-97E9-5CA451A68447}" type="pres">
      <dgm:prSet presAssocID="{5F2E1E0F-B688-483D-9E7F-5CB4D212C843}" presName="sibTrans" presStyleCnt="0"/>
      <dgm:spPr/>
    </dgm:pt>
    <dgm:pt modelId="{05AE3BE4-304A-4D3D-87F3-28BCA584FC86}" type="pres">
      <dgm:prSet presAssocID="{FBBC82E8-D378-46FE-B6B1-9FCBF322F744}" presName="compNode" presStyleCnt="0"/>
      <dgm:spPr/>
    </dgm:pt>
    <dgm:pt modelId="{CA04AA2F-E223-4AB2-BE2F-BE734C091600}" type="pres">
      <dgm:prSet presAssocID="{FBBC82E8-D378-46FE-B6B1-9FCBF322F744}" presName="bgRect" presStyleLbl="bgShp" presStyleIdx="2" presStyleCnt="3"/>
      <dgm:spPr/>
    </dgm:pt>
    <dgm:pt modelId="{B7FE35ED-A834-4082-9699-BD3BD5798093}" type="pres">
      <dgm:prSet presAssocID="{FBBC82E8-D378-46FE-B6B1-9FCBF322F74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ker"/>
        </a:ext>
      </dgm:extLst>
    </dgm:pt>
    <dgm:pt modelId="{9005B1B6-2F6B-406D-A0AD-BFEDCE23D39D}" type="pres">
      <dgm:prSet presAssocID="{FBBC82E8-D378-46FE-B6B1-9FCBF322F744}" presName="spaceRect" presStyleCnt="0"/>
      <dgm:spPr/>
    </dgm:pt>
    <dgm:pt modelId="{362CDAD6-D8AA-4743-A00F-5687E6A0C97F}" type="pres">
      <dgm:prSet presAssocID="{FBBC82E8-D378-46FE-B6B1-9FCBF322F744}" presName="parTx" presStyleLbl="revTx" presStyleIdx="2" presStyleCnt="4">
        <dgm:presLayoutVars>
          <dgm:chMax val="0"/>
          <dgm:chPref val="0"/>
        </dgm:presLayoutVars>
      </dgm:prSet>
      <dgm:spPr/>
    </dgm:pt>
    <dgm:pt modelId="{1C56D5FF-D058-4E21-B6B6-C31541A8ECD1}" type="pres">
      <dgm:prSet presAssocID="{FBBC82E8-D378-46FE-B6B1-9FCBF322F744}" presName="desTx" presStyleLbl="revTx" presStyleIdx="3" presStyleCnt="4" custScaleX="98802" custLinFactNeighborX="-66539" custLinFactNeighborY="-1206">
        <dgm:presLayoutVars/>
      </dgm:prSet>
      <dgm:spPr/>
    </dgm:pt>
  </dgm:ptLst>
  <dgm:cxnLst>
    <dgm:cxn modelId="{35D68417-6157-4BF0-B2C9-58C070045BA5}" type="presOf" srcId="{CFA69649-10CE-43DF-908B-88D19A7FF726}" destId="{C4AF5FCD-B05C-4C55-A250-4C05320E55DE}" srcOrd="0" destOrd="0" presId="urn:microsoft.com/office/officeart/2018/2/layout/IconVerticalSolidList"/>
    <dgm:cxn modelId="{C5D0E91E-AF1B-4070-9480-E52EFC802A2D}" srcId="{588D2802-F1F5-4710-AD1A-0A5E5646F77C}" destId="{CFA69649-10CE-43DF-908B-88D19A7FF726}" srcOrd="0" destOrd="0" parTransId="{4F336C75-BBF9-41E6-BF98-ED05EE29BC3F}" sibTransId="{29464C6F-2E89-4E82-B9EE-66168A452AB7}"/>
    <dgm:cxn modelId="{E6C99432-2780-4B2A-8178-4A40E7CA18A0}" type="presOf" srcId="{588D2802-F1F5-4710-AD1A-0A5E5646F77C}" destId="{1CF84DCA-B843-45C6-8139-7306C4B9818F}" srcOrd="0" destOrd="0" presId="urn:microsoft.com/office/officeart/2018/2/layout/IconVerticalSolidList"/>
    <dgm:cxn modelId="{90311833-5DAC-4480-8654-56807A00458E}" srcId="{FBBC82E8-D378-46FE-B6B1-9FCBF322F744}" destId="{F5888F35-023E-4122-87A5-F76C7051097E}" srcOrd="0" destOrd="0" parTransId="{3632257C-C835-4EA4-82A6-DA81DF80C116}" sibTransId="{A96446EF-16F6-402D-AB5A-799503172840}"/>
    <dgm:cxn modelId="{B2971638-AB02-467D-B853-6CEF3A9F530E}" type="presOf" srcId="{476659E8-E038-40D0-8CB6-9C4FEE8954ED}" destId="{1C56D5FF-D058-4E21-B6B6-C31541A8ECD1}" srcOrd="0" destOrd="1" presId="urn:microsoft.com/office/officeart/2018/2/layout/IconVerticalSolidList"/>
    <dgm:cxn modelId="{4F1CDC4F-CCF1-4C01-9AD0-41EE1CA2A3EC}" srcId="{588D2802-F1F5-4710-AD1A-0A5E5646F77C}" destId="{73FF9CDA-C12C-4373-B5DD-6AB4DB7B8F3D}" srcOrd="1" destOrd="0" parTransId="{DCAEE5AC-FE6A-4C9F-A55B-A7015BEACFBC}" sibTransId="{5F2E1E0F-B688-483D-9E7F-5CB4D212C843}"/>
    <dgm:cxn modelId="{ACC0BC9B-B32E-4E70-8438-06A36D66E77B}" type="presOf" srcId="{FBBC82E8-D378-46FE-B6B1-9FCBF322F744}" destId="{362CDAD6-D8AA-4743-A00F-5687E6A0C97F}" srcOrd="0" destOrd="0" presId="urn:microsoft.com/office/officeart/2018/2/layout/IconVerticalSolidList"/>
    <dgm:cxn modelId="{7C1E7D9C-D278-492C-848B-FF854D02D5DF}" type="presOf" srcId="{F5888F35-023E-4122-87A5-F76C7051097E}" destId="{1C56D5FF-D058-4E21-B6B6-C31541A8ECD1}" srcOrd="0" destOrd="0" presId="urn:microsoft.com/office/officeart/2018/2/layout/IconVerticalSolidList"/>
    <dgm:cxn modelId="{794B6BA6-15DC-424E-A422-6D48E6E0BDCD}" type="presOf" srcId="{73FF9CDA-C12C-4373-B5DD-6AB4DB7B8F3D}" destId="{C391BE84-16BC-464F-BE52-8F68A8723C96}" srcOrd="0" destOrd="0" presId="urn:microsoft.com/office/officeart/2018/2/layout/IconVerticalSolidList"/>
    <dgm:cxn modelId="{3FB591DC-8989-4847-9489-F363AA8C16D7}" srcId="{588D2802-F1F5-4710-AD1A-0A5E5646F77C}" destId="{FBBC82E8-D378-46FE-B6B1-9FCBF322F744}" srcOrd="2" destOrd="0" parTransId="{F527BAC1-5180-4089-92C3-9BA714A30CB2}" sibTransId="{6E154B01-5482-42A6-BE62-6A3EE92AD640}"/>
    <dgm:cxn modelId="{236A2BFA-8A91-46BD-AA55-03EFE3DA6686}" srcId="{FBBC82E8-D378-46FE-B6B1-9FCBF322F744}" destId="{476659E8-E038-40D0-8CB6-9C4FEE8954ED}" srcOrd="1" destOrd="0" parTransId="{3755FFB2-7B2C-4E90-8E85-EC79E87B1AFB}" sibTransId="{4749605F-6522-4CB6-915A-57FF63C4E389}"/>
    <dgm:cxn modelId="{1552C57E-9982-469E-87A7-D5A41BB18559}" type="presParOf" srcId="{1CF84DCA-B843-45C6-8139-7306C4B9818F}" destId="{6D7C4966-E087-4C04-AFCC-CE3D2D0EA5F7}" srcOrd="0" destOrd="0" presId="urn:microsoft.com/office/officeart/2018/2/layout/IconVerticalSolidList"/>
    <dgm:cxn modelId="{827811AF-DC3F-48DA-AA89-9A75B2BDFA25}" type="presParOf" srcId="{6D7C4966-E087-4C04-AFCC-CE3D2D0EA5F7}" destId="{ED84BAD6-3E26-45E3-85E7-4E5881E26D72}" srcOrd="0" destOrd="0" presId="urn:microsoft.com/office/officeart/2018/2/layout/IconVerticalSolidList"/>
    <dgm:cxn modelId="{99A344D3-2EAF-4366-89DF-9EC250C8750A}" type="presParOf" srcId="{6D7C4966-E087-4C04-AFCC-CE3D2D0EA5F7}" destId="{9BA918A8-15C1-447F-AB84-7113A97463A6}" srcOrd="1" destOrd="0" presId="urn:microsoft.com/office/officeart/2018/2/layout/IconVerticalSolidList"/>
    <dgm:cxn modelId="{DDE694EE-8771-47C0-B0C2-F384AB48C786}" type="presParOf" srcId="{6D7C4966-E087-4C04-AFCC-CE3D2D0EA5F7}" destId="{51325F43-B03A-4281-A0F6-971272A302A0}" srcOrd="2" destOrd="0" presId="urn:microsoft.com/office/officeart/2018/2/layout/IconVerticalSolidList"/>
    <dgm:cxn modelId="{11090F88-992B-490B-8252-53DA76C1979D}" type="presParOf" srcId="{6D7C4966-E087-4C04-AFCC-CE3D2D0EA5F7}" destId="{C4AF5FCD-B05C-4C55-A250-4C05320E55DE}" srcOrd="3" destOrd="0" presId="urn:microsoft.com/office/officeart/2018/2/layout/IconVerticalSolidList"/>
    <dgm:cxn modelId="{3FB068B8-8C4B-4188-886B-8D93A4A49F1B}" type="presParOf" srcId="{1CF84DCA-B843-45C6-8139-7306C4B9818F}" destId="{EE0F35B2-3C8E-4473-B39F-060DB3A93868}" srcOrd="1" destOrd="0" presId="urn:microsoft.com/office/officeart/2018/2/layout/IconVerticalSolidList"/>
    <dgm:cxn modelId="{C8745E35-2C42-47F5-B3FE-4DEC72D16493}" type="presParOf" srcId="{1CF84DCA-B843-45C6-8139-7306C4B9818F}" destId="{F9387229-70B5-4673-9C33-66D761DA5D96}" srcOrd="2" destOrd="0" presId="urn:microsoft.com/office/officeart/2018/2/layout/IconVerticalSolidList"/>
    <dgm:cxn modelId="{D0FE4F3C-FF39-4EF3-9078-131668F715D8}" type="presParOf" srcId="{F9387229-70B5-4673-9C33-66D761DA5D96}" destId="{727C0D45-47A5-4613-8D89-FD06D06E0FEE}" srcOrd="0" destOrd="0" presId="urn:microsoft.com/office/officeart/2018/2/layout/IconVerticalSolidList"/>
    <dgm:cxn modelId="{2EE67E93-9BA9-4844-9664-2E542FDFC727}" type="presParOf" srcId="{F9387229-70B5-4673-9C33-66D761DA5D96}" destId="{B107D4B7-AFFD-44C9-B95E-C99744D9D289}" srcOrd="1" destOrd="0" presId="urn:microsoft.com/office/officeart/2018/2/layout/IconVerticalSolidList"/>
    <dgm:cxn modelId="{41A85B64-A69E-4721-98BC-239D72F7691D}" type="presParOf" srcId="{F9387229-70B5-4673-9C33-66D761DA5D96}" destId="{06210754-17E2-493E-A3A7-5A7DEA9EBBA5}" srcOrd="2" destOrd="0" presId="urn:microsoft.com/office/officeart/2018/2/layout/IconVerticalSolidList"/>
    <dgm:cxn modelId="{3CE15D75-80BA-432B-9066-2AB2E8EBD6B8}" type="presParOf" srcId="{F9387229-70B5-4673-9C33-66D761DA5D96}" destId="{C391BE84-16BC-464F-BE52-8F68A8723C96}" srcOrd="3" destOrd="0" presId="urn:microsoft.com/office/officeart/2018/2/layout/IconVerticalSolidList"/>
    <dgm:cxn modelId="{A4586743-0550-4669-9667-98D7AF9F1D74}" type="presParOf" srcId="{1CF84DCA-B843-45C6-8139-7306C4B9818F}" destId="{646939F5-45CE-4CF2-97E9-5CA451A68447}" srcOrd="3" destOrd="0" presId="urn:microsoft.com/office/officeart/2018/2/layout/IconVerticalSolidList"/>
    <dgm:cxn modelId="{0ED802F9-B8F2-4F11-AAD9-A2CE309419E4}" type="presParOf" srcId="{1CF84DCA-B843-45C6-8139-7306C4B9818F}" destId="{05AE3BE4-304A-4D3D-87F3-28BCA584FC86}" srcOrd="4" destOrd="0" presId="urn:microsoft.com/office/officeart/2018/2/layout/IconVerticalSolidList"/>
    <dgm:cxn modelId="{A5ED7360-545C-4CA9-8EA8-2675863F2B9E}" type="presParOf" srcId="{05AE3BE4-304A-4D3D-87F3-28BCA584FC86}" destId="{CA04AA2F-E223-4AB2-BE2F-BE734C091600}" srcOrd="0" destOrd="0" presId="urn:microsoft.com/office/officeart/2018/2/layout/IconVerticalSolidList"/>
    <dgm:cxn modelId="{B3FCA02F-750F-4582-AB04-C88FB31F4E70}" type="presParOf" srcId="{05AE3BE4-304A-4D3D-87F3-28BCA584FC86}" destId="{B7FE35ED-A834-4082-9699-BD3BD5798093}" srcOrd="1" destOrd="0" presId="urn:microsoft.com/office/officeart/2018/2/layout/IconVerticalSolidList"/>
    <dgm:cxn modelId="{56DF1164-2E1A-48DF-837A-1AC70E4F9AFA}" type="presParOf" srcId="{05AE3BE4-304A-4D3D-87F3-28BCA584FC86}" destId="{9005B1B6-2F6B-406D-A0AD-BFEDCE23D39D}" srcOrd="2" destOrd="0" presId="urn:microsoft.com/office/officeart/2018/2/layout/IconVerticalSolidList"/>
    <dgm:cxn modelId="{0154408F-C6B5-4756-949F-9CFA101E694E}" type="presParOf" srcId="{05AE3BE4-304A-4D3D-87F3-28BCA584FC86}" destId="{362CDAD6-D8AA-4743-A00F-5687E6A0C97F}" srcOrd="3" destOrd="0" presId="urn:microsoft.com/office/officeart/2018/2/layout/IconVerticalSolidList"/>
    <dgm:cxn modelId="{B0955367-E105-4219-8D96-0D76D42F5A7A}" type="presParOf" srcId="{05AE3BE4-304A-4D3D-87F3-28BCA584FC86}" destId="{1C56D5FF-D058-4E21-B6B6-C31541A8ECD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7871D2-3D7B-40C2-B6DD-05AC1628057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3F750F4-B18B-4812-9FB1-B324E833BC47}">
      <dgm:prSet/>
      <dgm:spPr/>
      <dgm:t>
        <a:bodyPr/>
        <a:lstStyle/>
        <a:p>
          <a:endParaRPr lang="en-US" dirty="0"/>
        </a:p>
      </dgm:t>
    </dgm:pt>
    <dgm:pt modelId="{14BE2458-B7CE-4BCD-9B59-9C5C51734161}" type="parTrans" cxnId="{95118DEA-4DA7-4F94-A435-D05E79AE7F46}">
      <dgm:prSet/>
      <dgm:spPr/>
      <dgm:t>
        <a:bodyPr/>
        <a:lstStyle/>
        <a:p>
          <a:endParaRPr lang="en-US"/>
        </a:p>
      </dgm:t>
    </dgm:pt>
    <dgm:pt modelId="{A3AA76B8-7463-4683-ABB7-10AE6ECB9454}" type="sibTrans" cxnId="{95118DEA-4DA7-4F94-A435-D05E79AE7F46}">
      <dgm:prSet/>
      <dgm:spPr/>
      <dgm:t>
        <a:bodyPr/>
        <a:lstStyle/>
        <a:p>
          <a:endParaRPr lang="en-US"/>
        </a:p>
      </dgm:t>
    </dgm:pt>
    <dgm:pt modelId="{7EDB864A-954A-46DC-81CB-05B3657F2894}">
      <dgm:prSet/>
      <dgm:spPr/>
      <dgm:t>
        <a:bodyPr/>
        <a:lstStyle/>
        <a:p>
          <a:r>
            <a:rPr lang="en-US" i="1" u="sng" dirty="0">
              <a:uFillTx/>
            </a:rPr>
            <a:t>Inclusion criteria</a:t>
          </a:r>
          <a:r>
            <a:rPr lang="en-US" dirty="0"/>
            <a:t>-    </a:t>
          </a:r>
        </a:p>
      </dgm:t>
    </dgm:pt>
    <dgm:pt modelId="{F7FC1CEF-3210-4262-A189-87258678FC1B}" type="parTrans" cxnId="{CDD9F7E9-13B0-4CF2-85C8-1FBC99F9365B}">
      <dgm:prSet/>
      <dgm:spPr/>
      <dgm:t>
        <a:bodyPr/>
        <a:lstStyle/>
        <a:p>
          <a:endParaRPr lang="en-US"/>
        </a:p>
      </dgm:t>
    </dgm:pt>
    <dgm:pt modelId="{A5CF4233-B830-4F52-84BC-1AD22C29E2B9}" type="sibTrans" cxnId="{CDD9F7E9-13B0-4CF2-85C8-1FBC99F9365B}">
      <dgm:prSet/>
      <dgm:spPr/>
      <dgm:t>
        <a:bodyPr/>
        <a:lstStyle/>
        <a:p>
          <a:endParaRPr lang="en-US"/>
        </a:p>
      </dgm:t>
    </dgm:pt>
    <dgm:pt modelId="{73CD4A76-89F6-48CC-8872-1BA1AE846E7D}">
      <dgm:prSet/>
      <dgm:spPr/>
      <dgm:t>
        <a:bodyPr/>
        <a:lstStyle/>
        <a:p>
          <a:r>
            <a:rPr lang="en-US" dirty="0"/>
            <a:t>Women delivered in last two month.</a:t>
          </a:r>
        </a:p>
      </dgm:t>
    </dgm:pt>
    <dgm:pt modelId="{1374D0D4-CBD6-4FA5-AA40-E13A1C91AAEE}" type="parTrans" cxnId="{5EEF9475-09F4-47B9-BE9E-FFA7A8CE5BDF}">
      <dgm:prSet/>
      <dgm:spPr/>
      <dgm:t>
        <a:bodyPr/>
        <a:lstStyle/>
        <a:p>
          <a:endParaRPr lang="en-US"/>
        </a:p>
      </dgm:t>
    </dgm:pt>
    <dgm:pt modelId="{19F1C38C-4DAD-4724-A940-A4870D05BB64}" type="sibTrans" cxnId="{5EEF9475-09F4-47B9-BE9E-FFA7A8CE5BDF}">
      <dgm:prSet/>
      <dgm:spPr/>
      <dgm:t>
        <a:bodyPr/>
        <a:lstStyle/>
        <a:p>
          <a:endParaRPr lang="en-US"/>
        </a:p>
      </dgm:t>
    </dgm:pt>
    <dgm:pt modelId="{2CA8809C-A278-4613-B098-AE8786F3FA00}">
      <dgm:prSet/>
      <dgm:spPr/>
      <dgm:t>
        <a:bodyPr/>
        <a:lstStyle/>
        <a:p>
          <a:r>
            <a:rPr lang="en-US"/>
            <a:t>Women of 15-49 years old. </a:t>
          </a:r>
        </a:p>
      </dgm:t>
    </dgm:pt>
    <dgm:pt modelId="{D4A96C93-B68E-4CB4-B1DD-8A7F479F1BC2}" type="parTrans" cxnId="{4729A842-20E9-4E89-97FC-5177EFD14A0C}">
      <dgm:prSet/>
      <dgm:spPr/>
      <dgm:t>
        <a:bodyPr/>
        <a:lstStyle/>
        <a:p>
          <a:endParaRPr lang="en-US"/>
        </a:p>
      </dgm:t>
    </dgm:pt>
    <dgm:pt modelId="{3785649E-235C-4599-8D42-243A98261C60}" type="sibTrans" cxnId="{4729A842-20E9-4E89-97FC-5177EFD14A0C}">
      <dgm:prSet/>
      <dgm:spPr/>
      <dgm:t>
        <a:bodyPr/>
        <a:lstStyle/>
        <a:p>
          <a:endParaRPr lang="en-US"/>
        </a:p>
      </dgm:t>
    </dgm:pt>
    <dgm:pt modelId="{1EE88028-C96F-44D9-8234-A5DED60E7904}">
      <dgm:prSet/>
      <dgm:spPr/>
      <dgm:t>
        <a:bodyPr/>
        <a:lstStyle/>
        <a:p>
          <a:r>
            <a:rPr lang="en-IN"/>
            <a:t>Health care providers associated with MCH.</a:t>
          </a:r>
          <a:endParaRPr lang="en-US"/>
        </a:p>
      </dgm:t>
    </dgm:pt>
    <dgm:pt modelId="{CDFF5449-C5F3-4160-A2A4-1545D3B30335}" type="parTrans" cxnId="{1B6D591B-5A4A-47FA-9C8C-04F530BDE2F6}">
      <dgm:prSet/>
      <dgm:spPr/>
      <dgm:t>
        <a:bodyPr/>
        <a:lstStyle/>
        <a:p>
          <a:endParaRPr lang="en-US"/>
        </a:p>
      </dgm:t>
    </dgm:pt>
    <dgm:pt modelId="{8C60C6FE-0978-4A45-97C8-B317FB028562}" type="sibTrans" cxnId="{1B6D591B-5A4A-47FA-9C8C-04F530BDE2F6}">
      <dgm:prSet/>
      <dgm:spPr/>
      <dgm:t>
        <a:bodyPr/>
        <a:lstStyle/>
        <a:p>
          <a:endParaRPr lang="en-US"/>
        </a:p>
      </dgm:t>
    </dgm:pt>
    <dgm:pt modelId="{731D6DD0-DAD1-4E5B-9B1F-EDCCFAB99452}">
      <dgm:prSet/>
      <dgm:spPr/>
      <dgm:t>
        <a:bodyPr/>
        <a:lstStyle/>
        <a:p>
          <a:r>
            <a:rPr lang="en-US" i="1" u="sng" dirty="0">
              <a:uFillTx/>
            </a:rPr>
            <a:t>Exclusion criteria</a:t>
          </a:r>
          <a:r>
            <a:rPr lang="en-US" dirty="0"/>
            <a:t>-  </a:t>
          </a:r>
        </a:p>
      </dgm:t>
    </dgm:pt>
    <dgm:pt modelId="{BDA6B5D5-19A6-41E3-8AD4-9A346ED0593A}" type="parTrans" cxnId="{2C0B52BA-5228-468E-B0DB-E9E11481EA63}">
      <dgm:prSet/>
      <dgm:spPr/>
      <dgm:t>
        <a:bodyPr/>
        <a:lstStyle/>
        <a:p>
          <a:endParaRPr lang="en-US"/>
        </a:p>
      </dgm:t>
    </dgm:pt>
    <dgm:pt modelId="{686D03E2-9C0B-4058-AF89-D6F45DC1BE39}" type="sibTrans" cxnId="{2C0B52BA-5228-468E-B0DB-E9E11481EA63}">
      <dgm:prSet/>
      <dgm:spPr/>
      <dgm:t>
        <a:bodyPr/>
        <a:lstStyle/>
        <a:p>
          <a:endParaRPr lang="en-US"/>
        </a:p>
      </dgm:t>
    </dgm:pt>
    <dgm:pt modelId="{24088FEC-A33A-4DD9-9DFD-206A2B28AD78}">
      <dgm:prSet/>
      <dgm:spPr/>
      <dgm:t>
        <a:bodyPr/>
        <a:lstStyle/>
        <a:p>
          <a:r>
            <a:rPr lang="en-US"/>
            <a:t>Never had institutional delivery/ delivery in government setup </a:t>
          </a:r>
        </a:p>
      </dgm:t>
    </dgm:pt>
    <dgm:pt modelId="{11A6E17A-6046-4C3A-BE1A-093285178C72}" type="parTrans" cxnId="{D06F5995-D3AE-43A0-9807-2341EAA8152B}">
      <dgm:prSet/>
      <dgm:spPr/>
      <dgm:t>
        <a:bodyPr/>
        <a:lstStyle/>
        <a:p>
          <a:endParaRPr lang="en-US"/>
        </a:p>
      </dgm:t>
    </dgm:pt>
    <dgm:pt modelId="{61DE3050-8C7D-42A5-8F86-4F4B2A8BAB28}" type="sibTrans" cxnId="{D06F5995-D3AE-43A0-9807-2341EAA8152B}">
      <dgm:prSet/>
      <dgm:spPr/>
      <dgm:t>
        <a:bodyPr/>
        <a:lstStyle/>
        <a:p>
          <a:endParaRPr lang="en-US"/>
        </a:p>
      </dgm:t>
    </dgm:pt>
    <dgm:pt modelId="{D869E041-BC09-47B4-8724-FF37CB26F84C}">
      <dgm:prSet/>
      <dgm:spPr/>
      <dgm:t>
        <a:bodyPr/>
        <a:lstStyle/>
        <a:p>
          <a:r>
            <a:rPr lang="en-US"/>
            <a:t>Clinically unstable. </a:t>
          </a:r>
        </a:p>
      </dgm:t>
    </dgm:pt>
    <dgm:pt modelId="{648EB383-6F9A-4DCB-B6E0-B740C78E696D}" type="parTrans" cxnId="{6007E9CE-18AF-4B7A-8213-2E00929A42F8}">
      <dgm:prSet/>
      <dgm:spPr/>
      <dgm:t>
        <a:bodyPr/>
        <a:lstStyle/>
        <a:p>
          <a:endParaRPr lang="en-US"/>
        </a:p>
      </dgm:t>
    </dgm:pt>
    <dgm:pt modelId="{7C4CEFF7-9A76-4A23-AADD-AC2EDEC7B5CB}" type="sibTrans" cxnId="{6007E9CE-18AF-4B7A-8213-2E00929A42F8}">
      <dgm:prSet/>
      <dgm:spPr/>
      <dgm:t>
        <a:bodyPr/>
        <a:lstStyle/>
        <a:p>
          <a:endParaRPr lang="en-US"/>
        </a:p>
      </dgm:t>
    </dgm:pt>
    <dgm:pt modelId="{AC693AE4-B63A-4C12-BBBA-CB3619BD64B2}">
      <dgm:prSet/>
      <dgm:spPr/>
      <dgm:t>
        <a:bodyPr/>
        <a:lstStyle/>
        <a:p>
          <a:r>
            <a:rPr lang="en-US"/>
            <a:t>Any person who does not provide consent to be part of the study. </a:t>
          </a:r>
        </a:p>
      </dgm:t>
    </dgm:pt>
    <dgm:pt modelId="{CB73A19A-14BE-4C1C-8FF4-3A3ED7159BE6}" type="parTrans" cxnId="{D2131C26-8BA3-4ED7-AB4D-3E7F1A2F7980}">
      <dgm:prSet/>
      <dgm:spPr/>
      <dgm:t>
        <a:bodyPr/>
        <a:lstStyle/>
        <a:p>
          <a:endParaRPr lang="en-US"/>
        </a:p>
      </dgm:t>
    </dgm:pt>
    <dgm:pt modelId="{A41FBF2B-A667-4BD2-ADD5-B7D87C9C041C}" type="sibTrans" cxnId="{D2131C26-8BA3-4ED7-AB4D-3E7F1A2F7980}">
      <dgm:prSet/>
      <dgm:spPr/>
      <dgm:t>
        <a:bodyPr/>
        <a:lstStyle/>
        <a:p>
          <a:endParaRPr lang="en-US"/>
        </a:p>
      </dgm:t>
    </dgm:pt>
    <dgm:pt modelId="{68DD2575-B464-43E3-BC8D-A901CE9AB5CE}" type="pres">
      <dgm:prSet presAssocID="{057871D2-3D7B-40C2-B6DD-05AC16280577}" presName="vert0" presStyleCnt="0">
        <dgm:presLayoutVars>
          <dgm:dir/>
          <dgm:animOne val="branch"/>
          <dgm:animLvl val="lvl"/>
        </dgm:presLayoutVars>
      </dgm:prSet>
      <dgm:spPr/>
    </dgm:pt>
    <dgm:pt modelId="{D138FC18-FB60-4ADC-A3B6-968927540E0E}" type="pres">
      <dgm:prSet presAssocID="{63F750F4-B18B-4812-9FB1-B324E833BC47}" presName="thickLine" presStyleLbl="alignNode1" presStyleIdx="0" presStyleCnt="1"/>
      <dgm:spPr/>
    </dgm:pt>
    <dgm:pt modelId="{8A451437-CC31-43BA-9BB2-B49D5511D9EA}" type="pres">
      <dgm:prSet presAssocID="{63F750F4-B18B-4812-9FB1-B324E833BC47}" presName="horz1" presStyleCnt="0"/>
      <dgm:spPr/>
    </dgm:pt>
    <dgm:pt modelId="{7056C3FD-58AC-482C-A13F-33B1E955DC71}" type="pres">
      <dgm:prSet presAssocID="{63F750F4-B18B-4812-9FB1-B324E833BC47}" presName="tx1" presStyleLbl="revTx" presStyleIdx="0" presStyleCnt="9"/>
      <dgm:spPr/>
    </dgm:pt>
    <dgm:pt modelId="{55D68A11-3222-4B49-BDD2-38835A4280C6}" type="pres">
      <dgm:prSet presAssocID="{63F750F4-B18B-4812-9FB1-B324E833BC47}" presName="vert1" presStyleCnt="0"/>
      <dgm:spPr/>
    </dgm:pt>
    <dgm:pt modelId="{1DFC20CF-E087-473F-A491-10EDB07AD8E2}" type="pres">
      <dgm:prSet presAssocID="{7EDB864A-954A-46DC-81CB-05B3657F2894}" presName="vertSpace2a" presStyleCnt="0"/>
      <dgm:spPr/>
    </dgm:pt>
    <dgm:pt modelId="{1D6A5797-737A-4DD6-AB70-8297649DD949}" type="pres">
      <dgm:prSet presAssocID="{7EDB864A-954A-46DC-81CB-05B3657F2894}" presName="horz2" presStyleCnt="0"/>
      <dgm:spPr/>
    </dgm:pt>
    <dgm:pt modelId="{14C47F0A-1B2A-4D14-A4BF-5766033D8B26}" type="pres">
      <dgm:prSet presAssocID="{7EDB864A-954A-46DC-81CB-05B3657F2894}" presName="horzSpace2" presStyleCnt="0"/>
      <dgm:spPr/>
    </dgm:pt>
    <dgm:pt modelId="{2BCC8E61-46F9-436E-935B-6B1C25865A39}" type="pres">
      <dgm:prSet presAssocID="{7EDB864A-954A-46DC-81CB-05B3657F2894}" presName="tx2" presStyleLbl="revTx" presStyleIdx="1" presStyleCnt="9"/>
      <dgm:spPr/>
    </dgm:pt>
    <dgm:pt modelId="{9BF4A096-07C9-45CA-A392-90E4574AC517}" type="pres">
      <dgm:prSet presAssocID="{7EDB864A-954A-46DC-81CB-05B3657F2894}" presName="vert2" presStyleCnt="0"/>
      <dgm:spPr/>
    </dgm:pt>
    <dgm:pt modelId="{EE8FA8ED-DEDA-4160-94F2-EC28FE38E517}" type="pres">
      <dgm:prSet presAssocID="{73CD4A76-89F6-48CC-8872-1BA1AE846E7D}" presName="horz3" presStyleCnt="0"/>
      <dgm:spPr/>
    </dgm:pt>
    <dgm:pt modelId="{22AB3852-1084-4B43-B6A4-C2E296370D9D}" type="pres">
      <dgm:prSet presAssocID="{73CD4A76-89F6-48CC-8872-1BA1AE846E7D}" presName="horzSpace3" presStyleCnt="0"/>
      <dgm:spPr/>
    </dgm:pt>
    <dgm:pt modelId="{450551E1-9354-439D-9C11-4F94067E9717}" type="pres">
      <dgm:prSet presAssocID="{73CD4A76-89F6-48CC-8872-1BA1AE846E7D}" presName="tx3" presStyleLbl="revTx" presStyleIdx="2" presStyleCnt="9"/>
      <dgm:spPr/>
    </dgm:pt>
    <dgm:pt modelId="{77D1C9C9-224A-41D1-858A-7BD9CF672BB6}" type="pres">
      <dgm:prSet presAssocID="{73CD4A76-89F6-48CC-8872-1BA1AE846E7D}" presName="vert3" presStyleCnt="0"/>
      <dgm:spPr/>
    </dgm:pt>
    <dgm:pt modelId="{D435CD85-0DF8-48A5-8FB0-8FC1C2851E4C}" type="pres">
      <dgm:prSet presAssocID="{19F1C38C-4DAD-4724-A940-A4870D05BB64}" presName="thinLine3" presStyleLbl="callout" presStyleIdx="0" presStyleCnt="6"/>
      <dgm:spPr/>
    </dgm:pt>
    <dgm:pt modelId="{2A014415-A3C7-4AA1-8343-281DA3551BC5}" type="pres">
      <dgm:prSet presAssocID="{2CA8809C-A278-4613-B098-AE8786F3FA00}" presName="horz3" presStyleCnt="0"/>
      <dgm:spPr/>
    </dgm:pt>
    <dgm:pt modelId="{7B5BFACA-3253-4657-8B8B-CC89D5B83AC0}" type="pres">
      <dgm:prSet presAssocID="{2CA8809C-A278-4613-B098-AE8786F3FA00}" presName="horzSpace3" presStyleCnt="0"/>
      <dgm:spPr/>
    </dgm:pt>
    <dgm:pt modelId="{8E171197-D2E0-48D3-88F8-698EE864C029}" type="pres">
      <dgm:prSet presAssocID="{2CA8809C-A278-4613-B098-AE8786F3FA00}" presName="tx3" presStyleLbl="revTx" presStyleIdx="3" presStyleCnt="9"/>
      <dgm:spPr/>
    </dgm:pt>
    <dgm:pt modelId="{1C55DD85-1129-442D-A975-AEEB54237311}" type="pres">
      <dgm:prSet presAssocID="{2CA8809C-A278-4613-B098-AE8786F3FA00}" presName="vert3" presStyleCnt="0"/>
      <dgm:spPr/>
    </dgm:pt>
    <dgm:pt modelId="{0224F1F0-85A1-4A69-9F6B-A4F7EA89B3E0}" type="pres">
      <dgm:prSet presAssocID="{3785649E-235C-4599-8D42-243A98261C60}" presName="thinLine3" presStyleLbl="callout" presStyleIdx="1" presStyleCnt="6"/>
      <dgm:spPr/>
    </dgm:pt>
    <dgm:pt modelId="{6F2E2AC6-1D1B-4CC1-A172-15722FDADE0B}" type="pres">
      <dgm:prSet presAssocID="{1EE88028-C96F-44D9-8234-A5DED60E7904}" presName="horz3" presStyleCnt="0"/>
      <dgm:spPr/>
    </dgm:pt>
    <dgm:pt modelId="{32041D17-0746-4A92-91C4-6F1170DADC01}" type="pres">
      <dgm:prSet presAssocID="{1EE88028-C96F-44D9-8234-A5DED60E7904}" presName="horzSpace3" presStyleCnt="0"/>
      <dgm:spPr/>
    </dgm:pt>
    <dgm:pt modelId="{2E97628D-5EE3-42A7-A0F5-55C5D62E60C2}" type="pres">
      <dgm:prSet presAssocID="{1EE88028-C96F-44D9-8234-A5DED60E7904}" presName="tx3" presStyleLbl="revTx" presStyleIdx="4" presStyleCnt="9"/>
      <dgm:spPr/>
    </dgm:pt>
    <dgm:pt modelId="{BC466C71-ED75-4E5A-B0E6-287648AAAD27}" type="pres">
      <dgm:prSet presAssocID="{1EE88028-C96F-44D9-8234-A5DED60E7904}" presName="vert3" presStyleCnt="0"/>
      <dgm:spPr/>
    </dgm:pt>
    <dgm:pt modelId="{86B03552-0BE2-4340-952F-AB5B54E78AB5}" type="pres">
      <dgm:prSet presAssocID="{7EDB864A-954A-46DC-81CB-05B3657F2894}" presName="thinLine2b" presStyleLbl="callout" presStyleIdx="2" presStyleCnt="6"/>
      <dgm:spPr/>
    </dgm:pt>
    <dgm:pt modelId="{2273F58D-788D-4EC9-AF50-B1AC2129D18D}" type="pres">
      <dgm:prSet presAssocID="{7EDB864A-954A-46DC-81CB-05B3657F2894}" presName="vertSpace2b" presStyleCnt="0"/>
      <dgm:spPr/>
    </dgm:pt>
    <dgm:pt modelId="{543F08F6-47F8-4F6A-B998-FBFB16889BC9}" type="pres">
      <dgm:prSet presAssocID="{731D6DD0-DAD1-4E5B-9B1F-EDCCFAB99452}" presName="horz2" presStyleCnt="0"/>
      <dgm:spPr/>
    </dgm:pt>
    <dgm:pt modelId="{17940F78-F7E4-4AD8-B6B8-6A706523C51B}" type="pres">
      <dgm:prSet presAssocID="{731D6DD0-DAD1-4E5B-9B1F-EDCCFAB99452}" presName="horzSpace2" presStyleCnt="0"/>
      <dgm:spPr/>
    </dgm:pt>
    <dgm:pt modelId="{C1897988-9B2A-4A67-A592-F5F246DCD1FD}" type="pres">
      <dgm:prSet presAssocID="{731D6DD0-DAD1-4E5B-9B1F-EDCCFAB99452}" presName="tx2" presStyleLbl="revTx" presStyleIdx="5" presStyleCnt="9"/>
      <dgm:spPr/>
    </dgm:pt>
    <dgm:pt modelId="{1295C834-BFE5-44FF-8236-C6F922DA5A6D}" type="pres">
      <dgm:prSet presAssocID="{731D6DD0-DAD1-4E5B-9B1F-EDCCFAB99452}" presName="vert2" presStyleCnt="0"/>
      <dgm:spPr/>
    </dgm:pt>
    <dgm:pt modelId="{4586B24B-9D2B-4A4A-BADB-E71E63A8E533}" type="pres">
      <dgm:prSet presAssocID="{24088FEC-A33A-4DD9-9DFD-206A2B28AD78}" presName="horz3" presStyleCnt="0"/>
      <dgm:spPr/>
    </dgm:pt>
    <dgm:pt modelId="{4A7CF5A8-F9D3-485A-A3DC-027FD420BAC3}" type="pres">
      <dgm:prSet presAssocID="{24088FEC-A33A-4DD9-9DFD-206A2B28AD78}" presName="horzSpace3" presStyleCnt="0"/>
      <dgm:spPr/>
    </dgm:pt>
    <dgm:pt modelId="{5D2E785C-2D02-4937-97A3-81110186E834}" type="pres">
      <dgm:prSet presAssocID="{24088FEC-A33A-4DD9-9DFD-206A2B28AD78}" presName="tx3" presStyleLbl="revTx" presStyleIdx="6" presStyleCnt="9"/>
      <dgm:spPr/>
    </dgm:pt>
    <dgm:pt modelId="{CC91A761-43C7-4C52-B559-4C9868115470}" type="pres">
      <dgm:prSet presAssocID="{24088FEC-A33A-4DD9-9DFD-206A2B28AD78}" presName="vert3" presStyleCnt="0"/>
      <dgm:spPr/>
    </dgm:pt>
    <dgm:pt modelId="{1487C514-8AAD-4523-9928-2FBA7257EF20}" type="pres">
      <dgm:prSet presAssocID="{61DE3050-8C7D-42A5-8F86-4F4B2A8BAB28}" presName="thinLine3" presStyleLbl="callout" presStyleIdx="3" presStyleCnt="6"/>
      <dgm:spPr/>
    </dgm:pt>
    <dgm:pt modelId="{BF4C35B4-AFB9-4BAF-9C3A-B5CD3C039E00}" type="pres">
      <dgm:prSet presAssocID="{D869E041-BC09-47B4-8724-FF37CB26F84C}" presName="horz3" presStyleCnt="0"/>
      <dgm:spPr/>
    </dgm:pt>
    <dgm:pt modelId="{3382FDD6-F576-491E-8F3D-E784B9BB0C5C}" type="pres">
      <dgm:prSet presAssocID="{D869E041-BC09-47B4-8724-FF37CB26F84C}" presName="horzSpace3" presStyleCnt="0"/>
      <dgm:spPr/>
    </dgm:pt>
    <dgm:pt modelId="{704D3270-C06B-427D-B30D-E41856F43C62}" type="pres">
      <dgm:prSet presAssocID="{D869E041-BC09-47B4-8724-FF37CB26F84C}" presName="tx3" presStyleLbl="revTx" presStyleIdx="7" presStyleCnt="9"/>
      <dgm:spPr/>
    </dgm:pt>
    <dgm:pt modelId="{676B4B20-C4A4-4C18-A51F-CC4BA68B6753}" type="pres">
      <dgm:prSet presAssocID="{D869E041-BC09-47B4-8724-FF37CB26F84C}" presName="vert3" presStyleCnt="0"/>
      <dgm:spPr/>
    </dgm:pt>
    <dgm:pt modelId="{73543C9C-7990-4277-801C-BF7D2DEDD96A}" type="pres">
      <dgm:prSet presAssocID="{7C4CEFF7-9A76-4A23-AADD-AC2EDEC7B5CB}" presName="thinLine3" presStyleLbl="callout" presStyleIdx="4" presStyleCnt="6"/>
      <dgm:spPr/>
    </dgm:pt>
    <dgm:pt modelId="{E63C5B2B-2DC9-47D9-A23B-ABBFDE639955}" type="pres">
      <dgm:prSet presAssocID="{AC693AE4-B63A-4C12-BBBA-CB3619BD64B2}" presName="horz3" presStyleCnt="0"/>
      <dgm:spPr/>
    </dgm:pt>
    <dgm:pt modelId="{5B9F815D-C121-4544-9E37-F2C9D2E80FB1}" type="pres">
      <dgm:prSet presAssocID="{AC693AE4-B63A-4C12-BBBA-CB3619BD64B2}" presName="horzSpace3" presStyleCnt="0"/>
      <dgm:spPr/>
    </dgm:pt>
    <dgm:pt modelId="{23A9EDE1-1787-4180-A383-AF2A5E26A2F3}" type="pres">
      <dgm:prSet presAssocID="{AC693AE4-B63A-4C12-BBBA-CB3619BD64B2}" presName="tx3" presStyleLbl="revTx" presStyleIdx="8" presStyleCnt="9"/>
      <dgm:spPr/>
    </dgm:pt>
    <dgm:pt modelId="{C90DE3BD-27F0-45E3-AAA6-4A2528CC8001}" type="pres">
      <dgm:prSet presAssocID="{AC693AE4-B63A-4C12-BBBA-CB3619BD64B2}" presName="vert3" presStyleCnt="0"/>
      <dgm:spPr/>
    </dgm:pt>
    <dgm:pt modelId="{FC89D8DD-37D1-47BE-8936-AB26AD4720E2}" type="pres">
      <dgm:prSet presAssocID="{731D6DD0-DAD1-4E5B-9B1F-EDCCFAB99452}" presName="thinLine2b" presStyleLbl="callout" presStyleIdx="5" presStyleCnt="6"/>
      <dgm:spPr/>
    </dgm:pt>
    <dgm:pt modelId="{687C28BD-7805-455E-8605-08ADFBBFC10B}" type="pres">
      <dgm:prSet presAssocID="{731D6DD0-DAD1-4E5B-9B1F-EDCCFAB99452}" presName="vertSpace2b" presStyleCnt="0"/>
      <dgm:spPr/>
    </dgm:pt>
  </dgm:ptLst>
  <dgm:cxnLst>
    <dgm:cxn modelId="{1B6D591B-5A4A-47FA-9C8C-04F530BDE2F6}" srcId="{7EDB864A-954A-46DC-81CB-05B3657F2894}" destId="{1EE88028-C96F-44D9-8234-A5DED60E7904}" srcOrd="2" destOrd="0" parTransId="{CDFF5449-C5F3-4160-A2A4-1545D3B30335}" sibTransId="{8C60C6FE-0978-4A45-97C8-B317FB028562}"/>
    <dgm:cxn modelId="{D2131C26-8BA3-4ED7-AB4D-3E7F1A2F7980}" srcId="{731D6DD0-DAD1-4E5B-9B1F-EDCCFAB99452}" destId="{AC693AE4-B63A-4C12-BBBA-CB3619BD64B2}" srcOrd="2" destOrd="0" parTransId="{CB73A19A-14BE-4C1C-8FF4-3A3ED7159BE6}" sibTransId="{A41FBF2B-A667-4BD2-ADD5-B7D87C9C041C}"/>
    <dgm:cxn modelId="{87493F40-DA42-4BA4-8757-7AC73A813635}" type="presOf" srcId="{63F750F4-B18B-4812-9FB1-B324E833BC47}" destId="{7056C3FD-58AC-482C-A13F-33B1E955DC71}" srcOrd="0" destOrd="0" presId="urn:microsoft.com/office/officeart/2008/layout/LinedList"/>
    <dgm:cxn modelId="{F9B62942-03B1-4155-A623-B166CE0DA9AE}" type="presOf" srcId="{73CD4A76-89F6-48CC-8872-1BA1AE846E7D}" destId="{450551E1-9354-439D-9C11-4F94067E9717}" srcOrd="0" destOrd="0" presId="urn:microsoft.com/office/officeart/2008/layout/LinedList"/>
    <dgm:cxn modelId="{4729A842-20E9-4E89-97FC-5177EFD14A0C}" srcId="{7EDB864A-954A-46DC-81CB-05B3657F2894}" destId="{2CA8809C-A278-4613-B098-AE8786F3FA00}" srcOrd="1" destOrd="0" parTransId="{D4A96C93-B68E-4CB4-B1DD-8A7F479F1BC2}" sibTransId="{3785649E-235C-4599-8D42-243A98261C60}"/>
    <dgm:cxn modelId="{D6E4654E-2270-4A0B-B167-8587BE02C945}" type="presOf" srcId="{D869E041-BC09-47B4-8724-FF37CB26F84C}" destId="{704D3270-C06B-427D-B30D-E41856F43C62}" srcOrd="0" destOrd="0" presId="urn:microsoft.com/office/officeart/2008/layout/LinedList"/>
    <dgm:cxn modelId="{38A1F35E-5C1E-4481-9007-7E7E9DBE5E7F}" type="presOf" srcId="{1EE88028-C96F-44D9-8234-A5DED60E7904}" destId="{2E97628D-5EE3-42A7-A0F5-55C5D62E60C2}" srcOrd="0" destOrd="0" presId="urn:microsoft.com/office/officeart/2008/layout/LinedList"/>
    <dgm:cxn modelId="{45338866-CDD5-4065-8F94-C48CAD46D556}" type="presOf" srcId="{2CA8809C-A278-4613-B098-AE8786F3FA00}" destId="{8E171197-D2E0-48D3-88F8-698EE864C029}" srcOrd="0" destOrd="0" presId="urn:microsoft.com/office/officeart/2008/layout/LinedList"/>
    <dgm:cxn modelId="{5EEF9475-09F4-47B9-BE9E-FFA7A8CE5BDF}" srcId="{7EDB864A-954A-46DC-81CB-05B3657F2894}" destId="{73CD4A76-89F6-48CC-8872-1BA1AE846E7D}" srcOrd="0" destOrd="0" parTransId="{1374D0D4-CBD6-4FA5-AA40-E13A1C91AAEE}" sibTransId="{19F1C38C-4DAD-4724-A940-A4870D05BB64}"/>
    <dgm:cxn modelId="{D06F5995-D3AE-43A0-9807-2341EAA8152B}" srcId="{731D6DD0-DAD1-4E5B-9B1F-EDCCFAB99452}" destId="{24088FEC-A33A-4DD9-9DFD-206A2B28AD78}" srcOrd="0" destOrd="0" parTransId="{11A6E17A-6046-4C3A-BE1A-093285178C72}" sibTransId="{61DE3050-8C7D-42A5-8F86-4F4B2A8BAB28}"/>
    <dgm:cxn modelId="{110987AA-3C80-4B52-B8DE-3941DC97A085}" type="presOf" srcId="{7EDB864A-954A-46DC-81CB-05B3657F2894}" destId="{2BCC8E61-46F9-436E-935B-6B1C25865A39}" srcOrd="0" destOrd="0" presId="urn:microsoft.com/office/officeart/2008/layout/LinedList"/>
    <dgm:cxn modelId="{D04279B7-BD59-443E-B9AD-B2C4E0AE9322}" type="presOf" srcId="{057871D2-3D7B-40C2-B6DD-05AC16280577}" destId="{68DD2575-B464-43E3-BC8D-A901CE9AB5CE}" srcOrd="0" destOrd="0" presId="urn:microsoft.com/office/officeart/2008/layout/LinedList"/>
    <dgm:cxn modelId="{2C0B52BA-5228-468E-B0DB-E9E11481EA63}" srcId="{63F750F4-B18B-4812-9FB1-B324E833BC47}" destId="{731D6DD0-DAD1-4E5B-9B1F-EDCCFAB99452}" srcOrd="1" destOrd="0" parTransId="{BDA6B5D5-19A6-41E3-8AD4-9A346ED0593A}" sibTransId="{686D03E2-9C0B-4058-AF89-D6F45DC1BE39}"/>
    <dgm:cxn modelId="{D43D6BC8-3C36-4817-90FA-D7EDD1892B39}" type="presOf" srcId="{AC693AE4-B63A-4C12-BBBA-CB3619BD64B2}" destId="{23A9EDE1-1787-4180-A383-AF2A5E26A2F3}" srcOrd="0" destOrd="0" presId="urn:microsoft.com/office/officeart/2008/layout/LinedList"/>
    <dgm:cxn modelId="{6007E9CE-18AF-4B7A-8213-2E00929A42F8}" srcId="{731D6DD0-DAD1-4E5B-9B1F-EDCCFAB99452}" destId="{D869E041-BC09-47B4-8724-FF37CB26F84C}" srcOrd="1" destOrd="0" parTransId="{648EB383-6F9A-4DCB-B6E0-B740C78E696D}" sibTransId="{7C4CEFF7-9A76-4A23-AADD-AC2EDEC7B5CB}"/>
    <dgm:cxn modelId="{762428DD-E816-4AA4-AD64-F17CF15C304D}" type="presOf" srcId="{24088FEC-A33A-4DD9-9DFD-206A2B28AD78}" destId="{5D2E785C-2D02-4937-97A3-81110186E834}" srcOrd="0" destOrd="0" presId="urn:microsoft.com/office/officeart/2008/layout/LinedList"/>
    <dgm:cxn modelId="{CDD9F7E9-13B0-4CF2-85C8-1FBC99F9365B}" srcId="{63F750F4-B18B-4812-9FB1-B324E833BC47}" destId="{7EDB864A-954A-46DC-81CB-05B3657F2894}" srcOrd="0" destOrd="0" parTransId="{F7FC1CEF-3210-4262-A189-87258678FC1B}" sibTransId="{A5CF4233-B830-4F52-84BC-1AD22C29E2B9}"/>
    <dgm:cxn modelId="{95118DEA-4DA7-4F94-A435-D05E79AE7F46}" srcId="{057871D2-3D7B-40C2-B6DD-05AC16280577}" destId="{63F750F4-B18B-4812-9FB1-B324E833BC47}" srcOrd="0" destOrd="0" parTransId="{14BE2458-B7CE-4BCD-9B59-9C5C51734161}" sibTransId="{A3AA76B8-7463-4683-ABB7-10AE6ECB9454}"/>
    <dgm:cxn modelId="{AEA723EF-5A44-4D05-AB7B-904B48DA85D5}" type="presOf" srcId="{731D6DD0-DAD1-4E5B-9B1F-EDCCFAB99452}" destId="{C1897988-9B2A-4A67-A592-F5F246DCD1FD}" srcOrd="0" destOrd="0" presId="urn:microsoft.com/office/officeart/2008/layout/LinedList"/>
    <dgm:cxn modelId="{0453BC83-C601-49DF-89EF-2018C9E1941A}" type="presParOf" srcId="{68DD2575-B464-43E3-BC8D-A901CE9AB5CE}" destId="{D138FC18-FB60-4ADC-A3B6-968927540E0E}" srcOrd="0" destOrd="0" presId="urn:microsoft.com/office/officeart/2008/layout/LinedList"/>
    <dgm:cxn modelId="{E9DA585A-4402-4ACA-BDD9-128E97081648}" type="presParOf" srcId="{68DD2575-B464-43E3-BC8D-A901CE9AB5CE}" destId="{8A451437-CC31-43BA-9BB2-B49D5511D9EA}" srcOrd="1" destOrd="0" presId="urn:microsoft.com/office/officeart/2008/layout/LinedList"/>
    <dgm:cxn modelId="{9EE14D17-6CE8-4FCB-873C-70098336DF15}" type="presParOf" srcId="{8A451437-CC31-43BA-9BB2-B49D5511D9EA}" destId="{7056C3FD-58AC-482C-A13F-33B1E955DC71}" srcOrd="0" destOrd="0" presId="urn:microsoft.com/office/officeart/2008/layout/LinedList"/>
    <dgm:cxn modelId="{88CF1D6F-032E-46A0-BC2B-A85033A3B988}" type="presParOf" srcId="{8A451437-CC31-43BA-9BB2-B49D5511D9EA}" destId="{55D68A11-3222-4B49-BDD2-38835A4280C6}" srcOrd="1" destOrd="0" presId="urn:microsoft.com/office/officeart/2008/layout/LinedList"/>
    <dgm:cxn modelId="{6214008E-7EA9-4056-B641-E98AF71C5A5F}" type="presParOf" srcId="{55D68A11-3222-4B49-BDD2-38835A4280C6}" destId="{1DFC20CF-E087-473F-A491-10EDB07AD8E2}" srcOrd="0" destOrd="0" presId="urn:microsoft.com/office/officeart/2008/layout/LinedList"/>
    <dgm:cxn modelId="{55369DA4-F8D9-41A5-BBDC-107B1CFFC6B4}" type="presParOf" srcId="{55D68A11-3222-4B49-BDD2-38835A4280C6}" destId="{1D6A5797-737A-4DD6-AB70-8297649DD949}" srcOrd="1" destOrd="0" presId="urn:microsoft.com/office/officeart/2008/layout/LinedList"/>
    <dgm:cxn modelId="{47F777FD-2ED4-4F97-B64F-581705F628A3}" type="presParOf" srcId="{1D6A5797-737A-4DD6-AB70-8297649DD949}" destId="{14C47F0A-1B2A-4D14-A4BF-5766033D8B26}" srcOrd="0" destOrd="0" presId="urn:microsoft.com/office/officeart/2008/layout/LinedList"/>
    <dgm:cxn modelId="{7EB8B1FA-EC1A-493F-9AB6-1000FD1BD659}" type="presParOf" srcId="{1D6A5797-737A-4DD6-AB70-8297649DD949}" destId="{2BCC8E61-46F9-436E-935B-6B1C25865A39}" srcOrd="1" destOrd="0" presId="urn:microsoft.com/office/officeart/2008/layout/LinedList"/>
    <dgm:cxn modelId="{67EB5C8C-F768-4999-ADAA-775888A8B93A}" type="presParOf" srcId="{1D6A5797-737A-4DD6-AB70-8297649DD949}" destId="{9BF4A096-07C9-45CA-A392-90E4574AC517}" srcOrd="2" destOrd="0" presId="urn:microsoft.com/office/officeart/2008/layout/LinedList"/>
    <dgm:cxn modelId="{CDDBF5BB-202F-417A-A9AC-697E50BD036F}" type="presParOf" srcId="{9BF4A096-07C9-45CA-A392-90E4574AC517}" destId="{EE8FA8ED-DEDA-4160-94F2-EC28FE38E517}" srcOrd="0" destOrd="0" presId="urn:microsoft.com/office/officeart/2008/layout/LinedList"/>
    <dgm:cxn modelId="{49211FB5-19E6-43A0-98E7-FD28EB53A8E0}" type="presParOf" srcId="{EE8FA8ED-DEDA-4160-94F2-EC28FE38E517}" destId="{22AB3852-1084-4B43-B6A4-C2E296370D9D}" srcOrd="0" destOrd="0" presId="urn:microsoft.com/office/officeart/2008/layout/LinedList"/>
    <dgm:cxn modelId="{CAC9DAF2-ADAE-4338-BF1A-8069725E188D}" type="presParOf" srcId="{EE8FA8ED-DEDA-4160-94F2-EC28FE38E517}" destId="{450551E1-9354-439D-9C11-4F94067E9717}" srcOrd="1" destOrd="0" presId="urn:microsoft.com/office/officeart/2008/layout/LinedList"/>
    <dgm:cxn modelId="{4ACA385A-F338-42FE-8AE1-F6BFCFCA9E4E}" type="presParOf" srcId="{EE8FA8ED-DEDA-4160-94F2-EC28FE38E517}" destId="{77D1C9C9-224A-41D1-858A-7BD9CF672BB6}" srcOrd="2" destOrd="0" presId="urn:microsoft.com/office/officeart/2008/layout/LinedList"/>
    <dgm:cxn modelId="{09878089-B16B-4508-B0DD-6B9321B0D2F2}" type="presParOf" srcId="{9BF4A096-07C9-45CA-A392-90E4574AC517}" destId="{D435CD85-0DF8-48A5-8FB0-8FC1C2851E4C}" srcOrd="1" destOrd="0" presId="urn:microsoft.com/office/officeart/2008/layout/LinedList"/>
    <dgm:cxn modelId="{E27485EE-7654-4B9E-8B2A-67992A39F157}" type="presParOf" srcId="{9BF4A096-07C9-45CA-A392-90E4574AC517}" destId="{2A014415-A3C7-4AA1-8343-281DA3551BC5}" srcOrd="2" destOrd="0" presId="urn:microsoft.com/office/officeart/2008/layout/LinedList"/>
    <dgm:cxn modelId="{5EC8B3C0-BAC4-43D4-8351-A0A30AC20C8D}" type="presParOf" srcId="{2A014415-A3C7-4AA1-8343-281DA3551BC5}" destId="{7B5BFACA-3253-4657-8B8B-CC89D5B83AC0}" srcOrd="0" destOrd="0" presId="urn:microsoft.com/office/officeart/2008/layout/LinedList"/>
    <dgm:cxn modelId="{F3894CFA-1FB1-4A8E-B064-060B2B2EA92A}" type="presParOf" srcId="{2A014415-A3C7-4AA1-8343-281DA3551BC5}" destId="{8E171197-D2E0-48D3-88F8-698EE864C029}" srcOrd="1" destOrd="0" presId="urn:microsoft.com/office/officeart/2008/layout/LinedList"/>
    <dgm:cxn modelId="{440D5623-7E36-4FEA-ABFD-A970CA2BC9B7}" type="presParOf" srcId="{2A014415-A3C7-4AA1-8343-281DA3551BC5}" destId="{1C55DD85-1129-442D-A975-AEEB54237311}" srcOrd="2" destOrd="0" presId="urn:microsoft.com/office/officeart/2008/layout/LinedList"/>
    <dgm:cxn modelId="{E80091E8-5908-4E9F-BED4-4EDAA4D65B20}" type="presParOf" srcId="{9BF4A096-07C9-45CA-A392-90E4574AC517}" destId="{0224F1F0-85A1-4A69-9F6B-A4F7EA89B3E0}" srcOrd="3" destOrd="0" presId="urn:microsoft.com/office/officeart/2008/layout/LinedList"/>
    <dgm:cxn modelId="{2B7B152E-B352-4F24-8EC5-229F842EC5E8}" type="presParOf" srcId="{9BF4A096-07C9-45CA-A392-90E4574AC517}" destId="{6F2E2AC6-1D1B-4CC1-A172-15722FDADE0B}" srcOrd="4" destOrd="0" presId="urn:microsoft.com/office/officeart/2008/layout/LinedList"/>
    <dgm:cxn modelId="{82EA4EEE-71F5-40CA-84DE-72F9F288F5BB}" type="presParOf" srcId="{6F2E2AC6-1D1B-4CC1-A172-15722FDADE0B}" destId="{32041D17-0746-4A92-91C4-6F1170DADC01}" srcOrd="0" destOrd="0" presId="urn:microsoft.com/office/officeart/2008/layout/LinedList"/>
    <dgm:cxn modelId="{27FCB63A-918C-423A-98B0-CFCE96CB9D10}" type="presParOf" srcId="{6F2E2AC6-1D1B-4CC1-A172-15722FDADE0B}" destId="{2E97628D-5EE3-42A7-A0F5-55C5D62E60C2}" srcOrd="1" destOrd="0" presId="urn:microsoft.com/office/officeart/2008/layout/LinedList"/>
    <dgm:cxn modelId="{D534BBFB-84C7-4286-B6D2-A26E74BD2B7D}" type="presParOf" srcId="{6F2E2AC6-1D1B-4CC1-A172-15722FDADE0B}" destId="{BC466C71-ED75-4E5A-B0E6-287648AAAD27}" srcOrd="2" destOrd="0" presId="urn:microsoft.com/office/officeart/2008/layout/LinedList"/>
    <dgm:cxn modelId="{0A3E987C-81C3-4AD0-BCCF-63287EA47346}" type="presParOf" srcId="{55D68A11-3222-4B49-BDD2-38835A4280C6}" destId="{86B03552-0BE2-4340-952F-AB5B54E78AB5}" srcOrd="2" destOrd="0" presId="urn:microsoft.com/office/officeart/2008/layout/LinedList"/>
    <dgm:cxn modelId="{C2C11286-F45A-49E6-899C-3B3B42208AE7}" type="presParOf" srcId="{55D68A11-3222-4B49-BDD2-38835A4280C6}" destId="{2273F58D-788D-4EC9-AF50-B1AC2129D18D}" srcOrd="3" destOrd="0" presId="urn:microsoft.com/office/officeart/2008/layout/LinedList"/>
    <dgm:cxn modelId="{6FA0B24C-805B-4AC8-BC26-D446143D69D3}" type="presParOf" srcId="{55D68A11-3222-4B49-BDD2-38835A4280C6}" destId="{543F08F6-47F8-4F6A-B998-FBFB16889BC9}" srcOrd="4" destOrd="0" presId="urn:microsoft.com/office/officeart/2008/layout/LinedList"/>
    <dgm:cxn modelId="{474DA5B8-A24A-4671-86EA-7EEBB6BB1E4D}" type="presParOf" srcId="{543F08F6-47F8-4F6A-B998-FBFB16889BC9}" destId="{17940F78-F7E4-4AD8-B6B8-6A706523C51B}" srcOrd="0" destOrd="0" presId="urn:microsoft.com/office/officeart/2008/layout/LinedList"/>
    <dgm:cxn modelId="{68EEFE15-8B4D-49E5-A98D-D3375D6674A9}" type="presParOf" srcId="{543F08F6-47F8-4F6A-B998-FBFB16889BC9}" destId="{C1897988-9B2A-4A67-A592-F5F246DCD1FD}" srcOrd="1" destOrd="0" presId="urn:microsoft.com/office/officeart/2008/layout/LinedList"/>
    <dgm:cxn modelId="{C6B93C11-CE00-436F-948F-0FCAE2C0BE70}" type="presParOf" srcId="{543F08F6-47F8-4F6A-B998-FBFB16889BC9}" destId="{1295C834-BFE5-44FF-8236-C6F922DA5A6D}" srcOrd="2" destOrd="0" presId="urn:microsoft.com/office/officeart/2008/layout/LinedList"/>
    <dgm:cxn modelId="{B04D2AC5-482D-4888-A007-456AE564EB4D}" type="presParOf" srcId="{1295C834-BFE5-44FF-8236-C6F922DA5A6D}" destId="{4586B24B-9D2B-4A4A-BADB-E71E63A8E533}" srcOrd="0" destOrd="0" presId="urn:microsoft.com/office/officeart/2008/layout/LinedList"/>
    <dgm:cxn modelId="{B46AFA1B-C571-4398-B2D5-0634E574E27A}" type="presParOf" srcId="{4586B24B-9D2B-4A4A-BADB-E71E63A8E533}" destId="{4A7CF5A8-F9D3-485A-A3DC-027FD420BAC3}" srcOrd="0" destOrd="0" presId="urn:microsoft.com/office/officeart/2008/layout/LinedList"/>
    <dgm:cxn modelId="{7B770C16-2EE6-4C86-BAA7-F77B6FCC3977}" type="presParOf" srcId="{4586B24B-9D2B-4A4A-BADB-E71E63A8E533}" destId="{5D2E785C-2D02-4937-97A3-81110186E834}" srcOrd="1" destOrd="0" presId="urn:microsoft.com/office/officeart/2008/layout/LinedList"/>
    <dgm:cxn modelId="{C959754E-48CA-4B01-972E-898D26BF5B4C}" type="presParOf" srcId="{4586B24B-9D2B-4A4A-BADB-E71E63A8E533}" destId="{CC91A761-43C7-4C52-B559-4C9868115470}" srcOrd="2" destOrd="0" presId="urn:microsoft.com/office/officeart/2008/layout/LinedList"/>
    <dgm:cxn modelId="{857D8ED8-0020-47D8-BB96-850B4FAF98CE}" type="presParOf" srcId="{1295C834-BFE5-44FF-8236-C6F922DA5A6D}" destId="{1487C514-8AAD-4523-9928-2FBA7257EF20}" srcOrd="1" destOrd="0" presId="urn:microsoft.com/office/officeart/2008/layout/LinedList"/>
    <dgm:cxn modelId="{F0825EB5-4D23-4311-8069-1D05C9C013F2}" type="presParOf" srcId="{1295C834-BFE5-44FF-8236-C6F922DA5A6D}" destId="{BF4C35B4-AFB9-4BAF-9C3A-B5CD3C039E00}" srcOrd="2" destOrd="0" presId="urn:microsoft.com/office/officeart/2008/layout/LinedList"/>
    <dgm:cxn modelId="{F8E09240-4EA5-4990-94EB-16CAE7256DEB}" type="presParOf" srcId="{BF4C35B4-AFB9-4BAF-9C3A-B5CD3C039E00}" destId="{3382FDD6-F576-491E-8F3D-E784B9BB0C5C}" srcOrd="0" destOrd="0" presId="urn:microsoft.com/office/officeart/2008/layout/LinedList"/>
    <dgm:cxn modelId="{D3B7A371-1663-4F50-909C-2E55B99FF920}" type="presParOf" srcId="{BF4C35B4-AFB9-4BAF-9C3A-B5CD3C039E00}" destId="{704D3270-C06B-427D-B30D-E41856F43C62}" srcOrd="1" destOrd="0" presId="urn:microsoft.com/office/officeart/2008/layout/LinedList"/>
    <dgm:cxn modelId="{B0B33734-2797-42B9-ABFD-E02E49B50707}" type="presParOf" srcId="{BF4C35B4-AFB9-4BAF-9C3A-B5CD3C039E00}" destId="{676B4B20-C4A4-4C18-A51F-CC4BA68B6753}" srcOrd="2" destOrd="0" presId="urn:microsoft.com/office/officeart/2008/layout/LinedList"/>
    <dgm:cxn modelId="{B996CD22-689E-4C29-BA92-9FD4EDC83086}" type="presParOf" srcId="{1295C834-BFE5-44FF-8236-C6F922DA5A6D}" destId="{73543C9C-7990-4277-801C-BF7D2DEDD96A}" srcOrd="3" destOrd="0" presId="urn:microsoft.com/office/officeart/2008/layout/LinedList"/>
    <dgm:cxn modelId="{5CB34E65-EB2E-47C9-9A17-16CDDBED3A23}" type="presParOf" srcId="{1295C834-BFE5-44FF-8236-C6F922DA5A6D}" destId="{E63C5B2B-2DC9-47D9-A23B-ABBFDE639955}" srcOrd="4" destOrd="0" presId="urn:microsoft.com/office/officeart/2008/layout/LinedList"/>
    <dgm:cxn modelId="{1A412DCA-7924-4AF7-93EC-721EE2F9C4B0}" type="presParOf" srcId="{E63C5B2B-2DC9-47D9-A23B-ABBFDE639955}" destId="{5B9F815D-C121-4544-9E37-F2C9D2E80FB1}" srcOrd="0" destOrd="0" presId="urn:microsoft.com/office/officeart/2008/layout/LinedList"/>
    <dgm:cxn modelId="{03F7D157-5FD3-4BA2-B5D5-32AAA7982EC6}" type="presParOf" srcId="{E63C5B2B-2DC9-47D9-A23B-ABBFDE639955}" destId="{23A9EDE1-1787-4180-A383-AF2A5E26A2F3}" srcOrd="1" destOrd="0" presId="urn:microsoft.com/office/officeart/2008/layout/LinedList"/>
    <dgm:cxn modelId="{5F330C4D-06D5-41E5-A2FE-FB2FB7AC5DB1}" type="presParOf" srcId="{E63C5B2B-2DC9-47D9-A23B-ABBFDE639955}" destId="{C90DE3BD-27F0-45E3-AAA6-4A2528CC8001}" srcOrd="2" destOrd="0" presId="urn:microsoft.com/office/officeart/2008/layout/LinedList"/>
    <dgm:cxn modelId="{EC3A2EF8-E9A1-444F-B08C-F1057BAD0526}" type="presParOf" srcId="{55D68A11-3222-4B49-BDD2-38835A4280C6}" destId="{FC89D8DD-37D1-47BE-8936-AB26AD4720E2}" srcOrd="5" destOrd="0" presId="urn:microsoft.com/office/officeart/2008/layout/LinedList"/>
    <dgm:cxn modelId="{CBFA7BAE-C077-461A-8713-77E8C539131C}" type="presParOf" srcId="{55D68A11-3222-4B49-BDD2-38835A4280C6}" destId="{687C28BD-7805-455E-8605-08ADFBBFC10B}"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FE9F25-0F57-4291-AEB1-18EB57A4F2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E6134B6-3A54-4879-8EC3-DCB5CDB1819C}">
      <dgm:prSet custT="1"/>
      <dgm:spPr/>
      <dgm:t>
        <a:bodyPr/>
        <a:lstStyle/>
        <a:p>
          <a:pPr algn="ctr"/>
          <a:r>
            <a:rPr lang="en-IN" sz="1400" dirty="0"/>
            <a:t>Not Acceptable</a:t>
          </a:r>
          <a:endParaRPr lang="en-US" sz="1400" dirty="0"/>
        </a:p>
      </dgm:t>
    </dgm:pt>
    <dgm:pt modelId="{592EAB05-94C8-48DD-ABA6-5F9DB4A6861D}" type="parTrans" cxnId="{2CC80C0B-5916-43EF-B9CE-2E7ADBDE2311}">
      <dgm:prSet/>
      <dgm:spPr/>
      <dgm:t>
        <a:bodyPr/>
        <a:lstStyle/>
        <a:p>
          <a:endParaRPr lang="en-US" sz="2000"/>
        </a:p>
      </dgm:t>
    </dgm:pt>
    <dgm:pt modelId="{EB44DF90-10B6-45F0-9E61-7A6986C11B05}" type="sibTrans" cxnId="{2CC80C0B-5916-43EF-B9CE-2E7ADBDE2311}">
      <dgm:prSet/>
      <dgm:spPr/>
      <dgm:t>
        <a:bodyPr/>
        <a:lstStyle/>
        <a:p>
          <a:endParaRPr lang="en-US" sz="2000"/>
        </a:p>
      </dgm:t>
    </dgm:pt>
    <dgm:pt modelId="{FF97F24E-DE77-43D7-8715-FC59F8856E9E}">
      <dgm:prSet custT="1"/>
      <dgm:spPr/>
      <dgm:t>
        <a:bodyPr/>
        <a:lstStyle/>
        <a:p>
          <a:r>
            <a:rPr lang="en-GB" sz="1400" dirty="0"/>
            <a:t>Physical abuse: slapped, pinched</a:t>
          </a:r>
          <a:endParaRPr lang="en-US" sz="1400" dirty="0"/>
        </a:p>
      </dgm:t>
    </dgm:pt>
    <dgm:pt modelId="{8D0CFA73-8755-4758-8506-044FED0B916F}" type="parTrans" cxnId="{3809625D-F9DC-4D05-96D0-50E65F9740F2}">
      <dgm:prSet/>
      <dgm:spPr/>
      <dgm:t>
        <a:bodyPr/>
        <a:lstStyle/>
        <a:p>
          <a:endParaRPr lang="en-US" sz="2000"/>
        </a:p>
      </dgm:t>
    </dgm:pt>
    <dgm:pt modelId="{6556F6A8-D8EA-41CC-84E0-1461A9FACF65}" type="sibTrans" cxnId="{3809625D-F9DC-4D05-96D0-50E65F9740F2}">
      <dgm:prSet/>
      <dgm:spPr/>
      <dgm:t>
        <a:bodyPr/>
        <a:lstStyle/>
        <a:p>
          <a:endParaRPr lang="en-US" sz="2000"/>
        </a:p>
      </dgm:t>
    </dgm:pt>
    <dgm:pt modelId="{5E650017-3EC2-49E0-90BC-FB1BE9BE91A0}">
      <dgm:prSet custT="1"/>
      <dgm:spPr/>
      <dgm:t>
        <a:bodyPr/>
        <a:lstStyle/>
        <a:p>
          <a:pPr algn="ctr"/>
          <a:r>
            <a:rPr lang="en-IN" sz="1400" dirty="0"/>
            <a:t>Not Available</a:t>
          </a:r>
          <a:endParaRPr lang="en-US" sz="1400" dirty="0"/>
        </a:p>
      </dgm:t>
    </dgm:pt>
    <dgm:pt modelId="{F2C8D8DD-B562-4D35-A514-03D4882655BF}" type="parTrans" cxnId="{FC84A99B-338A-490C-8D2C-06F790ADEBD1}">
      <dgm:prSet/>
      <dgm:spPr/>
      <dgm:t>
        <a:bodyPr/>
        <a:lstStyle/>
        <a:p>
          <a:endParaRPr lang="en-US" sz="2000"/>
        </a:p>
      </dgm:t>
    </dgm:pt>
    <dgm:pt modelId="{56F92451-EF50-49FD-B9C9-7128576FEDC4}" type="sibTrans" cxnId="{FC84A99B-338A-490C-8D2C-06F790ADEBD1}">
      <dgm:prSet/>
      <dgm:spPr/>
      <dgm:t>
        <a:bodyPr/>
        <a:lstStyle/>
        <a:p>
          <a:endParaRPr lang="en-US" sz="2000"/>
        </a:p>
      </dgm:t>
    </dgm:pt>
    <dgm:pt modelId="{6A390539-B89D-4527-BAAD-C85D6E4DFDDA}">
      <dgm:prSet custT="1"/>
      <dgm:spPr/>
      <dgm:t>
        <a:bodyPr/>
        <a:lstStyle/>
        <a:p>
          <a:r>
            <a:rPr lang="en-IN" sz="1400" dirty="0"/>
            <a:t>Shortage of beds, consumables and medicines, HR, Lack of Redressal Mechanism</a:t>
          </a:r>
          <a:endParaRPr lang="en-US" sz="1400" dirty="0"/>
        </a:p>
      </dgm:t>
    </dgm:pt>
    <dgm:pt modelId="{8E69FFF7-A89A-4B5F-A0BC-96448D3B783E}" type="parTrans" cxnId="{1B2A7809-CA37-4965-8414-C9B4FDE490DA}">
      <dgm:prSet/>
      <dgm:spPr/>
      <dgm:t>
        <a:bodyPr/>
        <a:lstStyle/>
        <a:p>
          <a:endParaRPr lang="en-US" sz="2000"/>
        </a:p>
      </dgm:t>
    </dgm:pt>
    <dgm:pt modelId="{5B101B9F-F6D0-4843-AC57-C00415AB16A9}" type="sibTrans" cxnId="{1B2A7809-CA37-4965-8414-C9B4FDE490DA}">
      <dgm:prSet/>
      <dgm:spPr/>
      <dgm:t>
        <a:bodyPr/>
        <a:lstStyle/>
        <a:p>
          <a:endParaRPr lang="en-US" sz="2000"/>
        </a:p>
      </dgm:t>
    </dgm:pt>
    <dgm:pt modelId="{D2585661-494A-44BA-A5DA-9E025A521565}">
      <dgm:prSet custT="1"/>
      <dgm:spPr/>
      <dgm:t>
        <a:bodyPr/>
        <a:lstStyle/>
        <a:p>
          <a:pPr algn="ctr"/>
          <a:r>
            <a:rPr lang="en-IN" sz="1400" dirty="0"/>
            <a:t>Not Affordable</a:t>
          </a:r>
          <a:endParaRPr lang="en-US" sz="1400" dirty="0"/>
        </a:p>
      </dgm:t>
    </dgm:pt>
    <dgm:pt modelId="{5C8AA430-AA8C-4D53-84DA-BD39767AFD9D}" type="parTrans" cxnId="{D1CBD06D-F849-4B07-9AEB-B5011A686E52}">
      <dgm:prSet/>
      <dgm:spPr/>
      <dgm:t>
        <a:bodyPr/>
        <a:lstStyle/>
        <a:p>
          <a:endParaRPr lang="en-US" sz="2000"/>
        </a:p>
      </dgm:t>
    </dgm:pt>
    <dgm:pt modelId="{ED259D3E-D0F5-4105-8393-CF6F93619CAE}" type="sibTrans" cxnId="{D1CBD06D-F849-4B07-9AEB-B5011A686E52}">
      <dgm:prSet/>
      <dgm:spPr/>
      <dgm:t>
        <a:bodyPr/>
        <a:lstStyle/>
        <a:p>
          <a:endParaRPr lang="en-US" sz="2000"/>
        </a:p>
      </dgm:t>
    </dgm:pt>
    <dgm:pt modelId="{23D76982-88DD-4638-9650-30CD203B94A0}">
      <dgm:prSet custT="1"/>
      <dgm:spPr/>
      <dgm:t>
        <a:bodyPr/>
        <a:lstStyle/>
        <a:p>
          <a:r>
            <a:rPr lang="en-IN" sz="1400" dirty="0"/>
            <a:t>Private preference</a:t>
          </a:r>
          <a:endParaRPr lang="en-US" sz="1400" dirty="0"/>
        </a:p>
      </dgm:t>
    </dgm:pt>
    <dgm:pt modelId="{C151464B-7BFB-4A60-BCF0-4CAF3D4CB4A4}" type="parTrans" cxnId="{7B7F351C-8FED-41AA-9372-81D29D8BC9CB}">
      <dgm:prSet/>
      <dgm:spPr/>
      <dgm:t>
        <a:bodyPr/>
        <a:lstStyle/>
        <a:p>
          <a:endParaRPr lang="en-US" sz="2000"/>
        </a:p>
      </dgm:t>
    </dgm:pt>
    <dgm:pt modelId="{6C290C3D-1C2C-4144-A859-0C6169FD3081}" type="sibTrans" cxnId="{7B7F351C-8FED-41AA-9372-81D29D8BC9CB}">
      <dgm:prSet/>
      <dgm:spPr/>
      <dgm:t>
        <a:bodyPr/>
        <a:lstStyle/>
        <a:p>
          <a:endParaRPr lang="en-US" sz="2000"/>
        </a:p>
      </dgm:t>
    </dgm:pt>
    <dgm:pt modelId="{B35B9B16-248F-4B4F-88ED-495CFE80E151}">
      <dgm:prSet custT="1"/>
      <dgm:spPr/>
      <dgm:t>
        <a:bodyPr/>
        <a:lstStyle/>
        <a:p>
          <a:pPr algn="ctr"/>
          <a:r>
            <a:rPr lang="en-IN" sz="1400" dirty="0"/>
            <a:t>Not Accessible </a:t>
          </a:r>
          <a:endParaRPr lang="en-US" sz="1400" dirty="0"/>
        </a:p>
      </dgm:t>
    </dgm:pt>
    <dgm:pt modelId="{0C95FB27-7E40-4562-8823-B8EFEAD3053A}" type="parTrans" cxnId="{7EAD0F0F-5564-4C14-A9E7-F4F66B649379}">
      <dgm:prSet/>
      <dgm:spPr/>
      <dgm:t>
        <a:bodyPr/>
        <a:lstStyle/>
        <a:p>
          <a:endParaRPr lang="en-US" sz="2000"/>
        </a:p>
      </dgm:t>
    </dgm:pt>
    <dgm:pt modelId="{07E4B9CC-70F6-4B42-A3AB-1AC3C438272C}" type="sibTrans" cxnId="{7EAD0F0F-5564-4C14-A9E7-F4F66B649379}">
      <dgm:prSet/>
      <dgm:spPr/>
      <dgm:t>
        <a:bodyPr/>
        <a:lstStyle/>
        <a:p>
          <a:endParaRPr lang="en-US" sz="2000"/>
        </a:p>
      </dgm:t>
    </dgm:pt>
    <dgm:pt modelId="{84134D0E-40BD-46A7-91AC-6560EF4DAF6C}">
      <dgm:prSet custT="1"/>
      <dgm:spPr/>
      <dgm:t>
        <a:bodyPr/>
        <a:lstStyle/>
        <a:p>
          <a:r>
            <a:rPr lang="en-IN" sz="1400" dirty="0"/>
            <a:t>Interior location, poor roads</a:t>
          </a:r>
          <a:endParaRPr lang="en-US" sz="1400" dirty="0"/>
        </a:p>
      </dgm:t>
    </dgm:pt>
    <dgm:pt modelId="{2178B831-1DE4-4DED-877D-8C3859B47B7A}" type="parTrans" cxnId="{659A2DDA-DFF8-4E00-A0F5-9AD429476B38}">
      <dgm:prSet/>
      <dgm:spPr/>
      <dgm:t>
        <a:bodyPr/>
        <a:lstStyle/>
        <a:p>
          <a:endParaRPr lang="en-US" sz="2000"/>
        </a:p>
      </dgm:t>
    </dgm:pt>
    <dgm:pt modelId="{43056E71-8BF7-4AD1-9089-E1459CCD036E}" type="sibTrans" cxnId="{659A2DDA-DFF8-4E00-A0F5-9AD429476B38}">
      <dgm:prSet/>
      <dgm:spPr/>
      <dgm:t>
        <a:bodyPr/>
        <a:lstStyle/>
        <a:p>
          <a:endParaRPr lang="en-US" sz="2000"/>
        </a:p>
      </dgm:t>
    </dgm:pt>
    <dgm:pt modelId="{B33DA1DE-42EA-44EC-84C5-E1CE24434E31}">
      <dgm:prSet custT="1"/>
      <dgm:spPr/>
      <dgm:t>
        <a:bodyPr/>
        <a:lstStyle/>
        <a:p>
          <a:r>
            <a:rPr lang="en-IN" sz="1400" dirty="0"/>
            <a:t>Bribery</a:t>
          </a:r>
          <a:endParaRPr lang="en-US" sz="1400" dirty="0"/>
        </a:p>
      </dgm:t>
    </dgm:pt>
    <dgm:pt modelId="{DE22E01A-0CB1-4A2B-BEAA-1F02BD9D47DB}" type="parTrans" cxnId="{ADFEC007-6C4E-46CD-A22B-0636E76F7769}">
      <dgm:prSet/>
      <dgm:spPr/>
      <dgm:t>
        <a:bodyPr/>
        <a:lstStyle/>
        <a:p>
          <a:endParaRPr lang="en-IN" sz="2000"/>
        </a:p>
      </dgm:t>
    </dgm:pt>
    <dgm:pt modelId="{D728D560-3115-46F2-93D2-9DFED064B06B}" type="sibTrans" cxnId="{ADFEC007-6C4E-46CD-A22B-0636E76F7769}">
      <dgm:prSet/>
      <dgm:spPr/>
      <dgm:t>
        <a:bodyPr/>
        <a:lstStyle/>
        <a:p>
          <a:endParaRPr lang="en-IN" sz="2000"/>
        </a:p>
      </dgm:t>
    </dgm:pt>
    <dgm:pt modelId="{4C444F17-6ACF-C541-A2E9-DFF941551EA6}">
      <dgm:prSet custT="1"/>
      <dgm:spPr/>
      <dgm:t>
        <a:bodyPr/>
        <a:lstStyle/>
        <a:p>
          <a:r>
            <a:rPr lang="en-GB" sz="1400" dirty="0"/>
            <a:t>Verbal abuse: harsh and rude language, shouting, reprimanded and blamed</a:t>
          </a:r>
          <a:endParaRPr lang="en-US" sz="1400" dirty="0"/>
        </a:p>
      </dgm:t>
    </dgm:pt>
    <dgm:pt modelId="{86D6CB82-839C-EE45-9C1D-3A06B1CEA6D6}" type="parTrans" cxnId="{A57B8072-19B7-BE4B-8D19-27AFEFD4D44F}">
      <dgm:prSet/>
      <dgm:spPr/>
      <dgm:t>
        <a:bodyPr/>
        <a:lstStyle/>
        <a:p>
          <a:endParaRPr lang="en-GB" sz="2000"/>
        </a:p>
      </dgm:t>
    </dgm:pt>
    <dgm:pt modelId="{FA94978C-2052-A549-9FFB-0E0F59526773}" type="sibTrans" cxnId="{A57B8072-19B7-BE4B-8D19-27AFEFD4D44F}">
      <dgm:prSet/>
      <dgm:spPr/>
      <dgm:t>
        <a:bodyPr/>
        <a:lstStyle/>
        <a:p>
          <a:endParaRPr lang="en-GB" sz="2000"/>
        </a:p>
      </dgm:t>
    </dgm:pt>
    <dgm:pt modelId="{9B03B35B-3B40-1B4F-A582-4990534F7EA0}">
      <dgm:prSet custT="1"/>
      <dgm:spPr/>
      <dgm:t>
        <a:bodyPr/>
        <a:lstStyle/>
        <a:p>
          <a:r>
            <a:rPr lang="en-GB" sz="1400" dirty="0"/>
            <a:t>Stigma and discrimination: </a:t>
          </a:r>
          <a:r>
            <a:rPr lang="en-IN" sz="1400" dirty="0"/>
            <a:t> Preference to Known too</a:t>
          </a:r>
          <a:r>
            <a:rPr lang="en-GB" sz="1400" dirty="0"/>
            <a:t>, heath status</a:t>
          </a:r>
          <a:endParaRPr lang="en-US" sz="1400" dirty="0"/>
        </a:p>
      </dgm:t>
    </dgm:pt>
    <dgm:pt modelId="{29AAB273-1086-4743-B429-559F3C2C4100}" type="parTrans" cxnId="{98F745A2-254C-6345-90E1-D28ED3B698B5}">
      <dgm:prSet/>
      <dgm:spPr/>
      <dgm:t>
        <a:bodyPr/>
        <a:lstStyle/>
        <a:p>
          <a:endParaRPr lang="en-IN" sz="2000"/>
        </a:p>
      </dgm:t>
    </dgm:pt>
    <dgm:pt modelId="{41756E5C-C43C-2E4D-BE98-04D4ADDE21A6}" type="sibTrans" cxnId="{98F745A2-254C-6345-90E1-D28ED3B698B5}">
      <dgm:prSet/>
      <dgm:spPr/>
      <dgm:t>
        <a:bodyPr/>
        <a:lstStyle/>
        <a:p>
          <a:endParaRPr lang="en-IN" sz="2000"/>
        </a:p>
      </dgm:t>
    </dgm:pt>
    <dgm:pt modelId="{1A9A3AE6-B6EC-4D42-980E-929ED4DEDEE1}">
      <dgm:prSet custT="1"/>
      <dgm:spPr/>
      <dgm:t>
        <a:bodyPr/>
        <a:lstStyle/>
        <a:p>
          <a:r>
            <a:rPr lang="en-IN" sz="1400" dirty="0"/>
            <a:t>Lack of Infrastructure</a:t>
          </a:r>
          <a:endParaRPr lang="en-US" sz="1400" dirty="0"/>
        </a:p>
      </dgm:t>
    </dgm:pt>
    <dgm:pt modelId="{E6C4704E-CAB5-8A4C-A776-2A58FEC2EA79}" type="parTrans" cxnId="{F29A1AF6-F212-7A45-9DD8-25D3FAFFDE46}">
      <dgm:prSet/>
      <dgm:spPr/>
      <dgm:t>
        <a:bodyPr/>
        <a:lstStyle/>
        <a:p>
          <a:endParaRPr lang="en-IN" sz="2000"/>
        </a:p>
      </dgm:t>
    </dgm:pt>
    <dgm:pt modelId="{B79702BD-01CD-F643-A906-6B5458A1A783}" type="sibTrans" cxnId="{F29A1AF6-F212-7A45-9DD8-25D3FAFFDE46}">
      <dgm:prSet/>
      <dgm:spPr/>
      <dgm:t>
        <a:bodyPr/>
        <a:lstStyle/>
        <a:p>
          <a:endParaRPr lang="en-IN" sz="2000"/>
        </a:p>
      </dgm:t>
    </dgm:pt>
    <dgm:pt modelId="{DB77B198-EB3B-8D45-B053-1396272358BE}">
      <dgm:prSet custT="1"/>
      <dgm:spPr/>
      <dgm:t>
        <a:bodyPr/>
        <a:lstStyle/>
        <a:p>
          <a:r>
            <a:rPr lang="en-IN" sz="1400" dirty="0"/>
            <a:t>Lack of hygiene</a:t>
          </a:r>
          <a:endParaRPr lang="en-US" sz="1400" dirty="0"/>
        </a:p>
      </dgm:t>
    </dgm:pt>
    <dgm:pt modelId="{FF880BDB-D499-1145-BF05-BBBD1F419B9C}" type="parTrans" cxnId="{6D8411A1-66E9-7242-AFBC-68E4E047766A}">
      <dgm:prSet/>
      <dgm:spPr/>
      <dgm:t>
        <a:bodyPr/>
        <a:lstStyle/>
        <a:p>
          <a:endParaRPr lang="en-IN" sz="2000"/>
        </a:p>
      </dgm:t>
    </dgm:pt>
    <dgm:pt modelId="{F39326E5-185C-8745-A967-91442C01A40C}" type="sibTrans" cxnId="{6D8411A1-66E9-7242-AFBC-68E4E047766A}">
      <dgm:prSet/>
      <dgm:spPr/>
      <dgm:t>
        <a:bodyPr/>
        <a:lstStyle/>
        <a:p>
          <a:endParaRPr lang="en-IN" sz="2000"/>
        </a:p>
      </dgm:t>
    </dgm:pt>
    <dgm:pt modelId="{18E10A83-C238-1D4D-9D58-AA756A033024}">
      <dgm:prSet custT="1"/>
      <dgm:spPr/>
      <dgm:t>
        <a:bodyPr/>
        <a:lstStyle/>
        <a:p>
          <a:r>
            <a:rPr lang="en-US" sz="1400" dirty="0"/>
            <a:t>Lack of appropriate clinical care: </a:t>
          </a:r>
          <a:r>
            <a:rPr lang="en-IN" sz="1400" dirty="0"/>
            <a:t>Not using LA, lack of autonomy,, Care by unskilled/ semi- skilled professionals</a:t>
          </a:r>
          <a:endParaRPr lang="en-US" sz="1400" dirty="0"/>
        </a:p>
      </dgm:t>
    </dgm:pt>
    <dgm:pt modelId="{4C3CE957-ADC6-3B43-AB23-4F2BC230D7D7}" type="parTrans" cxnId="{E9F22E62-FC3C-D946-95C6-7D125709D55D}">
      <dgm:prSet/>
      <dgm:spPr/>
      <dgm:t>
        <a:bodyPr/>
        <a:lstStyle/>
        <a:p>
          <a:endParaRPr lang="en-IN" sz="2000"/>
        </a:p>
      </dgm:t>
    </dgm:pt>
    <dgm:pt modelId="{F96E1785-CBEE-8146-BBB4-CAFBE55F3143}" type="sibTrans" cxnId="{E9F22E62-FC3C-D946-95C6-7D125709D55D}">
      <dgm:prSet/>
      <dgm:spPr/>
      <dgm:t>
        <a:bodyPr/>
        <a:lstStyle/>
        <a:p>
          <a:endParaRPr lang="en-IN" sz="2000"/>
        </a:p>
      </dgm:t>
    </dgm:pt>
    <dgm:pt modelId="{658E6988-B5A0-D64F-8D3E-E6D43785C724}">
      <dgm:prSet custT="1"/>
      <dgm:spPr/>
      <dgm:t>
        <a:bodyPr/>
        <a:lstStyle/>
        <a:p>
          <a:r>
            <a:rPr lang="en-US" sz="1400" dirty="0"/>
            <a:t>Lack of privacy</a:t>
          </a:r>
        </a:p>
      </dgm:t>
    </dgm:pt>
    <dgm:pt modelId="{64C4F744-4144-2A42-9659-8365501AAF45}" type="parTrans" cxnId="{8E09FCCC-8D0C-FF48-B35D-F30791BD6E75}">
      <dgm:prSet/>
      <dgm:spPr/>
      <dgm:t>
        <a:bodyPr/>
        <a:lstStyle/>
        <a:p>
          <a:endParaRPr lang="en-IN" sz="2000"/>
        </a:p>
      </dgm:t>
    </dgm:pt>
    <dgm:pt modelId="{1032AEAB-45A1-194B-B5CE-0E1E4AFFED74}" type="sibTrans" cxnId="{8E09FCCC-8D0C-FF48-B35D-F30791BD6E75}">
      <dgm:prSet/>
      <dgm:spPr/>
      <dgm:t>
        <a:bodyPr/>
        <a:lstStyle/>
        <a:p>
          <a:endParaRPr lang="en-IN" sz="2000"/>
        </a:p>
      </dgm:t>
    </dgm:pt>
    <dgm:pt modelId="{D832501E-35D5-F941-99D2-74BE2CAFC20B}">
      <dgm:prSet custT="1"/>
      <dgm:spPr/>
      <dgm:t>
        <a:bodyPr/>
        <a:lstStyle/>
        <a:p>
          <a:r>
            <a:rPr lang="en-GB" sz="1400" dirty="0"/>
            <a:t>Denied referral</a:t>
          </a:r>
          <a:endParaRPr lang="en-US" sz="1400" dirty="0"/>
        </a:p>
      </dgm:t>
    </dgm:pt>
    <dgm:pt modelId="{BA1245D0-0DFE-DF49-B1A7-1FD58BC66B0A}" type="parTrans" cxnId="{B3E25AB4-CD48-2843-A83A-3724A478E6F7}">
      <dgm:prSet/>
      <dgm:spPr/>
      <dgm:t>
        <a:bodyPr/>
        <a:lstStyle/>
        <a:p>
          <a:endParaRPr lang="en-IN" sz="2000"/>
        </a:p>
      </dgm:t>
    </dgm:pt>
    <dgm:pt modelId="{65B29761-32DE-6348-8FE9-F9FCFC5B2BCD}" type="sibTrans" cxnId="{B3E25AB4-CD48-2843-A83A-3724A478E6F7}">
      <dgm:prSet/>
      <dgm:spPr/>
      <dgm:t>
        <a:bodyPr/>
        <a:lstStyle/>
        <a:p>
          <a:endParaRPr lang="en-IN" sz="2000"/>
        </a:p>
      </dgm:t>
    </dgm:pt>
    <dgm:pt modelId="{F26A4089-A08A-B547-AF22-256CF7243612}">
      <dgm:prSet custT="1"/>
      <dgm:spPr/>
      <dgm:t>
        <a:bodyPr/>
        <a:lstStyle/>
        <a:p>
          <a:r>
            <a:rPr lang="en-GB" sz="1400" dirty="0"/>
            <a:t>Denial of treatment</a:t>
          </a:r>
          <a:endParaRPr lang="en-US" sz="1400" dirty="0"/>
        </a:p>
      </dgm:t>
    </dgm:pt>
    <dgm:pt modelId="{8DCF549B-AB3F-0845-AF37-BE8A431F56A3}" type="parTrans" cxnId="{47A601E4-E004-8F4B-88C3-8711BC9908E9}">
      <dgm:prSet/>
      <dgm:spPr/>
      <dgm:t>
        <a:bodyPr/>
        <a:lstStyle/>
        <a:p>
          <a:endParaRPr lang="en-IN" sz="2000"/>
        </a:p>
      </dgm:t>
    </dgm:pt>
    <dgm:pt modelId="{6C13E5AA-5BE7-DB49-9028-779196C7BC79}" type="sibTrans" cxnId="{47A601E4-E004-8F4B-88C3-8711BC9908E9}">
      <dgm:prSet/>
      <dgm:spPr/>
      <dgm:t>
        <a:bodyPr/>
        <a:lstStyle/>
        <a:p>
          <a:endParaRPr lang="en-IN" sz="2000"/>
        </a:p>
      </dgm:t>
    </dgm:pt>
    <dgm:pt modelId="{B1A69C0B-40D9-1449-8B5F-1A9220C03929}">
      <dgm:prSet custT="1"/>
      <dgm:spPr/>
      <dgm:t>
        <a:bodyPr/>
        <a:lstStyle/>
        <a:p>
          <a:r>
            <a:rPr lang="en-GB" sz="1400" dirty="0"/>
            <a:t>Poor rapport between women and providers:</a:t>
          </a:r>
          <a:r>
            <a:rPr lang="en-IN" sz="1400" dirty="0"/>
            <a:t>Poor attitude of health care worker, Poor communication with patient</a:t>
          </a:r>
          <a:endParaRPr lang="en-US" sz="1400" dirty="0"/>
        </a:p>
      </dgm:t>
    </dgm:pt>
    <dgm:pt modelId="{DE424E94-9FB5-BE4D-BD5C-EF9576B0EF28}" type="parTrans" cxnId="{72C58215-5122-5E43-9A52-3E3CC3F3402E}">
      <dgm:prSet/>
      <dgm:spPr/>
      <dgm:t>
        <a:bodyPr/>
        <a:lstStyle/>
        <a:p>
          <a:endParaRPr lang="en-IN" sz="2000"/>
        </a:p>
      </dgm:t>
    </dgm:pt>
    <dgm:pt modelId="{FAE10772-850F-D74B-A16E-9A0F475630BD}" type="sibTrans" cxnId="{72C58215-5122-5E43-9A52-3E3CC3F3402E}">
      <dgm:prSet/>
      <dgm:spPr/>
      <dgm:t>
        <a:bodyPr/>
        <a:lstStyle/>
        <a:p>
          <a:endParaRPr lang="en-IN" sz="2000"/>
        </a:p>
      </dgm:t>
    </dgm:pt>
    <dgm:pt modelId="{146A2174-0440-9D42-BF80-8955B029F264}">
      <dgm:prSet custT="1"/>
      <dgm:spPr/>
      <dgm:t>
        <a:bodyPr/>
        <a:lstStyle/>
        <a:p>
          <a:r>
            <a:rPr lang="en-IN" sz="1400" dirty="0"/>
            <a:t>Bribery for getting benefits under JSY, JSSK</a:t>
          </a:r>
          <a:endParaRPr lang="en-US" sz="1400" dirty="0"/>
        </a:p>
      </dgm:t>
    </dgm:pt>
    <dgm:pt modelId="{CEC80E33-8BAC-D147-A071-FD5BA659348C}" type="parTrans" cxnId="{7E7DB101-8A33-2A4D-84E5-8384CFEABB8C}">
      <dgm:prSet/>
      <dgm:spPr/>
      <dgm:t>
        <a:bodyPr/>
        <a:lstStyle/>
        <a:p>
          <a:endParaRPr lang="en-IN" sz="2000"/>
        </a:p>
      </dgm:t>
    </dgm:pt>
    <dgm:pt modelId="{D5ADBC5E-2482-7446-A7AD-14C9FD4D8BAC}" type="sibTrans" cxnId="{7E7DB101-8A33-2A4D-84E5-8384CFEABB8C}">
      <dgm:prSet/>
      <dgm:spPr/>
      <dgm:t>
        <a:bodyPr/>
        <a:lstStyle/>
        <a:p>
          <a:endParaRPr lang="en-IN" sz="2000"/>
        </a:p>
      </dgm:t>
    </dgm:pt>
    <dgm:pt modelId="{25A0E4AE-FB32-49E2-A8C8-CF90AAAEAF42}" type="pres">
      <dgm:prSet presAssocID="{69FE9F25-0F57-4291-AEB1-18EB57A4F2E1}" presName="linear" presStyleCnt="0">
        <dgm:presLayoutVars>
          <dgm:dir/>
          <dgm:animLvl val="lvl"/>
          <dgm:resizeHandles val="exact"/>
        </dgm:presLayoutVars>
      </dgm:prSet>
      <dgm:spPr/>
    </dgm:pt>
    <dgm:pt modelId="{CAACA9BE-5017-4681-AEDA-90F9F47CD90F}" type="pres">
      <dgm:prSet presAssocID="{FE6134B6-3A54-4879-8EC3-DCB5CDB1819C}" presName="parentLin" presStyleCnt="0"/>
      <dgm:spPr/>
    </dgm:pt>
    <dgm:pt modelId="{83506EED-84E7-4D83-8CFA-15A35972FD41}" type="pres">
      <dgm:prSet presAssocID="{FE6134B6-3A54-4879-8EC3-DCB5CDB1819C}" presName="parentLeftMargin" presStyleLbl="node1" presStyleIdx="0" presStyleCnt="4"/>
      <dgm:spPr/>
    </dgm:pt>
    <dgm:pt modelId="{D3E99951-4300-4A9D-8A77-E94883D95723}" type="pres">
      <dgm:prSet presAssocID="{FE6134B6-3A54-4879-8EC3-DCB5CDB1819C}" presName="parentText" presStyleLbl="node1" presStyleIdx="0" presStyleCnt="4">
        <dgm:presLayoutVars>
          <dgm:chMax val="0"/>
          <dgm:bulletEnabled val="1"/>
        </dgm:presLayoutVars>
      </dgm:prSet>
      <dgm:spPr/>
    </dgm:pt>
    <dgm:pt modelId="{B333C8BC-B627-4108-B6DF-25FF588116B2}" type="pres">
      <dgm:prSet presAssocID="{FE6134B6-3A54-4879-8EC3-DCB5CDB1819C}" presName="negativeSpace" presStyleCnt="0"/>
      <dgm:spPr/>
    </dgm:pt>
    <dgm:pt modelId="{E24EE28F-DC47-4C53-8300-218D96167CDD}" type="pres">
      <dgm:prSet presAssocID="{FE6134B6-3A54-4879-8EC3-DCB5CDB1819C}" presName="childText" presStyleLbl="conFgAcc1" presStyleIdx="0" presStyleCnt="4">
        <dgm:presLayoutVars>
          <dgm:bulletEnabled val="1"/>
        </dgm:presLayoutVars>
      </dgm:prSet>
      <dgm:spPr/>
    </dgm:pt>
    <dgm:pt modelId="{500E65B3-FE5C-48B5-882D-A1BDAEF1B2E9}" type="pres">
      <dgm:prSet presAssocID="{EB44DF90-10B6-45F0-9E61-7A6986C11B05}" presName="spaceBetweenRectangles" presStyleCnt="0"/>
      <dgm:spPr/>
    </dgm:pt>
    <dgm:pt modelId="{91EA7478-E382-4BC2-9A7A-C6E153BFB11D}" type="pres">
      <dgm:prSet presAssocID="{5E650017-3EC2-49E0-90BC-FB1BE9BE91A0}" presName="parentLin" presStyleCnt="0"/>
      <dgm:spPr/>
    </dgm:pt>
    <dgm:pt modelId="{C272B551-F200-4719-87F4-0F8EE22EEB80}" type="pres">
      <dgm:prSet presAssocID="{5E650017-3EC2-49E0-90BC-FB1BE9BE91A0}" presName="parentLeftMargin" presStyleLbl="node1" presStyleIdx="0" presStyleCnt="4"/>
      <dgm:spPr/>
    </dgm:pt>
    <dgm:pt modelId="{9EAF7512-FA43-41DE-9FEB-5DCE2BA0465E}" type="pres">
      <dgm:prSet presAssocID="{5E650017-3EC2-49E0-90BC-FB1BE9BE91A0}" presName="parentText" presStyleLbl="node1" presStyleIdx="1" presStyleCnt="4">
        <dgm:presLayoutVars>
          <dgm:chMax val="0"/>
          <dgm:bulletEnabled val="1"/>
        </dgm:presLayoutVars>
      </dgm:prSet>
      <dgm:spPr/>
    </dgm:pt>
    <dgm:pt modelId="{53C3D762-9F9F-44C6-A5B5-31809116527D}" type="pres">
      <dgm:prSet presAssocID="{5E650017-3EC2-49E0-90BC-FB1BE9BE91A0}" presName="negativeSpace" presStyleCnt="0"/>
      <dgm:spPr/>
    </dgm:pt>
    <dgm:pt modelId="{D9DCDEE9-630A-44C7-8993-F0D5392822D7}" type="pres">
      <dgm:prSet presAssocID="{5E650017-3EC2-49E0-90BC-FB1BE9BE91A0}" presName="childText" presStyleLbl="conFgAcc1" presStyleIdx="1" presStyleCnt="4">
        <dgm:presLayoutVars>
          <dgm:bulletEnabled val="1"/>
        </dgm:presLayoutVars>
      </dgm:prSet>
      <dgm:spPr/>
    </dgm:pt>
    <dgm:pt modelId="{473CF20E-3E19-43D9-A5FF-9DB57992F5A7}" type="pres">
      <dgm:prSet presAssocID="{56F92451-EF50-49FD-B9C9-7128576FEDC4}" presName="spaceBetweenRectangles" presStyleCnt="0"/>
      <dgm:spPr/>
    </dgm:pt>
    <dgm:pt modelId="{895184E6-F3DC-4DA6-9DCB-BD845F9D5DC5}" type="pres">
      <dgm:prSet presAssocID="{D2585661-494A-44BA-A5DA-9E025A521565}" presName="parentLin" presStyleCnt="0"/>
      <dgm:spPr/>
    </dgm:pt>
    <dgm:pt modelId="{4D21E633-DD96-431C-A4D3-6496BC7B4628}" type="pres">
      <dgm:prSet presAssocID="{D2585661-494A-44BA-A5DA-9E025A521565}" presName="parentLeftMargin" presStyleLbl="node1" presStyleIdx="1" presStyleCnt="4"/>
      <dgm:spPr/>
    </dgm:pt>
    <dgm:pt modelId="{B2AE6D91-CFA5-4372-BDAD-1F036AE8AC3B}" type="pres">
      <dgm:prSet presAssocID="{D2585661-494A-44BA-A5DA-9E025A521565}" presName="parentText" presStyleLbl="node1" presStyleIdx="2" presStyleCnt="4">
        <dgm:presLayoutVars>
          <dgm:chMax val="0"/>
          <dgm:bulletEnabled val="1"/>
        </dgm:presLayoutVars>
      </dgm:prSet>
      <dgm:spPr/>
    </dgm:pt>
    <dgm:pt modelId="{2A707202-5EE9-40C3-B00F-BB064178ADB3}" type="pres">
      <dgm:prSet presAssocID="{D2585661-494A-44BA-A5DA-9E025A521565}" presName="negativeSpace" presStyleCnt="0"/>
      <dgm:spPr/>
    </dgm:pt>
    <dgm:pt modelId="{D7C162A4-144D-49C5-AE20-FC08AB60A813}" type="pres">
      <dgm:prSet presAssocID="{D2585661-494A-44BA-A5DA-9E025A521565}" presName="childText" presStyleLbl="conFgAcc1" presStyleIdx="2" presStyleCnt="4">
        <dgm:presLayoutVars>
          <dgm:bulletEnabled val="1"/>
        </dgm:presLayoutVars>
      </dgm:prSet>
      <dgm:spPr/>
    </dgm:pt>
    <dgm:pt modelId="{4914167D-4C49-4618-8825-1623C060C814}" type="pres">
      <dgm:prSet presAssocID="{ED259D3E-D0F5-4105-8393-CF6F93619CAE}" presName="spaceBetweenRectangles" presStyleCnt="0"/>
      <dgm:spPr/>
    </dgm:pt>
    <dgm:pt modelId="{D1A0931F-D3DC-4A65-994B-115005A677B5}" type="pres">
      <dgm:prSet presAssocID="{B35B9B16-248F-4B4F-88ED-495CFE80E151}" presName="parentLin" presStyleCnt="0"/>
      <dgm:spPr/>
    </dgm:pt>
    <dgm:pt modelId="{53C9FC0E-1E7F-4C83-BE91-B3D6FEF6FA09}" type="pres">
      <dgm:prSet presAssocID="{B35B9B16-248F-4B4F-88ED-495CFE80E151}" presName="parentLeftMargin" presStyleLbl="node1" presStyleIdx="2" presStyleCnt="4"/>
      <dgm:spPr/>
    </dgm:pt>
    <dgm:pt modelId="{62E5645F-4305-4C11-9277-AD95264210E8}" type="pres">
      <dgm:prSet presAssocID="{B35B9B16-248F-4B4F-88ED-495CFE80E151}" presName="parentText" presStyleLbl="node1" presStyleIdx="3" presStyleCnt="4">
        <dgm:presLayoutVars>
          <dgm:chMax val="0"/>
          <dgm:bulletEnabled val="1"/>
        </dgm:presLayoutVars>
      </dgm:prSet>
      <dgm:spPr/>
    </dgm:pt>
    <dgm:pt modelId="{610371EE-3B7B-4AB1-A761-681A5D80904E}" type="pres">
      <dgm:prSet presAssocID="{B35B9B16-248F-4B4F-88ED-495CFE80E151}" presName="negativeSpace" presStyleCnt="0"/>
      <dgm:spPr/>
    </dgm:pt>
    <dgm:pt modelId="{62929271-73FD-43CC-99F4-D193FD5639E2}" type="pres">
      <dgm:prSet presAssocID="{B35B9B16-248F-4B4F-88ED-495CFE80E151}" presName="childText" presStyleLbl="conFgAcc1" presStyleIdx="3" presStyleCnt="4">
        <dgm:presLayoutVars>
          <dgm:bulletEnabled val="1"/>
        </dgm:presLayoutVars>
      </dgm:prSet>
      <dgm:spPr/>
    </dgm:pt>
  </dgm:ptLst>
  <dgm:cxnLst>
    <dgm:cxn modelId="{7E7DB101-8A33-2A4D-84E5-8384CFEABB8C}" srcId="{B35B9B16-248F-4B4F-88ED-495CFE80E151}" destId="{146A2174-0440-9D42-BF80-8955B029F264}" srcOrd="2" destOrd="0" parTransId="{CEC80E33-8BAC-D147-A071-FD5BA659348C}" sibTransId="{D5ADBC5E-2482-7446-A7AD-14C9FD4D8BAC}"/>
    <dgm:cxn modelId="{D4F7D903-3F0B-6041-8656-3F44E075F11C}" type="presOf" srcId="{658E6988-B5A0-D64F-8D3E-E6D43785C724}" destId="{D9DCDEE9-630A-44C7-8993-F0D5392822D7}" srcOrd="0" destOrd="3" presId="urn:microsoft.com/office/officeart/2005/8/layout/list1"/>
    <dgm:cxn modelId="{ADFEC007-6C4E-46CD-A22B-0636E76F7769}" srcId="{D2585661-494A-44BA-A5DA-9E025A521565}" destId="{B33DA1DE-42EA-44EC-84C5-E1CE24434E31}" srcOrd="1" destOrd="0" parTransId="{DE22E01A-0CB1-4A2B-BEAA-1F02BD9D47DB}" sibTransId="{D728D560-3115-46F2-93D2-9DFED064B06B}"/>
    <dgm:cxn modelId="{1B2A7809-CA37-4965-8414-C9B4FDE490DA}" srcId="{5E650017-3EC2-49E0-90BC-FB1BE9BE91A0}" destId="{6A390539-B89D-4527-BAAD-C85D6E4DFDDA}" srcOrd="0" destOrd="0" parTransId="{8E69FFF7-A89A-4B5F-A0BC-96448D3B783E}" sibTransId="{5B101B9F-F6D0-4843-AC57-C00415AB16A9}"/>
    <dgm:cxn modelId="{2CC80C0B-5916-43EF-B9CE-2E7ADBDE2311}" srcId="{69FE9F25-0F57-4291-AEB1-18EB57A4F2E1}" destId="{FE6134B6-3A54-4879-8EC3-DCB5CDB1819C}" srcOrd="0" destOrd="0" parTransId="{592EAB05-94C8-48DD-ABA6-5F9DB4A6861D}" sibTransId="{EB44DF90-10B6-45F0-9E61-7A6986C11B05}"/>
    <dgm:cxn modelId="{7EAD0F0F-5564-4C14-A9E7-F4F66B649379}" srcId="{69FE9F25-0F57-4291-AEB1-18EB57A4F2E1}" destId="{B35B9B16-248F-4B4F-88ED-495CFE80E151}" srcOrd="3" destOrd="0" parTransId="{0C95FB27-7E40-4562-8823-B8EFEAD3053A}" sibTransId="{07E4B9CC-70F6-4B42-A3AB-1AC3C438272C}"/>
    <dgm:cxn modelId="{106C5B10-392C-421F-BC56-80712E661D2C}" type="presOf" srcId="{B35B9B16-248F-4B4F-88ED-495CFE80E151}" destId="{62E5645F-4305-4C11-9277-AD95264210E8}" srcOrd="1" destOrd="0" presId="urn:microsoft.com/office/officeart/2005/8/layout/list1"/>
    <dgm:cxn modelId="{72C58215-5122-5E43-9A52-3E3CC3F3402E}" srcId="{FE6134B6-3A54-4879-8EC3-DCB5CDB1819C}" destId="{B1A69C0B-40D9-1449-8B5F-1A9220C03929}" srcOrd="3" destOrd="0" parTransId="{DE424E94-9FB5-BE4D-BD5C-EF9576B0EF28}" sibTransId="{FAE10772-850F-D74B-A16E-9A0F475630BD}"/>
    <dgm:cxn modelId="{975B9119-13CE-E84C-9B11-6A29B8EF3FD6}" type="presOf" srcId="{9B03B35B-3B40-1B4F-A582-4990534F7EA0}" destId="{E24EE28F-DC47-4C53-8300-218D96167CDD}" srcOrd="0" destOrd="2" presId="urn:microsoft.com/office/officeart/2005/8/layout/list1"/>
    <dgm:cxn modelId="{7B7F351C-8FED-41AA-9372-81D29D8BC9CB}" srcId="{D2585661-494A-44BA-A5DA-9E025A521565}" destId="{23D76982-88DD-4638-9650-30CD203B94A0}" srcOrd="0" destOrd="0" parTransId="{C151464B-7BFB-4A60-BCF0-4CAF3D4CB4A4}" sibTransId="{6C290C3D-1C2C-4144-A859-0C6169FD3081}"/>
    <dgm:cxn modelId="{DA9BAB21-B4C2-3D4E-91F7-A63FF020269A}" type="presOf" srcId="{D832501E-35D5-F941-99D2-74BE2CAFC20B}" destId="{62929271-73FD-43CC-99F4-D193FD5639E2}" srcOrd="0" destOrd="1" presId="urn:microsoft.com/office/officeart/2005/8/layout/list1"/>
    <dgm:cxn modelId="{24A4952A-2C1E-3646-B57D-93FCFC115CF1}" type="presOf" srcId="{F26A4089-A08A-B547-AF22-256CF7243612}" destId="{D9DCDEE9-630A-44C7-8993-F0D5392822D7}" srcOrd="0" destOrd="4" presId="urn:microsoft.com/office/officeart/2005/8/layout/list1"/>
    <dgm:cxn modelId="{507BB93F-D384-4D56-9C51-FD5134C818B5}" type="presOf" srcId="{B35B9B16-248F-4B4F-88ED-495CFE80E151}" destId="{53C9FC0E-1E7F-4C83-BE91-B3D6FEF6FA09}" srcOrd="0" destOrd="0" presId="urn:microsoft.com/office/officeart/2005/8/layout/list1"/>
    <dgm:cxn modelId="{AAA3A54B-890E-4138-AEF4-1C1577E1A7F9}" type="presOf" srcId="{FF97F24E-DE77-43D7-8715-FC59F8856E9E}" destId="{E24EE28F-DC47-4C53-8300-218D96167CDD}" srcOrd="0" destOrd="0" presId="urn:microsoft.com/office/officeart/2005/8/layout/list1"/>
    <dgm:cxn modelId="{2E74154F-FEE0-42F6-8E10-DCDCD76E3640}" type="presOf" srcId="{5E650017-3EC2-49E0-90BC-FB1BE9BE91A0}" destId="{9EAF7512-FA43-41DE-9FEB-5DCE2BA0465E}" srcOrd="1" destOrd="0" presId="urn:microsoft.com/office/officeart/2005/8/layout/list1"/>
    <dgm:cxn modelId="{837EB859-CC66-485E-BF57-C93E280D2BF5}" type="presOf" srcId="{6A390539-B89D-4527-BAAD-C85D6E4DFDDA}" destId="{D9DCDEE9-630A-44C7-8993-F0D5392822D7}" srcOrd="0" destOrd="0" presId="urn:microsoft.com/office/officeart/2005/8/layout/list1"/>
    <dgm:cxn modelId="{3809625D-F9DC-4D05-96D0-50E65F9740F2}" srcId="{FE6134B6-3A54-4879-8EC3-DCB5CDB1819C}" destId="{FF97F24E-DE77-43D7-8715-FC59F8856E9E}" srcOrd="0" destOrd="0" parTransId="{8D0CFA73-8755-4758-8506-044FED0B916F}" sibTransId="{6556F6A8-D8EA-41CC-84E0-1461A9FACF65}"/>
    <dgm:cxn modelId="{81142E5F-69CE-5F46-B3AE-6326889AF797}" type="presOf" srcId="{1A9A3AE6-B6EC-4D42-980E-929ED4DEDEE1}" destId="{D9DCDEE9-630A-44C7-8993-F0D5392822D7}" srcOrd="0" destOrd="1" presId="urn:microsoft.com/office/officeart/2005/8/layout/list1"/>
    <dgm:cxn modelId="{E9F22E62-FC3C-D946-95C6-7D125709D55D}" srcId="{5E650017-3EC2-49E0-90BC-FB1BE9BE91A0}" destId="{18E10A83-C238-1D4D-9D58-AA756A033024}" srcOrd="5" destOrd="0" parTransId="{4C3CE957-ADC6-3B43-AB23-4F2BC230D7D7}" sibTransId="{F96E1785-CBEE-8146-BBB4-CAFBE55F3143}"/>
    <dgm:cxn modelId="{D1CBD06D-F849-4B07-9AEB-B5011A686E52}" srcId="{69FE9F25-0F57-4291-AEB1-18EB57A4F2E1}" destId="{D2585661-494A-44BA-A5DA-9E025A521565}" srcOrd="2" destOrd="0" parTransId="{5C8AA430-AA8C-4D53-84DA-BD39767AFD9D}" sibTransId="{ED259D3E-D0F5-4105-8393-CF6F93619CAE}"/>
    <dgm:cxn modelId="{A57B8072-19B7-BE4B-8D19-27AFEFD4D44F}" srcId="{FE6134B6-3A54-4879-8EC3-DCB5CDB1819C}" destId="{4C444F17-6ACF-C541-A2E9-DFF941551EA6}" srcOrd="1" destOrd="0" parTransId="{86D6CB82-839C-EE45-9C1D-3A06B1CEA6D6}" sibTransId="{FA94978C-2052-A549-9FFB-0E0F59526773}"/>
    <dgm:cxn modelId="{9F626A78-496B-4967-9E11-ADA73AB71CA1}" type="presOf" srcId="{B33DA1DE-42EA-44EC-84C5-E1CE24434E31}" destId="{D7C162A4-144D-49C5-AE20-FC08AB60A813}" srcOrd="0" destOrd="1" presId="urn:microsoft.com/office/officeart/2005/8/layout/list1"/>
    <dgm:cxn modelId="{FC84A99B-338A-490C-8D2C-06F790ADEBD1}" srcId="{69FE9F25-0F57-4291-AEB1-18EB57A4F2E1}" destId="{5E650017-3EC2-49E0-90BC-FB1BE9BE91A0}" srcOrd="1" destOrd="0" parTransId="{F2C8D8DD-B562-4D35-A514-03D4882655BF}" sibTransId="{56F92451-EF50-49FD-B9C9-7128576FEDC4}"/>
    <dgm:cxn modelId="{6D8411A1-66E9-7242-AFBC-68E4E047766A}" srcId="{5E650017-3EC2-49E0-90BC-FB1BE9BE91A0}" destId="{DB77B198-EB3B-8D45-B053-1396272358BE}" srcOrd="2" destOrd="0" parTransId="{FF880BDB-D499-1145-BF05-BBBD1F419B9C}" sibTransId="{F39326E5-185C-8745-A967-91442C01A40C}"/>
    <dgm:cxn modelId="{98F745A2-254C-6345-90E1-D28ED3B698B5}" srcId="{FE6134B6-3A54-4879-8EC3-DCB5CDB1819C}" destId="{9B03B35B-3B40-1B4F-A582-4990534F7EA0}" srcOrd="2" destOrd="0" parTransId="{29AAB273-1086-4743-B429-559F3C2C4100}" sibTransId="{41756E5C-C43C-2E4D-BE98-04D4ADDE21A6}"/>
    <dgm:cxn modelId="{3157F7B2-8828-4089-9E6F-A4AA1ADDB5DD}" type="presOf" srcId="{5E650017-3EC2-49E0-90BC-FB1BE9BE91A0}" destId="{C272B551-F200-4719-87F4-0F8EE22EEB80}" srcOrd="0" destOrd="0" presId="urn:microsoft.com/office/officeart/2005/8/layout/list1"/>
    <dgm:cxn modelId="{B3E25AB4-CD48-2843-A83A-3724A478E6F7}" srcId="{B35B9B16-248F-4B4F-88ED-495CFE80E151}" destId="{D832501E-35D5-F941-99D2-74BE2CAFC20B}" srcOrd="1" destOrd="0" parTransId="{BA1245D0-0DFE-DF49-B1A7-1FD58BC66B0A}" sibTransId="{65B29761-32DE-6348-8FE9-F9FCFC5B2BCD}"/>
    <dgm:cxn modelId="{8E09FCCC-8D0C-FF48-B35D-F30791BD6E75}" srcId="{5E650017-3EC2-49E0-90BC-FB1BE9BE91A0}" destId="{658E6988-B5A0-D64F-8D3E-E6D43785C724}" srcOrd="3" destOrd="0" parTransId="{64C4F744-4144-2A42-9659-8365501AAF45}" sibTransId="{1032AEAB-45A1-194B-B5CE-0E1E4AFFED74}"/>
    <dgm:cxn modelId="{5843FCD3-C0DE-D942-901C-EDD245E42F24}" type="presOf" srcId="{146A2174-0440-9D42-BF80-8955B029F264}" destId="{62929271-73FD-43CC-99F4-D193FD5639E2}" srcOrd="0" destOrd="2" presId="urn:microsoft.com/office/officeart/2005/8/layout/list1"/>
    <dgm:cxn modelId="{2F5912D4-C71B-4E50-B1D5-3AC08389A29C}" type="presOf" srcId="{FE6134B6-3A54-4879-8EC3-DCB5CDB1819C}" destId="{83506EED-84E7-4D83-8CFA-15A35972FD41}" srcOrd="0" destOrd="0" presId="urn:microsoft.com/office/officeart/2005/8/layout/list1"/>
    <dgm:cxn modelId="{CD9B50D7-B66A-4795-9CF8-BF7F52435D74}" type="presOf" srcId="{D2585661-494A-44BA-A5DA-9E025A521565}" destId="{4D21E633-DD96-431C-A4D3-6496BC7B4628}" srcOrd="0" destOrd="0" presId="urn:microsoft.com/office/officeart/2005/8/layout/list1"/>
    <dgm:cxn modelId="{659A2DDA-DFF8-4E00-A0F5-9AD429476B38}" srcId="{B35B9B16-248F-4B4F-88ED-495CFE80E151}" destId="{84134D0E-40BD-46A7-91AC-6560EF4DAF6C}" srcOrd="0" destOrd="0" parTransId="{2178B831-1DE4-4DED-877D-8C3859B47B7A}" sibTransId="{43056E71-8BF7-4AD1-9089-E1459CCD036E}"/>
    <dgm:cxn modelId="{1B939DDC-59A5-604C-8641-61731FDB8551}" type="presOf" srcId="{DB77B198-EB3B-8D45-B053-1396272358BE}" destId="{D9DCDEE9-630A-44C7-8993-F0D5392822D7}" srcOrd="0" destOrd="2" presId="urn:microsoft.com/office/officeart/2005/8/layout/list1"/>
    <dgm:cxn modelId="{2ED30EE1-458C-214B-93D5-B39A2E4D8B1D}" type="presOf" srcId="{18E10A83-C238-1D4D-9D58-AA756A033024}" destId="{D9DCDEE9-630A-44C7-8993-F0D5392822D7}" srcOrd="0" destOrd="5" presId="urn:microsoft.com/office/officeart/2005/8/layout/list1"/>
    <dgm:cxn modelId="{458F5BE2-D54D-40D8-9697-7E3308846AB4}" type="presOf" srcId="{23D76982-88DD-4638-9650-30CD203B94A0}" destId="{D7C162A4-144D-49C5-AE20-FC08AB60A813}" srcOrd="0" destOrd="0" presId="urn:microsoft.com/office/officeart/2005/8/layout/list1"/>
    <dgm:cxn modelId="{47A601E4-E004-8F4B-88C3-8711BC9908E9}" srcId="{5E650017-3EC2-49E0-90BC-FB1BE9BE91A0}" destId="{F26A4089-A08A-B547-AF22-256CF7243612}" srcOrd="4" destOrd="0" parTransId="{8DCF549B-AB3F-0845-AF37-BE8A431F56A3}" sibTransId="{6C13E5AA-5BE7-DB49-9028-779196C7BC79}"/>
    <dgm:cxn modelId="{9CD851EF-5CEB-433C-B4E7-0088EF9BAC4E}" type="presOf" srcId="{84134D0E-40BD-46A7-91AC-6560EF4DAF6C}" destId="{62929271-73FD-43CC-99F4-D193FD5639E2}" srcOrd="0" destOrd="0" presId="urn:microsoft.com/office/officeart/2005/8/layout/list1"/>
    <dgm:cxn modelId="{480C08F4-FA68-4B21-B4AD-A506093E796D}" type="presOf" srcId="{FE6134B6-3A54-4879-8EC3-DCB5CDB1819C}" destId="{D3E99951-4300-4A9D-8A77-E94883D95723}" srcOrd="1" destOrd="0" presId="urn:microsoft.com/office/officeart/2005/8/layout/list1"/>
    <dgm:cxn modelId="{F29A1AF6-F212-7A45-9DD8-25D3FAFFDE46}" srcId="{5E650017-3EC2-49E0-90BC-FB1BE9BE91A0}" destId="{1A9A3AE6-B6EC-4D42-980E-929ED4DEDEE1}" srcOrd="1" destOrd="0" parTransId="{E6C4704E-CAB5-8A4C-A776-2A58FEC2EA79}" sibTransId="{B79702BD-01CD-F643-A906-6B5458A1A783}"/>
    <dgm:cxn modelId="{2A9A14F7-1849-429C-B8D4-D2C549C7E085}" type="presOf" srcId="{D2585661-494A-44BA-A5DA-9E025A521565}" destId="{B2AE6D91-CFA5-4372-BDAD-1F036AE8AC3B}" srcOrd="1" destOrd="0" presId="urn:microsoft.com/office/officeart/2005/8/layout/list1"/>
    <dgm:cxn modelId="{BB7D4EF7-79C0-A240-BBBC-FAA4F2C851D1}" type="presOf" srcId="{B1A69C0B-40D9-1449-8B5F-1A9220C03929}" destId="{E24EE28F-DC47-4C53-8300-218D96167CDD}" srcOrd="0" destOrd="3" presId="urn:microsoft.com/office/officeart/2005/8/layout/list1"/>
    <dgm:cxn modelId="{8D1C4CF8-50E5-4AC4-8826-B1C572F5E9A3}" type="presOf" srcId="{69FE9F25-0F57-4291-AEB1-18EB57A4F2E1}" destId="{25A0E4AE-FB32-49E2-A8C8-CF90AAAEAF42}" srcOrd="0" destOrd="0" presId="urn:microsoft.com/office/officeart/2005/8/layout/list1"/>
    <dgm:cxn modelId="{4D8C0CFA-E2BC-5444-BF37-7B0AD8F29A63}" type="presOf" srcId="{4C444F17-6ACF-C541-A2E9-DFF941551EA6}" destId="{E24EE28F-DC47-4C53-8300-218D96167CDD}" srcOrd="0" destOrd="1" presId="urn:microsoft.com/office/officeart/2005/8/layout/list1"/>
    <dgm:cxn modelId="{565A194B-99CB-4649-BA04-D827B2674A67}" type="presParOf" srcId="{25A0E4AE-FB32-49E2-A8C8-CF90AAAEAF42}" destId="{CAACA9BE-5017-4681-AEDA-90F9F47CD90F}" srcOrd="0" destOrd="0" presId="urn:microsoft.com/office/officeart/2005/8/layout/list1"/>
    <dgm:cxn modelId="{358C4CA9-FE72-488A-9DB0-F75840B00868}" type="presParOf" srcId="{CAACA9BE-5017-4681-AEDA-90F9F47CD90F}" destId="{83506EED-84E7-4D83-8CFA-15A35972FD41}" srcOrd="0" destOrd="0" presId="urn:microsoft.com/office/officeart/2005/8/layout/list1"/>
    <dgm:cxn modelId="{DB5B9AA9-4FAD-41E8-A85B-731641402AFB}" type="presParOf" srcId="{CAACA9BE-5017-4681-AEDA-90F9F47CD90F}" destId="{D3E99951-4300-4A9D-8A77-E94883D95723}" srcOrd="1" destOrd="0" presId="urn:microsoft.com/office/officeart/2005/8/layout/list1"/>
    <dgm:cxn modelId="{89D360E6-8EE8-454D-9309-3B3D2094526C}" type="presParOf" srcId="{25A0E4AE-FB32-49E2-A8C8-CF90AAAEAF42}" destId="{B333C8BC-B627-4108-B6DF-25FF588116B2}" srcOrd="1" destOrd="0" presId="urn:microsoft.com/office/officeart/2005/8/layout/list1"/>
    <dgm:cxn modelId="{2AF09A1D-0D8F-44CC-9571-9DB7619F733E}" type="presParOf" srcId="{25A0E4AE-FB32-49E2-A8C8-CF90AAAEAF42}" destId="{E24EE28F-DC47-4C53-8300-218D96167CDD}" srcOrd="2" destOrd="0" presId="urn:microsoft.com/office/officeart/2005/8/layout/list1"/>
    <dgm:cxn modelId="{E7B8C9CE-41CC-4D42-A8C3-8B0C945A563B}" type="presParOf" srcId="{25A0E4AE-FB32-49E2-A8C8-CF90AAAEAF42}" destId="{500E65B3-FE5C-48B5-882D-A1BDAEF1B2E9}" srcOrd="3" destOrd="0" presId="urn:microsoft.com/office/officeart/2005/8/layout/list1"/>
    <dgm:cxn modelId="{D7D089E5-6E02-4CDE-A59C-4A3CEE1A4D07}" type="presParOf" srcId="{25A0E4AE-FB32-49E2-A8C8-CF90AAAEAF42}" destId="{91EA7478-E382-4BC2-9A7A-C6E153BFB11D}" srcOrd="4" destOrd="0" presId="urn:microsoft.com/office/officeart/2005/8/layout/list1"/>
    <dgm:cxn modelId="{F28C482A-80A0-4ADF-B257-C27D7633705A}" type="presParOf" srcId="{91EA7478-E382-4BC2-9A7A-C6E153BFB11D}" destId="{C272B551-F200-4719-87F4-0F8EE22EEB80}" srcOrd="0" destOrd="0" presId="urn:microsoft.com/office/officeart/2005/8/layout/list1"/>
    <dgm:cxn modelId="{DE8BEE2C-7848-4F7C-AC90-4F1D38ADB0FA}" type="presParOf" srcId="{91EA7478-E382-4BC2-9A7A-C6E153BFB11D}" destId="{9EAF7512-FA43-41DE-9FEB-5DCE2BA0465E}" srcOrd="1" destOrd="0" presId="urn:microsoft.com/office/officeart/2005/8/layout/list1"/>
    <dgm:cxn modelId="{4F722C84-B12A-4EDA-9D4F-6488029744B4}" type="presParOf" srcId="{25A0E4AE-FB32-49E2-A8C8-CF90AAAEAF42}" destId="{53C3D762-9F9F-44C6-A5B5-31809116527D}" srcOrd="5" destOrd="0" presId="urn:microsoft.com/office/officeart/2005/8/layout/list1"/>
    <dgm:cxn modelId="{3DD62BF6-881B-4B5E-9DD7-6150BB874A5B}" type="presParOf" srcId="{25A0E4AE-FB32-49E2-A8C8-CF90AAAEAF42}" destId="{D9DCDEE9-630A-44C7-8993-F0D5392822D7}" srcOrd="6" destOrd="0" presId="urn:microsoft.com/office/officeart/2005/8/layout/list1"/>
    <dgm:cxn modelId="{711C8CFE-EAE7-44A5-9DD3-0898B76AB70B}" type="presParOf" srcId="{25A0E4AE-FB32-49E2-A8C8-CF90AAAEAF42}" destId="{473CF20E-3E19-43D9-A5FF-9DB57992F5A7}" srcOrd="7" destOrd="0" presId="urn:microsoft.com/office/officeart/2005/8/layout/list1"/>
    <dgm:cxn modelId="{DF2F6CBB-E2DC-481D-B57E-6F2F5B4D07BF}" type="presParOf" srcId="{25A0E4AE-FB32-49E2-A8C8-CF90AAAEAF42}" destId="{895184E6-F3DC-4DA6-9DCB-BD845F9D5DC5}" srcOrd="8" destOrd="0" presId="urn:microsoft.com/office/officeart/2005/8/layout/list1"/>
    <dgm:cxn modelId="{D2F765DE-D55D-4B31-BB8E-1738D1DC0D91}" type="presParOf" srcId="{895184E6-F3DC-4DA6-9DCB-BD845F9D5DC5}" destId="{4D21E633-DD96-431C-A4D3-6496BC7B4628}" srcOrd="0" destOrd="0" presId="urn:microsoft.com/office/officeart/2005/8/layout/list1"/>
    <dgm:cxn modelId="{8B53AE6A-0317-462A-B77E-F0964AE260E1}" type="presParOf" srcId="{895184E6-F3DC-4DA6-9DCB-BD845F9D5DC5}" destId="{B2AE6D91-CFA5-4372-BDAD-1F036AE8AC3B}" srcOrd="1" destOrd="0" presId="urn:microsoft.com/office/officeart/2005/8/layout/list1"/>
    <dgm:cxn modelId="{B6702DC2-E412-46B5-A7B1-B168F82B7649}" type="presParOf" srcId="{25A0E4AE-FB32-49E2-A8C8-CF90AAAEAF42}" destId="{2A707202-5EE9-40C3-B00F-BB064178ADB3}" srcOrd="9" destOrd="0" presId="urn:microsoft.com/office/officeart/2005/8/layout/list1"/>
    <dgm:cxn modelId="{B1CADCAD-AEE5-4796-82CD-81FC2DD7FAA1}" type="presParOf" srcId="{25A0E4AE-FB32-49E2-A8C8-CF90AAAEAF42}" destId="{D7C162A4-144D-49C5-AE20-FC08AB60A813}" srcOrd="10" destOrd="0" presId="urn:microsoft.com/office/officeart/2005/8/layout/list1"/>
    <dgm:cxn modelId="{B74447ED-A189-46FA-AC34-2F9707810AC1}" type="presParOf" srcId="{25A0E4AE-FB32-49E2-A8C8-CF90AAAEAF42}" destId="{4914167D-4C49-4618-8825-1623C060C814}" srcOrd="11" destOrd="0" presId="urn:microsoft.com/office/officeart/2005/8/layout/list1"/>
    <dgm:cxn modelId="{0A50377C-2514-4162-AA8A-7965EC4618B5}" type="presParOf" srcId="{25A0E4AE-FB32-49E2-A8C8-CF90AAAEAF42}" destId="{D1A0931F-D3DC-4A65-994B-115005A677B5}" srcOrd="12" destOrd="0" presId="urn:microsoft.com/office/officeart/2005/8/layout/list1"/>
    <dgm:cxn modelId="{CBC29E3D-0833-456D-BF19-0F13E64A5332}" type="presParOf" srcId="{D1A0931F-D3DC-4A65-994B-115005A677B5}" destId="{53C9FC0E-1E7F-4C83-BE91-B3D6FEF6FA09}" srcOrd="0" destOrd="0" presId="urn:microsoft.com/office/officeart/2005/8/layout/list1"/>
    <dgm:cxn modelId="{F24FF13A-7842-4B78-857D-8C02C4351F5C}" type="presParOf" srcId="{D1A0931F-D3DC-4A65-994B-115005A677B5}" destId="{62E5645F-4305-4C11-9277-AD95264210E8}" srcOrd="1" destOrd="0" presId="urn:microsoft.com/office/officeart/2005/8/layout/list1"/>
    <dgm:cxn modelId="{02EA7F3D-D928-47B4-81EF-796C5F02D8F5}" type="presParOf" srcId="{25A0E4AE-FB32-49E2-A8C8-CF90AAAEAF42}" destId="{610371EE-3B7B-4AB1-A761-681A5D80904E}" srcOrd="13" destOrd="0" presId="urn:microsoft.com/office/officeart/2005/8/layout/list1"/>
    <dgm:cxn modelId="{DA3C18A6-9A7E-4E54-9D94-C6DFB6181FC2}" type="presParOf" srcId="{25A0E4AE-FB32-49E2-A8C8-CF90AAAEAF42}" destId="{62929271-73FD-43CC-99F4-D193FD5639E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37017C-B31A-1D42-A14A-F906DF4F95F4}"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8568BC01-5A30-D746-9CC9-0B267E4469D7}">
      <dgm:prSet phldrT="[Text]" custT="1"/>
      <dgm: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8100000" algn="tr" rotWithShape="0">
            <a:prstClr val="black">
              <a:alpha val="40000"/>
            </a:prstClr>
          </a:outerShdw>
        </a:effectLst>
      </dgm:spPr>
      <dgm:t>
        <a:bodyPr/>
        <a:lstStyle/>
        <a:p>
          <a:pPr algn="ctr"/>
          <a:r>
            <a:rPr lang="en-GB" sz="4800" dirty="0">
              <a:solidFill>
                <a:schemeClr val="tx1">
                  <a:lumMod val="95000"/>
                  <a:lumOff val="5000"/>
                </a:schemeClr>
              </a:solidFill>
              <a:latin typeface="Cooper Black" panose="0208090404030B020404" pitchFamily="18" charset="77"/>
            </a:rPr>
            <a:t>“</a:t>
          </a:r>
          <a:r>
            <a:rPr lang="en-GB" sz="2400" i="1" dirty="0" err="1">
              <a:solidFill>
                <a:schemeClr val="tx1"/>
              </a:solidFill>
            </a:rPr>
            <a:t>Yaha</a:t>
          </a:r>
          <a:r>
            <a:rPr lang="en-GB" sz="2400" i="1" dirty="0">
              <a:solidFill>
                <a:schemeClr val="tx1"/>
              </a:solidFill>
            </a:rPr>
            <a:t> ultrasound </a:t>
          </a:r>
          <a:r>
            <a:rPr lang="en-GB" sz="2400" i="1" dirty="0" err="1">
              <a:solidFill>
                <a:schemeClr val="tx1"/>
              </a:solidFill>
            </a:rPr>
            <a:t>karvane</a:t>
          </a:r>
          <a:r>
            <a:rPr lang="en-GB" sz="2400" i="1" dirty="0">
              <a:solidFill>
                <a:schemeClr val="tx1"/>
              </a:solidFill>
            </a:rPr>
            <a:t> k </a:t>
          </a:r>
          <a:r>
            <a:rPr lang="en-GB" sz="2400" i="1" dirty="0" err="1">
              <a:solidFill>
                <a:schemeClr val="tx1"/>
              </a:solidFill>
            </a:rPr>
            <a:t>liye</a:t>
          </a:r>
          <a:r>
            <a:rPr lang="en-GB" sz="2400" i="1" dirty="0">
              <a:solidFill>
                <a:schemeClr val="tx1"/>
              </a:solidFill>
            </a:rPr>
            <a:t> number </a:t>
          </a:r>
          <a:r>
            <a:rPr lang="en-GB" sz="2400" i="1" dirty="0" err="1">
              <a:solidFill>
                <a:schemeClr val="tx1"/>
              </a:solidFill>
            </a:rPr>
            <a:t>lagana</a:t>
          </a:r>
          <a:r>
            <a:rPr lang="en-GB" sz="2400" i="1" dirty="0">
              <a:solidFill>
                <a:schemeClr val="tx1"/>
              </a:solidFill>
            </a:rPr>
            <a:t> </a:t>
          </a:r>
          <a:r>
            <a:rPr lang="en-GB" sz="2400" i="1" dirty="0" err="1">
              <a:solidFill>
                <a:schemeClr val="tx1"/>
              </a:solidFill>
            </a:rPr>
            <a:t>padta</a:t>
          </a:r>
          <a:r>
            <a:rPr lang="en-GB" sz="2400" i="1" dirty="0">
              <a:solidFill>
                <a:schemeClr val="tx1"/>
              </a:solidFill>
            </a:rPr>
            <a:t> </a:t>
          </a:r>
          <a:r>
            <a:rPr lang="en-GB" sz="2400" i="1" dirty="0" err="1">
              <a:solidFill>
                <a:schemeClr val="tx1"/>
              </a:solidFill>
            </a:rPr>
            <a:t>hai</a:t>
          </a:r>
          <a:r>
            <a:rPr lang="en-GB" sz="2400" i="1" dirty="0">
              <a:solidFill>
                <a:schemeClr val="tx1"/>
              </a:solidFill>
            </a:rPr>
            <a:t> abb date </a:t>
          </a:r>
          <a:r>
            <a:rPr lang="en-GB" sz="2400" i="1" dirty="0" err="1">
              <a:solidFill>
                <a:schemeClr val="tx1"/>
              </a:solidFill>
            </a:rPr>
            <a:t>bahot</a:t>
          </a:r>
          <a:r>
            <a:rPr lang="en-GB" sz="2400" i="1" dirty="0">
              <a:solidFill>
                <a:schemeClr val="tx1"/>
              </a:solidFill>
            </a:rPr>
            <a:t> din </a:t>
          </a:r>
          <a:r>
            <a:rPr lang="en-GB" sz="2400" i="1" dirty="0" err="1">
              <a:solidFill>
                <a:schemeClr val="tx1"/>
              </a:solidFill>
            </a:rPr>
            <a:t>baad</a:t>
          </a:r>
          <a:r>
            <a:rPr lang="en-GB" sz="2400" i="1" dirty="0">
              <a:solidFill>
                <a:schemeClr val="tx1"/>
              </a:solidFill>
            </a:rPr>
            <a:t> ki </a:t>
          </a:r>
          <a:r>
            <a:rPr lang="en-GB" sz="2400" i="1" dirty="0" err="1">
              <a:solidFill>
                <a:schemeClr val="tx1"/>
              </a:solidFill>
            </a:rPr>
            <a:t>milti</a:t>
          </a:r>
          <a:r>
            <a:rPr lang="en-GB" sz="2400" i="1" dirty="0">
              <a:solidFill>
                <a:schemeClr val="tx1"/>
              </a:solidFill>
            </a:rPr>
            <a:t> </a:t>
          </a:r>
          <a:r>
            <a:rPr lang="en-GB" sz="2400" i="1" dirty="0" err="1">
              <a:solidFill>
                <a:schemeClr val="tx1"/>
              </a:solidFill>
            </a:rPr>
            <a:t>hai</a:t>
          </a:r>
          <a:r>
            <a:rPr lang="en-GB" sz="2400" i="1" dirty="0">
              <a:solidFill>
                <a:schemeClr val="tx1"/>
              </a:solidFill>
            </a:rPr>
            <a:t> abb </a:t>
          </a:r>
          <a:r>
            <a:rPr lang="en-GB" sz="2400" i="1" dirty="0" err="1">
              <a:solidFill>
                <a:schemeClr val="tx1"/>
              </a:solidFill>
            </a:rPr>
            <a:t>majboori</a:t>
          </a:r>
          <a:r>
            <a:rPr lang="en-GB" sz="2400" i="1" dirty="0">
              <a:solidFill>
                <a:schemeClr val="tx1"/>
              </a:solidFill>
            </a:rPr>
            <a:t> </a:t>
          </a:r>
          <a:r>
            <a:rPr lang="en-GB" sz="2400" i="1" dirty="0" err="1">
              <a:solidFill>
                <a:schemeClr val="tx1"/>
              </a:solidFill>
            </a:rPr>
            <a:t>mai</a:t>
          </a:r>
          <a:r>
            <a:rPr lang="en-GB" sz="2400" i="1" dirty="0">
              <a:solidFill>
                <a:schemeClr val="tx1"/>
              </a:solidFill>
            </a:rPr>
            <a:t> </a:t>
          </a:r>
          <a:r>
            <a:rPr lang="en-GB" sz="2400" i="1" dirty="0" err="1">
              <a:solidFill>
                <a:schemeClr val="tx1"/>
              </a:solidFill>
            </a:rPr>
            <a:t>bahar</a:t>
          </a:r>
          <a:r>
            <a:rPr lang="en-GB" sz="2400" i="1" dirty="0">
              <a:solidFill>
                <a:schemeClr val="tx1"/>
              </a:solidFill>
            </a:rPr>
            <a:t> </a:t>
          </a:r>
          <a:r>
            <a:rPr lang="en-GB" sz="2400" i="1" dirty="0" err="1">
              <a:solidFill>
                <a:schemeClr val="tx1"/>
              </a:solidFill>
            </a:rPr>
            <a:t>kervana</a:t>
          </a:r>
          <a:r>
            <a:rPr lang="en-GB" sz="2400" i="1" dirty="0">
              <a:solidFill>
                <a:schemeClr val="tx1"/>
              </a:solidFill>
            </a:rPr>
            <a:t> </a:t>
          </a:r>
          <a:r>
            <a:rPr lang="en-GB" sz="2400" i="1" dirty="0" err="1">
              <a:solidFill>
                <a:schemeClr val="tx1"/>
              </a:solidFill>
            </a:rPr>
            <a:t>padta</a:t>
          </a:r>
          <a:r>
            <a:rPr lang="en-GB" sz="2400" i="1" dirty="0">
              <a:solidFill>
                <a:schemeClr val="tx1"/>
              </a:solidFill>
            </a:rPr>
            <a:t> </a:t>
          </a:r>
          <a:r>
            <a:rPr lang="en-GB" sz="2400" i="1" dirty="0" err="1">
              <a:solidFill>
                <a:schemeClr val="tx1"/>
              </a:solidFill>
            </a:rPr>
            <a:t>hai</a:t>
          </a:r>
          <a:r>
            <a:rPr lang="en-GB" sz="2400" i="1" dirty="0">
              <a:solidFill>
                <a:schemeClr val="tx1"/>
              </a:solidFill>
            </a:rPr>
            <a:t>. 7 </a:t>
          </a:r>
          <a:r>
            <a:rPr lang="en-GB" sz="2400" i="1" dirty="0" err="1">
              <a:solidFill>
                <a:schemeClr val="tx1"/>
              </a:solidFill>
            </a:rPr>
            <a:t>february</a:t>
          </a:r>
          <a:r>
            <a:rPr lang="en-GB" sz="2400" i="1" dirty="0">
              <a:solidFill>
                <a:schemeClr val="tx1"/>
              </a:solidFill>
            </a:rPr>
            <a:t> ko </a:t>
          </a:r>
          <a:r>
            <a:rPr lang="en-GB" sz="2400" i="1" dirty="0" err="1">
              <a:solidFill>
                <a:schemeClr val="tx1"/>
              </a:solidFill>
            </a:rPr>
            <a:t>aaye</a:t>
          </a:r>
          <a:r>
            <a:rPr lang="en-GB" sz="2400" i="1" dirty="0">
              <a:solidFill>
                <a:schemeClr val="tx1"/>
              </a:solidFill>
            </a:rPr>
            <a:t> the 27 </a:t>
          </a:r>
          <a:r>
            <a:rPr lang="en-GB" sz="2400" i="1" dirty="0" err="1">
              <a:solidFill>
                <a:schemeClr val="tx1"/>
              </a:solidFill>
            </a:rPr>
            <a:t>feb</a:t>
          </a:r>
          <a:r>
            <a:rPr lang="en-GB" sz="2400" i="1" dirty="0">
              <a:solidFill>
                <a:schemeClr val="tx1"/>
              </a:solidFill>
            </a:rPr>
            <a:t> ki date </a:t>
          </a:r>
          <a:r>
            <a:rPr lang="en-GB" sz="2400" i="1" dirty="0" err="1">
              <a:solidFill>
                <a:schemeClr val="tx1"/>
              </a:solidFill>
            </a:rPr>
            <a:t>diya</a:t>
          </a:r>
          <a:r>
            <a:rPr lang="en-GB" sz="2400" i="1" dirty="0">
              <a:solidFill>
                <a:schemeClr val="tx1"/>
              </a:solidFill>
            </a:rPr>
            <a:t> </a:t>
          </a:r>
          <a:r>
            <a:rPr lang="en-GB" sz="2400" i="1" dirty="0" err="1">
              <a:solidFill>
                <a:schemeClr val="tx1"/>
              </a:solidFill>
            </a:rPr>
            <a:t>tha</a:t>
          </a:r>
          <a:r>
            <a:rPr lang="en-GB" sz="2400" i="1" dirty="0">
              <a:solidFill>
                <a:schemeClr val="tx1"/>
              </a:solidFill>
            </a:rPr>
            <a:t> aur jo </a:t>
          </a:r>
          <a:r>
            <a:rPr lang="en-GB" sz="2400" i="1" dirty="0" err="1">
              <a:solidFill>
                <a:schemeClr val="tx1"/>
              </a:solidFill>
            </a:rPr>
            <a:t>inki</a:t>
          </a:r>
          <a:r>
            <a:rPr lang="en-GB" sz="2400" i="1" dirty="0">
              <a:solidFill>
                <a:schemeClr val="tx1"/>
              </a:solidFill>
            </a:rPr>
            <a:t> date </a:t>
          </a:r>
          <a:r>
            <a:rPr lang="en-GB" sz="2400" i="1" dirty="0" err="1">
              <a:solidFill>
                <a:schemeClr val="tx1"/>
              </a:solidFill>
            </a:rPr>
            <a:t>thi</a:t>
          </a:r>
          <a:r>
            <a:rPr lang="en-GB" sz="2400" i="1" dirty="0">
              <a:solidFill>
                <a:schemeClr val="tx1"/>
              </a:solidFill>
            </a:rPr>
            <a:t> </a:t>
          </a:r>
          <a:r>
            <a:rPr lang="en-GB" sz="2400" i="1" dirty="0" err="1">
              <a:solidFill>
                <a:schemeClr val="tx1"/>
              </a:solidFill>
            </a:rPr>
            <a:t>prasav</a:t>
          </a:r>
          <a:r>
            <a:rPr lang="en-GB" sz="2400" i="1" dirty="0">
              <a:solidFill>
                <a:schemeClr val="tx1"/>
              </a:solidFill>
            </a:rPr>
            <a:t> </a:t>
          </a:r>
          <a:r>
            <a:rPr lang="en-GB" sz="2400" i="1" dirty="0" err="1">
              <a:solidFill>
                <a:schemeClr val="tx1"/>
              </a:solidFill>
            </a:rPr>
            <a:t>vaali</a:t>
          </a:r>
          <a:r>
            <a:rPr lang="en-GB" sz="2400" i="1" dirty="0">
              <a:solidFill>
                <a:schemeClr val="tx1"/>
              </a:solidFill>
            </a:rPr>
            <a:t> </a:t>
          </a:r>
          <a:r>
            <a:rPr lang="en-GB" sz="2400" i="1" dirty="0" err="1">
              <a:solidFill>
                <a:schemeClr val="tx1"/>
              </a:solidFill>
            </a:rPr>
            <a:t>vo</a:t>
          </a:r>
          <a:r>
            <a:rPr lang="en-GB" sz="2400" i="1" dirty="0">
              <a:solidFill>
                <a:schemeClr val="tx1"/>
              </a:solidFill>
            </a:rPr>
            <a:t> 22 </a:t>
          </a:r>
          <a:r>
            <a:rPr lang="en-GB" sz="2400" i="1" dirty="0" err="1">
              <a:solidFill>
                <a:schemeClr val="tx1"/>
              </a:solidFill>
            </a:rPr>
            <a:t>feb</a:t>
          </a:r>
          <a:r>
            <a:rPr lang="en-GB" sz="2400" i="1" dirty="0">
              <a:solidFill>
                <a:schemeClr val="tx1"/>
              </a:solidFill>
            </a:rPr>
            <a:t> ki </a:t>
          </a:r>
          <a:r>
            <a:rPr lang="en-GB" sz="2400" i="1" dirty="0" err="1">
              <a:solidFill>
                <a:schemeClr val="tx1"/>
              </a:solidFill>
            </a:rPr>
            <a:t>thi</a:t>
          </a:r>
          <a:r>
            <a:rPr lang="en-GB" sz="2400" i="1" dirty="0">
              <a:solidFill>
                <a:schemeClr val="tx1"/>
              </a:solidFill>
            </a:rPr>
            <a:t>”</a:t>
          </a:r>
        </a:p>
      </dgm:t>
    </dgm:pt>
    <dgm:pt modelId="{2B4A4586-63FC-C34B-B688-FA26346C8E88}" type="parTrans" cxnId="{A7947569-B5E4-8142-8A3C-921D9C7E8D85}">
      <dgm:prSet/>
      <dgm:spPr/>
      <dgm:t>
        <a:bodyPr/>
        <a:lstStyle/>
        <a:p>
          <a:endParaRPr lang="en-GB"/>
        </a:p>
      </dgm:t>
    </dgm:pt>
    <dgm:pt modelId="{286A28E5-4A32-BB44-AFE1-E486BFBD343E}" type="sibTrans" cxnId="{A7947569-B5E4-8142-8A3C-921D9C7E8D85}">
      <dgm:prSet/>
      <dgm:spPr/>
      <dgm:t>
        <a:bodyPr/>
        <a:lstStyle/>
        <a:p>
          <a:endParaRPr lang="en-GB"/>
        </a:p>
      </dgm:t>
    </dgm:pt>
    <dgm:pt modelId="{2CF492EF-CE09-B44E-ACFC-E8750BCB9CAE}">
      <dgm:prSet phldrT="[Text]" custT="1"/>
      <dgm: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innerShdw blurRad="114300">
            <a:prstClr val="black"/>
          </a:innerShdw>
        </a:effectLst>
      </dgm:spPr>
      <dgm:t>
        <a:bodyPr/>
        <a:lstStyle/>
        <a:p>
          <a:pPr algn="ctr"/>
          <a:r>
            <a:rPr lang="en-GB" sz="4800" dirty="0">
              <a:solidFill>
                <a:schemeClr val="tx1"/>
              </a:solidFill>
              <a:latin typeface="Cooper Black" panose="0208090404030B020404" pitchFamily="18" charset="77"/>
            </a:rPr>
            <a:t>“</a:t>
          </a:r>
          <a:r>
            <a:rPr lang="en-GB" sz="2400" i="1" dirty="0">
              <a:solidFill>
                <a:schemeClr val="tx1"/>
              </a:solidFill>
            </a:rPr>
            <a:t>Paisa </a:t>
          </a:r>
          <a:r>
            <a:rPr lang="en-GB" sz="2400" i="1" dirty="0" err="1">
              <a:solidFill>
                <a:schemeClr val="tx1"/>
              </a:solidFill>
            </a:rPr>
            <a:t>leti</a:t>
          </a:r>
          <a:r>
            <a:rPr lang="en-GB" sz="2400" i="1" dirty="0">
              <a:solidFill>
                <a:schemeClr val="tx1"/>
              </a:solidFill>
            </a:rPr>
            <a:t> </a:t>
          </a:r>
          <a:r>
            <a:rPr lang="en-GB" sz="2400" i="1" dirty="0" err="1">
              <a:solidFill>
                <a:schemeClr val="tx1"/>
              </a:solidFill>
            </a:rPr>
            <a:t>hai</a:t>
          </a:r>
          <a:r>
            <a:rPr lang="en-GB" sz="2400" i="1" dirty="0">
              <a:solidFill>
                <a:schemeClr val="tx1"/>
              </a:solidFill>
            </a:rPr>
            <a:t> </a:t>
          </a:r>
          <a:r>
            <a:rPr lang="en-GB" sz="2400" i="1" dirty="0" err="1">
              <a:solidFill>
                <a:schemeClr val="tx1"/>
              </a:solidFill>
            </a:rPr>
            <a:t>maam</a:t>
          </a:r>
          <a:r>
            <a:rPr lang="en-GB" sz="2400" i="1" dirty="0">
              <a:solidFill>
                <a:schemeClr val="tx1"/>
              </a:solidFill>
            </a:rPr>
            <a:t>, </a:t>
          </a:r>
          <a:r>
            <a:rPr lang="en-GB" sz="2400" i="1" dirty="0" err="1">
              <a:solidFill>
                <a:schemeClr val="tx1"/>
              </a:solidFill>
            </a:rPr>
            <a:t>bolti</a:t>
          </a:r>
          <a:r>
            <a:rPr lang="en-GB" sz="2400" i="1" dirty="0">
              <a:solidFill>
                <a:schemeClr val="tx1"/>
              </a:solidFill>
            </a:rPr>
            <a:t> </a:t>
          </a:r>
          <a:r>
            <a:rPr lang="en-GB" sz="2400" i="1" dirty="0" err="1">
              <a:solidFill>
                <a:schemeClr val="tx1"/>
              </a:solidFill>
            </a:rPr>
            <a:t>hai</a:t>
          </a:r>
          <a:r>
            <a:rPr lang="en-GB" sz="2400" i="1" dirty="0">
              <a:solidFill>
                <a:schemeClr val="tx1"/>
              </a:solidFill>
            </a:rPr>
            <a:t> ager </a:t>
          </a:r>
          <a:r>
            <a:rPr lang="en-GB" sz="2400" i="1" dirty="0" err="1">
              <a:solidFill>
                <a:schemeClr val="tx1"/>
              </a:solidFill>
            </a:rPr>
            <a:t>vaha</a:t>
          </a:r>
          <a:r>
            <a:rPr lang="en-GB" sz="2400" i="1" dirty="0">
              <a:solidFill>
                <a:schemeClr val="tx1"/>
              </a:solidFill>
            </a:rPr>
            <a:t> se refer </a:t>
          </a:r>
          <a:r>
            <a:rPr lang="en-GB" sz="2400" i="1" dirty="0" err="1">
              <a:solidFill>
                <a:schemeClr val="tx1"/>
              </a:solidFill>
            </a:rPr>
            <a:t>layi</a:t>
          </a:r>
          <a:r>
            <a:rPr lang="en-GB" sz="2400" i="1" dirty="0">
              <a:solidFill>
                <a:schemeClr val="tx1"/>
              </a:solidFill>
            </a:rPr>
            <a:t> </a:t>
          </a:r>
          <a:r>
            <a:rPr lang="en-GB" sz="2400" i="1" dirty="0" err="1">
              <a:solidFill>
                <a:schemeClr val="tx1"/>
              </a:solidFill>
            </a:rPr>
            <a:t>ho</a:t>
          </a:r>
          <a:r>
            <a:rPr lang="en-GB" sz="2400" i="1" dirty="0">
              <a:solidFill>
                <a:schemeClr val="tx1"/>
              </a:solidFill>
            </a:rPr>
            <a:t> to paisa </a:t>
          </a:r>
          <a:r>
            <a:rPr lang="en-GB" sz="2400" i="1" dirty="0" err="1">
              <a:solidFill>
                <a:schemeClr val="tx1"/>
              </a:solidFill>
            </a:rPr>
            <a:t>lagega</a:t>
          </a:r>
          <a:r>
            <a:rPr lang="en-GB" sz="2400" i="1" dirty="0">
              <a:solidFill>
                <a:schemeClr val="tx1"/>
              </a:solidFill>
            </a:rPr>
            <a:t> </a:t>
          </a:r>
          <a:r>
            <a:rPr lang="en-GB" sz="2400" i="1" dirty="0" err="1">
              <a:solidFill>
                <a:schemeClr val="tx1"/>
              </a:solidFill>
            </a:rPr>
            <a:t>tabhi</a:t>
          </a:r>
          <a:r>
            <a:rPr lang="en-GB" sz="2400" i="1" dirty="0">
              <a:solidFill>
                <a:schemeClr val="tx1"/>
              </a:solidFill>
            </a:rPr>
            <a:t> hum </a:t>
          </a:r>
          <a:r>
            <a:rPr lang="en-GB" sz="2400" i="1" dirty="0" err="1">
              <a:solidFill>
                <a:schemeClr val="tx1"/>
              </a:solidFill>
            </a:rPr>
            <a:t>kervayenge</a:t>
          </a:r>
          <a:r>
            <a:rPr lang="en-GB" sz="2400" i="1" dirty="0">
              <a:solidFill>
                <a:schemeClr val="tx1"/>
              </a:solidFill>
            </a:rPr>
            <a:t> verna </a:t>
          </a:r>
          <a:r>
            <a:rPr lang="en-GB" sz="2400" i="1" dirty="0" err="1">
              <a:solidFill>
                <a:schemeClr val="tx1"/>
              </a:solidFill>
            </a:rPr>
            <a:t>apna</a:t>
          </a:r>
          <a:r>
            <a:rPr lang="en-GB" sz="2400" i="1" dirty="0">
              <a:solidFill>
                <a:schemeClr val="tx1"/>
              </a:solidFill>
            </a:rPr>
            <a:t> le </a:t>
          </a:r>
          <a:r>
            <a:rPr lang="en-GB" sz="2400" i="1" dirty="0" err="1">
              <a:solidFill>
                <a:schemeClr val="tx1"/>
              </a:solidFill>
            </a:rPr>
            <a:t>jao</a:t>
          </a:r>
          <a:r>
            <a:rPr lang="en-GB" sz="2400" i="1" dirty="0">
              <a:solidFill>
                <a:schemeClr val="tx1"/>
              </a:solidFill>
            </a:rPr>
            <a:t>.”</a:t>
          </a:r>
        </a:p>
      </dgm:t>
    </dgm:pt>
    <dgm:pt modelId="{B60B3526-AE9A-4047-BE8A-AB1C2B311949}" type="parTrans" cxnId="{94203A15-1588-3C4D-851D-DAA2B6F58D23}">
      <dgm:prSet/>
      <dgm:spPr/>
      <dgm:t>
        <a:bodyPr/>
        <a:lstStyle/>
        <a:p>
          <a:endParaRPr lang="en-GB"/>
        </a:p>
      </dgm:t>
    </dgm:pt>
    <dgm:pt modelId="{2A17FC3F-0F02-6847-99AE-70BC37917654}" type="sibTrans" cxnId="{94203A15-1588-3C4D-851D-DAA2B6F58D23}">
      <dgm:prSet/>
      <dgm:spPr/>
      <dgm:t>
        <a:bodyPr/>
        <a:lstStyle/>
        <a:p>
          <a:endParaRPr lang="en-GB"/>
        </a:p>
      </dgm:t>
    </dgm:pt>
    <dgm:pt modelId="{766C0232-561B-E443-BF7E-23E533809C22}" type="pres">
      <dgm:prSet presAssocID="{5637017C-B31A-1D42-A14A-F906DF4F95F4}" presName="Name0" presStyleCnt="0">
        <dgm:presLayoutVars>
          <dgm:chMax val="7"/>
          <dgm:chPref val="7"/>
          <dgm:dir/>
        </dgm:presLayoutVars>
      </dgm:prSet>
      <dgm:spPr/>
    </dgm:pt>
    <dgm:pt modelId="{32F48D5A-0020-0F46-A71B-50C92859BF0C}" type="pres">
      <dgm:prSet presAssocID="{5637017C-B31A-1D42-A14A-F906DF4F95F4}" presName="Name1" presStyleCnt="0"/>
      <dgm:spPr/>
    </dgm:pt>
    <dgm:pt modelId="{1C9B967C-C8ED-B94B-B514-D8B5350015DC}" type="pres">
      <dgm:prSet presAssocID="{5637017C-B31A-1D42-A14A-F906DF4F95F4}" presName="cycle" presStyleCnt="0"/>
      <dgm:spPr/>
    </dgm:pt>
    <dgm:pt modelId="{DDCD8C63-4E55-F142-8E59-BA42C5FF5A59}" type="pres">
      <dgm:prSet presAssocID="{5637017C-B31A-1D42-A14A-F906DF4F95F4}" presName="srcNode" presStyleLbl="node1" presStyleIdx="0" presStyleCnt="2"/>
      <dgm:spPr/>
    </dgm:pt>
    <dgm:pt modelId="{DA0DEB71-E434-654E-8BD6-215178AF39A6}" type="pres">
      <dgm:prSet presAssocID="{5637017C-B31A-1D42-A14A-F906DF4F95F4}" presName="conn" presStyleLbl="parChTrans1D2" presStyleIdx="0" presStyleCnt="1"/>
      <dgm:spPr/>
    </dgm:pt>
    <dgm:pt modelId="{B6AA286B-4CD3-3941-A10D-C936C15554F1}" type="pres">
      <dgm:prSet presAssocID="{5637017C-B31A-1D42-A14A-F906DF4F95F4}" presName="extraNode" presStyleLbl="node1" presStyleIdx="0" presStyleCnt="2"/>
      <dgm:spPr/>
    </dgm:pt>
    <dgm:pt modelId="{C89F7EA1-51F9-B941-AD9A-B07E22301536}" type="pres">
      <dgm:prSet presAssocID="{5637017C-B31A-1D42-A14A-F906DF4F95F4}" presName="dstNode" presStyleLbl="node1" presStyleIdx="0" presStyleCnt="2"/>
      <dgm:spPr/>
    </dgm:pt>
    <dgm:pt modelId="{5F45333A-9303-7742-A3AB-E1BCCEB9BAEE}" type="pres">
      <dgm:prSet presAssocID="{8568BC01-5A30-D746-9CC9-0B267E4469D7}" presName="text_1" presStyleLbl="node1" presStyleIdx="0" presStyleCnt="2" custScaleY="150213">
        <dgm:presLayoutVars>
          <dgm:bulletEnabled val="1"/>
        </dgm:presLayoutVars>
      </dgm:prSet>
      <dgm:spPr/>
    </dgm:pt>
    <dgm:pt modelId="{5EA97891-55E9-C04F-87FC-4439714D1AF9}" type="pres">
      <dgm:prSet presAssocID="{8568BC01-5A30-D746-9CC9-0B267E4469D7}" presName="accent_1" presStyleCnt="0"/>
      <dgm:spPr/>
    </dgm:pt>
    <dgm:pt modelId="{6395F946-7494-3B46-9849-1AD39B015918}" type="pres">
      <dgm:prSet presAssocID="{8568BC01-5A30-D746-9CC9-0B267E4469D7}" presName="accentRepeatNode" presStyleLbl="solidFgAcc1" presStyleIdx="0" presStyleCnt="2"/>
      <dgm:spPr>
        <a:ln>
          <a:solidFill>
            <a:schemeClr val="tx1">
              <a:lumMod val="95000"/>
              <a:lumOff val="5000"/>
            </a:schemeClr>
          </a:solidFill>
        </a:ln>
      </dgm:spPr>
    </dgm:pt>
    <dgm:pt modelId="{C9EB01A3-B3BF-644D-9AEF-B102871695F5}" type="pres">
      <dgm:prSet presAssocID="{2CF492EF-CE09-B44E-ACFC-E8750BCB9CAE}" presName="text_2" presStyleLbl="node1" presStyleIdx="1" presStyleCnt="2">
        <dgm:presLayoutVars>
          <dgm:bulletEnabled val="1"/>
        </dgm:presLayoutVars>
      </dgm:prSet>
      <dgm:spPr/>
    </dgm:pt>
    <dgm:pt modelId="{443DD679-5D9F-0648-9DAB-08ADAFB04CF5}" type="pres">
      <dgm:prSet presAssocID="{2CF492EF-CE09-B44E-ACFC-E8750BCB9CAE}" presName="accent_2" presStyleCnt="0"/>
      <dgm:spPr/>
    </dgm:pt>
    <dgm:pt modelId="{CA9B5B59-0A62-224B-8262-6A71BB738CF4}" type="pres">
      <dgm:prSet presAssocID="{2CF492EF-CE09-B44E-ACFC-E8750BCB9CAE}" presName="accentRepeatNode" presStyleLbl="solidFgAcc1" presStyleIdx="1" presStyleCnt="2"/>
      <dgm:spPr>
        <a:ln>
          <a:solidFill>
            <a:schemeClr val="tx1">
              <a:lumMod val="95000"/>
              <a:lumOff val="5000"/>
            </a:schemeClr>
          </a:solidFill>
        </a:ln>
      </dgm:spPr>
    </dgm:pt>
  </dgm:ptLst>
  <dgm:cxnLst>
    <dgm:cxn modelId="{94203A15-1588-3C4D-851D-DAA2B6F58D23}" srcId="{5637017C-B31A-1D42-A14A-F906DF4F95F4}" destId="{2CF492EF-CE09-B44E-ACFC-E8750BCB9CAE}" srcOrd="1" destOrd="0" parTransId="{B60B3526-AE9A-4047-BE8A-AB1C2B311949}" sibTransId="{2A17FC3F-0F02-6847-99AE-70BC37917654}"/>
    <dgm:cxn modelId="{3B55175D-7079-2F4B-8123-699AE55A5CDB}" type="presOf" srcId="{5637017C-B31A-1D42-A14A-F906DF4F95F4}" destId="{766C0232-561B-E443-BF7E-23E533809C22}" srcOrd="0" destOrd="0" presId="urn:microsoft.com/office/officeart/2008/layout/VerticalCurvedList"/>
    <dgm:cxn modelId="{FD6E115E-7EAD-664D-96AC-D5ACC0AEB593}" type="presOf" srcId="{286A28E5-4A32-BB44-AFE1-E486BFBD343E}" destId="{DA0DEB71-E434-654E-8BD6-215178AF39A6}" srcOrd="0" destOrd="0" presId="urn:microsoft.com/office/officeart/2008/layout/VerticalCurvedList"/>
    <dgm:cxn modelId="{A7947569-B5E4-8142-8A3C-921D9C7E8D85}" srcId="{5637017C-B31A-1D42-A14A-F906DF4F95F4}" destId="{8568BC01-5A30-D746-9CC9-0B267E4469D7}" srcOrd="0" destOrd="0" parTransId="{2B4A4586-63FC-C34B-B688-FA26346C8E88}" sibTransId="{286A28E5-4A32-BB44-AFE1-E486BFBD343E}"/>
    <dgm:cxn modelId="{D6A386C9-9C8F-2D47-885A-06A432985280}" type="presOf" srcId="{8568BC01-5A30-D746-9CC9-0B267E4469D7}" destId="{5F45333A-9303-7742-A3AB-E1BCCEB9BAEE}" srcOrd="0" destOrd="0" presId="urn:microsoft.com/office/officeart/2008/layout/VerticalCurvedList"/>
    <dgm:cxn modelId="{424922F1-5E7F-1543-8AF1-06FB7FC9A46A}" type="presOf" srcId="{2CF492EF-CE09-B44E-ACFC-E8750BCB9CAE}" destId="{C9EB01A3-B3BF-644D-9AEF-B102871695F5}" srcOrd="0" destOrd="0" presId="urn:microsoft.com/office/officeart/2008/layout/VerticalCurvedList"/>
    <dgm:cxn modelId="{F7C937EA-F27C-1741-BF83-809AE659FAC9}" type="presParOf" srcId="{766C0232-561B-E443-BF7E-23E533809C22}" destId="{32F48D5A-0020-0F46-A71B-50C92859BF0C}" srcOrd="0" destOrd="0" presId="urn:microsoft.com/office/officeart/2008/layout/VerticalCurvedList"/>
    <dgm:cxn modelId="{38D42FCF-B5DC-194D-93DD-C2F0645278C1}" type="presParOf" srcId="{32F48D5A-0020-0F46-A71B-50C92859BF0C}" destId="{1C9B967C-C8ED-B94B-B514-D8B5350015DC}" srcOrd="0" destOrd="0" presId="urn:microsoft.com/office/officeart/2008/layout/VerticalCurvedList"/>
    <dgm:cxn modelId="{9D5D2980-6C35-6649-AE52-FFDE04246593}" type="presParOf" srcId="{1C9B967C-C8ED-B94B-B514-D8B5350015DC}" destId="{DDCD8C63-4E55-F142-8E59-BA42C5FF5A59}" srcOrd="0" destOrd="0" presId="urn:microsoft.com/office/officeart/2008/layout/VerticalCurvedList"/>
    <dgm:cxn modelId="{1F858EDA-0C76-F24C-87E2-0007442B4A3F}" type="presParOf" srcId="{1C9B967C-C8ED-B94B-B514-D8B5350015DC}" destId="{DA0DEB71-E434-654E-8BD6-215178AF39A6}" srcOrd="1" destOrd="0" presId="urn:microsoft.com/office/officeart/2008/layout/VerticalCurvedList"/>
    <dgm:cxn modelId="{502380C4-F8BC-664A-831C-7EA7101A6EC2}" type="presParOf" srcId="{1C9B967C-C8ED-B94B-B514-D8B5350015DC}" destId="{B6AA286B-4CD3-3941-A10D-C936C15554F1}" srcOrd="2" destOrd="0" presId="urn:microsoft.com/office/officeart/2008/layout/VerticalCurvedList"/>
    <dgm:cxn modelId="{0659AD2E-FD96-7E48-AE0C-9DAF2786947C}" type="presParOf" srcId="{1C9B967C-C8ED-B94B-B514-D8B5350015DC}" destId="{C89F7EA1-51F9-B941-AD9A-B07E22301536}" srcOrd="3" destOrd="0" presId="urn:microsoft.com/office/officeart/2008/layout/VerticalCurvedList"/>
    <dgm:cxn modelId="{BBBC7DDD-1526-5C44-AE9B-C358C7CE1420}" type="presParOf" srcId="{32F48D5A-0020-0F46-A71B-50C92859BF0C}" destId="{5F45333A-9303-7742-A3AB-E1BCCEB9BAEE}" srcOrd="1" destOrd="0" presId="urn:microsoft.com/office/officeart/2008/layout/VerticalCurvedList"/>
    <dgm:cxn modelId="{37E27430-8251-F442-99DB-B8BF64E963C3}" type="presParOf" srcId="{32F48D5A-0020-0F46-A71B-50C92859BF0C}" destId="{5EA97891-55E9-C04F-87FC-4439714D1AF9}" srcOrd="2" destOrd="0" presId="urn:microsoft.com/office/officeart/2008/layout/VerticalCurvedList"/>
    <dgm:cxn modelId="{640629C1-E8C4-EC4A-8635-44193E0F6B81}" type="presParOf" srcId="{5EA97891-55E9-C04F-87FC-4439714D1AF9}" destId="{6395F946-7494-3B46-9849-1AD39B015918}" srcOrd="0" destOrd="0" presId="urn:microsoft.com/office/officeart/2008/layout/VerticalCurvedList"/>
    <dgm:cxn modelId="{E1A64F1A-71C6-5D47-B66F-D827F4318D40}" type="presParOf" srcId="{32F48D5A-0020-0F46-A71B-50C92859BF0C}" destId="{C9EB01A3-B3BF-644D-9AEF-B102871695F5}" srcOrd="3" destOrd="0" presId="urn:microsoft.com/office/officeart/2008/layout/VerticalCurvedList"/>
    <dgm:cxn modelId="{83DEA7CF-1519-D44A-B94F-A448CCEF5DD3}" type="presParOf" srcId="{32F48D5A-0020-0F46-A71B-50C92859BF0C}" destId="{443DD679-5D9F-0648-9DAB-08ADAFB04CF5}" srcOrd="4" destOrd="0" presId="urn:microsoft.com/office/officeart/2008/layout/VerticalCurvedList"/>
    <dgm:cxn modelId="{CACF3AF2-A2D5-5A4F-9F59-0631DCC52799}" type="presParOf" srcId="{443DD679-5D9F-0648-9DAB-08ADAFB04CF5}" destId="{CA9B5B59-0A62-224B-8262-6A71BB738CF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BAFC05-0537-43FF-AD5B-7113101B4AE9}"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5D3BD1E-BB0D-457B-B255-A73E2E1F41C4}">
      <dgm:prSet/>
      <dgm:spPr/>
      <dgm:t>
        <a:bodyPr/>
        <a:lstStyle/>
        <a:p>
          <a:pPr>
            <a:defRPr cap="all"/>
          </a:pPr>
          <a:r>
            <a:rPr lang="en-IN" dirty="0"/>
            <a:t>Delay in deciding to seeking Care: </a:t>
          </a:r>
        </a:p>
        <a:p>
          <a:pPr>
            <a:defRPr cap="all"/>
          </a:pPr>
          <a:r>
            <a:rPr lang="en-IN" dirty="0"/>
            <a:t>Due to lack of Trust</a:t>
          </a:r>
          <a:endParaRPr lang="en-US" dirty="0"/>
        </a:p>
      </dgm:t>
    </dgm:pt>
    <dgm:pt modelId="{82B313E1-0CCE-4D2E-9B80-32B346925BDC}" type="parTrans" cxnId="{64820985-B3D5-4A93-B207-21E0A7C17373}">
      <dgm:prSet/>
      <dgm:spPr/>
      <dgm:t>
        <a:bodyPr/>
        <a:lstStyle/>
        <a:p>
          <a:endParaRPr lang="en-US"/>
        </a:p>
      </dgm:t>
    </dgm:pt>
    <dgm:pt modelId="{72D77D7C-900E-487B-BCC0-4404F1AAB69B}" type="sibTrans" cxnId="{64820985-B3D5-4A93-B207-21E0A7C17373}">
      <dgm:prSet/>
      <dgm:spPr/>
      <dgm:t>
        <a:bodyPr/>
        <a:lstStyle/>
        <a:p>
          <a:endParaRPr lang="en-US"/>
        </a:p>
      </dgm:t>
    </dgm:pt>
    <dgm:pt modelId="{41A87D41-0849-40A0-A198-C60FA1502189}">
      <dgm:prSet/>
      <dgm:spPr/>
      <dgm:t>
        <a:bodyPr/>
        <a:lstStyle/>
        <a:p>
          <a:pPr>
            <a:defRPr cap="all"/>
          </a:pPr>
          <a:r>
            <a:rPr lang="en-IN" dirty="0"/>
            <a:t>Delay in reaching point of Care</a:t>
          </a:r>
          <a:endParaRPr lang="en-US" dirty="0"/>
        </a:p>
      </dgm:t>
    </dgm:pt>
    <dgm:pt modelId="{149A346C-399E-4D57-9D3A-A2702842F979}" type="parTrans" cxnId="{19908CE6-B041-46D9-AF9B-569878C8527A}">
      <dgm:prSet/>
      <dgm:spPr/>
      <dgm:t>
        <a:bodyPr/>
        <a:lstStyle/>
        <a:p>
          <a:endParaRPr lang="en-US"/>
        </a:p>
      </dgm:t>
    </dgm:pt>
    <dgm:pt modelId="{3AA27D9D-9554-4275-A295-26E2FD714500}" type="sibTrans" cxnId="{19908CE6-B041-46D9-AF9B-569878C8527A}">
      <dgm:prSet/>
      <dgm:spPr/>
      <dgm:t>
        <a:bodyPr/>
        <a:lstStyle/>
        <a:p>
          <a:endParaRPr lang="en-US"/>
        </a:p>
      </dgm:t>
    </dgm:pt>
    <dgm:pt modelId="{A28EE71D-D9D6-4B09-8BE7-47186AC1E681}">
      <dgm:prSet/>
      <dgm:spPr/>
      <dgm:t>
        <a:bodyPr/>
        <a:lstStyle/>
        <a:p>
          <a:pPr>
            <a:defRPr cap="all"/>
          </a:pPr>
          <a:r>
            <a:rPr lang="en-IN"/>
            <a:t>Delay in receiving Care</a:t>
          </a:r>
          <a:endParaRPr lang="en-US"/>
        </a:p>
      </dgm:t>
    </dgm:pt>
    <dgm:pt modelId="{223F5D9F-5B1C-4742-B647-61DA83E2DCBF}" type="parTrans" cxnId="{9FBE5286-E8FD-488E-9FF4-36953F7D17CB}">
      <dgm:prSet/>
      <dgm:spPr/>
      <dgm:t>
        <a:bodyPr/>
        <a:lstStyle/>
        <a:p>
          <a:endParaRPr lang="en-US"/>
        </a:p>
      </dgm:t>
    </dgm:pt>
    <dgm:pt modelId="{4B26F308-5B51-4820-BEBA-5C85790B55B2}" type="sibTrans" cxnId="{9FBE5286-E8FD-488E-9FF4-36953F7D17CB}">
      <dgm:prSet/>
      <dgm:spPr/>
      <dgm:t>
        <a:bodyPr/>
        <a:lstStyle/>
        <a:p>
          <a:endParaRPr lang="en-US"/>
        </a:p>
      </dgm:t>
    </dgm:pt>
    <dgm:pt modelId="{434022A3-8358-41D5-8EE6-F4C1204CE73C}" type="pres">
      <dgm:prSet presAssocID="{BABAFC05-0537-43FF-AD5B-7113101B4AE9}" presName="root" presStyleCnt="0">
        <dgm:presLayoutVars>
          <dgm:dir/>
          <dgm:resizeHandles val="exact"/>
        </dgm:presLayoutVars>
      </dgm:prSet>
      <dgm:spPr/>
    </dgm:pt>
    <dgm:pt modelId="{498455F7-0304-4902-9542-85A3A0BCDB8D}" type="pres">
      <dgm:prSet presAssocID="{95D3BD1E-BB0D-457B-B255-A73E2E1F41C4}" presName="compNode" presStyleCnt="0"/>
      <dgm:spPr/>
    </dgm:pt>
    <dgm:pt modelId="{964FC375-6F4B-4B8F-BEE0-36809194FFC4}" type="pres">
      <dgm:prSet presAssocID="{95D3BD1E-BB0D-457B-B255-A73E2E1F41C4}" presName="iconBgRect" presStyleLbl="bgShp" presStyleIdx="0" presStyleCnt="3"/>
      <dgm:spPr>
        <a:prstGeom prst="round2DiagRect">
          <a:avLst>
            <a:gd name="adj1" fmla="val 29727"/>
            <a:gd name="adj2" fmla="val 0"/>
          </a:avLst>
        </a:prstGeom>
      </dgm:spPr>
    </dgm:pt>
    <dgm:pt modelId="{3B1E6A48-2DBB-45FE-B6F6-3425A60370A9}" type="pres">
      <dgm:prSet presAssocID="{95D3BD1E-BB0D-457B-B255-A73E2E1F41C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2007C1E5-147D-4FF5-A340-B4A87ADF1364}" type="pres">
      <dgm:prSet presAssocID="{95D3BD1E-BB0D-457B-B255-A73E2E1F41C4}" presName="spaceRect" presStyleCnt="0"/>
      <dgm:spPr/>
    </dgm:pt>
    <dgm:pt modelId="{A739520C-7488-403B-953A-54A97463F1BB}" type="pres">
      <dgm:prSet presAssocID="{95D3BD1E-BB0D-457B-B255-A73E2E1F41C4}" presName="textRect" presStyleLbl="revTx" presStyleIdx="0" presStyleCnt="3" custLinFactNeighborX="-2169" custLinFactNeighborY="-8253">
        <dgm:presLayoutVars>
          <dgm:chMax val="1"/>
          <dgm:chPref val="1"/>
        </dgm:presLayoutVars>
      </dgm:prSet>
      <dgm:spPr/>
    </dgm:pt>
    <dgm:pt modelId="{92FC0B0D-BD11-4805-A7F6-746149B853BD}" type="pres">
      <dgm:prSet presAssocID="{72D77D7C-900E-487B-BCC0-4404F1AAB69B}" presName="sibTrans" presStyleCnt="0"/>
      <dgm:spPr/>
    </dgm:pt>
    <dgm:pt modelId="{7A1957E6-5508-4948-9BFF-A3331C6F190A}" type="pres">
      <dgm:prSet presAssocID="{41A87D41-0849-40A0-A198-C60FA1502189}" presName="compNode" presStyleCnt="0"/>
      <dgm:spPr/>
    </dgm:pt>
    <dgm:pt modelId="{462198D2-08D0-4FCE-8E6D-9ACB19191ACC}" type="pres">
      <dgm:prSet presAssocID="{41A87D41-0849-40A0-A198-C60FA1502189}" presName="iconBgRect" presStyleLbl="bgShp" presStyleIdx="1" presStyleCnt="3"/>
      <dgm:spPr>
        <a:prstGeom prst="round2DiagRect">
          <a:avLst>
            <a:gd name="adj1" fmla="val 29727"/>
            <a:gd name="adj2" fmla="val 0"/>
          </a:avLst>
        </a:prstGeom>
      </dgm:spPr>
    </dgm:pt>
    <dgm:pt modelId="{085EC6A1-94C9-4BFD-86D0-1956793B8A0D}" type="pres">
      <dgm:prSet presAssocID="{41A87D41-0849-40A0-A198-C60FA150218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35B2E825-23A0-4648-9B06-95BF7E8B5812}" type="pres">
      <dgm:prSet presAssocID="{41A87D41-0849-40A0-A198-C60FA1502189}" presName="spaceRect" presStyleCnt="0"/>
      <dgm:spPr/>
    </dgm:pt>
    <dgm:pt modelId="{D1702FE3-B0A2-42AD-938D-5BCE493BE080}" type="pres">
      <dgm:prSet presAssocID="{41A87D41-0849-40A0-A198-C60FA1502189}" presName="textRect" presStyleLbl="revTx" presStyleIdx="1" presStyleCnt="3">
        <dgm:presLayoutVars>
          <dgm:chMax val="1"/>
          <dgm:chPref val="1"/>
        </dgm:presLayoutVars>
      </dgm:prSet>
      <dgm:spPr/>
    </dgm:pt>
    <dgm:pt modelId="{5098E246-B7D7-4588-A988-919487F51007}" type="pres">
      <dgm:prSet presAssocID="{3AA27D9D-9554-4275-A295-26E2FD714500}" presName="sibTrans" presStyleCnt="0"/>
      <dgm:spPr/>
    </dgm:pt>
    <dgm:pt modelId="{13455B75-FDAC-46F3-9D9B-7DE34D2B9526}" type="pres">
      <dgm:prSet presAssocID="{A28EE71D-D9D6-4B09-8BE7-47186AC1E681}" presName="compNode" presStyleCnt="0"/>
      <dgm:spPr/>
    </dgm:pt>
    <dgm:pt modelId="{9D5F6312-D1DD-46DC-8C3F-AB77230AF8E9}" type="pres">
      <dgm:prSet presAssocID="{A28EE71D-D9D6-4B09-8BE7-47186AC1E681}" presName="iconBgRect" presStyleLbl="bgShp" presStyleIdx="2" presStyleCnt="3"/>
      <dgm:spPr>
        <a:prstGeom prst="round2DiagRect">
          <a:avLst>
            <a:gd name="adj1" fmla="val 29727"/>
            <a:gd name="adj2" fmla="val 0"/>
          </a:avLst>
        </a:prstGeom>
      </dgm:spPr>
    </dgm:pt>
    <dgm:pt modelId="{E34E7E40-69FE-48A1-92EF-4D5794FBDF01}" type="pres">
      <dgm:prSet presAssocID="{A28EE71D-D9D6-4B09-8BE7-47186AC1E68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C11D0C39-43E9-4DF7-A028-3A59F058065E}" type="pres">
      <dgm:prSet presAssocID="{A28EE71D-D9D6-4B09-8BE7-47186AC1E681}" presName="spaceRect" presStyleCnt="0"/>
      <dgm:spPr/>
    </dgm:pt>
    <dgm:pt modelId="{A620E7A9-6492-49CE-BF5A-C4BB49CE6A5F}" type="pres">
      <dgm:prSet presAssocID="{A28EE71D-D9D6-4B09-8BE7-47186AC1E681}" presName="textRect" presStyleLbl="revTx" presStyleIdx="2" presStyleCnt="3">
        <dgm:presLayoutVars>
          <dgm:chMax val="1"/>
          <dgm:chPref val="1"/>
        </dgm:presLayoutVars>
      </dgm:prSet>
      <dgm:spPr/>
    </dgm:pt>
  </dgm:ptLst>
  <dgm:cxnLst>
    <dgm:cxn modelId="{C0F1FB1E-4978-4898-B7BA-DE175B6D3E8F}" type="presOf" srcId="{41A87D41-0849-40A0-A198-C60FA1502189}" destId="{D1702FE3-B0A2-42AD-938D-5BCE493BE080}" srcOrd="0" destOrd="0" presId="urn:microsoft.com/office/officeart/2018/5/layout/IconLeafLabelList"/>
    <dgm:cxn modelId="{BD4A3B6F-65A7-4BDA-B4F5-11449113B3B2}" type="presOf" srcId="{A28EE71D-D9D6-4B09-8BE7-47186AC1E681}" destId="{A620E7A9-6492-49CE-BF5A-C4BB49CE6A5F}" srcOrd="0" destOrd="0" presId="urn:microsoft.com/office/officeart/2018/5/layout/IconLeafLabelList"/>
    <dgm:cxn modelId="{E5F2C682-5C74-4C8B-8A85-76C64BA6B663}" type="presOf" srcId="{BABAFC05-0537-43FF-AD5B-7113101B4AE9}" destId="{434022A3-8358-41D5-8EE6-F4C1204CE73C}" srcOrd="0" destOrd="0" presId="urn:microsoft.com/office/officeart/2018/5/layout/IconLeafLabelList"/>
    <dgm:cxn modelId="{64820985-B3D5-4A93-B207-21E0A7C17373}" srcId="{BABAFC05-0537-43FF-AD5B-7113101B4AE9}" destId="{95D3BD1E-BB0D-457B-B255-A73E2E1F41C4}" srcOrd="0" destOrd="0" parTransId="{82B313E1-0CCE-4D2E-9B80-32B346925BDC}" sibTransId="{72D77D7C-900E-487B-BCC0-4404F1AAB69B}"/>
    <dgm:cxn modelId="{9FBE5286-E8FD-488E-9FF4-36953F7D17CB}" srcId="{BABAFC05-0537-43FF-AD5B-7113101B4AE9}" destId="{A28EE71D-D9D6-4B09-8BE7-47186AC1E681}" srcOrd="2" destOrd="0" parTransId="{223F5D9F-5B1C-4742-B647-61DA83E2DCBF}" sibTransId="{4B26F308-5B51-4820-BEBA-5C85790B55B2}"/>
    <dgm:cxn modelId="{B37937DF-AD0D-4401-9C59-5F293A11ECC4}" type="presOf" srcId="{95D3BD1E-BB0D-457B-B255-A73E2E1F41C4}" destId="{A739520C-7488-403B-953A-54A97463F1BB}" srcOrd="0" destOrd="0" presId="urn:microsoft.com/office/officeart/2018/5/layout/IconLeafLabelList"/>
    <dgm:cxn modelId="{19908CE6-B041-46D9-AF9B-569878C8527A}" srcId="{BABAFC05-0537-43FF-AD5B-7113101B4AE9}" destId="{41A87D41-0849-40A0-A198-C60FA1502189}" srcOrd="1" destOrd="0" parTransId="{149A346C-399E-4D57-9D3A-A2702842F979}" sibTransId="{3AA27D9D-9554-4275-A295-26E2FD714500}"/>
    <dgm:cxn modelId="{2C636476-89A5-4B07-AA20-F8CE6F960236}" type="presParOf" srcId="{434022A3-8358-41D5-8EE6-F4C1204CE73C}" destId="{498455F7-0304-4902-9542-85A3A0BCDB8D}" srcOrd="0" destOrd="0" presId="urn:microsoft.com/office/officeart/2018/5/layout/IconLeafLabelList"/>
    <dgm:cxn modelId="{65F4BF4F-7CFC-4597-8F9F-BF4F003C6C12}" type="presParOf" srcId="{498455F7-0304-4902-9542-85A3A0BCDB8D}" destId="{964FC375-6F4B-4B8F-BEE0-36809194FFC4}" srcOrd="0" destOrd="0" presId="urn:microsoft.com/office/officeart/2018/5/layout/IconLeafLabelList"/>
    <dgm:cxn modelId="{77A30A03-3475-4366-A9CB-0D5BCDEF1BE8}" type="presParOf" srcId="{498455F7-0304-4902-9542-85A3A0BCDB8D}" destId="{3B1E6A48-2DBB-45FE-B6F6-3425A60370A9}" srcOrd="1" destOrd="0" presId="urn:microsoft.com/office/officeart/2018/5/layout/IconLeafLabelList"/>
    <dgm:cxn modelId="{2EC06411-3F63-49AD-959C-AFA130D0B0AA}" type="presParOf" srcId="{498455F7-0304-4902-9542-85A3A0BCDB8D}" destId="{2007C1E5-147D-4FF5-A340-B4A87ADF1364}" srcOrd="2" destOrd="0" presId="urn:microsoft.com/office/officeart/2018/5/layout/IconLeafLabelList"/>
    <dgm:cxn modelId="{F6F10D59-35C0-414A-B988-FB37EC3C0531}" type="presParOf" srcId="{498455F7-0304-4902-9542-85A3A0BCDB8D}" destId="{A739520C-7488-403B-953A-54A97463F1BB}" srcOrd="3" destOrd="0" presId="urn:microsoft.com/office/officeart/2018/5/layout/IconLeafLabelList"/>
    <dgm:cxn modelId="{ED2F262B-28C8-4B6E-A7A0-57310BB286AF}" type="presParOf" srcId="{434022A3-8358-41D5-8EE6-F4C1204CE73C}" destId="{92FC0B0D-BD11-4805-A7F6-746149B853BD}" srcOrd="1" destOrd="0" presId="urn:microsoft.com/office/officeart/2018/5/layout/IconLeafLabelList"/>
    <dgm:cxn modelId="{6B9924B3-90F3-4B85-A1CC-73691EF90781}" type="presParOf" srcId="{434022A3-8358-41D5-8EE6-F4C1204CE73C}" destId="{7A1957E6-5508-4948-9BFF-A3331C6F190A}" srcOrd="2" destOrd="0" presId="urn:microsoft.com/office/officeart/2018/5/layout/IconLeafLabelList"/>
    <dgm:cxn modelId="{DFC9C1FE-A7C2-4ECD-AC40-E4B1FEB25BDA}" type="presParOf" srcId="{7A1957E6-5508-4948-9BFF-A3331C6F190A}" destId="{462198D2-08D0-4FCE-8E6D-9ACB19191ACC}" srcOrd="0" destOrd="0" presId="urn:microsoft.com/office/officeart/2018/5/layout/IconLeafLabelList"/>
    <dgm:cxn modelId="{7E033B70-00BF-42DD-84BD-5D49E697C1EE}" type="presParOf" srcId="{7A1957E6-5508-4948-9BFF-A3331C6F190A}" destId="{085EC6A1-94C9-4BFD-86D0-1956793B8A0D}" srcOrd="1" destOrd="0" presId="urn:microsoft.com/office/officeart/2018/5/layout/IconLeafLabelList"/>
    <dgm:cxn modelId="{AB0A926C-0548-4D38-A05A-A45727BF737C}" type="presParOf" srcId="{7A1957E6-5508-4948-9BFF-A3331C6F190A}" destId="{35B2E825-23A0-4648-9B06-95BF7E8B5812}" srcOrd="2" destOrd="0" presId="urn:microsoft.com/office/officeart/2018/5/layout/IconLeafLabelList"/>
    <dgm:cxn modelId="{92ED50BD-255B-4633-A1FA-3412BAFC300F}" type="presParOf" srcId="{7A1957E6-5508-4948-9BFF-A3331C6F190A}" destId="{D1702FE3-B0A2-42AD-938D-5BCE493BE080}" srcOrd="3" destOrd="0" presId="urn:microsoft.com/office/officeart/2018/5/layout/IconLeafLabelList"/>
    <dgm:cxn modelId="{084703C2-3557-43DD-9E14-3DD39253A7E9}" type="presParOf" srcId="{434022A3-8358-41D5-8EE6-F4C1204CE73C}" destId="{5098E246-B7D7-4588-A988-919487F51007}" srcOrd="3" destOrd="0" presId="urn:microsoft.com/office/officeart/2018/5/layout/IconLeafLabelList"/>
    <dgm:cxn modelId="{BAF3AA28-FE0D-4434-8CF2-F5DAA1A223C2}" type="presParOf" srcId="{434022A3-8358-41D5-8EE6-F4C1204CE73C}" destId="{13455B75-FDAC-46F3-9D9B-7DE34D2B9526}" srcOrd="4" destOrd="0" presId="urn:microsoft.com/office/officeart/2018/5/layout/IconLeafLabelList"/>
    <dgm:cxn modelId="{1A284866-9CDF-4DD6-A05D-84CB21D91784}" type="presParOf" srcId="{13455B75-FDAC-46F3-9D9B-7DE34D2B9526}" destId="{9D5F6312-D1DD-46DC-8C3F-AB77230AF8E9}" srcOrd="0" destOrd="0" presId="urn:microsoft.com/office/officeart/2018/5/layout/IconLeafLabelList"/>
    <dgm:cxn modelId="{095CAC1E-DF92-4DB1-9D2B-431701AE0E47}" type="presParOf" srcId="{13455B75-FDAC-46F3-9D9B-7DE34D2B9526}" destId="{E34E7E40-69FE-48A1-92EF-4D5794FBDF01}" srcOrd="1" destOrd="0" presId="urn:microsoft.com/office/officeart/2018/5/layout/IconLeafLabelList"/>
    <dgm:cxn modelId="{20EBF50A-8224-41FD-BBDF-C4CF4EF2D393}" type="presParOf" srcId="{13455B75-FDAC-46F3-9D9B-7DE34D2B9526}" destId="{C11D0C39-43E9-4DF7-A028-3A59F058065E}" srcOrd="2" destOrd="0" presId="urn:microsoft.com/office/officeart/2018/5/layout/IconLeafLabelList"/>
    <dgm:cxn modelId="{94AAEEAC-D1C0-4F40-BF51-6D75FCA6D8A7}" type="presParOf" srcId="{13455B75-FDAC-46F3-9D9B-7DE34D2B9526}" destId="{A620E7A9-6492-49CE-BF5A-C4BB49CE6A5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E69FF-A8E9-4059-96E9-8452B7E5BE8D}">
      <dsp:nvSpPr>
        <dsp:cNvPr id="0" name=""/>
        <dsp:cNvSpPr/>
      </dsp:nvSpPr>
      <dsp:spPr>
        <a:xfrm>
          <a:off x="0" y="977854"/>
          <a:ext cx="8154176" cy="8751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SDG Target 3.8 is to achieve UHC and quality healthcare. Respect and dignity are the biggest component of quality healthcare.</a:t>
          </a:r>
          <a:r>
            <a:rPr lang="en-US" sz="2200" kern="1200" baseline="30000" dirty="0"/>
            <a:t>[1]</a:t>
          </a:r>
          <a:endParaRPr lang="en-US" sz="2200" kern="1200" dirty="0"/>
        </a:p>
      </dsp:txBody>
      <dsp:txXfrm>
        <a:off x="42722" y="1020576"/>
        <a:ext cx="8068732" cy="789716"/>
      </dsp:txXfrm>
    </dsp:sp>
    <dsp:sp modelId="{D75BD289-B6E3-433D-A9A9-AED7ECE0DB9C}">
      <dsp:nvSpPr>
        <dsp:cNvPr id="0" name=""/>
        <dsp:cNvSpPr/>
      </dsp:nvSpPr>
      <dsp:spPr>
        <a:xfrm>
          <a:off x="0" y="1916374"/>
          <a:ext cx="8154176" cy="87516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 2014, WHO issued a statement on the prevention and elimination of disrespect and abuse during facility-based childbirth.</a:t>
          </a:r>
          <a:r>
            <a:rPr lang="en-US" sz="2200" kern="1200" baseline="30000" dirty="0"/>
            <a:t>[2]</a:t>
          </a:r>
          <a:r>
            <a:rPr lang="en-US" sz="2200" kern="1200" dirty="0"/>
            <a:t> </a:t>
          </a:r>
        </a:p>
      </dsp:txBody>
      <dsp:txXfrm>
        <a:off x="42722" y="1959096"/>
        <a:ext cx="8068732" cy="789716"/>
      </dsp:txXfrm>
    </dsp:sp>
    <dsp:sp modelId="{0CFDAFF6-14C0-4C30-B20C-70401F28B285}">
      <dsp:nvSpPr>
        <dsp:cNvPr id="0" name=""/>
        <dsp:cNvSpPr/>
      </dsp:nvSpPr>
      <dsp:spPr>
        <a:xfrm>
          <a:off x="0" y="2854894"/>
          <a:ext cx="8154176" cy="87516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N" sz="2200" i="0" kern="1200" dirty="0"/>
            <a:t>Every woman has the right to the highest attainable standard of health, which includes the right to dignified, respectful health care</a:t>
          </a:r>
          <a:r>
            <a:rPr lang="en-IN" sz="2200" i="1" kern="1200" dirty="0"/>
            <a:t>. </a:t>
          </a:r>
          <a:endParaRPr lang="en-US" sz="2200" kern="1200" dirty="0"/>
        </a:p>
      </dsp:txBody>
      <dsp:txXfrm>
        <a:off x="42722" y="2897616"/>
        <a:ext cx="8068732" cy="789716"/>
      </dsp:txXfrm>
    </dsp:sp>
    <dsp:sp modelId="{36C7760A-135E-485B-86CE-D0CBDE54C6C0}">
      <dsp:nvSpPr>
        <dsp:cNvPr id="0" name=""/>
        <dsp:cNvSpPr/>
      </dsp:nvSpPr>
      <dsp:spPr>
        <a:xfrm>
          <a:off x="0" y="3793415"/>
          <a:ext cx="8154176" cy="87516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To achieve the goal of respectful maternity care, government of India have Launched national </a:t>
          </a:r>
          <a:r>
            <a:rPr lang="en-US" sz="2200" kern="1200" dirty="0" err="1"/>
            <a:t>LaQshya</a:t>
          </a:r>
          <a:r>
            <a:rPr lang="en-US" sz="2200" kern="1200" dirty="0"/>
            <a:t> </a:t>
          </a:r>
          <a:r>
            <a:rPr lang="en-US" sz="2200" kern="1200" dirty="0" err="1"/>
            <a:t>programme</a:t>
          </a:r>
          <a:r>
            <a:rPr lang="en-US" sz="2200" kern="1200" dirty="0"/>
            <a:t> and SUMAN scheme. </a:t>
          </a:r>
        </a:p>
      </dsp:txBody>
      <dsp:txXfrm>
        <a:off x="42722" y="3836137"/>
        <a:ext cx="8068732" cy="789716"/>
      </dsp:txXfrm>
    </dsp:sp>
    <dsp:sp modelId="{58C3F2AD-49CB-4C6D-B366-77B276E7BA91}">
      <dsp:nvSpPr>
        <dsp:cNvPr id="0" name=""/>
        <dsp:cNvSpPr/>
      </dsp:nvSpPr>
      <dsp:spPr>
        <a:xfrm>
          <a:off x="0" y="4731935"/>
          <a:ext cx="8154176" cy="87516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 LaQshya checklist dos and don’ts for care providers are mentioned.</a:t>
          </a:r>
          <a:r>
            <a:rPr lang="en-US" sz="2200" kern="1200" baseline="30000"/>
            <a:t>[3]</a:t>
          </a:r>
          <a:endParaRPr lang="en-US" sz="2200" kern="1200"/>
        </a:p>
      </dsp:txBody>
      <dsp:txXfrm>
        <a:off x="42722" y="4774657"/>
        <a:ext cx="8068732" cy="789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C5215-163D-4134-8331-35D2A6B7F152}">
      <dsp:nvSpPr>
        <dsp:cNvPr id="0" name=""/>
        <dsp:cNvSpPr/>
      </dsp:nvSpPr>
      <dsp:spPr>
        <a:xfrm>
          <a:off x="1283" y="481003"/>
          <a:ext cx="5006206" cy="30037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0" i="0" kern="1200" baseline="0" dirty="0"/>
            <a:t>Limited number of studies from India focusing on experiences of mothers in government facilities of aspirational districts </a:t>
          </a:r>
          <a:endParaRPr lang="en-US" sz="3500" kern="1200" dirty="0"/>
        </a:p>
      </dsp:txBody>
      <dsp:txXfrm>
        <a:off x="1283" y="481003"/>
        <a:ext cx="5006206" cy="3003723"/>
      </dsp:txXfrm>
    </dsp:sp>
    <dsp:sp modelId="{AC098D28-B81E-42F8-A603-8F5C49039B79}">
      <dsp:nvSpPr>
        <dsp:cNvPr id="0" name=""/>
        <dsp:cNvSpPr/>
      </dsp:nvSpPr>
      <dsp:spPr>
        <a:xfrm>
          <a:off x="5508110" y="481003"/>
          <a:ext cx="5006206" cy="300372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0" i="0" kern="1200" baseline="0" dirty="0"/>
            <a:t>Govt. emphasis on boosting service utilization (hospital delivery) to improving quality of care</a:t>
          </a:r>
          <a:endParaRPr lang="en-US" sz="3500" kern="1200" dirty="0"/>
        </a:p>
      </dsp:txBody>
      <dsp:txXfrm>
        <a:off x="5508110" y="481003"/>
        <a:ext cx="5006206" cy="3003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B9499-B198-477D-90B3-D136A703190E}">
      <dsp:nvSpPr>
        <dsp:cNvPr id="0" name=""/>
        <dsp:cNvSpPr/>
      </dsp:nvSpPr>
      <dsp:spPr>
        <a:xfrm>
          <a:off x="0" y="37110"/>
          <a:ext cx="10515600" cy="11536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IN" sz="2900" kern="1200"/>
            <a:t>General Objective: </a:t>
          </a:r>
          <a:r>
            <a:rPr lang="en-GB" sz="2900" b="0" i="0" kern="1200" baseline="0"/>
            <a:t>TO INVESTIGATE THE FORM OF MISTREATMENT IN PUBLIC FACILITIES AND IDENTIFY ASSOCIATED FACTORS</a:t>
          </a:r>
          <a:endParaRPr lang="en-US" sz="2900" kern="1200"/>
        </a:p>
      </dsp:txBody>
      <dsp:txXfrm>
        <a:off x="56315" y="93425"/>
        <a:ext cx="10402970" cy="1040990"/>
      </dsp:txXfrm>
    </dsp:sp>
    <dsp:sp modelId="{CF7DA023-E364-41C5-9A06-CAF4FACB524C}">
      <dsp:nvSpPr>
        <dsp:cNvPr id="0" name=""/>
        <dsp:cNvSpPr/>
      </dsp:nvSpPr>
      <dsp:spPr>
        <a:xfrm>
          <a:off x="0" y="1274250"/>
          <a:ext cx="10515600" cy="11536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IN" sz="2900" kern="1200"/>
            <a:t>SPECIFIC OBJECTIVE: </a:t>
          </a:r>
          <a:endParaRPr lang="en-US" sz="2900" kern="1200"/>
        </a:p>
      </dsp:txBody>
      <dsp:txXfrm>
        <a:off x="56315" y="1330565"/>
        <a:ext cx="10402970" cy="1040990"/>
      </dsp:txXfrm>
    </dsp:sp>
    <dsp:sp modelId="{6F72A45E-7DB1-48AC-8E15-1659140E0538}">
      <dsp:nvSpPr>
        <dsp:cNvPr id="0" name=""/>
        <dsp:cNvSpPr/>
      </dsp:nvSpPr>
      <dsp:spPr>
        <a:xfrm>
          <a:off x="0" y="2427870"/>
          <a:ext cx="10515600" cy="150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GB" sz="2300" b="0" i="0" kern="1200" baseline="0"/>
            <a:t>TO ASSESS THE PREVALENCE AND TYPES OF OBSTETRIC VIOLENCE EXPERIENCED BY WOMEN IN PUBLIC HEALTHCARE FACILITIES.</a:t>
          </a:r>
          <a:endParaRPr lang="en-US" sz="2300" kern="1200"/>
        </a:p>
        <a:p>
          <a:pPr marL="228600" lvl="1" indent="-228600" algn="l" defTabSz="1022350">
            <a:lnSpc>
              <a:spcPct val="90000"/>
            </a:lnSpc>
            <a:spcBef>
              <a:spcPct val="0"/>
            </a:spcBef>
            <a:spcAft>
              <a:spcPct val="20000"/>
            </a:spcAft>
            <a:buChar char="•"/>
          </a:pPr>
          <a:r>
            <a:rPr lang="en-GB" sz="2300" b="0" i="0" kern="1200" baseline="0"/>
            <a:t>TO IDENTIFY THE FACTORS CONTRIBUTING TO OBSTETRIC VIOLENCE</a:t>
          </a:r>
          <a:endParaRPr lang="en-US" sz="2300" kern="1200"/>
        </a:p>
        <a:p>
          <a:pPr marL="228600" lvl="1" indent="-228600" algn="l" defTabSz="1022350">
            <a:lnSpc>
              <a:spcPct val="90000"/>
            </a:lnSpc>
            <a:spcBef>
              <a:spcPct val="0"/>
            </a:spcBef>
            <a:spcAft>
              <a:spcPct val="20000"/>
            </a:spcAft>
            <a:buChar char="•"/>
          </a:pPr>
          <a:r>
            <a:rPr lang="en-GB" sz="2300" b="0" i="0" kern="1200" baseline="0"/>
            <a:t>TO EXPLORE THE IMPACT OF OBSTETRIC VIOLENCE ON THE MATERNAL HEALTH.</a:t>
          </a:r>
          <a:endParaRPr lang="en-US" sz="2300" kern="1200"/>
        </a:p>
      </dsp:txBody>
      <dsp:txXfrm>
        <a:off x="0" y="2427870"/>
        <a:ext cx="10515600" cy="1500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4BAD6-3E26-45E3-85E7-4E5881E26D72}">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A918A8-15C1-447F-AB84-7113A97463A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AF5FCD-B05C-4C55-A250-4C05320E55DE}">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1" i="1" u="sng" kern="1200" dirty="0">
              <a:uFillTx/>
            </a:rPr>
            <a:t>Study design</a:t>
          </a:r>
          <a:r>
            <a:rPr lang="en-US" sz="2500" kern="1200" dirty="0"/>
            <a:t>- Qualitative, phenomenological </a:t>
          </a:r>
        </a:p>
      </dsp:txBody>
      <dsp:txXfrm>
        <a:off x="1435590" y="531"/>
        <a:ext cx="9080009" cy="1242935"/>
      </dsp:txXfrm>
    </dsp:sp>
    <dsp:sp modelId="{727C0D45-47A5-4613-8D89-FD06D06E0FEE}">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07D4B7-AFFD-44C9-B95E-C99744D9D28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91BE84-16BC-464F-BE52-8F68A8723C96}">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1" i="1" u="sng" kern="1200" dirty="0">
              <a:uFillTx/>
            </a:rPr>
            <a:t>Study period</a:t>
          </a:r>
          <a:r>
            <a:rPr lang="en-US" sz="2500" b="1" i="1" u="none" kern="1200" dirty="0">
              <a:uFillTx/>
            </a:rPr>
            <a:t>- </a:t>
          </a:r>
          <a:r>
            <a:rPr lang="en-US" sz="2500" kern="1200" dirty="0"/>
            <a:t>1</a:t>
          </a:r>
          <a:r>
            <a:rPr lang="en-US" sz="2500" kern="1200" baseline="30000" dirty="0"/>
            <a:t>st</a:t>
          </a:r>
          <a:r>
            <a:rPr lang="en-US" sz="2500" kern="1200" dirty="0"/>
            <a:t> march to 31</a:t>
          </a:r>
          <a:r>
            <a:rPr lang="en-US" sz="2500" kern="1200" baseline="30000" dirty="0"/>
            <a:t>st </a:t>
          </a:r>
          <a:r>
            <a:rPr lang="en-US" sz="2500" kern="1200" dirty="0"/>
            <a:t>May 2023</a:t>
          </a:r>
        </a:p>
      </dsp:txBody>
      <dsp:txXfrm>
        <a:off x="1435590" y="1554201"/>
        <a:ext cx="9080009" cy="1242935"/>
      </dsp:txXfrm>
    </dsp:sp>
    <dsp:sp modelId="{CA04AA2F-E223-4AB2-BE2F-BE734C091600}">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FE35ED-A834-4082-9699-BD3BD5798093}">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CDAD6-D8AA-4743-A00F-5687E6A0C97F}">
      <dsp:nvSpPr>
        <dsp:cNvPr id="0" name=""/>
        <dsp:cNvSpPr/>
      </dsp:nvSpPr>
      <dsp:spPr>
        <a:xfrm>
          <a:off x="1435590" y="3107870"/>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1" i="1" u="sng" kern="1200" dirty="0">
              <a:uFillTx/>
            </a:rPr>
            <a:t>Study area</a:t>
          </a:r>
          <a:r>
            <a:rPr lang="en-US" sz="2500" kern="1200" dirty="0"/>
            <a:t>- </a:t>
          </a:r>
        </a:p>
      </dsp:txBody>
      <dsp:txXfrm>
        <a:off x="1435590" y="3107870"/>
        <a:ext cx="4732020" cy="1242935"/>
      </dsp:txXfrm>
    </dsp:sp>
    <dsp:sp modelId="{1C56D5FF-D058-4E21-B6B6-C31541A8ECD1}">
      <dsp:nvSpPr>
        <dsp:cNvPr id="0" name=""/>
        <dsp:cNvSpPr/>
      </dsp:nvSpPr>
      <dsp:spPr>
        <a:xfrm>
          <a:off x="3300547" y="3092881"/>
          <a:ext cx="429590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11200">
            <a:lnSpc>
              <a:spcPct val="100000"/>
            </a:lnSpc>
            <a:spcBef>
              <a:spcPct val="0"/>
            </a:spcBef>
            <a:spcAft>
              <a:spcPct val="35000"/>
            </a:spcAft>
            <a:buFont typeface="Wingdings" panose="05000000000000000000" pitchFamily="2" charset="2"/>
            <a:buNone/>
          </a:pPr>
          <a:r>
            <a:rPr lang="en-US" sz="1600" kern="1200" dirty="0"/>
            <a:t>States were selected based on OOPE from NHA</a:t>
          </a:r>
        </a:p>
        <a:p>
          <a:pPr marL="0" lvl="0" indent="0" algn="l" defTabSz="711200">
            <a:lnSpc>
              <a:spcPct val="100000"/>
            </a:lnSpc>
            <a:spcBef>
              <a:spcPct val="0"/>
            </a:spcBef>
            <a:spcAft>
              <a:spcPct val="35000"/>
            </a:spcAft>
            <a:buFont typeface="Wingdings" panose="05000000000000000000" pitchFamily="2" charset="2"/>
            <a:buNone/>
          </a:pPr>
          <a:r>
            <a:rPr lang="en-US" sz="1600" kern="1200" dirty="0"/>
            <a:t>District has been selected based on aspirational district index published by NITI </a:t>
          </a:r>
          <a:r>
            <a:rPr lang="en-US" sz="1600" kern="1200" dirty="0" err="1"/>
            <a:t>Aayong</a:t>
          </a:r>
          <a:endParaRPr lang="en-US" sz="1600" kern="1200" dirty="0"/>
        </a:p>
      </dsp:txBody>
      <dsp:txXfrm>
        <a:off x="3300547" y="3092881"/>
        <a:ext cx="4295900"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8FC18-FB60-4ADC-A3B6-968927540E0E}">
      <dsp:nvSpPr>
        <dsp:cNvPr id="0" name=""/>
        <dsp:cNvSpPr/>
      </dsp:nvSpPr>
      <dsp:spPr>
        <a:xfrm>
          <a:off x="0" y="0"/>
          <a:ext cx="754093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56C3FD-58AC-482C-A13F-33B1E955DC71}">
      <dsp:nvSpPr>
        <dsp:cNvPr id="0" name=""/>
        <dsp:cNvSpPr/>
      </dsp:nvSpPr>
      <dsp:spPr>
        <a:xfrm>
          <a:off x="0" y="0"/>
          <a:ext cx="1508186" cy="685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0"/>
        <a:ext cx="1508186" cy="6858000"/>
      </dsp:txXfrm>
    </dsp:sp>
    <dsp:sp modelId="{2BCC8E61-46F9-436E-935B-6B1C25865A39}">
      <dsp:nvSpPr>
        <dsp:cNvPr id="0" name=""/>
        <dsp:cNvSpPr/>
      </dsp:nvSpPr>
      <dsp:spPr>
        <a:xfrm>
          <a:off x="1621300" y="159394"/>
          <a:ext cx="2903259" cy="31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i="1" u="sng" kern="1200" dirty="0">
              <a:uFillTx/>
            </a:rPr>
            <a:t>Inclusion criteria</a:t>
          </a:r>
          <a:r>
            <a:rPr lang="en-US" sz="5300" kern="1200" dirty="0"/>
            <a:t>-    </a:t>
          </a:r>
        </a:p>
      </dsp:txBody>
      <dsp:txXfrm>
        <a:off x="1621300" y="159394"/>
        <a:ext cx="2903259" cy="3187898"/>
      </dsp:txXfrm>
    </dsp:sp>
    <dsp:sp modelId="{450551E1-9354-439D-9C11-4F94067E9717}">
      <dsp:nvSpPr>
        <dsp:cNvPr id="0" name=""/>
        <dsp:cNvSpPr/>
      </dsp:nvSpPr>
      <dsp:spPr>
        <a:xfrm>
          <a:off x="4637674" y="159394"/>
          <a:ext cx="2903259" cy="1061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Women delivered in last two month.</a:t>
          </a:r>
        </a:p>
      </dsp:txBody>
      <dsp:txXfrm>
        <a:off x="4637674" y="159394"/>
        <a:ext cx="2903259" cy="1061595"/>
      </dsp:txXfrm>
    </dsp:sp>
    <dsp:sp modelId="{D435CD85-0DF8-48A5-8FB0-8FC1C2851E4C}">
      <dsp:nvSpPr>
        <dsp:cNvPr id="0" name=""/>
        <dsp:cNvSpPr/>
      </dsp:nvSpPr>
      <dsp:spPr>
        <a:xfrm>
          <a:off x="4524560" y="1220990"/>
          <a:ext cx="290325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171197-D2E0-48D3-88F8-698EE864C029}">
      <dsp:nvSpPr>
        <dsp:cNvPr id="0" name=""/>
        <dsp:cNvSpPr/>
      </dsp:nvSpPr>
      <dsp:spPr>
        <a:xfrm>
          <a:off x="4637674" y="1220990"/>
          <a:ext cx="2903259" cy="1061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Women of 15-49 years old. </a:t>
          </a:r>
        </a:p>
      </dsp:txBody>
      <dsp:txXfrm>
        <a:off x="4637674" y="1220990"/>
        <a:ext cx="2903259" cy="1061595"/>
      </dsp:txXfrm>
    </dsp:sp>
    <dsp:sp modelId="{0224F1F0-85A1-4A69-9F6B-A4F7EA89B3E0}">
      <dsp:nvSpPr>
        <dsp:cNvPr id="0" name=""/>
        <dsp:cNvSpPr/>
      </dsp:nvSpPr>
      <dsp:spPr>
        <a:xfrm>
          <a:off x="4524560" y="2282585"/>
          <a:ext cx="290325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97628D-5EE3-42A7-A0F5-55C5D62E60C2}">
      <dsp:nvSpPr>
        <dsp:cNvPr id="0" name=""/>
        <dsp:cNvSpPr/>
      </dsp:nvSpPr>
      <dsp:spPr>
        <a:xfrm>
          <a:off x="4637674" y="2282585"/>
          <a:ext cx="2903259" cy="1061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IN" sz="2100" kern="1200"/>
            <a:t>Health care providers associated with MCH.</a:t>
          </a:r>
          <a:endParaRPr lang="en-US" sz="2100" kern="1200"/>
        </a:p>
      </dsp:txBody>
      <dsp:txXfrm>
        <a:off x="4637674" y="2282585"/>
        <a:ext cx="2903259" cy="1061595"/>
      </dsp:txXfrm>
    </dsp:sp>
    <dsp:sp modelId="{86B03552-0BE2-4340-952F-AB5B54E78AB5}">
      <dsp:nvSpPr>
        <dsp:cNvPr id="0" name=""/>
        <dsp:cNvSpPr/>
      </dsp:nvSpPr>
      <dsp:spPr>
        <a:xfrm>
          <a:off x="1508186" y="3347293"/>
          <a:ext cx="603274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897988-9B2A-4A67-A592-F5F246DCD1FD}">
      <dsp:nvSpPr>
        <dsp:cNvPr id="0" name=""/>
        <dsp:cNvSpPr/>
      </dsp:nvSpPr>
      <dsp:spPr>
        <a:xfrm>
          <a:off x="1621300" y="3506688"/>
          <a:ext cx="2903259" cy="31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i="1" u="sng" kern="1200" dirty="0">
              <a:uFillTx/>
            </a:rPr>
            <a:t>Exclusion criteria</a:t>
          </a:r>
          <a:r>
            <a:rPr lang="en-US" sz="5300" kern="1200" dirty="0"/>
            <a:t>-  </a:t>
          </a:r>
        </a:p>
      </dsp:txBody>
      <dsp:txXfrm>
        <a:off x="1621300" y="3506688"/>
        <a:ext cx="2903259" cy="3187898"/>
      </dsp:txXfrm>
    </dsp:sp>
    <dsp:sp modelId="{5D2E785C-2D02-4937-97A3-81110186E834}">
      <dsp:nvSpPr>
        <dsp:cNvPr id="0" name=""/>
        <dsp:cNvSpPr/>
      </dsp:nvSpPr>
      <dsp:spPr>
        <a:xfrm>
          <a:off x="4637674" y="3506688"/>
          <a:ext cx="2903259" cy="1061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Never had institutional delivery/ delivery in government setup </a:t>
          </a:r>
        </a:p>
      </dsp:txBody>
      <dsp:txXfrm>
        <a:off x="4637674" y="3506688"/>
        <a:ext cx="2903259" cy="1061595"/>
      </dsp:txXfrm>
    </dsp:sp>
    <dsp:sp modelId="{1487C514-8AAD-4523-9928-2FBA7257EF20}">
      <dsp:nvSpPr>
        <dsp:cNvPr id="0" name=""/>
        <dsp:cNvSpPr/>
      </dsp:nvSpPr>
      <dsp:spPr>
        <a:xfrm>
          <a:off x="4524560" y="4568283"/>
          <a:ext cx="290325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4D3270-C06B-427D-B30D-E41856F43C62}">
      <dsp:nvSpPr>
        <dsp:cNvPr id="0" name=""/>
        <dsp:cNvSpPr/>
      </dsp:nvSpPr>
      <dsp:spPr>
        <a:xfrm>
          <a:off x="4637674" y="4568283"/>
          <a:ext cx="2903259" cy="1061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Clinically unstable. </a:t>
          </a:r>
        </a:p>
      </dsp:txBody>
      <dsp:txXfrm>
        <a:off x="4637674" y="4568283"/>
        <a:ext cx="2903259" cy="1061595"/>
      </dsp:txXfrm>
    </dsp:sp>
    <dsp:sp modelId="{73543C9C-7990-4277-801C-BF7D2DEDD96A}">
      <dsp:nvSpPr>
        <dsp:cNvPr id="0" name=""/>
        <dsp:cNvSpPr/>
      </dsp:nvSpPr>
      <dsp:spPr>
        <a:xfrm>
          <a:off x="4524560" y="5629878"/>
          <a:ext cx="290325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A9EDE1-1787-4180-A383-AF2A5E26A2F3}">
      <dsp:nvSpPr>
        <dsp:cNvPr id="0" name=""/>
        <dsp:cNvSpPr/>
      </dsp:nvSpPr>
      <dsp:spPr>
        <a:xfrm>
          <a:off x="4637674" y="5629878"/>
          <a:ext cx="2903259" cy="1061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Any person who does not provide consent to be part of the study. </a:t>
          </a:r>
        </a:p>
      </dsp:txBody>
      <dsp:txXfrm>
        <a:off x="4637674" y="5629878"/>
        <a:ext cx="2903259" cy="1061595"/>
      </dsp:txXfrm>
    </dsp:sp>
    <dsp:sp modelId="{FC89D8DD-37D1-47BE-8936-AB26AD4720E2}">
      <dsp:nvSpPr>
        <dsp:cNvPr id="0" name=""/>
        <dsp:cNvSpPr/>
      </dsp:nvSpPr>
      <dsp:spPr>
        <a:xfrm>
          <a:off x="1508186" y="6694586"/>
          <a:ext cx="603274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EE28F-DC47-4C53-8300-218D96167CDD}">
      <dsp:nvSpPr>
        <dsp:cNvPr id="0" name=""/>
        <dsp:cNvSpPr/>
      </dsp:nvSpPr>
      <dsp:spPr>
        <a:xfrm>
          <a:off x="0" y="245710"/>
          <a:ext cx="12192000" cy="1299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6235" tIns="312420" rIns="946235"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t>Physical abuse: slapped, pinched</a:t>
          </a:r>
          <a:endParaRPr lang="en-US" sz="1400" kern="1200" dirty="0"/>
        </a:p>
        <a:p>
          <a:pPr marL="114300" lvl="1" indent="-114300" algn="l" defTabSz="622300">
            <a:lnSpc>
              <a:spcPct val="90000"/>
            </a:lnSpc>
            <a:spcBef>
              <a:spcPct val="0"/>
            </a:spcBef>
            <a:spcAft>
              <a:spcPct val="15000"/>
            </a:spcAft>
            <a:buChar char="•"/>
          </a:pPr>
          <a:r>
            <a:rPr lang="en-GB" sz="1400" kern="1200" dirty="0"/>
            <a:t>Verbal abuse: harsh and rude language, shouting, reprimanded and blamed</a:t>
          </a:r>
          <a:endParaRPr lang="en-US" sz="1400" kern="1200" dirty="0"/>
        </a:p>
        <a:p>
          <a:pPr marL="114300" lvl="1" indent="-114300" algn="l" defTabSz="622300">
            <a:lnSpc>
              <a:spcPct val="90000"/>
            </a:lnSpc>
            <a:spcBef>
              <a:spcPct val="0"/>
            </a:spcBef>
            <a:spcAft>
              <a:spcPct val="15000"/>
            </a:spcAft>
            <a:buChar char="•"/>
          </a:pPr>
          <a:r>
            <a:rPr lang="en-GB" sz="1400" kern="1200" dirty="0"/>
            <a:t>Stigma and discrimination: </a:t>
          </a:r>
          <a:r>
            <a:rPr lang="en-IN" sz="1400" kern="1200" dirty="0"/>
            <a:t> Preference to Known too</a:t>
          </a:r>
          <a:r>
            <a:rPr lang="en-GB" sz="1400" kern="1200" dirty="0"/>
            <a:t>, heath status</a:t>
          </a:r>
          <a:endParaRPr lang="en-US" sz="1400" kern="1200" dirty="0"/>
        </a:p>
        <a:p>
          <a:pPr marL="114300" lvl="1" indent="-114300" algn="l" defTabSz="622300">
            <a:lnSpc>
              <a:spcPct val="90000"/>
            </a:lnSpc>
            <a:spcBef>
              <a:spcPct val="0"/>
            </a:spcBef>
            <a:spcAft>
              <a:spcPct val="15000"/>
            </a:spcAft>
            <a:buChar char="•"/>
          </a:pPr>
          <a:r>
            <a:rPr lang="en-GB" sz="1400" kern="1200" dirty="0"/>
            <a:t>Poor rapport between women and providers:</a:t>
          </a:r>
          <a:r>
            <a:rPr lang="en-IN" sz="1400" kern="1200" dirty="0"/>
            <a:t>Poor attitude of health care worker, Poor communication with patient</a:t>
          </a:r>
          <a:endParaRPr lang="en-US" sz="1400" kern="1200" dirty="0"/>
        </a:p>
      </dsp:txBody>
      <dsp:txXfrm>
        <a:off x="0" y="245710"/>
        <a:ext cx="12192000" cy="1299375"/>
      </dsp:txXfrm>
    </dsp:sp>
    <dsp:sp modelId="{D3E99951-4300-4A9D-8A77-E94883D95723}">
      <dsp:nvSpPr>
        <dsp:cNvPr id="0" name=""/>
        <dsp:cNvSpPr/>
      </dsp:nvSpPr>
      <dsp:spPr>
        <a:xfrm>
          <a:off x="609600" y="24310"/>
          <a:ext cx="853440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ctr" defTabSz="622300">
            <a:lnSpc>
              <a:spcPct val="90000"/>
            </a:lnSpc>
            <a:spcBef>
              <a:spcPct val="0"/>
            </a:spcBef>
            <a:spcAft>
              <a:spcPct val="35000"/>
            </a:spcAft>
            <a:buNone/>
          </a:pPr>
          <a:r>
            <a:rPr lang="en-IN" sz="1400" kern="1200" dirty="0"/>
            <a:t>Not Acceptable</a:t>
          </a:r>
          <a:endParaRPr lang="en-US" sz="1400" kern="1200" dirty="0"/>
        </a:p>
      </dsp:txBody>
      <dsp:txXfrm>
        <a:off x="631216" y="45926"/>
        <a:ext cx="8491168" cy="399568"/>
      </dsp:txXfrm>
    </dsp:sp>
    <dsp:sp modelId="{D9DCDEE9-630A-44C7-8993-F0D5392822D7}">
      <dsp:nvSpPr>
        <dsp:cNvPr id="0" name=""/>
        <dsp:cNvSpPr/>
      </dsp:nvSpPr>
      <dsp:spPr>
        <a:xfrm>
          <a:off x="0" y="1847486"/>
          <a:ext cx="12192000" cy="1748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6235" tIns="312420" rIns="946235" bIns="99568" numCol="1" spcCol="1270" anchor="t" anchorCtr="0">
          <a:noAutofit/>
        </a:bodyPr>
        <a:lstStyle/>
        <a:p>
          <a:pPr marL="114300" lvl="1" indent="-114300" algn="l" defTabSz="622300">
            <a:lnSpc>
              <a:spcPct val="90000"/>
            </a:lnSpc>
            <a:spcBef>
              <a:spcPct val="0"/>
            </a:spcBef>
            <a:spcAft>
              <a:spcPct val="15000"/>
            </a:spcAft>
            <a:buChar char="•"/>
          </a:pPr>
          <a:r>
            <a:rPr lang="en-IN" sz="1400" kern="1200" dirty="0"/>
            <a:t>Shortage of beds, consumables and medicines, HR, Lack of Redressal Mechanism</a:t>
          </a:r>
          <a:endParaRPr lang="en-US" sz="1400" kern="1200" dirty="0"/>
        </a:p>
        <a:p>
          <a:pPr marL="114300" lvl="1" indent="-114300" algn="l" defTabSz="622300">
            <a:lnSpc>
              <a:spcPct val="90000"/>
            </a:lnSpc>
            <a:spcBef>
              <a:spcPct val="0"/>
            </a:spcBef>
            <a:spcAft>
              <a:spcPct val="15000"/>
            </a:spcAft>
            <a:buChar char="•"/>
          </a:pPr>
          <a:r>
            <a:rPr lang="en-IN" sz="1400" kern="1200" dirty="0"/>
            <a:t>Lack of Infrastructure</a:t>
          </a:r>
          <a:endParaRPr lang="en-US" sz="1400" kern="1200" dirty="0"/>
        </a:p>
        <a:p>
          <a:pPr marL="114300" lvl="1" indent="-114300" algn="l" defTabSz="622300">
            <a:lnSpc>
              <a:spcPct val="90000"/>
            </a:lnSpc>
            <a:spcBef>
              <a:spcPct val="0"/>
            </a:spcBef>
            <a:spcAft>
              <a:spcPct val="15000"/>
            </a:spcAft>
            <a:buChar char="•"/>
          </a:pPr>
          <a:r>
            <a:rPr lang="en-IN" sz="1400" kern="1200" dirty="0"/>
            <a:t>Lack of hygiene</a:t>
          </a:r>
          <a:endParaRPr lang="en-US" sz="1400" kern="1200" dirty="0"/>
        </a:p>
        <a:p>
          <a:pPr marL="114300" lvl="1" indent="-114300" algn="l" defTabSz="622300">
            <a:lnSpc>
              <a:spcPct val="90000"/>
            </a:lnSpc>
            <a:spcBef>
              <a:spcPct val="0"/>
            </a:spcBef>
            <a:spcAft>
              <a:spcPct val="15000"/>
            </a:spcAft>
            <a:buChar char="•"/>
          </a:pPr>
          <a:r>
            <a:rPr lang="en-US" sz="1400" kern="1200" dirty="0"/>
            <a:t>Lack of privacy</a:t>
          </a:r>
        </a:p>
        <a:p>
          <a:pPr marL="114300" lvl="1" indent="-114300" algn="l" defTabSz="622300">
            <a:lnSpc>
              <a:spcPct val="90000"/>
            </a:lnSpc>
            <a:spcBef>
              <a:spcPct val="0"/>
            </a:spcBef>
            <a:spcAft>
              <a:spcPct val="15000"/>
            </a:spcAft>
            <a:buChar char="•"/>
          </a:pPr>
          <a:r>
            <a:rPr lang="en-GB" sz="1400" kern="1200" dirty="0"/>
            <a:t>Denial of treatment</a:t>
          </a:r>
          <a:endParaRPr lang="en-US" sz="1400" kern="1200" dirty="0"/>
        </a:p>
        <a:p>
          <a:pPr marL="114300" lvl="1" indent="-114300" algn="l" defTabSz="622300">
            <a:lnSpc>
              <a:spcPct val="90000"/>
            </a:lnSpc>
            <a:spcBef>
              <a:spcPct val="0"/>
            </a:spcBef>
            <a:spcAft>
              <a:spcPct val="15000"/>
            </a:spcAft>
            <a:buChar char="•"/>
          </a:pPr>
          <a:r>
            <a:rPr lang="en-US" sz="1400" kern="1200" dirty="0"/>
            <a:t>Lack of appropriate clinical care: </a:t>
          </a:r>
          <a:r>
            <a:rPr lang="en-IN" sz="1400" kern="1200" dirty="0"/>
            <a:t>Not using LA, lack of autonomy,, Care by unskilled/ semi- skilled professionals</a:t>
          </a:r>
          <a:endParaRPr lang="en-US" sz="1400" kern="1200" dirty="0"/>
        </a:p>
      </dsp:txBody>
      <dsp:txXfrm>
        <a:off x="0" y="1847486"/>
        <a:ext cx="12192000" cy="1748250"/>
      </dsp:txXfrm>
    </dsp:sp>
    <dsp:sp modelId="{9EAF7512-FA43-41DE-9FEB-5DCE2BA0465E}">
      <dsp:nvSpPr>
        <dsp:cNvPr id="0" name=""/>
        <dsp:cNvSpPr/>
      </dsp:nvSpPr>
      <dsp:spPr>
        <a:xfrm>
          <a:off x="609600" y="1626085"/>
          <a:ext cx="853440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ctr" defTabSz="622300">
            <a:lnSpc>
              <a:spcPct val="90000"/>
            </a:lnSpc>
            <a:spcBef>
              <a:spcPct val="0"/>
            </a:spcBef>
            <a:spcAft>
              <a:spcPct val="35000"/>
            </a:spcAft>
            <a:buNone/>
          </a:pPr>
          <a:r>
            <a:rPr lang="en-IN" sz="1400" kern="1200" dirty="0"/>
            <a:t>Not Available</a:t>
          </a:r>
          <a:endParaRPr lang="en-US" sz="1400" kern="1200" dirty="0"/>
        </a:p>
      </dsp:txBody>
      <dsp:txXfrm>
        <a:off x="631216" y="1647701"/>
        <a:ext cx="8491168" cy="399568"/>
      </dsp:txXfrm>
    </dsp:sp>
    <dsp:sp modelId="{D7C162A4-144D-49C5-AE20-FC08AB60A813}">
      <dsp:nvSpPr>
        <dsp:cNvPr id="0" name=""/>
        <dsp:cNvSpPr/>
      </dsp:nvSpPr>
      <dsp:spPr>
        <a:xfrm>
          <a:off x="0" y="3898135"/>
          <a:ext cx="12192000" cy="850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6235" tIns="312420" rIns="946235" bIns="99568" numCol="1" spcCol="1270" anchor="t" anchorCtr="0">
          <a:noAutofit/>
        </a:bodyPr>
        <a:lstStyle/>
        <a:p>
          <a:pPr marL="114300" lvl="1" indent="-114300" algn="l" defTabSz="622300">
            <a:lnSpc>
              <a:spcPct val="90000"/>
            </a:lnSpc>
            <a:spcBef>
              <a:spcPct val="0"/>
            </a:spcBef>
            <a:spcAft>
              <a:spcPct val="15000"/>
            </a:spcAft>
            <a:buChar char="•"/>
          </a:pPr>
          <a:r>
            <a:rPr lang="en-IN" sz="1400" kern="1200" dirty="0"/>
            <a:t>Private preference</a:t>
          </a:r>
          <a:endParaRPr lang="en-US" sz="1400" kern="1200" dirty="0"/>
        </a:p>
        <a:p>
          <a:pPr marL="114300" lvl="1" indent="-114300" algn="l" defTabSz="622300">
            <a:lnSpc>
              <a:spcPct val="90000"/>
            </a:lnSpc>
            <a:spcBef>
              <a:spcPct val="0"/>
            </a:spcBef>
            <a:spcAft>
              <a:spcPct val="15000"/>
            </a:spcAft>
            <a:buChar char="•"/>
          </a:pPr>
          <a:r>
            <a:rPr lang="en-IN" sz="1400" kern="1200" dirty="0"/>
            <a:t>Bribery</a:t>
          </a:r>
          <a:endParaRPr lang="en-US" sz="1400" kern="1200" dirty="0"/>
        </a:p>
      </dsp:txBody>
      <dsp:txXfrm>
        <a:off x="0" y="3898135"/>
        <a:ext cx="12192000" cy="850500"/>
      </dsp:txXfrm>
    </dsp:sp>
    <dsp:sp modelId="{B2AE6D91-CFA5-4372-BDAD-1F036AE8AC3B}">
      <dsp:nvSpPr>
        <dsp:cNvPr id="0" name=""/>
        <dsp:cNvSpPr/>
      </dsp:nvSpPr>
      <dsp:spPr>
        <a:xfrm>
          <a:off x="609600" y="3676736"/>
          <a:ext cx="853440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ctr" defTabSz="622300">
            <a:lnSpc>
              <a:spcPct val="90000"/>
            </a:lnSpc>
            <a:spcBef>
              <a:spcPct val="0"/>
            </a:spcBef>
            <a:spcAft>
              <a:spcPct val="35000"/>
            </a:spcAft>
            <a:buNone/>
          </a:pPr>
          <a:r>
            <a:rPr lang="en-IN" sz="1400" kern="1200" dirty="0"/>
            <a:t>Not Affordable</a:t>
          </a:r>
          <a:endParaRPr lang="en-US" sz="1400" kern="1200" dirty="0"/>
        </a:p>
      </dsp:txBody>
      <dsp:txXfrm>
        <a:off x="631216" y="3698352"/>
        <a:ext cx="8491168" cy="399568"/>
      </dsp:txXfrm>
    </dsp:sp>
    <dsp:sp modelId="{62929271-73FD-43CC-99F4-D193FD5639E2}">
      <dsp:nvSpPr>
        <dsp:cNvPr id="0" name=""/>
        <dsp:cNvSpPr/>
      </dsp:nvSpPr>
      <dsp:spPr>
        <a:xfrm>
          <a:off x="0" y="5051036"/>
          <a:ext cx="12192000" cy="10631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46235" tIns="312420" rIns="946235" bIns="99568" numCol="1" spcCol="1270" anchor="t" anchorCtr="0">
          <a:noAutofit/>
        </a:bodyPr>
        <a:lstStyle/>
        <a:p>
          <a:pPr marL="114300" lvl="1" indent="-114300" algn="l" defTabSz="622300">
            <a:lnSpc>
              <a:spcPct val="90000"/>
            </a:lnSpc>
            <a:spcBef>
              <a:spcPct val="0"/>
            </a:spcBef>
            <a:spcAft>
              <a:spcPct val="15000"/>
            </a:spcAft>
            <a:buChar char="•"/>
          </a:pPr>
          <a:r>
            <a:rPr lang="en-IN" sz="1400" kern="1200" dirty="0"/>
            <a:t>Interior location, poor roads</a:t>
          </a:r>
          <a:endParaRPr lang="en-US" sz="1400" kern="1200" dirty="0"/>
        </a:p>
        <a:p>
          <a:pPr marL="114300" lvl="1" indent="-114300" algn="l" defTabSz="622300">
            <a:lnSpc>
              <a:spcPct val="90000"/>
            </a:lnSpc>
            <a:spcBef>
              <a:spcPct val="0"/>
            </a:spcBef>
            <a:spcAft>
              <a:spcPct val="15000"/>
            </a:spcAft>
            <a:buChar char="•"/>
          </a:pPr>
          <a:r>
            <a:rPr lang="en-GB" sz="1400" kern="1200" dirty="0"/>
            <a:t>Denied referral</a:t>
          </a:r>
          <a:endParaRPr lang="en-US" sz="1400" kern="1200" dirty="0"/>
        </a:p>
        <a:p>
          <a:pPr marL="114300" lvl="1" indent="-114300" algn="l" defTabSz="622300">
            <a:lnSpc>
              <a:spcPct val="90000"/>
            </a:lnSpc>
            <a:spcBef>
              <a:spcPct val="0"/>
            </a:spcBef>
            <a:spcAft>
              <a:spcPct val="15000"/>
            </a:spcAft>
            <a:buChar char="•"/>
          </a:pPr>
          <a:r>
            <a:rPr lang="en-IN" sz="1400" kern="1200" dirty="0"/>
            <a:t>Bribery for getting benefits under JSY, JSSK</a:t>
          </a:r>
          <a:endParaRPr lang="en-US" sz="1400" kern="1200" dirty="0"/>
        </a:p>
      </dsp:txBody>
      <dsp:txXfrm>
        <a:off x="0" y="5051036"/>
        <a:ext cx="12192000" cy="1063125"/>
      </dsp:txXfrm>
    </dsp:sp>
    <dsp:sp modelId="{62E5645F-4305-4C11-9277-AD95264210E8}">
      <dsp:nvSpPr>
        <dsp:cNvPr id="0" name=""/>
        <dsp:cNvSpPr/>
      </dsp:nvSpPr>
      <dsp:spPr>
        <a:xfrm>
          <a:off x="609600" y="4829635"/>
          <a:ext cx="853440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ctr" defTabSz="622300">
            <a:lnSpc>
              <a:spcPct val="90000"/>
            </a:lnSpc>
            <a:spcBef>
              <a:spcPct val="0"/>
            </a:spcBef>
            <a:spcAft>
              <a:spcPct val="35000"/>
            </a:spcAft>
            <a:buNone/>
          </a:pPr>
          <a:r>
            <a:rPr lang="en-IN" sz="1400" kern="1200" dirty="0"/>
            <a:t>Not Accessible </a:t>
          </a:r>
          <a:endParaRPr lang="en-US" sz="1400" kern="1200" dirty="0"/>
        </a:p>
      </dsp:txBody>
      <dsp:txXfrm>
        <a:off x="631216" y="4851251"/>
        <a:ext cx="8491168"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EB71-E434-654E-8BD6-215178AF39A6}">
      <dsp:nvSpPr>
        <dsp:cNvPr id="0" name=""/>
        <dsp:cNvSpPr/>
      </dsp:nvSpPr>
      <dsp:spPr>
        <a:xfrm>
          <a:off x="-6078982"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45333A-9303-7742-A3AB-E1BCCEB9BAEE}">
      <dsp:nvSpPr>
        <dsp:cNvPr id="0" name=""/>
        <dsp:cNvSpPr/>
      </dsp:nvSpPr>
      <dsp:spPr>
        <a:xfrm>
          <a:off x="996086" y="385460"/>
          <a:ext cx="7103330" cy="232530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121920" rIns="121920" bIns="121920" numCol="1" spcCol="1270" anchor="ctr" anchorCtr="0">
          <a:noAutofit/>
        </a:bodyPr>
        <a:lstStyle/>
        <a:p>
          <a:pPr marL="0" lvl="0" indent="0" algn="ctr" defTabSz="2133600">
            <a:lnSpc>
              <a:spcPct val="90000"/>
            </a:lnSpc>
            <a:spcBef>
              <a:spcPct val="0"/>
            </a:spcBef>
            <a:spcAft>
              <a:spcPct val="35000"/>
            </a:spcAft>
            <a:buNone/>
          </a:pPr>
          <a:r>
            <a:rPr lang="en-GB" sz="4800" kern="1200" dirty="0">
              <a:solidFill>
                <a:schemeClr val="tx1">
                  <a:lumMod val="95000"/>
                  <a:lumOff val="5000"/>
                </a:schemeClr>
              </a:solidFill>
              <a:latin typeface="Cooper Black" panose="0208090404030B020404" pitchFamily="18" charset="77"/>
            </a:rPr>
            <a:t>“</a:t>
          </a:r>
          <a:r>
            <a:rPr lang="en-GB" sz="2400" i="1" kern="1200" dirty="0" err="1">
              <a:solidFill>
                <a:schemeClr val="tx1"/>
              </a:solidFill>
            </a:rPr>
            <a:t>Yaha</a:t>
          </a:r>
          <a:r>
            <a:rPr lang="en-GB" sz="2400" i="1" kern="1200" dirty="0">
              <a:solidFill>
                <a:schemeClr val="tx1"/>
              </a:solidFill>
            </a:rPr>
            <a:t> ultrasound </a:t>
          </a:r>
          <a:r>
            <a:rPr lang="en-GB" sz="2400" i="1" kern="1200" dirty="0" err="1">
              <a:solidFill>
                <a:schemeClr val="tx1"/>
              </a:solidFill>
            </a:rPr>
            <a:t>karvane</a:t>
          </a:r>
          <a:r>
            <a:rPr lang="en-GB" sz="2400" i="1" kern="1200" dirty="0">
              <a:solidFill>
                <a:schemeClr val="tx1"/>
              </a:solidFill>
            </a:rPr>
            <a:t> k </a:t>
          </a:r>
          <a:r>
            <a:rPr lang="en-GB" sz="2400" i="1" kern="1200" dirty="0" err="1">
              <a:solidFill>
                <a:schemeClr val="tx1"/>
              </a:solidFill>
            </a:rPr>
            <a:t>liye</a:t>
          </a:r>
          <a:r>
            <a:rPr lang="en-GB" sz="2400" i="1" kern="1200" dirty="0">
              <a:solidFill>
                <a:schemeClr val="tx1"/>
              </a:solidFill>
            </a:rPr>
            <a:t> number </a:t>
          </a:r>
          <a:r>
            <a:rPr lang="en-GB" sz="2400" i="1" kern="1200" dirty="0" err="1">
              <a:solidFill>
                <a:schemeClr val="tx1"/>
              </a:solidFill>
            </a:rPr>
            <a:t>lagana</a:t>
          </a:r>
          <a:r>
            <a:rPr lang="en-GB" sz="2400" i="1" kern="1200" dirty="0">
              <a:solidFill>
                <a:schemeClr val="tx1"/>
              </a:solidFill>
            </a:rPr>
            <a:t> </a:t>
          </a:r>
          <a:r>
            <a:rPr lang="en-GB" sz="2400" i="1" kern="1200" dirty="0" err="1">
              <a:solidFill>
                <a:schemeClr val="tx1"/>
              </a:solidFill>
            </a:rPr>
            <a:t>padta</a:t>
          </a:r>
          <a:r>
            <a:rPr lang="en-GB" sz="2400" i="1" kern="1200" dirty="0">
              <a:solidFill>
                <a:schemeClr val="tx1"/>
              </a:solidFill>
            </a:rPr>
            <a:t> </a:t>
          </a:r>
          <a:r>
            <a:rPr lang="en-GB" sz="2400" i="1" kern="1200" dirty="0" err="1">
              <a:solidFill>
                <a:schemeClr val="tx1"/>
              </a:solidFill>
            </a:rPr>
            <a:t>hai</a:t>
          </a:r>
          <a:r>
            <a:rPr lang="en-GB" sz="2400" i="1" kern="1200" dirty="0">
              <a:solidFill>
                <a:schemeClr val="tx1"/>
              </a:solidFill>
            </a:rPr>
            <a:t> abb date </a:t>
          </a:r>
          <a:r>
            <a:rPr lang="en-GB" sz="2400" i="1" kern="1200" dirty="0" err="1">
              <a:solidFill>
                <a:schemeClr val="tx1"/>
              </a:solidFill>
            </a:rPr>
            <a:t>bahot</a:t>
          </a:r>
          <a:r>
            <a:rPr lang="en-GB" sz="2400" i="1" kern="1200" dirty="0">
              <a:solidFill>
                <a:schemeClr val="tx1"/>
              </a:solidFill>
            </a:rPr>
            <a:t> din </a:t>
          </a:r>
          <a:r>
            <a:rPr lang="en-GB" sz="2400" i="1" kern="1200" dirty="0" err="1">
              <a:solidFill>
                <a:schemeClr val="tx1"/>
              </a:solidFill>
            </a:rPr>
            <a:t>baad</a:t>
          </a:r>
          <a:r>
            <a:rPr lang="en-GB" sz="2400" i="1" kern="1200" dirty="0">
              <a:solidFill>
                <a:schemeClr val="tx1"/>
              </a:solidFill>
            </a:rPr>
            <a:t> ki </a:t>
          </a:r>
          <a:r>
            <a:rPr lang="en-GB" sz="2400" i="1" kern="1200" dirty="0" err="1">
              <a:solidFill>
                <a:schemeClr val="tx1"/>
              </a:solidFill>
            </a:rPr>
            <a:t>milti</a:t>
          </a:r>
          <a:r>
            <a:rPr lang="en-GB" sz="2400" i="1" kern="1200" dirty="0">
              <a:solidFill>
                <a:schemeClr val="tx1"/>
              </a:solidFill>
            </a:rPr>
            <a:t> </a:t>
          </a:r>
          <a:r>
            <a:rPr lang="en-GB" sz="2400" i="1" kern="1200" dirty="0" err="1">
              <a:solidFill>
                <a:schemeClr val="tx1"/>
              </a:solidFill>
            </a:rPr>
            <a:t>hai</a:t>
          </a:r>
          <a:r>
            <a:rPr lang="en-GB" sz="2400" i="1" kern="1200" dirty="0">
              <a:solidFill>
                <a:schemeClr val="tx1"/>
              </a:solidFill>
            </a:rPr>
            <a:t> abb </a:t>
          </a:r>
          <a:r>
            <a:rPr lang="en-GB" sz="2400" i="1" kern="1200" dirty="0" err="1">
              <a:solidFill>
                <a:schemeClr val="tx1"/>
              </a:solidFill>
            </a:rPr>
            <a:t>majboori</a:t>
          </a:r>
          <a:r>
            <a:rPr lang="en-GB" sz="2400" i="1" kern="1200" dirty="0">
              <a:solidFill>
                <a:schemeClr val="tx1"/>
              </a:solidFill>
            </a:rPr>
            <a:t> </a:t>
          </a:r>
          <a:r>
            <a:rPr lang="en-GB" sz="2400" i="1" kern="1200" dirty="0" err="1">
              <a:solidFill>
                <a:schemeClr val="tx1"/>
              </a:solidFill>
            </a:rPr>
            <a:t>mai</a:t>
          </a:r>
          <a:r>
            <a:rPr lang="en-GB" sz="2400" i="1" kern="1200" dirty="0">
              <a:solidFill>
                <a:schemeClr val="tx1"/>
              </a:solidFill>
            </a:rPr>
            <a:t> </a:t>
          </a:r>
          <a:r>
            <a:rPr lang="en-GB" sz="2400" i="1" kern="1200" dirty="0" err="1">
              <a:solidFill>
                <a:schemeClr val="tx1"/>
              </a:solidFill>
            </a:rPr>
            <a:t>bahar</a:t>
          </a:r>
          <a:r>
            <a:rPr lang="en-GB" sz="2400" i="1" kern="1200" dirty="0">
              <a:solidFill>
                <a:schemeClr val="tx1"/>
              </a:solidFill>
            </a:rPr>
            <a:t> </a:t>
          </a:r>
          <a:r>
            <a:rPr lang="en-GB" sz="2400" i="1" kern="1200" dirty="0" err="1">
              <a:solidFill>
                <a:schemeClr val="tx1"/>
              </a:solidFill>
            </a:rPr>
            <a:t>kervana</a:t>
          </a:r>
          <a:r>
            <a:rPr lang="en-GB" sz="2400" i="1" kern="1200" dirty="0">
              <a:solidFill>
                <a:schemeClr val="tx1"/>
              </a:solidFill>
            </a:rPr>
            <a:t> </a:t>
          </a:r>
          <a:r>
            <a:rPr lang="en-GB" sz="2400" i="1" kern="1200" dirty="0" err="1">
              <a:solidFill>
                <a:schemeClr val="tx1"/>
              </a:solidFill>
            </a:rPr>
            <a:t>padta</a:t>
          </a:r>
          <a:r>
            <a:rPr lang="en-GB" sz="2400" i="1" kern="1200" dirty="0">
              <a:solidFill>
                <a:schemeClr val="tx1"/>
              </a:solidFill>
            </a:rPr>
            <a:t> </a:t>
          </a:r>
          <a:r>
            <a:rPr lang="en-GB" sz="2400" i="1" kern="1200" dirty="0" err="1">
              <a:solidFill>
                <a:schemeClr val="tx1"/>
              </a:solidFill>
            </a:rPr>
            <a:t>hai</a:t>
          </a:r>
          <a:r>
            <a:rPr lang="en-GB" sz="2400" i="1" kern="1200" dirty="0">
              <a:solidFill>
                <a:schemeClr val="tx1"/>
              </a:solidFill>
            </a:rPr>
            <a:t>. 7 </a:t>
          </a:r>
          <a:r>
            <a:rPr lang="en-GB" sz="2400" i="1" kern="1200" dirty="0" err="1">
              <a:solidFill>
                <a:schemeClr val="tx1"/>
              </a:solidFill>
            </a:rPr>
            <a:t>february</a:t>
          </a:r>
          <a:r>
            <a:rPr lang="en-GB" sz="2400" i="1" kern="1200" dirty="0">
              <a:solidFill>
                <a:schemeClr val="tx1"/>
              </a:solidFill>
            </a:rPr>
            <a:t> ko </a:t>
          </a:r>
          <a:r>
            <a:rPr lang="en-GB" sz="2400" i="1" kern="1200" dirty="0" err="1">
              <a:solidFill>
                <a:schemeClr val="tx1"/>
              </a:solidFill>
            </a:rPr>
            <a:t>aaye</a:t>
          </a:r>
          <a:r>
            <a:rPr lang="en-GB" sz="2400" i="1" kern="1200" dirty="0">
              <a:solidFill>
                <a:schemeClr val="tx1"/>
              </a:solidFill>
            </a:rPr>
            <a:t> the 27 </a:t>
          </a:r>
          <a:r>
            <a:rPr lang="en-GB" sz="2400" i="1" kern="1200" dirty="0" err="1">
              <a:solidFill>
                <a:schemeClr val="tx1"/>
              </a:solidFill>
            </a:rPr>
            <a:t>feb</a:t>
          </a:r>
          <a:r>
            <a:rPr lang="en-GB" sz="2400" i="1" kern="1200" dirty="0">
              <a:solidFill>
                <a:schemeClr val="tx1"/>
              </a:solidFill>
            </a:rPr>
            <a:t> ki date </a:t>
          </a:r>
          <a:r>
            <a:rPr lang="en-GB" sz="2400" i="1" kern="1200" dirty="0" err="1">
              <a:solidFill>
                <a:schemeClr val="tx1"/>
              </a:solidFill>
            </a:rPr>
            <a:t>diya</a:t>
          </a:r>
          <a:r>
            <a:rPr lang="en-GB" sz="2400" i="1" kern="1200" dirty="0">
              <a:solidFill>
                <a:schemeClr val="tx1"/>
              </a:solidFill>
            </a:rPr>
            <a:t> </a:t>
          </a:r>
          <a:r>
            <a:rPr lang="en-GB" sz="2400" i="1" kern="1200" dirty="0" err="1">
              <a:solidFill>
                <a:schemeClr val="tx1"/>
              </a:solidFill>
            </a:rPr>
            <a:t>tha</a:t>
          </a:r>
          <a:r>
            <a:rPr lang="en-GB" sz="2400" i="1" kern="1200" dirty="0">
              <a:solidFill>
                <a:schemeClr val="tx1"/>
              </a:solidFill>
            </a:rPr>
            <a:t> aur jo </a:t>
          </a:r>
          <a:r>
            <a:rPr lang="en-GB" sz="2400" i="1" kern="1200" dirty="0" err="1">
              <a:solidFill>
                <a:schemeClr val="tx1"/>
              </a:solidFill>
            </a:rPr>
            <a:t>inki</a:t>
          </a:r>
          <a:r>
            <a:rPr lang="en-GB" sz="2400" i="1" kern="1200" dirty="0">
              <a:solidFill>
                <a:schemeClr val="tx1"/>
              </a:solidFill>
            </a:rPr>
            <a:t> date </a:t>
          </a:r>
          <a:r>
            <a:rPr lang="en-GB" sz="2400" i="1" kern="1200" dirty="0" err="1">
              <a:solidFill>
                <a:schemeClr val="tx1"/>
              </a:solidFill>
            </a:rPr>
            <a:t>thi</a:t>
          </a:r>
          <a:r>
            <a:rPr lang="en-GB" sz="2400" i="1" kern="1200" dirty="0">
              <a:solidFill>
                <a:schemeClr val="tx1"/>
              </a:solidFill>
            </a:rPr>
            <a:t> </a:t>
          </a:r>
          <a:r>
            <a:rPr lang="en-GB" sz="2400" i="1" kern="1200" dirty="0" err="1">
              <a:solidFill>
                <a:schemeClr val="tx1"/>
              </a:solidFill>
            </a:rPr>
            <a:t>prasav</a:t>
          </a:r>
          <a:r>
            <a:rPr lang="en-GB" sz="2400" i="1" kern="1200" dirty="0">
              <a:solidFill>
                <a:schemeClr val="tx1"/>
              </a:solidFill>
            </a:rPr>
            <a:t> </a:t>
          </a:r>
          <a:r>
            <a:rPr lang="en-GB" sz="2400" i="1" kern="1200" dirty="0" err="1">
              <a:solidFill>
                <a:schemeClr val="tx1"/>
              </a:solidFill>
            </a:rPr>
            <a:t>vaali</a:t>
          </a:r>
          <a:r>
            <a:rPr lang="en-GB" sz="2400" i="1" kern="1200" dirty="0">
              <a:solidFill>
                <a:schemeClr val="tx1"/>
              </a:solidFill>
            </a:rPr>
            <a:t> </a:t>
          </a:r>
          <a:r>
            <a:rPr lang="en-GB" sz="2400" i="1" kern="1200" dirty="0" err="1">
              <a:solidFill>
                <a:schemeClr val="tx1"/>
              </a:solidFill>
            </a:rPr>
            <a:t>vo</a:t>
          </a:r>
          <a:r>
            <a:rPr lang="en-GB" sz="2400" i="1" kern="1200" dirty="0">
              <a:solidFill>
                <a:schemeClr val="tx1"/>
              </a:solidFill>
            </a:rPr>
            <a:t> 22 </a:t>
          </a:r>
          <a:r>
            <a:rPr lang="en-GB" sz="2400" i="1" kern="1200" dirty="0" err="1">
              <a:solidFill>
                <a:schemeClr val="tx1"/>
              </a:solidFill>
            </a:rPr>
            <a:t>feb</a:t>
          </a:r>
          <a:r>
            <a:rPr lang="en-GB" sz="2400" i="1" kern="1200" dirty="0">
              <a:solidFill>
                <a:schemeClr val="tx1"/>
              </a:solidFill>
            </a:rPr>
            <a:t> ki </a:t>
          </a:r>
          <a:r>
            <a:rPr lang="en-GB" sz="2400" i="1" kern="1200" dirty="0" err="1">
              <a:solidFill>
                <a:schemeClr val="tx1"/>
              </a:solidFill>
            </a:rPr>
            <a:t>thi</a:t>
          </a:r>
          <a:r>
            <a:rPr lang="en-GB" sz="2400" i="1" kern="1200" dirty="0">
              <a:solidFill>
                <a:schemeClr val="tx1"/>
              </a:solidFill>
            </a:rPr>
            <a:t>”</a:t>
          </a:r>
        </a:p>
      </dsp:txBody>
      <dsp:txXfrm>
        <a:off x="996086" y="385460"/>
        <a:ext cx="7103330" cy="2325304"/>
      </dsp:txXfrm>
    </dsp:sp>
    <dsp:sp modelId="{6395F946-7494-3B46-9849-1AD39B015918}">
      <dsp:nvSpPr>
        <dsp:cNvPr id="0" name=""/>
        <dsp:cNvSpPr/>
      </dsp:nvSpPr>
      <dsp:spPr>
        <a:xfrm>
          <a:off x="28583" y="580610"/>
          <a:ext cx="1935005" cy="1935005"/>
        </a:xfrm>
        <a:prstGeom prst="ellipse">
          <a:avLst/>
        </a:prstGeom>
        <a:solidFill>
          <a:schemeClr val="lt1">
            <a:hueOff val="0"/>
            <a:satOff val="0"/>
            <a:lumOff val="0"/>
            <a:alphaOff val="0"/>
          </a:schemeClr>
        </a:solidFill>
        <a:ln w="12700" cap="flat" cmpd="sng" algn="ctr">
          <a:solidFill>
            <a:schemeClr val="tx1">
              <a:lumMod val="95000"/>
              <a:lumOff val="5000"/>
            </a:schemeClr>
          </a:solidFill>
          <a:prstDash val="solid"/>
          <a:miter lim="800000"/>
        </a:ln>
        <a:effectLst/>
      </dsp:spPr>
      <dsp:style>
        <a:lnRef idx="2">
          <a:scrgbClr r="0" g="0" b="0"/>
        </a:lnRef>
        <a:fillRef idx="1">
          <a:scrgbClr r="0" g="0" b="0"/>
        </a:fillRef>
        <a:effectRef idx="0">
          <a:scrgbClr r="0" g="0" b="0"/>
        </a:effectRef>
        <a:fontRef idx="minor"/>
      </dsp:style>
    </dsp:sp>
    <dsp:sp modelId="{C9EB01A3-B3BF-644D-9AEF-B102871695F5}">
      <dsp:nvSpPr>
        <dsp:cNvPr id="0" name=""/>
        <dsp:cNvSpPr/>
      </dsp:nvSpPr>
      <dsp:spPr>
        <a:xfrm>
          <a:off x="996086" y="3096551"/>
          <a:ext cx="7103330" cy="154800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121920" rIns="121920" bIns="121920" numCol="1" spcCol="1270" anchor="ctr" anchorCtr="0">
          <a:noAutofit/>
        </a:bodyPr>
        <a:lstStyle/>
        <a:p>
          <a:pPr marL="0" lvl="0" indent="0" algn="ctr" defTabSz="2133600">
            <a:lnSpc>
              <a:spcPct val="90000"/>
            </a:lnSpc>
            <a:spcBef>
              <a:spcPct val="0"/>
            </a:spcBef>
            <a:spcAft>
              <a:spcPct val="35000"/>
            </a:spcAft>
            <a:buNone/>
          </a:pPr>
          <a:r>
            <a:rPr lang="en-GB" sz="4800" kern="1200" dirty="0">
              <a:solidFill>
                <a:schemeClr val="tx1"/>
              </a:solidFill>
              <a:latin typeface="Cooper Black" panose="0208090404030B020404" pitchFamily="18" charset="77"/>
            </a:rPr>
            <a:t>“</a:t>
          </a:r>
          <a:r>
            <a:rPr lang="en-GB" sz="2400" i="1" kern="1200" dirty="0">
              <a:solidFill>
                <a:schemeClr val="tx1"/>
              </a:solidFill>
            </a:rPr>
            <a:t>Paisa </a:t>
          </a:r>
          <a:r>
            <a:rPr lang="en-GB" sz="2400" i="1" kern="1200" dirty="0" err="1">
              <a:solidFill>
                <a:schemeClr val="tx1"/>
              </a:solidFill>
            </a:rPr>
            <a:t>leti</a:t>
          </a:r>
          <a:r>
            <a:rPr lang="en-GB" sz="2400" i="1" kern="1200" dirty="0">
              <a:solidFill>
                <a:schemeClr val="tx1"/>
              </a:solidFill>
            </a:rPr>
            <a:t> </a:t>
          </a:r>
          <a:r>
            <a:rPr lang="en-GB" sz="2400" i="1" kern="1200" dirty="0" err="1">
              <a:solidFill>
                <a:schemeClr val="tx1"/>
              </a:solidFill>
            </a:rPr>
            <a:t>hai</a:t>
          </a:r>
          <a:r>
            <a:rPr lang="en-GB" sz="2400" i="1" kern="1200" dirty="0">
              <a:solidFill>
                <a:schemeClr val="tx1"/>
              </a:solidFill>
            </a:rPr>
            <a:t> </a:t>
          </a:r>
          <a:r>
            <a:rPr lang="en-GB" sz="2400" i="1" kern="1200" dirty="0" err="1">
              <a:solidFill>
                <a:schemeClr val="tx1"/>
              </a:solidFill>
            </a:rPr>
            <a:t>maam</a:t>
          </a:r>
          <a:r>
            <a:rPr lang="en-GB" sz="2400" i="1" kern="1200" dirty="0">
              <a:solidFill>
                <a:schemeClr val="tx1"/>
              </a:solidFill>
            </a:rPr>
            <a:t>, </a:t>
          </a:r>
          <a:r>
            <a:rPr lang="en-GB" sz="2400" i="1" kern="1200" dirty="0" err="1">
              <a:solidFill>
                <a:schemeClr val="tx1"/>
              </a:solidFill>
            </a:rPr>
            <a:t>bolti</a:t>
          </a:r>
          <a:r>
            <a:rPr lang="en-GB" sz="2400" i="1" kern="1200" dirty="0">
              <a:solidFill>
                <a:schemeClr val="tx1"/>
              </a:solidFill>
            </a:rPr>
            <a:t> </a:t>
          </a:r>
          <a:r>
            <a:rPr lang="en-GB" sz="2400" i="1" kern="1200" dirty="0" err="1">
              <a:solidFill>
                <a:schemeClr val="tx1"/>
              </a:solidFill>
            </a:rPr>
            <a:t>hai</a:t>
          </a:r>
          <a:r>
            <a:rPr lang="en-GB" sz="2400" i="1" kern="1200" dirty="0">
              <a:solidFill>
                <a:schemeClr val="tx1"/>
              </a:solidFill>
            </a:rPr>
            <a:t> ager </a:t>
          </a:r>
          <a:r>
            <a:rPr lang="en-GB" sz="2400" i="1" kern="1200" dirty="0" err="1">
              <a:solidFill>
                <a:schemeClr val="tx1"/>
              </a:solidFill>
            </a:rPr>
            <a:t>vaha</a:t>
          </a:r>
          <a:r>
            <a:rPr lang="en-GB" sz="2400" i="1" kern="1200" dirty="0">
              <a:solidFill>
                <a:schemeClr val="tx1"/>
              </a:solidFill>
            </a:rPr>
            <a:t> se refer </a:t>
          </a:r>
          <a:r>
            <a:rPr lang="en-GB" sz="2400" i="1" kern="1200" dirty="0" err="1">
              <a:solidFill>
                <a:schemeClr val="tx1"/>
              </a:solidFill>
            </a:rPr>
            <a:t>layi</a:t>
          </a:r>
          <a:r>
            <a:rPr lang="en-GB" sz="2400" i="1" kern="1200" dirty="0">
              <a:solidFill>
                <a:schemeClr val="tx1"/>
              </a:solidFill>
            </a:rPr>
            <a:t> </a:t>
          </a:r>
          <a:r>
            <a:rPr lang="en-GB" sz="2400" i="1" kern="1200" dirty="0" err="1">
              <a:solidFill>
                <a:schemeClr val="tx1"/>
              </a:solidFill>
            </a:rPr>
            <a:t>ho</a:t>
          </a:r>
          <a:r>
            <a:rPr lang="en-GB" sz="2400" i="1" kern="1200" dirty="0">
              <a:solidFill>
                <a:schemeClr val="tx1"/>
              </a:solidFill>
            </a:rPr>
            <a:t> to paisa </a:t>
          </a:r>
          <a:r>
            <a:rPr lang="en-GB" sz="2400" i="1" kern="1200" dirty="0" err="1">
              <a:solidFill>
                <a:schemeClr val="tx1"/>
              </a:solidFill>
            </a:rPr>
            <a:t>lagega</a:t>
          </a:r>
          <a:r>
            <a:rPr lang="en-GB" sz="2400" i="1" kern="1200" dirty="0">
              <a:solidFill>
                <a:schemeClr val="tx1"/>
              </a:solidFill>
            </a:rPr>
            <a:t> </a:t>
          </a:r>
          <a:r>
            <a:rPr lang="en-GB" sz="2400" i="1" kern="1200" dirty="0" err="1">
              <a:solidFill>
                <a:schemeClr val="tx1"/>
              </a:solidFill>
            </a:rPr>
            <a:t>tabhi</a:t>
          </a:r>
          <a:r>
            <a:rPr lang="en-GB" sz="2400" i="1" kern="1200" dirty="0">
              <a:solidFill>
                <a:schemeClr val="tx1"/>
              </a:solidFill>
            </a:rPr>
            <a:t> hum </a:t>
          </a:r>
          <a:r>
            <a:rPr lang="en-GB" sz="2400" i="1" kern="1200" dirty="0" err="1">
              <a:solidFill>
                <a:schemeClr val="tx1"/>
              </a:solidFill>
            </a:rPr>
            <a:t>kervayenge</a:t>
          </a:r>
          <a:r>
            <a:rPr lang="en-GB" sz="2400" i="1" kern="1200" dirty="0">
              <a:solidFill>
                <a:schemeClr val="tx1"/>
              </a:solidFill>
            </a:rPr>
            <a:t> verna </a:t>
          </a:r>
          <a:r>
            <a:rPr lang="en-GB" sz="2400" i="1" kern="1200" dirty="0" err="1">
              <a:solidFill>
                <a:schemeClr val="tx1"/>
              </a:solidFill>
            </a:rPr>
            <a:t>apna</a:t>
          </a:r>
          <a:r>
            <a:rPr lang="en-GB" sz="2400" i="1" kern="1200" dirty="0">
              <a:solidFill>
                <a:schemeClr val="tx1"/>
              </a:solidFill>
            </a:rPr>
            <a:t> le </a:t>
          </a:r>
          <a:r>
            <a:rPr lang="en-GB" sz="2400" i="1" kern="1200" dirty="0" err="1">
              <a:solidFill>
                <a:schemeClr val="tx1"/>
              </a:solidFill>
            </a:rPr>
            <a:t>jao</a:t>
          </a:r>
          <a:r>
            <a:rPr lang="en-GB" sz="2400" i="1" kern="1200" dirty="0">
              <a:solidFill>
                <a:schemeClr val="tx1"/>
              </a:solidFill>
            </a:rPr>
            <a:t>.”</a:t>
          </a:r>
        </a:p>
      </dsp:txBody>
      <dsp:txXfrm>
        <a:off x="996086" y="3096551"/>
        <a:ext cx="7103330" cy="1548004"/>
      </dsp:txXfrm>
    </dsp:sp>
    <dsp:sp modelId="{CA9B5B59-0A62-224B-8262-6A71BB738CF4}">
      <dsp:nvSpPr>
        <dsp:cNvPr id="0" name=""/>
        <dsp:cNvSpPr/>
      </dsp:nvSpPr>
      <dsp:spPr>
        <a:xfrm>
          <a:off x="28583" y="2903050"/>
          <a:ext cx="1935005" cy="1935005"/>
        </a:xfrm>
        <a:prstGeom prst="ellipse">
          <a:avLst/>
        </a:prstGeom>
        <a:solidFill>
          <a:schemeClr val="lt1">
            <a:hueOff val="0"/>
            <a:satOff val="0"/>
            <a:lumOff val="0"/>
            <a:alphaOff val="0"/>
          </a:schemeClr>
        </a:solidFill>
        <a:ln w="12700" cap="flat" cmpd="sng" algn="ctr">
          <a:solidFill>
            <a:schemeClr val="tx1">
              <a:lumMod val="95000"/>
              <a:lumOff val="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FC375-6F4B-4B8F-BEE0-36809194FFC4}">
      <dsp:nvSpPr>
        <dsp:cNvPr id="0" name=""/>
        <dsp:cNvSpPr/>
      </dsp:nvSpPr>
      <dsp:spPr>
        <a:xfrm>
          <a:off x="1178550" y="21145"/>
          <a:ext cx="1681312" cy="16813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1E6A48-2DBB-45FE-B6F6-3425A60370A9}">
      <dsp:nvSpPr>
        <dsp:cNvPr id="0" name=""/>
        <dsp:cNvSpPr/>
      </dsp:nvSpPr>
      <dsp:spPr>
        <a:xfrm>
          <a:off x="1536862" y="379458"/>
          <a:ext cx="964687" cy="964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39520C-7488-403B-953A-54A97463F1BB}">
      <dsp:nvSpPr>
        <dsp:cNvPr id="0" name=""/>
        <dsp:cNvSpPr/>
      </dsp:nvSpPr>
      <dsp:spPr>
        <a:xfrm>
          <a:off x="581298" y="2166723"/>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IN" sz="1500" kern="1200" dirty="0"/>
            <a:t>Delay in deciding to seeking Care: </a:t>
          </a:r>
        </a:p>
        <a:p>
          <a:pPr marL="0" lvl="0" indent="0" algn="ctr" defTabSz="666750">
            <a:lnSpc>
              <a:spcPct val="90000"/>
            </a:lnSpc>
            <a:spcBef>
              <a:spcPct val="0"/>
            </a:spcBef>
            <a:spcAft>
              <a:spcPct val="35000"/>
            </a:spcAft>
            <a:buNone/>
            <a:defRPr cap="all"/>
          </a:pPr>
          <a:r>
            <a:rPr lang="en-IN" sz="1500" kern="1200" dirty="0"/>
            <a:t>Due to lack of Trust</a:t>
          </a:r>
          <a:endParaRPr lang="en-US" sz="1500" kern="1200" dirty="0"/>
        </a:p>
      </dsp:txBody>
      <dsp:txXfrm>
        <a:off x="581298" y="2166723"/>
        <a:ext cx="2756250" cy="720000"/>
      </dsp:txXfrm>
    </dsp:sp>
    <dsp:sp modelId="{462198D2-08D0-4FCE-8E6D-9ACB19191ACC}">
      <dsp:nvSpPr>
        <dsp:cNvPr id="0" name=""/>
        <dsp:cNvSpPr/>
      </dsp:nvSpPr>
      <dsp:spPr>
        <a:xfrm>
          <a:off x="4417143" y="21145"/>
          <a:ext cx="1681312" cy="16813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5EC6A1-94C9-4BFD-86D0-1956793B8A0D}">
      <dsp:nvSpPr>
        <dsp:cNvPr id="0" name=""/>
        <dsp:cNvSpPr/>
      </dsp:nvSpPr>
      <dsp:spPr>
        <a:xfrm>
          <a:off x="4775456" y="379458"/>
          <a:ext cx="964687" cy="964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702FE3-B0A2-42AD-938D-5BCE493BE080}">
      <dsp:nvSpPr>
        <dsp:cNvPr id="0" name=""/>
        <dsp:cNvSpPr/>
      </dsp:nvSpPr>
      <dsp:spPr>
        <a:xfrm>
          <a:off x="3879675" y="2226145"/>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IN" sz="1500" kern="1200" dirty="0"/>
            <a:t>Delay in reaching point of Care</a:t>
          </a:r>
          <a:endParaRPr lang="en-US" sz="1500" kern="1200" dirty="0"/>
        </a:p>
      </dsp:txBody>
      <dsp:txXfrm>
        <a:off x="3879675" y="2226145"/>
        <a:ext cx="2756250" cy="720000"/>
      </dsp:txXfrm>
    </dsp:sp>
    <dsp:sp modelId="{9D5F6312-D1DD-46DC-8C3F-AB77230AF8E9}">
      <dsp:nvSpPr>
        <dsp:cNvPr id="0" name=""/>
        <dsp:cNvSpPr/>
      </dsp:nvSpPr>
      <dsp:spPr>
        <a:xfrm>
          <a:off x="7655737" y="21145"/>
          <a:ext cx="1681312" cy="16813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4E7E40-69FE-48A1-92EF-4D5794FBDF01}">
      <dsp:nvSpPr>
        <dsp:cNvPr id="0" name=""/>
        <dsp:cNvSpPr/>
      </dsp:nvSpPr>
      <dsp:spPr>
        <a:xfrm>
          <a:off x="8014050" y="379458"/>
          <a:ext cx="964687" cy="964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20E7A9-6492-49CE-BF5A-C4BB49CE6A5F}">
      <dsp:nvSpPr>
        <dsp:cNvPr id="0" name=""/>
        <dsp:cNvSpPr/>
      </dsp:nvSpPr>
      <dsp:spPr>
        <a:xfrm>
          <a:off x="7118268" y="2226145"/>
          <a:ext cx="275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IN" sz="1500" kern="1200"/>
            <a:t>Delay in receiving Care</a:t>
          </a:r>
          <a:endParaRPr lang="en-US" sz="1500" kern="1200"/>
        </a:p>
      </dsp:txBody>
      <dsp:txXfrm>
        <a:off x="7118268" y="2226145"/>
        <a:ext cx="2756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B9A71-1D17-AE47-B893-D428B5292319}" type="datetimeFigureOut">
              <a:rPr lang="en-US" smtClean="0"/>
              <a:t>6/28/23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2A70B-E8EC-0547-9AD7-1B2A9A7E06D7}" type="slidenum">
              <a:rPr lang="en-US" smtClean="0"/>
              <a:t>‹#›</a:t>
            </a:fld>
            <a:endParaRPr lang="en-US"/>
          </a:p>
        </p:txBody>
      </p:sp>
    </p:spTree>
    <p:extLst>
      <p:ext uri="{BB962C8B-B14F-4D97-AF65-F5344CB8AC3E}">
        <p14:creationId xmlns:p14="http://schemas.microsoft.com/office/powerpoint/2010/main" val="423951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1003-409F-2E7C-966B-1CD0371546A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FB75AB2-9695-AEE3-0E94-E2A0337396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BD21A6C-7CEC-F04D-4CE1-39C81B4F7708}"/>
              </a:ext>
            </a:extLst>
          </p:cNvPr>
          <p:cNvSpPr>
            <a:spLocks noGrp="1"/>
          </p:cNvSpPr>
          <p:nvPr>
            <p:ph type="dt" sz="half" idx="10"/>
          </p:nvPr>
        </p:nvSpPr>
        <p:spPr/>
        <p:txBody>
          <a:bodyPr/>
          <a:lstStyle/>
          <a:p>
            <a:fld id="{2A706DA7-52E7-4659-BD7E-A9BDD7EC5BE4}" type="datetime1">
              <a:rPr lang="en-US" smtClean="0"/>
              <a:t>6/28/23</a:t>
            </a:fld>
            <a:endParaRPr lang="en-US"/>
          </a:p>
        </p:txBody>
      </p:sp>
      <p:sp>
        <p:nvSpPr>
          <p:cNvPr id="5" name="Footer Placeholder 4">
            <a:extLst>
              <a:ext uri="{FF2B5EF4-FFF2-40B4-BE49-F238E27FC236}">
                <a16:creationId xmlns:a16="http://schemas.microsoft.com/office/drawing/2014/main" id="{0EE0DA59-A7C0-D6FC-0407-53392D6F2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CDC80-1099-9E08-791D-0EE1C33F4B1B}"/>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419575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2B061-4665-2BE1-289C-DDF9A3D3DDB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7724815-A18A-A7EA-DA61-14CABE09D6E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45C9DA-77F2-4490-6216-9CDC1361D9A2}"/>
              </a:ext>
            </a:extLst>
          </p:cNvPr>
          <p:cNvSpPr>
            <a:spLocks noGrp="1"/>
          </p:cNvSpPr>
          <p:nvPr>
            <p:ph type="dt" sz="half" idx="10"/>
          </p:nvPr>
        </p:nvSpPr>
        <p:spPr/>
        <p:txBody>
          <a:bodyPr/>
          <a:lstStyle/>
          <a:p>
            <a:fld id="{E30ED3A5-0641-4709-AA59-9138EA29D7AE}" type="datetime1">
              <a:rPr lang="en-US" smtClean="0"/>
              <a:t>6/28/23</a:t>
            </a:fld>
            <a:endParaRPr lang="en-US"/>
          </a:p>
        </p:txBody>
      </p:sp>
      <p:sp>
        <p:nvSpPr>
          <p:cNvPr id="5" name="Footer Placeholder 4">
            <a:extLst>
              <a:ext uri="{FF2B5EF4-FFF2-40B4-BE49-F238E27FC236}">
                <a16:creationId xmlns:a16="http://schemas.microsoft.com/office/drawing/2014/main" id="{0D263EB0-8129-1039-4FE1-6B1293F1F5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4835C-A3C7-F0A8-5D8A-B9303A905D6E}"/>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2029586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F65214-C240-8CB3-D1AA-221546C56CD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7F4786E-0307-3227-D5FF-3B146C721EB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80C7EB-17F0-4D90-E9CE-E8963BDED09E}"/>
              </a:ext>
            </a:extLst>
          </p:cNvPr>
          <p:cNvSpPr>
            <a:spLocks noGrp="1"/>
          </p:cNvSpPr>
          <p:nvPr>
            <p:ph type="dt" sz="half" idx="10"/>
          </p:nvPr>
        </p:nvSpPr>
        <p:spPr/>
        <p:txBody>
          <a:bodyPr/>
          <a:lstStyle/>
          <a:p>
            <a:fld id="{048D892A-F425-490A-B39C-7112873F8C57}" type="datetime1">
              <a:rPr lang="en-US" smtClean="0"/>
              <a:t>6/28/23</a:t>
            </a:fld>
            <a:endParaRPr lang="en-US"/>
          </a:p>
        </p:txBody>
      </p:sp>
      <p:sp>
        <p:nvSpPr>
          <p:cNvPr id="5" name="Footer Placeholder 4">
            <a:extLst>
              <a:ext uri="{FF2B5EF4-FFF2-40B4-BE49-F238E27FC236}">
                <a16:creationId xmlns:a16="http://schemas.microsoft.com/office/drawing/2014/main" id="{DCA145DC-B0E0-397D-6648-07F2ACAD25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F91C5-8A91-69B2-92E8-D4A3F3F31947}"/>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319013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A_Title_Body_1">
  <p:cSld name="SA_Title_Body_1">
    <p:spTree>
      <p:nvGrpSpPr>
        <p:cNvPr id="1" name="Shape 60"/>
        <p:cNvGrpSpPr/>
        <p:nvPr/>
      </p:nvGrpSpPr>
      <p:grpSpPr>
        <a:xfrm>
          <a:off x="0" y="0"/>
          <a:ext cx="0" cy="0"/>
          <a:chOff x="0" y="0"/>
          <a:chExt cx="0" cy="0"/>
        </a:xfrm>
      </p:grpSpPr>
      <p:sp>
        <p:nvSpPr>
          <p:cNvPr id="61" name="Google Shape;61;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62" name="Google Shape;62;p15"/>
          <p:cNvPicPr preferRelativeResize="0"/>
          <p:nvPr/>
        </p:nvPicPr>
        <p:blipFill>
          <a:blip r:embed="rId2">
            <a:alphaModFix/>
          </a:blip>
          <a:stretch>
            <a:fillRect/>
          </a:stretch>
        </p:blipFill>
        <p:spPr>
          <a:xfrm>
            <a:off x="7865433" y="2550801"/>
            <a:ext cx="4326568" cy="4307199"/>
          </a:xfrm>
          <a:prstGeom prst="rect">
            <a:avLst/>
          </a:prstGeom>
          <a:noFill/>
          <a:ln>
            <a:noFill/>
          </a:ln>
        </p:spPr>
      </p:pic>
      <p:sp>
        <p:nvSpPr>
          <p:cNvPr id="63" name="Google Shape;63;p15"/>
          <p:cNvSpPr>
            <a:spLocks noGrp="1"/>
          </p:cNvSpPr>
          <p:nvPr>
            <p:ph type="pic" idx="2"/>
          </p:nvPr>
        </p:nvSpPr>
        <p:spPr>
          <a:xfrm>
            <a:off x="7790767" y="843067"/>
            <a:ext cx="3486800" cy="5225200"/>
          </a:xfrm>
          <a:prstGeom prst="roundRect">
            <a:avLst>
              <a:gd name="adj" fmla="val 16667"/>
            </a:avLst>
          </a:prstGeom>
          <a:noFill/>
          <a:ln>
            <a:noFill/>
          </a:ln>
        </p:spPr>
      </p:sp>
      <p:sp>
        <p:nvSpPr>
          <p:cNvPr id="64" name="Google Shape;64;p15"/>
          <p:cNvSpPr txBox="1">
            <a:spLocks noGrp="1"/>
          </p:cNvSpPr>
          <p:nvPr>
            <p:ph type="title"/>
          </p:nvPr>
        </p:nvSpPr>
        <p:spPr>
          <a:xfrm>
            <a:off x="842900" y="1227500"/>
            <a:ext cx="6728000" cy="9692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32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a:endParaRPr/>
          </a:p>
        </p:txBody>
      </p:sp>
      <p:pic>
        <p:nvPicPr>
          <p:cNvPr id="65" name="Google Shape;65;p15"/>
          <p:cNvPicPr preferRelativeResize="0"/>
          <p:nvPr/>
        </p:nvPicPr>
        <p:blipFill>
          <a:blip r:embed="rId3">
            <a:alphaModFix/>
          </a:blip>
          <a:stretch>
            <a:fillRect/>
          </a:stretch>
        </p:blipFill>
        <p:spPr>
          <a:xfrm rot="5400000">
            <a:off x="969595" y="634533"/>
            <a:ext cx="499872" cy="499872"/>
          </a:xfrm>
          <a:prstGeom prst="rect">
            <a:avLst/>
          </a:prstGeom>
          <a:noFill/>
          <a:ln>
            <a:noFill/>
          </a:ln>
        </p:spPr>
      </p:pic>
      <p:sp>
        <p:nvSpPr>
          <p:cNvPr id="66" name="Google Shape;66;p15"/>
          <p:cNvSpPr txBox="1">
            <a:spLocks noGrp="1"/>
          </p:cNvSpPr>
          <p:nvPr>
            <p:ph type="subTitle" idx="1"/>
          </p:nvPr>
        </p:nvSpPr>
        <p:spPr>
          <a:xfrm>
            <a:off x="856933" y="2298300"/>
            <a:ext cx="5018400" cy="3770000"/>
          </a:xfrm>
          <a:prstGeom prst="rect">
            <a:avLst/>
          </a:prstGeom>
        </p:spPr>
        <p:txBody>
          <a:bodyPr spcFirstLastPara="1" wrap="square" lIns="91425" tIns="91425" rIns="91425" bIns="91425" anchor="t" anchorCtr="0">
            <a:normAutofit/>
          </a:bodyPr>
          <a:lstStyle>
            <a:lvl1pPr lvl="0">
              <a:spcBef>
                <a:spcPts val="0"/>
              </a:spcBef>
              <a:spcAft>
                <a:spcPts val="0"/>
              </a:spcAft>
              <a:buSzPts val="13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Tree>
    <p:extLst>
      <p:ext uri="{BB962C8B-B14F-4D97-AF65-F5344CB8AC3E}">
        <p14:creationId xmlns:p14="http://schemas.microsoft.com/office/powerpoint/2010/main" val="1158979788"/>
      </p:ext>
    </p:extLst>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405">
          <p15:clr>
            <a:srgbClr val="E46962"/>
          </p15:clr>
        </p15:guide>
        <p15:guide id="4" orient="horz" pos="628">
          <p15:clr>
            <a:srgbClr val="E46962"/>
          </p15:clr>
        </p15:guide>
        <p15:guide id="5" pos="5328">
          <p15:clr>
            <a:srgbClr val="E46962"/>
          </p15:clr>
        </p15:guide>
        <p15:guide id="6" orient="horz" pos="891">
          <p15:clr>
            <a:srgbClr val="E46962"/>
          </p15:clr>
        </p15:guide>
        <p15:guide id="7" orient="horz" pos="1086">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1003-409F-2E7C-966B-1CD0371546A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FB75AB2-9695-AEE3-0E94-E2A0337396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BD21A6C-7CEC-F04D-4CE1-39C81B4F7708}"/>
              </a:ext>
            </a:extLst>
          </p:cNvPr>
          <p:cNvSpPr>
            <a:spLocks noGrp="1"/>
          </p:cNvSpPr>
          <p:nvPr>
            <p:ph type="dt" sz="half" idx="10"/>
          </p:nvPr>
        </p:nvSpPr>
        <p:spPr/>
        <p:txBody>
          <a:bodyPr/>
          <a:lstStyle/>
          <a:p>
            <a:fld id="{A75892B8-0307-4A9F-9EC6-B91D4769B6CF}" type="datetime1">
              <a:rPr lang="en-US" smtClean="0"/>
              <a:t>6/28/23</a:t>
            </a:fld>
            <a:endParaRPr lang="en-US"/>
          </a:p>
        </p:txBody>
      </p:sp>
      <p:sp>
        <p:nvSpPr>
          <p:cNvPr id="5" name="Footer Placeholder 4">
            <a:extLst>
              <a:ext uri="{FF2B5EF4-FFF2-40B4-BE49-F238E27FC236}">
                <a16:creationId xmlns:a16="http://schemas.microsoft.com/office/drawing/2014/main" id="{0EE0DA59-A7C0-D6FC-0407-53392D6F2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CDC80-1099-9E08-791D-0EE1C33F4B1B}"/>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28975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CA42D-999F-0877-EE36-D1B1137283D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90F00A-CE70-9A1C-6881-2F775F6A74F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B21473-2B2D-0263-C26C-F6D9B0839F27}"/>
              </a:ext>
            </a:extLst>
          </p:cNvPr>
          <p:cNvSpPr>
            <a:spLocks noGrp="1"/>
          </p:cNvSpPr>
          <p:nvPr>
            <p:ph type="dt" sz="half" idx="10"/>
          </p:nvPr>
        </p:nvSpPr>
        <p:spPr/>
        <p:txBody>
          <a:bodyPr/>
          <a:lstStyle/>
          <a:p>
            <a:fld id="{2E6B8A28-8456-4C57-93DA-0F9F9E73FB9B}" type="datetime1">
              <a:rPr lang="en-US" smtClean="0"/>
              <a:t>6/28/23</a:t>
            </a:fld>
            <a:endParaRPr lang="en-US"/>
          </a:p>
        </p:txBody>
      </p:sp>
      <p:sp>
        <p:nvSpPr>
          <p:cNvPr id="5" name="Footer Placeholder 4">
            <a:extLst>
              <a:ext uri="{FF2B5EF4-FFF2-40B4-BE49-F238E27FC236}">
                <a16:creationId xmlns:a16="http://schemas.microsoft.com/office/drawing/2014/main" id="{D1AC6621-037D-9B93-EF07-A5B18D5E2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6F5CF-CA8E-49C1-484A-CD206AE08774}"/>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340908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29123-CDB8-298C-29C5-FADE76D2E86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EE0C45C-D951-E681-DDF7-34D2D4CA3E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00CFC4B-049D-682C-DC49-5BC82751EB26}"/>
              </a:ext>
            </a:extLst>
          </p:cNvPr>
          <p:cNvSpPr>
            <a:spLocks noGrp="1"/>
          </p:cNvSpPr>
          <p:nvPr>
            <p:ph type="dt" sz="half" idx="10"/>
          </p:nvPr>
        </p:nvSpPr>
        <p:spPr/>
        <p:txBody>
          <a:bodyPr/>
          <a:lstStyle/>
          <a:p>
            <a:fld id="{1ED891F7-F1AF-4E1A-8E5F-56A762AA58A4}" type="datetime1">
              <a:rPr lang="en-US" smtClean="0"/>
              <a:t>6/28/23</a:t>
            </a:fld>
            <a:endParaRPr lang="en-US"/>
          </a:p>
        </p:txBody>
      </p:sp>
      <p:sp>
        <p:nvSpPr>
          <p:cNvPr id="5" name="Footer Placeholder 4">
            <a:extLst>
              <a:ext uri="{FF2B5EF4-FFF2-40B4-BE49-F238E27FC236}">
                <a16:creationId xmlns:a16="http://schemas.microsoft.com/office/drawing/2014/main" id="{98C2A64F-5AE7-BF86-6614-4FAC485F4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2E0C5-86DD-A047-B575-788A30315D47}"/>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1668592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7B8C-2B1F-DA83-2740-E9300613C1F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47CC666-40AF-2EE0-731A-C10FB51FDD7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BAA3EED-0769-CBC0-7DD5-592FC580333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CC225C5-278A-E211-ED25-EE1D60743286}"/>
              </a:ext>
            </a:extLst>
          </p:cNvPr>
          <p:cNvSpPr>
            <a:spLocks noGrp="1"/>
          </p:cNvSpPr>
          <p:nvPr>
            <p:ph type="dt" sz="half" idx="10"/>
          </p:nvPr>
        </p:nvSpPr>
        <p:spPr/>
        <p:txBody>
          <a:bodyPr/>
          <a:lstStyle/>
          <a:p>
            <a:fld id="{C9E86942-8CB7-4422-99C6-3B1F0C1E6ADB}" type="datetime1">
              <a:rPr lang="en-US" smtClean="0"/>
              <a:t>6/28/23</a:t>
            </a:fld>
            <a:endParaRPr lang="en-US"/>
          </a:p>
        </p:txBody>
      </p:sp>
      <p:sp>
        <p:nvSpPr>
          <p:cNvPr id="6" name="Footer Placeholder 5">
            <a:extLst>
              <a:ext uri="{FF2B5EF4-FFF2-40B4-BE49-F238E27FC236}">
                <a16:creationId xmlns:a16="http://schemas.microsoft.com/office/drawing/2014/main" id="{C06A09DD-FD27-6F31-10B3-E64305CC05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35A9D-016B-5E66-7F47-AA3FFCF147FD}"/>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3907902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64FA4-519B-F0EE-1AB9-360E9458881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38D8EB-227A-65ED-2C0D-08A60DEF7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E9C2CB3-15A8-31F0-E62E-BE4E7C5ED0A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B618500-BD94-B22D-EA56-71383104D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B4E86C6-7F89-2923-9AC2-7979087D31A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4BD01E1-EE2C-7D06-FC69-189633FADF2F}"/>
              </a:ext>
            </a:extLst>
          </p:cNvPr>
          <p:cNvSpPr>
            <a:spLocks noGrp="1"/>
          </p:cNvSpPr>
          <p:nvPr>
            <p:ph type="dt" sz="half" idx="10"/>
          </p:nvPr>
        </p:nvSpPr>
        <p:spPr/>
        <p:txBody>
          <a:bodyPr/>
          <a:lstStyle/>
          <a:p>
            <a:fld id="{340AEC24-F244-434E-97F0-22BDEC27C27C}" type="datetime1">
              <a:rPr lang="en-US" smtClean="0"/>
              <a:t>6/28/23</a:t>
            </a:fld>
            <a:endParaRPr lang="en-US"/>
          </a:p>
        </p:txBody>
      </p:sp>
      <p:sp>
        <p:nvSpPr>
          <p:cNvPr id="8" name="Footer Placeholder 7">
            <a:extLst>
              <a:ext uri="{FF2B5EF4-FFF2-40B4-BE49-F238E27FC236}">
                <a16:creationId xmlns:a16="http://schemas.microsoft.com/office/drawing/2014/main" id="{388B06F5-5684-BD6D-8256-22BB46898E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37D849-938C-BD39-634D-4647D4AEE1C1}"/>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2183104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25DE3-0372-D5B7-796E-DBEBD80CEEC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A781933-CCD6-5D63-6115-3555D9B543E1}"/>
              </a:ext>
            </a:extLst>
          </p:cNvPr>
          <p:cNvSpPr>
            <a:spLocks noGrp="1"/>
          </p:cNvSpPr>
          <p:nvPr>
            <p:ph type="dt" sz="half" idx="10"/>
          </p:nvPr>
        </p:nvSpPr>
        <p:spPr/>
        <p:txBody>
          <a:bodyPr/>
          <a:lstStyle/>
          <a:p>
            <a:fld id="{C23010F9-280C-4A05-B86F-7EAB6CD7FDBA}" type="datetime1">
              <a:rPr lang="en-US" smtClean="0"/>
              <a:t>6/28/23</a:t>
            </a:fld>
            <a:endParaRPr lang="en-US"/>
          </a:p>
        </p:txBody>
      </p:sp>
      <p:sp>
        <p:nvSpPr>
          <p:cNvPr id="4" name="Footer Placeholder 3">
            <a:extLst>
              <a:ext uri="{FF2B5EF4-FFF2-40B4-BE49-F238E27FC236}">
                <a16:creationId xmlns:a16="http://schemas.microsoft.com/office/drawing/2014/main" id="{A5D5441D-33DF-8D6E-4621-911131C49A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2B00F7-0A97-6E17-C869-B91BDCFB132F}"/>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3956224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6E1870-D7A0-DFB6-13C1-176D4B693E05}"/>
              </a:ext>
            </a:extLst>
          </p:cNvPr>
          <p:cNvSpPr>
            <a:spLocks noGrp="1"/>
          </p:cNvSpPr>
          <p:nvPr>
            <p:ph type="dt" sz="half" idx="10"/>
          </p:nvPr>
        </p:nvSpPr>
        <p:spPr/>
        <p:txBody>
          <a:bodyPr/>
          <a:lstStyle/>
          <a:p>
            <a:fld id="{13CE75BA-BA52-4369-98FE-E8D5155B4232}" type="datetime1">
              <a:rPr lang="en-US" smtClean="0"/>
              <a:t>6/28/23</a:t>
            </a:fld>
            <a:endParaRPr lang="en-US"/>
          </a:p>
        </p:txBody>
      </p:sp>
      <p:sp>
        <p:nvSpPr>
          <p:cNvPr id="3" name="Footer Placeholder 2">
            <a:extLst>
              <a:ext uri="{FF2B5EF4-FFF2-40B4-BE49-F238E27FC236}">
                <a16:creationId xmlns:a16="http://schemas.microsoft.com/office/drawing/2014/main" id="{2449B485-383E-8222-C624-67EA729318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001AD8-0584-4ADD-9968-A86C49DF4E6F}"/>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148688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CA42D-999F-0877-EE36-D1B1137283D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90F00A-CE70-9A1C-6881-2F775F6A74F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B21473-2B2D-0263-C26C-F6D9B0839F27}"/>
              </a:ext>
            </a:extLst>
          </p:cNvPr>
          <p:cNvSpPr>
            <a:spLocks noGrp="1"/>
          </p:cNvSpPr>
          <p:nvPr>
            <p:ph type="dt" sz="half" idx="10"/>
          </p:nvPr>
        </p:nvSpPr>
        <p:spPr/>
        <p:txBody>
          <a:bodyPr/>
          <a:lstStyle/>
          <a:p>
            <a:fld id="{A98C5702-935E-466F-90EF-61D802633E5D}" type="datetime1">
              <a:rPr lang="en-US" smtClean="0"/>
              <a:t>6/28/23</a:t>
            </a:fld>
            <a:endParaRPr lang="en-US"/>
          </a:p>
        </p:txBody>
      </p:sp>
      <p:sp>
        <p:nvSpPr>
          <p:cNvPr id="5" name="Footer Placeholder 4">
            <a:extLst>
              <a:ext uri="{FF2B5EF4-FFF2-40B4-BE49-F238E27FC236}">
                <a16:creationId xmlns:a16="http://schemas.microsoft.com/office/drawing/2014/main" id="{D1AC6621-037D-9B93-EF07-A5B18D5E2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6F5CF-CA8E-49C1-484A-CD206AE08774}"/>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2905636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2B1CA-2202-E624-9AC5-5D1AC7D5160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DDD2D11-97C1-C60F-5380-6B8F95900B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E0F447-EC40-8EE2-3F25-C5856EFA5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B8D1DA-F3F5-57E8-E166-6792292650E6}"/>
              </a:ext>
            </a:extLst>
          </p:cNvPr>
          <p:cNvSpPr>
            <a:spLocks noGrp="1"/>
          </p:cNvSpPr>
          <p:nvPr>
            <p:ph type="dt" sz="half" idx="10"/>
          </p:nvPr>
        </p:nvSpPr>
        <p:spPr/>
        <p:txBody>
          <a:bodyPr/>
          <a:lstStyle/>
          <a:p>
            <a:fld id="{37071CCA-1847-4C4B-9C28-3300890B7DD9}" type="datetime1">
              <a:rPr lang="en-US" smtClean="0"/>
              <a:t>6/28/23</a:t>
            </a:fld>
            <a:endParaRPr lang="en-US"/>
          </a:p>
        </p:txBody>
      </p:sp>
      <p:sp>
        <p:nvSpPr>
          <p:cNvPr id="6" name="Footer Placeholder 5">
            <a:extLst>
              <a:ext uri="{FF2B5EF4-FFF2-40B4-BE49-F238E27FC236}">
                <a16:creationId xmlns:a16="http://schemas.microsoft.com/office/drawing/2014/main" id="{5CDFC0F2-F895-0E55-2915-D97482B58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A2570-7CE6-54AF-73FB-D6E88E1A448A}"/>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1761261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EB8B-A31C-2F4B-3746-BB56C357D99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18EB857-0AFA-F4E5-0E08-AAF537EE52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05C7FB-D635-E4F1-4F24-33D44C269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72DF57-01C0-542A-7F01-7FEDD071D3A2}"/>
              </a:ext>
            </a:extLst>
          </p:cNvPr>
          <p:cNvSpPr>
            <a:spLocks noGrp="1"/>
          </p:cNvSpPr>
          <p:nvPr>
            <p:ph type="dt" sz="half" idx="10"/>
          </p:nvPr>
        </p:nvSpPr>
        <p:spPr/>
        <p:txBody>
          <a:bodyPr/>
          <a:lstStyle/>
          <a:p>
            <a:fld id="{4D238E64-DA4F-45D1-9C1D-39BA7297B886}" type="datetime1">
              <a:rPr lang="en-US" smtClean="0"/>
              <a:t>6/28/23</a:t>
            </a:fld>
            <a:endParaRPr lang="en-US"/>
          </a:p>
        </p:txBody>
      </p:sp>
      <p:sp>
        <p:nvSpPr>
          <p:cNvPr id="6" name="Footer Placeholder 5">
            <a:extLst>
              <a:ext uri="{FF2B5EF4-FFF2-40B4-BE49-F238E27FC236}">
                <a16:creationId xmlns:a16="http://schemas.microsoft.com/office/drawing/2014/main" id="{DB834D40-3918-F724-AB12-835BAE419B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A46BF-8175-5855-E2CD-21E827C74112}"/>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1915433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2B061-4665-2BE1-289C-DDF9A3D3DDB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7724815-A18A-A7EA-DA61-14CABE09D6E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45C9DA-77F2-4490-6216-9CDC1361D9A2}"/>
              </a:ext>
            </a:extLst>
          </p:cNvPr>
          <p:cNvSpPr>
            <a:spLocks noGrp="1"/>
          </p:cNvSpPr>
          <p:nvPr>
            <p:ph type="dt" sz="half" idx="10"/>
          </p:nvPr>
        </p:nvSpPr>
        <p:spPr/>
        <p:txBody>
          <a:bodyPr/>
          <a:lstStyle/>
          <a:p>
            <a:fld id="{2E880BB8-70B1-4A35-AB10-F5C5F6DAC479}" type="datetime1">
              <a:rPr lang="en-US" smtClean="0"/>
              <a:t>6/28/23</a:t>
            </a:fld>
            <a:endParaRPr lang="en-US"/>
          </a:p>
        </p:txBody>
      </p:sp>
      <p:sp>
        <p:nvSpPr>
          <p:cNvPr id="5" name="Footer Placeholder 4">
            <a:extLst>
              <a:ext uri="{FF2B5EF4-FFF2-40B4-BE49-F238E27FC236}">
                <a16:creationId xmlns:a16="http://schemas.microsoft.com/office/drawing/2014/main" id="{0D263EB0-8129-1039-4FE1-6B1293F1F5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4835C-A3C7-F0A8-5D8A-B9303A905D6E}"/>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1150494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F65214-C240-8CB3-D1AA-221546C56CD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7F4786E-0307-3227-D5FF-3B146C721EB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80C7EB-17F0-4D90-E9CE-E8963BDED09E}"/>
              </a:ext>
            </a:extLst>
          </p:cNvPr>
          <p:cNvSpPr>
            <a:spLocks noGrp="1"/>
          </p:cNvSpPr>
          <p:nvPr>
            <p:ph type="dt" sz="half" idx="10"/>
          </p:nvPr>
        </p:nvSpPr>
        <p:spPr/>
        <p:txBody>
          <a:bodyPr/>
          <a:lstStyle/>
          <a:p>
            <a:fld id="{7B4F7838-85BC-4CF4-ACFB-167C28CCE55E}" type="datetime1">
              <a:rPr lang="en-US" smtClean="0"/>
              <a:t>6/28/23</a:t>
            </a:fld>
            <a:endParaRPr lang="en-US"/>
          </a:p>
        </p:txBody>
      </p:sp>
      <p:sp>
        <p:nvSpPr>
          <p:cNvPr id="5" name="Footer Placeholder 4">
            <a:extLst>
              <a:ext uri="{FF2B5EF4-FFF2-40B4-BE49-F238E27FC236}">
                <a16:creationId xmlns:a16="http://schemas.microsoft.com/office/drawing/2014/main" id="{DCA145DC-B0E0-397D-6648-07F2ACAD25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F91C5-8A91-69B2-92E8-D4A3F3F31947}"/>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3437798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A_Title_Body_1">
  <p:cSld name="SA_Title_Body_1">
    <p:spTree>
      <p:nvGrpSpPr>
        <p:cNvPr id="1" name="Shape 60"/>
        <p:cNvGrpSpPr/>
        <p:nvPr/>
      </p:nvGrpSpPr>
      <p:grpSpPr>
        <a:xfrm>
          <a:off x="0" y="0"/>
          <a:ext cx="0" cy="0"/>
          <a:chOff x="0" y="0"/>
          <a:chExt cx="0" cy="0"/>
        </a:xfrm>
      </p:grpSpPr>
      <p:sp>
        <p:nvSpPr>
          <p:cNvPr id="61" name="Google Shape;61;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62" name="Google Shape;62;p15"/>
          <p:cNvPicPr preferRelativeResize="0"/>
          <p:nvPr/>
        </p:nvPicPr>
        <p:blipFill>
          <a:blip r:embed="rId2">
            <a:alphaModFix/>
          </a:blip>
          <a:stretch>
            <a:fillRect/>
          </a:stretch>
        </p:blipFill>
        <p:spPr>
          <a:xfrm>
            <a:off x="7865433" y="2550801"/>
            <a:ext cx="4326568" cy="4307199"/>
          </a:xfrm>
          <a:prstGeom prst="rect">
            <a:avLst/>
          </a:prstGeom>
          <a:noFill/>
          <a:ln>
            <a:noFill/>
          </a:ln>
        </p:spPr>
      </p:pic>
      <p:sp>
        <p:nvSpPr>
          <p:cNvPr id="63" name="Google Shape;63;p15"/>
          <p:cNvSpPr>
            <a:spLocks noGrp="1"/>
          </p:cNvSpPr>
          <p:nvPr>
            <p:ph type="pic" idx="2"/>
          </p:nvPr>
        </p:nvSpPr>
        <p:spPr>
          <a:xfrm>
            <a:off x="7790767" y="843067"/>
            <a:ext cx="3486800" cy="5225200"/>
          </a:xfrm>
          <a:prstGeom prst="roundRect">
            <a:avLst>
              <a:gd name="adj" fmla="val 16667"/>
            </a:avLst>
          </a:prstGeom>
          <a:noFill/>
          <a:ln>
            <a:noFill/>
          </a:ln>
        </p:spPr>
      </p:sp>
      <p:sp>
        <p:nvSpPr>
          <p:cNvPr id="64" name="Google Shape;64;p15"/>
          <p:cNvSpPr txBox="1">
            <a:spLocks noGrp="1"/>
          </p:cNvSpPr>
          <p:nvPr>
            <p:ph type="title"/>
          </p:nvPr>
        </p:nvSpPr>
        <p:spPr>
          <a:xfrm>
            <a:off x="842900" y="1227500"/>
            <a:ext cx="6728000" cy="9692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32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a:endParaRPr/>
          </a:p>
        </p:txBody>
      </p:sp>
      <p:pic>
        <p:nvPicPr>
          <p:cNvPr id="65" name="Google Shape;65;p15"/>
          <p:cNvPicPr preferRelativeResize="0"/>
          <p:nvPr/>
        </p:nvPicPr>
        <p:blipFill>
          <a:blip r:embed="rId3">
            <a:alphaModFix/>
          </a:blip>
          <a:stretch>
            <a:fillRect/>
          </a:stretch>
        </p:blipFill>
        <p:spPr>
          <a:xfrm rot="5400000">
            <a:off x="969595" y="634533"/>
            <a:ext cx="499872" cy="499872"/>
          </a:xfrm>
          <a:prstGeom prst="rect">
            <a:avLst/>
          </a:prstGeom>
          <a:noFill/>
          <a:ln>
            <a:noFill/>
          </a:ln>
        </p:spPr>
      </p:pic>
      <p:sp>
        <p:nvSpPr>
          <p:cNvPr id="66" name="Google Shape;66;p15"/>
          <p:cNvSpPr txBox="1">
            <a:spLocks noGrp="1"/>
          </p:cNvSpPr>
          <p:nvPr>
            <p:ph type="subTitle" idx="1"/>
          </p:nvPr>
        </p:nvSpPr>
        <p:spPr>
          <a:xfrm>
            <a:off x="856933" y="2298300"/>
            <a:ext cx="5018400" cy="3770000"/>
          </a:xfrm>
          <a:prstGeom prst="rect">
            <a:avLst/>
          </a:prstGeom>
        </p:spPr>
        <p:txBody>
          <a:bodyPr spcFirstLastPara="1" wrap="square" lIns="91425" tIns="91425" rIns="91425" bIns="91425" anchor="t" anchorCtr="0">
            <a:normAutofit/>
          </a:bodyPr>
          <a:lstStyle>
            <a:lvl1pPr lvl="0">
              <a:spcBef>
                <a:spcPts val="0"/>
              </a:spcBef>
              <a:spcAft>
                <a:spcPts val="0"/>
              </a:spcAft>
              <a:buSzPts val="13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Tree>
    <p:extLst>
      <p:ext uri="{BB962C8B-B14F-4D97-AF65-F5344CB8AC3E}">
        <p14:creationId xmlns:p14="http://schemas.microsoft.com/office/powerpoint/2010/main" val="3604247520"/>
      </p:ext>
    </p:extLst>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405">
          <p15:clr>
            <a:srgbClr val="E46962"/>
          </p15:clr>
        </p15:guide>
        <p15:guide id="4" orient="horz" pos="628">
          <p15:clr>
            <a:srgbClr val="E46962"/>
          </p15:clr>
        </p15:guide>
        <p15:guide id="5" pos="5328">
          <p15:clr>
            <a:srgbClr val="E46962"/>
          </p15:clr>
        </p15:guide>
        <p15:guide id="6" orient="horz" pos="891">
          <p15:clr>
            <a:srgbClr val="E46962"/>
          </p15:clr>
        </p15:guide>
        <p15:guide id="7" orient="horz" pos="1086">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en-GB"/>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B53383BE-C984-424E-9204-50A22BDE001E}" type="datetime1">
              <a:rPr lang="en-US" smtClean="0"/>
              <a:t>6/28/23</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E9887A68-4501-6340-8C51-9DB5F46156BD}" type="slidenum">
              <a:rPr lang="en-US" smtClean="0"/>
              <a:t>‹#›</a:t>
            </a:fld>
            <a:endParaRPr lang="en-US"/>
          </a:p>
        </p:txBody>
      </p:sp>
    </p:spTree>
    <p:extLst>
      <p:ext uri="{BB962C8B-B14F-4D97-AF65-F5344CB8AC3E}">
        <p14:creationId xmlns:p14="http://schemas.microsoft.com/office/powerpoint/2010/main" val="5546653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EBBE34D-B19D-4C30-B1FA-5567BA66F97B}" type="datetime1">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87A68-4501-6340-8C51-9DB5F46156BD}" type="slidenum">
              <a:rPr lang="en-US" smtClean="0"/>
              <a:t>‹#›</a:t>
            </a:fld>
            <a:endParaRPr lang="en-US"/>
          </a:p>
        </p:txBody>
      </p:sp>
    </p:spTree>
    <p:extLst>
      <p:ext uri="{BB962C8B-B14F-4D97-AF65-F5344CB8AC3E}">
        <p14:creationId xmlns:p14="http://schemas.microsoft.com/office/powerpoint/2010/main" val="3980589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en-GB"/>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CEC88662-0CAC-4E9A-BAC2-CF9EB0213A40}" type="datetime1">
              <a:rPr lang="en-US" smtClean="0"/>
              <a:t>6/28/23</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E9887A68-4501-6340-8C51-9DB5F46156BD}" type="slidenum">
              <a:rPr lang="en-US" smtClean="0"/>
              <a:t>‹#›</a:t>
            </a:fld>
            <a:endParaRPr lang="en-US"/>
          </a:p>
        </p:txBody>
      </p:sp>
    </p:spTree>
    <p:extLst>
      <p:ext uri="{BB962C8B-B14F-4D97-AF65-F5344CB8AC3E}">
        <p14:creationId xmlns:p14="http://schemas.microsoft.com/office/powerpoint/2010/main" val="417598652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10A3032-0FBE-463E-80BA-2A858878FCFD}" type="datetime1">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887A68-4501-6340-8C51-9DB5F46156BD}" type="slidenum">
              <a:rPr lang="en-US" smtClean="0"/>
              <a:t>‹#›</a:t>
            </a:fld>
            <a:endParaRPr lang="en-US"/>
          </a:p>
        </p:txBody>
      </p:sp>
    </p:spTree>
    <p:extLst>
      <p:ext uri="{BB962C8B-B14F-4D97-AF65-F5344CB8AC3E}">
        <p14:creationId xmlns:p14="http://schemas.microsoft.com/office/powerpoint/2010/main" val="3227182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F23C185-B41A-4F0C-837A-B249E54D9BE7}" type="datetime1">
              <a:rPr lang="en-US" smtClean="0"/>
              <a:t>6/28/23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887A68-4501-6340-8C51-9DB5F46156BD}" type="slidenum">
              <a:rPr lang="en-US" smtClean="0"/>
              <a:t>‹#›</a:t>
            </a:fld>
            <a:endParaRPr lang="en-US"/>
          </a:p>
        </p:txBody>
      </p:sp>
    </p:spTree>
    <p:extLst>
      <p:ext uri="{BB962C8B-B14F-4D97-AF65-F5344CB8AC3E}">
        <p14:creationId xmlns:p14="http://schemas.microsoft.com/office/powerpoint/2010/main" val="309386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29123-CDB8-298C-29C5-FADE76D2E86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EE0C45C-D951-E681-DDF7-34D2D4CA3E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00CFC4B-049D-682C-DC49-5BC82751EB26}"/>
              </a:ext>
            </a:extLst>
          </p:cNvPr>
          <p:cNvSpPr>
            <a:spLocks noGrp="1"/>
          </p:cNvSpPr>
          <p:nvPr>
            <p:ph type="dt" sz="half" idx="10"/>
          </p:nvPr>
        </p:nvSpPr>
        <p:spPr/>
        <p:txBody>
          <a:bodyPr/>
          <a:lstStyle/>
          <a:p>
            <a:fld id="{E4B900A9-B1B8-4FA5-85FF-C3B8B25E7781}" type="datetime1">
              <a:rPr lang="en-US" smtClean="0"/>
              <a:t>6/28/23</a:t>
            </a:fld>
            <a:endParaRPr lang="en-US"/>
          </a:p>
        </p:txBody>
      </p:sp>
      <p:sp>
        <p:nvSpPr>
          <p:cNvPr id="5" name="Footer Placeholder 4">
            <a:extLst>
              <a:ext uri="{FF2B5EF4-FFF2-40B4-BE49-F238E27FC236}">
                <a16:creationId xmlns:a16="http://schemas.microsoft.com/office/drawing/2014/main" id="{98C2A64F-5AE7-BF86-6614-4FAC485F4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2E0C5-86DD-A047-B575-788A30315D47}"/>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2275407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3CBFA78-3A87-4D9C-95F5-471B4F732AC5}" type="datetime1">
              <a:rPr lang="en-US" smtClean="0"/>
              <a:t>6/28/23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887A68-4501-6340-8C51-9DB5F46156BD}" type="slidenum">
              <a:rPr lang="en-US" smtClean="0"/>
              <a:t>‹#›</a:t>
            </a:fld>
            <a:endParaRPr lang="en-US"/>
          </a:p>
        </p:txBody>
      </p:sp>
    </p:spTree>
    <p:extLst>
      <p:ext uri="{BB962C8B-B14F-4D97-AF65-F5344CB8AC3E}">
        <p14:creationId xmlns:p14="http://schemas.microsoft.com/office/powerpoint/2010/main" val="861161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EE1AD7-E3F6-4D52-A41C-2979F69CACC1}" type="datetime1">
              <a:rPr lang="en-US" smtClean="0"/>
              <a:t>6/28/23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887A68-4501-6340-8C51-9DB5F46156BD}" type="slidenum">
              <a:rPr lang="en-US" smtClean="0"/>
              <a:t>‹#›</a:t>
            </a:fld>
            <a:endParaRPr lang="en-US"/>
          </a:p>
        </p:txBody>
      </p:sp>
    </p:spTree>
    <p:extLst>
      <p:ext uri="{BB962C8B-B14F-4D97-AF65-F5344CB8AC3E}">
        <p14:creationId xmlns:p14="http://schemas.microsoft.com/office/powerpoint/2010/main" val="2758912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GB"/>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1BC4389E-E28B-4A34-8FF9-77071F628BFE}" type="datetime1">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9887A68-4501-6340-8C51-9DB5F46156BD}" type="slidenum">
              <a:rPr lang="en-US" smtClean="0"/>
              <a:t>‹#›</a:t>
            </a:fld>
            <a:endParaRPr lang="en-US"/>
          </a:p>
        </p:txBody>
      </p:sp>
    </p:spTree>
    <p:extLst>
      <p:ext uri="{BB962C8B-B14F-4D97-AF65-F5344CB8AC3E}">
        <p14:creationId xmlns:p14="http://schemas.microsoft.com/office/powerpoint/2010/main" val="3860884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81BF0884-B72C-4D29-A405-0D203E290FC3}" type="datetime1">
              <a:rPr lang="en-US" smtClean="0"/>
              <a:t>6/28/23</a:t>
            </a:fld>
            <a:endParaRPr lang="en-US"/>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US"/>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E9887A68-4501-6340-8C51-9DB5F46156BD}" type="slidenum">
              <a:rPr lang="en-US" smtClean="0"/>
              <a:t>‹#›</a:t>
            </a:fld>
            <a:endParaRPr lang="en-US"/>
          </a:p>
        </p:txBody>
      </p:sp>
    </p:spTree>
    <p:extLst>
      <p:ext uri="{BB962C8B-B14F-4D97-AF65-F5344CB8AC3E}">
        <p14:creationId xmlns:p14="http://schemas.microsoft.com/office/powerpoint/2010/main" val="1958094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C38B758-CA14-4703-BC62-AB0DD131597D}" type="datetime1">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87A68-4501-6340-8C51-9DB5F46156BD}" type="slidenum">
              <a:rPr lang="en-US" smtClean="0"/>
              <a:t>‹#›</a:t>
            </a:fld>
            <a:endParaRPr lang="en-US"/>
          </a:p>
        </p:txBody>
      </p:sp>
    </p:spTree>
    <p:extLst>
      <p:ext uri="{BB962C8B-B14F-4D97-AF65-F5344CB8AC3E}">
        <p14:creationId xmlns:p14="http://schemas.microsoft.com/office/powerpoint/2010/main" val="4160291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A91DE6A-42DF-40D3-B2D9-D10C66EA647B}" type="datetime1">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87A68-4501-6340-8C51-9DB5F46156BD}" type="slidenum">
              <a:rPr lang="en-US" smtClean="0"/>
              <a:t>‹#›</a:t>
            </a:fld>
            <a:endParaRPr lang="en-US"/>
          </a:p>
        </p:txBody>
      </p:sp>
    </p:spTree>
    <p:extLst>
      <p:ext uri="{BB962C8B-B14F-4D97-AF65-F5344CB8AC3E}">
        <p14:creationId xmlns:p14="http://schemas.microsoft.com/office/powerpoint/2010/main" val="335369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7B8C-2B1F-DA83-2740-E9300613C1F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47CC666-40AF-2EE0-731A-C10FB51FDD7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BAA3EED-0769-CBC0-7DD5-592FC580333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CC225C5-278A-E211-ED25-EE1D60743286}"/>
              </a:ext>
            </a:extLst>
          </p:cNvPr>
          <p:cNvSpPr>
            <a:spLocks noGrp="1"/>
          </p:cNvSpPr>
          <p:nvPr>
            <p:ph type="dt" sz="half" idx="10"/>
          </p:nvPr>
        </p:nvSpPr>
        <p:spPr/>
        <p:txBody>
          <a:bodyPr/>
          <a:lstStyle/>
          <a:p>
            <a:fld id="{5A819B45-2D9D-4310-A6D4-F561C4D786E7}" type="datetime1">
              <a:rPr lang="en-US" smtClean="0"/>
              <a:t>6/28/23</a:t>
            </a:fld>
            <a:endParaRPr lang="en-US"/>
          </a:p>
        </p:txBody>
      </p:sp>
      <p:sp>
        <p:nvSpPr>
          <p:cNvPr id="6" name="Footer Placeholder 5">
            <a:extLst>
              <a:ext uri="{FF2B5EF4-FFF2-40B4-BE49-F238E27FC236}">
                <a16:creationId xmlns:a16="http://schemas.microsoft.com/office/drawing/2014/main" id="{C06A09DD-FD27-6F31-10B3-E64305CC05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35A9D-016B-5E66-7F47-AA3FFCF147FD}"/>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241257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64FA4-519B-F0EE-1AB9-360E9458881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38D8EB-227A-65ED-2C0D-08A60DEF7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E9C2CB3-15A8-31F0-E62E-BE4E7C5ED0A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B618500-BD94-B22D-EA56-71383104D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B4E86C6-7F89-2923-9AC2-7979087D31A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4BD01E1-EE2C-7D06-FC69-189633FADF2F}"/>
              </a:ext>
            </a:extLst>
          </p:cNvPr>
          <p:cNvSpPr>
            <a:spLocks noGrp="1"/>
          </p:cNvSpPr>
          <p:nvPr>
            <p:ph type="dt" sz="half" idx="10"/>
          </p:nvPr>
        </p:nvSpPr>
        <p:spPr/>
        <p:txBody>
          <a:bodyPr/>
          <a:lstStyle/>
          <a:p>
            <a:fld id="{7D85D489-56B6-4537-9FDE-C29A2C9BA8E8}" type="datetime1">
              <a:rPr lang="en-US" smtClean="0"/>
              <a:t>6/28/23</a:t>
            </a:fld>
            <a:endParaRPr lang="en-US"/>
          </a:p>
        </p:txBody>
      </p:sp>
      <p:sp>
        <p:nvSpPr>
          <p:cNvPr id="8" name="Footer Placeholder 7">
            <a:extLst>
              <a:ext uri="{FF2B5EF4-FFF2-40B4-BE49-F238E27FC236}">
                <a16:creationId xmlns:a16="http://schemas.microsoft.com/office/drawing/2014/main" id="{388B06F5-5684-BD6D-8256-22BB46898E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37D849-938C-BD39-634D-4647D4AEE1C1}"/>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257251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25DE3-0372-D5B7-796E-DBEBD80CEEC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A781933-CCD6-5D63-6115-3555D9B543E1}"/>
              </a:ext>
            </a:extLst>
          </p:cNvPr>
          <p:cNvSpPr>
            <a:spLocks noGrp="1"/>
          </p:cNvSpPr>
          <p:nvPr>
            <p:ph type="dt" sz="half" idx="10"/>
          </p:nvPr>
        </p:nvSpPr>
        <p:spPr/>
        <p:txBody>
          <a:bodyPr/>
          <a:lstStyle/>
          <a:p>
            <a:fld id="{E91EE84F-D569-4FDC-A20B-C2D92380A1BD}" type="datetime1">
              <a:rPr lang="en-US" smtClean="0"/>
              <a:t>6/28/23</a:t>
            </a:fld>
            <a:endParaRPr lang="en-US"/>
          </a:p>
        </p:txBody>
      </p:sp>
      <p:sp>
        <p:nvSpPr>
          <p:cNvPr id="4" name="Footer Placeholder 3">
            <a:extLst>
              <a:ext uri="{FF2B5EF4-FFF2-40B4-BE49-F238E27FC236}">
                <a16:creationId xmlns:a16="http://schemas.microsoft.com/office/drawing/2014/main" id="{A5D5441D-33DF-8D6E-4621-911131C49A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2B00F7-0A97-6E17-C869-B91BDCFB132F}"/>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3553348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6E1870-D7A0-DFB6-13C1-176D4B693E05}"/>
              </a:ext>
            </a:extLst>
          </p:cNvPr>
          <p:cNvSpPr>
            <a:spLocks noGrp="1"/>
          </p:cNvSpPr>
          <p:nvPr>
            <p:ph type="dt" sz="half" idx="10"/>
          </p:nvPr>
        </p:nvSpPr>
        <p:spPr/>
        <p:txBody>
          <a:bodyPr/>
          <a:lstStyle/>
          <a:p>
            <a:fld id="{94FC29A1-9CE4-4F00-9C89-A789DDEC8881}" type="datetime1">
              <a:rPr lang="en-US" smtClean="0"/>
              <a:t>6/28/23</a:t>
            </a:fld>
            <a:endParaRPr lang="en-US"/>
          </a:p>
        </p:txBody>
      </p:sp>
      <p:sp>
        <p:nvSpPr>
          <p:cNvPr id="3" name="Footer Placeholder 2">
            <a:extLst>
              <a:ext uri="{FF2B5EF4-FFF2-40B4-BE49-F238E27FC236}">
                <a16:creationId xmlns:a16="http://schemas.microsoft.com/office/drawing/2014/main" id="{2449B485-383E-8222-C624-67EA729318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001AD8-0584-4ADD-9968-A86C49DF4E6F}"/>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4178713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2B1CA-2202-E624-9AC5-5D1AC7D5160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DDD2D11-97C1-C60F-5380-6B8F95900B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E0F447-EC40-8EE2-3F25-C5856EFA5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B8D1DA-F3F5-57E8-E166-6792292650E6}"/>
              </a:ext>
            </a:extLst>
          </p:cNvPr>
          <p:cNvSpPr>
            <a:spLocks noGrp="1"/>
          </p:cNvSpPr>
          <p:nvPr>
            <p:ph type="dt" sz="half" idx="10"/>
          </p:nvPr>
        </p:nvSpPr>
        <p:spPr/>
        <p:txBody>
          <a:bodyPr/>
          <a:lstStyle/>
          <a:p>
            <a:fld id="{98DFC7B2-51CE-48BA-8F85-648524CD1630}" type="datetime1">
              <a:rPr lang="en-US" smtClean="0"/>
              <a:t>6/28/23</a:t>
            </a:fld>
            <a:endParaRPr lang="en-US"/>
          </a:p>
        </p:txBody>
      </p:sp>
      <p:sp>
        <p:nvSpPr>
          <p:cNvPr id="6" name="Footer Placeholder 5">
            <a:extLst>
              <a:ext uri="{FF2B5EF4-FFF2-40B4-BE49-F238E27FC236}">
                <a16:creationId xmlns:a16="http://schemas.microsoft.com/office/drawing/2014/main" id="{5CDFC0F2-F895-0E55-2915-D97482B58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A2570-7CE6-54AF-73FB-D6E88E1A448A}"/>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2746921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EB8B-A31C-2F4B-3746-BB56C357D99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18EB857-0AFA-F4E5-0E08-AAF537EE52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05C7FB-D635-E4F1-4F24-33D44C269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72DF57-01C0-542A-7F01-7FEDD071D3A2}"/>
              </a:ext>
            </a:extLst>
          </p:cNvPr>
          <p:cNvSpPr>
            <a:spLocks noGrp="1"/>
          </p:cNvSpPr>
          <p:nvPr>
            <p:ph type="dt" sz="half" idx="10"/>
          </p:nvPr>
        </p:nvSpPr>
        <p:spPr/>
        <p:txBody>
          <a:bodyPr/>
          <a:lstStyle/>
          <a:p>
            <a:fld id="{795BCCA4-5F83-450B-97CA-54CB5F28339C}" type="datetime1">
              <a:rPr lang="en-US" smtClean="0"/>
              <a:t>6/28/23</a:t>
            </a:fld>
            <a:endParaRPr lang="en-US"/>
          </a:p>
        </p:txBody>
      </p:sp>
      <p:sp>
        <p:nvSpPr>
          <p:cNvPr id="6" name="Footer Placeholder 5">
            <a:extLst>
              <a:ext uri="{FF2B5EF4-FFF2-40B4-BE49-F238E27FC236}">
                <a16:creationId xmlns:a16="http://schemas.microsoft.com/office/drawing/2014/main" id="{DB834D40-3918-F724-AB12-835BAE419B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A46BF-8175-5855-E2CD-21E827C74112}"/>
              </a:ext>
            </a:extLst>
          </p:cNvPr>
          <p:cNvSpPr>
            <a:spLocks noGrp="1"/>
          </p:cNvSpPr>
          <p:nvPr>
            <p:ph type="sldNum" sz="quarter" idx="12"/>
          </p:nvPr>
        </p:nvSpPr>
        <p:spPr/>
        <p:txBody>
          <a:bodyPr/>
          <a:lstStyle/>
          <a:p>
            <a:fld id="{5F1D2088-B6C4-FB40-9D2A-23095E6CEC87}" type="slidenum">
              <a:rPr lang="en-US" smtClean="0"/>
              <a:t>‹#›</a:t>
            </a:fld>
            <a:endParaRPr lang="en-US"/>
          </a:p>
        </p:txBody>
      </p:sp>
    </p:spTree>
    <p:extLst>
      <p:ext uri="{BB962C8B-B14F-4D97-AF65-F5344CB8AC3E}">
        <p14:creationId xmlns:p14="http://schemas.microsoft.com/office/powerpoint/2010/main" val="1419246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887CD2-913D-B282-ED7D-1FC9FA4DDB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E94120D-33CD-FE43-0469-EF1BB2BBC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353912-0A08-9AED-D8C1-CDD7C54459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B0C80-D94F-4E2A-A39A-504624334F30}" type="datetime1">
              <a:rPr lang="en-US" smtClean="0"/>
              <a:t>6/28/23</a:t>
            </a:fld>
            <a:endParaRPr lang="en-US"/>
          </a:p>
        </p:txBody>
      </p:sp>
      <p:sp>
        <p:nvSpPr>
          <p:cNvPr id="5" name="Footer Placeholder 4">
            <a:extLst>
              <a:ext uri="{FF2B5EF4-FFF2-40B4-BE49-F238E27FC236}">
                <a16:creationId xmlns:a16="http://schemas.microsoft.com/office/drawing/2014/main" id="{3C19F175-D9F1-EEF2-1399-C4126BE7F3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CDBCF4-88EE-733B-576B-D7EB48ACF5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D2088-B6C4-FB40-9D2A-23095E6CEC87}" type="slidenum">
              <a:rPr lang="en-US" smtClean="0"/>
              <a:t>‹#›</a:t>
            </a:fld>
            <a:endParaRPr lang="en-US"/>
          </a:p>
        </p:txBody>
      </p:sp>
    </p:spTree>
    <p:extLst>
      <p:ext uri="{BB962C8B-B14F-4D97-AF65-F5344CB8AC3E}">
        <p14:creationId xmlns:p14="http://schemas.microsoft.com/office/powerpoint/2010/main" val="2062788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887CD2-913D-B282-ED7D-1FC9FA4DDB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E94120D-33CD-FE43-0469-EF1BB2BBC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353912-0A08-9AED-D8C1-CDD7C54459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F544D-8E35-431E-8B1C-42AFA72BDE40}" type="datetime1">
              <a:rPr lang="en-US" smtClean="0"/>
              <a:t>6/28/23</a:t>
            </a:fld>
            <a:endParaRPr lang="en-US"/>
          </a:p>
        </p:txBody>
      </p:sp>
      <p:sp>
        <p:nvSpPr>
          <p:cNvPr id="5" name="Footer Placeholder 4">
            <a:extLst>
              <a:ext uri="{FF2B5EF4-FFF2-40B4-BE49-F238E27FC236}">
                <a16:creationId xmlns:a16="http://schemas.microsoft.com/office/drawing/2014/main" id="{3C19F175-D9F1-EEF2-1399-C4126BE7F3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CDBCF4-88EE-733B-576B-D7EB48ACF5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D2088-B6C4-FB40-9D2A-23095E6CEC87}" type="slidenum">
              <a:rPr lang="en-US" smtClean="0"/>
              <a:t>‹#›</a:t>
            </a:fld>
            <a:endParaRPr lang="en-US"/>
          </a:p>
        </p:txBody>
      </p:sp>
    </p:spTree>
    <p:extLst>
      <p:ext uri="{BB962C8B-B14F-4D97-AF65-F5344CB8AC3E}">
        <p14:creationId xmlns:p14="http://schemas.microsoft.com/office/powerpoint/2010/main" val="18984499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5FCFBDE2-549B-4CAC-B223-D2077C6E4192}" type="datetime1">
              <a:rPr lang="en-US" smtClean="0"/>
              <a:t>6/28/23</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E9887A68-4501-6340-8C51-9DB5F46156BD}" type="slidenum">
              <a:rPr lang="en-US" smtClean="0"/>
              <a:t>‹#›</a:t>
            </a:fld>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531516309"/>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0.jpeg"/><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hyperlink" Target="https://nhm.gov.in/New_Updates_2018/NHM_Components/RMNCH_MH_%20Guidelines/LaQshya-Guidelines.pdf" TargetMode="External"/><Relationship Id="rId7" Type="http://schemas.openxmlformats.org/officeDocument/2006/relationships/hyperlink" Target="https://www.ncbi.nlm.nih.gov/pmc/articles/PMC4584124/" TargetMode="External"/><Relationship Id="rId2" Type="http://schemas.openxmlformats.org/officeDocument/2006/relationships/hyperlink" Target="https://www.who.int/news/item/09-10-2019-mistreatment-of-women-during-childbirth" TargetMode="External"/><Relationship Id="rId1" Type="http://schemas.openxmlformats.org/officeDocument/2006/relationships/slideLayout" Target="../slideLayouts/slideLayout19.xml"/><Relationship Id="rId6" Type="http://schemas.openxmlformats.org/officeDocument/2006/relationships/hyperlink" Target="http://erepository.uonbi.ac.ke/handle/11295/153871" TargetMode="External"/><Relationship Id="rId5" Type="http://schemas.openxmlformats.org/officeDocument/2006/relationships/hyperlink" Target="https://pubmed.ncbi.nlm.nih.gov/31722765/" TargetMode="External"/><Relationship Id="rId4" Type="http://schemas.openxmlformats.org/officeDocument/2006/relationships/hyperlink" Target="https://www.who.int/data/gho/data/themes/theme-details/GHO/universalhealth-covera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C5AEC8-0D86-A017-EFF5-4D0EE23D8685}"/>
              </a:ext>
            </a:extLst>
          </p:cNvPr>
          <p:cNvPicPr>
            <a:picLocks noChangeAspect="1"/>
          </p:cNvPicPr>
          <p:nvPr/>
        </p:nvPicPr>
        <p:blipFill>
          <a:blip r:embed="rId2"/>
          <a:stretch>
            <a:fillRect/>
          </a:stretch>
        </p:blipFill>
        <p:spPr>
          <a:xfrm>
            <a:off x="0" y="-11947"/>
            <a:ext cx="12192000" cy="6881894"/>
          </a:xfrm>
          <a:prstGeom prst="rect">
            <a:avLst/>
          </a:prstGeom>
        </p:spPr>
      </p:pic>
      <p:sp>
        <p:nvSpPr>
          <p:cNvPr id="3" name="Google Shape;208;p30">
            <a:extLst>
              <a:ext uri="{FF2B5EF4-FFF2-40B4-BE49-F238E27FC236}">
                <a16:creationId xmlns:a16="http://schemas.microsoft.com/office/drawing/2014/main" id="{5078EE2A-5705-1F09-4990-A44EB4D2244C}"/>
              </a:ext>
            </a:extLst>
          </p:cNvPr>
          <p:cNvSpPr txBox="1">
            <a:spLocks/>
          </p:cNvSpPr>
          <p:nvPr/>
        </p:nvSpPr>
        <p:spPr>
          <a:xfrm>
            <a:off x="3618410" y="379475"/>
            <a:ext cx="6035041" cy="3604695"/>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Mistreatment faced by mothers in Obstetric department of Public </a:t>
            </a:r>
            <a:r>
              <a:rPr lang="en-US" sz="4800" b="1" i="1" dirty="0">
                <a:solidFill>
                  <a:srgbClr val="C00000"/>
                </a:solidFill>
                <a:latin typeface="Times New Roman" panose="02020603050405020304" pitchFamily="18" charset="0"/>
                <a:cs typeface="Times New Roman" panose="02020603050405020304" pitchFamily="18" charset="0"/>
              </a:rPr>
              <a:t>H</a:t>
            </a:r>
            <a:r>
              <a:rPr kumimoji="0" lang="en-US" sz="48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ealth</a:t>
            </a:r>
            <a:r>
              <a:rPr kumimoji="0" lang="en-US" sz="4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lang="en-US" sz="4800" b="1" i="1" dirty="0">
                <a:solidFill>
                  <a:srgbClr val="C00000"/>
                </a:solidFill>
                <a:latin typeface="Times New Roman" panose="02020603050405020304" pitchFamily="18" charset="0"/>
                <a:cs typeface="Times New Roman" panose="02020603050405020304" pitchFamily="18" charset="0"/>
              </a:rPr>
              <a:t>F</a:t>
            </a:r>
            <a:r>
              <a:rPr kumimoji="0" lang="en-US" sz="48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acilities</a:t>
            </a:r>
            <a:r>
              <a:rPr kumimoji="0" lang="en-US" sz="4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in Three States in India: A Qualitative Study</a:t>
            </a:r>
          </a:p>
        </p:txBody>
      </p:sp>
      <p:pic>
        <p:nvPicPr>
          <p:cNvPr id="4" name="Picture 2">
            <a:extLst>
              <a:ext uri="{FF2B5EF4-FFF2-40B4-BE49-F238E27FC236}">
                <a16:creationId xmlns:a16="http://schemas.microsoft.com/office/drawing/2014/main" id="{B4B7B126-D51A-038B-6F4D-BF2B491D29D3}"/>
              </a:ext>
            </a:extLst>
          </p:cNvPr>
          <p:cNvPicPr>
            <a:picLocks noChangeAspect="1" noChangeArrowheads="1"/>
          </p:cNvPicPr>
          <p:nvPr/>
        </p:nvPicPr>
        <p:blipFill>
          <a:blip r:embed="rId3">
            <a:alphaModFix amt="42000"/>
            <a:extLst>
              <a:ext uri="{28A0092B-C50C-407E-A947-70E740481C1C}">
                <a14:useLocalDpi xmlns:a14="http://schemas.microsoft.com/office/drawing/2010/main" val="0"/>
              </a:ext>
            </a:extLst>
          </a:blip>
          <a:srcRect/>
          <a:stretch>
            <a:fillRect/>
          </a:stretch>
        </p:blipFill>
        <p:spPr bwMode="auto">
          <a:xfrm>
            <a:off x="0" y="379475"/>
            <a:ext cx="3618410" cy="6478525"/>
          </a:xfrm>
          <a:prstGeom prst="rect">
            <a:avLst/>
          </a:prstGeom>
          <a:noFill/>
          <a:effectLst>
            <a:outerShdw blurRad="50800" dist="50800" dir="5400000" algn="ctr" rotWithShape="0">
              <a:srgbClr val="000000">
                <a:alpha val="0"/>
              </a:srgbClr>
            </a:outerShdw>
            <a:reflection endPos="0" dist="50800" dir="5400000" sy="-100000" algn="bl" rotWithShape="0"/>
            <a:softEdge rad="230175"/>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36EEFAF-4652-B98F-EF5C-B99DFECDCF6D}"/>
              </a:ext>
            </a:extLst>
          </p:cNvPr>
          <p:cNvSpPr txBox="1"/>
          <p:nvPr/>
        </p:nvSpPr>
        <p:spPr>
          <a:xfrm>
            <a:off x="4090518" y="4723030"/>
            <a:ext cx="5562933" cy="18158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Submitted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Shama</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Bhati</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093/PG/21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a:rPr>
              <a:t>Mentor: Dr. Sidharth Sekhar Mishra </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2F8A2863-9A54-01F8-E26B-C4F1AF5B2278}"/>
              </a:ext>
            </a:extLst>
          </p:cNvPr>
          <p:cNvSpPr>
            <a:spLocks noGrp="1"/>
          </p:cNvSpPr>
          <p:nvPr>
            <p:ph type="dt" sz="half" idx="10"/>
          </p:nvPr>
        </p:nvSpPr>
        <p:spPr/>
        <p:txBody>
          <a:bodyPr/>
          <a:lstStyle/>
          <a:p>
            <a:fld id="{20629E0F-8D82-4CF5-9F7C-FB62F1A11085}" type="datetime1">
              <a:rPr lang="en-US" smtClean="0"/>
              <a:t>6/28/23</a:t>
            </a:fld>
            <a:endParaRPr lang="en-US"/>
          </a:p>
        </p:txBody>
      </p:sp>
      <p:sp>
        <p:nvSpPr>
          <p:cNvPr id="7" name="Slide Number Placeholder 6">
            <a:extLst>
              <a:ext uri="{FF2B5EF4-FFF2-40B4-BE49-F238E27FC236}">
                <a16:creationId xmlns:a16="http://schemas.microsoft.com/office/drawing/2014/main" id="{FA7CCD3A-9F9C-3261-649C-C0838EB2DC01}"/>
              </a:ext>
            </a:extLst>
          </p:cNvPr>
          <p:cNvSpPr>
            <a:spLocks noGrp="1"/>
          </p:cNvSpPr>
          <p:nvPr>
            <p:ph type="sldNum" sz="quarter" idx="12"/>
          </p:nvPr>
        </p:nvSpPr>
        <p:spPr/>
        <p:txBody>
          <a:bodyPr/>
          <a:lstStyle/>
          <a:p>
            <a:fld id="{5F1D2088-B6C4-FB40-9D2A-23095E6CEC87}" type="slidenum">
              <a:rPr lang="en-US" smtClean="0"/>
              <a:t>1</a:t>
            </a:fld>
            <a:endParaRPr lang="en-US"/>
          </a:p>
        </p:txBody>
      </p:sp>
    </p:spTree>
    <p:extLst>
      <p:ext uri="{BB962C8B-B14F-4D97-AF65-F5344CB8AC3E}">
        <p14:creationId xmlns:p14="http://schemas.microsoft.com/office/powerpoint/2010/main" val="3004743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6D166-B1D0-B887-2DF5-5C9FCC7C4E1F}"/>
              </a:ext>
            </a:extLst>
          </p:cNvPr>
          <p:cNvSpPr>
            <a:spLocks noGrp="1"/>
          </p:cNvSpPr>
          <p:nvPr>
            <p:ph type="title"/>
          </p:nvPr>
        </p:nvSpPr>
        <p:spPr>
          <a:xfrm>
            <a:off x="1" y="-399371"/>
            <a:ext cx="12192000" cy="1325563"/>
          </a:xfrm>
        </p:spPr>
        <p:txBody>
          <a:bodyPr>
            <a:normAutofit/>
          </a:bodyPr>
          <a:lstStyle/>
          <a:p>
            <a:pPr algn="ctr"/>
            <a:r>
              <a:rPr lang="en-IN" sz="3600" b="1" dirty="0">
                <a:latin typeface="Amasis MT Pro Black" panose="02040A04050005020304" pitchFamily="18" charset="0"/>
              </a:rPr>
              <a:t>Obstetric violence</a:t>
            </a:r>
          </a:p>
        </p:txBody>
      </p:sp>
      <p:graphicFrame>
        <p:nvGraphicFramePr>
          <p:cNvPr id="5" name="Content Placeholder 2">
            <a:extLst>
              <a:ext uri="{FF2B5EF4-FFF2-40B4-BE49-F238E27FC236}">
                <a16:creationId xmlns:a16="http://schemas.microsoft.com/office/drawing/2014/main" id="{65DFD5AB-E874-94A2-948D-6FE57E4209F2}"/>
              </a:ext>
            </a:extLst>
          </p:cNvPr>
          <p:cNvGraphicFramePr>
            <a:graphicFrameLocks noGrp="1"/>
          </p:cNvGraphicFramePr>
          <p:nvPr>
            <p:ph idx="1"/>
            <p:extLst>
              <p:ext uri="{D42A27DB-BD31-4B8C-83A1-F6EECF244321}">
                <p14:modId xmlns:p14="http://schemas.microsoft.com/office/powerpoint/2010/main" val="2336052485"/>
              </p:ext>
            </p:extLst>
          </p:nvPr>
        </p:nvGraphicFramePr>
        <p:xfrm>
          <a:off x="0" y="719528"/>
          <a:ext cx="12192000" cy="613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152C9D6A-F39F-EA8D-DEBA-CC1C0FC0439A}"/>
              </a:ext>
            </a:extLst>
          </p:cNvPr>
          <p:cNvSpPr>
            <a:spLocks noGrp="1"/>
          </p:cNvSpPr>
          <p:nvPr>
            <p:ph type="dt" sz="half" idx="10"/>
          </p:nvPr>
        </p:nvSpPr>
        <p:spPr/>
        <p:txBody>
          <a:bodyPr/>
          <a:lstStyle/>
          <a:p>
            <a:fld id="{7BC71B71-11E6-423F-ACE3-22F26B98115A}" type="datetime1">
              <a:rPr lang="en-US" smtClean="0"/>
              <a:t>6/28/23</a:t>
            </a:fld>
            <a:endParaRPr lang="en-US"/>
          </a:p>
        </p:txBody>
      </p:sp>
      <p:sp>
        <p:nvSpPr>
          <p:cNvPr id="4" name="Slide Number Placeholder 3">
            <a:extLst>
              <a:ext uri="{FF2B5EF4-FFF2-40B4-BE49-F238E27FC236}">
                <a16:creationId xmlns:a16="http://schemas.microsoft.com/office/drawing/2014/main" id="{DFAB0951-F4BE-5486-949A-361BE2EAC379}"/>
              </a:ext>
            </a:extLst>
          </p:cNvPr>
          <p:cNvSpPr>
            <a:spLocks noGrp="1"/>
          </p:cNvSpPr>
          <p:nvPr>
            <p:ph type="sldNum" sz="quarter" idx="12"/>
          </p:nvPr>
        </p:nvSpPr>
        <p:spPr/>
        <p:txBody>
          <a:bodyPr/>
          <a:lstStyle/>
          <a:p>
            <a:fld id="{5F1D2088-B6C4-FB40-9D2A-23095E6CEC87}" type="slidenum">
              <a:rPr lang="en-US" smtClean="0"/>
              <a:t>10</a:t>
            </a:fld>
            <a:endParaRPr lang="en-US"/>
          </a:p>
        </p:txBody>
      </p:sp>
      <p:sp>
        <p:nvSpPr>
          <p:cNvPr id="6" name="TextBox 5">
            <a:extLst>
              <a:ext uri="{FF2B5EF4-FFF2-40B4-BE49-F238E27FC236}">
                <a16:creationId xmlns:a16="http://schemas.microsoft.com/office/drawing/2014/main" id="{E72FD069-4F54-AFE3-D2A0-A6F278D874C9}"/>
              </a:ext>
            </a:extLst>
          </p:cNvPr>
          <p:cNvSpPr txBox="1"/>
          <p:nvPr/>
        </p:nvSpPr>
        <p:spPr>
          <a:xfrm>
            <a:off x="9683646" y="1349115"/>
            <a:ext cx="2278505" cy="4092315"/>
          </a:xfrm>
          <a:prstGeom prst="rect">
            <a:avLst/>
          </a:prstGeom>
          <a:noFill/>
        </p:spPr>
        <p:txBody>
          <a:bodyPr wrap="square" rtlCol="0">
            <a:spAutoFit/>
          </a:bodyPr>
          <a:lstStyle/>
          <a:p>
            <a:endParaRPr lang="en-IN" dirty="0"/>
          </a:p>
        </p:txBody>
      </p:sp>
      <p:sp>
        <p:nvSpPr>
          <p:cNvPr id="7" name="TextBox 6">
            <a:extLst>
              <a:ext uri="{FF2B5EF4-FFF2-40B4-BE49-F238E27FC236}">
                <a16:creationId xmlns:a16="http://schemas.microsoft.com/office/drawing/2014/main" id="{22595B90-3F9E-6890-B14D-E9B68B8330FD}"/>
              </a:ext>
            </a:extLst>
          </p:cNvPr>
          <p:cNvSpPr txBox="1"/>
          <p:nvPr/>
        </p:nvSpPr>
        <p:spPr>
          <a:xfrm>
            <a:off x="9428814" y="1416570"/>
            <a:ext cx="2763186" cy="3939540"/>
          </a:xfrm>
          <a:prstGeom prst="rect">
            <a:avLst/>
          </a:prstGeom>
          <a:noFill/>
          <a:ln>
            <a:solidFill>
              <a:srgbClr val="FF0000"/>
            </a:solidFill>
          </a:ln>
        </p:spPr>
        <p:txBody>
          <a:bodyPr wrap="square" rtlCol="0">
            <a:spAutoFit/>
          </a:bodyPr>
          <a:lstStyle/>
          <a:p>
            <a:pPr algn="ctr"/>
            <a:r>
              <a:rPr lang="en-IN" sz="5000" b="1" dirty="0">
                <a:latin typeface="Amasis MT Pro Black" panose="02040A04050005020304" pitchFamily="18" charset="0"/>
              </a:rPr>
              <a:t>“NOT 4 A Model We Expect”</a:t>
            </a:r>
            <a:endParaRPr lang="en-IN" sz="5000" dirty="0"/>
          </a:p>
        </p:txBody>
      </p:sp>
    </p:spTree>
    <p:extLst>
      <p:ext uri="{BB962C8B-B14F-4D97-AF65-F5344CB8AC3E}">
        <p14:creationId xmlns:p14="http://schemas.microsoft.com/office/powerpoint/2010/main" val="275572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Google Shape;272;p39">
            <a:extLst>
              <a:ext uri="{FF2B5EF4-FFF2-40B4-BE49-F238E27FC236}">
                <a16:creationId xmlns:a16="http://schemas.microsoft.com/office/drawing/2014/main" id="{597C1C6E-0429-855C-71B0-8AB1F8072362}"/>
              </a:ext>
            </a:extLst>
          </p:cNvPr>
          <p:cNvPicPr preferRelativeResize="0">
            <a:picLocks/>
          </p:cNvPicPr>
          <p:nvPr/>
        </p:nvPicPr>
        <p:blipFill rotWithShape="1">
          <a:blip r:embed="rId2"/>
          <a:srcRect l="2942" r="2941" b="-1"/>
          <a:stretch/>
        </p:blipFill>
        <p:spPr>
          <a:xfrm>
            <a:off x="-56384" y="-148590"/>
            <a:ext cx="8093241" cy="7155180"/>
          </a:xfrm>
          <a:prstGeom prst="rect">
            <a:avLst/>
          </a:prstGeom>
          <a:effectLst>
            <a:softEdge rad="507808"/>
          </a:effectLst>
        </p:spPr>
      </p:pic>
      <p:sp>
        <p:nvSpPr>
          <p:cNvPr id="5" name="TextBox 4">
            <a:extLst>
              <a:ext uri="{FF2B5EF4-FFF2-40B4-BE49-F238E27FC236}">
                <a16:creationId xmlns:a16="http://schemas.microsoft.com/office/drawing/2014/main" id="{04E1838E-EE69-235D-02C8-ED1EDEEAD5DD}"/>
              </a:ext>
            </a:extLst>
          </p:cNvPr>
          <p:cNvSpPr txBox="1"/>
          <p:nvPr/>
        </p:nvSpPr>
        <p:spPr>
          <a:xfrm>
            <a:off x="4515285" y="733620"/>
            <a:ext cx="3161429" cy="646331"/>
          </a:xfrm>
          <a:prstGeom prst="rect">
            <a:avLst/>
          </a:prstGeom>
          <a:solidFill>
            <a:schemeClr val="tx1"/>
          </a:solidFill>
          <a:ln>
            <a:solidFill>
              <a:schemeClr val="tx1"/>
            </a:solidFill>
          </a:ln>
          <a:effectLst>
            <a:softEdge rad="109319"/>
          </a:effectLst>
        </p:spPr>
        <p:txBody>
          <a:bodyPr wrap="square">
            <a:spAutoFit/>
          </a:bodyPr>
          <a:lstStyle/>
          <a:p>
            <a:pPr lvl="0" algn="ctr"/>
            <a:r>
              <a:rPr lang="en-IN" b="1" dirty="0">
                <a:solidFill>
                  <a:schemeClr val="bg1"/>
                </a:solidFill>
              </a:rPr>
              <a:t>Physical abuse: </a:t>
            </a:r>
          </a:p>
          <a:p>
            <a:pPr lvl="0" algn="ctr"/>
            <a:r>
              <a:rPr lang="en-IN" b="1" dirty="0">
                <a:solidFill>
                  <a:schemeClr val="bg1"/>
                </a:solidFill>
              </a:rPr>
              <a:t>Slap, Pinch</a:t>
            </a:r>
            <a:endParaRPr lang="en-US" b="1" dirty="0">
              <a:solidFill>
                <a:schemeClr val="bg1"/>
              </a:solidFill>
            </a:endParaRPr>
          </a:p>
        </p:txBody>
      </p:sp>
      <p:sp>
        <p:nvSpPr>
          <p:cNvPr id="7" name="TextBox 6">
            <a:extLst>
              <a:ext uri="{FF2B5EF4-FFF2-40B4-BE49-F238E27FC236}">
                <a16:creationId xmlns:a16="http://schemas.microsoft.com/office/drawing/2014/main" id="{2DF3558D-2780-2C57-38D0-3FCD3B3E7425}"/>
              </a:ext>
            </a:extLst>
          </p:cNvPr>
          <p:cNvSpPr txBox="1"/>
          <p:nvPr/>
        </p:nvSpPr>
        <p:spPr>
          <a:xfrm>
            <a:off x="4605552" y="2445279"/>
            <a:ext cx="3161429" cy="1200329"/>
          </a:xfrm>
          <a:prstGeom prst="rect">
            <a:avLst/>
          </a:prstGeom>
          <a:solidFill>
            <a:schemeClr val="tx1"/>
          </a:solidFill>
          <a:ln>
            <a:solidFill>
              <a:schemeClr val="tx1"/>
            </a:solidFill>
          </a:ln>
          <a:effectLst>
            <a:softEdge rad="109319"/>
          </a:effectLst>
        </p:spPr>
        <p:txBody>
          <a:bodyPr wrap="square">
            <a:spAutoFit/>
          </a:bodyPr>
          <a:lstStyle/>
          <a:p>
            <a:pPr algn="ctr"/>
            <a:r>
              <a:rPr lang="en-IN" b="1" dirty="0">
                <a:solidFill>
                  <a:schemeClr val="bg1"/>
                </a:solidFill>
              </a:rPr>
              <a:t>Verbal abuse: </a:t>
            </a:r>
          </a:p>
          <a:p>
            <a:pPr algn="ctr"/>
            <a:r>
              <a:rPr lang="en-GB" dirty="0">
                <a:solidFill>
                  <a:schemeClr val="bg1"/>
                </a:solidFill>
              </a:rPr>
              <a:t>harsh and rude language, shouting, reprimanded and blamed</a:t>
            </a:r>
          </a:p>
        </p:txBody>
      </p:sp>
      <p:sp>
        <p:nvSpPr>
          <p:cNvPr id="8" name="TextBox 7">
            <a:extLst>
              <a:ext uri="{FF2B5EF4-FFF2-40B4-BE49-F238E27FC236}">
                <a16:creationId xmlns:a16="http://schemas.microsoft.com/office/drawing/2014/main" id="{B47EF0EF-EB56-2117-886B-45D5A7807FDB}"/>
              </a:ext>
            </a:extLst>
          </p:cNvPr>
          <p:cNvSpPr txBox="1"/>
          <p:nvPr/>
        </p:nvSpPr>
        <p:spPr>
          <a:xfrm>
            <a:off x="4279982" y="4741092"/>
            <a:ext cx="3161429" cy="923330"/>
          </a:xfrm>
          <a:prstGeom prst="rect">
            <a:avLst/>
          </a:prstGeom>
          <a:solidFill>
            <a:schemeClr val="tx1"/>
          </a:solidFill>
          <a:ln>
            <a:solidFill>
              <a:schemeClr val="tx1"/>
            </a:solidFill>
          </a:ln>
          <a:effectLst>
            <a:softEdge rad="109319"/>
          </a:effectLst>
        </p:spPr>
        <p:txBody>
          <a:bodyPr wrap="square">
            <a:spAutoFit/>
          </a:bodyPr>
          <a:lstStyle/>
          <a:p>
            <a:pPr lvl="0" algn="ctr"/>
            <a:r>
              <a:rPr lang="en-GB" b="1" dirty="0">
                <a:solidFill>
                  <a:schemeClr val="bg1"/>
                </a:solidFill>
              </a:rPr>
              <a:t>Stigma and discrimination</a:t>
            </a:r>
            <a:r>
              <a:rPr lang="en-GB" dirty="0">
                <a:solidFill>
                  <a:schemeClr val="bg1"/>
                </a:solidFill>
              </a:rPr>
              <a:t>: </a:t>
            </a:r>
            <a:r>
              <a:rPr lang="en-IN" dirty="0">
                <a:solidFill>
                  <a:schemeClr val="bg1"/>
                </a:solidFill>
              </a:rPr>
              <a:t> Preference to Known too</a:t>
            </a:r>
            <a:r>
              <a:rPr lang="en-GB" dirty="0">
                <a:solidFill>
                  <a:schemeClr val="bg1"/>
                </a:solidFill>
              </a:rPr>
              <a:t>, heath status</a:t>
            </a:r>
            <a:endParaRPr lang="en-US" dirty="0">
              <a:solidFill>
                <a:schemeClr val="bg1"/>
              </a:solidFill>
            </a:endParaRPr>
          </a:p>
        </p:txBody>
      </p:sp>
      <p:sp>
        <p:nvSpPr>
          <p:cNvPr id="9" name="Arrow: Right 3">
            <a:extLst>
              <a:ext uri="{FF2B5EF4-FFF2-40B4-BE49-F238E27FC236}">
                <a16:creationId xmlns:a16="http://schemas.microsoft.com/office/drawing/2014/main" id="{76D7FB97-6ADE-0C20-3DB5-9AEDAE142FFB}"/>
              </a:ext>
            </a:extLst>
          </p:cNvPr>
          <p:cNvSpPr/>
          <p:nvPr/>
        </p:nvSpPr>
        <p:spPr>
          <a:xfrm>
            <a:off x="7441411" y="758601"/>
            <a:ext cx="760353" cy="3897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Arrow: Right 3">
            <a:extLst>
              <a:ext uri="{FF2B5EF4-FFF2-40B4-BE49-F238E27FC236}">
                <a16:creationId xmlns:a16="http://schemas.microsoft.com/office/drawing/2014/main" id="{2AAB113E-002E-983D-90C5-D665C19D6071}"/>
              </a:ext>
            </a:extLst>
          </p:cNvPr>
          <p:cNvSpPr/>
          <p:nvPr/>
        </p:nvSpPr>
        <p:spPr>
          <a:xfrm>
            <a:off x="7441411" y="2783970"/>
            <a:ext cx="760353" cy="3897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Arrow: Right 3">
            <a:extLst>
              <a:ext uri="{FF2B5EF4-FFF2-40B4-BE49-F238E27FC236}">
                <a16:creationId xmlns:a16="http://schemas.microsoft.com/office/drawing/2014/main" id="{AB251EC4-F612-9267-075D-95DF43DB8433}"/>
              </a:ext>
            </a:extLst>
          </p:cNvPr>
          <p:cNvSpPr/>
          <p:nvPr/>
        </p:nvSpPr>
        <p:spPr>
          <a:xfrm>
            <a:off x="7513365" y="5007885"/>
            <a:ext cx="760353" cy="3897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6493317A-BD85-6495-E0FD-4D79FE25F975}"/>
              </a:ext>
            </a:extLst>
          </p:cNvPr>
          <p:cNvSpPr txBox="1"/>
          <p:nvPr/>
        </p:nvSpPr>
        <p:spPr>
          <a:xfrm>
            <a:off x="8201764" y="322929"/>
            <a:ext cx="3822189" cy="1912947"/>
          </a:xfrm>
          <a:prstGeom prst="rect">
            <a:avLst/>
          </a:prstGeom>
        </p:spPr>
        <p:txBody>
          <a:bodyPr vert="horz" lIns="91440" tIns="45720" rIns="91440" bIns="45720" rtlCol="0">
            <a:normAutofit/>
          </a:bodyPr>
          <a:lstStyle/>
          <a:p>
            <a:pPr>
              <a:lnSpc>
                <a:spcPct val="90000"/>
              </a:lnSpc>
              <a:spcAft>
                <a:spcPts val="600"/>
              </a:spcAft>
            </a:pPr>
            <a:r>
              <a:rPr lang="en-US" dirty="0">
                <a:solidFill>
                  <a:schemeClr val="bg1"/>
                </a:solidFill>
              </a:rPr>
              <a:t>“Are </a:t>
            </a:r>
            <a:r>
              <a:rPr lang="en-US" dirty="0" err="1">
                <a:solidFill>
                  <a:schemeClr val="bg1"/>
                </a:solidFill>
              </a:rPr>
              <a:t>chillane</a:t>
            </a:r>
            <a:r>
              <a:rPr lang="en-US" dirty="0">
                <a:solidFill>
                  <a:schemeClr val="bg1"/>
                </a:solidFill>
              </a:rPr>
              <a:t> ki mat pooch… maar </a:t>
            </a:r>
            <a:r>
              <a:rPr lang="en-US" dirty="0" err="1">
                <a:solidFill>
                  <a:schemeClr val="bg1"/>
                </a:solidFill>
              </a:rPr>
              <a:t>peet</a:t>
            </a:r>
            <a:r>
              <a:rPr lang="en-US" dirty="0">
                <a:solidFill>
                  <a:schemeClr val="bg1"/>
                </a:solidFill>
              </a:rPr>
              <a:t> </a:t>
            </a:r>
            <a:r>
              <a:rPr lang="en-US" dirty="0" err="1">
                <a:solidFill>
                  <a:schemeClr val="bg1"/>
                </a:solidFill>
              </a:rPr>
              <a:t>kerti</a:t>
            </a:r>
            <a:r>
              <a:rPr lang="en-US" dirty="0">
                <a:solidFill>
                  <a:schemeClr val="bg1"/>
                </a:solidFill>
              </a:rPr>
              <a:t> </a:t>
            </a:r>
            <a:r>
              <a:rPr lang="en-US" dirty="0" err="1">
                <a:solidFill>
                  <a:schemeClr val="bg1"/>
                </a:solidFill>
              </a:rPr>
              <a:t>hai</a:t>
            </a:r>
            <a:r>
              <a:rPr lang="en-US" dirty="0">
                <a:solidFill>
                  <a:schemeClr val="bg1"/>
                </a:solidFill>
              </a:rPr>
              <a:t>, delivery </a:t>
            </a:r>
            <a:r>
              <a:rPr lang="en-US" dirty="0" err="1">
                <a:solidFill>
                  <a:schemeClr val="bg1"/>
                </a:solidFill>
              </a:rPr>
              <a:t>valo</a:t>
            </a:r>
            <a:r>
              <a:rPr lang="en-US" dirty="0">
                <a:solidFill>
                  <a:schemeClr val="bg1"/>
                </a:solidFill>
              </a:rPr>
              <a:t> ko </a:t>
            </a:r>
            <a:r>
              <a:rPr lang="en-US" dirty="0" err="1">
                <a:solidFill>
                  <a:schemeClr val="bg1"/>
                </a:solidFill>
              </a:rPr>
              <a:t>aise</a:t>
            </a:r>
            <a:r>
              <a:rPr lang="en-US" dirty="0">
                <a:solidFill>
                  <a:schemeClr val="bg1"/>
                </a:solidFill>
              </a:rPr>
              <a:t> karo </a:t>
            </a:r>
            <a:r>
              <a:rPr lang="en-US" dirty="0" err="1">
                <a:solidFill>
                  <a:schemeClr val="bg1"/>
                </a:solidFill>
              </a:rPr>
              <a:t>vaise</a:t>
            </a:r>
            <a:r>
              <a:rPr lang="en-US" dirty="0">
                <a:solidFill>
                  <a:schemeClr val="bg1"/>
                </a:solidFill>
              </a:rPr>
              <a:t> karo. </a:t>
            </a:r>
            <a:r>
              <a:rPr lang="en-US" dirty="0" err="1">
                <a:solidFill>
                  <a:schemeClr val="bg1"/>
                </a:solidFill>
              </a:rPr>
              <a:t>Maam</a:t>
            </a:r>
            <a:r>
              <a:rPr lang="en-US" dirty="0">
                <a:solidFill>
                  <a:schemeClr val="bg1"/>
                </a:solidFill>
              </a:rPr>
              <a:t> jab </a:t>
            </a:r>
            <a:r>
              <a:rPr lang="en-US" dirty="0" err="1">
                <a:solidFill>
                  <a:schemeClr val="bg1"/>
                </a:solidFill>
              </a:rPr>
              <a:t>pehla</a:t>
            </a:r>
            <a:r>
              <a:rPr lang="en-US" dirty="0">
                <a:solidFill>
                  <a:schemeClr val="bg1"/>
                </a:solidFill>
              </a:rPr>
              <a:t> </a:t>
            </a:r>
            <a:r>
              <a:rPr lang="en-US" dirty="0" err="1">
                <a:solidFill>
                  <a:schemeClr val="bg1"/>
                </a:solidFill>
              </a:rPr>
              <a:t>baccha</a:t>
            </a:r>
            <a:r>
              <a:rPr lang="en-US" dirty="0">
                <a:solidFill>
                  <a:schemeClr val="bg1"/>
                </a:solidFill>
              </a:rPr>
              <a:t> </a:t>
            </a:r>
            <a:r>
              <a:rPr lang="en-US" dirty="0" err="1">
                <a:solidFill>
                  <a:schemeClr val="bg1"/>
                </a:solidFill>
              </a:rPr>
              <a:t>hai</a:t>
            </a:r>
            <a:r>
              <a:rPr lang="en-US" dirty="0">
                <a:solidFill>
                  <a:schemeClr val="bg1"/>
                </a:solidFill>
              </a:rPr>
              <a:t> to </a:t>
            </a:r>
            <a:r>
              <a:rPr lang="en-US" dirty="0" err="1">
                <a:solidFill>
                  <a:schemeClr val="bg1"/>
                </a:solidFill>
              </a:rPr>
              <a:t>kuch</a:t>
            </a:r>
            <a:r>
              <a:rPr lang="en-US" dirty="0">
                <a:solidFill>
                  <a:schemeClr val="bg1"/>
                </a:solidFill>
              </a:rPr>
              <a:t> to </a:t>
            </a:r>
            <a:r>
              <a:rPr lang="en-US" dirty="0" err="1">
                <a:solidFill>
                  <a:schemeClr val="bg1"/>
                </a:solidFill>
              </a:rPr>
              <a:t>dard</a:t>
            </a:r>
            <a:r>
              <a:rPr lang="en-US" dirty="0">
                <a:solidFill>
                  <a:schemeClr val="bg1"/>
                </a:solidFill>
              </a:rPr>
              <a:t> </a:t>
            </a:r>
            <a:r>
              <a:rPr lang="en-US" dirty="0" err="1">
                <a:solidFill>
                  <a:schemeClr val="bg1"/>
                </a:solidFill>
              </a:rPr>
              <a:t>hota</a:t>
            </a:r>
            <a:r>
              <a:rPr lang="en-US" dirty="0">
                <a:solidFill>
                  <a:schemeClr val="bg1"/>
                </a:solidFill>
              </a:rPr>
              <a:t> hi </a:t>
            </a:r>
            <a:r>
              <a:rPr lang="en-US" dirty="0" err="1">
                <a:solidFill>
                  <a:schemeClr val="bg1"/>
                </a:solidFill>
              </a:rPr>
              <a:t>hai</a:t>
            </a:r>
            <a:r>
              <a:rPr lang="en-US" dirty="0">
                <a:solidFill>
                  <a:schemeClr val="bg1"/>
                </a:solidFill>
              </a:rPr>
              <a:t>, </a:t>
            </a:r>
            <a:r>
              <a:rPr lang="en-US" dirty="0" err="1">
                <a:solidFill>
                  <a:schemeClr val="bg1"/>
                </a:solidFill>
              </a:rPr>
              <a:t>bacchi</a:t>
            </a:r>
            <a:r>
              <a:rPr lang="en-US" dirty="0">
                <a:solidFill>
                  <a:schemeClr val="bg1"/>
                </a:solidFill>
              </a:rPr>
              <a:t> </a:t>
            </a:r>
            <a:r>
              <a:rPr lang="en-US" dirty="0" err="1">
                <a:solidFill>
                  <a:schemeClr val="bg1"/>
                </a:solidFill>
              </a:rPr>
              <a:t>aise</a:t>
            </a:r>
            <a:r>
              <a:rPr lang="en-US" dirty="0">
                <a:solidFill>
                  <a:schemeClr val="bg1"/>
                </a:solidFill>
              </a:rPr>
              <a:t> </a:t>
            </a:r>
            <a:r>
              <a:rPr lang="en-US" dirty="0" err="1">
                <a:solidFill>
                  <a:schemeClr val="bg1"/>
                </a:solidFill>
              </a:rPr>
              <a:t>bolti</a:t>
            </a:r>
            <a:r>
              <a:rPr lang="en-US" dirty="0">
                <a:solidFill>
                  <a:schemeClr val="bg1"/>
                </a:solidFill>
              </a:rPr>
              <a:t> </a:t>
            </a:r>
            <a:r>
              <a:rPr lang="en-US" dirty="0" err="1">
                <a:solidFill>
                  <a:schemeClr val="bg1"/>
                </a:solidFill>
              </a:rPr>
              <a:t>thi</a:t>
            </a:r>
            <a:r>
              <a:rPr lang="en-US" dirty="0">
                <a:solidFill>
                  <a:schemeClr val="bg1"/>
                </a:solidFill>
              </a:rPr>
              <a:t> ki maa </a:t>
            </a:r>
            <a:r>
              <a:rPr lang="en-US" dirty="0" err="1">
                <a:solidFill>
                  <a:schemeClr val="bg1"/>
                </a:solidFill>
              </a:rPr>
              <a:t>mai</a:t>
            </a:r>
            <a:r>
              <a:rPr lang="en-US" dirty="0">
                <a:solidFill>
                  <a:schemeClr val="bg1"/>
                </a:solidFill>
              </a:rPr>
              <a:t> </a:t>
            </a:r>
            <a:r>
              <a:rPr lang="en-US" dirty="0" err="1">
                <a:solidFill>
                  <a:schemeClr val="bg1"/>
                </a:solidFill>
              </a:rPr>
              <a:t>nahi</a:t>
            </a:r>
            <a:r>
              <a:rPr lang="en-US" dirty="0">
                <a:solidFill>
                  <a:schemeClr val="bg1"/>
                </a:solidFill>
              </a:rPr>
              <a:t> </a:t>
            </a:r>
            <a:r>
              <a:rPr lang="en-US" dirty="0" err="1">
                <a:solidFill>
                  <a:schemeClr val="bg1"/>
                </a:solidFill>
              </a:rPr>
              <a:t>bachungi</a:t>
            </a:r>
            <a:r>
              <a:rPr lang="en-US" dirty="0">
                <a:solidFill>
                  <a:schemeClr val="bg1"/>
                </a:solidFill>
              </a:rPr>
              <a:t>”</a:t>
            </a:r>
          </a:p>
        </p:txBody>
      </p:sp>
      <p:sp>
        <p:nvSpPr>
          <p:cNvPr id="14" name="TextBox 13">
            <a:extLst>
              <a:ext uri="{FF2B5EF4-FFF2-40B4-BE49-F238E27FC236}">
                <a16:creationId xmlns:a16="http://schemas.microsoft.com/office/drawing/2014/main" id="{AE68CB26-5D20-7127-5ECE-FD7C1D2AC597}"/>
              </a:ext>
            </a:extLst>
          </p:cNvPr>
          <p:cNvSpPr txBox="1"/>
          <p:nvPr/>
        </p:nvSpPr>
        <p:spPr>
          <a:xfrm>
            <a:off x="8201764" y="2453524"/>
            <a:ext cx="3822190" cy="1200329"/>
          </a:xfrm>
          <a:prstGeom prst="rect">
            <a:avLst/>
          </a:prstGeom>
          <a:noFill/>
        </p:spPr>
        <p:txBody>
          <a:bodyPr wrap="square">
            <a:spAutoFit/>
          </a:bodyPr>
          <a:lstStyle/>
          <a:p>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Humara</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khoon</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kam</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isliye</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humko</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yaha</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bheja</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y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daante</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hai</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ki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tumko</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khaan</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paan</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ke</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apna</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dhyaan</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nahi</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yaha</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bhaag</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chali</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aayi</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ho.”</a:t>
            </a:r>
            <a:endParaRPr lang="en-IN"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000D5A11-6CAB-3829-577B-5F1460BE6127}"/>
              </a:ext>
            </a:extLst>
          </p:cNvPr>
          <p:cNvSpPr txBox="1"/>
          <p:nvPr/>
        </p:nvSpPr>
        <p:spPr>
          <a:xfrm>
            <a:off x="8397241" y="4226747"/>
            <a:ext cx="3626712" cy="2031325"/>
          </a:xfrm>
          <a:prstGeom prst="rect">
            <a:avLst/>
          </a:prstGeom>
          <a:noFill/>
        </p:spPr>
        <p:txBody>
          <a:bodyPr wrap="square" rtlCol="0">
            <a:spAutoFit/>
          </a:bodyPr>
          <a:lstStyle/>
          <a:p>
            <a:r>
              <a:rPr lang="en-US" dirty="0">
                <a:solidFill>
                  <a:schemeClr val="bg1"/>
                </a:solidFill>
              </a:rPr>
              <a:t>"</a:t>
            </a:r>
            <a:r>
              <a:rPr lang="en-US" dirty="0" err="1">
                <a:solidFill>
                  <a:schemeClr val="bg1"/>
                </a:solidFill>
              </a:rPr>
              <a:t>HbsAg</a:t>
            </a:r>
            <a:r>
              <a:rPr lang="en-US" dirty="0">
                <a:solidFill>
                  <a:schemeClr val="bg1"/>
                </a:solidFill>
              </a:rPr>
              <a:t> positive </a:t>
            </a:r>
            <a:r>
              <a:rPr lang="en-US" dirty="0" err="1">
                <a:solidFill>
                  <a:schemeClr val="bg1"/>
                </a:solidFill>
              </a:rPr>
              <a:t>thi</a:t>
            </a:r>
            <a:r>
              <a:rPr lang="en-US" dirty="0">
                <a:solidFill>
                  <a:schemeClr val="bg1"/>
                </a:solidFill>
              </a:rPr>
              <a:t> </a:t>
            </a:r>
            <a:r>
              <a:rPr lang="en-US" dirty="0" err="1">
                <a:solidFill>
                  <a:schemeClr val="bg1"/>
                </a:solidFill>
              </a:rPr>
              <a:t>vo</a:t>
            </a:r>
            <a:r>
              <a:rPr lang="en-US" dirty="0">
                <a:solidFill>
                  <a:schemeClr val="bg1"/>
                </a:solidFill>
              </a:rPr>
              <a:t> patient. To </a:t>
            </a:r>
            <a:r>
              <a:rPr lang="en-US" dirty="0" err="1">
                <a:solidFill>
                  <a:schemeClr val="bg1"/>
                </a:solidFill>
              </a:rPr>
              <a:t>raat</a:t>
            </a:r>
            <a:r>
              <a:rPr lang="en-US" dirty="0">
                <a:solidFill>
                  <a:schemeClr val="bg1"/>
                </a:solidFill>
              </a:rPr>
              <a:t> ko 12 </a:t>
            </a:r>
            <a:r>
              <a:rPr lang="en-US" dirty="0" err="1">
                <a:solidFill>
                  <a:schemeClr val="bg1"/>
                </a:solidFill>
              </a:rPr>
              <a:t>baje</a:t>
            </a:r>
            <a:r>
              <a:rPr lang="en-US" dirty="0">
                <a:solidFill>
                  <a:schemeClr val="bg1"/>
                </a:solidFill>
              </a:rPr>
              <a:t> </a:t>
            </a:r>
            <a:r>
              <a:rPr lang="en-US" dirty="0" err="1">
                <a:solidFill>
                  <a:schemeClr val="bg1"/>
                </a:solidFill>
              </a:rPr>
              <a:t>usko</a:t>
            </a:r>
            <a:r>
              <a:rPr lang="en-US" dirty="0">
                <a:solidFill>
                  <a:schemeClr val="bg1"/>
                </a:solidFill>
              </a:rPr>
              <a:t> pain </a:t>
            </a:r>
            <a:r>
              <a:rPr lang="en-US" dirty="0" err="1">
                <a:solidFill>
                  <a:schemeClr val="bg1"/>
                </a:solidFill>
              </a:rPr>
              <a:t>hua</a:t>
            </a:r>
            <a:r>
              <a:rPr lang="en-US" dirty="0">
                <a:solidFill>
                  <a:schemeClr val="bg1"/>
                </a:solidFill>
              </a:rPr>
              <a:t> to 108 ko call </a:t>
            </a:r>
            <a:r>
              <a:rPr lang="en-US" dirty="0" err="1">
                <a:solidFill>
                  <a:schemeClr val="bg1"/>
                </a:solidFill>
              </a:rPr>
              <a:t>kerke</a:t>
            </a:r>
            <a:r>
              <a:rPr lang="en-US" dirty="0">
                <a:solidFill>
                  <a:schemeClr val="bg1"/>
                </a:solidFill>
              </a:rPr>
              <a:t> </a:t>
            </a:r>
            <a:r>
              <a:rPr lang="en-US" dirty="0" err="1">
                <a:solidFill>
                  <a:schemeClr val="bg1"/>
                </a:solidFill>
              </a:rPr>
              <a:t>vo</a:t>
            </a:r>
            <a:r>
              <a:rPr lang="en-US" dirty="0">
                <a:solidFill>
                  <a:schemeClr val="bg1"/>
                </a:solidFill>
              </a:rPr>
              <a:t> </a:t>
            </a:r>
            <a:r>
              <a:rPr lang="en-US" dirty="0" err="1">
                <a:solidFill>
                  <a:schemeClr val="bg1"/>
                </a:solidFill>
              </a:rPr>
              <a:t>dono</a:t>
            </a:r>
            <a:r>
              <a:rPr lang="en-US" dirty="0">
                <a:solidFill>
                  <a:schemeClr val="bg1"/>
                </a:solidFill>
              </a:rPr>
              <a:t> husband wife </a:t>
            </a:r>
            <a:r>
              <a:rPr lang="en-US" dirty="0" err="1">
                <a:solidFill>
                  <a:schemeClr val="bg1"/>
                </a:solidFill>
              </a:rPr>
              <a:t>vaha</a:t>
            </a:r>
            <a:r>
              <a:rPr lang="en-US" dirty="0">
                <a:solidFill>
                  <a:schemeClr val="bg1"/>
                </a:solidFill>
              </a:rPr>
              <a:t> </a:t>
            </a:r>
            <a:r>
              <a:rPr lang="en-US" dirty="0" err="1">
                <a:solidFill>
                  <a:schemeClr val="bg1"/>
                </a:solidFill>
              </a:rPr>
              <a:t>chale</a:t>
            </a:r>
            <a:r>
              <a:rPr lang="en-US" dirty="0">
                <a:solidFill>
                  <a:schemeClr val="bg1"/>
                </a:solidFill>
              </a:rPr>
              <a:t> </a:t>
            </a:r>
            <a:r>
              <a:rPr lang="en-US" dirty="0" err="1">
                <a:solidFill>
                  <a:schemeClr val="bg1"/>
                </a:solidFill>
              </a:rPr>
              <a:t>gaye</a:t>
            </a:r>
            <a:r>
              <a:rPr lang="en-US" dirty="0">
                <a:solidFill>
                  <a:schemeClr val="bg1"/>
                </a:solidFill>
              </a:rPr>
              <a:t>, </a:t>
            </a:r>
            <a:r>
              <a:rPr lang="en-US" dirty="0" err="1">
                <a:solidFill>
                  <a:schemeClr val="bg1"/>
                </a:solidFill>
              </a:rPr>
              <a:t>lekin</a:t>
            </a:r>
            <a:r>
              <a:rPr lang="en-US" dirty="0">
                <a:solidFill>
                  <a:schemeClr val="bg1"/>
                </a:solidFill>
              </a:rPr>
              <a:t> </a:t>
            </a:r>
            <a:r>
              <a:rPr lang="en-US" dirty="0" err="1">
                <a:solidFill>
                  <a:schemeClr val="bg1"/>
                </a:solidFill>
              </a:rPr>
              <a:t>vaha</a:t>
            </a:r>
            <a:r>
              <a:rPr lang="en-US" dirty="0">
                <a:solidFill>
                  <a:schemeClr val="bg1"/>
                </a:solidFill>
              </a:rPr>
              <a:t> </a:t>
            </a:r>
            <a:r>
              <a:rPr lang="en-US" dirty="0" err="1">
                <a:solidFill>
                  <a:schemeClr val="bg1"/>
                </a:solidFill>
              </a:rPr>
              <a:t>jaaker</a:t>
            </a:r>
            <a:r>
              <a:rPr lang="en-US" dirty="0">
                <a:solidFill>
                  <a:schemeClr val="bg1"/>
                </a:solidFill>
              </a:rPr>
              <a:t> </a:t>
            </a:r>
            <a:r>
              <a:rPr lang="en-US" dirty="0" err="1">
                <a:solidFill>
                  <a:schemeClr val="bg1"/>
                </a:solidFill>
              </a:rPr>
              <a:t>bolte</a:t>
            </a:r>
            <a:r>
              <a:rPr lang="en-US" dirty="0">
                <a:solidFill>
                  <a:schemeClr val="bg1"/>
                </a:solidFill>
              </a:rPr>
              <a:t> </a:t>
            </a:r>
            <a:r>
              <a:rPr lang="en-US" dirty="0" err="1">
                <a:solidFill>
                  <a:schemeClr val="bg1"/>
                </a:solidFill>
              </a:rPr>
              <a:t>hai</a:t>
            </a:r>
            <a:r>
              <a:rPr lang="en-US" dirty="0">
                <a:solidFill>
                  <a:schemeClr val="bg1"/>
                </a:solidFill>
              </a:rPr>
              <a:t> ki </a:t>
            </a:r>
            <a:r>
              <a:rPr lang="en-US" dirty="0" err="1">
                <a:solidFill>
                  <a:schemeClr val="bg1"/>
                </a:solidFill>
              </a:rPr>
              <a:t>yaha</a:t>
            </a:r>
            <a:r>
              <a:rPr lang="en-US" dirty="0">
                <a:solidFill>
                  <a:schemeClr val="bg1"/>
                </a:solidFill>
              </a:rPr>
              <a:t> </a:t>
            </a:r>
            <a:r>
              <a:rPr lang="en-US" dirty="0" err="1">
                <a:solidFill>
                  <a:schemeClr val="bg1"/>
                </a:solidFill>
              </a:rPr>
              <a:t>nahi</a:t>
            </a:r>
            <a:r>
              <a:rPr lang="en-US" dirty="0">
                <a:solidFill>
                  <a:schemeClr val="bg1"/>
                </a:solidFill>
              </a:rPr>
              <a:t> </a:t>
            </a:r>
            <a:r>
              <a:rPr lang="en-US" dirty="0" err="1">
                <a:solidFill>
                  <a:schemeClr val="bg1"/>
                </a:solidFill>
              </a:rPr>
              <a:t>hoga</a:t>
            </a:r>
            <a:r>
              <a:rPr lang="en-US" dirty="0">
                <a:solidFill>
                  <a:schemeClr val="bg1"/>
                </a:solidFill>
              </a:rPr>
              <a:t> y complication </a:t>
            </a:r>
            <a:r>
              <a:rPr lang="en-US" dirty="0" err="1">
                <a:solidFill>
                  <a:schemeClr val="bg1"/>
                </a:solidFill>
              </a:rPr>
              <a:t>hoga</a:t>
            </a:r>
            <a:r>
              <a:rPr lang="en-US" dirty="0">
                <a:solidFill>
                  <a:schemeClr val="bg1"/>
                </a:solidFill>
              </a:rPr>
              <a:t> y risk </a:t>
            </a:r>
            <a:r>
              <a:rPr lang="en-US" dirty="0" err="1">
                <a:solidFill>
                  <a:schemeClr val="bg1"/>
                </a:solidFill>
              </a:rPr>
              <a:t>nahi</a:t>
            </a:r>
            <a:r>
              <a:rPr lang="en-US" dirty="0">
                <a:solidFill>
                  <a:schemeClr val="bg1"/>
                </a:solidFill>
              </a:rPr>
              <a:t> le </a:t>
            </a:r>
            <a:r>
              <a:rPr lang="en-US" dirty="0" err="1">
                <a:solidFill>
                  <a:schemeClr val="bg1"/>
                </a:solidFill>
              </a:rPr>
              <a:t>sakte</a:t>
            </a:r>
            <a:r>
              <a:rPr lang="en-US" dirty="0">
                <a:solidFill>
                  <a:schemeClr val="bg1"/>
                </a:solidFill>
              </a:rPr>
              <a:t>”</a:t>
            </a:r>
          </a:p>
        </p:txBody>
      </p:sp>
      <p:sp>
        <p:nvSpPr>
          <p:cNvPr id="3" name="TextBox 2">
            <a:extLst>
              <a:ext uri="{FF2B5EF4-FFF2-40B4-BE49-F238E27FC236}">
                <a16:creationId xmlns:a16="http://schemas.microsoft.com/office/drawing/2014/main" id="{038CA25B-C9F1-5310-1A17-9ED215517996}"/>
              </a:ext>
            </a:extLst>
          </p:cNvPr>
          <p:cNvSpPr txBox="1"/>
          <p:nvPr/>
        </p:nvSpPr>
        <p:spPr>
          <a:xfrm>
            <a:off x="167640" y="228010"/>
            <a:ext cx="3507435" cy="646331"/>
          </a:xfrm>
          <a:prstGeom prst="rect">
            <a:avLst/>
          </a:prstGeom>
          <a:blipFill>
            <a:blip r:embed="rId3"/>
            <a:tile tx="0" ty="0" sx="100000" sy="100000" flip="x" algn="tr"/>
          </a:blipFill>
        </p:spPr>
        <p:txBody>
          <a:bodyPr wrap="none" rtlCol="0">
            <a:spAutoFit/>
          </a:bodyPr>
          <a:lstStyle/>
          <a:p>
            <a:r>
              <a:rPr lang="en-US" sz="3600" b="1" dirty="0"/>
              <a:t>NOT ACCEPTABLE</a:t>
            </a:r>
          </a:p>
        </p:txBody>
      </p:sp>
      <p:sp>
        <p:nvSpPr>
          <p:cNvPr id="4" name="Date Placeholder 3">
            <a:extLst>
              <a:ext uri="{FF2B5EF4-FFF2-40B4-BE49-F238E27FC236}">
                <a16:creationId xmlns:a16="http://schemas.microsoft.com/office/drawing/2014/main" id="{8B37BD98-DE92-2A36-9CB4-D0FA2511FA59}"/>
              </a:ext>
            </a:extLst>
          </p:cNvPr>
          <p:cNvSpPr>
            <a:spLocks noGrp="1"/>
          </p:cNvSpPr>
          <p:nvPr>
            <p:ph type="dt" sz="half" idx="10"/>
          </p:nvPr>
        </p:nvSpPr>
        <p:spPr/>
        <p:txBody>
          <a:bodyPr/>
          <a:lstStyle/>
          <a:p>
            <a:fld id="{64EFE24C-592B-4416-B0E7-0F2B4B99D1EE}" type="datetime1">
              <a:rPr lang="en-US" smtClean="0"/>
              <a:t>6/28/23</a:t>
            </a:fld>
            <a:endParaRPr lang="en-US"/>
          </a:p>
        </p:txBody>
      </p:sp>
      <p:sp>
        <p:nvSpPr>
          <p:cNvPr id="6" name="Slide Number Placeholder 5">
            <a:extLst>
              <a:ext uri="{FF2B5EF4-FFF2-40B4-BE49-F238E27FC236}">
                <a16:creationId xmlns:a16="http://schemas.microsoft.com/office/drawing/2014/main" id="{E9CD71AA-E9F5-2C88-AE08-B4D2576863E2}"/>
              </a:ext>
            </a:extLst>
          </p:cNvPr>
          <p:cNvSpPr>
            <a:spLocks noGrp="1"/>
          </p:cNvSpPr>
          <p:nvPr>
            <p:ph type="sldNum" sz="quarter" idx="12"/>
          </p:nvPr>
        </p:nvSpPr>
        <p:spPr/>
        <p:txBody>
          <a:bodyPr/>
          <a:lstStyle/>
          <a:p>
            <a:fld id="{5F1D2088-B6C4-FB40-9D2A-23095E6CEC87}" type="slidenum">
              <a:rPr lang="en-US" smtClean="0"/>
              <a:t>11</a:t>
            </a:fld>
            <a:endParaRPr lang="en-US"/>
          </a:p>
        </p:txBody>
      </p:sp>
    </p:spTree>
    <p:extLst>
      <p:ext uri="{BB962C8B-B14F-4D97-AF65-F5344CB8AC3E}">
        <p14:creationId xmlns:p14="http://schemas.microsoft.com/office/powerpoint/2010/main" val="318960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26315A-D22C-F6C4-C50D-B2B91B442197}"/>
              </a:ext>
            </a:extLst>
          </p:cNvPr>
          <p:cNvPicPr>
            <a:picLocks noChangeAspect="1"/>
          </p:cNvPicPr>
          <p:nvPr/>
        </p:nvPicPr>
        <p:blipFill>
          <a:blip r:embed="rId2"/>
          <a:stretch>
            <a:fillRect/>
          </a:stretch>
        </p:blipFill>
        <p:spPr>
          <a:xfrm>
            <a:off x="2636520" y="1409412"/>
            <a:ext cx="5577840" cy="4237013"/>
          </a:xfrm>
          <a:prstGeom prst="rect">
            <a:avLst/>
          </a:prstGeom>
          <a:effectLst>
            <a:softEdge rad="691999"/>
          </a:effectLst>
        </p:spPr>
      </p:pic>
      <p:sp>
        <p:nvSpPr>
          <p:cNvPr id="3" name="TextBox 2">
            <a:extLst>
              <a:ext uri="{FF2B5EF4-FFF2-40B4-BE49-F238E27FC236}">
                <a16:creationId xmlns:a16="http://schemas.microsoft.com/office/drawing/2014/main" id="{87D30658-0C0E-F60E-C17B-D9292B005C15}"/>
              </a:ext>
            </a:extLst>
          </p:cNvPr>
          <p:cNvSpPr txBox="1"/>
          <p:nvPr/>
        </p:nvSpPr>
        <p:spPr>
          <a:xfrm>
            <a:off x="167640" y="228010"/>
            <a:ext cx="3188052" cy="646331"/>
          </a:xfrm>
          <a:prstGeom prst="rect">
            <a:avLst/>
          </a:prstGeom>
          <a:blipFill>
            <a:blip r:embed="rId3"/>
            <a:tile tx="0" ty="0" sx="100000" sy="100000" flip="x" algn="tr"/>
          </a:blipFill>
        </p:spPr>
        <p:txBody>
          <a:bodyPr wrap="none" rtlCol="0">
            <a:spAutoFit/>
          </a:bodyPr>
          <a:lstStyle/>
          <a:p>
            <a:r>
              <a:rPr lang="en-US" sz="3600" b="1" dirty="0"/>
              <a:t>NOT AVAILABLE</a:t>
            </a:r>
          </a:p>
        </p:txBody>
      </p:sp>
      <p:sp>
        <p:nvSpPr>
          <p:cNvPr id="5" name="TextBox 4">
            <a:extLst>
              <a:ext uri="{FF2B5EF4-FFF2-40B4-BE49-F238E27FC236}">
                <a16:creationId xmlns:a16="http://schemas.microsoft.com/office/drawing/2014/main" id="{4501A971-925D-6CCE-5007-074F70318C90}"/>
              </a:ext>
            </a:extLst>
          </p:cNvPr>
          <p:cNvSpPr txBox="1"/>
          <p:nvPr/>
        </p:nvSpPr>
        <p:spPr>
          <a:xfrm>
            <a:off x="0" y="1755269"/>
            <a:ext cx="2819400" cy="3693319"/>
          </a:xfrm>
          <a:prstGeom prst="rect">
            <a:avLst/>
          </a:prstGeom>
          <a:noFill/>
        </p:spPr>
        <p:txBody>
          <a:bodyPr wrap="square">
            <a:spAutoFit/>
          </a:bodyPr>
          <a:lstStyle/>
          <a:p>
            <a:pPr marL="285750" lvl="0" indent="-285750">
              <a:buFont typeface="Arial" panose="020B0604020202020204" pitchFamily="34" charset="0"/>
              <a:buChar char="•"/>
            </a:pPr>
            <a:r>
              <a:rPr lang="en-IN" dirty="0">
                <a:solidFill>
                  <a:schemeClr val="bg1"/>
                </a:solidFill>
              </a:rPr>
              <a:t>Shortage of beds, consumables and medicines, HR, Lack of Redressal Mechanism</a:t>
            </a:r>
            <a:endParaRPr lang="en-US" dirty="0">
              <a:solidFill>
                <a:schemeClr val="bg1"/>
              </a:solidFill>
            </a:endParaRPr>
          </a:p>
          <a:p>
            <a:pPr marL="285750" lvl="0" indent="-285750">
              <a:buFont typeface="Arial" panose="020B0604020202020204" pitchFamily="34" charset="0"/>
              <a:buChar char="•"/>
            </a:pPr>
            <a:r>
              <a:rPr lang="en-IN" dirty="0">
                <a:solidFill>
                  <a:schemeClr val="bg1"/>
                </a:solidFill>
              </a:rPr>
              <a:t>Lack of Infrastructure</a:t>
            </a:r>
            <a:endParaRPr lang="en-US" dirty="0">
              <a:solidFill>
                <a:schemeClr val="bg1"/>
              </a:solidFill>
            </a:endParaRPr>
          </a:p>
          <a:p>
            <a:pPr marL="285750" lvl="0" indent="-285750">
              <a:buFont typeface="Arial" panose="020B0604020202020204" pitchFamily="34" charset="0"/>
              <a:buChar char="•"/>
            </a:pPr>
            <a:r>
              <a:rPr lang="en-IN" dirty="0">
                <a:solidFill>
                  <a:schemeClr val="bg1"/>
                </a:solidFill>
              </a:rPr>
              <a:t>Lack of hygiene</a:t>
            </a:r>
            <a:endParaRPr lang="en-US" dirty="0">
              <a:solidFill>
                <a:schemeClr val="bg1"/>
              </a:solidFill>
            </a:endParaRPr>
          </a:p>
          <a:p>
            <a:pPr marL="285750" lvl="0" indent="-285750">
              <a:buFont typeface="Arial" panose="020B0604020202020204" pitchFamily="34" charset="0"/>
              <a:buChar char="•"/>
            </a:pPr>
            <a:r>
              <a:rPr lang="en-US" dirty="0">
                <a:solidFill>
                  <a:schemeClr val="bg1"/>
                </a:solidFill>
              </a:rPr>
              <a:t>Lack of privacy</a:t>
            </a:r>
          </a:p>
          <a:p>
            <a:pPr marL="285750" lvl="0" indent="-285750">
              <a:buFont typeface="Arial" panose="020B0604020202020204" pitchFamily="34" charset="0"/>
              <a:buChar char="•"/>
            </a:pPr>
            <a:r>
              <a:rPr lang="en-GB" dirty="0">
                <a:solidFill>
                  <a:schemeClr val="bg1"/>
                </a:solidFill>
              </a:rPr>
              <a:t>Denial of treatment</a:t>
            </a:r>
            <a:endParaRPr lang="en-US" dirty="0">
              <a:solidFill>
                <a:schemeClr val="bg1"/>
              </a:solidFill>
            </a:endParaRPr>
          </a:p>
          <a:p>
            <a:pPr marL="285750" lvl="0" indent="-285750">
              <a:buFont typeface="Arial" panose="020B0604020202020204" pitchFamily="34" charset="0"/>
              <a:buChar char="•"/>
            </a:pPr>
            <a:r>
              <a:rPr lang="en-US" dirty="0">
                <a:solidFill>
                  <a:schemeClr val="bg1"/>
                </a:solidFill>
              </a:rPr>
              <a:t>Lack of appropriate clinical care: </a:t>
            </a:r>
            <a:r>
              <a:rPr lang="en-IN" dirty="0">
                <a:solidFill>
                  <a:schemeClr val="bg1"/>
                </a:solidFill>
              </a:rPr>
              <a:t>Not using LA, lack of autonomy,, Care by unskilled/ semi-skilled professionals</a:t>
            </a:r>
            <a:endParaRPr lang="en-US" dirty="0">
              <a:solidFill>
                <a:schemeClr val="bg1"/>
              </a:solidFill>
            </a:endParaRPr>
          </a:p>
        </p:txBody>
      </p:sp>
      <p:sp>
        <p:nvSpPr>
          <p:cNvPr id="7" name="TextBox 6">
            <a:extLst>
              <a:ext uri="{FF2B5EF4-FFF2-40B4-BE49-F238E27FC236}">
                <a16:creationId xmlns:a16="http://schemas.microsoft.com/office/drawing/2014/main" id="{DED540BF-E248-5249-CBB8-7FD52AA425A2}"/>
              </a:ext>
            </a:extLst>
          </p:cNvPr>
          <p:cNvSpPr txBox="1"/>
          <p:nvPr/>
        </p:nvSpPr>
        <p:spPr>
          <a:xfrm>
            <a:off x="5318760" y="107841"/>
            <a:ext cx="6583680" cy="646331"/>
          </a:xfrm>
          <a:prstGeom prst="rect">
            <a:avLst/>
          </a:prstGeom>
          <a:blipFill>
            <a:blip r:embed="rId4"/>
            <a:tile tx="0" ty="0" sx="100000" sy="100000" flip="x" algn="tr"/>
          </a:blipFill>
        </p:spPr>
        <p:txBody>
          <a:bodyPr wrap="square">
            <a:spAutoFit/>
          </a:bodyPr>
          <a:lstStyle/>
          <a:p>
            <a:r>
              <a:rPr lang="en-US" dirty="0">
                <a:solidFill>
                  <a:schemeClr val="bg1"/>
                </a:solidFill>
              </a:rPr>
              <a:t>“</a:t>
            </a:r>
            <a:r>
              <a:rPr lang="en-US" dirty="0" err="1">
                <a:solidFill>
                  <a:schemeClr val="bg1"/>
                </a:solidFill>
              </a:rPr>
              <a:t>Yaha</a:t>
            </a:r>
            <a:r>
              <a:rPr lang="en-US" dirty="0">
                <a:solidFill>
                  <a:schemeClr val="bg1"/>
                </a:solidFill>
              </a:rPr>
              <a:t> </a:t>
            </a:r>
            <a:r>
              <a:rPr lang="en-US" dirty="0" err="1">
                <a:solidFill>
                  <a:schemeClr val="bg1"/>
                </a:solidFill>
              </a:rPr>
              <a:t>letne</a:t>
            </a:r>
            <a:r>
              <a:rPr lang="en-US" dirty="0">
                <a:solidFill>
                  <a:schemeClr val="bg1"/>
                </a:solidFill>
              </a:rPr>
              <a:t> k </a:t>
            </a:r>
            <a:r>
              <a:rPr lang="en-US" dirty="0" err="1">
                <a:solidFill>
                  <a:schemeClr val="bg1"/>
                </a:solidFill>
              </a:rPr>
              <a:t>liye</a:t>
            </a:r>
            <a:r>
              <a:rPr lang="en-US" dirty="0">
                <a:solidFill>
                  <a:schemeClr val="bg1"/>
                </a:solidFill>
              </a:rPr>
              <a:t> bed </a:t>
            </a:r>
            <a:r>
              <a:rPr lang="en-US" dirty="0" err="1">
                <a:solidFill>
                  <a:schemeClr val="bg1"/>
                </a:solidFill>
              </a:rPr>
              <a:t>nahi</a:t>
            </a:r>
            <a:r>
              <a:rPr lang="en-US" dirty="0">
                <a:solidFill>
                  <a:schemeClr val="bg1"/>
                </a:solidFill>
              </a:rPr>
              <a:t> </a:t>
            </a:r>
            <a:r>
              <a:rPr lang="en-US" dirty="0" err="1">
                <a:solidFill>
                  <a:schemeClr val="bg1"/>
                </a:solidFill>
              </a:rPr>
              <a:t>mila</a:t>
            </a:r>
            <a:r>
              <a:rPr lang="en-US" dirty="0">
                <a:solidFill>
                  <a:schemeClr val="bg1"/>
                </a:solidFill>
              </a:rPr>
              <a:t> </a:t>
            </a:r>
            <a:r>
              <a:rPr lang="en-US" dirty="0" err="1">
                <a:solidFill>
                  <a:schemeClr val="bg1"/>
                </a:solidFill>
              </a:rPr>
              <a:t>hai</a:t>
            </a:r>
            <a:r>
              <a:rPr lang="en-US" dirty="0">
                <a:solidFill>
                  <a:schemeClr val="bg1"/>
                </a:solidFill>
              </a:rPr>
              <a:t> ek </a:t>
            </a:r>
            <a:r>
              <a:rPr lang="en-US" dirty="0" err="1">
                <a:solidFill>
                  <a:schemeClr val="bg1"/>
                </a:solidFill>
              </a:rPr>
              <a:t>mai</a:t>
            </a:r>
            <a:r>
              <a:rPr lang="en-US" dirty="0">
                <a:solidFill>
                  <a:schemeClr val="bg1"/>
                </a:solidFill>
              </a:rPr>
              <a:t> double </a:t>
            </a:r>
            <a:r>
              <a:rPr lang="en-US" dirty="0" err="1">
                <a:solidFill>
                  <a:schemeClr val="bg1"/>
                </a:solidFill>
              </a:rPr>
              <a:t>litane</a:t>
            </a:r>
            <a:r>
              <a:rPr lang="en-US" dirty="0">
                <a:solidFill>
                  <a:schemeClr val="bg1"/>
                </a:solidFill>
              </a:rPr>
              <a:t> k </a:t>
            </a:r>
            <a:r>
              <a:rPr lang="en-US" dirty="0" err="1">
                <a:solidFill>
                  <a:schemeClr val="bg1"/>
                </a:solidFill>
              </a:rPr>
              <a:t>liye</a:t>
            </a:r>
            <a:r>
              <a:rPr lang="en-US" dirty="0">
                <a:solidFill>
                  <a:schemeClr val="bg1"/>
                </a:solidFill>
              </a:rPr>
              <a:t> </a:t>
            </a:r>
            <a:r>
              <a:rPr lang="en-US" dirty="0" err="1">
                <a:solidFill>
                  <a:schemeClr val="bg1"/>
                </a:solidFill>
              </a:rPr>
              <a:t>bol</a:t>
            </a:r>
            <a:r>
              <a:rPr lang="en-US" dirty="0">
                <a:solidFill>
                  <a:schemeClr val="bg1"/>
                </a:solidFill>
              </a:rPr>
              <a:t> </a:t>
            </a:r>
            <a:r>
              <a:rPr lang="en-US" dirty="0" err="1">
                <a:solidFill>
                  <a:schemeClr val="bg1"/>
                </a:solidFill>
              </a:rPr>
              <a:t>rahe</a:t>
            </a:r>
            <a:r>
              <a:rPr lang="en-US" dirty="0">
                <a:solidFill>
                  <a:schemeClr val="bg1"/>
                </a:solidFill>
              </a:rPr>
              <a:t> the y to </a:t>
            </a:r>
            <a:r>
              <a:rPr lang="en-US" dirty="0" err="1">
                <a:solidFill>
                  <a:schemeClr val="bg1"/>
                </a:solidFill>
              </a:rPr>
              <a:t>jaruri</a:t>
            </a:r>
            <a:r>
              <a:rPr lang="en-US" dirty="0">
                <a:solidFill>
                  <a:schemeClr val="bg1"/>
                </a:solidFill>
              </a:rPr>
              <a:t> </a:t>
            </a:r>
            <a:r>
              <a:rPr lang="en-US" dirty="0" err="1">
                <a:solidFill>
                  <a:schemeClr val="bg1"/>
                </a:solidFill>
              </a:rPr>
              <a:t>hona</a:t>
            </a:r>
            <a:r>
              <a:rPr lang="en-US" dirty="0">
                <a:solidFill>
                  <a:schemeClr val="bg1"/>
                </a:solidFill>
              </a:rPr>
              <a:t> </a:t>
            </a:r>
            <a:r>
              <a:rPr lang="en-US" dirty="0" err="1">
                <a:solidFill>
                  <a:schemeClr val="bg1"/>
                </a:solidFill>
              </a:rPr>
              <a:t>chaiye</a:t>
            </a:r>
            <a:r>
              <a:rPr lang="en-US" dirty="0">
                <a:solidFill>
                  <a:schemeClr val="bg1"/>
                </a:solidFill>
              </a:rPr>
              <a:t> ek </a:t>
            </a:r>
            <a:r>
              <a:rPr lang="en-US" dirty="0" err="1">
                <a:solidFill>
                  <a:schemeClr val="bg1"/>
                </a:solidFill>
              </a:rPr>
              <a:t>mareez</a:t>
            </a:r>
            <a:r>
              <a:rPr lang="en-US" dirty="0">
                <a:solidFill>
                  <a:schemeClr val="bg1"/>
                </a:solidFill>
              </a:rPr>
              <a:t> k </a:t>
            </a:r>
            <a:r>
              <a:rPr lang="en-US" dirty="0" err="1">
                <a:solidFill>
                  <a:schemeClr val="bg1"/>
                </a:solidFill>
              </a:rPr>
              <a:t>liye</a:t>
            </a:r>
            <a:r>
              <a:rPr lang="en-US" dirty="0">
                <a:solidFill>
                  <a:schemeClr val="bg1"/>
                </a:solidFill>
              </a:rPr>
              <a:t>.”</a:t>
            </a:r>
          </a:p>
        </p:txBody>
      </p:sp>
      <p:sp>
        <p:nvSpPr>
          <p:cNvPr id="9" name="TextBox 8">
            <a:extLst>
              <a:ext uri="{FF2B5EF4-FFF2-40B4-BE49-F238E27FC236}">
                <a16:creationId xmlns:a16="http://schemas.microsoft.com/office/drawing/2014/main" id="{984AD924-4D81-802C-E561-445820219F12}"/>
              </a:ext>
            </a:extLst>
          </p:cNvPr>
          <p:cNvSpPr txBox="1"/>
          <p:nvPr/>
        </p:nvSpPr>
        <p:spPr>
          <a:xfrm>
            <a:off x="8092440" y="1228683"/>
            <a:ext cx="3749040" cy="1477328"/>
          </a:xfrm>
          <a:prstGeom prst="rect">
            <a:avLst/>
          </a:prstGeom>
          <a:blipFill>
            <a:blip r:embed="rId5"/>
            <a:tile tx="0" ty="0" sx="100000" sy="100000" flip="x" algn="tr"/>
          </a:blipFill>
        </p:spPr>
        <p:txBody>
          <a:bodyPr wrap="square">
            <a:spAutoFit/>
          </a:bodyPr>
          <a:lstStyle/>
          <a:p>
            <a:r>
              <a:rPr lang="en-US" dirty="0">
                <a:solidFill>
                  <a:schemeClr val="bg1"/>
                </a:solidFill>
              </a:rPr>
              <a:t>“</a:t>
            </a:r>
            <a:r>
              <a:rPr lang="en-US" dirty="0" err="1">
                <a:solidFill>
                  <a:schemeClr val="bg1"/>
                </a:solidFill>
              </a:rPr>
              <a:t>Baccha</a:t>
            </a:r>
            <a:r>
              <a:rPr lang="en-US" dirty="0">
                <a:solidFill>
                  <a:schemeClr val="bg1"/>
                </a:solidFill>
              </a:rPr>
              <a:t> bathroom </a:t>
            </a:r>
            <a:r>
              <a:rPr lang="en-US" dirty="0" err="1">
                <a:solidFill>
                  <a:schemeClr val="bg1"/>
                </a:solidFill>
              </a:rPr>
              <a:t>mai</a:t>
            </a:r>
            <a:r>
              <a:rPr lang="en-US" dirty="0">
                <a:solidFill>
                  <a:schemeClr val="bg1"/>
                </a:solidFill>
              </a:rPr>
              <a:t> hi ho </a:t>
            </a:r>
            <a:r>
              <a:rPr lang="en-US" dirty="0" err="1">
                <a:solidFill>
                  <a:schemeClr val="bg1"/>
                </a:solidFill>
              </a:rPr>
              <a:t>gaya</a:t>
            </a:r>
            <a:r>
              <a:rPr lang="en-US" dirty="0">
                <a:solidFill>
                  <a:schemeClr val="bg1"/>
                </a:solidFill>
              </a:rPr>
              <a:t> </a:t>
            </a:r>
            <a:r>
              <a:rPr lang="en-US" dirty="0" err="1">
                <a:solidFill>
                  <a:schemeClr val="bg1"/>
                </a:solidFill>
              </a:rPr>
              <a:t>tha</a:t>
            </a:r>
            <a:r>
              <a:rPr lang="en-US" dirty="0">
                <a:solidFill>
                  <a:schemeClr val="bg1"/>
                </a:solidFill>
              </a:rPr>
              <a:t> </a:t>
            </a:r>
            <a:r>
              <a:rPr lang="en-US" dirty="0" err="1">
                <a:solidFill>
                  <a:schemeClr val="bg1"/>
                </a:solidFill>
              </a:rPr>
              <a:t>phle</a:t>
            </a:r>
            <a:r>
              <a:rPr lang="en-US" dirty="0">
                <a:solidFill>
                  <a:schemeClr val="bg1"/>
                </a:solidFill>
              </a:rPr>
              <a:t> aur abb </a:t>
            </a:r>
            <a:r>
              <a:rPr lang="en-US" dirty="0" err="1">
                <a:solidFill>
                  <a:schemeClr val="bg1"/>
                </a:solidFill>
              </a:rPr>
              <a:t>bhi</a:t>
            </a:r>
            <a:r>
              <a:rPr lang="en-US" dirty="0">
                <a:solidFill>
                  <a:schemeClr val="bg1"/>
                </a:solidFill>
              </a:rPr>
              <a:t> </a:t>
            </a:r>
            <a:r>
              <a:rPr lang="en-US" dirty="0" err="1">
                <a:solidFill>
                  <a:schemeClr val="bg1"/>
                </a:solidFill>
              </a:rPr>
              <a:t>usi</a:t>
            </a:r>
            <a:r>
              <a:rPr lang="en-US" dirty="0">
                <a:solidFill>
                  <a:schemeClr val="bg1"/>
                </a:solidFill>
              </a:rPr>
              <a:t> </a:t>
            </a:r>
            <a:r>
              <a:rPr lang="en-US" dirty="0" err="1">
                <a:solidFill>
                  <a:schemeClr val="bg1"/>
                </a:solidFill>
              </a:rPr>
              <a:t>tarha</a:t>
            </a:r>
            <a:r>
              <a:rPr lang="en-US" dirty="0">
                <a:solidFill>
                  <a:schemeClr val="bg1"/>
                </a:solidFill>
              </a:rPr>
              <a:t> </a:t>
            </a:r>
            <a:r>
              <a:rPr lang="en-US" dirty="0" err="1">
                <a:solidFill>
                  <a:schemeClr val="bg1"/>
                </a:solidFill>
              </a:rPr>
              <a:t>kerte</a:t>
            </a:r>
            <a:r>
              <a:rPr lang="en-US" dirty="0">
                <a:solidFill>
                  <a:schemeClr val="bg1"/>
                </a:solidFill>
              </a:rPr>
              <a:t> </a:t>
            </a:r>
            <a:r>
              <a:rPr lang="en-US" dirty="0" err="1">
                <a:solidFill>
                  <a:schemeClr val="bg1"/>
                </a:solidFill>
              </a:rPr>
              <a:t>hai</a:t>
            </a:r>
            <a:r>
              <a:rPr lang="en-US" dirty="0">
                <a:solidFill>
                  <a:schemeClr val="bg1"/>
                </a:solidFill>
              </a:rPr>
              <a:t> y, paisa </a:t>
            </a:r>
            <a:r>
              <a:rPr lang="en-US" dirty="0" err="1">
                <a:solidFill>
                  <a:schemeClr val="bg1"/>
                </a:solidFill>
              </a:rPr>
              <a:t>dena</a:t>
            </a:r>
            <a:r>
              <a:rPr lang="en-US" dirty="0">
                <a:solidFill>
                  <a:schemeClr val="bg1"/>
                </a:solidFill>
              </a:rPr>
              <a:t> </a:t>
            </a:r>
            <a:r>
              <a:rPr lang="en-US" dirty="0" err="1">
                <a:solidFill>
                  <a:schemeClr val="bg1"/>
                </a:solidFill>
              </a:rPr>
              <a:t>padta</a:t>
            </a:r>
            <a:r>
              <a:rPr lang="en-US" dirty="0">
                <a:solidFill>
                  <a:schemeClr val="bg1"/>
                </a:solidFill>
              </a:rPr>
              <a:t> </a:t>
            </a:r>
            <a:r>
              <a:rPr lang="en-US" dirty="0" err="1">
                <a:solidFill>
                  <a:schemeClr val="bg1"/>
                </a:solidFill>
              </a:rPr>
              <a:t>hai</a:t>
            </a:r>
            <a:r>
              <a:rPr lang="en-US" dirty="0">
                <a:solidFill>
                  <a:schemeClr val="bg1"/>
                </a:solidFill>
              </a:rPr>
              <a:t> jab </a:t>
            </a:r>
            <a:r>
              <a:rPr lang="en-US" dirty="0" err="1">
                <a:solidFill>
                  <a:schemeClr val="bg1"/>
                </a:solidFill>
              </a:rPr>
              <a:t>acche</a:t>
            </a:r>
            <a:r>
              <a:rPr lang="en-US" dirty="0">
                <a:solidFill>
                  <a:schemeClr val="bg1"/>
                </a:solidFill>
              </a:rPr>
              <a:t> se </a:t>
            </a:r>
            <a:r>
              <a:rPr lang="en-US" dirty="0" err="1">
                <a:solidFill>
                  <a:schemeClr val="bg1"/>
                </a:solidFill>
              </a:rPr>
              <a:t>karti</a:t>
            </a:r>
            <a:r>
              <a:rPr lang="en-US" dirty="0">
                <a:solidFill>
                  <a:schemeClr val="bg1"/>
                </a:solidFill>
              </a:rPr>
              <a:t> </a:t>
            </a:r>
            <a:r>
              <a:rPr lang="en-US" dirty="0" err="1">
                <a:solidFill>
                  <a:schemeClr val="bg1"/>
                </a:solidFill>
              </a:rPr>
              <a:t>hai</a:t>
            </a:r>
            <a:r>
              <a:rPr lang="en-US" dirty="0">
                <a:solidFill>
                  <a:schemeClr val="bg1"/>
                </a:solidFill>
              </a:rPr>
              <a:t>, paise </a:t>
            </a:r>
            <a:r>
              <a:rPr lang="en-US" dirty="0" err="1">
                <a:solidFill>
                  <a:schemeClr val="bg1"/>
                </a:solidFill>
              </a:rPr>
              <a:t>dedo</a:t>
            </a:r>
            <a:r>
              <a:rPr lang="en-US" dirty="0">
                <a:solidFill>
                  <a:schemeClr val="bg1"/>
                </a:solidFill>
              </a:rPr>
              <a:t> to </a:t>
            </a:r>
            <a:r>
              <a:rPr lang="en-US" dirty="0" err="1">
                <a:solidFill>
                  <a:schemeClr val="bg1"/>
                </a:solidFill>
              </a:rPr>
              <a:t>suvidhay</a:t>
            </a:r>
            <a:r>
              <a:rPr lang="en-US" dirty="0">
                <a:solidFill>
                  <a:schemeClr val="bg1"/>
                </a:solidFill>
              </a:rPr>
              <a:t> </a:t>
            </a:r>
            <a:r>
              <a:rPr lang="en-US" dirty="0" err="1">
                <a:solidFill>
                  <a:schemeClr val="bg1"/>
                </a:solidFill>
              </a:rPr>
              <a:t>sahi</a:t>
            </a:r>
            <a:r>
              <a:rPr lang="en-US" dirty="0">
                <a:solidFill>
                  <a:schemeClr val="bg1"/>
                </a:solidFill>
              </a:rPr>
              <a:t> mil </a:t>
            </a:r>
            <a:r>
              <a:rPr lang="en-US" dirty="0" err="1">
                <a:solidFill>
                  <a:schemeClr val="bg1"/>
                </a:solidFill>
              </a:rPr>
              <a:t>jaati</a:t>
            </a:r>
            <a:r>
              <a:rPr lang="en-US" dirty="0">
                <a:solidFill>
                  <a:schemeClr val="bg1"/>
                </a:solidFill>
              </a:rPr>
              <a:t> </a:t>
            </a:r>
            <a:r>
              <a:rPr lang="en-US" dirty="0" err="1">
                <a:solidFill>
                  <a:schemeClr val="bg1"/>
                </a:solidFill>
              </a:rPr>
              <a:t>hai</a:t>
            </a:r>
            <a:r>
              <a:rPr lang="en-US" dirty="0">
                <a:solidFill>
                  <a:schemeClr val="bg1"/>
                </a:solidFill>
              </a:rPr>
              <a:t>”</a:t>
            </a:r>
          </a:p>
        </p:txBody>
      </p:sp>
      <p:sp>
        <p:nvSpPr>
          <p:cNvPr id="11" name="TextBox 10">
            <a:extLst>
              <a:ext uri="{FF2B5EF4-FFF2-40B4-BE49-F238E27FC236}">
                <a16:creationId xmlns:a16="http://schemas.microsoft.com/office/drawing/2014/main" id="{B46532C2-8D34-865A-1474-8D54DED4788F}"/>
              </a:ext>
            </a:extLst>
          </p:cNvPr>
          <p:cNvSpPr txBox="1"/>
          <p:nvPr/>
        </p:nvSpPr>
        <p:spPr>
          <a:xfrm>
            <a:off x="8092440" y="3152592"/>
            <a:ext cx="3749040" cy="646331"/>
          </a:xfrm>
          <a:prstGeom prst="rect">
            <a:avLst/>
          </a:prstGeom>
          <a:blipFill>
            <a:blip r:embed="rId6"/>
            <a:tile tx="0" ty="0" sx="100000" sy="100000" flip="x" algn="tr"/>
          </a:blipFill>
        </p:spPr>
        <p:txBody>
          <a:bodyPr wrap="square">
            <a:spAutoFit/>
          </a:bodyPr>
          <a:lstStyle/>
          <a:p>
            <a:r>
              <a:rPr lang="en-US" dirty="0">
                <a:solidFill>
                  <a:schemeClr val="bg1"/>
                </a:solidFill>
              </a:rPr>
              <a:t>“Nahi koi </a:t>
            </a:r>
            <a:r>
              <a:rPr lang="en-US" dirty="0" err="1">
                <a:solidFill>
                  <a:schemeClr val="bg1"/>
                </a:solidFill>
              </a:rPr>
              <a:t>kapda</a:t>
            </a:r>
            <a:r>
              <a:rPr lang="en-US" dirty="0">
                <a:solidFill>
                  <a:schemeClr val="bg1"/>
                </a:solidFill>
              </a:rPr>
              <a:t> </a:t>
            </a:r>
            <a:r>
              <a:rPr lang="en-US" dirty="0" err="1">
                <a:solidFill>
                  <a:schemeClr val="bg1"/>
                </a:solidFill>
              </a:rPr>
              <a:t>nahi</a:t>
            </a:r>
            <a:r>
              <a:rPr lang="en-US" dirty="0">
                <a:solidFill>
                  <a:schemeClr val="bg1"/>
                </a:solidFill>
              </a:rPr>
              <a:t> </a:t>
            </a:r>
            <a:r>
              <a:rPr lang="en-US" dirty="0" err="1">
                <a:solidFill>
                  <a:schemeClr val="bg1"/>
                </a:solidFill>
              </a:rPr>
              <a:t>rakhte</a:t>
            </a:r>
            <a:r>
              <a:rPr lang="en-US" dirty="0">
                <a:solidFill>
                  <a:schemeClr val="bg1"/>
                </a:solidFill>
              </a:rPr>
              <a:t> </a:t>
            </a:r>
            <a:r>
              <a:rPr lang="en-US" dirty="0" err="1">
                <a:solidFill>
                  <a:schemeClr val="bg1"/>
                </a:solidFill>
              </a:rPr>
              <a:t>hai</a:t>
            </a:r>
            <a:r>
              <a:rPr lang="en-US" dirty="0">
                <a:solidFill>
                  <a:schemeClr val="bg1"/>
                </a:solidFill>
              </a:rPr>
              <a:t>, </a:t>
            </a:r>
            <a:r>
              <a:rPr lang="en-US" dirty="0" err="1">
                <a:solidFill>
                  <a:schemeClr val="bg1"/>
                </a:solidFill>
              </a:rPr>
              <a:t>parda</a:t>
            </a:r>
            <a:r>
              <a:rPr lang="en-US" dirty="0">
                <a:solidFill>
                  <a:schemeClr val="bg1"/>
                </a:solidFill>
              </a:rPr>
              <a:t> </a:t>
            </a:r>
            <a:r>
              <a:rPr lang="en-US" dirty="0" err="1">
                <a:solidFill>
                  <a:schemeClr val="bg1"/>
                </a:solidFill>
              </a:rPr>
              <a:t>bhi</a:t>
            </a:r>
            <a:r>
              <a:rPr lang="en-US" dirty="0">
                <a:solidFill>
                  <a:schemeClr val="bg1"/>
                </a:solidFill>
              </a:rPr>
              <a:t> </a:t>
            </a:r>
            <a:r>
              <a:rPr lang="en-US" dirty="0" err="1">
                <a:solidFill>
                  <a:schemeClr val="bg1"/>
                </a:solidFill>
              </a:rPr>
              <a:t>nahi</a:t>
            </a:r>
            <a:r>
              <a:rPr lang="en-US" dirty="0">
                <a:solidFill>
                  <a:schemeClr val="bg1"/>
                </a:solidFill>
              </a:rPr>
              <a:t> </a:t>
            </a:r>
            <a:r>
              <a:rPr lang="en-US" dirty="0" err="1">
                <a:solidFill>
                  <a:schemeClr val="bg1"/>
                </a:solidFill>
              </a:rPr>
              <a:t>lagate</a:t>
            </a:r>
            <a:r>
              <a:rPr lang="en-US" dirty="0">
                <a:solidFill>
                  <a:schemeClr val="bg1"/>
                </a:solidFill>
              </a:rPr>
              <a:t> </a:t>
            </a:r>
            <a:r>
              <a:rPr lang="en-US" dirty="0" err="1">
                <a:solidFill>
                  <a:schemeClr val="bg1"/>
                </a:solidFill>
              </a:rPr>
              <a:t>hai</a:t>
            </a:r>
            <a:r>
              <a:rPr lang="en-US" dirty="0">
                <a:solidFill>
                  <a:schemeClr val="bg1"/>
                </a:solidFill>
              </a:rPr>
              <a:t> </a:t>
            </a:r>
            <a:r>
              <a:rPr lang="en-US" dirty="0" err="1">
                <a:solidFill>
                  <a:schemeClr val="bg1"/>
                </a:solidFill>
              </a:rPr>
              <a:t>ajeeb</a:t>
            </a:r>
            <a:r>
              <a:rPr lang="en-US" dirty="0">
                <a:solidFill>
                  <a:schemeClr val="bg1"/>
                </a:solidFill>
              </a:rPr>
              <a:t> </a:t>
            </a:r>
            <a:r>
              <a:rPr lang="en-US" dirty="0" err="1">
                <a:solidFill>
                  <a:schemeClr val="bg1"/>
                </a:solidFill>
              </a:rPr>
              <a:t>lagta</a:t>
            </a:r>
            <a:r>
              <a:rPr lang="en-US" dirty="0">
                <a:solidFill>
                  <a:schemeClr val="bg1"/>
                </a:solidFill>
              </a:rPr>
              <a:t> </a:t>
            </a:r>
            <a:r>
              <a:rPr lang="en-US" dirty="0" err="1">
                <a:solidFill>
                  <a:schemeClr val="bg1"/>
                </a:solidFill>
              </a:rPr>
              <a:t>hai</a:t>
            </a:r>
            <a:r>
              <a:rPr lang="en-US" dirty="0">
                <a:solidFill>
                  <a:schemeClr val="bg1"/>
                </a:solidFill>
              </a:rPr>
              <a:t>.”</a:t>
            </a:r>
          </a:p>
        </p:txBody>
      </p:sp>
      <p:sp>
        <p:nvSpPr>
          <p:cNvPr id="13" name="TextBox 12">
            <a:extLst>
              <a:ext uri="{FF2B5EF4-FFF2-40B4-BE49-F238E27FC236}">
                <a16:creationId xmlns:a16="http://schemas.microsoft.com/office/drawing/2014/main" id="{588B80A8-00E3-B6CD-0F53-593517236AE2}"/>
              </a:ext>
            </a:extLst>
          </p:cNvPr>
          <p:cNvSpPr txBox="1"/>
          <p:nvPr/>
        </p:nvSpPr>
        <p:spPr>
          <a:xfrm>
            <a:off x="4602480" y="6051250"/>
            <a:ext cx="7299960" cy="646331"/>
          </a:xfrm>
          <a:prstGeom prst="rect">
            <a:avLst/>
          </a:prstGeom>
          <a:blipFill>
            <a:blip r:embed="rId4"/>
            <a:tile tx="0" ty="0" sx="100000" sy="100000" flip="x" algn="tr"/>
          </a:blipFill>
        </p:spPr>
        <p:txBody>
          <a:bodyPr wrap="square">
            <a:spAutoFit/>
          </a:bodyPr>
          <a:lstStyle/>
          <a:p>
            <a:r>
              <a:rPr lang="en-US" dirty="0"/>
              <a:t>“</a:t>
            </a:r>
            <a:r>
              <a:rPr lang="en-US" dirty="0">
                <a:solidFill>
                  <a:schemeClr val="bg1"/>
                </a:solidFill>
              </a:rPr>
              <a:t>”Jab </a:t>
            </a:r>
            <a:r>
              <a:rPr lang="en-US" dirty="0" err="1">
                <a:solidFill>
                  <a:schemeClr val="bg1"/>
                </a:solidFill>
              </a:rPr>
              <a:t>taanka</a:t>
            </a:r>
            <a:r>
              <a:rPr lang="en-US" dirty="0">
                <a:solidFill>
                  <a:schemeClr val="bg1"/>
                </a:solidFill>
              </a:rPr>
              <a:t> </a:t>
            </a:r>
            <a:r>
              <a:rPr lang="en-US" dirty="0" err="1">
                <a:solidFill>
                  <a:schemeClr val="bg1"/>
                </a:solidFill>
              </a:rPr>
              <a:t>lagate</a:t>
            </a:r>
            <a:r>
              <a:rPr lang="en-US" dirty="0">
                <a:solidFill>
                  <a:schemeClr val="bg1"/>
                </a:solidFill>
              </a:rPr>
              <a:t> </a:t>
            </a:r>
            <a:r>
              <a:rPr lang="en-US" dirty="0" err="1">
                <a:solidFill>
                  <a:schemeClr val="bg1"/>
                </a:solidFill>
              </a:rPr>
              <a:t>hai</a:t>
            </a:r>
            <a:r>
              <a:rPr lang="en-US" dirty="0">
                <a:solidFill>
                  <a:schemeClr val="bg1"/>
                </a:solidFill>
              </a:rPr>
              <a:t> us </a:t>
            </a:r>
            <a:r>
              <a:rPr lang="en-US" dirty="0" err="1">
                <a:solidFill>
                  <a:schemeClr val="bg1"/>
                </a:solidFill>
              </a:rPr>
              <a:t>samay</a:t>
            </a:r>
            <a:r>
              <a:rPr lang="en-US" dirty="0">
                <a:solidFill>
                  <a:schemeClr val="bg1"/>
                </a:solidFill>
              </a:rPr>
              <a:t> sun </a:t>
            </a:r>
            <a:r>
              <a:rPr lang="en-US" dirty="0" err="1">
                <a:solidFill>
                  <a:schemeClr val="bg1"/>
                </a:solidFill>
              </a:rPr>
              <a:t>kerne</a:t>
            </a:r>
            <a:r>
              <a:rPr lang="en-US" dirty="0">
                <a:solidFill>
                  <a:schemeClr val="bg1"/>
                </a:solidFill>
              </a:rPr>
              <a:t> ka injection </a:t>
            </a:r>
            <a:r>
              <a:rPr lang="en-US" dirty="0" err="1">
                <a:solidFill>
                  <a:schemeClr val="bg1"/>
                </a:solidFill>
              </a:rPr>
              <a:t>hai</a:t>
            </a:r>
            <a:r>
              <a:rPr lang="en-US" dirty="0">
                <a:solidFill>
                  <a:schemeClr val="bg1"/>
                </a:solidFill>
              </a:rPr>
              <a:t> </a:t>
            </a:r>
            <a:r>
              <a:rPr lang="en-US" dirty="0" err="1">
                <a:solidFill>
                  <a:schemeClr val="bg1"/>
                </a:solidFill>
              </a:rPr>
              <a:t>vo</a:t>
            </a:r>
            <a:r>
              <a:rPr lang="en-US" dirty="0">
                <a:solidFill>
                  <a:schemeClr val="bg1"/>
                </a:solidFill>
              </a:rPr>
              <a:t> </a:t>
            </a:r>
            <a:r>
              <a:rPr lang="en-US" dirty="0" err="1">
                <a:solidFill>
                  <a:schemeClr val="bg1"/>
                </a:solidFill>
              </a:rPr>
              <a:t>dena</a:t>
            </a:r>
            <a:r>
              <a:rPr lang="en-US" dirty="0">
                <a:solidFill>
                  <a:schemeClr val="bg1"/>
                </a:solidFill>
              </a:rPr>
              <a:t> </a:t>
            </a:r>
            <a:r>
              <a:rPr lang="en-US" dirty="0" err="1">
                <a:solidFill>
                  <a:schemeClr val="bg1"/>
                </a:solidFill>
              </a:rPr>
              <a:t>chaiye</a:t>
            </a:r>
            <a:r>
              <a:rPr lang="en-US" dirty="0">
                <a:solidFill>
                  <a:schemeClr val="bg1"/>
                </a:solidFill>
              </a:rPr>
              <a:t>, </a:t>
            </a:r>
            <a:r>
              <a:rPr lang="en-US" dirty="0" err="1">
                <a:solidFill>
                  <a:schemeClr val="bg1"/>
                </a:solidFill>
              </a:rPr>
              <a:t>vo</a:t>
            </a:r>
            <a:r>
              <a:rPr lang="en-US" dirty="0">
                <a:solidFill>
                  <a:schemeClr val="bg1"/>
                </a:solidFill>
              </a:rPr>
              <a:t> </a:t>
            </a:r>
            <a:r>
              <a:rPr lang="en-US" dirty="0" err="1">
                <a:solidFill>
                  <a:schemeClr val="bg1"/>
                </a:solidFill>
              </a:rPr>
              <a:t>nahi</a:t>
            </a:r>
            <a:r>
              <a:rPr lang="en-US" dirty="0">
                <a:solidFill>
                  <a:schemeClr val="bg1"/>
                </a:solidFill>
              </a:rPr>
              <a:t> de </a:t>
            </a:r>
            <a:r>
              <a:rPr lang="en-US" dirty="0" err="1">
                <a:solidFill>
                  <a:schemeClr val="bg1"/>
                </a:solidFill>
              </a:rPr>
              <a:t>rahe</a:t>
            </a:r>
            <a:r>
              <a:rPr lang="en-US" dirty="0">
                <a:solidFill>
                  <a:schemeClr val="bg1"/>
                </a:solidFill>
              </a:rPr>
              <a:t> </a:t>
            </a:r>
            <a:r>
              <a:rPr lang="en-US" dirty="0" err="1">
                <a:solidFill>
                  <a:schemeClr val="bg1"/>
                </a:solidFill>
              </a:rPr>
              <a:t>hai</a:t>
            </a:r>
            <a:r>
              <a:rPr lang="en-US" dirty="0">
                <a:solidFill>
                  <a:schemeClr val="bg1"/>
                </a:solidFill>
              </a:rPr>
              <a:t>….. patient </a:t>
            </a:r>
            <a:r>
              <a:rPr lang="en-US" dirty="0" err="1">
                <a:solidFill>
                  <a:schemeClr val="bg1"/>
                </a:solidFill>
              </a:rPr>
              <a:t>barabar</a:t>
            </a:r>
            <a:r>
              <a:rPr lang="en-US" dirty="0">
                <a:solidFill>
                  <a:schemeClr val="bg1"/>
                </a:solidFill>
              </a:rPr>
              <a:t> </a:t>
            </a:r>
            <a:r>
              <a:rPr lang="en-US" dirty="0" err="1">
                <a:solidFill>
                  <a:schemeClr val="bg1"/>
                </a:solidFill>
              </a:rPr>
              <a:t>cheenkhta</a:t>
            </a:r>
            <a:r>
              <a:rPr lang="en-US" dirty="0">
                <a:solidFill>
                  <a:schemeClr val="bg1"/>
                </a:solidFill>
              </a:rPr>
              <a:t> </a:t>
            </a:r>
            <a:r>
              <a:rPr lang="en-US" dirty="0" err="1">
                <a:solidFill>
                  <a:schemeClr val="bg1"/>
                </a:solidFill>
              </a:rPr>
              <a:t>chillata</a:t>
            </a:r>
            <a:r>
              <a:rPr lang="en-US" dirty="0">
                <a:solidFill>
                  <a:schemeClr val="bg1"/>
                </a:solidFill>
              </a:rPr>
              <a:t> </a:t>
            </a:r>
            <a:r>
              <a:rPr lang="en-US" dirty="0" err="1">
                <a:solidFill>
                  <a:schemeClr val="bg1"/>
                </a:solidFill>
              </a:rPr>
              <a:t>rehta</a:t>
            </a:r>
            <a:r>
              <a:rPr lang="en-US" dirty="0">
                <a:solidFill>
                  <a:schemeClr val="bg1"/>
                </a:solidFill>
              </a:rPr>
              <a:t> </a:t>
            </a:r>
            <a:r>
              <a:rPr lang="en-US" dirty="0" err="1">
                <a:solidFill>
                  <a:schemeClr val="bg1"/>
                </a:solidFill>
              </a:rPr>
              <a:t>hai</a:t>
            </a:r>
            <a:r>
              <a:rPr lang="en-US" dirty="0">
                <a:solidFill>
                  <a:schemeClr val="bg1"/>
                </a:solidFill>
              </a:rPr>
              <a:t>” </a:t>
            </a:r>
          </a:p>
        </p:txBody>
      </p:sp>
      <p:sp>
        <p:nvSpPr>
          <p:cNvPr id="15" name="TextBox 14">
            <a:extLst>
              <a:ext uri="{FF2B5EF4-FFF2-40B4-BE49-F238E27FC236}">
                <a16:creationId xmlns:a16="http://schemas.microsoft.com/office/drawing/2014/main" id="{8C3C2542-5050-E62A-12FA-9613AE2524BD}"/>
              </a:ext>
            </a:extLst>
          </p:cNvPr>
          <p:cNvSpPr txBox="1"/>
          <p:nvPr/>
        </p:nvSpPr>
        <p:spPr>
          <a:xfrm>
            <a:off x="8092440" y="4203748"/>
            <a:ext cx="3749040" cy="1477328"/>
          </a:xfrm>
          <a:prstGeom prst="rect">
            <a:avLst/>
          </a:prstGeom>
          <a:blipFill>
            <a:blip r:embed="rId5"/>
            <a:tile tx="0" ty="0" sx="100000" sy="100000" flip="x" algn="tr"/>
          </a:blipFill>
        </p:spPr>
        <p:txBody>
          <a:bodyPr wrap="square">
            <a:spAutoFit/>
          </a:bodyPr>
          <a:lstStyle/>
          <a:p>
            <a:r>
              <a:rPr lang="en-US" dirty="0">
                <a:solidFill>
                  <a:schemeClr val="bg1"/>
                </a:solidFill>
              </a:rPr>
              <a:t>“</a:t>
            </a:r>
            <a:r>
              <a:rPr lang="en-US" dirty="0" err="1">
                <a:solidFill>
                  <a:schemeClr val="bg1"/>
                </a:solidFill>
              </a:rPr>
              <a:t>Vaha</a:t>
            </a:r>
            <a:r>
              <a:rPr lang="en-US" dirty="0">
                <a:solidFill>
                  <a:schemeClr val="bg1"/>
                </a:solidFill>
              </a:rPr>
              <a:t> per </a:t>
            </a:r>
            <a:r>
              <a:rPr lang="en-US" dirty="0" err="1">
                <a:solidFill>
                  <a:schemeClr val="bg1"/>
                </a:solidFill>
              </a:rPr>
              <a:t>kuch</a:t>
            </a:r>
            <a:r>
              <a:rPr lang="en-US" dirty="0">
                <a:solidFill>
                  <a:schemeClr val="bg1"/>
                </a:solidFill>
              </a:rPr>
              <a:t> staff </a:t>
            </a:r>
            <a:r>
              <a:rPr lang="en-US" dirty="0" err="1">
                <a:solidFill>
                  <a:schemeClr val="bg1"/>
                </a:solidFill>
              </a:rPr>
              <a:t>hai</a:t>
            </a:r>
            <a:r>
              <a:rPr lang="en-US" dirty="0">
                <a:solidFill>
                  <a:schemeClr val="bg1"/>
                </a:solidFill>
              </a:rPr>
              <a:t> jo </a:t>
            </a:r>
            <a:r>
              <a:rPr lang="en-US" dirty="0" err="1">
                <a:solidFill>
                  <a:schemeClr val="bg1"/>
                </a:solidFill>
              </a:rPr>
              <a:t>kaam</a:t>
            </a:r>
            <a:r>
              <a:rPr lang="en-US" dirty="0">
                <a:solidFill>
                  <a:schemeClr val="bg1"/>
                </a:solidFill>
              </a:rPr>
              <a:t> </a:t>
            </a:r>
            <a:r>
              <a:rPr lang="en-US" dirty="0" err="1">
                <a:solidFill>
                  <a:schemeClr val="bg1"/>
                </a:solidFill>
              </a:rPr>
              <a:t>nahi</a:t>
            </a:r>
            <a:r>
              <a:rPr lang="en-US" dirty="0">
                <a:solidFill>
                  <a:schemeClr val="bg1"/>
                </a:solidFill>
              </a:rPr>
              <a:t> </a:t>
            </a:r>
            <a:r>
              <a:rPr lang="en-US" dirty="0" err="1">
                <a:solidFill>
                  <a:schemeClr val="bg1"/>
                </a:solidFill>
              </a:rPr>
              <a:t>kerna</a:t>
            </a:r>
            <a:r>
              <a:rPr lang="en-US" dirty="0">
                <a:solidFill>
                  <a:schemeClr val="bg1"/>
                </a:solidFill>
              </a:rPr>
              <a:t> </a:t>
            </a:r>
            <a:r>
              <a:rPr lang="en-US" dirty="0" err="1">
                <a:solidFill>
                  <a:schemeClr val="bg1"/>
                </a:solidFill>
              </a:rPr>
              <a:t>chahti</a:t>
            </a:r>
            <a:r>
              <a:rPr lang="en-US" dirty="0">
                <a:solidFill>
                  <a:schemeClr val="bg1"/>
                </a:solidFill>
              </a:rPr>
              <a:t> </a:t>
            </a:r>
            <a:r>
              <a:rPr lang="en-US" dirty="0" err="1">
                <a:solidFill>
                  <a:schemeClr val="bg1"/>
                </a:solidFill>
              </a:rPr>
              <a:t>unse</a:t>
            </a:r>
            <a:r>
              <a:rPr lang="en-US" dirty="0">
                <a:solidFill>
                  <a:schemeClr val="bg1"/>
                </a:solidFill>
              </a:rPr>
              <a:t>, or jo </a:t>
            </a:r>
            <a:r>
              <a:rPr lang="en-US" dirty="0" err="1">
                <a:solidFill>
                  <a:schemeClr val="bg1"/>
                </a:solidFill>
              </a:rPr>
              <a:t>vaha</a:t>
            </a:r>
            <a:r>
              <a:rPr lang="en-US" dirty="0">
                <a:solidFill>
                  <a:schemeClr val="bg1"/>
                </a:solidFill>
              </a:rPr>
              <a:t> per </a:t>
            </a:r>
            <a:r>
              <a:rPr lang="en-US" dirty="0" err="1">
                <a:solidFill>
                  <a:schemeClr val="bg1"/>
                </a:solidFill>
              </a:rPr>
              <a:t>aaya</a:t>
            </a:r>
            <a:r>
              <a:rPr lang="en-US" dirty="0">
                <a:solidFill>
                  <a:schemeClr val="bg1"/>
                </a:solidFill>
              </a:rPr>
              <a:t> sweeper </a:t>
            </a:r>
            <a:r>
              <a:rPr lang="en-US" dirty="0" err="1">
                <a:solidFill>
                  <a:schemeClr val="bg1"/>
                </a:solidFill>
              </a:rPr>
              <a:t>hai</a:t>
            </a:r>
            <a:r>
              <a:rPr lang="en-US" dirty="0">
                <a:solidFill>
                  <a:schemeClr val="bg1"/>
                </a:solidFill>
              </a:rPr>
              <a:t> </a:t>
            </a:r>
            <a:r>
              <a:rPr lang="en-US" dirty="0" err="1">
                <a:solidFill>
                  <a:schemeClr val="bg1"/>
                </a:solidFill>
              </a:rPr>
              <a:t>unse</a:t>
            </a:r>
            <a:r>
              <a:rPr lang="en-US" dirty="0">
                <a:solidFill>
                  <a:schemeClr val="bg1"/>
                </a:solidFill>
              </a:rPr>
              <a:t> hi </a:t>
            </a:r>
            <a:r>
              <a:rPr lang="en-US" dirty="0" err="1">
                <a:solidFill>
                  <a:schemeClr val="bg1"/>
                </a:solidFill>
              </a:rPr>
              <a:t>kaam</a:t>
            </a:r>
            <a:r>
              <a:rPr lang="en-US" dirty="0">
                <a:solidFill>
                  <a:schemeClr val="bg1"/>
                </a:solidFill>
              </a:rPr>
              <a:t> </a:t>
            </a:r>
            <a:r>
              <a:rPr lang="en-US" dirty="0" err="1">
                <a:solidFill>
                  <a:schemeClr val="bg1"/>
                </a:solidFill>
              </a:rPr>
              <a:t>kervati</a:t>
            </a:r>
            <a:r>
              <a:rPr lang="en-US" dirty="0">
                <a:solidFill>
                  <a:schemeClr val="bg1"/>
                </a:solidFill>
              </a:rPr>
              <a:t> </a:t>
            </a:r>
            <a:r>
              <a:rPr lang="en-US" dirty="0" err="1">
                <a:solidFill>
                  <a:schemeClr val="bg1"/>
                </a:solidFill>
              </a:rPr>
              <a:t>hai</a:t>
            </a:r>
            <a:r>
              <a:rPr lang="en-US" dirty="0">
                <a:solidFill>
                  <a:schemeClr val="bg1"/>
                </a:solidFill>
              </a:rPr>
              <a:t> delivery </a:t>
            </a:r>
            <a:r>
              <a:rPr lang="en-US" dirty="0" err="1">
                <a:solidFill>
                  <a:schemeClr val="bg1"/>
                </a:solidFill>
              </a:rPr>
              <a:t>jyadater</a:t>
            </a:r>
            <a:r>
              <a:rPr lang="en-US" dirty="0">
                <a:solidFill>
                  <a:schemeClr val="bg1"/>
                </a:solidFill>
              </a:rPr>
              <a:t> </a:t>
            </a:r>
            <a:r>
              <a:rPr lang="en-US" dirty="0" err="1">
                <a:solidFill>
                  <a:schemeClr val="bg1"/>
                </a:solidFill>
              </a:rPr>
              <a:t>vahi</a:t>
            </a:r>
            <a:r>
              <a:rPr lang="en-US" dirty="0">
                <a:solidFill>
                  <a:schemeClr val="bg1"/>
                </a:solidFill>
              </a:rPr>
              <a:t> log </a:t>
            </a:r>
            <a:r>
              <a:rPr lang="en-US" dirty="0" err="1">
                <a:solidFill>
                  <a:schemeClr val="bg1"/>
                </a:solidFill>
              </a:rPr>
              <a:t>kerva</a:t>
            </a:r>
            <a:r>
              <a:rPr lang="en-US" dirty="0">
                <a:solidFill>
                  <a:schemeClr val="bg1"/>
                </a:solidFill>
              </a:rPr>
              <a:t> </a:t>
            </a:r>
            <a:r>
              <a:rPr lang="en-US" dirty="0" err="1">
                <a:solidFill>
                  <a:schemeClr val="bg1"/>
                </a:solidFill>
              </a:rPr>
              <a:t>deti</a:t>
            </a:r>
            <a:r>
              <a:rPr lang="en-US" dirty="0">
                <a:solidFill>
                  <a:schemeClr val="bg1"/>
                </a:solidFill>
              </a:rPr>
              <a:t> </a:t>
            </a:r>
            <a:r>
              <a:rPr lang="en-US" dirty="0" err="1">
                <a:solidFill>
                  <a:schemeClr val="bg1"/>
                </a:solidFill>
              </a:rPr>
              <a:t>hai</a:t>
            </a:r>
            <a:r>
              <a:rPr lang="en-US" dirty="0">
                <a:solidFill>
                  <a:schemeClr val="bg1"/>
                </a:solidFill>
              </a:rPr>
              <a:t>”</a:t>
            </a:r>
          </a:p>
        </p:txBody>
      </p:sp>
      <p:sp>
        <p:nvSpPr>
          <p:cNvPr id="4" name="Date Placeholder 3">
            <a:extLst>
              <a:ext uri="{FF2B5EF4-FFF2-40B4-BE49-F238E27FC236}">
                <a16:creationId xmlns:a16="http://schemas.microsoft.com/office/drawing/2014/main" id="{6EB810C6-8D06-8202-6877-4FCD44A90CD7}"/>
              </a:ext>
            </a:extLst>
          </p:cNvPr>
          <p:cNvSpPr>
            <a:spLocks noGrp="1"/>
          </p:cNvSpPr>
          <p:nvPr>
            <p:ph type="dt" sz="half" idx="10"/>
          </p:nvPr>
        </p:nvSpPr>
        <p:spPr/>
        <p:txBody>
          <a:bodyPr/>
          <a:lstStyle/>
          <a:p>
            <a:fld id="{00BF0588-A066-4BC8-8658-E13CF5770497}" type="datetime1">
              <a:rPr lang="en-US" smtClean="0"/>
              <a:t>6/28/23</a:t>
            </a:fld>
            <a:endParaRPr lang="en-US"/>
          </a:p>
        </p:txBody>
      </p:sp>
      <p:sp>
        <p:nvSpPr>
          <p:cNvPr id="6" name="Slide Number Placeholder 5">
            <a:extLst>
              <a:ext uri="{FF2B5EF4-FFF2-40B4-BE49-F238E27FC236}">
                <a16:creationId xmlns:a16="http://schemas.microsoft.com/office/drawing/2014/main" id="{C90E26AF-9AE7-1EA6-56D3-6CCD2BEC7019}"/>
              </a:ext>
            </a:extLst>
          </p:cNvPr>
          <p:cNvSpPr>
            <a:spLocks noGrp="1"/>
          </p:cNvSpPr>
          <p:nvPr>
            <p:ph type="sldNum" sz="quarter" idx="12"/>
          </p:nvPr>
        </p:nvSpPr>
        <p:spPr/>
        <p:txBody>
          <a:bodyPr/>
          <a:lstStyle/>
          <a:p>
            <a:fld id="{5F1D2088-B6C4-FB40-9D2A-23095E6CEC87}" type="slidenum">
              <a:rPr lang="en-US" smtClean="0"/>
              <a:t>12</a:t>
            </a:fld>
            <a:endParaRPr lang="en-US"/>
          </a:p>
        </p:txBody>
      </p:sp>
    </p:spTree>
    <p:extLst>
      <p:ext uri="{BB962C8B-B14F-4D97-AF65-F5344CB8AC3E}">
        <p14:creationId xmlns:p14="http://schemas.microsoft.com/office/powerpoint/2010/main" val="173570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1" grpId="0" animBg="1"/>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6A87450-1CFC-279F-9ABE-FF26AA520B39}"/>
              </a:ext>
            </a:extLst>
          </p:cNvPr>
          <p:cNvPicPr>
            <a:picLocks noGrp="1" noChangeAspect="1" noChangeArrowheads="1"/>
          </p:cNvPicPr>
          <p:nvPr>
            <p:ph type="pic" idx="2"/>
          </p:nvPr>
        </p:nvPicPr>
        <p:blipFill>
          <a:blip r:embed="rId2">
            <a:extLst>
              <a:ext uri="{28A0092B-C50C-407E-A947-70E740481C1C}">
                <a14:useLocalDpi xmlns:a14="http://schemas.microsoft.com/office/drawing/2010/main" val="0"/>
              </a:ext>
            </a:extLst>
          </a:blip>
          <a:srcRect l="27785" r="27785"/>
          <a:stretch>
            <a:fillRect/>
          </a:stretch>
        </p:blipFill>
        <p:spPr bwMode="auto">
          <a:xfrm>
            <a:off x="323167" y="2107829"/>
            <a:ext cx="3544300" cy="47501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2EDCF767-8555-7C33-CD57-E4D718923F32}"/>
              </a:ext>
            </a:extLst>
          </p:cNvPr>
          <p:cNvGraphicFramePr/>
          <p:nvPr>
            <p:extLst>
              <p:ext uri="{D42A27DB-BD31-4B8C-83A1-F6EECF244321}">
                <p14:modId xmlns:p14="http://schemas.microsoft.com/office/powerpoint/2010/main" val="3745607696"/>
              </p:ext>
            </p:extLst>
          </p:nvPr>
        </p:nvGraphicFramePr>
        <p:xfrm>
          <a:off x="3908554" y="121127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80628E8F-B4CE-CE15-8FA7-F69FED44D34B}"/>
              </a:ext>
            </a:extLst>
          </p:cNvPr>
          <p:cNvSpPr/>
          <p:nvPr/>
        </p:nvSpPr>
        <p:spPr>
          <a:xfrm>
            <a:off x="3944961" y="2275287"/>
            <a:ext cx="1885324" cy="830997"/>
          </a:xfrm>
          <a:prstGeom prst="rect">
            <a:avLst/>
          </a:prstGeom>
          <a:noFill/>
        </p:spPr>
        <p:txBody>
          <a:bodyPr wrap="none" lIns="91440" tIns="45720" rIns="91440" bIns="45720">
            <a:spAutoFit/>
          </a:bodyPr>
          <a:lstStyle/>
          <a:p>
            <a:pPr lvl="0" algn="ctr"/>
            <a:r>
              <a:rPr lang="en-IN" sz="2400" b="1" dirty="0"/>
              <a:t>PRIVATE </a:t>
            </a:r>
          </a:p>
          <a:p>
            <a:pPr lvl="0" algn="ctr"/>
            <a:r>
              <a:rPr lang="en-IN" sz="2400" b="1" dirty="0"/>
              <a:t>ALTERNATIVE</a:t>
            </a:r>
            <a:endParaRPr lang="en-US" sz="2400" b="1" dirty="0"/>
          </a:p>
        </p:txBody>
      </p:sp>
      <p:sp>
        <p:nvSpPr>
          <p:cNvPr id="7" name="Rectangle 6">
            <a:extLst>
              <a:ext uri="{FF2B5EF4-FFF2-40B4-BE49-F238E27FC236}">
                <a16:creationId xmlns:a16="http://schemas.microsoft.com/office/drawing/2014/main" id="{9FCABB9E-8841-D3C0-616B-574DD69B01C3}"/>
              </a:ext>
            </a:extLst>
          </p:cNvPr>
          <p:cNvSpPr/>
          <p:nvPr/>
        </p:nvSpPr>
        <p:spPr>
          <a:xfrm>
            <a:off x="4322256" y="4745083"/>
            <a:ext cx="1264192" cy="461665"/>
          </a:xfrm>
          <a:prstGeom prst="rect">
            <a:avLst/>
          </a:prstGeom>
          <a:noFill/>
        </p:spPr>
        <p:txBody>
          <a:bodyPr wrap="none" lIns="91440" tIns="45720" rIns="91440" bIns="45720">
            <a:spAutoFit/>
          </a:bodyPr>
          <a:lstStyle/>
          <a:p>
            <a:pPr lvl="0"/>
            <a:r>
              <a:rPr lang="en-IN" sz="2400" b="1" dirty="0"/>
              <a:t>BRIBERY</a:t>
            </a:r>
            <a:endParaRPr lang="en-US" sz="2400" b="1" dirty="0"/>
          </a:p>
        </p:txBody>
      </p:sp>
      <p:sp>
        <p:nvSpPr>
          <p:cNvPr id="11" name="TextBox 10">
            <a:extLst>
              <a:ext uri="{FF2B5EF4-FFF2-40B4-BE49-F238E27FC236}">
                <a16:creationId xmlns:a16="http://schemas.microsoft.com/office/drawing/2014/main" id="{F3A7ABB6-D0D2-5248-842E-470F84E540D4}"/>
              </a:ext>
            </a:extLst>
          </p:cNvPr>
          <p:cNvSpPr txBox="1"/>
          <p:nvPr/>
        </p:nvSpPr>
        <p:spPr>
          <a:xfrm>
            <a:off x="211516" y="1100939"/>
            <a:ext cx="3790191" cy="1323439"/>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4000" b="1" i="1" dirty="0">
                <a:latin typeface="Copperplate" panose="02000504000000020004" pitchFamily="2" charset="77"/>
              </a:rPr>
              <a:t>NOT</a:t>
            </a:r>
          </a:p>
          <a:p>
            <a:pPr algn="ctr"/>
            <a:r>
              <a:rPr lang="en-US" sz="4000" b="1" i="1" dirty="0">
                <a:latin typeface="Copperplate" panose="02000504000000020004" pitchFamily="2" charset="77"/>
              </a:rPr>
              <a:t>AFFORDABLE</a:t>
            </a:r>
          </a:p>
        </p:txBody>
      </p:sp>
      <p:sp>
        <p:nvSpPr>
          <p:cNvPr id="14" name="Rectangle 13">
            <a:extLst>
              <a:ext uri="{FF2B5EF4-FFF2-40B4-BE49-F238E27FC236}">
                <a16:creationId xmlns:a16="http://schemas.microsoft.com/office/drawing/2014/main" id="{C975E2B8-C9E4-67B9-6AAE-1F9F3E486881}"/>
              </a:ext>
            </a:extLst>
          </p:cNvPr>
          <p:cNvSpPr/>
          <p:nvPr/>
        </p:nvSpPr>
        <p:spPr>
          <a:xfrm>
            <a:off x="111879" y="6338142"/>
            <a:ext cx="911273" cy="209973"/>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A03D0BC-CD4A-BFE2-9197-415A525D9781}"/>
              </a:ext>
            </a:extLst>
          </p:cNvPr>
          <p:cNvSpPr/>
          <p:nvPr/>
        </p:nvSpPr>
        <p:spPr>
          <a:xfrm>
            <a:off x="1100175" y="6338142"/>
            <a:ext cx="911273" cy="20997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D8148D-AAD1-372C-980A-D63373030242}"/>
              </a:ext>
            </a:extLst>
          </p:cNvPr>
          <p:cNvSpPr/>
          <p:nvPr/>
        </p:nvSpPr>
        <p:spPr>
          <a:xfrm>
            <a:off x="2095317" y="6324598"/>
            <a:ext cx="911273" cy="20997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8370FE4-67B2-35B5-8618-3F4467882691}"/>
              </a:ext>
            </a:extLst>
          </p:cNvPr>
          <p:cNvSpPr/>
          <p:nvPr/>
        </p:nvSpPr>
        <p:spPr>
          <a:xfrm>
            <a:off x="3090459" y="6324598"/>
            <a:ext cx="911273" cy="20997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161AF1F-2E15-A3B7-9C96-26C0D41B374C}"/>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263293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C62A3F-E265-01C3-3D19-CAA1EA6DE149}"/>
              </a:ext>
            </a:extLst>
          </p:cNvPr>
          <p:cNvPicPr>
            <a:picLocks noChangeAspect="1"/>
          </p:cNvPicPr>
          <p:nvPr/>
        </p:nvPicPr>
        <p:blipFill>
          <a:blip r:embed="rId2"/>
          <a:stretch>
            <a:fillRect/>
          </a:stretch>
        </p:blipFill>
        <p:spPr>
          <a:xfrm>
            <a:off x="0" y="0"/>
            <a:ext cx="12192000" cy="6932414"/>
          </a:xfrm>
          <a:prstGeom prst="rect">
            <a:avLst/>
          </a:prstGeom>
        </p:spPr>
      </p:pic>
      <p:sp>
        <p:nvSpPr>
          <p:cNvPr id="4" name="Rounded Rectangle 3">
            <a:extLst>
              <a:ext uri="{FF2B5EF4-FFF2-40B4-BE49-F238E27FC236}">
                <a16:creationId xmlns:a16="http://schemas.microsoft.com/office/drawing/2014/main" id="{7AF54B90-BD4A-4EF5-D021-5F6D0D0EA0AF}"/>
              </a:ext>
            </a:extLst>
          </p:cNvPr>
          <p:cNvSpPr/>
          <p:nvPr/>
        </p:nvSpPr>
        <p:spPr>
          <a:xfrm>
            <a:off x="5029200" y="458985"/>
            <a:ext cx="6979920" cy="1384995"/>
          </a:xfrm>
          <a:prstGeom prst="round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highlight>
                  <a:srgbClr val="000000"/>
                </a:highlight>
                <a:latin typeface="Cooper Black" panose="0208090404030B020404" pitchFamily="18" charset="77"/>
              </a:rPr>
              <a:t>“ </a:t>
            </a:r>
            <a:r>
              <a:rPr lang="en-US" dirty="0" err="1">
                <a:highlight>
                  <a:srgbClr val="000000"/>
                </a:highlight>
              </a:rPr>
              <a:t>B</a:t>
            </a:r>
            <a:r>
              <a:rPr lang="en-US" dirty="0" err="1"/>
              <a:t>ahot</a:t>
            </a:r>
            <a:r>
              <a:rPr lang="en-US" dirty="0"/>
              <a:t> dur </a:t>
            </a:r>
            <a:r>
              <a:rPr lang="en-US" dirty="0" err="1"/>
              <a:t>hai</a:t>
            </a:r>
            <a:r>
              <a:rPr lang="en-US" dirty="0"/>
              <a:t> </a:t>
            </a:r>
            <a:r>
              <a:rPr lang="en-US" dirty="0" err="1"/>
              <a:t>humara</a:t>
            </a:r>
            <a:r>
              <a:rPr lang="en-US" dirty="0"/>
              <a:t> </a:t>
            </a:r>
            <a:r>
              <a:rPr lang="en-US" dirty="0" err="1"/>
              <a:t>gav</a:t>
            </a:r>
            <a:r>
              <a:rPr lang="en-US" dirty="0"/>
              <a:t> </a:t>
            </a:r>
            <a:r>
              <a:rPr lang="en-US" dirty="0" err="1"/>
              <a:t>isliye</a:t>
            </a:r>
            <a:r>
              <a:rPr lang="en-US" dirty="0"/>
              <a:t> </a:t>
            </a:r>
            <a:r>
              <a:rPr lang="en-US" dirty="0" err="1"/>
              <a:t>baccha</a:t>
            </a:r>
            <a:r>
              <a:rPr lang="en-US" dirty="0"/>
              <a:t> ambulance </a:t>
            </a:r>
            <a:r>
              <a:rPr lang="en-US" dirty="0" err="1"/>
              <a:t>mai</a:t>
            </a:r>
            <a:r>
              <a:rPr lang="en-US" dirty="0"/>
              <a:t> hi ho </a:t>
            </a:r>
            <a:r>
              <a:rPr lang="en-US" dirty="0" err="1"/>
              <a:t>gaya</a:t>
            </a:r>
            <a:r>
              <a:rPr lang="en-US" dirty="0"/>
              <a:t> </a:t>
            </a:r>
            <a:r>
              <a:rPr lang="en-US" dirty="0" err="1"/>
              <a:t>tha</a:t>
            </a:r>
            <a:r>
              <a:rPr lang="en-US" dirty="0"/>
              <a:t>, </a:t>
            </a:r>
            <a:r>
              <a:rPr lang="en-US" dirty="0" err="1"/>
              <a:t>yaha</a:t>
            </a:r>
            <a:r>
              <a:rPr lang="en-US" dirty="0"/>
              <a:t> </a:t>
            </a:r>
            <a:r>
              <a:rPr lang="en-US" dirty="0" err="1"/>
              <a:t>pahunchne</a:t>
            </a:r>
            <a:r>
              <a:rPr lang="en-US" dirty="0"/>
              <a:t> se </a:t>
            </a:r>
            <a:r>
              <a:rPr lang="en-US" dirty="0" err="1"/>
              <a:t>pehle</a:t>
            </a:r>
            <a:r>
              <a:rPr lang="en-US" dirty="0"/>
              <a:t> </a:t>
            </a:r>
            <a:r>
              <a:rPr lang="en-US" dirty="0" err="1"/>
              <a:t>baccha</a:t>
            </a:r>
            <a:r>
              <a:rPr lang="en-US" dirty="0"/>
              <a:t> ho </a:t>
            </a:r>
            <a:r>
              <a:rPr lang="en-US" dirty="0" err="1"/>
              <a:t>gaya</a:t>
            </a:r>
            <a:r>
              <a:rPr lang="en-US" dirty="0"/>
              <a:t> </a:t>
            </a:r>
            <a:r>
              <a:rPr lang="en-US" dirty="0" err="1"/>
              <a:t>tha,humara</a:t>
            </a:r>
            <a:r>
              <a:rPr lang="en-US" dirty="0"/>
              <a:t> </a:t>
            </a:r>
            <a:r>
              <a:rPr lang="en-US" dirty="0" err="1"/>
              <a:t>gav</a:t>
            </a:r>
            <a:r>
              <a:rPr lang="en-US" dirty="0"/>
              <a:t> k pass koi </a:t>
            </a:r>
            <a:r>
              <a:rPr lang="en-US" dirty="0" err="1"/>
              <a:t>sarkaari</a:t>
            </a:r>
            <a:r>
              <a:rPr lang="en-US" dirty="0"/>
              <a:t> </a:t>
            </a:r>
            <a:r>
              <a:rPr lang="en-US" dirty="0" err="1"/>
              <a:t>aspatal</a:t>
            </a:r>
            <a:r>
              <a:rPr lang="en-US" dirty="0"/>
              <a:t> </a:t>
            </a:r>
            <a:r>
              <a:rPr lang="en-US" dirty="0" err="1"/>
              <a:t>nahi</a:t>
            </a:r>
            <a:r>
              <a:rPr lang="en-US" dirty="0"/>
              <a:t> </a:t>
            </a:r>
            <a:r>
              <a:rPr lang="en-US" dirty="0" err="1"/>
              <a:t>hai</a:t>
            </a:r>
            <a:r>
              <a:rPr lang="en-US" dirty="0"/>
              <a:t> sab </a:t>
            </a:r>
            <a:r>
              <a:rPr lang="en-US" dirty="0" err="1"/>
              <a:t>bahot</a:t>
            </a:r>
            <a:r>
              <a:rPr lang="en-US" dirty="0"/>
              <a:t> dur </a:t>
            </a:r>
            <a:r>
              <a:rPr lang="en-US" dirty="0" err="1"/>
              <a:t>hai</a:t>
            </a:r>
            <a:r>
              <a:rPr lang="en-US" dirty="0"/>
              <a:t>”</a:t>
            </a:r>
          </a:p>
        </p:txBody>
      </p:sp>
      <p:sp>
        <p:nvSpPr>
          <p:cNvPr id="5" name="Rectangle 4">
            <a:extLst>
              <a:ext uri="{FF2B5EF4-FFF2-40B4-BE49-F238E27FC236}">
                <a16:creationId xmlns:a16="http://schemas.microsoft.com/office/drawing/2014/main" id="{0CA971BC-8E91-58FF-CA55-E728DC7C3D5E}"/>
              </a:ext>
            </a:extLst>
          </p:cNvPr>
          <p:cNvSpPr/>
          <p:nvPr/>
        </p:nvSpPr>
        <p:spPr>
          <a:xfrm>
            <a:off x="0" y="97816"/>
            <a:ext cx="3063240" cy="1446550"/>
          </a:xfrm>
          <a:prstGeom prst="rect">
            <a:avLst/>
          </a:prstGeom>
          <a:solidFill>
            <a:schemeClr val="accent2">
              <a:lumMod val="40000"/>
              <a:lumOff val="60000"/>
            </a:schemeClr>
          </a:solidFill>
          <a:ln>
            <a:solidFill>
              <a:schemeClr val="tx1"/>
            </a:solidFill>
          </a:ln>
          <a:effectLst>
            <a:softEdge rad="114400"/>
          </a:effectLst>
        </p:spPr>
        <p:txBody>
          <a:bodyPr wrap="square" lIns="91440" tIns="45720" rIns="91440" bIns="45720">
            <a:spAutoFit/>
          </a:bodyPr>
          <a:lstStyle/>
          <a:p>
            <a:pPr algn="ctr"/>
            <a:r>
              <a:rPr lang="en-GB" sz="44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NOT</a:t>
            </a:r>
          </a:p>
          <a:p>
            <a:pPr algn="ctr"/>
            <a:r>
              <a:rPr lang="en-GB" sz="4400" b="1" i="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ACCESSIBLE</a:t>
            </a:r>
          </a:p>
        </p:txBody>
      </p:sp>
      <p:sp>
        <p:nvSpPr>
          <p:cNvPr id="7" name="TextBox 6">
            <a:extLst>
              <a:ext uri="{FF2B5EF4-FFF2-40B4-BE49-F238E27FC236}">
                <a16:creationId xmlns:a16="http://schemas.microsoft.com/office/drawing/2014/main" id="{6D7ED93A-BC26-9CC4-4362-4FA42EB4ED94}"/>
              </a:ext>
            </a:extLst>
          </p:cNvPr>
          <p:cNvSpPr txBox="1"/>
          <p:nvPr/>
        </p:nvSpPr>
        <p:spPr>
          <a:xfrm>
            <a:off x="0" y="2637952"/>
            <a:ext cx="3246120" cy="1200329"/>
          </a:xfrm>
          <a:prstGeom prst="rect">
            <a:avLst/>
          </a:prstGeom>
          <a:noFill/>
        </p:spPr>
        <p:txBody>
          <a:bodyPr wrap="square">
            <a:spAutoFit/>
          </a:bodyPr>
          <a:lstStyle/>
          <a:p>
            <a:pPr marL="285750" lvl="0" indent="-285750">
              <a:buFont typeface="Arial" panose="020B0604020202020204" pitchFamily="34" charset="0"/>
              <a:buChar char="•"/>
            </a:pPr>
            <a:r>
              <a:rPr lang="en-IN" dirty="0">
                <a:solidFill>
                  <a:schemeClr val="bg1"/>
                </a:solidFill>
              </a:rPr>
              <a:t>Interior location, poor roads</a:t>
            </a:r>
          </a:p>
          <a:p>
            <a:pPr marL="285750" lvl="0" indent="-285750">
              <a:buFont typeface="Arial" panose="020B0604020202020204" pitchFamily="34" charset="0"/>
              <a:buChar char="•"/>
            </a:pPr>
            <a:r>
              <a:rPr lang="en-GB" dirty="0">
                <a:solidFill>
                  <a:schemeClr val="bg1"/>
                </a:solidFill>
              </a:rPr>
              <a:t>Denied referral</a:t>
            </a:r>
          </a:p>
          <a:p>
            <a:pPr marL="285750" lvl="0" indent="-285750">
              <a:buFont typeface="Arial" panose="020B0604020202020204" pitchFamily="34" charset="0"/>
              <a:buChar char="•"/>
            </a:pPr>
            <a:r>
              <a:rPr lang="en-IN" dirty="0">
                <a:solidFill>
                  <a:schemeClr val="bg1"/>
                </a:solidFill>
              </a:rPr>
              <a:t>Bribery for getting benefits under JSY, JSSK</a:t>
            </a:r>
            <a:endParaRPr lang="en-US" dirty="0">
              <a:solidFill>
                <a:schemeClr val="bg1"/>
              </a:solidFill>
            </a:endParaRPr>
          </a:p>
        </p:txBody>
      </p:sp>
      <p:sp>
        <p:nvSpPr>
          <p:cNvPr id="8" name="Rounded Rectangle 7">
            <a:extLst>
              <a:ext uri="{FF2B5EF4-FFF2-40B4-BE49-F238E27FC236}">
                <a16:creationId xmlns:a16="http://schemas.microsoft.com/office/drawing/2014/main" id="{7C404088-B0EE-1B54-16F1-6512260049BE}"/>
              </a:ext>
            </a:extLst>
          </p:cNvPr>
          <p:cNvSpPr/>
          <p:nvPr/>
        </p:nvSpPr>
        <p:spPr>
          <a:xfrm>
            <a:off x="7223760" y="2819400"/>
            <a:ext cx="4785360" cy="1737360"/>
          </a:xfrm>
          <a:prstGeom prst="round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3600" b="1" i="0" u="none" strike="noStrike" kern="1200" cap="none" spc="0" normalizeH="0" baseline="0" noProof="0" dirty="0">
                <a:ln>
                  <a:noFill/>
                </a:ln>
                <a:solidFill>
                  <a:srgbClr val="FFFF00"/>
                </a:solidFill>
                <a:effectLst/>
                <a:highlight>
                  <a:srgbClr val="000000"/>
                </a:highlight>
                <a:uLnTx/>
                <a:uFillTx/>
                <a:latin typeface="Cooper Black" panose="0208090404030B020404" pitchFamily="18" charset="77"/>
                <a:ea typeface="+mn-ea"/>
                <a:cs typeface="+mn-cs"/>
              </a:rPr>
              <a:t>“ </a:t>
            </a:r>
            <a:r>
              <a:rPr lang="en-US" dirty="0"/>
              <a:t>Refer </a:t>
            </a:r>
            <a:r>
              <a:rPr lang="en-US" dirty="0" err="1"/>
              <a:t>nahi</a:t>
            </a:r>
            <a:r>
              <a:rPr lang="en-US" dirty="0"/>
              <a:t> </a:t>
            </a:r>
            <a:r>
              <a:rPr lang="en-US" dirty="0" err="1"/>
              <a:t>kiya</a:t>
            </a:r>
            <a:r>
              <a:rPr lang="en-US" dirty="0"/>
              <a:t> </a:t>
            </a:r>
            <a:r>
              <a:rPr lang="en-US" dirty="0" err="1"/>
              <a:t>tha</a:t>
            </a:r>
            <a:r>
              <a:rPr lang="en-US" dirty="0"/>
              <a:t>, </a:t>
            </a:r>
            <a:r>
              <a:rPr lang="en-US" dirty="0" err="1"/>
              <a:t>kehti</a:t>
            </a:r>
            <a:r>
              <a:rPr lang="en-US" dirty="0"/>
              <a:t> </a:t>
            </a:r>
            <a:r>
              <a:rPr lang="en-US" dirty="0" err="1"/>
              <a:t>rahi</a:t>
            </a:r>
            <a:r>
              <a:rPr lang="en-US" dirty="0"/>
              <a:t> </a:t>
            </a:r>
            <a:r>
              <a:rPr lang="en-US" dirty="0" err="1"/>
              <a:t>yahi</a:t>
            </a:r>
            <a:r>
              <a:rPr lang="en-US" dirty="0"/>
              <a:t> delivery </a:t>
            </a:r>
            <a:r>
              <a:rPr lang="en-US" dirty="0" err="1"/>
              <a:t>karao</a:t>
            </a:r>
            <a:r>
              <a:rPr lang="en-US" dirty="0"/>
              <a:t> ,</a:t>
            </a:r>
            <a:r>
              <a:rPr lang="en-US" dirty="0" err="1"/>
              <a:t>keh</a:t>
            </a:r>
            <a:r>
              <a:rPr lang="en-US" dirty="0"/>
              <a:t> </a:t>
            </a:r>
            <a:r>
              <a:rPr lang="en-US" dirty="0" err="1"/>
              <a:t>diya</a:t>
            </a:r>
            <a:r>
              <a:rPr lang="en-US" dirty="0"/>
              <a:t> </a:t>
            </a:r>
            <a:r>
              <a:rPr lang="en-US" dirty="0" err="1"/>
              <a:t>tha</a:t>
            </a:r>
            <a:r>
              <a:rPr lang="en-US" dirty="0"/>
              <a:t> ek </a:t>
            </a:r>
            <a:r>
              <a:rPr lang="en-US" dirty="0" err="1"/>
              <a:t>baccha</a:t>
            </a:r>
            <a:r>
              <a:rPr lang="en-US" dirty="0"/>
              <a:t> </a:t>
            </a:r>
            <a:r>
              <a:rPr lang="en-US" dirty="0" err="1"/>
              <a:t>bachega</a:t>
            </a:r>
            <a:r>
              <a:rPr lang="en-US" dirty="0"/>
              <a:t> aur </a:t>
            </a:r>
            <a:r>
              <a:rPr lang="en-US" dirty="0" err="1"/>
              <a:t>dusra</a:t>
            </a:r>
            <a:r>
              <a:rPr lang="en-US" dirty="0"/>
              <a:t> </a:t>
            </a:r>
            <a:r>
              <a:rPr lang="en-US" dirty="0" err="1"/>
              <a:t>nahi</a:t>
            </a:r>
            <a:r>
              <a:rPr lang="en-US" dirty="0"/>
              <a:t> </a:t>
            </a:r>
            <a:r>
              <a:rPr lang="en-US" dirty="0" err="1"/>
              <a:t>bachega</a:t>
            </a:r>
            <a:r>
              <a:rPr lang="en-US" dirty="0"/>
              <a:t> </a:t>
            </a:r>
            <a:r>
              <a:rPr lang="en-US" dirty="0" err="1"/>
              <a:t>phir</a:t>
            </a:r>
            <a:r>
              <a:rPr lang="en-US" dirty="0"/>
              <a:t> </a:t>
            </a:r>
            <a:r>
              <a:rPr lang="en-US" dirty="0" err="1"/>
              <a:t>bhi</a:t>
            </a:r>
            <a:r>
              <a:rPr lang="en-US" dirty="0"/>
              <a:t> refer </a:t>
            </a:r>
            <a:r>
              <a:rPr lang="en-US" dirty="0" err="1"/>
              <a:t>nahi</a:t>
            </a:r>
            <a:r>
              <a:rPr lang="en-US" dirty="0"/>
              <a:t> </a:t>
            </a:r>
            <a:r>
              <a:rPr lang="en-US" dirty="0" err="1"/>
              <a:t>ker</a:t>
            </a:r>
            <a:r>
              <a:rPr lang="en-US" dirty="0"/>
              <a:t> </a:t>
            </a:r>
            <a:r>
              <a:rPr lang="en-US" dirty="0" err="1"/>
              <a:t>rahe</a:t>
            </a:r>
            <a:r>
              <a:rPr lang="en-US" dirty="0"/>
              <a:t> the”</a:t>
            </a:r>
          </a:p>
        </p:txBody>
      </p:sp>
      <p:sp>
        <p:nvSpPr>
          <p:cNvPr id="9" name="Rounded Rectangle 8">
            <a:extLst>
              <a:ext uri="{FF2B5EF4-FFF2-40B4-BE49-F238E27FC236}">
                <a16:creationId xmlns:a16="http://schemas.microsoft.com/office/drawing/2014/main" id="{0CF6351F-08F2-5771-CAE7-F9876A2C1823}"/>
              </a:ext>
            </a:extLst>
          </p:cNvPr>
          <p:cNvSpPr/>
          <p:nvPr/>
        </p:nvSpPr>
        <p:spPr>
          <a:xfrm>
            <a:off x="5029200" y="5727752"/>
            <a:ext cx="6979920" cy="1090904"/>
          </a:xfrm>
          <a:prstGeom prst="round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3600" b="1" i="0" u="none" strike="noStrike" kern="1200" cap="none" spc="0" normalizeH="0" baseline="0" noProof="0" dirty="0">
                <a:ln>
                  <a:noFill/>
                </a:ln>
                <a:solidFill>
                  <a:srgbClr val="FFFF00"/>
                </a:solidFill>
                <a:effectLst/>
                <a:highlight>
                  <a:srgbClr val="000000"/>
                </a:highlight>
                <a:uLnTx/>
                <a:uFillTx/>
                <a:latin typeface="Cooper Black" panose="0208090404030B020404" pitchFamily="18" charset="77"/>
                <a:ea typeface="+mn-ea"/>
                <a:cs typeface="+mn-cs"/>
              </a:rPr>
              <a:t>“ </a:t>
            </a:r>
            <a:r>
              <a:rPr lang="en-US" dirty="0"/>
              <a:t>Ambulance le </a:t>
            </a:r>
            <a:r>
              <a:rPr lang="en-US" dirty="0" err="1"/>
              <a:t>jayegi</a:t>
            </a:r>
            <a:r>
              <a:rPr lang="en-US" dirty="0"/>
              <a:t> </a:t>
            </a:r>
            <a:r>
              <a:rPr lang="en-US" dirty="0" err="1"/>
              <a:t>lekin</a:t>
            </a:r>
            <a:r>
              <a:rPr lang="en-US" dirty="0"/>
              <a:t> paisa </a:t>
            </a:r>
            <a:r>
              <a:rPr lang="en-US" dirty="0" err="1"/>
              <a:t>maangti</a:t>
            </a:r>
            <a:r>
              <a:rPr lang="en-US" dirty="0"/>
              <a:t> </a:t>
            </a:r>
            <a:r>
              <a:rPr lang="en-US" dirty="0" err="1"/>
              <a:t>hai</a:t>
            </a:r>
            <a:r>
              <a:rPr lang="en-US" dirty="0"/>
              <a:t> aur </a:t>
            </a:r>
            <a:r>
              <a:rPr lang="en-US" dirty="0" err="1"/>
              <a:t>muft</a:t>
            </a:r>
            <a:r>
              <a:rPr lang="en-US" dirty="0"/>
              <a:t> </a:t>
            </a:r>
            <a:r>
              <a:rPr lang="en-US" dirty="0" err="1"/>
              <a:t>mai</a:t>
            </a:r>
            <a:r>
              <a:rPr lang="en-US" dirty="0"/>
              <a:t> 48 </a:t>
            </a:r>
            <a:r>
              <a:rPr lang="en-US" dirty="0" err="1"/>
              <a:t>ghante</a:t>
            </a:r>
            <a:r>
              <a:rPr lang="en-US" dirty="0"/>
              <a:t> </a:t>
            </a:r>
            <a:r>
              <a:rPr lang="en-US" dirty="0" err="1"/>
              <a:t>rukne</a:t>
            </a:r>
            <a:r>
              <a:rPr lang="en-US" dirty="0"/>
              <a:t> k </a:t>
            </a:r>
            <a:r>
              <a:rPr lang="en-US" dirty="0" err="1"/>
              <a:t>baad</a:t>
            </a:r>
            <a:r>
              <a:rPr lang="en-US" dirty="0"/>
              <a:t> </a:t>
            </a:r>
            <a:r>
              <a:rPr lang="en-US" dirty="0" err="1"/>
              <a:t>lejaati</a:t>
            </a:r>
            <a:r>
              <a:rPr lang="en-US" dirty="0"/>
              <a:t> </a:t>
            </a:r>
            <a:r>
              <a:rPr lang="en-US" dirty="0" err="1"/>
              <a:t>hai</a:t>
            </a:r>
            <a:r>
              <a:rPr lang="en-US" dirty="0"/>
              <a:t> </a:t>
            </a:r>
            <a:r>
              <a:rPr lang="en-US" dirty="0" err="1"/>
              <a:t>jaldi</a:t>
            </a:r>
            <a:r>
              <a:rPr lang="en-US" dirty="0"/>
              <a:t> </a:t>
            </a:r>
            <a:r>
              <a:rPr lang="en-US" dirty="0" err="1"/>
              <a:t>jaane</a:t>
            </a:r>
            <a:r>
              <a:rPr lang="en-US" dirty="0"/>
              <a:t> k </a:t>
            </a:r>
            <a:r>
              <a:rPr lang="en-US" dirty="0" err="1"/>
              <a:t>liye</a:t>
            </a:r>
            <a:r>
              <a:rPr lang="en-US" dirty="0"/>
              <a:t> bolo to paisa </a:t>
            </a:r>
            <a:r>
              <a:rPr lang="en-US" dirty="0" err="1"/>
              <a:t>maangte</a:t>
            </a:r>
            <a:r>
              <a:rPr lang="en-US" dirty="0"/>
              <a:t> </a:t>
            </a:r>
            <a:r>
              <a:rPr lang="en-US" dirty="0" err="1"/>
              <a:t>hai</a:t>
            </a:r>
            <a:r>
              <a:rPr lang="en-US" dirty="0"/>
              <a:t> ”</a:t>
            </a:r>
          </a:p>
        </p:txBody>
      </p:sp>
      <p:sp>
        <p:nvSpPr>
          <p:cNvPr id="2" name="Date Placeholder 1">
            <a:extLst>
              <a:ext uri="{FF2B5EF4-FFF2-40B4-BE49-F238E27FC236}">
                <a16:creationId xmlns:a16="http://schemas.microsoft.com/office/drawing/2014/main" id="{78E64283-4C82-841A-1763-03CC0CDE839A}"/>
              </a:ext>
            </a:extLst>
          </p:cNvPr>
          <p:cNvSpPr>
            <a:spLocks noGrp="1"/>
          </p:cNvSpPr>
          <p:nvPr>
            <p:ph type="dt" sz="half" idx="10"/>
          </p:nvPr>
        </p:nvSpPr>
        <p:spPr/>
        <p:txBody>
          <a:bodyPr/>
          <a:lstStyle/>
          <a:p>
            <a:fld id="{143090C0-D08E-4A66-883B-B2303B03FF36}" type="datetime1">
              <a:rPr lang="en-US" smtClean="0"/>
              <a:t>6/28/23</a:t>
            </a:fld>
            <a:endParaRPr lang="en-US"/>
          </a:p>
        </p:txBody>
      </p:sp>
      <p:sp>
        <p:nvSpPr>
          <p:cNvPr id="6" name="Slide Number Placeholder 5">
            <a:extLst>
              <a:ext uri="{FF2B5EF4-FFF2-40B4-BE49-F238E27FC236}">
                <a16:creationId xmlns:a16="http://schemas.microsoft.com/office/drawing/2014/main" id="{DED5AB6F-1F1B-0907-F54A-621078D9DAC7}"/>
              </a:ext>
            </a:extLst>
          </p:cNvPr>
          <p:cNvSpPr>
            <a:spLocks noGrp="1"/>
          </p:cNvSpPr>
          <p:nvPr>
            <p:ph type="sldNum" sz="quarter" idx="12"/>
          </p:nvPr>
        </p:nvSpPr>
        <p:spPr/>
        <p:txBody>
          <a:bodyPr/>
          <a:lstStyle/>
          <a:p>
            <a:fld id="{5F1D2088-B6C4-FB40-9D2A-23095E6CEC87}" type="slidenum">
              <a:rPr lang="en-US" smtClean="0"/>
              <a:t>14</a:t>
            </a:fld>
            <a:endParaRPr lang="en-US"/>
          </a:p>
        </p:txBody>
      </p:sp>
    </p:spTree>
    <p:extLst>
      <p:ext uri="{BB962C8B-B14F-4D97-AF65-F5344CB8AC3E}">
        <p14:creationId xmlns:p14="http://schemas.microsoft.com/office/powerpoint/2010/main" val="93553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justable Educational Seesaws : Adjustable Pivot Seesaw">
            <a:extLst>
              <a:ext uri="{FF2B5EF4-FFF2-40B4-BE49-F238E27FC236}">
                <a16:creationId xmlns:a16="http://schemas.microsoft.com/office/drawing/2014/main" id="{63453B1B-F861-0F74-6811-2AF377836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8" y="566256"/>
            <a:ext cx="12054842" cy="50137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9F3E9A9-6FB1-7B89-E093-685E344DBD7F}"/>
              </a:ext>
            </a:extLst>
          </p:cNvPr>
          <p:cNvSpPr txBox="1"/>
          <p:nvPr/>
        </p:nvSpPr>
        <p:spPr>
          <a:xfrm>
            <a:off x="274320" y="954876"/>
            <a:ext cx="3177687" cy="646331"/>
          </a:xfrm>
          <a:prstGeom prst="rect">
            <a:avLst/>
          </a:prstGeom>
          <a:noFill/>
        </p:spPr>
        <p:txBody>
          <a:bodyPr wrap="square">
            <a:spAutoFit/>
          </a:bodyPr>
          <a:lstStyle/>
          <a:p>
            <a:pPr algn="ctr" fontAlgn="ctr"/>
            <a:r>
              <a:rPr lang="en-IN" sz="1800" b="0" i="0" u="none" strike="noStrike" dirty="0">
                <a:solidFill>
                  <a:srgbClr val="C00000"/>
                </a:solidFill>
                <a:effectLst/>
                <a:latin typeface="Bodoni MT Black" panose="02070A03080606020203" pitchFamily="18" charset="0"/>
              </a:rPr>
              <a:t>Normalisation of </a:t>
            </a:r>
          </a:p>
          <a:p>
            <a:pPr algn="ctr" fontAlgn="ctr"/>
            <a:r>
              <a:rPr lang="en-IN" sz="1800" b="0" i="0" u="none" strike="noStrike" dirty="0">
                <a:solidFill>
                  <a:srgbClr val="C00000"/>
                </a:solidFill>
                <a:effectLst/>
                <a:latin typeface="Bodoni MT Black" panose="02070A03080606020203" pitchFamily="18" charset="0"/>
              </a:rPr>
              <a:t>Abusive Behaviour, Bribe</a:t>
            </a:r>
          </a:p>
        </p:txBody>
      </p:sp>
      <p:pic>
        <p:nvPicPr>
          <p:cNvPr id="1030" name="Picture 6" descr="Doctor And Patient by SaleFish on Dribbble">
            <a:extLst>
              <a:ext uri="{FF2B5EF4-FFF2-40B4-BE49-F238E27FC236}">
                <a16:creationId xmlns:a16="http://schemas.microsoft.com/office/drawing/2014/main" id="{877EB526-50F7-7733-7EBC-58916E8AA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534" y="1054559"/>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alth Care Doctor GIF by INTO ACT!ON - Find &amp; Share on GIPHY">
            <a:extLst>
              <a:ext uri="{FF2B5EF4-FFF2-40B4-BE49-F238E27FC236}">
                <a16:creationId xmlns:a16="http://schemas.microsoft.com/office/drawing/2014/main" id="{E4195E62-033F-664E-02D5-CC8F02BC68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1996565"/>
            <a:ext cx="1904217" cy="19042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nimation Funny GIF - Animation Funny Scream - Discover &amp; Share GIFs">
            <a:extLst>
              <a:ext uri="{FF2B5EF4-FFF2-40B4-BE49-F238E27FC236}">
                <a16:creationId xmlns:a16="http://schemas.microsoft.com/office/drawing/2014/main" id="{220CCB0B-2B9E-AC5B-ECD5-3876BA1C8E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 y="2881607"/>
            <a:ext cx="2247900" cy="2038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454E3E-6E3A-88E8-4638-DB9A470662B3}"/>
              </a:ext>
            </a:extLst>
          </p:cNvPr>
          <p:cNvSpPr>
            <a:spLocks noGrp="1"/>
          </p:cNvSpPr>
          <p:nvPr>
            <p:ph type="title"/>
          </p:nvPr>
        </p:nvSpPr>
        <p:spPr>
          <a:xfrm>
            <a:off x="838200" y="66637"/>
            <a:ext cx="11353800" cy="499619"/>
          </a:xfrm>
        </p:spPr>
        <p:txBody>
          <a:bodyPr>
            <a:normAutofit fontScale="90000"/>
          </a:bodyPr>
          <a:lstStyle/>
          <a:p>
            <a:r>
              <a:rPr lang="en-US" sz="4400" b="1" dirty="0"/>
              <a:t>FACTORS CONTRIBUTING TO OBSTETRIC VIOLENCE</a:t>
            </a:r>
            <a:endParaRPr lang="en-IN" dirty="0"/>
          </a:p>
        </p:txBody>
      </p:sp>
      <p:sp>
        <p:nvSpPr>
          <p:cNvPr id="6" name="TextBox 5">
            <a:extLst>
              <a:ext uri="{FF2B5EF4-FFF2-40B4-BE49-F238E27FC236}">
                <a16:creationId xmlns:a16="http://schemas.microsoft.com/office/drawing/2014/main" id="{2A268203-C186-56C4-6E6F-895BA3C10462}"/>
              </a:ext>
            </a:extLst>
          </p:cNvPr>
          <p:cNvSpPr txBox="1"/>
          <p:nvPr/>
        </p:nvSpPr>
        <p:spPr>
          <a:xfrm>
            <a:off x="9014313" y="1073235"/>
            <a:ext cx="3177687" cy="923330"/>
          </a:xfrm>
          <a:prstGeom prst="rect">
            <a:avLst/>
          </a:prstGeom>
          <a:noFill/>
        </p:spPr>
        <p:txBody>
          <a:bodyPr wrap="square" rtlCol="0">
            <a:spAutoFit/>
          </a:bodyPr>
          <a:lstStyle/>
          <a:p>
            <a:pPr algn="ctr"/>
            <a:r>
              <a:rPr lang="en-IN" dirty="0">
                <a:solidFill>
                  <a:srgbClr val="C00000"/>
                </a:solidFill>
                <a:latin typeface="Bodoni MT Black" panose="02070A03080606020203" pitchFamily="18" charset="0"/>
              </a:rPr>
              <a:t>Non-compliant Patients</a:t>
            </a:r>
          </a:p>
          <a:p>
            <a:pPr algn="ctr"/>
            <a:r>
              <a:rPr lang="en-IN" dirty="0">
                <a:solidFill>
                  <a:srgbClr val="C00000"/>
                </a:solidFill>
                <a:latin typeface="Bodoni MT Black" panose="02070A03080606020203" pitchFamily="18" charset="0"/>
              </a:rPr>
              <a:t>Lack of Patience</a:t>
            </a:r>
          </a:p>
          <a:p>
            <a:pPr algn="ctr"/>
            <a:r>
              <a:rPr lang="en-IN" dirty="0">
                <a:solidFill>
                  <a:srgbClr val="C00000"/>
                </a:solidFill>
                <a:latin typeface="Bodoni MT Black" panose="02070A03080606020203" pitchFamily="18" charset="0"/>
              </a:rPr>
              <a:t>Case Load</a:t>
            </a:r>
          </a:p>
        </p:txBody>
      </p:sp>
      <p:sp>
        <p:nvSpPr>
          <p:cNvPr id="4" name="TextBox 3">
            <a:extLst>
              <a:ext uri="{FF2B5EF4-FFF2-40B4-BE49-F238E27FC236}">
                <a16:creationId xmlns:a16="http://schemas.microsoft.com/office/drawing/2014/main" id="{4B4229B3-4A8B-240E-D3A3-4A8A06A18656}"/>
              </a:ext>
            </a:extLst>
          </p:cNvPr>
          <p:cNvSpPr txBox="1"/>
          <p:nvPr/>
        </p:nvSpPr>
        <p:spPr>
          <a:xfrm>
            <a:off x="153183" y="5199005"/>
            <a:ext cx="3995907" cy="1569660"/>
          </a:xfrm>
          <a:prstGeom prst="rect">
            <a:avLst/>
          </a:prstGeom>
          <a:blipFill>
            <a:blip r:embed="rId6"/>
            <a:tile tx="0" ty="0" sx="100000" sy="100000" flip="x" algn="tr"/>
          </a:blipFill>
        </p:spPr>
        <p:txBody>
          <a:bodyPr wrap="square">
            <a:spAutoFit/>
          </a:bodyPr>
          <a:lstStyle/>
          <a:p>
            <a:pPr algn="ctr" fontAlgn="ctr"/>
            <a:r>
              <a:rPr lang="en-US" sz="3600" b="0" u="none" strike="noStrike" dirty="0">
                <a:solidFill>
                  <a:schemeClr val="accent1">
                    <a:lumMod val="50000"/>
                  </a:schemeClr>
                </a:solidFill>
                <a:effectLst/>
                <a:latin typeface="Cooper Black" panose="0208090404030B020404" pitchFamily="18" charset="77"/>
              </a:rPr>
              <a:t>“ </a:t>
            </a:r>
            <a:r>
              <a:rPr lang="en-US" sz="2000" b="0" u="none" strike="noStrike" dirty="0">
                <a:solidFill>
                  <a:srgbClr val="000000"/>
                </a:solidFill>
                <a:effectLst/>
              </a:rPr>
              <a:t>Jab </a:t>
            </a:r>
            <a:r>
              <a:rPr lang="en-US" sz="2000" b="0" u="none" strike="noStrike" dirty="0" err="1">
                <a:solidFill>
                  <a:srgbClr val="000000"/>
                </a:solidFill>
                <a:effectLst/>
              </a:rPr>
              <a:t>galti</a:t>
            </a:r>
            <a:r>
              <a:rPr lang="en-US" sz="2000" b="0" u="none" strike="noStrike" dirty="0">
                <a:solidFill>
                  <a:srgbClr val="000000"/>
                </a:solidFill>
                <a:effectLst/>
              </a:rPr>
              <a:t> </a:t>
            </a:r>
            <a:r>
              <a:rPr lang="en-US" sz="2000" b="0" u="none" strike="noStrike" dirty="0" err="1">
                <a:solidFill>
                  <a:srgbClr val="000000"/>
                </a:solidFill>
                <a:effectLst/>
              </a:rPr>
              <a:t>karenge</a:t>
            </a:r>
            <a:r>
              <a:rPr lang="en-US" sz="2000" b="0" u="none" strike="noStrike" dirty="0">
                <a:solidFill>
                  <a:srgbClr val="000000"/>
                </a:solidFill>
                <a:effectLst/>
              </a:rPr>
              <a:t> to </a:t>
            </a:r>
            <a:r>
              <a:rPr lang="en-US" sz="2000" b="0" u="none" strike="noStrike" dirty="0" err="1">
                <a:solidFill>
                  <a:srgbClr val="000000"/>
                </a:solidFill>
                <a:effectLst/>
              </a:rPr>
              <a:t>vo</a:t>
            </a:r>
            <a:r>
              <a:rPr lang="en-US" sz="2000" b="0" u="none" strike="noStrike" dirty="0">
                <a:solidFill>
                  <a:srgbClr val="000000"/>
                </a:solidFill>
                <a:effectLst/>
              </a:rPr>
              <a:t> </a:t>
            </a:r>
            <a:r>
              <a:rPr lang="en-US" sz="2000" b="0" u="none" strike="noStrike" dirty="0" err="1">
                <a:solidFill>
                  <a:srgbClr val="000000"/>
                </a:solidFill>
                <a:effectLst/>
              </a:rPr>
              <a:t>chillaenge</a:t>
            </a:r>
            <a:r>
              <a:rPr lang="en-US" sz="2000" b="0" u="none" strike="noStrike" dirty="0">
                <a:solidFill>
                  <a:srgbClr val="000000"/>
                </a:solidFill>
                <a:effectLst/>
              </a:rPr>
              <a:t> hi. Delivery k </a:t>
            </a:r>
            <a:r>
              <a:rPr lang="en-US" sz="2000" b="0" u="none" strike="noStrike" dirty="0" err="1">
                <a:solidFill>
                  <a:srgbClr val="000000"/>
                </a:solidFill>
                <a:effectLst/>
              </a:rPr>
              <a:t>samay</a:t>
            </a:r>
            <a:r>
              <a:rPr lang="en-US" sz="2000" b="0" u="none" strike="noStrike" dirty="0">
                <a:solidFill>
                  <a:srgbClr val="000000"/>
                </a:solidFill>
                <a:effectLst/>
              </a:rPr>
              <a:t> </a:t>
            </a:r>
            <a:r>
              <a:rPr lang="en-US" sz="2000" b="0" u="none" strike="noStrike" dirty="0" err="1">
                <a:solidFill>
                  <a:srgbClr val="000000"/>
                </a:solidFill>
                <a:effectLst/>
              </a:rPr>
              <a:t>vo</a:t>
            </a:r>
            <a:r>
              <a:rPr lang="en-US" sz="2000" b="0" u="none" strike="noStrike" dirty="0">
                <a:solidFill>
                  <a:srgbClr val="000000"/>
                </a:solidFill>
                <a:effectLst/>
              </a:rPr>
              <a:t> jo </a:t>
            </a:r>
            <a:r>
              <a:rPr lang="en-US" sz="2000" b="0" u="none" strike="noStrike" dirty="0" err="1">
                <a:solidFill>
                  <a:srgbClr val="000000"/>
                </a:solidFill>
                <a:effectLst/>
              </a:rPr>
              <a:t>kahenge</a:t>
            </a:r>
            <a:r>
              <a:rPr lang="en-US" sz="2000" b="0" u="none" strike="noStrike" dirty="0">
                <a:solidFill>
                  <a:srgbClr val="000000"/>
                </a:solidFill>
                <a:effectLst/>
              </a:rPr>
              <a:t> von ahi </a:t>
            </a:r>
            <a:r>
              <a:rPr lang="en-US" sz="2000" b="0" u="none" strike="noStrike" dirty="0" err="1">
                <a:solidFill>
                  <a:srgbClr val="000000"/>
                </a:solidFill>
                <a:effectLst/>
              </a:rPr>
              <a:t>karenge</a:t>
            </a:r>
            <a:r>
              <a:rPr lang="en-US" sz="2000" b="0" u="none" strike="noStrike" dirty="0">
                <a:solidFill>
                  <a:srgbClr val="000000"/>
                </a:solidFill>
                <a:effectLst/>
              </a:rPr>
              <a:t> to </a:t>
            </a:r>
            <a:r>
              <a:rPr lang="en-US" sz="2000" b="0" u="none" strike="noStrike" dirty="0" err="1">
                <a:solidFill>
                  <a:srgbClr val="000000"/>
                </a:solidFill>
                <a:effectLst/>
              </a:rPr>
              <a:t>vo</a:t>
            </a:r>
            <a:r>
              <a:rPr lang="en-US" sz="2000" b="0" u="none" strike="noStrike" dirty="0">
                <a:solidFill>
                  <a:srgbClr val="000000"/>
                </a:solidFill>
                <a:effectLst/>
              </a:rPr>
              <a:t> </a:t>
            </a:r>
            <a:r>
              <a:rPr lang="en-US" sz="2000" b="0" u="none" strike="noStrike" dirty="0" err="1">
                <a:solidFill>
                  <a:srgbClr val="000000"/>
                </a:solidFill>
                <a:effectLst/>
              </a:rPr>
              <a:t>chilaaenge</a:t>
            </a:r>
            <a:r>
              <a:rPr lang="en-US" sz="2000" b="0" u="none" strike="noStrike" dirty="0">
                <a:solidFill>
                  <a:srgbClr val="000000"/>
                </a:solidFill>
                <a:effectLst/>
              </a:rPr>
              <a:t> hi </a:t>
            </a:r>
            <a:r>
              <a:rPr lang="en-US" sz="2000" b="0" u="none" strike="noStrike" dirty="0" err="1">
                <a:solidFill>
                  <a:srgbClr val="000000"/>
                </a:solidFill>
                <a:effectLst/>
              </a:rPr>
              <a:t>na</a:t>
            </a:r>
            <a:r>
              <a:rPr lang="en-US" sz="2000" b="0" u="none" strike="noStrike" dirty="0">
                <a:solidFill>
                  <a:srgbClr val="000000"/>
                </a:solidFill>
                <a:effectLst/>
              </a:rPr>
              <a:t>”</a:t>
            </a:r>
          </a:p>
        </p:txBody>
      </p:sp>
      <p:sp>
        <p:nvSpPr>
          <p:cNvPr id="10" name="TextBox 9">
            <a:extLst>
              <a:ext uri="{FF2B5EF4-FFF2-40B4-BE49-F238E27FC236}">
                <a16:creationId xmlns:a16="http://schemas.microsoft.com/office/drawing/2014/main" id="{490D5F0D-2604-607E-BC75-E086D6B6CD5D}"/>
              </a:ext>
            </a:extLst>
          </p:cNvPr>
          <p:cNvSpPr txBox="1"/>
          <p:nvPr/>
        </p:nvSpPr>
        <p:spPr>
          <a:xfrm>
            <a:off x="5821021" y="5046101"/>
            <a:ext cx="6172200" cy="1692771"/>
          </a:xfrm>
          <a:prstGeom prst="rect">
            <a:avLst/>
          </a:prstGeom>
          <a:blipFill>
            <a:blip r:embed="rId7"/>
            <a:tile tx="0" ty="0" sx="100000" sy="100000" flip="x" algn="tr"/>
          </a:blipFill>
        </p:spPr>
        <p:txBody>
          <a:bodyPr wrap="square">
            <a:spAutoFit/>
          </a:bodyPr>
          <a:lstStyle/>
          <a:p>
            <a:pPr algn="ctr" fontAlgn="ctr"/>
            <a:r>
              <a:rPr lang="en-US" sz="3200" b="0" i="1" u="none" strike="noStrike" dirty="0">
                <a:solidFill>
                  <a:srgbClr val="C00000"/>
                </a:solidFill>
                <a:effectLst/>
                <a:latin typeface="Cooper Black" panose="0208090404030B020404" pitchFamily="18" charset="77"/>
              </a:rPr>
              <a:t>“ </a:t>
            </a:r>
            <a:r>
              <a:rPr lang="en-US" sz="1800" b="0" i="1" u="none" strike="noStrike" dirty="0" err="1">
                <a:solidFill>
                  <a:srgbClr val="000000"/>
                </a:solidFill>
                <a:effectLst/>
                <a:latin typeface="Calibri" panose="020F0502020204030204" pitchFamily="34" charset="0"/>
              </a:rPr>
              <a:t>Unpar</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mai</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thoda</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gussa</a:t>
            </a:r>
            <a:r>
              <a:rPr lang="en-US" sz="1800" b="0" i="1" u="none" strike="noStrike" dirty="0">
                <a:solidFill>
                  <a:srgbClr val="000000"/>
                </a:solidFill>
                <a:effectLst/>
                <a:latin typeface="Calibri" panose="020F0502020204030204" pitchFamily="34" charset="0"/>
              </a:rPr>
              <a:t> ho </a:t>
            </a:r>
            <a:r>
              <a:rPr lang="en-US" sz="1800" b="0" i="1" u="none" strike="noStrike" dirty="0" err="1">
                <a:solidFill>
                  <a:srgbClr val="000000"/>
                </a:solidFill>
                <a:effectLst/>
                <a:latin typeface="Calibri" panose="020F0502020204030204" pitchFamily="34" charset="0"/>
              </a:rPr>
              <a:t>gayi</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thi</a:t>
            </a:r>
            <a:r>
              <a:rPr lang="en-US" sz="1800" b="0" i="1" u="none" strike="noStrike" dirty="0">
                <a:solidFill>
                  <a:srgbClr val="000000"/>
                </a:solidFill>
                <a:effectLst/>
                <a:latin typeface="Calibri" panose="020F0502020204030204" pitchFamily="34" charset="0"/>
              </a:rPr>
              <a:t>…y migrant population </a:t>
            </a:r>
            <a:r>
              <a:rPr lang="en-US" sz="1800" b="0" i="1" u="none" strike="noStrike" dirty="0" err="1">
                <a:solidFill>
                  <a:srgbClr val="000000"/>
                </a:solidFill>
                <a:effectLst/>
                <a:latin typeface="Calibri" panose="020F0502020204030204" pitchFamily="34" charset="0"/>
              </a:rPr>
              <a:t>hai</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seedha</a:t>
            </a:r>
            <a:r>
              <a:rPr lang="en-US" sz="1800" b="0" i="1" u="none" strike="noStrike" dirty="0">
                <a:solidFill>
                  <a:srgbClr val="000000"/>
                </a:solidFill>
                <a:effectLst/>
                <a:latin typeface="Calibri" panose="020F0502020204030204" pitchFamily="34" charset="0"/>
              </a:rPr>
              <a:t> delivery k </a:t>
            </a:r>
            <a:r>
              <a:rPr lang="en-US" sz="1800" b="0" i="1" u="none" strike="noStrike" dirty="0" err="1">
                <a:solidFill>
                  <a:srgbClr val="000000"/>
                </a:solidFill>
                <a:effectLst/>
                <a:latin typeface="Calibri" panose="020F0502020204030204" pitchFamily="34" charset="0"/>
              </a:rPr>
              <a:t>samay</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aate</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hai</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yaha</a:t>
            </a:r>
            <a:r>
              <a:rPr lang="en-US" sz="1800" b="0" i="1" u="none" strike="noStrike" dirty="0">
                <a:solidFill>
                  <a:srgbClr val="000000"/>
                </a:solidFill>
                <a:effectLst/>
                <a:latin typeface="Calibri" panose="020F0502020204030204" pitchFamily="34" charset="0"/>
              </a:rPr>
              <a:t> par </a:t>
            </a:r>
            <a:r>
              <a:rPr lang="en-US" sz="1800" b="0" i="1" u="none" strike="noStrike" dirty="0" err="1">
                <a:solidFill>
                  <a:srgbClr val="000000"/>
                </a:solidFill>
                <a:effectLst/>
                <a:latin typeface="Calibri" panose="020F0502020204030204" pitchFamily="34" charset="0"/>
              </a:rPr>
              <a:t>na</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mamta</a:t>
            </a:r>
            <a:r>
              <a:rPr lang="en-US" sz="1800" b="0" i="1" u="none" strike="noStrike" dirty="0">
                <a:solidFill>
                  <a:srgbClr val="000000"/>
                </a:solidFill>
                <a:effectLst/>
                <a:latin typeface="Calibri" panose="020F0502020204030204" pitchFamily="34" charset="0"/>
              </a:rPr>
              <a:t> card </a:t>
            </a:r>
            <a:r>
              <a:rPr lang="en-US" sz="1800" b="0" i="1" u="none" strike="noStrike" dirty="0" err="1">
                <a:solidFill>
                  <a:srgbClr val="000000"/>
                </a:solidFill>
                <a:effectLst/>
                <a:latin typeface="Calibri" panose="020F0502020204030204" pitchFamily="34" charset="0"/>
              </a:rPr>
              <a:t>banta</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hai</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inka</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na</a:t>
            </a:r>
            <a:r>
              <a:rPr lang="en-US" sz="1800" b="0" i="1" u="none" strike="noStrike" dirty="0">
                <a:solidFill>
                  <a:srgbClr val="000000"/>
                </a:solidFill>
                <a:effectLst/>
                <a:latin typeface="Calibri" panose="020F0502020204030204" pitchFamily="34" charset="0"/>
              </a:rPr>
              <a:t> koi test ho </a:t>
            </a:r>
            <a:r>
              <a:rPr lang="en-US" sz="1800" b="0" i="1" u="none" strike="noStrike" dirty="0" err="1">
                <a:solidFill>
                  <a:srgbClr val="000000"/>
                </a:solidFill>
                <a:effectLst/>
                <a:latin typeface="Calibri" panose="020F0502020204030204" pitchFamily="34" charset="0"/>
              </a:rPr>
              <a:t>rakha</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hota</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hai</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aise</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mai</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takleef</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hoti</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hai</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humko</a:t>
            </a:r>
            <a:r>
              <a:rPr lang="en-US" sz="1800" b="0" i="1" u="none" strike="noStrike" dirty="0">
                <a:solidFill>
                  <a:srgbClr val="000000"/>
                </a:solidFill>
                <a:effectLst/>
                <a:latin typeface="Calibri" panose="020F0502020204030204" pitchFamily="34" charset="0"/>
              </a:rPr>
              <a:t>. Na sickle cell </a:t>
            </a:r>
            <a:r>
              <a:rPr lang="en-US" sz="1800" b="0" i="1" u="none" strike="noStrike" dirty="0" err="1">
                <a:solidFill>
                  <a:srgbClr val="000000"/>
                </a:solidFill>
                <a:effectLst/>
                <a:latin typeface="Calibri" panose="020F0502020204030204" pitchFamily="34" charset="0"/>
              </a:rPr>
              <a:t>pata</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hai</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na</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HbsAg</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aise</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mai</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kya</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ker</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sakte</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hai</a:t>
            </a:r>
            <a:r>
              <a:rPr lang="en-US" sz="1800" b="0" i="1" u="none" strike="noStrike" dirty="0">
                <a:solidFill>
                  <a:srgbClr val="000000"/>
                </a:solidFill>
                <a:effectLst/>
                <a:latin typeface="Calibri" panose="020F0502020204030204" pitchFamily="34" charset="0"/>
              </a:rPr>
              <a:t>” </a:t>
            </a:r>
          </a:p>
        </p:txBody>
      </p:sp>
      <p:sp>
        <p:nvSpPr>
          <p:cNvPr id="3" name="Date Placeholder 2">
            <a:extLst>
              <a:ext uri="{FF2B5EF4-FFF2-40B4-BE49-F238E27FC236}">
                <a16:creationId xmlns:a16="http://schemas.microsoft.com/office/drawing/2014/main" id="{35507D44-DCC8-F130-C81F-8BAF8F9268B1}"/>
              </a:ext>
            </a:extLst>
          </p:cNvPr>
          <p:cNvSpPr>
            <a:spLocks noGrp="1"/>
          </p:cNvSpPr>
          <p:nvPr>
            <p:ph type="dt" sz="half" idx="10"/>
          </p:nvPr>
        </p:nvSpPr>
        <p:spPr/>
        <p:txBody>
          <a:bodyPr/>
          <a:lstStyle/>
          <a:p>
            <a:fld id="{4224BDF7-8AF3-4D2E-A084-13B15DFDFD6F}" type="datetime1">
              <a:rPr lang="en-US" smtClean="0"/>
              <a:t>6/28/23</a:t>
            </a:fld>
            <a:endParaRPr lang="en-US"/>
          </a:p>
        </p:txBody>
      </p:sp>
      <p:sp>
        <p:nvSpPr>
          <p:cNvPr id="7" name="Slide Number Placeholder 6">
            <a:extLst>
              <a:ext uri="{FF2B5EF4-FFF2-40B4-BE49-F238E27FC236}">
                <a16:creationId xmlns:a16="http://schemas.microsoft.com/office/drawing/2014/main" id="{E8E5FC10-39BB-966B-FF0B-BCF8C86E4562}"/>
              </a:ext>
            </a:extLst>
          </p:cNvPr>
          <p:cNvSpPr>
            <a:spLocks noGrp="1"/>
          </p:cNvSpPr>
          <p:nvPr>
            <p:ph type="sldNum" sz="quarter" idx="12"/>
          </p:nvPr>
        </p:nvSpPr>
        <p:spPr/>
        <p:txBody>
          <a:bodyPr/>
          <a:lstStyle/>
          <a:p>
            <a:fld id="{5F1D2088-B6C4-FB40-9D2A-23095E6CEC87}" type="slidenum">
              <a:rPr lang="en-US" smtClean="0"/>
              <a:t>15</a:t>
            </a:fld>
            <a:endParaRPr lang="en-US"/>
          </a:p>
        </p:txBody>
      </p:sp>
    </p:spTree>
    <p:extLst>
      <p:ext uri="{BB962C8B-B14F-4D97-AF65-F5344CB8AC3E}">
        <p14:creationId xmlns:p14="http://schemas.microsoft.com/office/powerpoint/2010/main" val="5618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8F5D6-03BF-A9E4-FE9F-D71255A2B38B}"/>
              </a:ext>
            </a:extLst>
          </p:cNvPr>
          <p:cNvSpPr>
            <a:spLocks noGrp="1"/>
          </p:cNvSpPr>
          <p:nvPr>
            <p:ph type="title"/>
          </p:nvPr>
        </p:nvSpPr>
        <p:spPr>
          <a:xfrm>
            <a:off x="1490471" y="805847"/>
            <a:ext cx="10515600" cy="735203"/>
          </a:xfrm>
        </p:spPr>
        <p:txBody>
          <a:bodyPr>
            <a:normAutofit fontScale="90000"/>
          </a:bodyPr>
          <a:lstStyle/>
          <a:p>
            <a:r>
              <a:rPr lang="en-US" sz="5400" b="1" dirty="0"/>
              <a:t>IMPACT OF OBSTETRIC VIOLENCE</a:t>
            </a:r>
            <a:endParaRPr lang="en-IN" sz="5400" dirty="0"/>
          </a:p>
        </p:txBody>
      </p:sp>
      <p:sp>
        <p:nvSpPr>
          <p:cNvPr id="14"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CDF34338-1794-26FF-E914-E2E347973DC5}"/>
              </a:ext>
            </a:extLst>
          </p:cNvPr>
          <p:cNvGraphicFramePr>
            <a:graphicFrameLocks noGrp="1"/>
          </p:cNvGraphicFramePr>
          <p:nvPr>
            <p:ph idx="1"/>
            <p:extLst>
              <p:ext uri="{D42A27DB-BD31-4B8C-83A1-F6EECF244321}">
                <p14:modId xmlns:p14="http://schemas.microsoft.com/office/powerpoint/2010/main" val="4185952803"/>
              </p:ext>
            </p:extLst>
          </p:nvPr>
        </p:nvGraphicFramePr>
        <p:xfrm>
          <a:off x="838200" y="2007109"/>
          <a:ext cx="10515600" cy="2967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3A7EA66-B3EA-6A8A-B490-AFB1DBC14398}"/>
              </a:ext>
            </a:extLst>
          </p:cNvPr>
          <p:cNvSpPr txBox="1"/>
          <p:nvPr/>
        </p:nvSpPr>
        <p:spPr>
          <a:xfrm>
            <a:off x="838200" y="4989160"/>
            <a:ext cx="3291840" cy="1477328"/>
          </a:xfrm>
          <a:prstGeom prst="rect">
            <a:avLst/>
          </a:prstGeom>
          <a:noFill/>
          <a:ln>
            <a:solidFill>
              <a:srgbClr val="00B050"/>
            </a:solidFill>
          </a:ln>
        </p:spPr>
        <p:txBody>
          <a:bodyPr wrap="square" rtlCol="0">
            <a:spAutoFit/>
          </a:bodyPr>
          <a:lstStyle/>
          <a:p>
            <a:pPr algn="ctr"/>
            <a:r>
              <a:rPr lang="en-US" sz="1800" b="0" i="1" u="none" strike="noStrike" dirty="0">
                <a:solidFill>
                  <a:srgbClr val="000000"/>
                </a:solidFill>
                <a:effectLst/>
                <a:latin typeface="Calibri" panose="020F0502020204030204" pitchFamily="34" charset="0"/>
              </a:rPr>
              <a:t>“koi patient ko </a:t>
            </a:r>
            <a:r>
              <a:rPr lang="en-US" sz="1800" b="0" i="1" u="none" strike="noStrike" dirty="0" err="1">
                <a:solidFill>
                  <a:srgbClr val="000000"/>
                </a:solidFill>
                <a:effectLst/>
                <a:latin typeface="Calibri" panose="020F0502020204030204" pitchFamily="34" charset="0"/>
              </a:rPr>
              <a:t>sunta</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nahi</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hai.galat</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tarha</a:t>
            </a:r>
            <a:r>
              <a:rPr lang="en-US" sz="1800" b="0" i="1" u="none" strike="noStrike" dirty="0">
                <a:solidFill>
                  <a:srgbClr val="000000"/>
                </a:solidFill>
                <a:effectLst/>
                <a:latin typeface="Calibri" panose="020F0502020204030204" pitchFamily="34" charset="0"/>
              </a:rPr>
              <a:t> se </a:t>
            </a:r>
            <a:r>
              <a:rPr lang="en-US" sz="1800" b="0" i="1" u="none" strike="noStrike" dirty="0" err="1">
                <a:solidFill>
                  <a:srgbClr val="000000"/>
                </a:solidFill>
                <a:effectLst/>
                <a:latin typeface="Calibri" panose="020F0502020204030204" pitchFamily="34" charset="0"/>
              </a:rPr>
              <a:t>bolte</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hai</a:t>
            </a:r>
            <a:r>
              <a:rPr lang="en-US" sz="1800" b="0" i="1" u="none" strike="noStrike" dirty="0">
                <a:solidFill>
                  <a:srgbClr val="000000"/>
                </a:solidFill>
                <a:effectLst/>
                <a:latin typeface="Calibri" panose="020F0502020204030204" pitchFamily="34" charset="0"/>
              </a:rPr>
              <a:t>… patient </a:t>
            </a:r>
            <a:r>
              <a:rPr lang="en-US" sz="1800" b="0" i="1" u="none" strike="noStrike" dirty="0" err="1">
                <a:solidFill>
                  <a:srgbClr val="000000"/>
                </a:solidFill>
                <a:effectLst/>
                <a:latin typeface="Calibri" panose="020F0502020204030204" pitchFamily="34" charset="0"/>
              </a:rPr>
              <a:t>bhot</a:t>
            </a:r>
            <a:r>
              <a:rPr lang="en-US" sz="1800" b="0" i="1" u="none" strike="noStrike" dirty="0">
                <a:solidFill>
                  <a:srgbClr val="000000"/>
                </a:solidFill>
                <a:effectLst/>
                <a:latin typeface="Calibri" panose="020F0502020204030204" pitchFamily="34" charset="0"/>
              </a:rPr>
              <a:t> conservative </a:t>
            </a:r>
            <a:r>
              <a:rPr lang="en-US" sz="1800" b="0" i="1" u="none" strike="noStrike" dirty="0" err="1">
                <a:solidFill>
                  <a:srgbClr val="000000"/>
                </a:solidFill>
                <a:effectLst/>
                <a:latin typeface="Calibri" panose="020F0502020204030204" pitchFamily="34" charset="0"/>
              </a:rPr>
              <a:t>hai</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gav</a:t>
            </a:r>
            <a:r>
              <a:rPr lang="en-US" sz="1800" b="0" i="1" u="none" strike="noStrike" dirty="0">
                <a:solidFill>
                  <a:srgbClr val="000000"/>
                </a:solidFill>
                <a:effectLst/>
                <a:latin typeface="Calibri" panose="020F0502020204030204" pitchFamily="34" charset="0"/>
              </a:rPr>
              <a:t> se </a:t>
            </a:r>
            <a:r>
              <a:rPr lang="en-US" sz="1800" b="0" i="1" u="none" strike="noStrike" dirty="0" err="1">
                <a:solidFill>
                  <a:srgbClr val="000000"/>
                </a:solidFill>
                <a:effectLst/>
                <a:latin typeface="Calibri" panose="020F0502020204030204" pitchFamily="34" charset="0"/>
              </a:rPr>
              <a:t>aate</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jaate</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hai</a:t>
            </a:r>
            <a:r>
              <a:rPr lang="en-US" sz="1800" b="0" i="1" u="none" strike="noStrike" dirty="0">
                <a:solidFill>
                  <a:srgbClr val="000000"/>
                </a:solidFill>
                <a:effectLst/>
                <a:latin typeface="Calibri" panose="020F0502020204030204" pitchFamily="34" charset="0"/>
              </a:rPr>
              <a:t> to </a:t>
            </a:r>
            <a:r>
              <a:rPr lang="en-US" sz="1800" b="0" i="1" u="none" strike="noStrike" dirty="0" err="1">
                <a:solidFill>
                  <a:srgbClr val="000000"/>
                </a:solidFill>
                <a:effectLst/>
                <a:latin typeface="Calibri" panose="020F0502020204030204" pitchFamily="34" charset="0"/>
              </a:rPr>
              <a:t>vo</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udher</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jaane</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mai</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derte</a:t>
            </a:r>
            <a:r>
              <a:rPr lang="en-US" sz="1800" b="0" i="1" u="none" strike="noStrike" dirty="0">
                <a:solidFill>
                  <a:srgbClr val="000000"/>
                </a:solidFill>
                <a:effectLst/>
                <a:latin typeface="Calibri" panose="020F0502020204030204" pitchFamily="34" charset="0"/>
              </a:rPr>
              <a:t> </a:t>
            </a:r>
            <a:r>
              <a:rPr lang="en-US" sz="1800" b="0" i="1" u="none" strike="noStrike" dirty="0" err="1">
                <a:solidFill>
                  <a:srgbClr val="000000"/>
                </a:solidFill>
                <a:effectLst/>
                <a:latin typeface="Calibri" panose="020F0502020204030204" pitchFamily="34" charset="0"/>
              </a:rPr>
              <a:t>hai</a:t>
            </a:r>
            <a:r>
              <a:rPr lang="en-US" sz="1800" b="0" i="1" u="none" strike="noStrike" dirty="0">
                <a:solidFill>
                  <a:srgbClr val="000000"/>
                </a:solidFill>
                <a:effectLst/>
                <a:latin typeface="Calibri" panose="020F0502020204030204" pitchFamily="34" charset="0"/>
              </a:rPr>
              <a:t>”</a:t>
            </a:r>
            <a:endParaRPr lang="en-US" i="1" dirty="0"/>
          </a:p>
        </p:txBody>
      </p:sp>
      <p:sp>
        <p:nvSpPr>
          <p:cNvPr id="9" name="TextBox 8">
            <a:extLst>
              <a:ext uri="{FF2B5EF4-FFF2-40B4-BE49-F238E27FC236}">
                <a16:creationId xmlns:a16="http://schemas.microsoft.com/office/drawing/2014/main" id="{CF34B02F-B0BD-C1DD-A971-4C98721E28E1}"/>
              </a:ext>
            </a:extLst>
          </p:cNvPr>
          <p:cNvSpPr txBox="1"/>
          <p:nvPr/>
        </p:nvSpPr>
        <p:spPr>
          <a:xfrm>
            <a:off x="7879082" y="4728493"/>
            <a:ext cx="4126989" cy="2031325"/>
          </a:xfrm>
          <a:prstGeom prst="rect">
            <a:avLst/>
          </a:prstGeom>
          <a:noFill/>
          <a:ln>
            <a:solidFill>
              <a:srgbClr val="00B050"/>
            </a:solidFill>
          </a:ln>
        </p:spPr>
        <p:txBody>
          <a:bodyPr wrap="square" rtlCol="0">
            <a:spAutoFit/>
          </a:bodyPr>
          <a:lstStyle/>
          <a:p>
            <a:r>
              <a:rPr lang="en-US" i="1" dirty="0"/>
              <a:t>“</a:t>
            </a:r>
            <a:r>
              <a:rPr lang="en-US" i="1" dirty="0" err="1"/>
              <a:t>vo</a:t>
            </a:r>
            <a:r>
              <a:rPr lang="en-US" i="1" dirty="0"/>
              <a:t> subha 10 </a:t>
            </a:r>
            <a:r>
              <a:rPr lang="en-US" i="1" dirty="0" err="1"/>
              <a:t>baje</a:t>
            </a:r>
            <a:r>
              <a:rPr lang="en-US" i="1" dirty="0"/>
              <a:t> </a:t>
            </a:r>
            <a:r>
              <a:rPr lang="en-US" i="1" dirty="0" err="1"/>
              <a:t>gaya</a:t>
            </a:r>
            <a:r>
              <a:rPr lang="en-US" i="1" dirty="0"/>
              <a:t> </a:t>
            </a:r>
            <a:r>
              <a:rPr lang="en-US" i="1" dirty="0" err="1"/>
              <a:t>th</a:t>
            </a:r>
            <a:r>
              <a:rPr lang="en-US" i="1" dirty="0"/>
              <a:t> PHC se refer hoke </a:t>
            </a:r>
            <a:r>
              <a:rPr lang="en-US" i="1" dirty="0" err="1"/>
              <a:t>gaye</a:t>
            </a:r>
            <a:r>
              <a:rPr lang="en-US" i="1" dirty="0"/>
              <a:t> the  bleeding </a:t>
            </a:r>
            <a:r>
              <a:rPr lang="en-US" i="1" dirty="0" err="1"/>
              <a:t>tha</a:t>
            </a:r>
            <a:r>
              <a:rPr lang="en-US" i="1" dirty="0"/>
              <a:t> </a:t>
            </a:r>
            <a:r>
              <a:rPr lang="en-US" i="1" dirty="0" err="1"/>
              <a:t>thoda</a:t>
            </a:r>
            <a:r>
              <a:rPr lang="en-US" i="1" dirty="0"/>
              <a:t> </a:t>
            </a:r>
            <a:r>
              <a:rPr lang="en-US" i="1" dirty="0" err="1"/>
              <a:t>sa</a:t>
            </a:r>
            <a:r>
              <a:rPr lang="en-US" i="1" dirty="0"/>
              <a:t> to </a:t>
            </a:r>
            <a:r>
              <a:rPr lang="en-US" i="1" dirty="0" err="1"/>
              <a:t>shaam</a:t>
            </a:r>
            <a:r>
              <a:rPr lang="en-US" i="1" dirty="0"/>
              <a:t> ko 4 </a:t>
            </a:r>
            <a:r>
              <a:rPr lang="en-US" i="1" dirty="0" err="1"/>
              <a:t>baje</a:t>
            </a:r>
            <a:r>
              <a:rPr lang="en-US" i="1" dirty="0"/>
              <a:t> table per </a:t>
            </a:r>
            <a:r>
              <a:rPr lang="en-US" i="1" dirty="0" err="1"/>
              <a:t>liya</a:t>
            </a:r>
            <a:r>
              <a:rPr lang="en-US" i="1" dirty="0"/>
              <a:t> </a:t>
            </a:r>
            <a:r>
              <a:rPr lang="en-US" i="1" dirty="0" err="1"/>
              <a:t>tha</a:t>
            </a:r>
            <a:r>
              <a:rPr lang="en-US" i="1" dirty="0"/>
              <a:t>, transverse lie ka patient </a:t>
            </a:r>
            <a:r>
              <a:rPr lang="en-US" i="1" dirty="0" err="1"/>
              <a:t>thi</a:t>
            </a:r>
            <a:r>
              <a:rPr lang="en-US" i="1" dirty="0"/>
              <a:t> operation </a:t>
            </a:r>
            <a:r>
              <a:rPr lang="en-US" i="1" dirty="0" err="1"/>
              <a:t>hona</a:t>
            </a:r>
            <a:r>
              <a:rPr lang="en-US" i="1" dirty="0"/>
              <a:t> </a:t>
            </a:r>
            <a:r>
              <a:rPr lang="en-US" i="1" dirty="0" err="1"/>
              <a:t>tha</a:t>
            </a:r>
            <a:r>
              <a:rPr lang="en-US" i="1" dirty="0"/>
              <a:t> </a:t>
            </a:r>
            <a:r>
              <a:rPr lang="en-US" i="1" dirty="0" err="1"/>
              <a:t>pata</a:t>
            </a:r>
            <a:r>
              <a:rPr lang="en-US" i="1" dirty="0"/>
              <a:t> </a:t>
            </a:r>
            <a:r>
              <a:rPr lang="en-US" i="1" dirty="0" err="1"/>
              <a:t>nahi</a:t>
            </a:r>
            <a:r>
              <a:rPr lang="en-US" i="1" dirty="0"/>
              <a:t> kyu </a:t>
            </a:r>
            <a:r>
              <a:rPr lang="en-US" i="1" dirty="0" err="1"/>
              <a:t>nahi</a:t>
            </a:r>
            <a:r>
              <a:rPr lang="en-US" i="1" dirty="0"/>
              <a:t> </a:t>
            </a:r>
            <a:r>
              <a:rPr lang="en-US" i="1" dirty="0" err="1"/>
              <a:t>kiya</a:t>
            </a:r>
            <a:r>
              <a:rPr lang="en-US" i="1" dirty="0"/>
              <a:t>. to </a:t>
            </a:r>
            <a:r>
              <a:rPr lang="en-US" i="1" dirty="0" err="1"/>
              <a:t>kuch</a:t>
            </a:r>
            <a:r>
              <a:rPr lang="en-US" i="1" dirty="0"/>
              <a:t> collapse </a:t>
            </a:r>
            <a:r>
              <a:rPr lang="en-US" i="1" dirty="0" err="1"/>
              <a:t>jaisa</a:t>
            </a:r>
            <a:r>
              <a:rPr lang="en-US" i="1" dirty="0"/>
              <a:t> </a:t>
            </a:r>
            <a:r>
              <a:rPr lang="en-US" i="1" dirty="0" err="1"/>
              <a:t>hua</a:t>
            </a:r>
            <a:r>
              <a:rPr lang="en-US" i="1" dirty="0"/>
              <a:t> to maternal death ho </a:t>
            </a:r>
            <a:r>
              <a:rPr lang="en-US" i="1" dirty="0" err="1"/>
              <a:t>gaya</a:t>
            </a:r>
            <a:r>
              <a:rPr lang="en-US" i="1" dirty="0"/>
              <a:t> </a:t>
            </a:r>
            <a:r>
              <a:rPr lang="en-US" i="1" dirty="0" err="1"/>
              <a:t>tha</a:t>
            </a:r>
            <a:r>
              <a:rPr lang="en-US" i="1" dirty="0"/>
              <a:t>.”</a:t>
            </a:r>
          </a:p>
        </p:txBody>
      </p:sp>
      <p:sp>
        <p:nvSpPr>
          <p:cNvPr id="10" name="TextBox 9">
            <a:extLst>
              <a:ext uri="{FF2B5EF4-FFF2-40B4-BE49-F238E27FC236}">
                <a16:creationId xmlns:a16="http://schemas.microsoft.com/office/drawing/2014/main" id="{EE59E0F2-BB01-A0B4-A4FD-DCD7FD26BAA3}"/>
              </a:ext>
            </a:extLst>
          </p:cNvPr>
          <p:cNvSpPr txBox="1"/>
          <p:nvPr/>
        </p:nvSpPr>
        <p:spPr>
          <a:xfrm>
            <a:off x="4806696" y="4989160"/>
            <a:ext cx="2575560" cy="1754326"/>
          </a:xfrm>
          <a:prstGeom prst="rect">
            <a:avLst/>
          </a:prstGeom>
          <a:noFill/>
          <a:ln>
            <a:solidFill>
              <a:srgbClr val="00B050"/>
            </a:solidFill>
          </a:ln>
        </p:spPr>
        <p:txBody>
          <a:bodyPr wrap="square" rtlCol="0">
            <a:spAutoFit/>
          </a:bodyPr>
          <a:lstStyle/>
          <a:p>
            <a:pPr algn="ctr"/>
            <a:r>
              <a:rPr lang="en-US" sz="1800" i="1" dirty="0">
                <a:effectLst/>
                <a:latin typeface="Calibri" panose="020F0502020204030204" pitchFamily="34" charset="0"/>
                <a:ea typeface="Calibri" panose="020F0502020204030204" pitchFamily="34" charset="0"/>
                <a:cs typeface="Times New Roman" panose="02020603050405020304" pitchFamily="18" charset="0"/>
              </a:rPr>
              <a:t>“Phone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kerte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hai</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ager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gaadi</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nahi</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aayi</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jaldi</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jaise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humare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yaha</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road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nahi</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hai</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to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Jyada</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se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jyada</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delivery hui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jaati</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hai</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gharan</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mai</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endParaRPr lang="en-IN"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55EF262D-4D71-8FFC-6319-B08A3FB1E02D}"/>
              </a:ext>
            </a:extLst>
          </p:cNvPr>
          <p:cNvSpPr>
            <a:spLocks noGrp="1"/>
          </p:cNvSpPr>
          <p:nvPr>
            <p:ph type="dt" sz="half" idx="10"/>
          </p:nvPr>
        </p:nvSpPr>
        <p:spPr/>
        <p:txBody>
          <a:bodyPr/>
          <a:lstStyle/>
          <a:p>
            <a:fld id="{EF6FC748-C576-4DC3-88C2-5DD02274F34B}" type="datetime1">
              <a:rPr lang="en-US" smtClean="0"/>
              <a:t>6/28/23</a:t>
            </a:fld>
            <a:endParaRPr lang="en-US"/>
          </a:p>
        </p:txBody>
      </p:sp>
      <p:sp>
        <p:nvSpPr>
          <p:cNvPr id="4" name="Slide Number Placeholder 3">
            <a:extLst>
              <a:ext uri="{FF2B5EF4-FFF2-40B4-BE49-F238E27FC236}">
                <a16:creationId xmlns:a16="http://schemas.microsoft.com/office/drawing/2014/main" id="{2ADE0F47-5DD7-2C42-C878-A21D9E430BE6}"/>
              </a:ext>
            </a:extLst>
          </p:cNvPr>
          <p:cNvSpPr>
            <a:spLocks noGrp="1"/>
          </p:cNvSpPr>
          <p:nvPr>
            <p:ph type="sldNum" sz="quarter" idx="12"/>
          </p:nvPr>
        </p:nvSpPr>
        <p:spPr/>
        <p:txBody>
          <a:bodyPr/>
          <a:lstStyle/>
          <a:p>
            <a:fld id="{5F1D2088-B6C4-FB40-9D2A-23095E6CEC87}" type="slidenum">
              <a:rPr lang="en-US" smtClean="0"/>
              <a:t>16</a:t>
            </a:fld>
            <a:endParaRPr lang="en-US"/>
          </a:p>
        </p:txBody>
      </p:sp>
    </p:spTree>
    <p:extLst>
      <p:ext uri="{BB962C8B-B14F-4D97-AF65-F5344CB8AC3E}">
        <p14:creationId xmlns:p14="http://schemas.microsoft.com/office/powerpoint/2010/main" val="167846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8327A86-14A9-0C69-774E-26F1D55C172D}"/>
              </a:ext>
            </a:extLst>
          </p:cNvPr>
          <p:cNvSpPr>
            <a:spLocks noGrp="1"/>
          </p:cNvSpPr>
          <p:nvPr>
            <p:ph type="ctrTitle"/>
          </p:nvPr>
        </p:nvSpPr>
        <p:spPr>
          <a:xfrm>
            <a:off x="1314824" y="735106"/>
            <a:ext cx="10053763" cy="2928470"/>
          </a:xfrm>
        </p:spPr>
        <p:txBody>
          <a:bodyPr anchor="b">
            <a:normAutofit/>
          </a:bodyPr>
          <a:lstStyle/>
          <a:p>
            <a:pPr algn="l"/>
            <a:r>
              <a:rPr lang="en-IN" sz="4800" dirty="0">
                <a:solidFill>
                  <a:srgbClr val="FFFFFF"/>
                </a:solidFill>
              </a:rPr>
              <a:t>Discussion</a:t>
            </a:r>
          </a:p>
        </p:txBody>
      </p:sp>
      <p:sp>
        <p:nvSpPr>
          <p:cNvPr id="4" name="Date Placeholder 3">
            <a:extLst>
              <a:ext uri="{FF2B5EF4-FFF2-40B4-BE49-F238E27FC236}">
                <a16:creationId xmlns:a16="http://schemas.microsoft.com/office/drawing/2014/main" id="{DE904D50-1005-FAF3-6506-48BA780B564A}"/>
              </a:ext>
            </a:extLst>
          </p:cNvPr>
          <p:cNvSpPr>
            <a:spLocks noGrp="1"/>
          </p:cNvSpPr>
          <p:nvPr>
            <p:ph type="dt" sz="half" idx="10"/>
          </p:nvPr>
        </p:nvSpPr>
        <p:spPr>
          <a:xfrm>
            <a:off x="8970264" y="6446837"/>
            <a:ext cx="2743200" cy="365125"/>
          </a:xfrm>
        </p:spPr>
        <p:txBody>
          <a:bodyPr>
            <a:normAutofit/>
          </a:bodyPr>
          <a:lstStyle/>
          <a:p>
            <a:pPr algn="r">
              <a:spcAft>
                <a:spcPts val="600"/>
              </a:spcAft>
            </a:pPr>
            <a:fld id="{2A706DA7-52E7-4659-BD7E-A9BDD7EC5BE4}" type="datetime1">
              <a:rPr lang="en-US" sz="1100">
                <a:solidFill>
                  <a:schemeClr val="tx1">
                    <a:lumMod val="50000"/>
                    <a:lumOff val="50000"/>
                  </a:schemeClr>
                </a:solidFill>
              </a:rPr>
              <a:pPr algn="r">
                <a:spcAft>
                  <a:spcPts val="600"/>
                </a:spcAft>
              </a:pPr>
              <a:t>6/28/23</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B48F4A2A-4E06-413C-9CB2-40E59D48AA41}"/>
              </a:ext>
            </a:extLst>
          </p:cNvPr>
          <p:cNvSpPr>
            <a:spLocks noGrp="1"/>
          </p:cNvSpPr>
          <p:nvPr>
            <p:ph type="sldNum" sz="quarter" idx="12"/>
          </p:nvPr>
        </p:nvSpPr>
        <p:spPr>
          <a:xfrm>
            <a:off x="11704320" y="6446837"/>
            <a:ext cx="448056" cy="365125"/>
          </a:xfrm>
        </p:spPr>
        <p:txBody>
          <a:bodyPr>
            <a:normAutofit/>
          </a:bodyPr>
          <a:lstStyle/>
          <a:p>
            <a:pPr>
              <a:spcAft>
                <a:spcPts val="600"/>
              </a:spcAft>
            </a:pPr>
            <a:fld id="{5F1D2088-B6C4-FB40-9D2A-23095E6CEC87}" type="slidenum">
              <a:rPr lang="en-US" sz="1100">
                <a:solidFill>
                  <a:schemeClr val="tx1">
                    <a:lumMod val="50000"/>
                    <a:lumOff val="50000"/>
                  </a:schemeClr>
                </a:solidFill>
              </a:rPr>
              <a:pPr>
                <a:spcAft>
                  <a:spcPts val="600"/>
                </a:spcAft>
              </a:pPr>
              <a:t>17</a:t>
            </a:fld>
            <a:endParaRPr lang="en-US" sz="1100">
              <a:solidFill>
                <a:schemeClr val="tx1">
                  <a:lumMod val="50000"/>
                  <a:lumOff val="50000"/>
                </a:schemeClr>
              </a:solidFill>
            </a:endParaRPr>
          </a:p>
        </p:txBody>
      </p:sp>
    </p:spTree>
    <p:extLst>
      <p:ext uri="{BB962C8B-B14F-4D97-AF65-F5344CB8AC3E}">
        <p14:creationId xmlns:p14="http://schemas.microsoft.com/office/powerpoint/2010/main" val="3710885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261CEC2-1695-586A-C9F4-8A4452125643}"/>
              </a:ext>
            </a:extLst>
          </p:cNvPr>
          <p:cNvSpPr/>
          <p:nvPr/>
        </p:nvSpPr>
        <p:spPr>
          <a:xfrm>
            <a:off x="422031" y="2259818"/>
            <a:ext cx="11347938" cy="1885695"/>
          </a:xfrm>
          <a:prstGeom prst="rect">
            <a:avLst/>
          </a:prstGeom>
          <a:blipFill>
            <a:blip r:embed="rId2"/>
            <a:tile tx="0" ty="0" sx="100000" sy="100000" flip="x" algn="tr"/>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11A90F9-B3DC-DD31-8D40-A34FD7FA1455}"/>
              </a:ext>
            </a:extLst>
          </p:cNvPr>
          <p:cNvSpPr/>
          <p:nvPr/>
        </p:nvSpPr>
        <p:spPr>
          <a:xfrm>
            <a:off x="422031" y="169649"/>
            <a:ext cx="11347938" cy="1885695"/>
          </a:xfrm>
          <a:prstGeom prst="rect">
            <a:avLst/>
          </a:prstGeom>
          <a:blipFill>
            <a:blip r:embed="rId3"/>
            <a:tile tx="0" ty="0" sx="100000" sy="100000" flip="x" algn="tr"/>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6FD2A2F2-E993-4280-4521-7F541BEE3710}"/>
              </a:ext>
            </a:extLst>
          </p:cNvPr>
          <p:cNvSpPr>
            <a:spLocks noGrp="1"/>
          </p:cNvSpPr>
          <p:nvPr>
            <p:ph type="dt" sz="half" idx="10"/>
          </p:nvPr>
        </p:nvSpPr>
        <p:spPr/>
        <p:txBody>
          <a:bodyPr/>
          <a:lstStyle/>
          <a:p>
            <a:fld id="{94FC29A1-9CE4-4F00-9C89-A789DDEC8881}" type="datetime1">
              <a:rPr lang="en-US" smtClean="0"/>
              <a:t>6/28/23</a:t>
            </a:fld>
            <a:endParaRPr lang="en-US"/>
          </a:p>
        </p:txBody>
      </p:sp>
      <p:sp>
        <p:nvSpPr>
          <p:cNvPr id="3" name="Slide Number Placeholder 2">
            <a:extLst>
              <a:ext uri="{FF2B5EF4-FFF2-40B4-BE49-F238E27FC236}">
                <a16:creationId xmlns:a16="http://schemas.microsoft.com/office/drawing/2014/main" id="{99D524E4-FD55-E8B4-9B15-586A5C0E2DB7}"/>
              </a:ext>
            </a:extLst>
          </p:cNvPr>
          <p:cNvSpPr>
            <a:spLocks noGrp="1"/>
          </p:cNvSpPr>
          <p:nvPr>
            <p:ph type="sldNum" sz="quarter" idx="12"/>
          </p:nvPr>
        </p:nvSpPr>
        <p:spPr/>
        <p:txBody>
          <a:bodyPr/>
          <a:lstStyle/>
          <a:p>
            <a:fld id="{5F1D2088-B6C4-FB40-9D2A-23095E6CEC87}" type="slidenum">
              <a:rPr lang="en-US" smtClean="0"/>
              <a:t>18</a:t>
            </a:fld>
            <a:endParaRPr lang="en-US"/>
          </a:p>
        </p:txBody>
      </p:sp>
      <p:sp>
        <p:nvSpPr>
          <p:cNvPr id="4" name="Folded Corner 3">
            <a:extLst>
              <a:ext uri="{FF2B5EF4-FFF2-40B4-BE49-F238E27FC236}">
                <a16:creationId xmlns:a16="http://schemas.microsoft.com/office/drawing/2014/main" id="{7CD817A6-6942-265C-E8FD-D663BD880672}"/>
              </a:ext>
            </a:extLst>
          </p:cNvPr>
          <p:cNvSpPr/>
          <p:nvPr/>
        </p:nvSpPr>
        <p:spPr>
          <a:xfrm>
            <a:off x="422031" y="168919"/>
            <a:ext cx="3089032" cy="1886425"/>
          </a:xfrm>
          <a:prstGeom prst="foldedCorne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Our research shows physical verbal, discrimination, and poor attitude of health care workers as not acceptable behavior and considered as obstetric violence.</a:t>
            </a:r>
          </a:p>
        </p:txBody>
      </p:sp>
      <p:sp>
        <p:nvSpPr>
          <p:cNvPr id="8" name="Rectangle 7">
            <a:extLst>
              <a:ext uri="{FF2B5EF4-FFF2-40B4-BE49-F238E27FC236}">
                <a16:creationId xmlns:a16="http://schemas.microsoft.com/office/drawing/2014/main" id="{6C885252-1EEB-E698-4ABA-B766583AA081}"/>
              </a:ext>
            </a:extLst>
          </p:cNvPr>
          <p:cNvSpPr/>
          <p:nvPr/>
        </p:nvSpPr>
        <p:spPr>
          <a:xfrm>
            <a:off x="3754316" y="445886"/>
            <a:ext cx="7772399" cy="1477328"/>
          </a:xfrm>
          <a:prstGeom prst="rect">
            <a:avLst/>
          </a:prstGeom>
          <a:noFill/>
        </p:spPr>
        <p:txBody>
          <a:bodyPr wrap="square" lIns="91440" tIns="45720" rIns="91440" bIns="45720">
            <a:spAutoFit/>
          </a:bodyPr>
          <a:lstStyle/>
          <a:p>
            <a:pPr algn="ctr"/>
            <a:r>
              <a:rPr lang="en-IN" sz="1800" dirty="0">
                <a:solidFill>
                  <a:srgbClr val="000000"/>
                </a:solidFill>
                <a:effectLst/>
                <a:latin typeface="Calibri" panose="020F0502020204030204" pitchFamily="34" charset="0"/>
                <a:ea typeface="Times New Roman" panose="02020603050405020304" pitchFamily="18" charset="0"/>
              </a:rPr>
              <a:t>In a study by Shrivastava S, </a:t>
            </a:r>
            <a:r>
              <a:rPr lang="en-IN" sz="1800" dirty="0" err="1">
                <a:solidFill>
                  <a:srgbClr val="000000"/>
                </a:solidFill>
                <a:effectLst/>
                <a:latin typeface="Calibri" panose="020F0502020204030204" pitchFamily="34" charset="0"/>
                <a:ea typeface="Times New Roman" panose="02020603050405020304" pitchFamily="18" charset="0"/>
              </a:rPr>
              <a:t>Sivakami</a:t>
            </a:r>
            <a:r>
              <a:rPr lang="en-IN" sz="1800" dirty="0">
                <a:solidFill>
                  <a:srgbClr val="000000"/>
                </a:solidFill>
                <a:effectLst/>
                <a:latin typeface="Calibri" panose="020F0502020204030204" pitchFamily="34" charset="0"/>
                <a:ea typeface="Times New Roman" panose="02020603050405020304" pitchFamily="18" charset="0"/>
              </a:rPr>
              <a:t> M. [4]Evidence of “obstetric violence” in India physical and verbal abuse was evident. Physical abuse while delivering, examination without consent was found and according to them “normalization” was the leading cause of this mistreatment. Which was described as “iceberg phenomenon”</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13" name="Folded Corner 12">
            <a:extLst>
              <a:ext uri="{FF2B5EF4-FFF2-40B4-BE49-F238E27FC236}">
                <a16:creationId xmlns:a16="http://schemas.microsoft.com/office/drawing/2014/main" id="{550433D5-8C09-6BE7-7DBE-FD137A2E434B}"/>
              </a:ext>
            </a:extLst>
          </p:cNvPr>
          <p:cNvSpPr/>
          <p:nvPr/>
        </p:nvSpPr>
        <p:spPr>
          <a:xfrm>
            <a:off x="422031" y="2260547"/>
            <a:ext cx="3089032" cy="1885695"/>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Our research shows that lack of infrastructure lack of hygiene, medicine, privacy, lack of standard of care. Non availability was taken as a form of mistreatment.</a:t>
            </a:r>
          </a:p>
        </p:txBody>
      </p:sp>
      <p:sp>
        <p:nvSpPr>
          <p:cNvPr id="15" name="Rectangle 14">
            <a:extLst>
              <a:ext uri="{FF2B5EF4-FFF2-40B4-BE49-F238E27FC236}">
                <a16:creationId xmlns:a16="http://schemas.microsoft.com/office/drawing/2014/main" id="{F2893217-90F7-9503-99A5-752F29E27BDD}"/>
              </a:ext>
            </a:extLst>
          </p:cNvPr>
          <p:cNvSpPr/>
          <p:nvPr/>
        </p:nvSpPr>
        <p:spPr>
          <a:xfrm>
            <a:off x="3938954" y="2661139"/>
            <a:ext cx="6846275" cy="1200329"/>
          </a:xfrm>
          <a:prstGeom prst="rect">
            <a:avLst/>
          </a:prstGeom>
          <a:noFill/>
        </p:spPr>
        <p:txBody>
          <a:bodyPr wrap="square" lIns="91440" tIns="45720" rIns="91440" bIns="45720">
            <a:spAutoFit/>
          </a:bodyPr>
          <a:lstStyle/>
          <a:p>
            <a:pPr algn="ctr"/>
            <a:r>
              <a:rPr lang="en-US" sz="1800" dirty="0">
                <a:effectLst/>
                <a:latin typeface="Times New Roman" panose="02020603050405020304" pitchFamily="18" charset="0"/>
                <a:ea typeface="Times New Roman" panose="02020603050405020304" pitchFamily="18" charset="0"/>
              </a:rPr>
              <a:t>according to a study by Goncalves. </a:t>
            </a:r>
            <a:r>
              <a:rPr lang="en-IN" sz="1800" i="1" dirty="0">
                <a:effectLst/>
                <a:latin typeface="Times New Roman" panose="02020603050405020304" pitchFamily="18" charset="0"/>
                <a:ea typeface="Times New Roman" panose="02020603050405020304" pitchFamily="18" charset="0"/>
              </a:rPr>
              <a:t>et al</a:t>
            </a:r>
            <a:r>
              <a:rPr lang="en-IN" sz="1800" dirty="0">
                <a:effectLst/>
                <a:latin typeface="Times New Roman" panose="02020603050405020304" pitchFamily="18" charset="0"/>
                <a:ea typeface="Times New Roman" panose="02020603050405020304" pitchFamily="18" charset="0"/>
              </a:rPr>
              <a:t>.( 2011)[5]</a:t>
            </a:r>
            <a:r>
              <a:rPr lang="en-US" sz="1800" dirty="0">
                <a:effectLst/>
                <a:latin typeface="Times New Roman" panose="02020603050405020304" pitchFamily="18" charset="0"/>
                <a:ea typeface="Times New Roman" panose="02020603050405020304" pitchFamily="18" charset="0"/>
              </a:rPr>
              <a:t> women who choose the Birthing Center to give birth seek humanized care and care that is centered on the needs of the parturient women. Inadequate availability of essential infrastructure, lead to in humanized care.</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DE2CC6BA-5550-DB57-170B-FDE46FAEF543}"/>
              </a:ext>
            </a:extLst>
          </p:cNvPr>
          <p:cNvSpPr/>
          <p:nvPr/>
        </p:nvSpPr>
        <p:spPr>
          <a:xfrm>
            <a:off x="422031" y="4349988"/>
            <a:ext cx="11347938" cy="2062126"/>
          </a:xfrm>
          <a:prstGeom prst="rect">
            <a:avLst/>
          </a:prstGeom>
          <a:blipFill>
            <a:blip r:embed="rId4"/>
            <a:tile tx="0" ty="0" sx="100000" sy="100000" flip="x" algn="tr"/>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lded Corner 16">
            <a:extLst>
              <a:ext uri="{FF2B5EF4-FFF2-40B4-BE49-F238E27FC236}">
                <a16:creationId xmlns:a16="http://schemas.microsoft.com/office/drawing/2014/main" id="{F3F07542-F6FB-4ADE-3347-7107C80E2111}"/>
              </a:ext>
            </a:extLst>
          </p:cNvPr>
          <p:cNvSpPr/>
          <p:nvPr/>
        </p:nvSpPr>
        <p:spPr>
          <a:xfrm>
            <a:off x="422032" y="4349986"/>
            <a:ext cx="3089032" cy="2062128"/>
          </a:xfrm>
          <a:prstGeom prst="foldedCorne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our study bribery, private preference makes maternal care not-affordable. Poor roads, non referral for required treatment is a not-</a:t>
            </a:r>
            <a:r>
              <a:rPr lang="en-US" dirty="0" err="1"/>
              <a:t>accessable</a:t>
            </a:r>
            <a:r>
              <a:rPr lang="en-US" dirty="0"/>
              <a:t> type of mistreatment.</a:t>
            </a:r>
          </a:p>
        </p:txBody>
      </p:sp>
      <p:sp>
        <p:nvSpPr>
          <p:cNvPr id="18" name="Rectangle 17">
            <a:extLst>
              <a:ext uri="{FF2B5EF4-FFF2-40B4-BE49-F238E27FC236}">
                <a16:creationId xmlns:a16="http://schemas.microsoft.com/office/drawing/2014/main" id="{C9831FCC-DD0F-B17E-FD35-161E38EBEAF5}"/>
              </a:ext>
            </a:extLst>
          </p:cNvPr>
          <p:cNvSpPr/>
          <p:nvPr/>
        </p:nvSpPr>
        <p:spPr>
          <a:xfrm>
            <a:off x="3845170" y="4667501"/>
            <a:ext cx="7022122" cy="1477328"/>
          </a:xfrm>
          <a:prstGeom prst="rect">
            <a:avLst/>
          </a:prstGeom>
          <a:noFill/>
        </p:spPr>
        <p:txBody>
          <a:bodyPr wrap="square" lIns="91440" tIns="45720" rIns="91440" bIns="45720">
            <a:spAutoFit/>
          </a:bodyPr>
          <a:lstStyle/>
          <a:p>
            <a:pPr algn="ctr"/>
            <a:r>
              <a:rPr lang="en-US" sz="1800" dirty="0">
                <a:effectLst/>
                <a:latin typeface="Times New Roman" panose="02020603050405020304" pitchFamily="18" charset="0"/>
                <a:ea typeface="Times New Roman" panose="02020603050405020304" pitchFamily="18" charset="0"/>
              </a:rPr>
              <a:t>a study conducted by </a:t>
            </a:r>
            <a:r>
              <a:rPr lang="en-US" sz="1800" dirty="0" err="1">
                <a:effectLst/>
                <a:latin typeface="Times New Roman" panose="02020603050405020304" pitchFamily="18" charset="0"/>
                <a:ea typeface="Times New Roman" panose="02020603050405020304" pitchFamily="18" charset="0"/>
              </a:rPr>
              <a:t>bhattacharya</a:t>
            </a:r>
            <a:r>
              <a:rPr lang="en-US" sz="1800" dirty="0">
                <a:effectLst/>
                <a:latin typeface="Times New Roman" panose="02020603050405020304" pitchFamily="18" charset="0"/>
                <a:ea typeface="Times New Roman" panose="02020603050405020304" pitchFamily="18" charset="0"/>
              </a:rPr>
              <a:t>. S. et al[6] have also found non-accessibility and not-affordable as a challenge in quality maternal care. </a:t>
            </a:r>
            <a:r>
              <a:rPr lang="en-US" dirty="0">
                <a:latin typeface="Times New Roman" panose="02020603050405020304" pitchFamily="18" charset="0"/>
                <a:ea typeface="Times New Roman" panose="02020603050405020304" pitchFamily="18" charset="0"/>
              </a:rPr>
              <a:t>Women were detained in facility because they were not able to pay. </a:t>
            </a:r>
            <a:r>
              <a:rPr lang="en-US" sz="1800" dirty="0">
                <a:effectLst/>
                <a:latin typeface="Times New Roman" panose="02020603050405020304" pitchFamily="18" charset="0"/>
                <a:ea typeface="Times New Roman" panose="02020603050405020304" pitchFamily="18" charset="0"/>
              </a:rPr>
              <a:t>Non </a:t>
            </a:r>
            <a:r>
              <a:rPr lang="en-US" sz="1800" dirty="0" err="1">
                <a:effectLst/>
                <a:latin typeface="Times New Roman" panose="02020603050405020304" pitchFamily="18" charset="0"/>
                <a:ea typeface="Times New Roman" panose="02020603050405020304" pitchFamily="18" charset="0"/>
              </a:rPr>
              <a:t>accessability</a:t>
            </a:r>
            <a:r>
              <a:rPr lang="en-US" sz="1800" dirty="0">
                <a:effectLst/>
                <a:latin typeface="Times New Roman" panose="02020603050405020304" pitchFamily="18" charset="0"/>
                <a:ea typeface="Times New Roman" panose="02020603050405020304" pitchFamily="18" charset="0"/>
              </a:rPr>
              <a:t> significantly impacts the provision of timely and appropriate care for pregnant individuals. </a:t>
            </a:r>
            <a:endParaRPr lang="en-US" sz="1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6271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8327A86-14A9-0C69-774E-26F1D55C172D}"/>
              </a:ext>
            </a:extLst>
          </p:cNvPr>
          <p:cNvSpPr>
            <a:spLocks noGrp="1"/>
          </p:cNvSpPr>
          <p:nvPr>
            <p:ph type="ctrTitle"/>
          </p:nvPr>
        </p:nvSpPr>
        <p:spPr>
          <a:xfrm>
            <a:off x="1314824" y="735106"/>
            <a:ext cx="10053763" cy="2928470"/>
          </a:xfrm>
        </p:spPr>
        <p:txBody>
          <a:bodyPr anchor="b">
            <a:normAutofit/>
          </a:bodyPr>
          <a:lstStyle/>
          <a:p>
            <a:pPr algn="l"/>
            <a:r>
              <a:rPr lang="en-IN" sz="4800" dirty="0">
                <a:solidFill>
                  <a:srgbClr val="FFFFFF"/>
                </a:solidFill>
              </a:rPr>
              <a:t>Conclusion and Recommendation</a:t>
            </a:r>
          </a:p>
        </p:txBody>
      </p:sp>
      <p:sp>
        <p:nvSpPr>
          <p:cNvPr id="4" name="Date Placeholder 3">
            <a:extLst>
              <a:ext uri="{FF2B5EF4-FFF2-40B4-BE49-F238E27FC236}">
                <a16:creationId xmlns:a16="http://schemas.microsoft.com/office/drawing/2014/main" id="{DE904D50-1005-FAF3-6506-48BA780B564A}"/>
              </a:ext>
            </a:extLst>
          </p:cNvPr>
          <p:cNvSpPr>
            <a:spLocks noGrp="1"/>
          </p:cNvSpPr>
          <p:nvPr>
            <p:ph type="dt" sz="half" idx="10"/>
          </p:nvPr>
        </p:nvSpPr>
        <p:spPr>
          <a:xfrm>
            <a:off x="8970264" y="6446837"/>
            <a:ext cx="2743200" cy="365125"/>
          </a:xfrm>
        </p:spPr>
        <p:txBody>
          <a:bodyPr>
            <a:normAutofit/>
          </a:bodyPr>
          <a:lstStyle/>
          <a:p>
            <a:pPr algn="r">
              <a:spcAft>
                <a:spcPts val="600"/>
              </a:spcAft>
            </a:pPr>
            <a:fld id="{2A706DA7-52E7-4659-BD7E-A9BDD7EC5BE4}" type="datetime1">
              <a:rPr lang="en-US" sz="1100">
                <a:solidFill>
                  <a:schemeClr val="tx1">
                    <a:lumMod val="50000"/>
                    <a:lumOff val="50000"/>
                  </a:schemeClr>
                </a:solidFill>
              </a:rPr>
              <a:pPr algn="r">
                <a:spcAft>
                  <a:spcPts val="600"/>
                </a:spcAft>
              </a:pPr>
              <a:t>6/28/23</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B48F4A2A-4E06-413C-9CB2-40E59D48AA41}"/>
              </a:ext>
            </a:extLst>
          </p:cNvPr>
          <p:cNvSpPr>
            <a:spLocks noGrp="1"/>
          </p:cNvSpPr>
          <p:nvPr>
            <p:ph type="sldNum" sz="quarter" idx="12"/>
          </p:nvPr>
        </p:nvSpPr>
        <p:spPr>
          <a:xfrm>
            <a:off x="11704320" y="6446837"/>
            <a:ext cx="448056" cy="365125"/>
          </a:xfrm>
        </p:spPr>
        <p:txBody>
          <a:bodyPr>
            <a:normAutofit/>
          </a:bodyPr>
          <a:lstStyle/>
          <a:p>
            <a:pPr>
              <a:spcAft>
                <a:spcPts val="600"/>
              </a:spcAft>
            </a:pPr>
            <a:fld id="{5F1D2088-B6C4-FB40-9D2A-23095E6CEC87}" type="slidenum">
              <a:rPr lang="en-US" sz="1100">
                <a:solidFill>
                  <a:schemeClr val="tx1">
                    <a:lumMod val="50000"/>
                    <a:lumOff val="50000"/>
                  </a:schemeClr>
                </a:solidFill>
              </a:rPr>
              <a:pPr>
                <a:spcAft>
                  <a:spcPts val="600"/>
                </a:spcAft>
              </a:pPr>
              <a:t>19</a:t>
            </a:fld>
            <a:endParaRPr lang="en-US" sz="1100">
              <a:solidFill>
                <a:schemeClr val="tx1">
                  <a:lumMod val="50000"/>
                  <a:lumOff val="50000"/>
                </a:schemeClr>
              </a:solidFill>
            </a:endParaRPr>
          </a:p>
        </p:txBody>
      </p:sp>
    </p:spTree>
    <p:extLst>
      <p:ext uri="{BB962C8B-B14F-4D97-AF65-F5344CB8AC3E}">
        <p14:creationId xmlns:p14="http://schemas.microsoft.com/office/powerpoint/2010/main" val="193910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3EB7B-60CF-819D-C9ED-7A2413CE09E7}"/>
              </a:ext>
            </a:extLst>
          </p:cNvPr>
          <p:cNvSpPr>
            <a:spLocks noGrp="1"/>
          </p:cNvSpPr>
          <p:nvPr>
            <p:ph type="title"/>
          </p:nvPr>
        </p:nvSpPr>
        <p:spPr>
          <a:xfrm>
            <a:off x="838200" y="166353"/>
            <a:ext cx="10515600" cy="1325563"/>
          </a:xfrm>
        </p:spPr>
        <p:txBody>
          <a:bodyPr/>
          <a:lstStyle/>
          <a:p>
            <a:pPr algn="ctr"/>
            <a:r>
              <a:rPr lang="en-IN" dirty="0"/>
              <a:t>Mentor Approval</a:t>
            </a:r>
          </a:p>
        </p:txBody>
      </p:sp>
      <p:pic>
        <p:nvPicPr>
          <p:cNvPr id="6" name="Content Placeholder 5">
            <a:extLst>
              <a:ext uri="{FF2B5EF4-FFF2-40B4-BE49-F238E27FC236}">
                <a16:creationId xmlns:a16="http://schemas.microsoft.com/office/drawing/2014/main" id="{C7E8E97E-A75E-BFDE-ADCF-342E48EB024B}"/>
              </a:ext>
            </a:extLst>
          </p:cNvPr>
          <p:cNvPicPr>
            <a:picLocks noGrp="1" noChangeAspect="1"/>
          </p:cNvPicPr>
          <p:nvPr>
            <p:ph idx="1"/>
          </p:nvPr>
        </p:nvPicPr>
        <p:blipFill>
          <a:blip r:embed="rId2"/>
          <a:stretch>
            <a:fillRect/>
          </a:stretch>
        </p:blipFill>
        <p:spPr>
          <a:xfrm>
            <a:off x="1026695" y="1491916"/>
            <a:ext cx="10042357" cy="5366083"/>
          </a:xfrm>
          <a:prstGeom prst="rect">
            <a:avLst/>
          </a:prstGeom>
        </p:spPr>
      </p:pic>
      <p:sp>
        <p:nvSpPr>
          <p:cNvPr id="4" name="Date Placeholder 3">
            <a:extLst>
              <a:ext uri="{FF2B5EF4-FFF2-40B4-BE49-F238E27FC236}">
                <a16:creationId xmlns:a16="http://schemas.microsoft.com/office/drawing/2014/main" id="{C593B18F-48D5-CCE7-50D6-55624DEFE8D9}"/>
              </a:ext>
            </a:extLst>
          </p:cNvPr>
          <p:cNvSpPr>
            <a:spLocks noGrp="1"/>
          </p:cNvSpPr>
          <p:nvPr>
            <p:ph type="dt" sz="half" idx="10"/>
          </p:nvPr>
        </p:nvSpPr>
        <p:spPr/>
        <p:txBody>
          <a:bodyPr/>
          <a:lstStyle/>
          <a:p>
            <a:fld id="{2E6B8A28-8456-4C57-93DA-0F9F9E73FB9B}" type="datetime1">
              <a:rPr lang="en-US" smtClean="0"/>
              <a:t>6/28/23</a:t>
            </a:fld>
            <a:endParaRPr lang="en-US"/>
          </a:p>
        </p:txBody>
      </p:sp>
      <p:sp>
        <p:nvSpPr>
          <p:cNvPr id="5" name="Slide Number Placeholder 4">
            <a:extLst>
              <a:ext uri="{FF2B5EF4-FFF2-40B4-BE49-F238E27FC236}">
                <a16:creationId xmlns:a16="http://schemas.microsoft.com/office/drawing/2014/main" id="{7D855106-4AEE-2D44-1B28-F8CD9843C604}"/>
              </a:ext>
            </a:extLst>
          </p:cNvPr>
          <p:cNvSpPr>
            <a:spLocks noGrp="1"/>
          </p:cNvSpPr>
          <p:nvPr>
            <p:ph type="sldNum" sz="quarter" idx="12"/>
          </p:nvPr>
        </p:nvSpPr>
        <p:spPr/>
        <p:txBody>
          <a:bodyPr/>
          <a:lstStyle/>
          <a:p>
            <a:fld id="{5F1D2088-B6C4-FB40-9D2A-23095E6CEC87}" type="slidenum">
              <a:rPr lang="en-US" smtClean="0"/>
              <a:t>2</a:t>
            </a:fld>
            <a:endParaRPr lang="en-US"/>
          </a:p>
        </p:txBody>
      </p:sp>
    </p:spTree>
    <p:extLst>
      <p:ext uri="{BB962C8B-B14F-4D97-AF65-F5344CB8AC3E}">
        <p14:creationId xmlns:p14="http://schemas.microsoft.com/office/powerpoint/2010/main" val="1953064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x" algn="tr"/>
        </a:blipFill>
        <a:effectLst/>
      </p:bgPr>
    </p:bg>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EB408174-3344-C908-4E35-E8332D631023}"/>
              </a:ext>
            </a:extLst>
          </p:cNvPr>
          <p:cNvGraphicFramePr>
            <a:graphicFrameLocks noGrp="1"/>
          </p:cNvGraphicFramePr>
          <p:nvPr>
            <p:extLst>
              <p:ext uri="{D42A27DB-BD31-4B8C-83A1-F6EECF244321}">
                <p14:modId xmlns:p14="http://schemas.microsoft.com/office/powerpoint/2010/main" val="2447924443"/>
              </p:ext>
            </p:extLst>
          </p:nvPr>
        </p:nvGraphicFramePr>
        <p:xfrm>
          <a:off x="0" y="1"/>
          <a:ext cx="12192001" cy="7437440"/>
        </p:xfrm>
        <a:graphic>
          <a:graphicData uri="http://schemas.openxmlformats.org/drawingml/2006/table">
            <a:tbl>
              <a:tblPr/>
              <a:tblGrid>
                <a:gridCol w="2293495">
                  <a:extLst>
                    <a:ext uri="{9D8B030D-6E8A-4147-A177-3AD203B41FA5}">
                      <a16:colId xmlns:a16="http://schemas.microsoft.com/office/drawing/2014/main" val="222980300"/>
                    </a:ext>
                  </a:extLst>
                </a:gridCol>
                <a:gridCol w="2548328">
                  <a:extLst>
                    <a:ext uri="{9D8B030D-6E8A-4147-A177-3AD203B41FA5}">
                      <a16:colId xmlns:a16="http://schemas.microsoft.com/office/drawing/2014/main" val="728634566"/>
                    </a:ext>
                  </a:extLst>
                </a:gridCol>
                <a:gridCol w="7350178">
                  <a:extLst>
                    <a:ext uri="{9D8B030D-6E8A-4147-A177-3AD203B41FA5}">
                      <a16:colId xmlns:a16="http://schemas.microsoft.com/office/drawing/2014/main" val="3473336702"/>
                    </a:ext>
                  </a:extLst>
                </a:gridCol>
              </a:tblGrid>
              <a:tr h="322648">
                <a:tc>
                  <a:txBody>
                    <a:bodyPr/>
                    <a:lstStyle/>
                    <a:p>
                      <a:pPr algn="ctr" fontAlgn="b"/>
                      <a:r>
                        <a:rPr lang="en-IN" sz="1600" b="1" i="0" u="none" strike="noStrike" dirty="0">
                          <a:solidFill>
                            <a:srgbClr val="000000"/>
                          </a:solidFill>
                          <a:effectLst/>
                          <a:latin typeface="Calibri" panose="020F0502020204030204" pitchFamily="34" charset="0"/>
                        </a:rPr>
                        <a:t>PROBLEMS</a:t>
                      </a:r>
                    </a:p>
                  </a:txBody>
                  <a:tcPr marL="6160" marR="6160" marT="6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algn="ctr" fontAlgn="b"/>
                      <a:r>
                        <a:rPr lang="en-IN" sz="1600" b="1" i="0" u="none" strike="noStrike" dirty="0">
                          <a:solidFill>
                            <a:srgbClr val="000000"/>
                          </a:solidFill>
                          <a:effectLst/>
                          <a:latin typeface="Calibri" panose="020F0502020204030204" pitchFamily="34" charset="0"/>
                        </a:rPr>
                        <a:t>EXISTING PROGRAMMES TO ADDRESS THESE PROBLEMS</a:t>
                      </a:r>
                    </a:p>
                  </a:txBody>
                  <a:tcPr marL="6160" marR="6160" marT="6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D08E"/>
                    </a:solidFill>
                  </a:tcPr>
                </a:tc>
                <a:tc>
                  <a:txBody>
                    <a:bodyPr/>
                    <a:lstStyle/>
                    <a:p>
                      <a:pPr algn="ctr" fontAlgn="b"/>
                      <a:r>
                        <a:rPr lang="en-IN" sz="1600" b="1" i="0" u="none" strike="noStrike" dirty="0">
                          <a:solidFill>
                            <a:srgbClr val="000000"/>
                          </a:solidFill>
                          <a:effectLst/>
                          <a:latin typeface="Calibri" panose="020F0502020204030204" pitchFamily="34" charset="0"/>
                        </a:rPr>
                        <a:t>SUGGESTED SOLUTIONS</a:t>
                      </a:r>
                    </a:p>
                  </a:txBody>
                  <a:tcPr marL="6160" marR="6160" marT="6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C2E6"/>
                    </a:solidFill>
                  </a:tcPr>
                </a:tc>
                <a:extLst>
                  <a:ext uri="{0D108BD9-81ED-4DB2-BD59-A6C34878D82A}">
                    <a16:rowId xmlns:a16="http://schemas.microsoft.com/office/drawing/2014/main" val="118203148"/>
                  </a:ext>
                </a:extLst>
              </a:tr>
              <a:tr h="203164">
                <a:tc gridSpan="3">
                  <a:txBody>
                    <a:bodyPr/>
                    <a:lstStyle/>
                    <a:p>
                      <a:pPr algn="ctr" fontAlgn="b"/>
                      <a:r>
                        <a:rPr lang="en-IN" sz="2000" b="0" i="0" u="none" strike="noStrike" dirty="0">
                          <a:solidFill>
                            <a:srgbClr val="000000"/>
                          </a:solidFill>
                          <a:effectLst/>
                          <a:latin typeface="Arial Black" panose="020B0A04020102020204" pitchFamily="34" charset="0"/>
                        </a:rPr>
                        <a:t> </a:t>
                      </a:r>
                      <a:r>
                        <a:rPr lang="en-IN" sz="2000" b="1" i="0" u="none" strike="noStrike" dirty="0">
                          <a:solidFill>
                            <a:srgbClr val="000000"/>
                          </a:solidFill>
                          <a:effectLst/>
                          <a:latin typeface="Arial Black" panose="020B0A04020102020204" pitchFamily="34" charset="0"/>
                        </a:rPr>
                        <a:t>NOT ACCEPTABLE </a:t>
                      </a:r>
                    </a:p>
                  </a:txBody>
                  <a:tcPr marL="6160" marR="6160" marT="6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E79"/>
                    </a:solidFill>
                  </a:tcPr>
                </a:tc>
                <a:tc hMerge="1">
                  <a:txBody>
                    <a:bodyPr/>
                    <a:lstStyle/>
                    <a:p>
                      <a:endParaRPr lang="en-I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IN"/>
                    </a:p>
                  </a:txBody>
                  <a:tcPr/>
                </a:tc>
                <a:extLst>
                  <a:ext uri="{0D108BD9-81ED-4DB2-BD59-A6C34878D82A}">
                    <a16:rowId xmlns:a16="http://schemas.microsoft.com/office/drawing/2014/main" val="4083477077"/>
                  </a:ext>
                </a:extLst>
              </a:tr>
              <a:tr h="1796282">
                <a:tc>
                  <a:txBody>
                    <a:bodyPr/>
                    <a:lstStyle/>
                    <a:p>
                      <a:pPr marL="285750" indent="-285750" algn="l" fontAlgn="ctr">
                        <a:buFont typeface="Arial" panose="020B0604020202020204" pitchFamily="34" charset="0"/>
                        <a:buChar char="•"/>
                      </a:pPr>
                      <a:r>
                        <a:rPr lang="en-IN" sz="2000" b="0" i="0" u="none" strike="noStrike" dirty="0">
                          <a:solidFill>
                            <a:srgbClr val="000000"/>
                          </a:solidFill>
                          <a:effectLst/>
                          <a:latin typeface="Calibri" panose="020F0502020204030204" pitchFamily="34" charset="0"/>
                        </a:rPr>
                        <a:t>Physical abuse, </a:t>
                      </a:r>
                    </a:p>
                    <a:p>
                      <a:pPr marL="285750" indent="-285750" algn="l" fontAlgn="ctr">
                        <a:buFont typeface="Arial" panose="020B0604020202020204" pitchFamily="34" charset="0"/>
                        <a:buChar char="•"/>
                      </a:pPr>
                      <a:r>
                        <a:rPr lang="en-IN" sz="2000" b="0" i="0" u="none" strike="noStrike" dirty="0">
                          <a:solidFill>
                            <a:srgbClr val="000000"/>
                          </a:solidFill>
                          <a:effectLst/>
                          <a:latin typeface="Calibri" panose="020F0502020204030204" pitchFamily="34" charset="0"/>
                        </a:rPr>
                        <a:t>Verbal abuse, </a:t>
                      </a:r>
                    </a:p>
                    <a:p>
                      <a:pPr marL="285750" indent="-285750" algn="l" fontAlgn="ctr">
                        <a:buFont typeface="Arial" panose="020B0604020202020204" pitchFamily="34" charset="0"/>
                        <a:buChar char="•"/>
                      </a:pPr>
                      <a:r>
                        <a:rPr lang="en-IN" sz="2000" b="0" i="0" u="none" strike="noStrike" dirty="0">
                          <a:solidFill>
                            <a:srgbClr val="000000"/>
                          </a:solidFill>
                          <a:effectLst/>
                          <a:latin typeface="Calibri" panose="020F0502020204030204" pitchFamily="34" charset="0"/>
                        </a:rPr>
                        <a:t>Discrimination, </a:t>
                      </a:r>
                    </a:p>
                    <a:p>
                      <a:pPr marL="285750" indent="-285750" algn="l" fontAlgn="ctr">
                        <a:buFont typeface="Arial" panose="020B0604020202020204" pitchFamily="34" charset="0"/>
                        <a:buChar char="•"/>
                      </a:pPr>
                      <a:r>
                        <a:rPr lang="en-IN" sz="2000" b="0" i="0" u="none" strike="noStrike" dirty="0">
                          <a:solidFill>
                            <a:srgbClr val="000000"/>
                          </a:solidFill>
                          <a:effectLst/>
                          <a:latin typeface="Calibri" panose="020F0502020204030204" pitchFamily="34" charset="0"/>
                        </a:rPr>
                        <a:t>Poor rapport between women and provider</a:t>
                      </a:r>
                    </a:p>
                  </a:txBody>
                  <a:tcPr marL="6160" marR="6160" marT="61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BB8"/>
                    </a:solidFill>
                  </a:tcPr>
                </a:tc>
                <a:tc>
                  <a:txBody>
                    <a:bodyPr/>
                    <a:lstStyle/>
                    <a:p>
                      <a:pPr marL="342900" indent="-342900" algn="l" fontAlgn="ctr">
                        <a:buFont typeface="+mj-lt"/>
                        <a:buAutoNum type="arabicPeriod"/>
                      </a:pPr>
                      <a:r>
                        <a:rPr lang="en-IN" sz="2000" b="0" i="0" u="none" strike="noStrike" dirty="0">
                          <a:solidFill>
                            <a:srgbClr val="000000"/>
                          </a:solidFill>
                          <a:effectLst/>
                          <a:latin typeface="Calibri" panose="020F0502020204030204" pitchFamily="34" charset="0"/>
                        </a:rPr>
                        <a:t>SUMAN, </a:t>
                      </a:r>
                    </a:p>
                    <a:p>
                      <a:pPr marL="342900" indent="-342900" algn="l" fontAlgn="ctr">
                        <a:buFont typeface="+mj-lt"/>
                        <a:buAutoNum type="arabicPeriod"/>
                      </a:pPr>
                      <a:r>
                        <a:rPr lang="en-IN" sz="2000" b="0" i="0" u="none" strike="noStrike" dirty="0">
                          <a:solidFill>
                            <a:srgbClr val="000000"/>
                          </a:solidFill>
                          <a:effectLst/>
                          <a:latin typeface="Calibri" panose="020F0502020204030204" pitchFamily="34" charset="0"/>
                        </a:rPr>
                        <a:t>LAQSHYA, </a:t>
                      </a:r>
                    </a:p>
                    <a:p>
                      <a:pPr marL="342900" indent="-342900" algn="l" fontAlgn="ctr">
                        <a:buFont typeface="+mj-lt"/>
                        <a:buAutoNum type="arabicPeriod"/>
                      </a:pPr>
                      <a:r>
                        <a:rPr lang="en-IN" sz="2000" b="0" i="0" u="none" strike="noStrike" dirty="0">
                          <a:solidFill>
                            <a:srgbClr val="000000"/>
                          </a:solidFill>
                          <a:effectLst/>
                          <a:latin typeface="Calibri" panose="020F0502020204030204" pitchFamily="34" charset="0"/>
                        </a:rPr>
                        <a:t>JSY, </a:t>
                      </a:r>
                    </a:p>
                    <a:p>
                      <a:pPr marL="342900" indent="-342900" algn="l" fontAlgn="ctr">
                        <a:buFont typeface="+mj-lt"/>
                        <a:buAutoNum type="arabicPeriod"/>
                      </a:pPr>
                      <a:r>
                        <a:rPr lang="en-IN" sz="2000" b="0" i="0" u="none" strike="noStrike" dirty="0">
                          <a:solidFill>
                            <a:srgbClr val="000000"/>
                          </a:solidFill>
                          <a:effectLst/>
                          <a:latin typeface="Calibri" panose="020F0502020204030204" pitchFamily="34" charset="0"/>
                        </a:rPr>
                        <a:t>PMMVY, </a:t>
                      </a:r>
                    </a:p>
                    <a:p>
                      <a:pPr marL="342900" indent="-342900" algn="l" fontAlgn="ctr">
                        <a:buFont typeface="+mj-lt"/>
                        <a:buAutoNum type="arabicPeriod"/>
                      </a:pPr>
                      <a:r>
                        <a:rPr lang="en-IN" sz="2000" b="0" i="0" u="none" strike="noStrike" dirty="0">
                          <a:solidFill>
                            <a:srgbClr val="000000"/>
                          </a:solidFill>
                          <a:effectLst/>
                          <a:latin typeface="Calibri" panose="020F0502020204030204" pitchFamily="34" charset="0"/>
                        </a:rPr>
                        <a:t>SBA TRAINING</a:t>
                      </a:r>
                    </a:p>
                  </a:txBody>
                  <a:tcPr marL="6160" marR="6160" marT="61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342900" indent="-342900" algn="l" fontAlgn="b">
                        <a:buFont typeface="+mj-lt"/>
                        <a:buAutoNum type="arabicPeriod"/>
                      </a:pPr>
                      <a:r>
                        <a:rPr lang="en-IN" sz="2000" b="0" i="0" u="none" strike="noStrike" dirty="0">
                          <a:solidFill>
                            <a:srgbClr val="000000"/>
                          </a:solidFill>
                          <a:effectLst/>
                          <a:latin typeface="Calibri" panose="020F0502020204030204" pitchFamily="34" charset="0"/>
                        </a:rPr>
                        <a:t>Enhance Healthcare Provider Training by focusing on communication skills, empathy and cultural sensitivity among healthcare providers.</a:t>
                      </a:r>
                    </a:p>
                    <a:p>
                      <a:pPr marL="342900" indent="-342900" algn="l" fontAlgn="b">
                        <a:buFont typeface="+mj-lt"/>
                        <a:buAutoNum type="arabicPeriod"/>
                      </a:pPr>
                      <a:r>
                        <a:rPr lang="en-IN" sz="2000" b="0" i="0" u="none" strike="noStrike" dirty="0">
                          <a:solidFill>
                            <a:srgbClr val="000000"/>
                          </a:solidFill>
                          <a:effectLst/>
                          <a:latin typeface="Calibri" panose="020F0502020204030204" pitchFamily="34" charset="0"/>
                        </a:rPr>
                        <a:t>Timely monitoring and evaluation of facilities</a:t>
                      </a:r>
                    </a:p>
                    <a:p>
                      <a:pPr marL="342900" indent="-342900" algn="l" fontAlgn="b">
                        <a:buFont typeface="+mj-lt"/>
                        <a:buAutoNum type="arabicPeriod"/>
                      </a:pPr>
                      <a:r>
                        <a:rPr lang="en-US" sz="2000" b="0" i="0" u="none" strike="noStrike" dirty="0">
                          <a:solidFill>
                            <a:srgbClr val="000000"/>
                          </a:solidFill>
                          <a:effectLst/>
                          <a:latin typeface="Calibri" panose="020F0502020204030204" pitchFamily="34" charset="0"/>
                        </a:rPr>
                        <a:t>Address the normalization of violence and hierarchical dynamics within healthcare settings through educational campaigns and cultural change initiatives</a:t>
                      </a:r>
                    </a:p>
                    <a:p>
                      <a:pPr marL="342900" indent="-342900" algn="l" fontAlgn="b">
                        <a:buFont typeface="+mj-lt"/>
                        <a:buAutoNum type="arabicPeriod"/>
                      </a:pPr>
                      <a:r>
                        <a:rPr lang="en-IN" sz="2000" b="0" i="0" u="none" strike="noStrike" dirty="0">
                          <a:solidFill>
                            <a:srgbClr val="000000"/>
                          </a:solidFill>
                          <a:effectLst/>
                          <a:latin typeface="Calibri" panose="020F0502020204030204" pitchFamily="34" charset="0"/>
                        </a:rPr>
                        <a:t>Proper implementation of redressal helpline mentioned in SUMAN and IEC material regarding this must be displayed in facility</a:t>
                      </a:r>
                    </a:p>
                  </a:txBody>
                  <a:tcPr marL="6160" marR="6160" marT="6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1101780"/>
                  </a:ext>
                </a:extLst>
              </a:tr>
              <a:tr h="203164">
                <a:tc gridSpan="3">
                  <a:txBody>
                    <a:bodyPr/>
                    <a:lstStyle/>
                    <a:p>
                      <a:pPr algn="ctr" fontAlgn="b"/>
                      <a:r>
                        <a:rPr lang="en-IN" sz="2000" b="0" i="0" u="none" strike="noStrike" dirty="0">
                          <a:solidFill>
                            <a:srgbClr val="000000"/>
                          </a:solidFill>
                          <a:effectLst/>
                          <a:latin typeface="Arial Black" panose="020B0A04020102020204" pitchFamily="34" charset="0"/>
                        </a:rPr>
                        <a:t>NOT AVAILABLE </a:t>
                      </a:r>
                    </a:p>
                  </a:txBody>
                  <a:tcPr marL="6160" marR="6160" marT="6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00"/>
                    </a:solidFill>
                  </a:tcPr>
                </a:tc>
                <a:tc hMerge="1">
                  <a:txBody>
                    <a:bodyPr/>
                    <a:lstStyle/>
                    <a:p>
                      <a:endParaRPr lang="en-I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IN"/>
                    </a:p>
                  </a:txBody>
                  <a:tcPr/>
                </a:tc>
                <a:extLst>
                  <a:ext uri="{0D108BD9-81ED-4DB2-BD59-A6C34878D82A}">
                    <a16:rowId xmlns:a16="http://schemas.microsoft.com/office/drawing/2014/main" val="2550534390"/>
                  </a:ext>
                </a:extLst>
              </a:tr>
              <a:tr h="2991120">
                <a:tc>
                  <a:txBody>
                    <a:bodyPr/>
                    <a:lstStyle/>
                    <a:p>
                      <a:pPr marL="285750" indent="-285750" algn="l" fontAlgn="ctr">
                        <a:buFont typeface="Arial" panose="020B0604020202020204" pitchFamily="34" charset="0"/>
                        <a:buChar char="•"/>
                      </a:pPr>
                      <a:r>
                        <a:rPr lang="en-IN" sz="2000" b="0" i="0" u="none" strike="noStrike" dirty="0">
                          <a:solidFill>
                            <a:srgbClr val="000000"/>
                          </a:solidFill>
                          <a:effectLst/>
                          <a:latin typeface="Calibri" panose="020F0502020204030204" pitchFamily="34" charset="0"/>
                        </a:rPr>
                        <a:t>Lack of infrastructure, beds, and consumables, </a:t>
                      </a:r>
                    </a:p>
                    <a:p>
                      <a:pPr marL="285750" indent="-285750" algn="l" fontAlgn="ctr">
                        <a:buFont typeface="Arial" panose="020B0604020202020204" pitchFamily="34" charset="0"/>
                        <a:buChar char="•"/>
                      </a:pPr>
                      <a:r>
                        <a:rPr lang="en-IN" sz="2000" b="0" i="0" u="none" strike="noStrike" dirty="0">
                          <a:solidFill>
                            <a:srgbClr val="000000"/>
                          </a:solidFill>
                          <a:effectLst/>
                          <a:latin typeface="Calibri" panose="020F0502020204030204" pitchFamily="34" charset="0"/>
                        </a:rPr>
                        <a:t>Staff shortage, </a:t>
                      </a:r>
                    </a:p>
                    <a:p>
                      <a:pPr marL="285750" indent="-285750" algn="l" fontAlgn="ctr">
                        <a:buFont typeface="Arial" panose="020B0604020202020204" pitchFamily="34" charset="0"/>
                        <a:buChar char="•"/>
                      </a:pPr>
                      <a:r>
                        <a:rPr lang="en-IN" sz="2000" b="0" i="0" u="none" strike="noStrike" dirty="0">
                          <a:solidFill>
                            <a:srgbClr val="000000"/>
                          </a:solidFill>
                          <a:effectLst/>
                          <a:latin typeface="Calibri" panose="020F0502020204030204" pitchFamily="34" charset="0"/>
                        </a:rPr>
                        <a:t>Lack of redressal mechanism, </a:t>
                      </a:r>
                    </a:p>
                    <a:p>
                      <a:pPr marL="285750" indent="-285750" algn="l" fontAlgn="ctr">
                        <a:buFont typeface="Arial" panose="020B0604020202020204" pitchFamily="34" charset="0"/>
                        <a:buChar char="•"/>
                      </a:pPr>
                      <a:r>
                        <a:rPr lang="en-IN" sz="2000" b="0" i="0" u="none" strike="noStrike" dirty="0">
                          <a:solidFill>
                            <a:srgbClr val="000000"/>
                          </a:solidFill>
                          <a:effectLst/>
                          <a:latin typeface="Calibri" panose="020F0502020204030204" pitchFamily="34" charset="0"/>
                        </a:rPr>
                        <a:t>Lack of hygiene, </a:t>
                      </a:r>
                    </a:p>
                    <a:p>
                      <a:pPr marL="285750" indent="-285750" algn="l" fontAlgn="ctr">
                        <a:buFont typeface="Arial" panose="020B0604020202020204" pitchFamily="34" charset="0"/>
                        <a:buChar char="•"/>
                      </a:pPr>
                      <a:r>
                        <a:rPr lang="en-IN" sz="2000" b="0" i="0" u="none" strike="noStrike" dirty="0">
                          <a:solidFill>
                            <a:srgbClr val="000000"/>
                          </a:solidFill>
                          <a:effectLst/>
                          <a:latin typeface="Calibri" panose="020F0502020204030204" pitchFamily="34" charset="0"/>
                        </a:rPr>
                        <a:t>Lack of privacy, </a:t>
                      </a:r>
                    </a:p>
                    <a:p>
                      <a:pPr marL="285750" indent="-285750" algn="l" fontAlgn="ctr">
                        <a:buFont typeface="Arial" panose="020B0604020202020204" pitchFamily="34" charset="0"/>
                        <a:buChar char="•"/>
                      </a:pPr>
                      <a:r>
                        <a:rPr lang="en-IN" sz="1800" b="0" i="0" u="none" strike="noStrike" dirty="0">
                          <a:solidFill>
                            <a:srgbClr val="000000"/>
                          </a:solidFill>
                          <a:effectLst/>
                          <a:latin typeface="Calibri" panose="020F0502020204030204" pitchFamily="34" charset="0"/>
                        </a:rPr>
                        <a:t>Denial of treatment</a:t>
                      </a:r>
                    </a:p>
                    <a:p>
                      <a:pPr marL="285750" indent="-285750" algn="l" fontAlgn="ctr">
                        <a:buFont typeface="Arial" panose="020B0604020202020204" pitchFamily="34" charset="0"/>
                        <a:buChar char="•"/>
                      </a:pPr>
                      <a:r>
                        <a:rPr lang="en-IN" sz="1800" b="0" i="0" u="none" strike="noStrike" dirty="0">
                          <a:solidFill>
                            <a:srgbClr val="000000"/>
                          </a:solidFill>
                          <a:effectLst/>
                          <a:latin typeface="Calibri" panose="020F0502020204030204" pitchFamily="34" charset="0"/>
                        </a:rPr>
                        <a:t>Lack of appropriate clinical care</a:t>
                      </a:r>
                    </a:p>
                  </a:txBody>
                  <a:tcPr marL="6160" marR="6160" marT="6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473"/>
                    </a:solidFill>
                  </a:tcPr>
                </a:tc>
                <a:tc>
                  <a:txBody>
                    <a:bodyPr/>
                    <a:lstStyle/>
                    <a:p>
                      <a:pPr marL="342900" indent="-342900" algn="l" fontAlgn="ctr">
                        <a:buFont typeface="+mj-lt"/>
                        <a:buAutoNum type="arabicPeriod"/>
                      </a:pPr>
                      <a:r>
                        <a:rPr lang="en-IN" sz="2000" b="0" i="0" u="none" strike="noStrike" dirty="0">
                          <a:solidFill>
                            <a:srgbClr val="000000"/>
                          </a:solidFill>
                          <a:effectLst/>
                          <a:latin typeface="Calibri" panose="020F0502020204030204" pitchFamily="34" charset="0"/>
                        </a:rPr>
                        <a:t>SUMAN,</a:t>
                      </a:r>
                    </a:p>
                    <a:p>
                      <a:pPr marL="342900" indent="-342900" algn="l" fontAlgn="ctr">
                        <a:buFont typeface="+mj-lt"/>
                        <a:buAutoNum type="arabicPeriod"/>
                      </a:pPr>
                      <a:r>
                        <a:rPr lang="en-IN" sz="2000" b="0" i="0" u="none" strike="noStrike" dirty="0">
                          <a:solidFill>
                            <a:srgbClr val="000000"/>
                          </a:solidFill>
                          <a:effectLst/>
                          <a:latin typeface="Calibri" panose="020F0502020204030204" pitchFamily="34" charset="0"/>
                        </a:rPr>
                        <a:t>LAQSHYA, </a:t>
                      </a:r>
                    </a:p>
                    <a:p>
                      <a:pPr marL="342900" indent="-342900" algn="l" fontAlgn="ctr">
                        <a:buFont typeface="+mj-lt"/>
                        <a:buAutoNum type="arabicPeriod"/>
                      </a:pPr>
                      <a:r>
                        <a:rPr lang="en-IN" sz="2000" b="0" i="0" u="none" strike="noStrike" dirty="0">
                          <a:solidFill>
                            <a:srgbClr val="000000"/>
                          </a:solidFill>
                          <a:effectLst/>
                          <a:latin typeface="Calibri" panose="020F0502020204030204" pitchFamily="34" charset="0"/>
                        </a:rPr>
                        <a:t>PMSMA, </a:t>
                      </a:r>
                    </a:p>
                    <a:p>
                      <a:pPr marL="342900" indent="-342900" algn="l" fontAlgn="ctr">
                        <a:buFont typeface="+mj-lt"/>
                        <a:buAutoNum type="arabicPeriod"/>
                      </a:pPr>
                      <a:r>
                        <a:rPr lang="en-IN" sz="2000" b="0" i="0" u="none" strike="noStrike" dirty="0">
                          <a:solidFill>
                            <a:srgbClr val="000000"/>
                          </a:solidFill>
                          <a:effectLst/>
                          <a:latin typeface="Calibri" panose="020F0502020204030204" pitchFamily="34" charset="0"/>
                        </a:rPr>
                        <a:t>JSSK,</a:t>
                      </a:r>
                    </a:p>
                    <a:p>
                      <a:pPr marL="342900" indent="-342900" algn="l" fontAlgn="ctr">
                        <a:buFont typeface="+mj-lt"/>
                        <a:buAutoNum type="arabicPeriod"/>
                      </a:pPr>
                      <a:r>
                        <a:rPr lang="en-IN" sz="2000" b="0" i="0" u="none" strike="noStrike" dirty="0">
                          <a:solidFill>
                            <a:srgbClr val="000000"/>
                          </a:solidFill>
                          <a:effectLst/>
                          <a:latin typeface="Calibri" panose="020F0502020204030204" pitchFamily="34" charset="0"/>
                        </a:rPr>
                        <a:t>SBA TRAINING, </a:t>
                      </a:r>
                    </a:p>
                    <a:p>
                      <a:pPr marL="342900" indent="-342900" algn="l" fontAlgn="ctr">
                        <a:buFont typeface="+mj-lt"/>
                        <a:buAutoNum type="arabicPeriod"/>
                      </a:pPr>
                      <a:r>
                        <a:rPr lang="en-IN" sz="2000" b="0" i="0" u="none" strike="noStrike" dirty="0">
                          <a:solidFill>
                            <a:srgbClr val="000000"/>
                          </a:solidFill>
                          <a:effectLst/>
                          <a:latin typeface="Calibri" panose="020F0502020204030204" pitchFamily="34" charset="0"/>
                        </a:rPr>
                        <a:t>DAKSHTA TRAINING, </a:t>
                      </a:r>
                    </a:p>
                    <a:p>
                      <a:pPr marL="342900" indent="-342900" algn="l" fontAlgn="ctr">
                        <a:buFont typeface="+mj-lt"/>
                        <a:buAutoNum type="arabicPeriod"/>
                      </a:pPr>
                      <a:r>
                        <a:rPr lang="en-IN" sz="2000" b="0" i="0" u="none" strike="noStrike" dirty="0">
                          <a:solidFill>
                            <a:srgbClr val="000000"/>
                          </a:solidFill>
                          <a:effectLst/>
                          <a:latin typeface="Calibri" panose="020F0502020204030204" pitchFamily="34" charset="0"/>
                        </a:rPr>
                        <a:t>AB-PMJAY  </a:t>
                      </a:r>
                    </a:p>
                  </a:txBody>
                  <a:tcPr marL="6160" marR="6160" marT="61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342900" indent="-342900">
                        <a:buFont typeface="+mj-lt"/>
                        <a:buAutoNum type="arabicPeriod"/>
                      </a:pPr>
                      <a:r>
                        <a:rPr lang="en-IN" sz="2000" b="0" i="0" u="none" strike="noStrike" dirty="0">
                          <a:solidFill>
                            <a:srgbClr val="000000"/>
                          </a:solidFill>
                          <a:effectLst/>
                          <a:latin typeface="Calibri" panose="020F0502020204030204" pitchFamily="34" charset="0"/>
                        </a:rPr>
                        <a:t>Separate staff for ensuring indent raising in case of shortages and proper training in digitalised indent raising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IN" sz="2000" b="0" i="0" u="none" strike="noStrike" dirty="0">
                          <a:solidFill>
                            <a:srgbClr val="000000"/>
                          </a:solidFill>
                          <a:effectLst/>
                          <a:latin typeface="Calibri" panose="020F0502020204030204" pitchFamily="34" charset="0"/>
                        </a:rPr>
                        <a:t>Ensuring essential supplies and medications for safe childbirth and emergency obstetric care. Regularly monitoring and restock the supplies to avoid shortages</a:t>
                      </a:r>
                    </a:p>
                    <a:p>
                      <a:pPr marL="342900" indent="-342900">
                        <a:buFont typeface="+mj-lt"/>
                        <a:buAutoNum type="arabicPeriod"/>
                      </a:pPr>
                      <a:r>
                        <a:rPr lang="en-IN" sz="2000" b="0" i="0" u="none" strike="noStrike" dirty="0">
                          <a:solidFill>
                            <a:srgbClr val="000000"/>
                          </a:solidFill>
                          <a:effectLst/>
                          <a:latin typeface="Calibri" panose="020F0502020204030204" pitchFamily="34" charset="0"/>
                        </a:rPr>
                        <a:t>Ensuring highly motivated staff</a:t>
                      </a:r>
                    </a:p>
                    <a:p>
                      <a:pPr marL="342900" indent="-342900">
                        <a:buFont typeface="+mj-lt"/>
                        <a:buAutoNum type="arabicPeriod"/>
                      </a:pPr>
                      <a:r>
                        <a:rPr lang="en-IN" sz="2000" b="0" i="0" u="none" strike="noStrike" dirty="0">
                          <a:solidFill>
                            <a:srgbClr val="000000"/>
                          </a:solidFill>
                          <a:effectLst/>
                          <a:latin typeface="Calibri" panose="020F0502020204030204" pitchFamily="34" charset="0"/>
                        </a:rPr>
                        <a:t>Conduct regular quality training and skill enhancement.</a:t>
                      </a:r>
                    </a:p>
                    <a:p>
                      <a:pPr marL="342900" indent="-342900">
                        <a:buFont typeface="+mj-lt"/>
                        <a:buAutoNum type="arabicPeriod"/>
                      </a:pPr>
                      <a:r>
                        <a:rPr lang="en-IN" sz="2000" b="0" i="0" u="none" strike="noStrike" dirty="0">
                          <a:solidFill>
                            <a:srgbClr val="000000"/>
                          </a:solidFill>
                          <a:effectLst/>
                          <a:latin typeface="Calibri" panose="020F0502020204030204" pitchFamily="34" charset="0"/>
                        </a:rPr>
                        <a:t>Emphasize evidence-based practices</a:t>
                      </a:r>
                    </a:p>
                    <a:p>
                      <a:pPr marL="342900" indent="-342900">
                        <a:buFont typeface="+mj-lt"/>
                        <a:buAutoNum type="arabicPeriod"/>
                      </a:pPr>
                      <a:r>
                        <a:rPr lang="en-IN" sz="2000" b="0" i="0" u="none" strike="noStrike" dirty="0">
                          <a:solidFill>
                            <a:srgbClr val="000000"/>
                          </a:solidFill>
                          <a:effectLst/>
                          <a:latin typeface="Calibri" panose="020F0502020204030204" pitchFamily="34" charset="0"/>
                        </a:rPr>
                        <a:t>Increasing incentives for LAQSHYA accredited facilities</a:t>
                      </a:r>
                      <a:endParaRPr lang="en-IN" sz="2400" dirty="0"/>
                    </a:p>
                  </a:txBody>
                  <a:tcPr marL="6160" marR="6160" marT="61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82155072"/>
                  </a:ext>
                </a:extLst>
              </a:tr>
            </a:tbl>
          </a:graphicData>
        </a:graphic>
      </p:graphicFrame>
      <p:sp>
        <p:nvSpPr>
          <p:cNvPr id="2" name="Date Placeholder 1">
            <a:extLst>
              <a:ext uri="{FF2B5EF4-FFF2-40B4-BE49-F238E27FC236}">
                <a16:creationId xmlns:a16="http://schemas.microsoft.com/office/drawing/2014/main" id="{5CFA1FF5-A9D0-79AC-7904-D178501D04C0}"/>
              </a:ext>
            </a:extLst>
          </p:cNvPr>
          <p:cNvSpPr>
            <a:spLocks noGrp="1"/>
          </p:cNvSpPr>
          <p:nvPr>
            <p:ph type="dt" sz="half" idx="10"/>
          </p:nvPr>
        </p:nvSpPr>
        <p:spPr/>
        <p:txBody>
          <a:bodyPr/>
          <a:lstStyle/>
          <a:p>
            <a:fld id="{C728A861-28B0-4FCA-93C9-19AC5CDFCA59}" type="datetime1">
              <a:rPr lang="en-US" smtClean="0"/>
              <a:t>6/28/23</a:t>
            </a:fld>
            <a:endParaRPr lang="en-US"/>
          </a:p>
        </p:txBody>
      </p:sp>
      <p:sp>
        <p:nvSpPr>
          <p:cNvPr id="3" name="Slide Number Placeholder 2">
            <a:extLst>
              <a:ext uri="{FF2B5EF4-FFF2-40B4-BE49-F238E27FC236}">
                <a16:creationId xmlns:a16="http://schemas.microsoft.com/office/drawing/2014/main" id="{F73E525F-8F77-FE5A-64FF-D66964DB9FA5}"/>
              </a:ext>
            </a:extLst>
          </p:cNvPr>
          <p:cNvSpPr>
            <a:spLocks noGrp="1"/>
          </p:cNvSpPr>
          <p:nvPr>
            <p:ph type="sldNum" sz="quarter" idx="12"/>
          </p:nvPr>
        </p:nvSpPr>
        <p:spPr/>
        <p:txBody>
          <a:bodyPr/>
          <a:lstStyle/>
          <a:p>
            <a:fld id="{5F1D2088-B6C4-FB40-9D2A-23095E6CEC87}" type="slidenum">
              <a:rPr lang="en-US" smtClean="0"/>
              <a:t>20</a:t>
            </a:fld>
            <a:endParaRPr lang="en-US"/>
          </a:p>
        </p:txBody>
      </p:sp>
    </p:spTree>
    <p:extLst>
      <p:ext uri="{BB962C8B-B14F-4D97-AF65-F5344CB8AC3E}">
        <p14:creationId xmlns:p14="http://schemas.microsoft.com/office/powerpoint/2010/main" val="3267805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x" algn="tr"/>
        </a:blip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425B6BA-DEEA-9FA8-023E-715988ACEC7E}"/>
              </a:ext>
            </a:extLst>
          </p:cNvPr>
          <p:cNvGraphicFramePr>
            <a:graphicFrameLocks noGrp="1"/>
          </p:cNvGraphicFramePr>
          <p:nvPr>
            <p:extLst>
              <p:ext uri="{D42A27DB-BD31-4B8C-83A1-F6EECF244321}">
                <p14:modId xmlns:p14="http://schemas.microsoft.com/office/powerpoint/2010/main" val="2442050077"/>
              </p:ext>
            </p:extLst>
          </p:nvPr>
        </p:nvGraphicFramePr>
        <p:xfrm>
          <a:off x="0" y="-23319"/>
          <a:ext cx="12192000" cy="6708640"/>
        </p:xfrm>
        <a:graphic>
          <a:graphicData uri="http://schemas.openxmlformats.org/drawingml/2006/table">
            <a:tbl>
              <a:tblPr/>
              <a:tblGrid>
                <a:gridCol w="1901775">
                  <a:extLst>
                    <a:ext uri="{9D8B030D-6E8A-4147-A177-3AD203B41FA5}">
                      <a16:colId xmlns:a16="http://schemas.microsoft.com/office/drawing/2014/main" val="3427712974"/>
                    </a:ext>
                  </a:extLst>
                </a:gridCol>
                <a:gridCol w="2655235">
                  <a:extLst>
                    <a:ext uri="{9D8B030D-6E8A-4147-A177-3AD203B41FA5}">
                      <a16:colId xmlns:a16="http://schemas.microsoft.com/office/drawing/2014/main" val="13796543"/>
                    </a:ext>
                  </a:extLst>
                </a:gridCol>
                <a:gridCol w="7634990">
                  <a:extLst>
                    <a:ext uri="{9D8B030D-6E8A-4147-A177-3AD203B41FA5}">
                      <a16:colId xmlns:a16="http://schemas.microsoft.com/office/drawing/2014/main" val="2111783003"/>
                    </a:ext>
                  </a:extLst>
                </a:gridCol>
              </a:tblGrid>
              <a:tr h="219578">
                <a:tc>
                  <a:txBody>
                    <a:bodyPr/>
                    <a:lstStyle/>
                    <a:p>
                      <a:pPr algn="ctr" fontAlgn="b"/>
                      <a:r>
                        <a:rPr lang="en-IN" sz="1800" b="1" i="0" u="none" strike="noStrike" dirty="0">
                          <a:solidFill>
                            <a:srgbClr val="000000"/>
                          </a:solidFill>
                          <a:effectLst/>
                          <a:latin typeface="Calibri" panose="020F0502020204030204" pitchFamily="34" charset="0"/>
                        </a:rPr>
                        <a:t>PROBLEMS</a:t>
                      </a:r>
                    </a:p>
                  </a:txBody>
                  <a:tcPr marL="6704" marR="6704" marT="6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b"/>
                      <a:r>
                        <a:rPr lang="en-IN" sz="1800" b="1" i="0" u="none" strike="noStrike" dirty="0">
                          <a:solidFill>
                            <a:srgbClr val="000000"/>
                          </a:solidFill>
                          <a:effectLst/>
                          <a:latin typeface="Calibri" panose="020F0502020204030204" pitchFamily="34" charset="0"/>
                        </a:rPr>
                        <a:t>EXISTING PROGRAMMES TO ADDRESS THESE PROBLEMS</a:t>
                      </a:r>
                    </a:p>
                  </a:txBody>
                  <a:tcPr marL="6704" marR="6704" marT="6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IN" sz="1800" b="1" i="0" u="none" strike="noStrike" dirty="0">
                          <a:solidFill>
                            <a:srgbClr val="000000"/>
                          </a:solidFill>
                          <a:effectLst/>
                          <a:latin typeface="Calibri" panose="020F0502020204030204" pitchFamily="34" charset="0"/>
                        </a:rPr>
                        <a:t>SOLUTION </a:t>
                      </a:r>
                    </a:p>
                  </a:txBody>
                  <a:tcPr marL="6704" marR="6704" marT="6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503664240"/>
                  </a:ext>
                </a:extLst>
              </a:tr>
              <a:tr h="138353">
                <a:tc gridSpan="3">
                  <a:txBody>
                    <a:bodyPr/>
                    <a:lstStyle/>
                    <a:p>
                      <a:pPr algn="ctr" fontAlgn="b"/>
                      <a:r>
                        <a:rPr lang="en-IN" sz="2400" b="1" i="0" u="none" strike="noStrike" kern="1200" dirty="0">
                          <a:solidFill>
                            <a:srgbClr val="000000"/>
                          </a:solidFill>
                          <a:effectLst/>
                          <a:latin typeface="Arial Black" panose="020B0A04020102020204" pitchFamily="34" charset="0"/>
                          <a:ea typeface="+mn-ea"/>
                          <a:cs typeface="+mn-cs"/>
                        </a:rPr>
                        <a:t>NOT AFFORDABLE </a:t>
                      </a:r>
                    </a:p>
                  </a:txBody>
                  <a:tcPr marL="6704" marR="6704" marT="6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FB79"/>
                    </a:solidFill>
                  </a:tcPr>
                </a:tc>
                <a:tc hMerge="1">
                  <a:txBody>
                    <a:bodyPr/>
                    <a:lstStyle/>
                    <a:p>
                      <a:pPr algn="ctr" fontAlgn="b"/>
                      <a:r>
                        <a:rPr lang="en-IN" sz="1600" b="0" i="0" u="none" strike="noStrike" dirty="0">
                          <a:solidFill>
                            <a:srgbClr val="000000"/>
                          </a:solidFill>
                          <a:effectLst/>
                          <a:latin typeface="Calibri" panose="020F0502020204030204" pitchFamily="34" charset="0"/>
                        </a:rPr>
                        <a:t> </a:t>
                      </a:r>
                    </a:p>
                  </a:txBody>
                  <a:tcPr marL="6704" marR="6704" marT="6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FB79"/>
                    </a:solidFill>
                  </a:tcPr>
                </a:tc>
                <a:tc hMerge="1">
                  <a:txBody>
                    <a:bodyPr/>
                    <a:lstStyle/>
                    <a:p>
                      <a:endParaRPr lang="en-IN"/>
                    </a:p>
                  </a:txBody>
                  <a:tcPr/>
                </a:tc>
                <a:extLst>
                  <a:ext uri="{0D108BD9-81ED-4DB2-BD59-A6C34878D82A}">
                    <a16:rowId xmlns:a16="http://schemas.microsoft.com/office/drawing/2014/main" val="1916667511"/>
                  </a:ext>
                </a:extLst>
              </a:tr>
              <a:tr h="1085982">
                <a:tc>
                  <a:txBody>
                    <a:bodyPr/>
                    <a:lstStyle/>
                    <a:p>
                      <a:pPr marL="285750" indent="-285750" algn="l" fontAlgn="ctr">
                        <a:buFont typeface="Arial" panose="020B0604020202020204" pitchFamily="34" charset="0"/>
                        <a:buChar char="•"/>
                      </a:pPr>
                      <a:r>
                        <a:rPr lang="en-IN" sz="2400" b="0" i="0" u="none" strike="noStrike" dirty="0">
                          <a:solidFill>
                            <a:srgbClr val="000000"/>
                          </a:solidFill>
                          <a:effectLst/>
                          <a:latin typeface="Calibri" panose="020F0502020204030204" pitchFamily="34" charset="0"/>
                        </a:rPr>
                        <a:t>Utilisation of private services, </a:t>
                      </a:r>
                    </a:p>
                    <a:p>
                      <a:pPr marL="285750" indent="-285750" algn="l" fontAlgn="ctr">
                        <a:buFont typeface="Arial" panose="020B0604020202020204" pitchFamily="34" charset="0"/>
                        <a:buChar char="•"/>
                      </a:pPr>
                      <a:r>
                        <a:rPr lang="en-IN" sz="2400" b="0" i="0" u="none" strike="noStrike" dirty="0">
                          <a:solidFill>
                            <a:srgbClr val="000000"/>
                          </a:solidFill>
                          <a:effectLst/>
                          <a:latin typeface="Calibri" panose="020F0502020204030204" pitchFamily="34" charset="0"/>
                        </a:rPr>
                        <a:t>Bribery</a:t>
                      </a:r>
                    </a:p>
                  </a:txBody>
                  <a:tcPr marL="6704" marR="6704" marT="67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FBB3"/>
                    </a:solidFill>
                  </a:tcPr>
                </a:tc>
                <a:tc>
                  <a:txBody>
                    <a:bodyPr/>
                    <a:lstStyle/>
                    <a:p>
                      <a:pPr marL="342900" indent="-342900" algn="l" fontAlgn="ctr">
                        <a:buFont typeface="+mj-lt"/>
                        <a:buAutoNum type="arabicPeriod"/>
                      </a:pPr>
                      <a:r>
                        <a:rPr lang="en-IN" sz="2400" b="0" i="0" u="none" strike="noStrike" dirty="0">
                          <a:solidFill>
                            <a:srgbClr val="000000"/>
                          </a:solidFill>
                          <a:effectLst/>
                          <a:latin typeface="Calibri" panose="020F0502020204030204" pitchFamily="34" charset="0"/>
                        </a:rPr>
                        <a:t>AB-PMJAY, </a:t>
                      </a:r>
                    </a:p>
                    <a:p>
                      <a:pPr marL="342900" indent="-342900" algn="l" fontAlgn="ctr">
                        <a:buFont typeface="+mj-lt"/>
                        <a:buAutoNum type="arabicPeriod"/>
                      </a:pPr>
                      <a:r>
                        <a:rPr lang="en-IN" sz="2400" b="0" i="0" u="none" strike="noStrike" dirty="0">
                          <a:solidFill>
                            <a:srgbClr val="000000"/>
                          </a:solidFill>
                          <a:effectLst/>
                          <a:latin typeface="Calibri" panose="020F0502020204030204" pitchFamily="34" charset="0"/>
                        </a:rPr>
                        <a:t>JSY, </a:t>
                      </a:r>
                    </a:p>
                    <a:p>
                      <a:pPr marL="342900" indent="-342900" algn="l" fontAlgn="ctr">
                        <a:buFont typeface="+mj-lt"/>
                        <a:buAutoNum type="arabicPeriod"/>
                      </a:pPr>
                      <a:r>
                        <a:rPr lang="en-IN" sz="2400" b="0" i="0" u="none" strike="noStrike" dirty="0">
                          <a:solidFill>
                            <a:srgbClr val="000000"/>
                          </a:solidFill>
                          <a:effectLst/>
                          <a:latin typeface="Calibri" panose="020F0502020204030204" pitchFamily="34" charset="0"/>
                        </a:rPr>
                        <a:t>PMMVY, </a:t>
                      </a:r>
                    </a:p>
                    <a:p>
                      <a:pPr marL="342900" indent="-342900" algn="l" fontAlgn="ctr">
                        <a:buFont typeface="+mj-lt"/>
                        <a:buAutoNum type="arabicPeriod"/>
                      </a:pPr>
                      <a:r>
                        <a:rPr lang="en-IN" sz="2400" b="0" i="0" u="none" strike="noStrike" dirty="0">
                          <a:solidFill>
                            <a:srgbClr val="000000"/>
                          </a:solidFill>
                          <a:effectLst/>
                          <a:latin typeface="Calibri" panose="020F0502020204030204" pitchFamily="34" charset="0"/>
                        </a:rPr>
                        <a:t>SUMAN, </a:t>
                      </a:r>
                    </a:p>
                    <a:p>
                      <a:pPr marL="342900" indent="-342900" algn="l" fontAlgn="ctr">
                        <a:buFont typeface="+mj-lt"/>
                        <a:buAutoNum type="arabicPeriod"/>
                      </a:pPr>
                      <a:r>
                        <a:rPr lang="en-IN" sz="2400" b="0" i="0" u="none" strike="noStrike" dirty="0">
                          <a:solidFill>
                            <a:srgbClr val="000000"/>
                          </a:solidFill>
                          <a:effectLst/>
                          <a:latin typeface="Calibri" panose="020F0502020204030204" pitchFamily="34" charset="0"/>
                        </a:rPr>
                        <a:t>JSSK, </a:t>
                      </a:r>
                    </a:p>
                    <a:p>
                      <a:pPr marL="342900" indent="-342900" algn="l" fontAlgn="ctr">
                        <a:buFont typeface="+mj-lt"/>
                        <a:buAutoNum type="arabicPeriod"/>
                      </a:pPr>
                      <a:r>
                        <a:rPr lang="en-IN" sz="2400" b="0" i="0" u="none" strike="noStrike" dirty="0">
                          <a:solidFill>
                            <a:srgbClr val="000000"/>
                          </a:solidFill>
                          <a:effectLst/>
                          <a:latin typeface="Calibri" panose="020F0502020204030204" pitchFamily="34" charset="0"/>
                        </a:rPr>
                        <a:t>PMSMA</a:t>
                      </a:r>
                    </a:p>
                  </a:txBody>
                  <a:tcPr marL="6704" marR="6704" marT="67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342900" indent="-342900" algn="l" fontAlgn="b">
                        <a:buFont typeface="+mj-lt"/>
                        <a:buAutoNum type="arabicPeriod"/>
                      </a:pPr>
                      <a:r>
                        <a:rPr lang="en-IN" sz="2400" b="0" i="0" u="none" strike="noStrike" dirty="0">
                          <a:solidFill>
                            <a:srgbClr val="000000"/>
                          </a:solidFill>
                          <a:effectLst/>
                          <a:latin typeface="Calibri" panose="020F0502020204030204" pitchFamily="34" charset="0"/>
                        </a:rPr>
                        <a:t>increasing more beneficiaries &amp; empanelled facilities under PMJAY</a:t>
                      </a:r>
                    </a:p>
                    <a:p>
                      <a:pPr marL="342900" indent="-342900" algn="l" fontAlgn="b">
                        <a:buFont typeface="+mj-lt"/>
                        <a:buAutoNum type="arabicPeriod"/>
                      </a:pPr>
                      <a:r>
                        <a:rPr lang="en-US" sz="2400" b="0" i="0" u="none" strike="noStrike">
                          <a:solidFill>
                            <a:srgbClr val="000000"/>
                          </a:solidFill>
                          <a:effectLst/>
                          <a:latin typeface="Calibri" panose="020F0502020204030204" pitchFamily="34" charset="0"/>
                        </a:rPr>
                        <a:t>Address </a:t>
                      </a:r>
                      <a:r>
                        <a:rPr lang="en-US" sz="2400" b="0" i="0" u="none" strike="noStrike" dirty="0">
                          <a:solidFill>
                            <a:srgbClr val="000000"/>
                          </a:solidFill>
                          <a:effectLst/>
                          <a:latin typeface="Calibri" panose="020F0502020204030204" pitchFamily="34" charset="0"/>
                        </a:rPr>
                        <a:t>normalization of bribery as any kind of informal payments &amp; gifts is mentioned under don'ts in LAQSHYA</a:t>
                      </a:r>
                    </a:p>
                    <a:p>
                      <a:pPr marL="342900" indent="-342900" algn="l" fontAlgn="b">
                        <a:buFont typeface="+mj-lt"/>
                        <a:buAutoNum type="arabicPeriod"/>
                      </a:pPr>
                      <a:r>
                        <a:rPr lang="en-US" sz="2400" b="0" i="0" u="none" strike="noStrike" dirty="0">
                          <a:solidFill>
                            <a:srgbClr val="000000"/>
                          </a:solidFill>
                          <a:effectLst/>
                          <a:latin typeface="Calibri" panose="020F0502020204030204" pitchFamily="34" charset="0"/>
                        </a:rPr>
                        <a:t>Take cultural change initiatives</a:t>
                      </a:r>
                    </a:p>
                    <a:p>
                      <a:pPr marL="342900" indent="-342900" algn="l" fontAlgn="ctr">
                        <a:buFont typeface="+mj-lt"/>
                        <a:buAutoNum type="arabicPeriod"/>
                      </a:pPr>
                      <a:r>
                        <a:rPr lang="en-IN" sz="2400" b="0" i="0" u="none" strike="noStrike" dirty="0">
                          <a:solidFill>
                            <a:srgbClr val="000000"/>
                          </a:solidFill>
                          <a:effectLst/>
                          <a:latin typeface="Calibri" panose="020F0502020204030204" pitchFamily="34" charset="0"/>
                        </a:rPr>
                        <a:t>Strengthen governance &amp; monitoring mechanisms to prevent bribery</a:t>
                      </a:r>
                    </a:p>
                  </a:txBody>
                  <a:tcPr marL="6704" marR="6704" marT="67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9132115"/>
                  </a:ext>
                </a:extLst>
              </a:tr>
              <a:tr h="138353">
                <a:tc gridSpan="3">
                  <a:txBody>
                    <a:bodyPr/>
                    <a:lstStyle/>
                    <a:p>
                      <a:pPr marL="0" algn="ctr" defTabSz="914400" rtl="0" eaLnBrk="1" fontAlgn="b" latinLnBrk="0" hangingPunct="1"/>
                      <a:r>
                        <a:rPr lang="en-IN" sz="2400" b="1" i="0" u="none" strike="noStrike" kern="1200" dirty="0">
                          <a:solidFill>
                            <a:srgbClr val="000000"/>
                          </a:solidFill>
                          <a:effectLst/>
                          <a:latin typeface="Arial Black" panose="020B0A04020102020204" pitchFamily="34" charset="0"/>
                          <a:ea typeface="+mn-ea"/>
                          <a:cs typeface="+mn-cs"/>
                        </a:rPr>
                        <a:t>NOT ACCESSIBLE</a:t>
                      </a:r>
                    </a:p>
                  </a:txBody>
                  <a:tcPr marL="6704" marR="6704" marT="6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AD8"/>
                    </a:solidFill>
                  </a:tcPr>
                </a:tc>
                <a:tc hMerge="1">
                  <a:txBody>
                    <a:bodyPr/>
                    <a:lstStyle/>
                    <a:p>
                      <a:pPr algn="ctr" fontAlgn="b"/>
                      <a:r>
                        <a:rPr lang="en-IN" sz="1600" b="0" i="0" u="none" strike="noStrike" dirty="0">
                          <a:solidFill>
                            <a:srgbClr val="000000"/>
                          </a:solidFill>
                          <a:effectLst/>
                          <a:latin typeface="Calibri" panose="020F0502020204030204" pitchFamily="34" charset="0"/>
                        </a:rPr>
                        <a:t> </a:t>
                      </a:r>
                    </a:p>
                  </a:txBody>
                  <a:tcPr marL="6704" marR="6704" marT="6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AD8"/>
                    </a:solidFill>
                  </a:tcPr>
                </a:tc>
                <a:tc hMerge="1">
                  <a:txBody>
                    <a:bodyPr/>
                    <a:lstStyle/>
                    <a:p>
                      <a:endParaRPr lang="en-IN"/>
                    </a:p>
                  </a:txBody>
                  <a:tcPr/>
                </a:tc>
                <a:extLst>
                  <a:ext uri="{0D108BD9-81ED-4DB2-BD59-A6C34878D82A}">
                    <a16:rowId xmlns:a16="http://schemas.microsoft.com/office/drawing/2014/main" val="2321184173"/>
                  </a:ext>
                </a:extLst>
              </a:tr>
              <a:tr h="1085982">
                <a:tc>
                  <a:txBody>
                    <a:bodyPr/>
                    <a:lstStyle/>
                    <a:p>
                      <a:pPr marL="285750" indent="-285750" algn="l" fontAlgn="ctr">
                        <a:buFont typeface="Arial" panose="020B0604020202020204" pitchFamily="34" charset="0"/>
                        <a:buChar char="•"/>
                      </a:pPr>
                      <a:r>
                        <a:rPr lang="en-IN" sz="2400" b="0" i="0" u="none" strike="noStrike" dirty="0">
                          <a:solidFill>
                            <a:srgbClr val="000000"/>
                          </a:solidFill>
                          <a:effectLst/>
                          <a:latin typeface="Calibri" panose="020F0502020204030204" pitchFamily="34" charset="0"/>
                        </a:rPr>
                        <a:t>Interior location, poor roads, </a:t>
                      </a:r>
                    </a:p>
                    <a:p>
                      <a:pPr marL="285750" indent="-285750" algn="l" fontAlgn="ctr">
                        <a:buFont typeface="Arial" panose="020B0604020202020204" pitchFamily="34" charset="0"/>
                        <a:buChar char="•"/>
                      </a:pPr>
                      <a:r>
                        <a:rPr lang="en-IN" sz="2400" b="0" i="0" u="none" strike="noStrike" dirty="0">
                          <a:solidFill>
                            <a:srgbClr val="000000"/>
                          </a:solidFill>
                          <a:effectLst/>
                          <a:latin typeface="Calibri" panose="020F0502020204030204" pitchFamily="34" charset="0"/>
                        </a:rPr>
                        <a:t>Delayed referral, </a:t>
                      </a:r>
                    </a:p>
                    <a:p>
                      <a:pPr marL="285750" indent="-285750" algn="l" fontAlgn="ctr">
                        <a:buFont typeface="Arial" panose="020B0604020202020204" pitchFamily="34" charset="0"/>
                        <a:buChar char="•"/>
                      </a:pPr>
                      <a:r>
                        <a:rPr lang="en-IN" sz="2400" b="0" i="0" u="none" strike="noStrike" dirty="0">
                          <a:solidFill>
                            <a:srgbClr val="000000"/>
                          </a:solidFill>
                          <a:effectLst/>
                          <a:latin typeface="Calibri" panose="020F0502020204030204" pitchFamily="34" charset="0"/>
                        </a:rPr>
                        <a:t>Bribery</a:t>
                      </a:r>
                    </a:p>
                  </a:txBody>
                  <a:tcPr marL="6704" marR="6704" marT="67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CE9"/>
                    </a:solidFill>
                  </a:tcPr>
                </a:tc>
                <a:tc>
                  <a:txBody>
                    <a:bodyPr/>
                    <a:lstStyle/>
                    <a:p>
                      <a:pPr marL="342900" indent="-342900" algn="l" fontAlgn="ctr">
                        <a:buFont typeface="+mj-lt"/>
                        <a:buAutoNum type="arabicPeriod"/>
                      </a:pPr>
                      <a:r>
                        <a:rPr lang="en-IN" sz="2400" b="0" i="0" u="none" strike="noStrike" dirty="0">
                          <a:solidFill>
                            <a:srgbClr val="000000"/>
                          </a:solidFill>
                          <a:effectLst/>
                          <a:latin typeface="Calibri" panose="020F0502020204030204" pitchFamily="34" charset="0"/>
                        </a:rPr>
                        <a:t>AB-PMJAY, HWC</a:t>
                      </a:r>
                    </a:p>
                    <a:p>
                      <a:pPr marL="342900" indent="-342900" algn="l" fontAlgn="ctr">
                        <a:buFont typeface="+mj-lt"/>
                        <a:buAutoNum type="arabicPeriod"/>
                      </a:pPr>
                      <a:r>
                        <a:rPr lang="en-IN" sz="2400" b="0" i="0" u="none" strike="noStrike" dirty="0">
                          <a:solidFill>
                            <a:srgbClr val="000000"/>
                          </a:solidFill>
                          <a:effectLst/>
                          <a:latin typeface="Calibri" panose="020F0502020204030204" pitchFamily="34" charset="0"/>
                        </a:rPr>
                        <a:t>JSSK, </a:t>
                      </a:r>
                    </a:p>
                    <a:p>
                      <a:pPr marL="342900" indent="-342900" algn="l" fontAlgn="ctr">
                        <a:buFont typeface="+mj-lt"/>
                        <a:buAutoNum type="arabicPeriod"/>
                      </a:pPr>
                      <a:r>
                        <a:rPr lang="en-IN" sz="2400" b="0" i="0" u="none" strike="noStrike" dirty="0">
                          <a:solidFill>
                            <a:srgbClr val="000000"/>
                          </a:solidFill>
                          <a:effectLst/>
                          <a:latin typeface="Calibri" panose="020F0502020204030204" pitchFamily="34" charset="0"/>
                        </a:rPr>
                        <a:t>SUMAN, </a:t>
                      </a:r>
                    </a:p>
                    <a:p>
                      <a:pPr marL="342900" indent="-342900" algn="l" fontAlgn="ctr">
                        <a:buFont typeface="+mj-lt"/>
                        <a:buAutoNum type="arabicPeriod"/>
                      </a:pPr>
                      <a:r>
                        <a:rPr lang="en-IN" sz="2400" b="0" i="0" u="none" strike="noStrike" dirty="0">
                          <a:solidFill>
                            <a:srgbClr val="000000"/>
                          </a:solidFill>
                          <a:effectLst/>
                          <a:latin typeface="Calibri" panose="020F0502020204030204" pitchFamily="34" charset="0"/>
                        </a:rPr>
                        <a:t>PMSMA, </a:t>
                      </a:r>
                    </a:p>
                    <a:p>
                      <a:pPr marL="342900" indent="-342900" algn="l" fontAlgn="ctr">
                        <a:buFont typeface="+mj-lt"/>
                        <a:buAutoNum type="arabicPeriod"/>
                      </a:pPr>
                      <a:r>
                        <a:rPr lang="en-IN" sz="2400" b="0" i="0" u="none" strike="noStrike" dirty="0">
                          <a:solidFill>
                            <a:srgbClr val="000000"/>
                          </a:solidFill>
                          <a:effectLst/>
                          <a:latin typeface="Calibri" panose="020F0502020204030204" pitchFamily="34" charset="0"/>
                        </a:rPr>
                        <a:t>SBA TRAINING, </a:t>
                      </a:r>
                    </a:p>
                    <a:p>
                      <a:pPr marL="342900" indent="-342900" algn="l" fontAlgn="ctr">
                        <a:buFont typeface="+mj-lt"/>
                        <a:buAutoNum type="arabicPeriod"/>
                      </a:pPr>
                      <a:r>
                        <a:rPr lang="en-IN" sz="2400" b="0" i="0" u="none" strike="noStrike" dirty="0">
                          <a:solidFill>
                            <a:srgbClr val="000000"/>
                          </a:solidFill>
                          <a:effectLst/>
                          <a:latin typeface="Calibri" panose="020F0502020204030204" pitchFamily="34" charset="0"/>
                        </a:rPr>
                        <a:t>DAKSHTA TRAINING</a:t>
                      </a:r>
                    </a:p>
                  </a:txBody>
                  <a:tcPr marL="6704" marR="6704" marT="67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342900" indent="-342900" algn="l" fontAlgn="b">
                        <a:buFont typeface="+mj-lt"/>
                        <a:buAutoNum type="arabicPeriod"/>
                      </a:pPr>
                      <a:r>
                        <a:rPr lang="en-IN" sz="2400" b="0" i="0" u="none" strike="noStrike" dirty="0">
                          <a:solidFill>
                            <a:srgbClr val="000000"/>
                          </a:solidFill>
                          <a:effectLst/>
                          <a:latin typeface="Calibri" panose="020F0502020204030204" pitchFamily="34" charset="0"/>
                        </a:rPr>
                        <a:t>Intersectoral convergence to improve roads, sanitation</a:t>
                      </a:r>
                    </a:p>
                    <a:p>
                      <a:pPr marL="342900" indent="-342900" algn="l" fontAlgn="b">
                        <a:buFont typeface="+mj-lt"/>
                        <a:buAutoNum type="arabicPeriod"/>
                      </a:pPr>
                      <a:r>
                        <a:rPr lang="en-IN" sz="2400" b="0" i="0" u="none" strike="noStrike" dirty="0">
                          <a:solidFill>
                            <a:srgbClr val="000000"/>
                          </a:solidFill>
                          <a:effectLst/>
                          <a:latin typeface="Calibri" panose="020F0502020204030204" pitchFamily="34" charset="0"/>
                        </a:rPr>
                        <a:t>Digitalizing referral process</a:t>
                      </a:r>
                    </a:p>
                    <a:p>
                      <a:pPr marL="342900" indent="-342900" algn="l" fontAlgn="b">
                        <a:buFont typeface="+mj-lt"/>
                        <a:buAutoNum type="arabicPeriod"/>
                      </a:pPr>
                      <a:r>
                        <a:rPr lang="en-IN" sz="2400" b="0" i="0" u="none" strike="noStrike" dirty="0">
                          <a:solidFill>
                            <a:srgbClr val="000000"/>
                          </a:solidFill>
                          <a:effectLst/>
                          <a:latin typeface="Calibri" panose="020F0502020204030204" pitchFamily="34" charset="0"/>
                        </a:rPr>
                        <a:t>Enhanced and regular training</a:t>
                      </a:r>
                    </a:p>
                    <a:p>
                      <a:pPr marL="342900" indent="-342900" algn="l" fontAlgn="b">
                        <a:buFont typeface="+mj-lt"/>
                        <a:buAutoNum type="arabicPeriod"/>
                      </a:pPr>
                      <a:r>
                        <a:rPr lang="en-IN" sz="2400" b="0" i="0" u="none" strike="noStrike" dirty="0">
                          <a:solidFill>
                            <a:srgbClr val="000000"/>
                          </a:solidFill>
                          <a:effectLst/>
                          <a:latin typeface="Calibri" panose="020F0502020204030204" pitchFamily="34" charset="0"/>
                        </a:rPr>
                        <a:t>Promote Transparency &amp; Accountability in MCH Programs </a:t>
                      </a:r>
                    </a:p>
                    <a:p>
                      <a:pPr marL="342900" indent="-342900" algn="l" fontAlgn="b">
                        <a:buFont typeface="+mj-lt"/>
                        <a:buAutoNum type="arabicPeriod"/>
                      </a:pPr>
                      <a:r>
                        <a:rPr lang="en-IN" sz="2400" b="0" i="0" u="none" strike="noStrike" dirty="0">
                          <a:solidFill>
                            <a:srgbClr val="000000"/>
                          </a:solidFill>
                          <a:effectLst/>
                          <a:latin typeface="Calibri" panose="020F0502020204030204" pitchFamily="34" charset="0"/>
                        </a:rPr>
                        <a:t>Overcoming administrative oversight to prevent unfair practices of staff</a:t>
                      </a:r>
                    </a:p>
                    <a:p>
                      <a:pPr marL="342900" indent="-342900" algn="l" fontAlgn="b">
                        <a:buFont typeface="+mj-lt"/>
                        <a:buAutoNum type="arabicPeriod"/>
                      </a:pPr>
                      <a:r>
                        <a:rPr lang="en-IN" sz="2400" b="0" i="0" u="none" strike="noStrike" dirty="0">
                          <a:solidFill>
                            <a:srgbClr val="000000"/>
                          </a:solidFill>
                          <a:effectLst/>
                          <a:latin typeface="Calibri" panose="020F0502020204030204" pitchFamily="34" charset="0"/>
                        </a:rPr>
                        <a:t>Increasing ambulance with required equipment's</a:t>
                      </a:r>
                    </a:p>
                  </a:txBody>
                  <a:tcPr marL="6704" marR="6704" marT="67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3463016"/>
                  </a:ext>
                </a:extLst>
              </a:tr>
            </a:tbl>
          </a:graphicData>
        </a:graphic>
      </p:graphicFrame>
      <p:sp>
        <p:nvSpPr>
          <p:cNvPr id="2" name="Date Placeholder 1">
            <a:extLst>
              <a:ext uri="{FF2B5EF4-FFF2-40B4-BE49-F238E27FC236}">
                <a16:creationId xmlns:a16="http://schemas.microsoft.com/office/drawing/2014/main" id="{E6E6FACD-9708-743C-0309-FF32E625D67C}"/>
              </a:ext>
            </a:extLst>
          </p:cNvPr>
          <p:cNvSpPr>
            <a:spLocks noGrp="1"/>
          </p:cNvSpPr>
          <p:nvPr>
            <p:ph type="dt" sz="half" idx="10"/>
          </p:nvPr>
        </p:nvSpPr>
        <p:spPr/>
        <p:txBody>
          <a:bodyPr/>
          <a:lstStyle/>
          <a:p>
            <a:fld id="{14B1AE2B-2A12-4A17-A7C4-7334021CA14B}" type="datetime1">
              <a:rPr lang="en-US" smtClean="0"/>
              <a:t>6/28/23</a:t>
            </a:fld>
            <a:endParaRPr lang="en-US"/>
          </a:p>
        </p:txBody>
      </p:sp>
      <p:sp>
        <p:nvSpPr>
          <p:cNvPr id="3" name="Slide Number Placeholder 2">
            <a:extLst>
              <a:ext uri="{FF2B5EF4-FFF2-40B4-BE49-F238E27FC236}">
                <a16:creationId xmlns:a16="http://schemas.microsoft.com/office/drawing/2014/main" id="{403CD71E-621D-4250-BC28-61F172CF4328}"/>
              </a:ext>
            </a:extLst>
          </p:cNvPr>
          <p:cNvSpPr>
            <a:spLocks noGrp="1"/>
          </p:cNvSpPr>
          <p:nvPr>
            <p:ph type="sldNum" sz="quarter" idx="12"/>
          </p:nvPr>
        </p:nvSpPr>
        <p:spPr/>
        <p:txBody>
          <a:bodyPr/>
          <a:lstStyle/>
          <a:p>
            <a:fld id="{5F1D2088-B6C4-FB40-9D2A-23095E6CEC87}" type="slidenum">
              <a:rPr lang="en-US" smtClean="0"/>
              <a:t>21</a:t>
            </a:fld>
            <a:endParaRPr lang="en-US"/>
          </a:p>
        </p:txBody>
      </p:sp>
    </p:spTree>
    <p:extLst>
      <p:ext uri="{BB962C8B-B14F-4D97-AF65-F5344CB8AC3E}">
        <p14:creationId xmlns:p14="http://schemas.microsoft.com/office/powerpoint/2010/main" val="1986810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x" algn="tr"/>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E168-7693-34AD-24B8-4AA230C946D0}"/>
              </a:ext>
            </a:extLst>
          </p:cNvPr>
          <p:cNvSpPr>
            <a:spLocks noGrp="1"/>
          </p:cNvSpPr>
          <p:nvPr>
            <p:ph type="title"/>
          </p:nvPr>
        </p:nvSpPr>
        <p:spPr>
          <a:xfrm>
            <a:off x="838200" y="0"/>
            <a:ext cx="10515600" cy="1325563"/>
          </a:xfrm>
        </p:spPr>
        <p:txBody>
          <a:bodyPr/>
          <a:lstStyle/>
          <a:p>
            <a:pPr algn="ctr"/>
            <a:r>
              <a:rPr lang="en-IN" b="1" dirty="0"/>
              <a:t>Pictorial Journey</a:t>
            </a:r>
          </a:p>
        </p:txBody>
      </p:sp>
      <p:pic>
        <p:nvPicPr>
          <p:cNvPr id="7" name="Content Placeholder 6">
            <a:extLst>
              <a:ext uri="{FF2B5EF4-FFF2-40B4-BE49-F238E27FC236}">
                <a16:creationId xmlns:a16="http://schemas.microsoft.com/office/drawing/2014/main" id="{FC0E656F-8BFA-4F6A-A4BB-73B560FFC5A3}"/>
              </a:ext>
            </a:extLst>
          </p:cNvPr>
          <p:cNvPicPr>
            <a:picLocks noGrp="1" noChangeAspect="1"/>
          </p:cNvPicPr>
          <p:nvPr>
            <p:ph idx="1"/>
          </p:nvPr>
        </p:nvPicPr>
        <p:blipFill>
          <a:blip r:embed="rId3"/>
          <a:stretch>
            <a:fillRect/>
          </a:stretch>
        </p:blipFill>
        <p:spPr>
          <a:xfrm>
            <a:off x="2938838" y="3822168"/>
            <a:ext cx="2896551" cy="2899306"/>
          </a:xfrm>
        </p:spPr>
      </p:pic>
      <p:sp>
        <p:nvSpPr>
          <p:cNvPr id="4" name="Date Placeholder 3">
            <a:extLst>
              <a:ext uri="{FF2B5EF4-FFF2-40B4-BE49-F238E27FC236}">
                <a16:creationId xmlns:a16="http://schemas.microsoft.com/office/drawing/2014/main" id="{29E56030-995B-11ED-45DE-B200B2887DF9}"/>
              </a:ext>
            </a:extLst>
          </p:cNvPr>
          <p:cNvSpPr>
            <a:spLocks noGrp="1"/>
          </p:cNvSpPr>
          <p:nvPr>
            <p:ph type="dt" sz="half" idx="10"/>
          </p:nvPr>
        </p:nvSpPr>
        <p:spPr/>
        <p:txBody>
          <a:bodyPr/>
          <a:lstStyle/>
          <a:p>
            <a:fld id="{2E6B8A28-8456-4C57-93DA-0F9F9E73FB9B}" type="datetime1">
              <a:rPr lang="en-US" smtClean="0"/>
              <a:t>6/28/23</a:t>
            </a:fld>
            <a:endParaRPr lang="en-US"/>
          </a:p>
        </p:txBody>
      </p:sp>
      <p:sp>
        <p:nvSpPr>
          <p:cNvPr id="5" name="Slide Number Placeholder 4">
            <a:extLst>
              <a:ext uri="{FF2B5EF4-FFF2-40B4-BE49-F238E27FC236}">
                <a16:creationId xmlns:a16="http://schemas.microsoft.com/office/drawing/2014/main" id="{31FCC8A3-9DE4-1E72-76D5-457A712BB766}"/>
              </a:ext>
            </a:extLst>
          </p:cNvPr>
          <p:cNvSpPr>
            <a:spLocks noGrp="1"/>
          </p:cNvSpPr>
          <p:nvPr>
            <p:ph type="sldNum" sz="quarter" idx="12"/>
          </p:nvPr>
        </p:nvSpPr>
        <p:spPr/>
        <p:txBody>
          <a:bodyPr/>
          <a:lstStyle/>
          <a:p>
            <a:fld id="{5F1D2088-B6C4-FB40-9D2A-23095E6CEC87}" type="slidenum">
              <a:rPr lang="en-US" smtClean="0"/>
              <a:t>22</a:t>
            </a:fld>
            <a:endParaRPr lang="en-US"/>
          </a:p>
        </p:txBody>
      </p:sp>
      <p:pic>
        <p:nvPicPr>
          <p:cNvPr id="9" name="Picture 8">
            <a:extLst>
              <a:ext uri="{FF2B5EF4-FFF2-40B4-BE49-F238E27FC236}">
                <a16:creationId xmlns:a16="http://schemas.microsoft.com/office/drawing/2014/main" id="{8D7F8228-6B5C-D9A7-7C1E-E3EA551BA333}"/>
              </a:ext>
            </a:extLst>
          </p:cNvPr>
          <p:cNvPicPr>
            <a:picLocks noChangeAspect="1"/>
          </p:cNvPicPr>
          <p:nvPr/>
        </p:nvPicPr>
        <p:blipFill>
          <a:blip r:embed="rId4"/>
          <a:stretch>
            <a:fillRect/>
          </a:stretch>
        </p:blipFill>
        <p:spPr>
          <a:xfrm>
            <a:off x="148293" y="3428999"/>
            <a:ext cx="2743201" cy="3292475"/>
          </a:xfrm>
          <a:prstGeom prst="rect">
            <a:avLst/>
          </a:prstGeom>
        </p:spPr>
      </p:pic>
      <p:pic>
        <p:nvPicPr>
          <p:cNvPr id="11" name="Picture 10">
            <a:extLst>
              <a:ext uri="{FF2B5EF4-FFF2-40B4-BE49-F238E27FC236}">
                <a16:creationId xmlns:a16="http://schemas.microsoft.com/office/drawing/2014/main" id="{C317E7DA-CFA1-34EB-853A-6827B70839B9}"/>
              </a:ext>
            </a:extLst>
          </p:cNvPr>
          <p:cNvPicPr>
            <a:picLocks noChangeAspect="1"/>
          </p:cNvPicPr>
          <p:nvPr/>
        </p:nvPicPr>
        <p:blipFill>
          <a:blip r:embed="rId5"/>
          <a:stretch>
            <a:fillRect/>
          </a:stretch>
        </p:blipFill>
        <p:spPr>
          <a:xfrm>
            <a:off x="3908248" y="1218241"/>
            <a:ext cx="4702352" cy="2461221"/>
          </a:xfrm>
          <a:prstGeom prst="rect">
            <a:avLst/>
          </a:prstGeom>
        </p:spPr>
      </p:pic>
      <p:pic>
        <p:nvPicPr>
          <p:cNvPr id="13" name="Picture 12">
            <a:extLst>
              <a:ext uri="{FF2B5EF4-FFF2-40B4-BE49-F238E27FC236}">
                <a16:creationId xmlns:a16="http://schemas.microsoft.com/office/drawing/2014/main" id="{E12944F0-AC65-C9B7-7165-D64641286C25}"/>
              </a:ext>
            </a:extLst>
          </p:cNvPr>
          <p:cNvPicPr>
            <a:picLocks noChangeAspect="1"/>
          </p:cNvPicPr>
          <p:nvPr/>
        </p:nvPicPr>
        <p:blipFill>
          <a:blip r:embed="rId6"/>
          <a:stretch>
            <a:fillRect/>
          </a:stretch>
        </p:blipFill>
        <p:spPr>
          <a:xfrm>
            <a:off x="148292" y="432177"/>
            <a:ext cx="3734023" cy="2957814"/>
          </a:xfrm>
          <a:prstGeom prst="rect">
            <a:avLst/>
          </a:prstGeom>
        </p:spPr>
      </p:pic>
      <p:pic>
        <p:nvPicPr>
          <p:cNvPr id="14" name="Picture 13">
            <a:extLst>
              <a:ext uri="{FF2B5EF4-FFF2-40B4-BE49-F238E27FC236}">
                <a16:creationId xmlns:a16="http://schemas.microsoft.com/office/drawing/2014/main" id="{37F7156C-8564-5EAE-38E5-65F14CFEBF5F}"/>
              </a:ext>
            </a:extLst>
          </p:cNvPr>
          <p:cNvPicPr>
            <a:picLocks noChangeAspect="1"/>
          </p:cNvPicPr>
          <p:nvPr/>
        </p:nvPicPr>
        <p:blipFill>
          <a:blip r:embed="rId7"/>
          <a:stretch>
            <a:fillRect/>
          </a:stretch>
        </p:blipFill>
        <p:spPr>
          <a:xfrm>
            <a:off x="5862275" y="3836615"/>
            <a:ext cx="3390887" cy="2899306"/>
          </a:xfrm>
          <a:prstGeom prst="rect">
            <a:avLst/>
          </a:prstGeom>
        </p:spPr>
      </p:pic>
      <p:pic>
        <p:nvPicPr>
          <p:cNvPr id="15" name="Picture 14">
            <a:extLst>
              <a:ext uri="{FF2B5EF4-FFF2-40B4-BE49-F238E27FC236}">
                <a16:creationId xmlns:a16="http://schemas.microsoft.com/office/drawing/2014/main" id="{47D8BE84-EDD5-7FD1-AB68-12C94D200CD3}"/>
              </a:ext>
            </a:extLst>
          </p:cNvPr>
          <p:cNvPicPr>
            <a:picLocks noChangeAspect="1"/>
          </p:cNvPicPr>
          <p:nvPr/>
        </p:nvPicPr>
        <p:blipFill>
          <a:blip r:embed="rId8"/>
          <a:stretch>
            <a:fillRect/>
          </a:stretch>
        </p:blipFill>
        <p:spPr>
          <a:xfrm>
            <a:off x="9307410" y="3557383"/>
            <a:ext cx="2770088" cy="3178538"/>
          </a:xfrm>
          <a:prstGeom prst="rect">
            <a:avLst/>
          </a:prstGeom>
        </p:spPr>
      </p:pic>
      <p:pic>
        <p:nvPicPr>
          <p:cNvPr id="16" name="Picture 15">
            <a:extLst>
              <a:ext uri="{FF2B5EF4-FFF2-40B4-BE49-F238E27FC236}">
                <a16:creationId xmlns:a16="http://schemas.microsoft.com/office/drawing/2014/main" id="{C67C2B23-8045-64E8-684A-ADAF471EB23B}"/>
              </a:ext>
            </a:extLst>
          </p:cNvPr>
          <p:cNvPicPr>
            <a:picLocks noChangeAspect="1"/>
          </p:cNvPicPr>
          <p:nvPr/>
        </p:nvPicPr>
        <p:blipFill>
          <a:blip r:embed="rId9"/>
          <a:stretch>
            <a:fillRect/>
          </a:stretch>
        </p:blipFill>
        <p:spPr>
          <a:xfrm>
            <a:off x="8636532" y="432177"/>
            <a:ext cx="3440966" cy="2957814"/>
          </a:xfrm>
          <a:prstGeom prst="rect">
            <a:avLst/>
          </a:prstGeom>
        </p:spPr>
      </p:pic>
    </p:spTree>
    <p:extLst>
      <p:ext uri="{BB962C8B-B14F-4D97-AF65-F5344CB8AC3E}">
        <p14:creationId xmlns:p14="http://schemas.microsoft.com/office/powerpoint/2010/main" val="383459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3C162C-9810-A6B2-6975-82D2055A71B4}"/>
              </a:ext>
            </a:extLst>
          </p:cNvPr>
          <p:cNvSpPr>
            <a:spLocks noGrp="1"/>
          </p:cNvSpPr>
          <p:nvPr>
            <p:ph type="dt" sz="half" idx="10"/>
          </p:nvPr>
        </p:nvSpPr>
        <p:spPr/>
        <p:txBody>
          <a:bodyPr/>
          <a:lstStyle/>
          <a:p>
            <a:fld id="{13CE75BA-BA52-4369-98FE-E8D5155B4232}" type="datetime1">
              <a:rPr lang="en-US" smtClean="0"/>
              <a:t>6/28/23</a:t>
            </a:fld>
            <a:endParaRPr lang="en-US"/>
          </a:p>
        </p:txBody>
      </p:sp>
      <p:sp>
        <p:nvSpPr>
          <p:cNvPr id="3" name="Slide Number Placeholder 2">
            <a:extLst>
              <a:ext uri="{FF2B5EF4-FFF2-40B4-BE49-F238E27FC236}">
                <a16:creationId xmlns:a16="http://schemas.microsoft.com/office/drawing/2014/main" id="{99B10F03-0773-6EC2-7D86-5A16A09100CC}"/>
              </a:ext>
            </a:extLst>
          </p:cNvPr>
          <p:cNvSpPr>
            <a:spLocks noGrp="1"/>
          </p:cNvSpPr>
          <p:nvPr>
            <p:ph type="sldNum" sz="quarter" idx="12"/>
          </p:nvPr>
        </p:nvSpPr>
        <p:spPr/>
        <p:txBody>
          <a:bodyPr/>
          <a:lstStyle/>
          <a:p>
            <a:fld id="{5F1D2088-B6C4-FB40-9D2A-23095E6CEC87}" type="slidenum">
              <a:rPr lang="en-US" smtClean="0"/>
              <a:t>23</a:t>
            </a:fld>
            <a:endParaRPr lang="en-US"/>
          </a:p>
        </p:txBody>
      </p:sp>
      <p:sp>
        <p:nvSpPr>
          <p:cNvPr id="5" name="TextBox 4">
            <a:extLst>
              <a:ext uri="{FF2B5EF4-FFF2-40B4-BE49-F238E27FC236}">
                <a16:creationId xmlns:a16="http://schemas.microsoft.com/office/drawing/2014/main" id="{837DD1F4-CA1D-B264-FF5A-D632B83E47C0}"/>
              </a:ext>
            </a:extLst>
          </p:cNvPr>
          <p:cNvSpPr txBox="1"/>
          <p:nvPr/>
        </p:nvSpPr>
        <p:spPr>
          <a:xfrm>
            <a:off x="425115" y="327189"/>
            <a:ext cx="11341769" cy="5394297"/>
          </a:xfrm>
          <a:prstGeom prst="rect">
            <a:avLst/>
          </a:prstGeom>
          <a:noFill/>
        </p:spPr>
        <p:txBody>
          <a:bodyPr wrap="square">
            <a:spAutoFit/>
          </a:bodyPr>
          <a:lstStyle/>
          <a:p>
            <a:pPr marL="234950" indent="-234950" algn="ctr">
              <a:lnSpc>
                <a:spcPct val="103000"/>
              </a:lnSpc>
              <a:spcAft>
                <a:spcPts val="800"/>
              </a:spcAft>
            </a:pPr>
            <a:r>
              <a:rPr lang="en-US" sz="1800" b="1" i="1" u="sng"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REFERENCES</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Sylfaen" pitchFamily="18" charset="0"/>
              </a:rPr>
              <a:t> </a:t>
            </a:r>
            <a:endParaRPr lang="en-IN" sz="1800" dirty="0">
              <a:solidFill>
                <a:srgbClr val="000000"/>
              </a:solidFill>
              <a:effectLst/>
              <a:latin typeface="Times New Roman" panose="02020603050405020304" pitchFamily="18" charset="0"/>
              <a:ea typeface="Times New Roman" panose="02020603050405020304" pitchFamily="18" charset="0"/>
            </a:endParaRPr>
          </a:p>
          <a:p>
            <a:pPr marL="342900" marR="635" lvl="0" indent="-342900" algn="just" fontAlgn="base">
              <a:lnSpc>
                <a:spcPct val="103000"/>
              </a:lnSpc>
              <a:spcAft>
                <a:spcPts val="45"/>
              </a:spcAft>
              <a:buClr>
                <a:srgbClr val="000000"/>
              </a:buClr>
              <a:buSzPts val="1400"/>
              <a:buFont typeface="+mj-lt"/>
              <a:buAutoNum type="arabicPeriod"/>
            </a:pPr>
            <a: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New WHO evidence on mistreatment of women during childbirth [Internet]. </a:t>
            </a:r>
            <a:r>
              <a:rPr lang="en-US" sz="1800" u="none" strike="noStrike"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Who.int</a:t>
            </a:r>
            <a: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[cited 2023 Feb 11]. Available from: </a:t>
            </a:r>
            <a:r>
              <a:rPr lang="en-US" sz="1800" dirty="0">
                <a:solidFill>
                  <a:srgbClr val="0563C1"/>
                </a:solidFill>
                <a:effectLst/>
                <a:latin typeface="Times New Roman" panose="02020603050405020304" pitchFamily="18" charset="0"/>
                <a:ea typeface="Times New Roman" panose="02020603050405020304" pitchFamily="18" charset="0"/>
                <a:hlinkClick r:id="rId2"/>
              </a:rPr>
              <a:t>https://www.who.int/news/item/09-10-2019-mistreatment-of-womenduring-childbirth</a:t>
            </a:r>
            <a:r>
              <a:rPr lang="en-US" sz="1800" u="none" strike="noStrike" dirty="0">
                <a:solidFill>
                  <a:srgbClr val="000000"/>
                </a:solidFill>
                <a:effectLst/>
                <a:latin typeface="Times New Roman" panose="02020603050405020304" pitchFamily="18" charset="0"/>
                <a:ea typeface="Times New Roman" panose="02020603050405020304" pitchFamily="18" charset="0"/>
                <a:hlinkClick r:id="rId2"/>
              </a:rPr>
              <a:t> </a:t>
            </a:r>
            <a:endParaRPr lang="en-IN" dirty="0">
              <a:solidFill>
                <a:srgbClr val="000000"/>
              </a:solidFill>
              <a:latin typeface="Times New Roman" panose="02020603050405020304" pitchFamily="18" charset="0"/>
              <a:ea typeface="Times New Roman" panose="02020603050405020304" pitchFamily="18" charset="0"/>
            </a:endParaRPr>
          </a:p>
          <a:p>
            <a:pPr marL="342900" marR="635" lvl="0" indent="-342900" algn="just" fontAlgn="base">
              <a:lnSpc>
                <a:spcPct val="103000"/>
              </a:lnSpc>
              <a:spcAft>
                <a:spcPts val="45"/>
              </a:spcAft>
              <a:buClr>
                <a:srgbClr val="000000"/>
              </a:buClr>
              <a:buSzPts val="1400"/>
              <a:buFont typeface="+mj-lt"/>
              <a:buAutoNum type="arabicPeriod"/>
            </a:pPr>
            <a: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Gov.in</a:t>
            </a:r>
            <a: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[cited 2023 Feb 11]. Available from: </a:t>
            </a:r>
            <a:r>
              <a:rPr lang="en-US" sz="1800" dirty="0">
                <a:solidFill>
                  <a:srgbClr val="0563C1"/>
                </a:solidFill>
                <a:effectLst/>
                <a:latin typeface="Times New Roman" panose="02020603050405020304" pitchFamily="18" charset="0"/>
                <a:ea typeface="Times New Roman" panose="02020603050405020304" pitchFamily="18" charset="0"/>
                <a:hlinkClick r:id="rId3"/>
              </a:rPr>
              <a:t>https://nhm.gov.in/New_Updates_2018/NHM_Components/RMNCH_MH_ Guidelines/LaQshya-Guidelines.pdf</a:t>
            </a:r>
            <a:endParaRPr lang="en-US" dirty="0">
              <a:solidFill>
                <a:srgbClr val="0563C1"/>
              </a:solidFill>
              <a:latin typeface="Times New Roman" panose="02020603050405020304" pitchFamily="18" charset="0"/>
              <a:ea typeface="Times New Roman" panose="02020603050405020304" pitchFamily="18" charset="0"/>
            </a:endParaRPr>
          </a:p>
          <a:p>
            <a:pPr marL="342900" marR="635" lvl="0" indent="-342900" algn="just" fontAlgn="base">
              <a:lnSpc>
                <a:spcPct val="103000"/>
              </a:lnSpc>
              <a:spcAft>
                <a:spcPts val="45"/>
              </a:spcAft>
              <a:buClr>
                <a:srgbClr val="000000"/>
              </a:buClr>
              <a:buSzPts val="1400"/>
              <a:buFont typeface="+mj-lt"/>
              <a:buAutoNum type="arabicPeriod"/>
            </a:pPr>
            <a: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SDG target 3.8 [Internet]. </a:t>
            </a:r>
            <a:r>
              <a:rPr lang="en-US" sz="1800" u="none" strike="noStrike"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Who.int</a:t>
            </a:r>
            <a:r>
              <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[cited 2023 Feb 11]. Available from: </a:t>
            </a:r>
            <a:r>
              <a:rPr lang="en-US" sz="1800" u="none" strike="noStrike" dirty="0">
                <a:solidFill>
                  <a:srgbClr val="0563C1"/>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hlinkClick r:id="rId4"/>
              </a:rPr>
              <a:t>https://www.who.int/data/gho/data/themes/theme-details/GHO/universalhealth-coverag</a:t>
            </a:r>
            <a:endParaRPr lang="en-US" sz="1800" u="none" strike="noStrike" dirty="0">
              <a:solidFill>
                <a:srgbClr val="0563C1"/>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635" lvl="0" indent="-342900" algn="just" fontAlgn="base">
              <a:lnSpc>
                <a:spcPct val="103000"/>
              </a:lnSpc>
              <a:spcAft>
                <a:spcPts val="45"/>
              </a:spcAft>
              <a:buClr>
                <a:srgbClr val="000000"/>
              </a:buClr>
              <a:buSzPts val="1400"/>
              <a:buFont typeface="+mj-lt"/>
              <a:buAutoNum type="arabicPeriod"/>
            </a:pPr>
            <a:endParaRPr lang="en-IN" u="none" strike="noStrike" dirty="0">
              <a:solidFill>
                <a:srgbClr val="000000"/>
              </a:solidFill>
              <a:uFill>
                <a:solidFill>
                  <a:srgbClr val="000000"/>
                </a:solidFill>
              </a:uFill>
              <a:latin typeface="Calibri" panose="020F0502020204030204" pitchFamily="34" charset="0"/>
              <a:ea typeface="Times New Roman" panose="02020603050405020304" pitchFamily="18" charset="0"/>
              <a:cs typeface="Calibri" panose="020F0502020204030204" pitchFamily="34" charset="0"/>
            </a:endParaRPr>
          </a:p>
          <a:p>
            <a:pPr marL="342900" marR="635" lvl="0" indent="-342900" algn="just" fontAlgn="base">
              <a:lnSpc>
                <a:spcPct val="103000"/>
              </a:lnSpc>
              <a:spcAft>
                <a:spcPts val="1440"/>
              </a:spcAft>
              <a:buClr>
                <a:srgbClr val="000000"/>
              </a:buClr>
              <a:buSzPts val="1400"/>
              <a:buFont typeface="+mj-lt"/>
              <a:buAutoNum type="arabicPeriod"/>
            </a:pP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Shrivastava S, </a:t>
            </a:r>
            <a:r>
              <a:rPr lang="en-IN"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Sivakami</a:t>
            </a: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 Evidence of “obstetric violence” in India: an integrative review. Journal of Biosocial Science. 2019 Nov 14;52(4):610–28.</a:t>
            </a:r>
            <a:r>
              <a:rPr lang="en-IN" sz="1800" u="sng" dirty="0">
                <a:solidFill>
                  <a:srgbClr val="000000"/>
                </a:solidFill>
                <a:effectLst/>
                <a:latin typeface="Noto Sans" panose="020B0502040504020204" pitchFamily="34" charset="0"/>
                <a:ea typeface="Calibri" panose="020F0502020204030204" pitchFamily="34" charset="0"/>
                <a:cs typeface="Times New Roman" panose="02020603050405020304" pitchFamily="18" charset="0"/>
                <a:hlinkClick r:id="rId5"/>
              </a:rPr>
              <a:t>https://pubmed.ncbi.nlm.nih.gov/31722765/</a:t>
            </a:r>
            <a:endParaRPr lang="en-IN" u="sng" dirty="0">
              <a:latin typeface="Calibri" panose="020F0502020204030204" pitchFamily="34" charset="0"/>
              <a:ea typeface="Calibri" panose="020F0502020204030204" pitchFamily="34" charset="0"/>
              <a:cs typeface="Times New Roman" panose="02020603050405020304" pitchFamily="18" charset="0"/>
            </a:endParaRPr>
          </a:p>
          <a:p>
            <a:pPr marL="342900" marR="635" lvl="0" indent="-342900" algn="just" fontAlgn="base">
              <a:lnSpc>
                <a:spcPct val="103000"/>
              </a:lnSpc>
              <a:spcAft>
                <a:spcPts val="1440"/>
              </a:spcAft>
              <a:buClr>
                <a:srgbClr val="000000"/>
              </a:buClr>
              <a:buSzPts val="1400"/>
              <a:buFont typeface="+mj-lt"/>
              <a:buAutoNum type="arabicPeriod"/>
            </a:pPr>
            <a:r>
              <a:rPr lang="en-IN"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Kibuye</a:t>
            </a: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JA. Disrespect And Abuse Of Women During Pregnancy And The Effects On The Utilization Of Ante Natal Care Services: A Case Of Jaramogi </a:t>
            </a:r>
            <a:r>
              <a:rPr lang="en-IN"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Oginga</a:t>
            </a: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Odinga Teaching And Referral Hospital In Kisumu County [Internet]. </a:t>
            </a:r>
            <a:r>
              <a:rPr lang="en-IN"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erepository.uonbi.ac.ke</a:t>
            </a: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2020 [cited 2023 Jun 27]. Available from: </a:t>
            </a:r>
            <a:r>
              <a:rPr lang="en-IN" sz="1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6"/>
              </a:rPr>
              <a:t>http://erepository.uonbi.ac.ke/handle/11295/153871</a:t>
            </a:r>
            <a:endParaRPr lang="en-IN" u="sng" dirty="0">
              <a:latin typeface="Calibri" panose="020F0502020204030204" pitchFamily="34" charset="0"/>
              <a:ea typeface="Times New Roman" panose="02020603050405020304" pitchFamily="18" charset="0"/>
              <a:cs typeface="Times New Roman" panose="02020603050405020304" pitchFamily="18" charset="0"/>
            </a:endParaRPr>
          </a:p>
          <a:p>
            <a:pPr marL="342900" marR="635" lvl="0" indent="-342900" algn="just" fontAlgn="base">
              <a:lnSpc>
                <a:spcPct val="103000"/>
              </a:lnSpc>
              <a:spcAft>
                <a:spcPts val="1440"/>
              </a:spcAft>
              <a:buClr>
                <a:srgbClr val="000000"/>
              </a:buClr>
              <a:buSzPts val="1400"/>
              <a:buFont typeface="+mj-lt"/>
              <a:buAutoNum type="arabicPeriod"/>
            </a:pP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Bhattacharyya S, </a:t>
            </a:r>
            <a:r>
              <a:rPr lang="en-IN"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Issac</a:t>
            </a: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IN"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Rajbangshi</a:t>
            </a:r>
            <a:r>
              <a:rPr lang="en-IN"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 Srivastava A, Avan BI. “Neither we are satisfied nor they”-users and provider’s perspective: a qualitative study of maternity care in secondary level public health facilities, Uttar Pradesh, India. BMC Health Services Research. 2015 Jun;15(1).</a:t>
            </a:r>
            <a:r>
              <a:rPr lang="en-IN"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7"/>
              </a:rPr>
              <a:t>https://www.ncbi.nlm.nih.gov/pmc/articles/PMC4584124/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9675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E4478D9-27AA-68FF-5AF8-3F51348BCDF1}"/>
              </a:ext>
            </a:extLst>
          </p:cNvPr>
          <p:cNvSpPr>
            <a:spLocks noGrp="1"/>
          </p:cNvSpPr>
          <p:nvPr>
            <p:ph type="ctrTitle"/>
          </p:nvPr>
        </p:nvSpPr>
        <p:spPr>
          <a:xfrm>
            <a:off x="1314824" y="735106"/>
            <a:ext cx="10053763" cy="2928470"/>
          </a:xfrm>
        </p:spPr>
        <p:txBody>
          <a:bodyPr anchor="b">
            <a:normAutofit/>
          </a:bodyPr>
          <a:lstStyle/>
          <a:p>
            <a:pPr algn="l"/>
            <a:r>
              <a:rPr lang="en-IN" sz="4800" dirty="0">
                <a:solidFill>
                  <a:srgbClr val="FFFFFF"/>
                </a:solidFill>
              </a:rPr>
              <a:t>THANK YOU</a:t>
            </a:r>
          </a:p>
        </p:txBody>
      </p:sp>
      <p:sp>
        <p:nvSpPr>
          <p:cNvPr id="4" name="Date Placeholder 3">
            <a:extLst>
              <a:ext uri="{FF2B5EF4-FFF2-40B4-BE49-F238E27FC236}">
                <a16:creationId xmlns:a16="http://schemas.microsoft.com/office/drawing/2014/main" id="{22710DA3-5A37-43FA-783F-F6552758A18A}"/>
              </a:ext>
            </a:extLst>
          </p:cNvPr>
          <p:cNvSpPr>
            <a:spLocks noGrp="1"/>
          </p:cNvSpPr>
          <p:nvPr>
            <p:ph type="dt" sz="half" idx="10"/>
          </p:nvPr>
        </p:nvSpPr>
        <p:spPr>
          <a:xfrm>
            <a:off x="8970264" y="6446837"/>
            <a:ext cx="2743200" cy="365125"/>
          </a:xfrm>
        </p:spPr>
        <p:txBody>
          <a:bodyPr>
            <a:normAutofit/>
          </a:bodyPr>
          <a:lstStyle/>
          <a:p>
            <a:pPr algn="r">
              <a:spcAft>
                <a:spcPts val="600"/>
              </a:spcAft>
            </a:pPr>
            <a:fld id="{A75892B8-0307-4A9F-9EC6-B91D4769B6CF}" type="datetime1">
              <a:rPr lang="en-US" sz="1100">
                <a:solidFill>
                  <a:schemeClr val="tx1">
                    <a:lumMod val="50000"/>
                    <a:lumOff val="50000"/>
                  </a:schemeClr>
                </a:solidFill>
              </a:rPr>
              <a:pPr algn="r">
                <a:spcAft>
                  <a:spcPts val="600"/>
                </a:spcAft>
              </a:pPr>
              <a:t>6/28/23</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1446605E-BF6E-60B6-62E7-325E05501DED}"/>
              </a:ext>
            </a:extLst>
          </p:cNvPr>
          <p:cNvSpPr>
            <a:spLocks noGrp="1"/>
          </p:cNvSpPr>
          <p:nvPr>
            <p:ph type="sldNum" sz="quarter" idx="12"/>
          </p:nvPr>
        </p:nvSpPr>
        <p:spPr>
          <a:xfrm>
            <a:off x="11704320" y="6446837"/>
            <a:ext cx="448056" cy="365125"/>
          </a:xfrm>
        </p:spPr>
        <p:txBody>
          <a:bodyPr>
            <a:normAutofit/>
          </a:bodyPr>
          <a:lstStyle/>
          <a:p>
            <a:pPr>
              <a:spcAft>
                <a:spcPts val="600"/>
              </a:spcAft>
            </a:pPr>
            <a:fld id="{5F1D2088-B6C4-FB40-9D2A-23095E6CEC87}" type="slidenum">
              <a:rPr lang="en-US" sz="1100">
                <a:solidFill>
                  <a:schemeClr val="tx1">
                    <a:lumMod val="50000"/>
                    <a:lumOff val="50000"/>
                  </a:schemeClr>
                </a:solidFill>
              </a:rPr>
              <a:pPr>
                <a:spcAft>
                  <a:spcPts val="600"/>
                </a:spcAft>
              </a:pPr>
              <a:t>24</a:t>
            </a:fld>
            <a:endParaRPr lang="en-US" sz="1100">
              <a:solidFill>
                <a:schemeClr val="tx1">
                  <a:lumMod val="50000"/>
                  <a:lumOff val="50000"/>
                </a:schemeClr>
              </a:solidFill>
            </a:endParaRPr>
          </a:p>
        </p:txBody>
      </p:sp>
    </p:spTree>
    <p:extLst>
      <p:ext uri="{BB962C8B-B14F-4D97-AF65-F5344CB8AC3E}">
        <p14:creationId xmlns:p14="http://schemas.microsoft.com/office/powerpoint/2010/main" val="109945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970157-12E0-4621-3DA5-9C715CD51FA4}"/>
              </a:ext>
            </a:extLst>
          </p:cNvPr>
          <p:cNvSpPr>
            <a:spLocks noGrp="1"/>
          </p:cNvSpPr>
          <p:nvPr>
            <p:ph type="title"/>
          </p:nvPr>
        </p:nvSpPr>
        <p:spPr>
          <a:xfrm>
            <a:off x="586478" y="1683756"/>
            <a:ext cx="3115265" cy="2396359"/>
          </a:xfrm>
        </p:spPr>
        <p:txBody>
          <a:bodyPr anchor="b">
            <a:normAutofit/>
          </a:bodyPr>
          <a:lstStyle/>
          <a:p>
            <a:pPr algn="r"/>
            <a:r>
              <a:rPr kumimoji="0" lang="en-US" sz="2800" b="0" i="1" u="none" strike="noStrike" kern="1200" cap="none" spc="0" normalizeH="0" baseline="0" noProof="0">
                <a:ln>
                  <a:noFill/>
                </a:ln>
                <a:solidFill>
                  <a:srgbClr val="FFFFFF"/>
                </a:solidFill>
                <a:effectLst/>
                <a:uLnTx/>
                <a:uFillTx/>
                <a:latin typeface="Cooper Black" panose="0208090404030B020404" pitchFamily="18" charset="77"/>
                <a:ea typeface="+mn-ea"/>
                <a:cs typeface="+mn-cs"/>
              </a:rPr>
              <a:t>BACKGROUND OF THE STUDY</a:t>
            </a:r>
            <a:endParaRPr lang="en-IN" sz="2800">
              <a:solidFill>
                <a:srgbClr val="FFFFFF"/>
              </a:solidFill>
            </a:endParaRPr>
          </a:p>
        </p:txBody>
      </p:sp>
      <p:graphicFrame>
        <p:nvGraphicFramePr>
          <p:cNvPr id="5" name="Content Placeholder 2">
            <a:extLst>
              <a:ext uri="{FF2B5EF4-FFF2-40B4-BE49-F238E27FC236}">
                <a16:creationId xmlns:a16="http://schemas.microsoft.com/office/drawing/2014/main" id="{AFC79953-D5C3-6CE8-F17C-172258118449}"/>
              </a:ext>
            </a:extLst>
          </p:cNvPr>
          <p:cNvGraphicFramePr>
            <a:graphicFrameLocks noGrp="1"/>
          </p:cNvGraphicFramePr>
          <p:nvPr>
            <p:ph idx="1"/>
            <p:extLst>
              <p:ext uri="{D42A27DB-BD31-4B8C-83A1-F6EECF244321}">
                <p14:modId xmlns:p14="http://schemas.microsoft.com/office/powerpoint/2010/main" val="4105161970"/>
              </p:ext>
            </p:extLst>
          </p:nvPr>
        </p:nvGraphicFramePr>
        <p:xfrm>
          <a:off x="4037824" y="136525"/>
          <a:ext cx="8154176" cy="658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D6D8F5F7-347F-214A-6AE5-52367C7E59A0}"/>
              </a:ext>
            </a:extLst>
          </p:cNvPr>
          <p:cNvSpPr>
            <a:spLocks noGrp="1"/>
          </p:cNvSpPr>
          <p:nvPr>
            <p:ph type="dt" sz="half" idx="10"/>
          </p:nvPr>
        </p:nvSpPr>
        <p:spPr/>
        <p:txBody>
          <a:bodyPr/>
          <a:lstStyle/>
          <a:p>
            <a:fld id="{0B03DCEC-55DD-4FBF-8CD6-AD336AA2117F}" type="datetime1">
              <a:rPr lang="en-US" smtClean="0"/>
              <a:t>6/28/23</a:t>
            </a:fld>
            <a:endParaRPr lang="en-US"/>
          </a:p>
        </p:txBody>
      </p:sp>
      <p:sp>
        <p:nvSpPr>
          <p:cNvPr id="6" name="Slide Number Placeholder 5">
            <a:extLst>
              <a:ext uri="{FF2B5EF4-FFF2-40B4-BE49-F238E27FC236}">
                <a16:creationId xmlns:a16="http://schemas.microsoft.com/office/drawing/2014/main" id="{48FA8CCA-7FF0-D1ED-BC90-C506AD82EB86}"/>
              </a:ext>
            </a:extLst>
          </p:cNvPr>
          <p:cNvSpPr>
            <a:spLocks noGrp="1"/>
          </p:cNvSpPr>
          <p:nvPr>
            <p:ph type="sldNum" sz="quarter" idx="12"/>
          </p:nvPr>
        </p:nvSpPr>
        <p:spPr/>
        <p:txBody>
          <a:bodyPr/>
          <a:lstStyle/>
          <a:p>
            <a:fld id="{5F1D2088-B6C4-FB40-9D2A-23095E6CEC87}" type="slidenum">
              <a:rPr lang="en-US" smtClean="0"/>
              <a:t>3</a:t>
            </a:fld>
            <a:endParaRPr lang="en-US"/>
          </a:p>
        </p:txBody>
      </p:sp>
    </p:spTree>
    <p:extLst>
      <p:ext uri="{BB962C8B-B14F-4D97-AF65-F5344CB8AC3E}">
        <p14:creationId xmlns:p14="http://schemas.microsoft.com/office/powerpoint/2010/main" val="2951356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BF5EBF-6C3C-BA00-78C7-28375EC7C721}"/>
              </a:ext>
            </a:extLst>
          </p:cNvPr>
          <p:cNvSpPr>
            <a:spLocks noGrp="1"/>
          </p:cNvSpPr>
          <p:nvPr>
            <p:ph type="title"/>
          </p:nvPr>
        </p:nvSpPr>
        <p:spPr>
          <a:xfrm>
            <a:off x="838201" y="300580"/>
            <a:ext cx="9829800" cy="1089529"/>
          </a:xfrm>
        </p:spPr>
        <p:txBody>
          <a:bodyPr>
            <a:normAutofit/>
          </a:bodyPr>
          <a:lstStyle/>
          <a:p>
            <a:r>
              <a:rPr lang="en-IN" sz="3600">
                <a:solidFill>
                  <a:srgbClr val="FFFFFF"/>
                </a:solidFill>
              </a:rPr>
              <a:t>RATIONALE  OF  THE  STUDY</a:t>
            </a:r>
          </a:p>
        </p:txBody>
      </p:sp>
      <p:sp>
        <p:nvSpPr>
          <p:cNvPr id="22"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24"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26"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B4F79BE5-575F-0284-D662-2E477F9B0A61}"/>
              </a:ext>
            </a:extLst>
          </p:cNvPr>
          <p:cNvGraphicFramePr>
            <a:graphicFrameLocks noGrp="1"/>
          </p:cNvGraphicFramePr>
          <p:nvPr>
            <p:ph idx="1"/>
            <p:extLst>
              <p:ext uri="{D42A27DB-BD31-4B8C-83A1-F6EECF244321}">
                <p14:modId xmlns:p14="http://schemas.microsoft.com/office/powerpoint/2010/main" val="3283808892"/>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F9BE70C4-1FCC-DDD3-F465-8251DC1BA418}"/>
              </a:ext>
            </a:extLst>
          </p:cNvPr>
          <p:cNvSpPr>
            <a:spLocks noGrp="1"/>
          </p:cNvSpPr>
          <p:nvPr>
            <p:ph type="dt" sz="half" idx="10"/>
          </p:nvPr>
        </p:nvSpPr>
        <p:spPr/>
        <p:txBody>
          <a:bodyPr/>
          <a:lstStyle/>
          <a:p>
            <a:fld id="{EAD67AAD-6A55-4F43-AB3A-5E8F4E728A12}" type="datetime1">
              <a:rPr lang="en-US" smtClean="0"/>
              <a:t>6/28/23</a:t>
            </a:fld>
            <a:endParaRPr lang="en-US"/>
          </a:p>
        </p:txBody>
      </p:sp>
      <p:sp>
        <p:nvSpPr>
          <p:cNvPr id="6" name="Slide Number Placeholder 5">
            <a:extLst>
              <a:ext uri="{FF2B5EF4-FFF2-40B4-BE49-F238E27FC236}">
                <a16:creationId xmlns:a16="http://schemas.microsoft.com/office/drawing/2014/main" id="{B19E0C6F-B14F-140F-91B1-DCA0D022894A}"/>
              </a:ext>
            </a:extLst>
          </p:cNvPr>
          <p:cNvSpPr>
            <a:spLocks noGrp="1"/>
          </p:cNvSpPr>
          <p:nvPr>
            <p:ph type="sldNum" sz="quarter" idx="12"/>
          </p:nvPr>
        </p:nvSpPr>
        <p:spPr/>
        <p:txBody>
          <a:bodyPr/>
          <a:lstStyle/>
          <a:p>
            <a:fld id="{5F1D2088-B6C4-FB40-9D2A-23095E6CEC87}" type="slidenum">
              <a:rPr lang="en-US" smtClean="0"/>
              <a:t>4</a:t>
            </a:fld>
            <a:endParaRPr lang="en-US"/>
          </a:p>
        </p:txBody>
      </p:sp>
    </p:spTree>
    <p:extLst>
      <p:ext uri="{BB962C8B-B14F-4D97-AF65-F5344CB8AC3E}">
        <p14:creationId xmlns:p14="http://schemas.microsoft.com/office/powerpoint/2010/main" val="45971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811833-F91B-B47E-4068-50E78E2EFC49}"/>
              </a:ext>
            </a:extLst>
          </p:cNvPr>
          <p:cNvSpPr>
            <a:spLocks noGrp="1"/>
          </p:cNvSpPr>
          <p:nvPr>
            <p:ph type="title"/>
          </p:nvPr>
        </p:nvSpPr>
        <p:spPr>
          <a:xfrm>
            <a:off x="838201" y="300580"/>
            <a:ext cx="9829800" cy="1089529"/>
          </a:xfrm>
        </p:spPr>
        <p:txBody>
          <a:bodyPr>
            <a:normAutofit/>
          </a:bodyPr>
          <a:lstStyle/>
          <a:p>
            <a:r>
              <a:rPr kumimoji="0" lang="en-US" sz="3600" b="0" i="0" u="none" strike="noStrike" kern="1200" cap="none" spc="0" normalizeH="0" baseline="0" noProof="0">
                <a:ln>
                  <a:noFill/>
                </a:ln>
                <a:solidFill>
                  <a:srgbClr val="FFFFFF"/>
                </a:solidFill>
                <a:effectLst/>
                <a:uLnTx/>
                <a:uFillTx/>
                <a:latin typeface="Gill Sans Ultra Bold" panose="020B0A02020104020203" pitchFamily="34" charset="77"/>
                <a:ea typeface="+mn-ea"/>
                <a:cs typeface="+mn-cs"/>
              </a:rPr>
              <a:t>OBJECTIVE OF THE STUDY</a:t>
            </a:r>
            <a:endParaRPr lang="en-IN" sz="3600">
              <a:solidFill>
                <a:srgbClr val="FFFFFF"/>
              </a:solidFill>
            </a:endParaRP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4379048F-72AD-7C27-3C1B-C78D3010C145}"/>
              </a:ext>
            </a:extLst>
          </p:cNvPr>
          <p:cNvGraphicFramePr>
            <a:graphicFrameLocks noGrp="1"/>
          </p:cNvGraphicFramePr>
          <p:nvPr>
            <p:ph idx="1"/>
            <p:extLst>
              <p:ext uri="{D42A27DB-BD31-4B8C-83A1-F6EECF244321}">
                <p14:modId xmlns:p14="http://schemas.microsoft.com/office/powerpoint/2010/main" val="2478091930"/>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2474F93A-7FD0-72E8-6725-5E5967C72EE4}"/>
              </a:ext>
            </a:extLst>
          </p:cNvPr>
          <p:cNvSpPr>
            <a:spLocks noGrp="1"/>
          </p:cNvSpPr>
          <p:nvPr>
            <p:ph type="dt" sz="half" idx="10"/>
          </p:nvPr>
        </p:nvSpPr>
        <p:spPr/>
        <p:txBody>
          <a:bodyPr/>
          <a:lstStyle/>
          <a:p>
            <a:fld id="{D602885D-8F96-4987-A33A-EB360DE6A5AD}" type="datetime1">
              <a:rPr lang="en-US" smtClean="0"/>
              <a:t>6/28/23</a:t>
            </a:fld>
            <a:endParaRPr lang="en-US"/>
          </a:p>
        </p:txBody>
      </p:sp>
      <p:sp>
        <p:nvSpPr>
          <p:cNvPr id="6" name="Slide Number Placeholder 5">
            <a:extLst>
              <a:ext uri="{FF2B5EF4-FFF2-40B4-BE49-F238E27FC236}">
                <a16:creationId xmlns:a16="http://schemas.microsoft.com/office/drawing/2014/main" id="{D8B1C921-E338-1FD4-3523-AE4243E54C22}"/>
              </a:ext>
            </a:extLst>
          </p:cNvPr>
          <p:cNvSpPr>
            <a:spLocks noGrp="1"/>
          </p:cNvSpPr>
          <p:nvPr>
            <p:ph type="sldNum" sz="quarter" idx="12"/>
          </p:nvPr>
        </p:nvSpPr>
        <p:spPr/>
        <p:txBody>
          <a:bodyPr/>
          <a:lstStyle/>
          <a:p>
            <a:fld id="{5F1D2088-B6C4-FB40-9D2A-23095E6CEC87}" type="slidenum">
              <a:rPr lang="en-US" smtClean="0"/>
              <a:t>5</a:t>
            </a:fld>
            <a:endParaRPr lang="en-US"/>
          </a:p>
        </p:txBody>
      </p:sp>
    </p:spTree>
    <p:extLst>
      <p:ext uri="{BB962C8B-B14F-4D97-AF65-F5344CB8AC3E}">
        <p14:creationId xmlns:p14="http://schemas.microsoft.com/office/powerpoint/2010/main" val="3331409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2E1F2-1453-2442-7619-CBCC202ABA4E}"/>
              </a:ext>
            </a:extLst>
          </p:cNvPr>
          <p:cNvSpPr>
            <a:spLocks noGrp="1"/>
          </p:cNvSpPr>
          <p:nvPr>
            <p:ph type="title"/>
          </p:nvPr>
        </p:nvSpPr>
        <p:spPr/>
        <p:txBody>
          <a:bodyPr/>
          <a:lstStyle/>
          <a:p>
            <a:r>
              <a:rPr kumimoji="0" lang="en-US" sz="4400" b="1" i="1" u="none" strike="noStrike" kern="1200" cap="none" spc="0" normalizeH="0" baseline="0" noProof="0" dirty="0">
                <a:ln>
                  <a:noFill/>
                </a:ln>
                <a:solidFill>
                  <a:srgbClr val="002060"/>
                </a:solidFill>
                <a:effectLst/>
                <a:uLnTx/>
                <a:uFillTx/>
                <a:latin typeface="Cooper Black" panose="0208090404030B020404" pitchFamily="18" charset="77"/>
                <a:ea typeface="+mn-ea"/>
                <a:cs typeface="+mn-cs"/>
              </a:rPr>
              <a:t>METHODOLOGY</a:t>
            </a:r>
            <a:endParaRPr lang="en-IN" dirty="0"/>
          </a:p>
        </p:txBody>
      </p:sp>
      <p:graphicFrame>
        <p:nvGraphicFramePr>
          <p:cNvPr id="5" name="Content Placeholder 2">
            <a:extLst>
              <a:ext uri="{FF2B5EF4-FFF2-40B4-BE49-F238E27FC236}">
                <a16:creationId xmlns:a16="http://schemas.microsoft.com/office/drawing/2014/main" id="{30E80356-F6BE-E8FC-5383-57CA3B448954}"/>
              </a:ext>
            </a:extLst>
          </p:cNvPr>
          <p:cNvGraphicFramePr>
            <a:graphicFrameLocks noGrp="1"/>
          </p:cNvGraphicFramePr>
          <p:nvPr>
            <p:ph idx="1"/>
            <p:extLst>
              <p:ext uri="{D42A27DB-BD31-4B8C-83A1-F6EECF244321}">
                <p14:modId xmlns:p14="http://schemas.microsoft.com/office/powerpoint/2010/main" val="4027434140"/>
              </p:ext>
            </p:extLst>
          </p:nvPr>
        </p:nvGraphicFramePr>
        <p:xfrm>
          <a:off x="898473"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 3">
            <a:extLst>
              <a:ext uri="{FF2B5EF4-FFF2-40B4-BE49-F238E27FC236}">
                <a16:creationId xmlns:a16="http://schemas.microsoft.com/office/drawing/2014/main" id="{C2FEBD99-146B-6323-1791-A708B63CCD22}"/>
              </a:ext>
            </a:extLst>
          </p:cNvPr>
          <p:cNvGraphicFramePr>
            <a:graphicFrameLocks noGrp="1"/>
          </p:cNvGraphicFramePr>
          <p:nvPr>
            <p:extLst>
              <p:ext uri="{D42A27DB-BD31-4B8C-83A1-F6EECF244321}">
                <p14:modId xmlns:p14="http://schemas.microsoft.com/office/powerpoint/2010/main" val="3685883801"/>
              </p:ext>
            </p:extLst>
          </p:nvPr>
        </p:nvGraphicFramePr>
        <p:xfrm>
          <a:off x="5941101" y="5378452"/>
          <a:ext cx="5886450" cy="1329692"/>
        </p:xfrm>
        <a:graphic>
          <a:graphicData uri="http://schemas.openxmlformats.org/drawingml/2006/table">
            <a:tbl>
              <a:tblPr firstRow="1" firstCol="1" bandRow="1">
                <a:tableStyleId>{5C22544A-7EE6-4342-B048-85BDC9FD1C3A}</a:tableStyleId>
              </a:tblPr>
              <a:tblGrid>
                <a:gridCol w="919068">
                  <a:extLst>
                    <a:ext uri="{9D8B030D-6E8A-4147-A177-3AD203B41FA5}">
                      <a16:colId xmlns:a16="http://schemas.microsoft.com/office/drawing/2014/main" val="2433155367"/>
                    </a:ext>
                  </a:extLst>
                </a:gridCol>
                <a:gridCol w="2199931">
                  <a:extLst>
                    <a:ext uri="{9D8B030D-6E8A-4147-A177-3AD203B41FA5}">
                      <a16:colId xmlns:a16="http://schemas.microsoft.com/office/drawing/2014/main" val="1669786838"/>
                    </a:ext>
                  </a:extLst>
                </a:gridCol>
                <a:gridCol w="2767451">
                  <a:extLst>
                    <a:ext uri="{9D8B030D-6E8A-4147-A177-3AD203B41FA5}">
                      <a16:colId xmlns:a16="http://schemas.microsoft.com/office/drawing/2014/main" val="589954786"/>
                    </a:ext>
                  </a:extLst>
                </a:gridCol>
              </a:tblGrid>
              <a:tr h="314325">
                <a:tc>
                  <a:txBody>
                    <a:bodyPr/>
                    <a:lstStyle/>
                    <a:p>
                      <a:pPr marL="234950" indent="-234950" algn="just">
                        <a:lnSpc>
                          <a:spcPct val="150000"/>
                        </a:lnSpc>
                        <a:spcAft>
                          <a:spcPts val="45"/>
                        </a:spcAft>
                      </a:pPr>
                      <a:r>
                        <a:rPr lang="en-US" sz="1600">
                          <a:effectLst/>
                        </a:rPr>
                        <a:t>SL NO </a:t>
                      </a:r>
                      <a:endPar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73025" marT="5715" marB="0">
                    <a:solidFill>
                      <a:srgbClr val="0070C0"/>
                    </a:solidFill>
                  </a:tcPr>
                </a:tc>
                <a:tc>
                  <a:txBody>
                    <a:bodyPr/>
                    <a:lstStyle/>
                    <a:p>
                      <a:pPr marL="234950" indent="-234950" algn="just">
                        <a:lnSpc>
                          <a:spcPct val="150000"/>
                        </a:lnSpc>
                        <a:spcAft>
                          <a:spcPts val="45"/>
                        </a:spcAft>
                      </a:pPr>
                      <a:r>
                        <a:rPr lang="en-US" sz="1600">
                          <a:effectLst/>
                        </a:rPr>
                        <a:t>STATE </a:t>
                      </a:r>
                      <a:endPar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73025" marT="5715" marB="0"/>
                </a:tc>
                <a:tc>
                  <a:txBody>
                    <a:bodyPr/>
                    <a:lstStyle/>
                    <a:p>
                      <a:pPr marL="234950" indent="-234950" algn="just">
                        <a:lnSpc>
                          <a:spcPct val="150000"/>
                        </a:lnSpc>
                        <a:spcAft>
                          <a:spcPts val="45"/>
                        </a:spcAft>
                      </a:pPr>
                      <a:r>
                        <a:rPr lang="en-US" sz="1600">
                          <a:effectLst/>
                        </a:rPr>
                        <a:t>DISTRICTS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73025" marT="5715" marB="0"/>
                </a:tc>
                <a:extLst>
                  <a:ext uri="{0D108BD9-81ED-4DB2-BD59-A6C34878D82A}">
                    <a16:rowId xmlns:a16="http://schemas.microsoft.com/office/drawing/2014/main" val="2929816711"/>
                  </a:ext>
                </a:extLst>
              </a:tr>
              <a:tr h="314325">
                <a:tc>
                  <a:txBody>
                    <a:bodyPr/>
                    <a:lstStyle/>
                    <a:p>
                      <a:pPr marL="234950" indent="-234950" algn="just">
                        <a:lnSpc>
                          <a:spcPct val="150000"/>
                        </a:lnSpc>
                        <a:spcAft>
                          <a:spcPts val="45"/>
                        </a:spcAft>
                      </a:pPr>
                      <a:r>
                        <a:rPr lang="en-US" sz="1600">
                          <a:effectLst/>
                        </a:rPr>
                        <a:t>1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73025" marT="5715" marB="0"/>
                </a:tc>
                <a:tc>
                  <a:txBody>
                    <a:bodyPr/>
                    <a:lstStyle/>
                    <a:p>
                      <a:pPr marL="234950" indent="-234950" algn="just">
                        <a:lnSpc>
                          <a:spcPct val="150000"/>
                        </a:lnSpc>
                        <a:spcAft>
                          <a:spcPts val="45"/>
                        </a:spcAft>
                      </a:pPr>
                      <a:r>
                        <a:rPr lang="en-US" sz="1600">
                          <a:effectLst/>
                        </a:rPr>
                        <a:t>Uttar Pradesh </a:t>
                      </a:r>
                      <a:endPar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73025" marT="5715" marB="0"/>
                </a:tc>
                <a:tc>
                  <a:txBody>
                    <a:bodyPr/>
                    <a:lstStyle/>
                    <a:p>
                      <a:pPr marL="234950" indent="-234950" algn="just">
                        <a:lnSpc>
                          <a:spcPct val="150000"/>
                        </a:lnSpc>
                        <a:spcAft>
                          <a:spcPts val="45"/>
                        </a:spcAft>
                      </a:pPr>
                      <a:r>
                        <a:rPr lang="en-US" sz="1600">
                          <a:effectLst/>
                        </a:rPr>
                        <a:t>Fatehpur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73025" marT="5715" marB="0"/>
                </a:tc>
                <a:extLst>
                  <a:ext uri="{0D108BD9-81ED-4DB2-BD59-A6C34878D82A}">
                    <a16:rowId xmlns:a16="http://schemas.microsoft.com/office/drawing/2014/main" val="3569442702"/>
                  </a:ext>
                </a:extLst>
              </a:tr>
              <a:tr h="314325">
                <a:tc>
                  <a:txBody>
                    <a:bodyPr/>
                    <a:lstStyle/>
                    <a:p>
                      <a:pPr marL="234950" indent="-234950" algn="just">
                        <a:lnSpc>
                          <a:spcPct val="150000"/>
                        </a:lnSpc>
                        <a:spcAft>
                          <a:spcPts val="45"/>
                        </a:spcAft>
                      </a:pPr>
                      <a:r>
                        <a:rPr lang="en-US" sz="1600">
                          <a:effectLst/>
                        </a:rPr>
                        <a:t>2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73025" marT="5715" marB="0"/>
                </a:tc>
                <a:tc>
                  <a:txBody>
                    <a:bodyPr/>
                    <a:lstStyle/>
                    <a:p>
                      <a:pPr marL="234950" indent="-234950" algn="just">
                        <a:lnSpc>
                          <a:spcPct val="150000"/>
                        </a:lnSpc>
                        <a:spcAft>
                          <a:spcPts val="45"/>
                        </a:spcAft>
                      </a:pPr>
                      <a:r>
                        <a:rPr lang="en-US" sz="1600">
                          <a:effectLst/>
                        </a:rPr>
                        <a:t>Gujarat</a:t>
                      </a:r>
                      <a:endPar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73025" marT="5715" marB="0"/>
                </a:tc>
                <a:tc>
                  <a:txBody>
                    <a:bodyPr/>
                    <a:lstStyle/>
                    <a:p>
                      <a:pPr marL="234950" indent="-234950" algn="just">
                        <a:lnSpc>
                          <a:spcPct val="150000"/>
                        </a:lnSpc>
                        <a:spcAft>
                          <a:spcPts val="45"/>
                        </a:spcAft>
                      </a:pPr>
                      <a:r>
                        <a:rPr lang="en-US" sz="1600">
                          <a:effectLst/>
                        </a:rPr>
                        <a:t>Dahod </a:t>
                      </a:r>
                      <a:endPar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73025" marT="5715" marB="0"/>
                </a:tc>
                <a:extLst>
                  <a:ext uri="{0D108BD9-81ED-4DB2-BD59-A6C34878D82A}">
                    <a16:rowId xmlns:a16="http://schemas.microsoft.com/office/drawing/2014/main" val="2594931803"/>
                  </a:ext>
                </a:extLst>
              </a:tr>
              <a:tr h="314325">
                <a:tc>
                  <a:txBody>
                    <a:bodyPr/>
                    <a:lstStyle/>
                    <a:p>
                      <a:pPr marL="234950" indent="-234950" algn="just">
                        <a:lnSpc>
                          <a:spcPct val="150000"/>
                        </a:lnSpc>
                        <a:spcAft>
                          <a:spcPts val="45"/>
                        </a:spcAft>
                      </a:pPr>
                      <a:r>
                        <a:rPr lang="en-US" sz="1600">
                          <a:effectLst/>
                        </a:rPr>
                        <a:t>3 </a:t>
                      </a:r>
                      <a:endPar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73025" marT="5715" marB="0"/>
                </a:tc>
                <a:tc>
                  <a:txBody>
                    <a:bodyPr/>
                    <a:lstStyle/>
                    <a:p>
                      <a:pPr marL="234950" indent="-234950" algn="just">
                        <a:lnSpc>
                          <a:spcPct val="150000"/>
                        </a:lnSpc>
                        <a:spcAft>
                          <a:spcPts val="45"/>
                        </a:spcAft>
                      </a:pPr>
                      <a:r>
                        <a:rPr lang="en-US" sz="1600">
                          <a:effectLst/>
                        </a:rPr>
                        <a:t>Andhra Pradesh</a:t>
                      </a:r>
                      <a:endPar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73025" marT="5715" marB="0"/>
                </a:tc>
                <a:tc>
                  <a:txBody>
                    <a:bodyPr/>
                    <a:lstStyle/>
                    <a:p>
                      <a:pPr marL="234950" indent="-234950" algn="just">
                        <a:lnSpc>
                          <a:spcPct val="150000"/>
                        </a:lnSpc>
                        <a:spcAft>
                          <a:spcPts val="45"/>
                        </a:spcAft>
                      </a:pPr>
                      <a:r>
                        <a:rPr lang="en-US" sz="1600" dirty="0">
                          <a:effectLst/>
                        </a:rPr>
                        <a:t> Vizianagaram</a:t>
                      </a:r>
                      <a:endPar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73025" marT="5715" marB="0"/>
                </a:tc>
                <a:extLst>
                  <a:ext uri="{0D108BD9-81ED-4DB2-BD59-A6C34878D82A}">
                    <a16:rowId xmlns:a16="http://schemas.microsoft.com/office/drawing/2014/main" val="3519370118"/>
                  </a:ext>
                </a:extLst>
              </a:tr>
            </a:tbl>
          </a:graphicData>
        </a:graphic>
      </p:graphicFrame>
      <p:sp>
        <p:nvSpPr>
          <p:cNvPr id="6" name="Date Placeholder 5">
            <a:extLst>
              <a:ext uri="{FF2B5EF4-FFF2-40B4-BE49-F238E27FC236}">
                <a16:creationId xmlns:a16="http://schemas.microsoft.com/office/drawing/2014/main" id="{BFFC3FC8-8280-1369-2D7E-0789200AB283}"/>
              </a:ext>
            </a:extLst>
          </p:cNvPr>
          <p:cNvSpPr>
            <a:spLocks noGrp="1"/>
          </p:cNvSpPr>
          <p:nvPr>
            <p:ph type="dt" sz="half" idx="10"/>
          </p:nvPr>
        </p:nvSpPr>
        <p:spPr/>
        <p:txBody>
          <a:bodyPr/>
          <a:lstStyle/>
          <a:p>
            <a:fld id="{CF8D78C7-B216-40B6-8D47-096A780913C7}" type="datetime1">
              <a:rPr lang="en-US" smtClean="0"/>
              <a:t>6/28/23</a:t>
            </a:fld>
            <a:endParaRPr lang="en-US"/>
          </a:p>
        </p:txBody>
      </p:sp>
      <p:sp>
        <p:nvSpPr>
          <p:cNvPr id="7" name="Slide Number Placeholder 6">
            <a:extLst>
              <a:ext uri="{FF2B5EF4-FFF2-40B4-BE49-F238E27FC236}">
                <a16:creationId xmlns:a16="http://schemas.microsoft.com/office/drawing/2014/main" id="{632D1C58-75EE-92F1-960E-00C4DE63475E}"/>
              </a:ext>
            </a:extLst>
          </p:cNvPr>
          <p:cNvSpPr>
            <a:spLocks noGrp="1"/>
          </p:cNvSpPr>
          <p:nvPr>
            <p:ph type="sldNum" sz="quarter" idx="12"/>
          </p:nvPr>
        </p:nvSpPr>
        <p:spPr/>
        <p:txBody>
          <a:bodyPr/>
          <a:lstStyle/>
          <a:p>
            <a:fld id="{5F1D2088-B6C4-FB40-9D2A-23095E6CEC87}" type="slidenum">
              <a:rPr lang="en-US" smtClean="0"/>
              <a:t>6</a:t>
            </a:fld>
            <a:endParaRPr lang="en-US"/>
          </a:p>
        </p:txBody>
      </p:sp>
    </p:spTree>
    <p:extLst>
      <p:ext uri="{BB962C8B-B14F-4D97-AF65-F5344CB8AC3E}">
        <p14:creationId xmlns:p14="http://schemas.microsoft.com/office/powerpoint/2010/main" val="322271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038F6C-4DCD-5949-EDA4-5C2C02399EB8}"/>
              </a:ext>
            </a:extLst>
          </p:cNvPr>
          <p:cNvSpPr>
            <a:spLocks noGrp="1"/>
          </p:cNvSpPr>
          <p:nvPr>
            <p:ph type="title"/>
          </p:nvPr>
        </p:nvSpPr>
        <p:spPr>
          <a:xfrm>
            <a:off x="635000" y="640823"/>
            <a:ext cx="3418659" cy="5583148"/>
          </a:xfrm>
        </p:spPr>
        <p:txBody>
          <a:bodyPr anchor="ctr">
            <a:normAutofit/>
          </a:bodyPr>
          <a:lstStyle/>
          <a:p>
            <a:r>
              <a:rPr kumimoji="0" lang="en-US" sz="3000" b="1" i="1" u="none" strike="noStrike" kern="1200" cap="none" spc="0" normalizeH="0" baseline="0" noProof="0" dirty="0">
                <a:ln>
                  <a:noFill/>
                </a:ln>
                <a:effectLst/>
                <a:uLnTx/>
                <a:uFillTx/>
                <a:latin typeface="Cooper Black" panose="0208090404030B020404" pitchFamily="18" charset="77"/>
                <a:ea typeface="+mn-ea"/>
                <a:cs typeface="+mn-cs"/>
              </a:rPr>
              <a:t>METHODOLOGY (contd.)</a:t>
            </a:r>
            <a:br>
              <a:rPr kumimoji="0" lang="en-US" sz="3000" b="1" i="1" u="none" strike="noStrike" kern="1200" cap="none" spc="0" normalizeH="0" baseline="0" noProof="0" dirty="0">
                <a:ln>
                  <a:noFill/>
                </a:ln>
                <a:effectLst/>
                <a:uLnTx/>
                <a:uFillTx/>
                <a:latin typeface="Cooper Black" panose="0208090404030B020404" pitchFamily="18" charset="77"/>
                <a:ea typeface="+mn-ea"/>
                <a:cs typeface="+mn-cs"/>
              </a:rPr>
            </a:br>
            <a:br>
              <a:rPr kumimoji="0" lang="en-US" sz="3000" b="1" i="1" u="none" strike="noStrike" kern="1200" cap="none" spc="0" normalizeH="0" baseline="0" noProof="0" dirty="0">
                <a:ln>
                  <a:noFill/>
                </a:ln>
                <a:effectLst/>
                <a:uLnTx/>
                <a:uFillTx/>
                <a:latin typeface="Cooper Black" panose="0208090404030B020404" pitchFamily="18" charset="77"/>
                <a:ea typeface="+mn-ea"/>
                <a:cs typeface="+mn-cs"/>
              </a:rPr>
            </a:br>
            <a:r>
              <a:rPr kumimoji="0" lang="en-US" sz="3000" b="1" i="1" u="none" strike="noStrike" kern="1200" cap="none" spc="0" normalizeH="0" baseline="0" noProof="0" dirty="0">
                <a:ln>
                  <a:noFill/>
                </a:ln>
                <a:effectLst/>
                <a:uLnTx/>
                <a:uFillTx/>
                <a:latin typeface="Cooper Black" panose="0208090404030B020404" pitchFamily="18" charset="77"/>
                <a:ea typeface="+mn-ea"/>
                <a:cs typeface="+mn-cs"/>
              </a:rPr>
              <a:t>Study population</a:t>
            </a:r>
            <a:br>
              <a:rPr kumimoji="0" lang="en-US" sz="3000" b="1" i="1" u="none" strike="noStrike" kern="1200" cap="none" spc="0" normalizeH="0" baseline="0" noProof="0" dirty="0">
                <a:ln>
                  <a:noFill/>
                </a:ln>
                <a:effectLst/>
                <a:uLnTx/>
                <a:uFillTx/>
                <a:latin typeface="Cooper Black" panose="0208090404030B020404" pitchFamily="18" charset="77"/>
                <a:ea typeface="+mn-ea"/>
                <a:cs typeface="+mn-cs"/>
              </a:rPr>
            </a:br>
            <a:endParaRPr lang="en-IN" sz="3000" dirty="0"/>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8181B07-4C6C-6CA5-3727-D15E87D62663}"/>
              </a:ext>
            </a:extLst>
          </p:cNvPr>
          <p:cNvGraphicFramePr>
            <a:graphicFrameLocks noGrp="1"/>
          </p:cNvGraphicFramePr>
          <p:nvPr>
            <p:ph idx="1"/>
            <p:extLst>
              <p:ext uri="{D42A27DB-BD31-4B8C-83A1-F6EECF244321}">
                <p14:modId xmlns:p14="http://schemas.microsoft.com/office/powerpoint/2010/main" val="397652525"/>
              </p:ext>
            </p:extLst>
          </p:nvPr>
        </p:nvGraphicFramePr>
        <p:xfrm>
          <a:off x="4648018" y="0"/>
          <a:ext cx="754093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9C7C6DFB-0223-9C2C-F094-A9AC01F8AB65}"/>
              </a:ext>
            </a:extLst>
          </p:cNvPr>
          <p:cNvSpPr>
            <a:spLocks noGrp="1"/>
          </p:cNvSpPr>
          <p:nvPr>
            <p:ph type="dt" sz="half" idx="10"/>
          </p:nvPr>
        </p:nvSpPr>
        <p:spPr/>
        <p:txBody>
          <a:bodyPr/>
          <a:lstStyle/>
          <a:p>
            <a:fld id="{D602276A-D370-4939-9083-797263663ACB}" type="datetime1">
              <a:rPr lang="en-US" smtClean="0"/>
              <a:t>6/28/23</a:t>
            </a:fld>
            <a:endParaRPr lang="en-US"/>
          </a:p>
        </p:txBody>
      </p:sp>
      <p:sp>
        <p:nvSpPr>
          <p:cNvPr id="6" name="Slide Number Placeholder 5">
            <a:extLst>
              <a:ext uri="{FF2B5EF4-FFF2-40B4-BE49-F238E27FC236}">
                <a16:creationId xmlns:a16="http://schemas.microsoft.com/office/drawing/2014/main" id="{A83121C4-5BE5-7F44-FFFE-FC2E890FE674}"/>
              </a:ext>
            </a:extLst>
          </p:cNvPr>
          <p:cNvSpPr>
            <a:spLocks noGrp="1"/>
          </p:cNvSpPr>
          <p:nvPr>
            <p:ph type="sldNum" sz="quarter" idx="12"/>
          </p:nvPr>
        </p:nvSpPr>
        <p:spPr/>
        <p:txBody>
          <a:bodyPr/>
          <a:lstStyle/>
          <a:p>
            <a:fld id="{5F1D2088-B6C4-FB40-9D2A-23095E6CEC87}" type="slidenum">
              <a:rPr lang="en-US" smtClean="0"/>
              <a:t>7</a:t>
            </a:fld>
            <a:endParaRPr lang="en-US"/>
          </a:p>
        </p:txBody>
      </p:sp>
    </p:spTree>
    <p:extLst>
      <p:ext uri="{BB962C8B-B14F-4D97-AF65-F5344CB8AC3E}">
        <p14:creationId xmlns:p14="http://schemas.microsoft.com/office/powerpoint/2010/main" val="541673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11BBE9-F18C-F3FE-CB5B-036702F05469}"/>
              </a:ext>
            </a:extLst>
          </p:cNvPr>
          <p:cNvSpPr>
            <a:spLocks noGrp="1"/>
          </p:cNvSpPr>
          <p:nvPr>
            <p:ph type="title"/>
          </p:nvPr>
        </p:nvSpPr>
        <p:spPr>
          <a:xfrm>
            <a:off x="826396" y="586855"/>
            <a:ext cx="4230100" cy="3387497"/>
          </a:xfrm>
        </p:spPr>
        <p:txBody>
          <a:bodyPr anchor="b">
            <a:normAutofit/>
          </a:bodyPr>
          <a:lstStyle/>
          <a:p>
            <a:pPr algn="r"/>
            <a:r>
              <a:rPr kumimoji="0" lang="en-US" sz="3700" b="1" i="1" u="none" strike="noStrike" kern="1200" cap="none" spc="0" normalizeH="0" baseline="0" noProof="0" dirty="0">
                <a:ln>
                  <a:noFill/>
                </a:ln>
                <a:solidFill>
                  <a:srgbClr val="FFFFFF"/>
                </a:solidFill>
                <a:effectLst/>
                <a:uLnTx/>
                <a:uFillTx/>
                <a:latin typeface="Cooper Black" panose="0208090404030B020404" pitchFamily="18" charset="77"/>
                <a:ea typeface="+mn-ea"/>
                <a:cs typeface="+mn-cs"/>
              </a:rPr>
              <a:t>METHODOLOGY (contd.)</a:t>
            </a:r>
            <a:endParaRPr lang="en-IN" sz="3700" dirty="0">
              <a:solidFill>
                <a:srgbClr val="FFFFFF"/>
              </a:solidFill>
            </a:endParaRPr>
          </a:p>
        </p:txBody>
      </p:sp>
      <p:sp>
        <p:nvSpPr>
          <p:cNvPr id="3" name="Content Placeholder 2">
            <a:extLst>
              <a:ext uri="{FF2B5EF4-FFF2-40B4-BE49-F238E27FC236}">
                <a16:creationId xmlns:a16="http://schemas.microsoft.com/office/drawing/2014/main" id="{2F7B1D21-6AF1-22AF-3E2D-6E7B1BEEF6B8}"/>
              </a:ext>
            </a:extLst>
          </p:cNvPr>
          <p:cNvSpPr>
            <a:spLocks noGrp="1"/>
          </p:cNvSpPr>
          <p:nvPr>
            <p:ph idx="1"/>
          </p:nvPr>
        </p:nvSpPr>
        <p:spPr>
          <a:xfrm>
            <a:off x="5588347" y="14991"/>
            <a:ext cx="6602887" cy="6843010"/>
          </a:xfrm>
        </p:spPr>
        <p:txBody>
          <a:bodyPr anchor="ctr">
            <a:normAutofit/>
          </a:bodyPr>
          <a:lstStyle/>
          <a:p>
            <a:pPr>
              <a:spcAft>
                <a:spcPts val="1250"/>
              </a:spcAft>
            </a:pPr>
            <a:r>
              <a:rPr lang="en-IN" b="1" i="1" u="sng" dirty="0">
                <a:effectLst/>
                <a:uFill>
                  <a:solidFill>
                    <a:srgbClr val="212121"/>
                  </a:solidFill>
                </a:uFill>
                <a:latin typeface="Times New Roman" panose="02020603050405020304" pitchFamily="18" charset="0"/>
                <a:ea typeface="Times New Roman" panose="02020603050405020304" pitchFamily="18" charset="0"/>
                <a:cs typeface="Times New Roman" panose="02020603050405020304" pitchFamily="18" charset="0"/>
              </a:rPr>
              <a:t>Sampling Technique</a:t>
            </a:r>
            <a:r>
              <a:rPr lang="en-IN" b="1" i="1"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Purposive sampling</a:t>
            </a:r>
            <a:endParaRPr lang="en-US" b="1" i="1" u="sng" dirty="0">
              <a:uFill>
                <a:solidFill>
                  <a:srgbClr val="212121"/>
                </a:solidFill>
              </a:uFill>
              <a:latin typeface="Times New Roman" panose="02020603050405020304" pitchFamily="18" charset="0"/>
              <a:ea typeface="Times New Roman" panose="02020603050405020304" pitchFamily="18" charset="0"/>
            </a:endParaRPr>
          </a:p>
          <a:p>
            <a:pPr marL="234950" indent="-234950">
              <a:spcAft>
                <a:spcPts val="45"/>
              </a:spcAft>
            </a:pPr>
            <a:r>
              <a:rPr lang="en-US" b="1" i="1" u="sng" dirty="0">
                <a:effectLst/>
                <a:uFill>
                  <a:solidFill>
                    <a:srgbClr val="212121"/>
                  </a:solidFill>
                </a:uFill>
                <a:latin typeface="Times New Roman" panose="02020603050405020304" pitchFamily="18" charset="0"/>
                <a:ea typeface="Times New Roman" panose="02020603050405020304" pitchFamily="18" charset="0"/>
              </a:rPr>
              <a:t>Sample Size:</a:t>
            </a:r>
            <a:r>
              <a:rPr lang="en-US" dirty="0">
                <a:effectLst/>
                <a:latin typeface="Times New Roman" panose="02020603050405020304" pitchFamily="18" charset="0"/>
                <a:ea typeface="Times New Roman" panose="02020603050405020304" pitchFamily="18" charset="0"/>
              </a:rPr>
              <a:t>  </a:t>
            </a:r>
          </a:p>
          <a:p>
            <a:pPr marL="0" indent="0">
              <a:spcAft>
                <a:spcPts val="45"/>
              </a:spcAft>
              <a:buNone/>
            </a:pPr>
            <a:endParaRPr lang="en-US" dirty="0">
              <a:latin typeface="Times New Roman" panose="02020603050405020304" pitchFamily="18" charset="0"/>
              <a:ea typeface="Times New Roman" panose="02020603050405020304" pitchFamily="18" charset="0"/>
            </a:endParaRPr>
          </a:p>
          <a:p>
            <a:pPr marL="234950" indent="-234950">
              <a:spcAft>
                <a:spcPts val="45"/>
              </a:spcAft>
            </a:pPr>
            <a:endParaRPr lang="en-US" b="1" i="1" u="sng" dirty="0">
              <a:effectLst/>
              <a:uFill>
                <a:solidFill>
                  <a:srgbClr val="212121"/>
                </a:solidFill>
              </a:uFill>
              <a:latin typeface="Times New Roman" panose="02020603050405020304" pitchFamily="18" charset="0"/>
              <a:ea typeface="Times New Roman" panose="02020603050405020304" pitchFamily="18" charset="0"/>
            </a:endParaRPr>
          </a:p>
          <a:p>
            <a:pPr marL="234950" indent="-234950">
              <a:spcAft>
                <a:spcPts val="45"/>
              </a:spcAft>
            </a:pPr>
            <a:endParaRPr lang="en-US" b="1" i="1" u="sng" dirty="0">
              <a:uFill>
                <a:solidFill>
                  <a:srgbClr val="212121"/>
                </a:solidFill>
              </a:uFill>
              <a:latin typeface="Times New Roman" panose="02020603050405020304" pitchFamily="18" charset="0"/>
              <a:ea typeface="Times New Roman" panose="02020603050405020304" pitchFamily="18" charset="0"/>
            </a:endParaRPr>
          </a:p>
          <a:p>
            <a:pPr marL="234950" indent="-234950">
              <a:spcAft>
                <a:spcPts val="45"/>
              </a:spcAft>
            </a:pPr>
            <a:endParaRPr lang="en-US" b="1" i="1" u="sng" dirty="0">
              <a:effectLst/>
              <a:uFill>
                <a:solidFill>
                  <a:srgbClr val="212121"/>
                </a:solidFill>
              </a:uFill>
              <a:latin typeface="Times New Roman" panose="02020603050405020304" pitchFamily="18" charset="0"/>
              <a:ea typeface="Times New Roman" panose="02020603050405020304" pitchFamily="18" charset="0"/>
            </a:endParaRPr>
          </a:p>
          <a:p>
            <a:pPr marL="234950" indent="-234950">
              <a:spcAft>
                <a:spcPts val="45"/>
              </a:spcAft>
            </a:pPr>
            <a:endParaRPr lang="en-US" b="1" i="1" u="sng" dirty="0">
              <a:effectLst/>
              <a:uFill>
                <a:solidFill>
                  <a:srgbClr val="212121"/>
                </a:solidFill>
              </a:uFill>
              <a:latin typeface="Times New Roman" panose="02020603050405020304" pitchFamily="18" charset="0"/>
              <a:ea typeface="Times New Roman" panose="02020603050405020304" pitchFamily="18" charset="0"/>
            </a:endParaRPr>
          </a:p>
          <a:p>
            <a:pPr marL="234950" indent="-234950">
              <a:spcAft>
                <a:spcPts val="45"/>
              </a:spcAft>
            </a:pPr>
            <a:endParaRPr lang="en-US" b="1" i="1" u="sng" dirty="0">
              <a:uFill>
                <a:solidFill>
                  <a:srgbClr val="212121"/>
                </a:solidFill>
              </a:uFill>
              <a:latin typeface="Times New Roman" panose="02020603050405020304" pitchFamily="18" charset="0"/>
              <a:ea typeface="Times New Roman" panose="02020603050405020304" pitchFamily="18" charset="0"/>
            </a:endParaRPr>
          </a:p>
          <a:p>
            <a:pPr marL="234950" indent="-234950">
              <a:spcAft>
                <a:spcPts val="45"/>
              </a:spcAft>
            </a:pPr>
            <a:r>
              <a:rPr lang="en-US" b="1" i="1" u="sng" dirty="0">
                <a:effectLst/>
                <a:uFill>
                  <a:solidFill>
                    <a:srgbClr val="212121"/>
                  </a:solidFill>
                </a:uFill>
                <a:latin typeface="Times New Roman" panose="02020603050405020304" pitchFamily="18" charset="0"/>
                <a:ea typeface="Times New Roman" panose="02020603050405020304" pitchFamily="18" charset="0"/>
              </a:rPr>
              <a:t>Data Collection: Tools and Technique </a:t>
            </a:r>
            <a:r>
              <a:rPr lang="en-US" dirty="0">
                <a:effectLst/>
                <a:latin typeface="Times New Roman" panose="02020603050405020304" pitchFamily="18" charset="0"/>
                <a:ea typeface="Times New Roman" panose="02020603050405020304" pitchFamily="18" charset="0"/>
              </a:rPr>
              <a:t> facility based /community based using IDI tool and audio recorder  for data collection. </a:t>
            </a:r>
          </a:p>
          <a:p>
            <a:pPr marL="234950" indent="-234950">
              <a:spcAft>
                <a:spcPts val="45"/>
              </a:spcAft>
            </a:pPr>
            <a:r>
              <a:rPr lang="en-IN" b="1" i="1" u="sng" dirty="0">
                <a:effectLst/>
                <a:uFill>
                  <a:solidFill>
                    <a:srgbClr val="212121"/>
                  </a:solidFill>
                </a:uFill>
                <a:latin typeface="Times New Roman" panose="02020603050405020304" pitchFamily="18" charset="0"/>
                <a:ea typeface="Times New Roman" panose="02020603050405020304" pitchFamily="18" charset="0"/>
              </a:rPr>
              <a:t>Data analysis</a:t>
            </a:r>
            <a:r>
              <a:rPr lang="en-IN" b="0" i="0" u="none" strike="noStrike" dirty="0">
                <a:effectLst/>
                <a:uFill>
                  <a:solidFill>
                    <a:srgbClr val="000000"/>
                  </a:solidFill>
                </a:uFill>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data was analyzed through Microsoft word and Microsoft excel.</a:t>
            </a:r>
            <a:endParaRPr lang="en-IN" dirty="0">
              <a:effectLst/>
              <a:latin typeface="Times New Roman" panose="02020603050405020304" pitchFamily="18" charset="0"/>
              <a:ea typeface="Times New Roman" panose="02020603050405020304" pitchFamily="18" charset="0"/>
            </a:endParaRPr>
          </a:p>
          <a:p>
            <a:endParaRPr lang="en-IN" dirty="0"/>
          </a:p>
        </p:txBody>
      </p:sp>
      <p:graphicFrame>
        <p:nvGraphicFramePr>
          <p:cNvPr id="4" name="Table 3">
            <a:extLst>
              <a:ext uri="{FF2B5EF4-FFF2-40B4-BE49-F238E27FC236}">
                <a16:creationId xmlns:a16="http://schemas.microsoft.com/office/drawing/2014/main" id="{5AAEBF7E-0291-DA6E-A0D0-80B7D34641ED}"/>
              </a:ext>
            </a:extLst>
          </p:cNvPr>
          <p:cNvGraphicFramePr>
            <a:graphicFrameLocks noGrp="1"/>
          </p:cNvGraphicFramePr>
          <p:nvPr>
            <p:extLst>
              <p:ext uri="{D42A27DB-BD31-4B8C-83A1-F6EECF244321}">
                <p14:modId xmlns:p14="http://schemas.microsoft.com/office/powerpoint/2010/main" val="2588233852"/>
              </p:ext>
            </p:extLst>
          </p:nvPr>
        </p:nvGraphicFramePr>
        <p:xfrm>
          <a:off x="5587581" y="1245482"/>
          <a:ext cx="6602888" cy="3011996"/>
        </p:xfrm>
        <a:graphic>
          <a:graphicData uri="http://schemas.openxmlformats.org/drawingml/2006/table">
            <a:tbl>
              <a:tblPr firstRow="1" firstCol="1" bandRow="1">
                <a:tableStyleId>{5C22544A-7EE6-4342-B048-85BDC9FD1C3A}</a:tableStyleId>
              </a:tblPr>
              <a:tblGrid>
                <a:gridCol w="2161059">
                  <a:extLst>
                    <a:ext uri="{9D8B030D-6E8A-4147-A177-3AD203B41FA5}">
                      <a16:colId xmlns:a16="http://schemas.microsoft.com/office/drawing/2014/main" val="1670022794"/>
                    </a:ext>
                  </a:extLst>
                </a:gridCol>
                <a:gridCol w="2240622">
                  <a:extLst>
                    <a:ext uri="{9D8B030D-6E8A-4147-A177-3AD203B41FA5}">
                      <a16:colId xmlns:a16="http://schemas.microsoft.com/office/drawing/2014/main" val="1689764229"/>
                    </a:ext>
                  </a:extLst>
                </a:gridCol>
                <a:gridCol w="2201207">
                  <a:extLst>
                    <a:ext uri="{9D8B030D-6E8A-4147-A177-3AD203B41FA5}">
                      <a16:colId xmlns:a16="http://schemas.microsoft.com/office/drawing/2014/main" val="1761361119"/>
                    </a:ext>
                  </a:extLst>
                </a:gridCol>
              </a:tblGrid>
              <a:tr h="307285">
                <a:tc>
                  <a:txBody>
                    <a:bodyPr/>
                    <a:lstStyle/>
                    <a:p>
                      <a:pPr marL="234950" indent="-234950" algn="ctr">
                        <a:lnSpc>
                          <a:spcPct val="107000"/>
                        </a:lnSpc>
                        <a:spcAft>
                          <a:spcPts val="45"/>
                        </a:spcAft>
                      </a:pPr>
                      <a:r>
                        <a:rPr lang="en-US" sz="1600" u="sng" dirty="0">
                          <a:effectLst/>
                          <a:uFill>
                            <a:solidFill>
                              <a:srgbClr val="212121"/>
                            </a:solidFill>
                          </a:uFill>
                        </a:rPr>
                        <a:t>Respondent</a:t>
                      </a:r>
                      <a:r>
                        <a:rPr lang="en-US" sz="1600" dirty="0">
                          <a:effectLst/>
                        </a:rPr>
                        <a:t> </a:t>
                      </a:r>
                      <a:endPar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3365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4950" indent="-234950" algn="ctr">
                        <a:lnSpc>
                          <a:spcPct val="107000"/>
                        </a:lnSpc>
                        <a:spcAft>
                          <a:spcPts val="45"/>
                        </a:spcAft>
                      </a:pPr>
                      <a:r>
                        <a:rPr lang="en-US" sz="1600" u="sng" dirty="0">
                          <a:effectLst/>
                          <a:uFill>
                            <a:solidFill>
                              <a:srgbClr val="212121"/>
                            </a:solidFill>
                          </a:uFill>
                        </a:rPr>
                        <a:t>Study population per state</a:t>
                      </a:r>
                      <a:r>
                        <a:rPr lang="en-US" sz="1600" dirty="0">
                          <a:effectLst/>
                        </a:rPr>
                        <a:t> </a:t>
                      </a:r>
                      <a:endPar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3365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4950" indent="-234950" algn="ctr">
                        <a:lnSpc>
                          <a:spcPct val="107000"/>
                        </a:lnSpc>
                        <a:spcAft>
                          <a:spcPts val="45"/>
                        </a:spcAft>
                      </a:pPr>
                      <a:r>
                        <a:rPr lang="en-US" sz="1600" u="sng" dirty="0">
                          <a:effectLst/>
                          <a:uFill>
                            <a:solidFill>
                              <a:srgbClr val="212121"/>
                            </a:solidFill>
                          </a:uFill>
                        </a:rPr>
                        <a:t>Study population in all three</a:t>
                      </a:r>
                      <a:r>
                        <a:rPr lang="en-US" sz="1600" dirty="0">
                          <a:effectLst/>
                        </a:rPr>
                        <a:t> </a:t>
                      </a:r>
                      <a:r>
                        <a:rPr lang="en-US" sz="1600" u="sng" dirty="0">
                          <a:effectLst/>
                          <a:uFill>
                            <a:solidFill>
                              <a:srgbClr val="212121"/>
                            </a:solidFill>
                          </a:uFill>
                        </a:rPr>
                        <a:t>states</a:t>
                      </a:r>
                      <a:r>
                        <a:rPr lang="en-US" sz="1600" dirty="0">
                          <a:effectLst/>
                        </a:rPr>
                        <a:t> </a:t>
                      </a:r>
                      <a:endPar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3365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6552543"/>
                  </a:ext>
                </a:extLst>
              </a:tr>
              <a:tr h="802316">
                <a:tc>
                  <a:txBody>
                    <a:bodyPr/>
                    <a:lstStyle/>
                    <a:p>
                      <a:pPr marL="234950" indent="-234950" algn="just">
                        <a:lnSpc>
                          <a:spcPct val="149000"/>
                        </a:lnSpc>
                        <a:spcAft>
                          <a:spcPts val="45"/>
                        </a:spcAft>
                      </a:pPr>
                      <a:r>
                        <a:rPr lang="en-US" sz="1600" dirty="0">
                          <a:effectLst/>
                        </a:rPr>
                        <a:t>Women had at least one delivery at a health facility </a:t>
                      </a:r>
                      <a:endParaRPr lang="en-IN" sz="1800" dirty="0">
                        <a:effectLst/>
                      </a:endParaRPr>
                    </a:p>
                    <a:p>
                      <a:pPr marL="234950" indent="-234950">
                        <a:lnSpc>
                          <a:spcPct val="107000"/>
                        </a:lnSpc>
                        <a:spcAft>
                          <a:spcPts val="45"/>
                        </a:spcAft>
                      </a:pPr>
                      <a:r>
                        <a:rPr lang="en-US" sz="1600" dirty="0">
                          <a:effectLst/>
                        </a:rPr>
                        <a:t> </a:t>
                      </a:r>
                      <a:endPar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3365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4950" indent="-234950" algn="ctr">
                        <a:lnSpc>
                          <a:spcPct val="107000"/>
                        </a:lnSpc>
                        <a:spcAft>
                          <a:spcPts val="45"/>
                        </a:spcAft>
                      </a:pPr>
                      <a:r>
                        <a:rPr lang="en-US" sz="2400" dirty="0">
                          <a:effectLst/>
                        </a:rPr>
                        <a:t>5</a:t>
                      </a:r>
                      <a:endParaRPr lang="en-I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3365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4950" marR="33020" indent="-234950" algn="ctr">
                        <a:lnSpc>
                          <a:spcPct val="107000"/>
                        </a:lnSpc>
                        <a:spcAft>
                          <a:spcPts val="45"/>
                        </a:spcAft>
                      </a:pPr>
                      <a:r>
                        <a:rPr lang="en-US" sz="2400" dirty="0">
                          <a:effectLst/>
                        </a:rPr>
                        <a:t>15</a:t>
                      </a:r>
                      <a:endParaRPr lang="en-I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3365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5798488"/>
                  </a:ext>
                </a:extLst>
              </a:tr>
              <a:tr h="463070">
                <a:tc>
                  <a:txBody>
                    <a:bodyPr/>
                    <a:lstStyle/>
                    <a:p>
                      <a:pPr marL="234950" indent="-234950">
                        <a:lnSpc>
                          <a:spcPct val="107000"/>
                        </a:lnSpc>
                        <a:spcAft>
                          <a:spcPts val="45"/>
                        </a:spcAft>
                      </a:pPr>
                      <a:r>
                        <a:rPr lang="en-US" sz="1600" dirty="0">
                          <a:effectLst/>
                        </a:rPr>
                        <a:t> Maternity care provider staff nurse /ASHA/doctor</a:t>
                      </a:r>
                      <a:endPar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3365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4950" indent="-234950" algn="ctr">
                        <a:lnSpc>
                          <a:spcPct val="107000"/>
                        </a:lnSpc>
                        <a:spcAft>
                          <a:spcPts val="45"/>
                        </a:spcAft>
                      </a:pPr>
                      <a:r>
                        <a:rPr lang="en-US" sz="2400" dirty="0">
                          <a:solidFill>
                            <a:srgbClr val="000000"/>
                          </a:solidFill>
                          <a:effectLst/>
                        </a:rPr>
                        <a:t>2 doctors</a:t>
                      </a:r>
                    </a:p>
                    <a:p>
                      <a:pPr marL="234950" indent="-234950" algn="ctr">
                        <a:lnSpc>
                          <a:spcPct val="107000"/>
                        </a:lnSpc>
                        <a:spcAft>
                          <a:spcPts val="45"/>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nurse</a:t>
                      </a:r>
                    </a:p>
                    <a:p>
                      <a:pPr marL="234950" indent="-234950" algn="ctr">
                        <a:lnSpc>
                          <a:spcPct val="107000"/>
                        </a:lnSpc>
                        <a:spcAft>
                          <a:spcPts val="45"/>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ASHA</a:t>
                      </a:r>
                      <a:endParaRPr lang="en-I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3365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4950" indent="-234950" algn="ctr">
                        <a:lnSpc>
                          <a:spcPct val="107000"/>
                        </a:lnSpc>
                        <a:spcAft>
                          <a:spcPts val="45"/>
                        </a:spcAft>
                      </a:pPr>
                      <a:r>
                        <a:rPr lang="en-US" sz="2400" dirty="0">
                          <a:effectLst/>
                        </a:rPr>
                        <a:t>18</a:t>
                      </a:r>
                      <a:endParaRPr lang="en-I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850" marR="33655"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6043214"/>
                  </a:ext>
                </a:extLst>
              </a:tr>
            </a:tbl>
          </a:graphicData>
        </a:graphic>
      </p:graphicFrame>
      <p:sp>
        <p:nvSpPr>
          <p:cNvPr id="6" name="Date Placeholder 5">
            <a:extLst>
              <a:ext uri="{FF2B5EF4-FFF2-40B4-BE49-F238E27FC236}">
                <a16:creationId xmlns:a16="http://schemas.microsoft.com/office/drawing/2014/main" id="{D04C63A7-D55B-1D94-AF5D-1AFB2447E8F0}"/>
              </a:ext>
            </a:extLst>
          </p:cNvPr>
          <p:cNvSpPr>
            <a:spLocks noGrp="1"/>
          </p:cNvSpPr>
          <p:nvPr>
            <p:ph type="dt" sz="half" idx="10"/>
          </p:nvPr>
        </p:nvSpPr>
        <p:spPr/>
        <p:txBody>
          <a:bodyPr/>
          <a:lstStyle/>
          <a:p>
            <a:fld id="{AC566D4F-91B8-4768-B5B8-5F02654FAE5B}" type="datetime1">
              <a:rPr lang="en-US" smtClean="0"/>
              <a:t>6/28/23</a:t>
            </a:fld>
            <a:endParaRPr lang="en-US"/>
          </a:p>
        </p:txBody>
      </p:sp>
      <p:sp>
        <p:nvSpPr>
          <p:cNvPr id="19" name="Slide Number Placeholder 18">
            <a:extLst>
              <a:ext uri="{FF2B5EF4-FFF2-40B4-BE49-F238E27FC236}">
                <a16:creationId xmlns:a16="http://schemas.microsoft.com/office/drawing/2014/main" id="{40CDF337-8EB8-C67B-9AF6-9470D4B0BA24}"/>
              </a:ext>
            </a:extLst>
          </p:cNvPr>
          <p:cNvSpPr>
            <a:spLocks noGrp="1"/>
          </p:cNvSpPr>
          <p:nvPr>
            <p:ph type="sldNum" sz="quarter" idx="12"/>
          </p:nvPr>
        </p:nvSpPr>
        <p:spPr/>
        <p:txBody>
          <a:bodyPr/>
          <a:lstStyle/>
          <a:p>
            <a:fld id="{5F1D2088-B6C4-FB40-9D2A-23095E6CEC87}" type="slidenum">
              <a:rPr lang="en-US" smtClean="0"/>
              <a:t>8</a:t>
            </a:fld>
            <a:endParaRPr lang="en-US"/>
          </a:p>
        </p:txBody>
      </p:sp>
    </p:spTree>
    <p:extLst>
      <p:ext uri="{BB962C8B-B14F-4D97-AF65-F5344CB8AC3E}">
        <p14:creationId xmlns:p14="http://schemas.microsoft.com/office/powerpoint/2010/main" val="56804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DDFF"/>
            </a:gs>
            <a:gs pos="100000">
              <a:srgbClr val="CDE9FF"/>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995F625-BE4F-4433-8290-5DF0E8589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80102662-1FA4-4C7A-B144-19699DF43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95"/>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655E224A-5F26-423E-949C-07A720F39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2"/>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6F1DA18-4CA4-40CF-9ACA-105D837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noFill/>
          <a:ln w="6350" cap="sq" cmpd="sng" algn="ctr">
            <a:solidFill>
              <a:schemeClr val="tx2"/>
            </a:solidFill>
            <a:prstDash val="solid"/>
            <a:miter lim="800000"/>
          </a:ln>
          <a:effectLst/>
        </p:spPr>
      </p:sp>
      <p:sp>
        <p:nvSpPr>
          <p:cNvPr id="2" name="Title 1">
            <a:extLst>
              <a:ext uri="{FF2B5EF4-FFF2-40B4-BE49-F238E27FC236}">
                <a16:creationId xmlns:a16="http://schemas.microsoft.com/office/drawing/2014/main" id="{7D0A8DA8-FE00-4D42-7DEE-400D5595B253}"/>
              </a:ext>
            </a:extLst>
          </p:cNvPr>
          <p:cNvSpPr>
            <a:spLocks noGrp="1"/>
          </p:cNvSpPr>
          <p:nvPr>
            <p:ph type="ctrTitle"/>
          </p:nvPr>
        </p:nvSpPr>
        <p:spPr>
          <a:xfrm>
            <a:off x="1260205" y="1887795"/>
            <a:ext cx="9673306" cy="2733106"/>
          </a:xfrm>
        </p:spPr>
        <p:txBody>
          <a:bodyPr anchor="ctr">
            <a:normAutofit/>
          </a:bodyPr>
          <a:lstStyle/>
          <a:p>
            <a:r>
              <a:rPr lang="en-US" dirty="0">
                <a:solidFill>
                  <a:schemeClr val="tx1"/>
                </a:solidFill>
              </a:rPr>
              <a:t>RESULTS</a:t>
            </a:r>
          </a:p>
        </p:txBody>
      </p:sp>
      <p:sp>
        <p:nvSpPr>
          <p:cNvPr id="15" name="Rectangle 14">
            <a:extLst>
              <a:ext uri="{FF2B5EF4-FFF2-40B4-BE49-F238E27FC236}">
                <a16:creationId xmlns:a16="http://schemas.microsoft.com/office/drawing/2014/main" id="{7C6D1B74-744B-4231-97DB-86B4C9C5E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10955"/>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7" name="Straight Connector 16">
            <a:extLst>
              <a:ext uri="{FF2B5EF4-FFF2-40B4-BE49-F238E27FC236}">
                <a16:creationId xmlns:a16="http://schemas.microsoft.com/office/drawing/2014/main" id="{ABC98C72-9EDD-4426-B45A-84E06A7CD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4887186-EE44-4AD3-BEFE-3478B45371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EECC4E-F1C0-4C09-A7FD-4D623DACCC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44380"/>
            <a:ext cx="169164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0B090A17-D848-655C-3CB5-92335AB95741}"/>
              </a:ext>
            </a:extLst>
          </p:cNvPr>
          <p:cNvSpPr>
            <a:spLocks noGrp="1"/>
          </p:cNvSpPr>
          <p:nvPr>
            <p:ph type="dt" sz="half" idx="10"/>
          </p:nvPr>
        </p:nvSpPr>
        <p:spPr/>
        <p:txBody>
          <a:bodyPr/>
          <a:lstStyle/>
          <a:p>
            <a:fld id="{7647994A-74BE-4210-B994-6125B0951A24}" type="datetime1">
              <a:rPr lang="en-US" smtClean="0"/>
              <a:t>6/28/23</a:t>
            </a:fld>
            <a:endParaRPr lang="en-US"/>
          </a:p>
        </p:txBody>
      </p:sp>
      <p:sp>
        <p:nvSpPr>
          <p:cNvPr id="4" name="Slide Number Placeholder 3">
            <a:extLst>
              <a:ext uri="{FF2B5EF4-FFF2-40B4-BE49-F238E27FC236}">
                <a16:creationId xmlns:a16="http://schemas.microsoft.com/office/drawing/2014/main" id="{76C5735B-5461-A738-4E9D-5300A3AE5E76}"/>
              </a:ext>
            </a:extLst>
          </p:cNvPr>
          <p:cNvSpPr>
            <a:spLocks noGrp="1"/>
          </p:cNvSpPr>
          <p:nvPr>
            <p:ph type="sldNum" sz="quarter" idx="12"/>
          </p:nvPr>
        </p:nvSpPr>
        <p:spPr/>
        <p:txBody>
          <a:bodyPr/>
          <a:lstStyle/>
          <a:p>
            <a:fld id="{E9887A68-4501-6340-8C51-9DB5F46156BD}" type="slidenum">
              <a:rPr lang="en-US" smtClean="0"/>
              <a:t>9</a:t>
            </a:fld>
            <a:endParaRPr lang="en-US"/>
          </a:p>
        </p:txBody>
      </p:sp>
    </p:spTree>
    <p:extLst>
      <p:ext uri="{BB962C8B-B14F-4D97-AF65-F5344CB8AC3E}">
        <p14:creationId xmlns:p14="http://schemas.microsoft.com/office/powerpoint/2010/main" val="27796914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1739</TotalTime>
  <Words>2287</Words>
  <Application>Microsoft Macintosh PowerPoint</Application>
  <PresentationFormat>Widescreen</PresentationFormat>
  <Paragraphs>282</Paragraphs>
  <Slides>24</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24</vt:i4>
      </vt:variant>
    </vt:vector>
  </HeadingPairs>
  <TitlesOfParts>
    <vt:vector size="41" baseType="lpstr">
      <vt:lpstr>Amasis MT Pro Black</vt:lpstr>
      <vt:lpstr>Arial</vt:lpstr>
      <vt:lpstr>Arial Black</vt:lpstr>
      <vt:lpstr>Bodoni MT Black</vt:lpstr>
      <vt:lpstr>Calibri</vt:lpstr>
      <vt:lpstr>Calibri Light</vt:lpstr>
      <vt:lpstr>Century Gothic</vt:lpstr>
      <vt:lpstr>Cooper Black</vt:lpstr>
      <vt:lpstr>Copperplate</vt:lpstr>
      <vt:lpstr>Gill Sans Ultra Bold</vt:lpstr>
      <vt:lpstr>Noto Sans</vt:lpstr>
      <vt:lpstr>Poppins</vt:lpstr>
      <vt:lpstr>Times New Roman</vt:lpstr>
      <vt:lpstr>Wingdings</vt:lpstr>
      <vt:lpstr>Office Theme</vt:lpstr>
      <vt:lpstr>1_Office Theme</vt:lpstr>
      <vt:lpstr>Savon</vt:lpstr>
      <vt:lpstr>PowerPoint Presentation</vt:lpstr>
      <vt:lpstr>Mentor Approval</vt:lpstr>
      <vt:lpstr>BACKGROUND OF THE STUDY</vt:lpstr>
      <vt:lpstr>RATIONALE  OF  THE  STUDY</vt:lpstr>
      <vt:lpstr>OBJECTIVE OF THE STUDY</vt:lpstr>
      <vt:lpstr>METHODOLOGY</vt:lpstr>
      <vt:lpstr>METHODOLOGY (contd.)  Study population </vt:lpstr>
      <vt:lpstr>METHODOLOGY (contd.)</vt:lpstr>
      <vt:lpstr>RESULTS</vt:lpstr>
      <vt:lpstr>Obstetric violence</vt:lpstr>
      <vt:lpstr>PowerPoint Presentation</vt:lpstr>
      <vt:lpstr>PowerPoint Presentation</vt:lpstr>
      <vt:lpstr>PowerPoint Presentation</vt:lpstr>
      <vt:lpstr>PowerPoint Presentation</vt:lpstr>
      <vt:lpstr>FACTORS CONTRIBUTING TO OBSTETRIC VIOLENCE</vt:lpstr>
      <vt:lpstr>IMPACT OF OBSTETRIC VIOLENCE</vt:lpstr>
      <vt:lpstr>Discussion</vt:lpstr>
      <vt:lpstr>PowerPoint Presentation</vt:lpstr>
      <vt:lpstr>Conclusion and Recommendation</vt:lpstr>
      <vt:lpstr>PowerPoint Presentation</vt:lpstr>
      <vt:lpstr>PowerPoint Presentation</vt:lpstr>
      <vt:lpstr>Pictorial Journey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FORMS OF MISTREATMENT FACED BY MOTHERS</dc:title>
  <dc:creator>Shama Bhati</dc:creator>
  <cp:lastModifiedBy>Shama Bhati</cp:lastModifiedBy>
  <cp:revision>29</cp:revision>
  <dcterms:created xsi:type="dcterms:W3CDTF">2023-06-18T17:58:54Z</dcterms:created>
  <dcterms:modified xsi:type="dcterms:W3CDTF">2023-06-28T05:05:56Z</dcterms:modified>
</cp:coreProperties>
</file>