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22"/>
  </p:notesMasterIdLst>
  <p:sldIdLst>
    <p:sldId id="256" r:id="rId2"/>
    <p:sldId id="257" r:id="rId3"/>
    <p:sldId id="274" r:id="rId4"/>
    <p:sldId id="260" r:id="rId5"/>
    <p:sldId id="259" r:id="rId6"/>
    <p:sldId id="281" r:id="rId7"/>
    <p:sldId id="261" r:id="rId8"/>
    <p:sldId id="283" r:id="rId9"/>
    <p:sldId id="282" r:id="rId10"/>
    <p:sldId id="277" r:id="rId11"/>
    <p:sldId id="262" r:id="rId12"/>
    <p:sldId id="278" r:id="rId13"/>
    <p:sldId id="263" r:id="rId14"/>
    <p:sldId id="279" r:id="rId15"/>
    <p:sldId id="280" r:id="rId16"/>
    <p:sldId id="265" r:id="rId17"/>
    <p:sldId id="267" r:id="rId18"/>
    <p:sldId id="273" r:id="rId19"/>
    <p:sldId id="276" r:id="rId20"/>
    <p:sldId id="26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3A1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8AC4B5-4A33-350F-1287-72F631CBF70E}" v="256" dt="2023-06-17T03:05:40"/>
    <p1510:client id="{9FBF77C7-CFA7-4E3A-992C-E6B96D98C8C0}" v="247" dt="2023-06-16T18:15:47.47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66" d="100"/>
          <a:sy n="66" d="100"/>
        </p:scale>
        <p:origin x="8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. Riya Agrawal" userId="S::riya@iihmrdelhi.edu.in::17e896ce-72c2-412a-9138-365a1d7cdbe2" providerId="AD" clId="Web-{518AC4B5-4A33-350F-1287-72F631CBF70E}"/>
    <pc:docChg chg="modSld">
      <pc:chgData name="Dr. Riya Agrawal" userId="S::riya@iihmrdelhi.edu.in::17e896ce-72c2-412a-9138-365a1d7cdbe2" providerId="AD" clId="Web-{518AC4B5-4A33-350F-1287-72F631CBF70E}" dt="2023-06-17T03:05:30.671" v="145" actId="20577"/>
      <pc:docMkLst>
        <pc:docMk/>
      </pc:docMkLst>
      <pc:sldChg chg="modSp">
        <pc:chgData name="Dr. Riya Agrawal" userId="S::riya@iihmrdelhi.edu.in::17e896ce-72c2-412a-9138-365a1d7cdbe2" providerId="AD" clId="Web-{518AC4B5-4A33-350F-1287-72F631CBF70E}" dt="2023-06-17T02:52:10.218" v="69" actId="20577"/>
        <pc:sldMkLst>
          <pc:docMk/>
          <pc:sldMk cId="3199225478" sldId="256"/>
        </pc:sldMkLst>
        <pc:spChg chg="mod">
          <ac:chgData name="Dr. Riya Agrawal" userId="S::riya@iihmrdelhi.edu.in::17e896ce-72c2-412a-9138-365a1d7cdbe2" providerId="AD" clId="Web-{518AC4B5-4A33-350F-1287-72F631CBF70E}" dt="2023-06-17T02:52:10.218" v="69" actId="20577"/>
          <ac:spMkLst>
            <pc:docMk/>
            <pc:sldMk cId="3199225478" sldId="256"/>
            <ac:spMk id="3" creationId="{7673AE62-677A-E7A9-D759-F10B648DEED4}"/>
          </ac:spMkLst>
        </pc:spChg>
        <pc:picChg chg="mod">
          <ac:chgData name="Dr. Riya Agrawal" userId="S::riya@iihmrdelhi.edu.in::17e896ce-72c2-412a-9138-365a1d7cdbe2" providerId="AD" clId="Web-{518AC4B5-4A33-350F-1287-72F631CBF70E}" dt="2023-06-17T01:50:46.041" v="2" actId="1076"/>
          <ac:picMkLst>
            <pc:docMk/>
            <pc:sldMk cId="3199225478" sldId="256"/>
            <ac:picMk id="15" creationId="{B4D20D89-6E14-BFE7-AAA0-4F79516BF07B}"/>
          </ac:picMkLst>
        </pc:picChg>
      </pc:sldChg>
      <pc:sldChg chg="modSp">
        <pc:chgData name="Dr. Riya Agrawal" userId="S::riya@iihmrdelhi.edu.in::17e896ce-72c2-412a-9138-365a1d7cdbe2" providerId="AD" clId="Web-{518AC4B5-4A33-350F-1287-72F631CBF70E}" dt="2023-06-17T03:03:23.729" v="133" actId="20577"/>
        <pc:sldMkLst>
          <pc:docMk/>
          <pc:sldMk cId="459109267" sldId="259"/>
        </pc:sldMkLst>
        <pc:spChg chg="mod">
          <ac:chgData name="Dr. Riya Agrawal" userId="S::riya@iihmrdelhi.edu.in::17e896ce-72c2-412a-9138-365a1d7cdbe2" providerId="AD" clId="Web-{518AC4B5-4A33-350F-1287-72F631CBF70E}" dt="2023-06-17T03:03:23.729" v="133" actId="20577"/>
          <ac:spMkLst>
            <pc:docMk/>
            <pc:sldMk cId="459109267" sldId="259"/>
            <ac:spMk id="10" creationId="{B75A17DC-AB06-A3B3-AB10-08A6A73E768A}"/>
          </ac:spMkLst>
        </pc:spChg>
      </pc:sldChg>
      <pc:sldChg chg="modSp">
        <pc:chgData name="Dr. Riya Agrawal" userId="S::riya@iihmrdelhi.edu.in::17e896ce-72c2-412a-9138-365a1d7cdbe2" providerId="AD" clId="Web-{518AC4B5-4A33-350F-1287-72F631CBF70E}" dt="2023-06-17T02:13:39.113" v="27" actId="20577"/>
        <pc:sldMkLst>
          <pc:docMk/>
          <pc:sldMk cId="1206244218" sldId="261"/>
        </pc:sldMkLst>
        <pc:spChg chg="mod">
          <ac:chgData name="Dr. Riya Agrawal" userId="S::riya@iihmrdelhi.edu.in::17e896ce-72c2-412a-9138-365a1d7cdbe2" providerId="AD" clId="Web-{518AC4B5-4A33-350F-1287-72F631CBF70E}" dt="2023-06-17T02:13:39.113" v="27" actId="20577"/>
          <ac:spMkLst>
            <pc:docMk/>
            <pc:sldMk cId="1206244218" sldId="261"/>
            <ac:spMk id="2" creationId="{13A72ECE-DBEA-3F13-448D-A7164A407070}"/>
          </ac:spMkLst>
        </pc:spChg>
        <pc:spChg chg="mod">
          <ac:chgData name="Dr. Riya Agrawal" userId="S::riya@iihmrdelhi.edu.in::17e896ce-72c2-412a-9138-365a1d7cdbe2" providerId="AD" clId="Web-{518AC4B5-4A33-350F-1287-72F631CBF70E}" dt="2023-06-17T02:13:23.315" v="14" actId="20577"/>
          <ac:spMkLst>
            <pc:docMk/>
            <pc:sldMk cId="1206244218" sldId="261"/>
            <ac:spMk id="8" creationId="{A8591495-ACB2-BF44-A07E-161B56E85A55}"/>
          </ac:spMkLst>
        </pc:spChg>
      </pc:sldChg>
      <pc:sldChg chg="modSp">
        <pc:chgData name="Dr. Riya Agrawal" userId="S::riya@iihmrdelhi.edu.in::17e896ce-72c2-412a-9138-365a1d7cdbe2" providerId="AD" clId="Web-{518AC4B5-4A33-350F-1287-72F631CBF70E}" dt="2023-06-17T02:59:51.221" v="106" actId="20577"/>
        <pc:sldMkLst>
          <pc:docMk/>
          <pc:sldMk cId="2616270879" sldId="265"/>
        </pc:sldMkLst>
        <pc:spChg chg="mod">
          <ac:chgData name="Dr. Riya Agrawal" userId="S::riya@iihmrdelhi.edu.in::17e896ce-72c2-412a-9138-365a1d7cdbe2" providerId="AD" clId="Web-{518AC4B5-4A33-350F-1287-72F631CBF70E}" dt="2023-06-17T02:59:51.221" v="106" actId="20577"/>
          <ac:spMkLst>
            <pc:docMk/>
            <pc:sldMk cId="2616270879" sldId="265"/>
            <ac:spMk id="3" creationId="{9218C99F-3605-6660-6ADA-19906D4F4EE9}"/>
          </ac:spMkLst>
        </pc:spChg>
        <pc:spChg chg="mod">
          <ac:chgData name="Dr. Riya Agrawal" userId="S::riya@iihmrdelhi.edu.in::17e896ce-72c2-412a-9138-365a1d7cdbe2" providerId="AD" clId="Web-{518AC4B5-4A33-350F-1287-72F631CBF70E}" dt="2023-06-17T02:59:04.141" v="105" actId="20577"/>
          <ac:spMkLst>
            <pc:docMk/>
            <pc:sldMk cId="2616270879" sldId="265"/>
            <ac:spMk id="7" creationId="{5CEBBB22-CEBB-F95C-0EA3-9B4C2EFE8346}"/>
          </ac:spMkLst>
        </pc:spChg>
      </pc:sldChg>
      <pc:sldChg chg="modSp">
        <pc:chgData name="Dr. Riya Agrawal" userId="S::riya@iihmrdelhi.edu.in::17e896ce-72c2-412a-9138-365a1d7cdbe2" providerId="AD" clId="Web-{518AC4B5-4A33-350F-1287-72F631CBF70E}" dt="2023-06-17T03:04:24.997" v="144" actId="20577"/>
        <pc:sldMkLst>
          <pc:docMk/>
          <pc:sldMk cId="2935010475" sldId="274"/>
        </pc:sldMkLst>
        <pc:spChg chg="mod">
          <ac:chgData name="Dr. Riya Agrawal" userId="S::riya@iihmrdelhi.edu.in::17e896ce-72c2-412a-9138-365a1d7cdbe2" providerId="AD" clId="Web-{518AC4B5-4A33-350F-1287-72F631CBF70E}" dt="2023-06-17T03:04:24.997" v="144" actId="20577"/>
          <ac:spMkLst>
            <pc:docMk/>
            <pc:sldMk cId="2935010475" sldId="274"/>
            <ac:spMk id="3" creationId="{2DB44169-B653-8FCC-211C-27ABE8FE014A}"/>
          </ac:spMkLst>
        </pc:spChg>
      </pc:sldChg>
      <pc:sldChg chg="modSp">
        <pc:chgData name="Dr. Riya Agrawal" userId="S::riya@iihmrdelhi.edu.in::17e896ce-72c2-412a-9138-365a1d7cdbe2" providerId="AD" clId="Web-{518AC4B5-4A33-350F-1287-72F631CBF70E}" dt="2023-06-17T03:05:30.671" v="145" actId="20577"/>
        <pc:sldMkLst>
          <pc:docMk/>
          <pc:sldMk cId="2287623060" sldId="278"/>
        </pc:sldMkLst>
        <pc:spChg chg="mod">
          <ac:chgData name="Dr. Riya Agrawal" userId="S::riya@iihmrdelhi.edu.in::17e896ce-72c2-412a-9138-365a1d7cdbe2" providerId="AD" clId="Web-{518AC4B5-4A33-350F-1287-72F631CBF70E}" dt="2023-06-17T03:05:30.671" v="145" actId="20577"/>
          <ac:spMkLst>
            <pc:docMk/>
            <pc:sldMk cId="2287623060" sldId="278"/>
            <ac:spMk id="5" creationId="{1EE392E3-2816-03A5-1F2B-1EF8E2099EF2}"/>
          </ac:spMkLst>
        </pc:spChg>
      </pc:sldChg>
    </pc:docChg>
  </pc:docChgLst>
  <pc:docChgLst>
    <pc:chgData name="Dr. Riya Agrawal" userId="17e896ce-72c2-412a-9138-365a1d7cdbe2" providerId="ADAL" clId="{9FBF77C7-CFA7-4E3A-992C-E6B96D98C8C0}"/>
    <pc:docChg chg="undo redo custSel addSld delSld modSld sldOrd modMainMaster">
      <pc:chgData name="Dr. Riya Agrawal" userId="17e896ce-72c2-412a-9138-365a1d7cdbe2" providerId="ADAL" clId="{9FBF77C7-CFA7-4E3A-992C-E6B96D98C8C0}" dt="2023-06-16T19:07:25.017" v="7028" actId="20577"/>
      <pc:docMkLst>
        <pc:docMk/>
      </pc:docMkLst>
      <pc:sldChg chg="addSp delSp modSp mod setBg delDesignElem">
        <pc:chgData name="Dr. Riya Agrawal" userId="17e896ce-72c2-412a-9138-365a1d7cdbe2" providerId="ADAL" clId="{9FBF77C7-CFA7-4E3A-992C-E6B96D98C8C0}" dt="2023-06-16T18:28:08.317" v="6903" actId="20577"/>
        <pc:sldMkLst>
          <pc:docMk/>
          <pc:sldMk cId="3199225478" sldId="256"/>
        </pc:sldMkLst>
        <pc:spChg chg="mod">
          <ac:chgData name="Dr. Riya Agrawal" userId="17e896ce-72c2-412a-9138-365a1d7cdbe2" providerId="ADAL" clId="{9FBF77C7-CFA7-4E3A-992C-E6B96D98C8C0}" dt="2023-06-16T18:28:08.317" v="6903" actId="20577"/>
          <ac:spMkLst>
            <pc:docMk/>
            <pc:sldMk cId="3199225478" sldId="256"/>
            <ac:spMk id="2" creationId="{6189BD04-9EFD-5298-48E0-BBFFD10429A7}"/>
          </ac:spMkLst>
        </pc:spChg>
        <pc:spChg chg="mod">
          <ac:chgData name="Dr. Riya Agrawal" userId="17e896ce-72c2-412a-9138-365a1d7cdbe2" providerId="ADAL" clId="{9FBF77C7-CFA7-4E3A-992C-E6B96D98C8C0}" dt="2023-06-16T07:02:34.567" v="4583" actId="255"/>
          <ac:spMkLst>
            <pc:docMk/>
            <pc:sldMk cId="3199225478" sldId="256"/>
            <ac:spMk id="3" creationId="{7673AE62-677A-E7A9-D759-F10B648DEED4}"/>
          </ac:spMkLst>
        </pc:spChg>
        <pc:spChg chg="add mod">
          <ac:chgData name="Dr. Riya Agrawal" userId="17e896ce-72c2-412a-9138-365a1d7cdbe2" providerId="ADAL" clId="{9FBF77C7-CFA7-4E3A-992C-E6B96D98C8C0}" dt="2023-06-15T10:49:48.904" v="3733" actId="255"/>
          <ac:spMkLst>
            <pc:docMk/>
            <pc:sldMk cId="3199225478" sldId="256"/>
            <ac:spMk id="4" creationId="{0B41A783-446C-F671-F679-D49510491956}"/>
          </ac:spMkLst>
        </pc:spChg>
        <pc:spChg chg="del mod">
          <ac:chgData name="Dr. Riya Agrawal" userId="17e896ce-72c2-412a-9138-365a1d7cdbe2" providerId="ADAL" clId="{9FBF77C7-CFA7-4E3A-992C-E6B96D98C8C0}" dt="2023-06-14T18:52:32.713" v="3111" actId="478"/>
          <ac:spMkLst>
            <pc:docMk/>
            <pc:sldMk cId="3199225478" sldId="256"/>
            <ac:spMk id="6" creationId="{111CEDFA-ACFD-CA1D-D92D-895F6C8A03C3}"/>
          </ac:spMkLst>
        </pc:spChg>
        <pc:spChg chg="del">
          <ac:chgData name="Dr. Riya Agrawal" userId="17e896ce-72c2-412a-9138-365a1d7cdbe2" providerId="ADAL" clId="{9FBF77C7-CFA7-4E3A-992C-E6B96D98C8C0}" dt="2023-06-14T09:17:54.443" v="431" actId="26606"/>
          <ac:spMkLst>
            <pc:docMk/>
            <pc:sldMk cId="3199225478" sldId="256"/>
            <ac:spMk id="39" creationId="{C7D023E4-8DE1-436E-9847-ED6A4B4B04FD}"/>
          </ac:spMkLst>
        </pc:spChg>
        <pc:spChg chg="add del">
          <ac:chgData name="Dr. Riya Agrawal" userId="17e896ce-72c2-412a-9138-365a1d7cdbe2" providerId="ADAL" clId="{9FBF77C7-CFA7-4E3A-992C-E6B96D98C8C0}" dt="2023-06-14T18:51:31.885" v="3096" actId="26606"/>
          <ac:spMkLst>
            <pc:docMk/>
            <pc:sldMk cId="3199225478" sldId="256"/>
            <ac:spMk id="53" creationId="{9474BF3A-99A0-443B-8183-52CF1495D464}"/>
          </ac:spMkLst>
        </pc:spChg>
        <pc:spChg chg="add del">
          <ac:chgData name="Dr. Riya Agrawal" userId="17e896ce-72c2-412a-9138-365a1d7cdbe2" providerId="ADAL" clId="{9FBF77C7-CFA7-4E3A-992C-E6B96D98C8C0}" dt="2023-06-14T18:51:31.885" v="3096" actId="26606"/>
          <ac:spMkLst>
            <pc:docMk/>
            <pc:sldMk cId="3199225478" sldId="256"/>
            <ac:spMk id="55" creationId="{FE973F92-838E-499A-9775-F247D6D060D4}"/>
          </ac:spMkLst>
        </pc:spChg>
        <pc:spChg chg="add del">
          <ac:chgData name="Dr. Riya Agrawal" userId="17e896ce-72c2-412a-9138-365a1d7cdbe2" providerId="ADAL" clId="{9FBF77C7-CFA7-4E3A-992C-E6B96D98C8C0}" dt="2023-06-14T18:51:31.869" v="3095" actId="26606"/>
          <ac:spMkLst>
            <pc:docMk/>
            <pc:sldMk cId="3199225478" sldId="256"/>
            <ac:spMk id="60" creationId="{27427488-068E-4B55-AC8D-CD070B8CD46D}"/>
          </ac:spMkLst>
        </pc:spChg>
        <pc:spChg chg="add del">
          <ac:chgData name="Dr. Riya Agrawal" userId="17e896ce-72c2-412a-9138-365a1d7cdbe2" providerId="ADAL" clId="{9FBF77C7-CFA7-4E3A-992C-E6B96D98C8C0}" dt="2023-06-14T18:51:31.869" v="3095" actId="26606"/>
          <ac:spMkLst>
            <pc:docMk/>
            <pc:sldMk cId="3199225478" sldId="256"/>
            <ac:spMk id="66" creationId="{E6A0E474-BC1B-4020-8F1C-5DB17CF64AD3}"/>
          </ac:spMkLst>
        </pc:spChg>
        <pc:spChg chg="add del">
          <ac:chgData name="Dr. Riya Agrawal" userId="17e896ce-72c2-412a-9138-365a1d7cdbe2" providerId="ADAL" clId="{9FBF77C7-CFA7-4E3A-992C-E6B96D98C8C0}" dt="2023-06-14T18:51:31.869" v="3095" actId="26606"/>
          <ac:spMkLst>
            <pc:docMk/>
            <pc:sldMk cId="3199225478" sldId="256"/>
            <ac:spMk id="68" creationId="{A20AF199-99C2-4569-9CAF-24514AE5E82A}"/>
          </ac:spMkLst>
        </pc:spChg>
        <pc:spChg chg="add del">
          <ac:chgData name="Dr. Riya Agrawal" userId="17e896ce-72c2-412a-9138-365a1d7cdbe2" providerId="ADAL" clId="{9FBF77C7-CFA7-4E3A-992C-E6B96D98C8C0}" dt="2023-06-14T18:51:56.629" v="3104" actId="26606"/>
          <ac:spMkLst>
            <pc:docMk/>
            <pc:sldMk cId="3199225478" sldId="256"/>
            <ac:spMk id="70" creationId="{19D32F93-50AC-4C46-A5DB-291C60DDB7BD}"/>
          </ac:spMkLst>
        </pc:spChg>
        <pc:spChg chg="add del">
          <ac:chgData name="Dr. Riya Agrawal" userId="17e896ce-72c2-412a-9138-365a1d7cdbe2" providerId="ADAL" clId="{9FBF77C7-CFA7-4E3A-992C-E6B96D98C8C0}" dt="2023-06-14T18:51:56.629" v="3104" actId="26606"/>
          <ac:spMkLst>
            <pc:docMk/>
            <pc:sldMk cId="3199225478" sldId="256"/>
            <ac:spMk id="71" creationId="{827DC2C4-B485-428A-BF4A-472D2967F47F}"/>
          </ac:spMkLst>
        </pc:spChg>
        <pc:spChg chg="add del">
          <ac:chgData name="Dr. Riya Agrawal" userId="17e896ce-72c2-412a-9138-365a1d7cdbe2" providerId="ADAL" clId="{9FBF77C7-CFA7-4E3A-992C-E6B96D98C8C0}" dt="2023-06-14T18:51:56.629" v="3104" actId="26606"/>
          <ac:spMkLst>
            <pc:docMk/>
            <pc:sldMk cId="3199225478" sldId="256"/>
            <ac:spMk id="72" creationId="{EE04B5EB-F158-4507-90DD-BD23620C7CC9}"/>
          </ac:spMkLst>
        </pc:spChg>
        <pc:spChg chg="add del">
          <ac:chgData name="Dr. Riya Agrawal" userId="17e896ce-72c2-412a-9138-365a1d7cdbe2" providerId="ADAL" clId="{9FBF77C7-CFA7-4E3A-992C-E6B96D98C8C0}" dt="2023-06-14T18:51:56.616" v="3103" actId="26606"/>
          <ac:spMkLst>
            <pc:docMk/>
            <pc:sldMk cId="3199225478" sldId="256"/>
            <ac:spMk id="77" creationId="{DF05ACD0-FF4A-4F8F-B5C5-6A4EBD0D1B38}"/>
          </ac:spMkLst>
        </pc:spChg>
        <pc:spChg chg="add del">
          <ac:chgData name="Dr. Riya Agrawal" userId="17e896ce-72c2-412a-9138-365a1d7cdbe2" providerId="ADAL" clId="{9FBF77C7-CFA7-4E3A-992C-E6B96D98C8C0}" dt="2023-06-14T18:51:56.616" v="3103" actId="26606"/>
          <ac:spMkLst>
            <pc:docMk/>
            <pc:sldMk cId="3199225478" sldId="256"/>
            <ac:spMk id="79" creationId="{4C9AFA28-B5ED-4346-9AF7-68A157F16C7E}"/>
          </ac:spMkLst>
        </pc:spChg>
        <pc:spChg chg="add del">
          <ac:chgData name="Dr. Riya Agrawal" userId="17e896ce-72c2-412a-9138-365a1d7cdbe2" providerId="ADAL" clId="{9FBF77C7-CFA7-4E3A-992C-E6B96D98C8C0}" dt="2023-06-14T18:59:29.858" v="3123"/>
          <ac:spMkLst>
            <pc:docMk/>
            <pc:sldMk cId="3199225478" sldId="256"/>
            <ac:spMk id="81" creationId="{93245F62-CCC4-49E4-B95B-EA6C1E790510}"/>
          </ac:spMkLst>
        </pc:spChg>
        <pc:spChg chg="add del">
          <ac:chgData name="Dr. Riya Agrawal" userId="17e896ce-72c2-412a-9138-365a1d7cdbe2" providerId="ADAL" clId="{9FBF77C7-CFA7-4E3A-992C-E6B96D98C8C0}" dt="2023-06-14T18:59:29.858" v="3123"/>
          <ac:spMkLst>
            <pc:docMk/>
            <pc:sldMk cId="3199225478" sldId="256"/>
            <ac:spMk id="82" creationId="{E6C0DD6B-6AA3-448F-9B99-8386295BC1B4}"/>
          </ac:spMkLst>
        </pc:spChg>
        <pc:grpChg chg="del">
          <ac:chgData name="Dr. Riya Agrawal" userId="17e896ce-72c2-412a-9138-365a1d7cdbe2" providerId="ADAL" clId="{9FBF77C7-CFA7-4E3A-992C-E6B96D98C8C0}" dt="2023-06-14T09:17:54.443" v="431" actId="26606"/>
          <ac:grpSpMkLst>
            <pc:docMk/>
            <pc:sldMk cId="3199225478" sldId="256"/>
            <ac:grpSpMk id="23" creationId="{B1E2B399-F3CE-4402-9418-377080B9A543}"/>
          </ac:grpSpMkLst>
        </pc:grpChg>
        <pc:grpChg chg="del">
          <ac:chgData name="Dr. Riya Agrawal" userId="17e896ce-72c2-412a-9138-365a1d7cdbe2" providerId="ADAL" clId="{9FBF77C7-CFA7-4E3A-992C-E6B96D98C8C0}" dt="2023-06-14T09:17:54.443" v="431" actId="26606"/>
          <ac:grpSpMkLst>
            <pc:docMk/>
            <pc:sldMk cId="3199225478" sldId="256"/>
            <ac:grpSpMk id="27" creationId="{E27AF472-EAE3-4572-AB69-B92BD10DBC6D}"/>
          </ac:grpSpMkLst>
        </pc:grpChg>
        <pc:grpChg chg="add del">
          <ac:chgData name="Dr. Riya Agrawal" userId="17e896ce-72c2-412a-9138-365a1d7cdbe2" providerId="ADAL" clId="{9FBF77C7-CFA7-4E3A-992C-E6B96D98C8C0}" dt="2023-06-14T18:51:31.869" v="3095" actId="26606"/>
          <ac:grpSpMkLst>
            <pc:docMk/>
            <pc:sldMk cId="3199225478" sldId="256"/>
            <ac:grpSpMk id="62" creationId="{31460D47-75CD-497D-BC88-FA41997D2E49}"/>
          </ac:grpSpMkLst>
        </pc:grpChg>
        <pc:picChg chg="add del mod ord">
          <ac:chgData name="Dr. Riya Agrawal" userId="17e896ce-72c2-412a-9138-365a1d7cdbe2" providerId="ADAL" clId="{9FBF77C7-CFA7-4E3A-992C-E6B96D98C8C0}" dt="2023-06-15T10:42:54.195" v="3613" actId="478"/>
          <ac:picMkLst>
            <pc:docMk/>
            <pc:sldMk cId="3199225478" sldId="256"/>
            <ac:picMk id="6" creationId="{667E5130-3AB3-4860-ECEA-E6F95B66515A}"/>
          </ac:picMkLst>
        </pc:picChg>
        <pc:picChg chg="mod ord">
          <ac:chgData name="Dr. Riya Agrawal" userId="17e896ce-72c2-412a-9138-365a1d7cdbe2" providerId="ADAL" clId="{9FBF77C7-CFA7-4E3A-992C-E6B96D98C8C0}" dt="2023-06-15T10:36:16.642" v="3611" actId="1076"/>
          <ac:picMkLst>
            <pc:docMk/>
            <pc:sldMk cId="3199225478" sldId="256"/>
            <ac:picMk id="7" creationId="{6A5D235C-68B3-B360-0BE2-EE01D32938FF}"/>
          </ac:picMkLst>
        </pc:picChg>
        <pc:picChg chg="add del mod ord">
          <ac:chgData name="Dr. Riya Agrawal" userId="17e896ce-72c2-412a-9138-365a1d7cdbe2" providerId="ADAL" clId="{9FBF77C7-CFA7-4E3A-992C-E6B96D98C8C0}" dt="2023-06-15T10:43:57.260" v="3625" actId="478"/>
          <ac:picMkLst>
            <pc:docMk/>
            <pc:sldMk cId="3199225478" sldId="256"/>
            <ac:picMk id="9" creationId="{978A32C1-5558-C65D-3650-BD0BD2A9258F}"/>
          </ac:picMkLst>
        </pc:picChg>
        <pc:picChg chg="add del mod ord">
          <ac:chgData name="Dr. Riya Agrawal" userId="17e896ce-72c2-412a-9138-365a1d7cdbe2" providerId="ADAL" clId="{9FBF77C7-CFA7-4E3A-992C-E6B96D98C8C0}" dt="2023-06-15T10:44:55.134" v="3636" actId="478"/>
          <ac:picMkLst>
            <pc:docMk/>
            <pc:sldMk cId="3199225478" sldId="256"/>
            <ac:picMk id="11" creationId="{D1DE1FB5-7939-671C-AA6F-9C5E3B66EF8B}"/>
          </ac:picMkLst>
        </pc:picChg>
        <pc:picChg chg="add del mod ord">
          <ac:chgData name="Dr. Riya Agrawal" userId="17e896ce-72c2-412a-9138-365a1d7cdbe2" providerId="ADAL" clId="{9FBF77C7-CFA7-4E3A-992C-E6B96D98C8C0}" dt="2023-06-15T10:47:34.502" v="3671" actId="478"/>
          <ac:picMkLst>
            <pc:docMk/>
            <pc:sldMk cId="3199225478" sldId="256"/>
            <ac:picMk id="13" creationId="{8C55544F-DCB3-02A7-9C59-AA3BAC1A6371}"/>
          </ac:picMkLst>
        </pc:picChg>
        <pc:picChg chg="add mod ord">
          <ac:chgData name="Dr. Riya Agrawal" userId="17e896ce-72c2-412a-9138-365a1d7cdbe2" providerId="ADAL" clId="{9FBF77C7-CFA7-4E3A-992C-E6B96D98C8C0}" dt="2023-06-15T10:50:35.570" v="3735" actId="1036"/>
          <ac:picMkLst>
            <pc:docMk/>
            <pc:sldMk cId="3199225478" sldId="256"/>
            <ac:picMk id="15" creationId="{B4D20D89-6E14-BFE7-AAA0-4F79516BF07B}"/>
          </ac:picMkLst>
        </pc:picChg>
      </pc:sldChg>
      <pc:sldChg chg="addSp delSp modSp mod">
        <pc:chgData name="Dr. Riya Agrawal" userId="17e896ce-72c2-412a-9138-365a1d7cdbe2" providerId="ADAL" clId="{9FBF77C7-CFA7-4E3A-992C-E6B96D98C8C0}" dt="2023-06-16T18:52:00.883" v="6960" actId="478"/>
        <pc:sldMkLst>
          <pc:docMk/>
          <pc:sldMk cId="2861094314" sldId="257"/>
        </pc:sldMkLst>
        <pc:spChg chg="mod">
          <ac:chgData name="Dr. Riya Agrawal" userId="17e896ce-72c2-412a-9138-365a1d7cdbe2" providerId="ADAL" clId="{9FBF77C7-CFA7-4E3A-992C-E6B96D98C8C0}" dt="2023-06-16T05:08:07.168" v="4175" actId="14100"/>
          <ac:spMkLst>
            <pc:docMk/>
            <pc:sldMk cId="2861094314" sldId="257"/>
            <ac:spMk id="2" creationId="{E2872094-D36A-007C-818C-6DC4FC39F74F}"/>
          </ac:spMkLst>
        </pc:spChg>
        <pc:spChg chg="del mod">
          <ac:chgData name="Dr. Riya Agrawal" userId="17e896ce-72c2-412a-9138-365a1d7cdbe2" providerId="ADAL" clId="{9FBF77C7-CFA7-4E3A-992C-E6B96D98C8C0}" dt="2023-06-16T05:08:35.635" v="4176" actId="478"/>
          <ac:spMkLst>
            <pc:docMk/>
            <pc:sldMk cId="2861094314" sldId="257"/>
            <ac:spMk id="3" creationId="{2DB44169-B653-8FCC-211C-27ABE8FE014A}"/>
          </ac:spMkLst>
        </pc:spChg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2861094314" sldId="257"/>
            <ac:spMk id="4" creationId="{98B9F59A-EE54-15E1-6F90-F1AB79C0DCE7}"/>
          </ac:spMkLst>
        </pc:spChg>
        <pc:spChg chg="del mod">
          <ac:chgData name="Dr. Riya Agrawal" userId="17e896ce-72c2-412a-9138-365a1d7cdbe2" providerId="ADAL" clId="{9FBF77C7-CFA7-4E3A-992C-E6B96D98C8C0}" dt="2023-06-16T18:52:00.883" v="6960" actId="478"/>
          <ac:spMkLst>
            <pc:docMk/>
            <pc:sldMk cId="2861094314" sldId="257"/>
            <ac:spMk id="5" creationId="{F264D377-7310-FC9A-E728-3B686E1BEA5E}"/>
          </ac:spMkLst>
        </pc:spChg>
        <pc:picChg chg="add mod">
          <ac:chgData name="Dr. Riya Agrawal" userId="17e896ce-72c2-412a-9138-365a1d7cdbe2" providerId="ADAL" clId="{9FBF77C7-CFA7-4E3A-992C-E6B96D98C8C0}" dt="2023-06-16T05:09:18.501" v="4186" actId="1440"/>
          <ac:picMkLst>
            <pc:docMk/>
            <pc:sldMk cId="2861094314" sldId="257"/>
            <ac:picMk id="8" creationId="{88FC0827-8FF5-E658-F323-B9E241B30DF6}"/>
          </ac:picMkLst>
        </pc:picChg>
      </pc:sldChg>
      <pc:sldChg chg="addSp delSp modSp mod">
        <pc:chgData name="Dr. Riya Agrawal" userId="17e896ce-72c2-412a-9138-365a1d7cdbe2" providerId="ADAL" clId="{9FBF77C7-CFA7-4E3A-992C-E6B96D98C8C0}" dt="2023-06-16T18:59:02.388" v="6983" actId="20577"/>
        <pc:sldMkLst>
          <pc:docMk/>
          <pc:sldMk cId="459109267" sldId="259"/>
        </pc:sldMkLst>
        <pc:spChg chg="mod">
          <ac:chgData name="Dr. Riya Agrawal" userId="17e896ce-72c2-412a-9138-365a1d7cdbe2" providerId="ADAL" clId="{9FBF77C7-CFA7-4E3A-992C-E6B96D98C8C0}" dt="2023-06-16T06:29:19.085" v="4366" actId="14100"/>
          <ac:spMkLst>
            <pc:docMk/>
            <pc:sldMk cId="459109267" sldId="259"/>
            <ac:spMk id="3" creationId="{70665C76-273B-9A86-DBC1-54F437B85A44}"/>
          </ac:spMkLst>
        </pc:spChg>
        <pc:spChg chg="del mod">
          <ac:chgData name="Dr. Riya Agrawal" userId="17e896ce-72c2-412a-9138-365a1d7cdbe2" providerId="ADAL" clId="{9FBF77C7-CFA7-4E3A-992C-E6B96D98C8C0}" dt="2023-06-16T15:28:49.185" v="4691" actId="478"/>
          <ac:spMkLst>
            <pc:docMk/>
            <pc:sldMk cId="459109267" sldId="259"/>
            <ac:spMk id="7" creationId="{54EDF54C-6697-E2D3-87B9-607038AE3645}"/>
          </ac:spMkLst>
        </pc:spChg>
        <pc:spChg chg="del mod">
          <ac:chgData name="Dr. Riya Agrawal" userId="17e896ce-72c2-412a-9138-365a1d7cdbe2" providerId="ADAL" clId="{9FBF77C7-CFA7-4E3A-992C-E6B96D98C8C0}" dt="2023-06-16T15:26:51.039" v="4678" actId="478"/>
          <ac:spMkLst>
            <pc:docMk/>
            <pc:sldMk cId="459109267" sldId="259"/>
            <ac:spMk id="8" creationId="{82952D47-8F56-B6B1-9D00-799AF99FB6B3}"/>
          </ac:spMkLst>
        </pc:spChg>
        <pc:spChg chg="add del mod">
          <ac:chgData name="Dr. Riya Agrawal" userId="17e896ce-72c2-412a-9138-365a1d7cdbe2" providerId="ADAL" clId="{9FBF77C7-CFA7-4E3A-992C-E6B96D98C8C0}" dt="2023-06-16T15:30:36.287" v="4728" actId="478"/>
          <ac:spMkLst>
            <pc:docMk/>
            <pc:sldMk cId="459109267" sldId="259"/>
            <ac:spMk id="9" creationId="{4C2878AF-CCE2-EC41-ABB0-1380236C49E6}"/>
          </ac:spMkLst>
        </pc:spChg>
        <pc:spChg chg="add mod">
          <ac:chgData name="Dr. Riya Agrawal" userId="17e896ce-72c2-412a-9138-365a1d7cdbe2" providerId="ADAL" clId="{9FBF77C7-CFA7-4E3A-992C-E6B96D98C8C0}" dt="2023-06-16T18:59:02.388" v="6983" actId="20577"/>
          <ac:spMkLst>
            <pc:docMk/>
            <pc:sldMk cId="459109267" sldId="259"/>
            <ac:spMk id="10" creationId="{B75A17DC-AB06-A3B3-AB10-08A6A73E768A}"/>
          </ac:spMkLst>
        </pc:spChg>
        <pc:picChg chg="add mod">
          <ac:chgData name="Dr. Riya Agrawal" userId="17e896ce-72c2-412a-9138-365a1d7cdbe2" providerId="ADAL" clId="{9FBF77C7-CFA7-4E3A-992C-E6B96D98C8C0}" dt="2023-06-16T15:28:04.357" v="4689" actId="1440"/>
          <ac:picMkLst>
            <pc:docMk/>
            <pc:sldMk cId="459109267" sldId="259"/>
            <ac:picMk id="5" creationId="{99C7201B-7ADC-747D-EFFC-7933CF589B79}"/>
          </ac:picMkLst>
        </pc:picChg>
      </pc:sldChg>
      <pc:sldChg chg="modSp mod">
        <pc:chgData name="Dr. Riya Agrawal" userId="17e896ce-72c2-412a-9138-365a1d7cdbe2" providerId="ADAL" clId="{9FBF77C7-CFA7-4E3A-992C-E6B96D98C8C0}" dt="2023-06-16T18:57:54.544" v="6977" actId="20577"/>
        <pc:sldMkLst>
          <pc:docMk/>
          <pc:sldMk cId="3544687849" sldId="260"/>
        </pc:sldMkLst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3544687849" sldId="260"/>
            <ac:spMk id="2" creationId="{EA4904D3-A247-E528-2115-156C18874265}"/>
          </ac:spMkLst>
        </pc:spChg>
        <pc:spChg chg="mod">
          <ac:chgData name="Dr. Riya Agrawal" userId="17e896ce-72c2-412a-9138-365a1d7cdbe2" providerId="ADAL" clId="{9FBF77C7-CFA7-4E3A-992C-E6B96D98C8C0}" dt="2023-06-16T15:40:46.731" v="4810" actId="20577"/>
          <ac:spMkLst>
            <pc:docMk/>
            <pc:sldMk cId="3544687849" sldId="260"/>
            <ac:spMk id="3" creationId="{8C6D7DE2-7518-3B77-F975-509EE81FC92A}"/>
          </ac:spMkLst>
        </pc:spChg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3544687849" sldId="260"/>
            <ac:spMk id="4" creationId="{196429B0-60CE-36A6-DD5A-4112E4534701}"/>
          </ac:spMkLst>
        </pc:spChg>
        <pc:spChg chg="mod">
          <ac:chgData name="Dr. Riya Agrawal" userId="17e896ce-72c2-412a-9138-365a1d7cdbe2" providerId="ADAL" clId="{9FBF77C7-CFA7-4E3A-992C-E6B96D98C8C0}" dt="2023-06-16T18:57:54.544" v="6977" actId="20577"/>
          <ac:spMkLst>
            <pc:docMk/>
            <pc:sldMk cId="3544687849" sldId="260"/>
            <ac:spMk id="7" creationId="{E76DB4A2-0BCD-220C-EA5E-03A0342DE834}"/>
          </ac:spMkLst>
        </pc:spChg>
        <pc:spChg chg="mod">
          <ac:chgData name="Dr. Riya Agrawal" userId="17e896ce-72c2-412a-9138-365a1d7cdbe2" providerId="ADAL" clId="{9FBF77C7-CFA7-4E3A-992C-E6B96D98C8C0}" dt="2023-06-16T04:53:41.281" v="3975" actId="404"/>
          <ac:spMkLst>
            <pc:docMk/>
            <pc:sldMk cId="3544687849" sldId="260"/>
            <ac:spMk id="11" creationId="{C73E6B0F-2795-8B85-1A8E-7D4900EE8AA4}"/>
          </ac:spMkLst>
        </pc:spChg>
      </pc:sldChg>
      <pc:sldChg chg="addSp delSp modSp mod">
        <pc:chgData name="Dr. Riya Agrawal" userId="17e896ce-72c2-412a-9138-365a1d7cdbe2" providerId="ADAL" clId="{9FBF77C7-CFA7-4E3A-992C-E6B96D98C8C0}" dt="2023-06-16T16:50:31.150" v="5687" actId="21"/>
        <pc:sldMkLst>
          <pc:docMk/>
          <pc:sldMk cId="1206244218" sldId="261"/>
        </pc:sldMkLst>
        <pc:spChg chg="mod">
          <ac:chgData name="Dr. Riya Agrawal" userId="17e896ce-72c2-412a-9138-365a1d7cdbe2" providerId="ADAL" clId="{9FBF77C7-CFA7-4E3A-992C-E6B96D98C8C0}" dt="2023-06-14T16:34:45.403" v="2077" actId="2711"/>
          <ac:spMkLst>
            <pc:docMk/>
            <pc:sldMk cId="1206244218" sldId="261"/>
            <ac:spMk id="2" creationId="{13A72ECE-DBEA-3F13-448D-A7164A407070}"/>
          </ac:spMkLst>
        </pc:spChg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1206244218" sldId="261"/>
            <ac:spMk id="4" creationId="{EEF90905-61DD-7573-FB83-64447E29ABB1}"/>
          </ac:spMkLst>
        </pc:spChg>
        <pc:spChg chg="add del mod">
          <ac:chgData name="Dr. Riya Agrawal" userId="17e896ce-72c2-412a-9138-365a1d7cdbe2" providerId="ADAL" clId="{9FBF77C7-CFA7-4E3A-992C-E6B96D98C8C0}" dt="2023-06-16T12:20:12.388" v="4647" actId="20577"/>
          <ac:spMkLst>
            <pc:docMk/>
            <pc:sldMk cId="1206244218" sldId="261"/>
            <ac:spMk id="7" creationId="{3251D253-8E09-2CDE-9BED-2983F991C95C}"/>
          </ac:spMkLst>
        </pc:spChg>
        <pc:spChg chg="mod">
          <ac:chgData name="Dr. Riya Agrawal" userId="17e896ce-72c2-412a-9138-365a1d7cdbe2" providerId="ADAL" clId="{9FBF77C7-CFA7-4E3A-992C-E6B96D98C8C0}" dt="2023-06-15T05:31:58.691" v="3240" actId="20577"/>
          <ac:spMkLst>
            <pc:docMk/>
            <pc:sldMk cId="1206244218" sldId="261"/>
            <ac:spMk id="8" creationId="{A8591495-ACB2-BF44-A07E-161B56E85A55}"/>
          </ac:spMkLst>
        </pc:spChg>
        <pc:spChg chg="add mod">
          <ac:chgData name="Dr. Riya Agrawal" userId="17e896ce-72c2-412a-9138-365a1d7cdbe2" providerId="ADAL" clId="{9FBF77C7-CFA7-4E3A-992C-E6B96D98C8C0}" dt="2023-06-15T11:22:52.655" v="3830" actId="14100"/>
          <ac:spMkLst>
            <pc:docMk/>
            <pc:sldMk cId="1206244218" sldId="261"/>
            <ac:spMk id="13" creationId="{5DC80200-548F-C65B-6096-CF907A941B76}"/>
          </ac:spMkLst>
        </pc:spChg>
        <pc:graphicFrameChg chg="del mod">
          <ac:chgData name="Dr. Riya Agrawal" userId="17e896ce-72c2-412a-9138-365a1d7cdbe2" providerId="ADAL" clId="{9FBF77C7-CFA7-4E3A-992C-E6B96D98C8C0}" dt="2023-06-16T16:50:31.150" v="5687" actId="21"/>
          <ac:graphicFrameMkLst>
            <pc:docMk/>
            <pc:sldMk cId="1206244218" sldId="261"/>
            <ac:graphicFrameMk id="10" creationId="{90700381-12BF-7A1B-5E10-26B6B501EF5D}"/>
          </ac:graphicFrameMkLst>
        </pc:graphicFrameChg>
        <pc:cxnChg chg="mod">
          <ac:chgData name="Dr. Riya Agrawal" userId="17e896ce-72c2-412a-9138-365a1d7cdbe2" providerId="ADAL" clId="{9FBF77C7-CFA7-4E3A-992C-E6B96D98C8C0}" dt="2023-06-16T11:10:26.294" v="4584" actId="1076"/>
          <ac:cxnSpMkLst>
            <pc:docMk/>
            <pc:sldMk cId="1206244218" sldId="261"/>
            <ac:cxnSpMk id="5" creationId="{20901B0C-D318-CE87-6711-5C3BF093C67A}"/>
          </ac:cxnSpMkLst>
        </pc:cxnChg>
        <pc:cxnChg chg="add mod">
          <ac:chgData name="Dr. Riya Agrawal" userId="17e896ce-72c2-412a-9138-365a1d7cdbe2" providerId="ADAL" clId="{9FBF77C7-CFA7-4E3A-992C-E6B96D98C8C0}" dt="2023-06-16T06:57:38.556" v="4554" actId="208"/>
          <ac:cxnSpMkLst>
            <pc:docMk/>
            <pc:sldMk cId="1206244218" sldId="261"/>
            <ac:cxnSpMk id="6" creationId="{0BA964C6-3DD0-9C51-E255-50B7275F972E}"/>
          </ac:cxnSpMkLst>
        </pc:cxnChg>
        <pc:cxnChg chg="add del">
          <ac:chgData name="Dr. Riya Agrawal" userId="17e896ce-72c2-412a-9138-365a1d7cdbe2" providerId="ADAL" clId="{9FBF77C7-CFA7-4E3A-992C-E6B96D98C8C0}" dt="2023-06-14T11:18:36.809" v="1014" actId="11529"/>
          <ac:cxnSpMkLst>
            <pc:docMk/>
            <pc:sldMk cId="1206244218" sldId="261"/>
            <ac:cxnSpMk id="6" creationId="{DD55B08E-0AA0-CE48-AE39-D38301465169}"/>
          </ac:cxnSpMkLst>
        </pc:cxnChg>
        <pc:cxnChg chg="mod">
          <ac:chgData name="Dr. Riya Agrawal" userId="17e896ce-72c2-412a-9138-365a1d7cdbe2" providerId="ADAL" clId="{9FBF77C7-CFA7-4E3A-992C-E6B96D98C8C0}" dt="2023-06-14T16:32:11.351" v="2069" actId="1076"/>
          <ac:cxnSpMkLst>
            <pc:docMk/>
            <pc:sldMk cId="1206244218" sldId="261"/>
            <ac:cxnSpMk id="9" creationId="{69CB0C43-72CD-86F5-0DF2-0AA3DE11A362}"/>
          </ac:cxnSpMkLst>
        </pc:cxnChg>
        <pc:cxnChg chg="mod">
          <ac:chgData name="Dr. Riya Agrawal" userId="17e896ce-72c2-412a-9138-365a1d7cdbe2" providerId="ADAL" clId="{9FBF77C7-CFA7-4E3A-992C-E6B96D98C8C0}" dt="2023-06-14T16:32:14.310" v="2070" actId="1076"/>
          <ac:cxnSpMkLst>
            <pc:docMk/>
            <pc:sldMk cId="1206244218" sldId="261"/>
            <ac:cxnSpMk id="12" creationId="{688C6AD7-7885-A228-2419-3B159A621D6F}"/>
          </ac:cxnSpMkLst>
        </pc:cxnChg>
      </pc:sldChg>
      <pc:sldChg chg="addSp delSp modSp mod">
        <pc:chgData name="Dr. Riya Agrawal" userId="17e896ce-72c2-412a-9138-365a1d7cdbe2" providerId="ADAL" clId="{9FBF77C7-CFA7-4E3A-992C-E6B96D98C8C0}" dt="2023-06-15T11:28:56.239" v="3920" actId="20577"/>
        <pc:sldMkLst>
          <pc:docMk/>
          <pc:sldMk cId="1373306154" sldId="262"/>
        </pc:sldMkLst>
        <pc:spChg chg="mod">
          <ac:chgData name="Dr. Riya Agrawal" userId="17e896ce-72c2-412a-9138-365a1d7cdbe2" providerId="ADAL" clId="{9FBF77C7-CFA7-4E3A-992C-E6B96D98C8C0}" dt="2023-06-14T16:44:17.595" v="2147" actId="255"/>
          <ac:spMkLst>
            <pc:docMk/>
            <pc:sldMk cId="1373306154" sldId="262"/>
            <ac:spMk id="2" creationId="{E63E1AFC-9CD1-08C8-0F87-3A71E5733E59}"/>
          </ac:spMkLst>
        </pc:spChg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1373306154" sldId="262"/>
            <ac:spMk id="4" creationId="{6849D843-D489-0698-8F13-E18D7AC34CCE}"/>
          </ac:spMkLst>
        </pc:spChg>
        <pc:spChg chg="add mod">
          <ac:chgData name="Dr. Riya Agrawal" userId="17e896ce-72c2-412a-9138-365a1d7cdbe2" providerId="ADAL" clId="{9FBF77C7-CFA7-4E3A-992C-E6B96D98C8C0}" dt="2023-06-14T16:40:49.294" v="2146" actId="113"/>
          <ac:spMkLst>
            <pc:docMk/>
            <pc:sldMk cId="1373306154" sldId="262"/>
            <ac:spMk id="7" creationId="{3CCAECAD-8EFF-CE87-5089-9AEA9DB687E6}"/>
          </ac:spMkLst>
        </pc:spChg>
        <pc:spChg chg="mod">
          <ac:chgData name="Dr. Riya Agrawal" userId="17e896ce-72c2-412a-9138-365a1d7cdbe2" providerId="ADAL" clId="{9FBF77C7-CFA7-4E3A-992C-E6B96D98C8C0}" dt="2023-06-15T11:28:56.239" v="3920" actId="20577"/>
          <ac:spMkLst>
            <pc:docMk/>
            <pc:sldMk cId="1373306154" sldId="262"/>
            <ac:spMk id="10" creationId="{28D09338-6ACD-1731-2B37-CBAD51AD542F}"/>
          </ac:spMkLst>
        </pc:spChg>
        <pc:spChg chg="del">
          <ac:chgData name="Dr. Riya Agrawal" userId="17e896ce-72c2-412a-9138-365a1d7cdbe2" providerId="ADAL" clId="{9FBF77C7-CFA7-4E3A-992C-E6B96D98C8C0}" dt="2023-06-14T11:46:58.690" v="1216" actId="478"/>
          <ac:spMkLst>
            <pc:docMk/>
            <pc:sldMk cId="1373306154" sldId="262"/>
            <ac:spMk id="32" creationId="{73FB6317-3C06-D0FE-D08A-ADD70F85A4F3}"/>
          </ac:spMkLst>
        </pc:spChg>
        <pc:spChg chg="del">
          <ac:chgData name="Dr. Riya Agrawal" userId="17e896ce-72c2-412a-9138-365a1d7cdbe2" providerId="ADAL" clId="{9FBF77C7-CFA7-4E3A-992C-E6B96D98C8C0}" dt="2023-06-14T11:47:01.867" v="1217" actId="478"/>
          <ac:spMkLst>
            <pc:docMk/>
            <pc:sldMk cId="1373306154" sldId="262"/>
            <ac:spMk id="33" creationId="{A38544C0-E358-4DD7-B992-72605E2CD911}"/>
          </ac:spMkLst>
        </pc:spChg>
        <pc:spChg chg="del">
          <ac:chgData name="Dr. Riya Agrawal" userId="17e896ce-72c2-412a-9138-365a1d7cdbe2" providerId="ADAL" clId="{9FBF77C7-CFA7-4E3A-992C-E6B96D98C8C0}" dt="2023-06-14T11:47:04.639" v="1218" actId="478"/>
          <ac:spMkLst>
            <pc:docMk/>
            <pc:sldMk cId="1373306154" sldId="262"/>
            <ac:spMk id="34" creationId="{CF246E34-9CC6-1436-E6BC-0EC26E5E1325}"/>
          </ac:spMkLst>
        </pc:spChg>
        <pc:spChg chg="del mod">
          <ac:chgData name="Dr. Riya Agrawal" userId="17e896ce-72c2-412a-9138-365a1d7cdbe2" providerId="ADAL" clId="{9FBF77C7-CFA7-4E3A-992C-E6B96D98C8C0}" dt="2023-06-14T11:47:16.462" v="1222" actId="478"/>
          <ac:spMkLst>
            <pc:docMk/>
            <pc:sldMk cId="1373306154" sldId="262"/>
            <ac:spMk id="35" creationId="{B139E173-6624-A5F5-D37C-5E16E53A0F3A}"/>
          </ac:spMkLst>
        </pc:spChg>
        <pc:spChg chg="del mod">
          <ac:chgData name="Dr. Riya Agrawal" userId="17e896ce-72c2-412a-9138-365a1d7cdbe2" providerId="ADAL" clId="{9FBF77C7-CFA7-4E3A-992C-E6B96D98C8C0}" dt="2023-06-14T11:46:55.562" v="1215" actId="478"/>
          <ac:spMkLst>
            <pc:docMk/>
            <pc:sldMk cId="1373306154" sldId="262"/>
            <ac:spMk id="36" creationId="{5F974A7E-D4BF-8001-51D0-93718327D72F}"/>
          </ac:spMkLst>
        </pc:spChg>
        <pc:spChg chg="del">
          <ac:chgData name="Dr. Riya Agrawal" userId="17e896ce-72c2-412a-9138-365a1d7cdbe2" providerId="ADAL" clId="{9FBF77C7-CFA7-4E3A-992C-E6B96D98C8C0}" dt="2023-06-14T11:47:32.991" v="1226" actId="478"/>
          <ac:spMkLst>
            <pc:docMk/>
            <pc:sldMk cId="1373306154" sldId="262"/>
            <ac:spMk id="37" creationId="{63F56302-ED49-0D5E-09BD-5132D3128E5E}"/>
          </ac:spMkLst>
        </pc:spChg>
        <pc:spChg chg="del">
          <ac:chgData name="Dr. Riya Agrawal" userId="17e896ce-72c2-412a-9138-365a1d7cdbe2" providerId="ADAL" clId="{9FBF77C7-CFA7-4E3A-992C-E6B96D98C8C0}" dt="2023-06-14T11:47:29.373" v="1225" actId="478"/>
          <ac:spMkLst>
            <pc:docMk/>
            <pc:sldMk cId="1373306154" sldId="262"/>
            <ac:spMk id="38" creationId="{ABBF4165-D504-B598-3331-82232794C6F6}"/>
          </ac:spMkLst>
        </pc:spChg>
        <pc:spChg chg="del">
          <ac:chgData name="Dr. Riya Agrawal" userId="17e896ce-72c2-412a-9138-365a1d7cdbe2" providerId="ADAL" clId="{9FBF77C7-CFA7-4E3A-992C-E6B96D98C8C0}" dt="2023-06-14T11:47:09.758" v="1220" actId="478"/>
          <ac:spMkLst>
            <pc:docMk/>
            <pc:sldMk cId="1373306154" sldId="262"/>
            <ac:spMk id="39" creationId="{FFBDAED6-1450-9459-4CCD-61A938600E9F}"/>
          </ac:spMkLst>
        </pc:spChg>
        <pc:spChg chg="del">
          <ac:chgData name="Dr. Riya Agrawal" userId="17e896ce-72c2-412a-9138-365a1d7cdbe2" providerId="ADAL" clId="{9FBF77C7-CFA7-4E3A-992C-E6B96D98C8C0}" dt="2023-06-14T11:47:39.723" v="1228" actId="478"/>
          <ac:spMkLst>
            <pc:docMk/>
            <pc:sldMk cId="1373306154" sldId="262"/>
            <ac:spMk id="40" creationId="{DA3FB3F6-CE53-ABB9-2E8D-79AF80AEBD23}"/>
          </ac:spMkLst>
        </pc:spChg>
        <pc:spChg chg="del">
          <ac:chgData name="Dr. Riya Agrawal" userId="17e896ce-72c2-412a-9138-365a1d7cdbe2" providerId="ADAL" clId="{9FBF77C7-CFA7-4E3A-992C-E6B96D98C8C0}" dt="2023-06-14T11:47:42.274" v="1229" actId="478"/>
          <ac:spMkLst>
            <pc:docMk/>
            <pc:sldMk cId="1373306154" sldId="262"/>
            <ac:spMk id="41" creationId="{300D9D9D-553C-9691-F7F7-FFDA61A8C624}"/>
          </ac:spMkLst>
        </pc:spChg>
        <pc:spChg chg="del">
          <ac:chgData name="Dr. Riya Agrawal" userId="17e896ce-72c2-412a-9138-365a1d7cdbe2" providerId="ADAL" clId="{9FBF77C7-CFA7-4E3A-992C-E6B96D98C8C0}" dt="2023-06-14T11:47:44.550" v="1230" actId="478"/>
          <ac:spMkLst>
            <pc:docMk/>
            <pc:sldMk cId="1373306154" sldId="262"/>
            <ac:spMk id="42" creationId="{E21AB3CB-154E-AB5D-5A3C-188CD0069F84}"/>
          </ac:spMkLst>
        </pc:spChg>
        <pc:spChg chg="del">
          <ac:chgData name="Dr. Riya Agrawal" userId="17e896ce-72c2-412a-9138-365a1d7cdbe2" providerId="ADAL" clId="{9FBF77C7-CFA7-4E3A-992C-E6B96D98C8C0}" dt="2023-06-14T11:47:46.795" v="1231" actId="478"/>
          <ac:spMkLst>
            <pc:docMk/>
            <pc:sldMk cId="1373306154" sldId="262"/>
            <ac:spMk id="43" creationId="{59FFAEC2-AA33-E7C8-917D-8F47C498D1A1}"/>
          </ac:spMkLst>
        </pc:spChg>
        <pc:spChg chg="del">
          <ac:chgData name="Dr. Riya Agrawal" userId="17e896ce-72c2-412a-9138-365a1d7cdbe2" providerId="ADAL" clId="{9FBF77C7-CFA7-4E3A-992C-E6B96D98C8C0}" dt="2023-06-14T11:47:51.419" v="1233" actId="478"/>
          <ac:spMkLst>
            <pc:docMk/>
            <pc:sldMk cId="1373306154" sldId="262"/>
            <ac:spMk id="44" creationId="{B7FFF36C-794E-ADCD-0A8E-184A3E716349}"/>
          </ac:spMkLst>
        </pc:spChg>
        <pc:spChg chg="del">
          <ac:chgData name="Dr. Riya Agrawal" userId="17e896ce-72c2-412a-9138-365a1d7cdbe2" providerId="ADAL" clId="{9FBF77C7-CFA7-4E3A-992C-E6B96D98C8C0}" dt="2023-06-14T11:47:48.974" v="1232" actId="478"/>
          <ac:spMkLst>
            <pc:docMk/>
            <pc:sldMk cId="1373306154" sldId="262"/>
            <ac:spMk id="45" creationId="{295C65AE-CF97-1306-2335-27141011582B}"/>
          </ac:spMkLst>
        </pc:spChg>
        <pc:spChg chg="del">
          <ac:chgData name="Dr. Riya Agrawal" userId="17e896ce-72c2-412a-9138-365a1d7cdbe2" providerId="ADAL" clId="{9FBF77C7-CFA7-4E3A-992C-E6B96D98C8C0}" dt="2023-06-14T11:47:53.425" v="1234" actId="478"/>
          <ac:spMkLst>
            <pc:docMk/>
            <pc:sldMk cId="1373306154" sldId="262"/>
            <ac:spMk id="46" creationId="{A43DB310-ACD5-2D5E-C2AD-13EC8155C793}"/>
          </ac:spMkLst>
        </pc:spChg>
        <pc:spChg chg="del">
          <ac:chgData name="Dr. Riya Agrawal" userId="17e896ce-72c2-412a-9138-365a1d7cdbe2" providerId="ADAL" clId="{9FBF77C7-CFA7-4E3A-992C-E6B96D98C8C0}" dt="2023-06-14T11:47:36.765" v="1227" actId="478"/>
          <ac:spMkLst>
            <pc:docMk/>
            <pc:sldMk cId="1373306154" sldId="262"/>
            <ac:spMk id="47" creationId="{6769E9B0-3C1E-CE97-2704-BB1142FC6A0D}"/>
          </ac:spMkLst>
        </pc:spChg>
        <pc:spChg chg="del">
          <ac:chgData name="Dr. Riya Agrawal" userId="17e896ce-72c2-412a-9138-365a1d7cdbe2" providerId="ADAL" clId="{9FBF77C7-CFA7-4E3A-992C-E6B96D98C8C0}" dt="2023-06-14T11:47:19.022" v="1223" actId="478"/>
          <ac:spMkLst>
            <pc:docMk/>
            <pc:sldMk cId="1373306154" sldId="262"/>
            <ac:spMk id="48" creationId="{2A084AE9-0AFA-C27E-62D8-C0516129C1E8}"/>
          </ac:spMkLst>
        </pc:spChg>
        <pc:spChg chg="del">
          <ac:chgData name="Dr. Riya Agrawal" userId="17e896ce-72c2-412a-9138-365a1d7cdbe2" providerId="ADAL" clId="{9FBF77C7-CFA7-4E3A-992C-E6B96D98C8C0}" dt="2023-06-14T11:47:07.597" v="1219" actId="478"/>
          <ac:spMkLst>
            <pc:docMk/>
            <pc:sldMk cId="1373306154" sldId="262"/>
            <ac:spMk id="49" creationId="{B40965B7-5660-899F-BA34-0310146F3E0F}"/>
          </ac:spMkLst>
        </pc:spChg>
        <pc:spChg chg="del mod">
          <ac:chgData name="Dr. Riya Agrawal" userId="17e896ce-72c2-412a-9138-365a1d7cdbe2" providerId="ADAL" clId="{9FBF77C7-CFA7-4E3A-992C-E6B96D98C8C0}" dt="2023-06-14T16:29:37.995" v="2060"/>
          <ac:spMkLst>
            <pc:docMk/>
            <pc:sldMk cId="1373306154" sldId="262"/>
            <ac:spMk id="53" creationId="{5DD7A40C-2F84-DF8B-9A36-E70A1C8F55B5}"/>
          </ac:spMkLst>
        </pc:spChg>
        <pc:spChg chg="del mod">
          <ac:chgData name="Dr. Riya Agrawal" userId="17e896ce-72c2-412a-9138-365a1d7cdbe2" providerId="ADAL" clId="{9FBF77C7-CFA7-4E3A-992C-E6B96D98C8C0}" dt="2023-06-14T12:06:11.149" v="1449" actId="478"/>
          <ac:spMkLst>
            <pc:docMk/>
            <pc:sldMk cId="1373306154" sldId="262"/>
            <ac:spMk id="54" creationId="{D928036D-E9E9-E0F2-27D6-66BFAAB0BDEA}"/>
          </ac:spMkLst>
        </pc:spChg>
        <pc:spChg chg="del">
          <ac:chgData name="Dr. Riya Agrawal" userId="17e896ce-72c2-412a-9138-365a1d7cdbe2" providerId="ADAL" clId="{9FBF77C7-CFA7-4E3A-992C-E6B96D98C8C0}" dt="2023-06-14T12:03:55.113" v="1292" actId="478"/>
          <ac:spMkLst>
            <pc:docMk/>
            <pc:sldMk cId="1373306154" sldId="262"/>
            <ac:spMk id="56" creationId="{F93F3776-26BC-41CF-7CB1-655D8EEA4947}"/>
          </ac:spMkLst>
        </pc:spChg>
        <pc:spChg chg="del mod">
          <ac:chgData name="Dr. Riya Agrawal" userId="17e896ce-72c2-412a-9138-365a1d7cdbe2" providerId="ADAL" clId="{9FBF77C7-CFA7-4E3A-992C-E6B96D98C8C0}" dt="2023-06-14T12:06:05.322" v="1448" actId="478"/>
          <ac:spMkLst>
            <pc:docMk/>
            <pc:sldMk cId="1373306154" sldId="262"/>
            <ac:spMk id="57" creationId="{DB9B56BE-135E-EE42-B9A7-7E24F454F623}"/>
          </ac:spMkLst>
        </pc:spChg>
        <pc:spChg chg="del">
          <ac:chgData name="Dr. Riya Agrawal" userId="17e896ce-72c2-412a-9138-365a1d7cdbe2" providerId="ADAL" clId="{9FBF77C7-CFA7-4E3A-992C-E6B96D98C8C0}" dt="2023-06-14T11:47:25.694" v="1224" actId="478"/>
          <ac:spMkLst>
            <pc:docMk/>
            <pc:sldMk cId="1373306154" sldId="262"/>
            <ac:spMk id="87" creationId="{AA01E7EF-1A0F-E2DA-570B-A8C985ED5E0F}"/>
          </ac:spMkLst>
        </pc:spChg>
        <pc:spChg chg="del mod">
          <ac:chgData name="Dr. Riya Agrawal" userId="17e896ce-72c2-412a-9138-365a1d7cdbe2" providerId="ADAL" clId="{9FBF77C7-CFA7-4E3A-992C-E6B96D98C8C0}" dt="2023-06-14T11:46:48.615" v="1213" actId="478"/>
          <ac:spMkLst>
            <pc:docMk/>
            <pc:sldMk cId="1373306154" sldId="262"/>
            <ac:spMk id="90" creationId="{3F075853-64F5-550F-0862-8F2D9F083D39}"/>
          </ac:spMkLst>
        </pc:spChg>
        <pc:spChg chg="mod">
          <ac:chgData name="Dr. Riya Agrawal" userId="17e896ce-72c2-412a-9138-365a1d7cdbe2" providerId="ADAL" clId="{9FBF77C7-CFA7-4E3A-992C-E6B96D98C8C0}" dt="2023-06-15T09:57:30.612" v="3338" actId="404"/>
          <ac:spMkLst>
            <pc:docMk/>
            <pc:sldMk cId="1373306154" sldId="262"/>
            <ac:spMk id="91" creationId="{30B1B757-ABD6-CB78-BC18-BD7C1BFD57D4}"/>
          </ac:spMkLst>
        </pc:spChg>
        <pc:picChg chg="mod">
          <ac:chgData name="Dr. Riya Agrawal" userId="17e896ce-72c2-412a-9138-365a1d7cdbe2" providerId="ADAL" clId="{9FBF77C7-CFA7-4E3A-992C-E6B96D98C8C0}" dt="2023-06-14T12:05:01.871" v="1426" actId="14100"/>
          <ac:picMkLst>
            <pc:docMk/>
            <pc:sldMk cId="1373306154" sldId="262"/>
            <ac:picMk id="6" creationId="{CC7E35C9-8D50-F7CA-E6F1-C10B29E0AEB2}"/>
          </ac:picMkLst>
        </pc:picChg>
        <pc:cxnChg chg="add mod">
          <ac:chgData name="Dr. Riya Agrawal" userId="17e896ce-72c2-412a-9138-365a1d7cdbe2" providerId="ADAL" clId="{9FBF77C7-CFA7-4E3A-992C-E6B96D98C8C0}" dt="2023-06-14T16:38:28.760" v="2098" actId="14100"/>
          <ac:cxnSpMkLst>
            <pc:docMk/>
            <pc:sldMk cId="1373306154" sldId="262"/>
            <ac:cxnSpMk id="5" creationId="{7D12FB82-88F1-18FC-C32D-BB3F2081DECD}"/>
          </ac:cxnSpMkLst>
        </pc:cxnChg>
        <pc:cxnChg chg="del">
          <ac:chgData name="Dr. Riya Agrawal" userId="17e896ce-72c2-412a-9138-365a1d7cdbe2" providerId="ADAL" clId="{9FBF77C7-CFA7-4E3A-992C-E6B96D98C8C0}" dt="2023-06-14T11:57:44.149" v="1255" actId="478"/>
          <ac:cxnSpMkLst>
            <pc:docMk/>
            <pc:sldMk cId="1373306154" sldId="262"/>
            <ac:cxnSpMk id="12" creationId="{5CF04416-24C0-F8CC-DBFF-9ECB72459405}"/>
          </ac:cxnSpMkLst>
        </pc:cxnChg>
        <pc:cxnChg chg="del">
          <ac:chgData name="Dr. Riya Agrawal" userId="17e896ce-72c2-412a-9138-365a1d7cdbe2" providerId="ADAL" clId="{9FBF77C7-CFA7-4E3A-992C-E6B96D98C8C0}" dt="2023-06-14T11:47:58.858" v="1235" actId="478"/>
          <ac:cxnSpMkLst>
            <pc:docMk/>
            <pc:sldMk cId="1373306154" sldId="262"/>
            <ac:cxnSpMk id="89" creationId="{21A27576-B1CB-EC13-99FA-D5A9EDA6DDA2}"/>
          </ac:cxnSpMkLst>
        </pc:cxnChg>
      </pc:sldChg>
      <pc:sldChg chg="addSp delSp modSp mod modNotesTx">
        <pc:chgData name="Dr. Riya Agrawal" userId="17e896ce-72c2-412a-9138-365a1d7cdbe2" providerId="ADAL" clId="{9FBF77C7-CFA7-4E3A-992C-E6B96D98C8C0}" dt="2023-06-16T18:26:28.959" v="6893" actId="20577"/>
        <pc:sldMkLst>
          <pc:docMk/>
          <pc:sldMk cId="1911276768" sldId="263"/>
        </pc:sldMkLst>
        <pc:spChg chg="del mod">
          <ac:chgData name="Dr. Riya Agrawal" userId="17e896ce-72c2-412a-9138-365a1d7cdbe2" providerId="ADAL" clId="{9FBF77C7-CFA7-4E3A-992C-E6B96D98C8C0}" dt="2023-06-14T12:32:31.902" v="1575" actId="478"/>
          <ac:spMkLst>
            <pc:docMk/>
            <pc:sldMk cId="1911276768" sldId="263"/>
            <ac:spMk id="3" creationId="{31C3031A-DA75-5C9E-1C27-3E451C8EB424}"/>
          </ac:spMkLst>
        </pc:spChg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1911276768" sldId="263"/>
            <ac:spMk id="4" creationId="{152510F1-C90F-1644-E1E6-E6F7AEB43F1B}"/>
          </ac:spMkLst>
        </pc:spChg>
        <pc:spChg chg="add mod">
          <ac:chgData name="Dr. Riya Agrawal" userId="17e896ce-72c2-412a-9138-365a1d7cdbe2" providerId="ADAL" clId="{9FBF77C7-CFA7-4E3A-992C-E6B96D98C8C0}" dt="2023-06-14T16:53:09.218" v="2283" actId="113"/>
          <ac:spMkLst>
            <pc:docMk/>
            <pc:sldMk cId="1911276768" sldId="263"/>
            <ac:spMk id="5" creationId="{B2D1F91B-AB35-F7E8-2845-19CDB68C8A31}"/>
          </ac:spMkLst>
        </pc:spChg>
        <pc:spChg chg="add del mod">
          <ac:chgData name="Dr. Riya Agrawal" userId="17e896ce-72c2-412a-9138-365a1d7cdbe2" providerId="ADAL" clId="{9FBF77C7-CFA7-4E3A-992C-E6B96D98C8C0}" dt="2023-06-14T12:38:33.951" v="1613" actId="478"/>
          <ac:spMkLst>
            <pc:docMk/>
            <pc:sldMk cId="1911276768" sldId="263"/>
            <ac:spMk id="5" creationId="{DE462017-56B0-67AE-27AC-DB2E072097FA}"/>
          </ac:spMkLst>
        </pc:spChg>
        <pc:spChg chg="add del mod">
          <ac:chgData name="Dr. Riya Agrawal" userId="17e896ce-72c2-412a-9138-365a1d7cdbe2" providerId="ADAL" clId="{9FBF77C7-CFA7-4E3A-992C-E6B96D98C8C0}" dt="2023-06-14T12:40:17.407" v="1633"/>
          <ac:spMkLst>
            <pc:docMk/>
            <pc:sldMk cId="1911276768" sldId="263"/>
            <ac:spMk id="7" creationId="{3886A4EB-4E8E-B324-99C0-2213E5F5D1CE}"/>
          </ac:spMkLst>
        </pc:spChg>
        <pc:spChg chg="del mod">
          <ac:chgData name="Dr. Riya Agrawal" userId="17e896ce-72c2-412a-9138-365a1d7cdbe2" providerId="ADAL" clId="{9FBF77C7-CFA7-4E3A-992C-E6B96D98C8C0}" dt="2023-06-14T12:37:37.620" v="1604" actId="478"/>
          <ac:spMkLst>
            <pc:docMk/>
            <pc:sldMk cId="1911276768" sldId="263"/>
            <ac:spMk id="8" creationId="{46E78B66-8B98-AAB6-DD14-DA8AC02BECAA}"/>
          </ac:spMkLst>
        </pc:spChg>
        <pc:spChg chg="mod">
          <ac:chgData name="Dr. Riya Agrawal" userId="17e896ce-72c2-412a-9138-365a1d7cdbe2" providerId="ADAL" clId="{9FBF77C7-CFA7-4E3A-992C-E6B96D98C8C0}" dt="2023-06-15T11:25:49.200" v="3886" actId="20577"/>
          <ac:spMkLst>
            <pc:docMk/>
            <pc:sldMk cId="1911276768" sldId="263"/>
            <ac:spMk id="9" creationId="{4A14E12A-DE59-3E7E-6AC7-86483E48025A}"/>
          </ac:spMkLst>
        </pc:spChg>
        <pc:spChg chg="add mod">
          <ac:chgData name="Dr. Riya Agrawal" userId="17e896ce-72c2-412a-9138-365a1d7cdbe2" providerId="ADAL" clId="{9FBF77C7-CFA7-4E3A-992C-E6B96D98C8C0}" dt="2023-06-16T18:26:28.959" v="6893" actId="20577"/>
          <ac:spMkLst>
            <pc:docMk/>
            <pc:sldMk cId="1911276768" sldId="263"/>
            <ac:spMk id="10" creationId="{325C2ED2-5AD8-D329-5833-4147C19BAF20}"/>
          </ac:spMkLst>
        </pc:spChg>
        <pc:cxnChg chg="add mod">
          <ac:chgData name="Dr. Riya Agrawal" userId="17e896ce-72c2-412a-9138-365a1d7cdbe2" providerId="ADAL" clId="{9FBF77C7-CFA7-4E3A-992C-E6B96D98C8C0}" dt="2023-06-14T16:52:40.067" v="2272" actId="208"/>
          <ac:cxnSpMkLst>
            <pc:docMk/>
            <pc:sldMk cId="1911276768" sldId="263"/>
            <ac:cxnSpMk id="3" creationId="{5CF6957B-AC68-C182-061A-C98BB70E0242}"/>
          </ac:cxnSpMkLst>
        </pc:cxnChg>
        <pc:cxnChg chg="del">
          <ac:chgData name="Dr. Riya Agrawal" userId="17e896ce-72c2-412a-9138-365a1d7cdbe2" providerId="ADAL" clId="{9FBF77C7-CFA7-4E3A-992C-E6B96D98C8C0}" dt="2023-06-14T12:31:32.684" v="1572" actId="478"/>
          <ac:cxnSpMkLst>
            <pc:docMk/>
            <pc:sldMk cId="1911276768" sldId="263"/>
            <ac:cxnSpMk id="6" creationId="{BC0F250B-0EDC-2522-1B47-5EC127D3C90D}"/>
          </ac:cxnSpMkLst>
        </pc:cxnChg>
        <pc:cxnChg chg="add mod">
          <ac:chgData name="Dr. Riya Agrawal" userId="17e896ce-72c2-412a-9138-365a1d7cdbe2" providerId="ADAL" clId="{9FBF77C7-CFA7-4E3A-992C-E6B96D98C8C0}" dt="2023-06-14T17:37:51.818" v="2841" actId="1076"/>
          <ac:cxnSpMkLst>
            <pc:docMk/>
            <pc:sldMk cId="1911276768" sldId="263"/>
            <ac:cxnSpMk id="7" creationId="{633FF04D-48AC-BB85-B0BC-33E8C52D10B4}"/>
          </ac:cxnSpMkLst>
        </pc:cxnChg>
        <pc:cxnChg chg="add mod">
          <ac:chgData name="Dr. Riya Agrawal" userId="17e896ce-72c2-412a-9138-365a1d7cdbe2" providerId="ADAL" clId="{9FBF77C7-CFA7-4E3A-992C-E6B96D98C8C0}" dt="2023-06-14T19:11:03.081" v="3145" actId="1076"/>
          <ac:cxnSpMkLst>
            <pc:docMk/>
            <pc:sldMk cId="1911276768" sldId="263"/>
            <ac:cxnSpMk id="12" creationId="{4B2AA833-25F7-1667-1E69-36682F0AB1D9}"/>
          </ac:cxnSpMkLst>
        </pc:cxnChg>
      </pc:sldChg>
      <pc:sldChg chg="addSp delSp modSp del mod">
        <pc:chgData name="Dr. Riya Agrawal" userId="17e896ce-72c2-412a-9138-365a1d7cdbe2" providerId="ADAL" clId="{9FBF77C7-CFA7-4E3A-992C-E6B96D98C8C0}" dt="2023-06-14T12:46:26.226" v="1753" actId="2696"/>
        <pc:sldMkLst>
          <pc:docMk/>
          <pc:sldMk cId="1498613200" sldId="264"/>
        </pc:sldMkLst>
        <pc:spChg chg="del mod">
          <ac:chgData name="Dr. Riya Agrawal" userId="17e896ce-72c2-412a-9138-365a1d7cdbe2" providerId="ADAL" clId="{9FBF77C7-CFA7-4E3A-992C-E6B96D98C8C0}" dt="2023-06-14T12:24:59.474" v="1506" actId="478"/>
          <ac:spMkLst>
            <pc:docMk/>
            <pc:sldMk cId="1498613200" sldId="264"/>
            <ac:spMk id="3" creationId="{D561EF1B-2180-5892-648E-66D1F4D36DCC}"/>
          </ac:spMkLst>
        </pc:spChg>
        <pc:spChg chg="add del mod">
          <ac:chgData name="Dr. Riya Agrawal" userId="17e896ce-72c2-412a-9138-365a1d7cdbe2" providerId="ADAL" clId="{9FBF77C7-CFA7-4E3A-992C-E6B96D98C8C0}" dt="2023-06-14T12:46:20.257" v="1752" actId="478"/>
          <ac:spMkLst>
            <pc:docMk/>
            <pc:sldMk cId="1498613200" sldId="264"/>
            <ac:spMk id="5" creationId="{3BDCF1B4-0657-9FB5-3F8C-F82523E03AC3}"/>
          </ac:spMkLst>
        </pc:spChg>
        <pc:spChg chg="del mod">
          <ac:chgData name="Dr. Riya Agrawal" userId="17e896ce-72c2-412a-9138-365a1d7cdbe2" providerId="ADAL" clId="{9FBF77C7-CFA7-4E3A-992C-E6B96D98C8C0}" dt="2023-06-14T12:46:12.978" v="1750" actId="478"/>
          <ac:spMkLst>
            <pc:docMk/>
            <pc:sldMk cId="1498613200" sldId="264"/>
            <ac:spMk id="7" creationId="{194A8AB4-AD7D-FC09-DD53-A44D3C1C1874}"/>
          </ac:spMkLst>
        </pc:spChg>
        <pc:spChg chg="del mod">
          <ac:chgData name="Dr. Riya Agrawal" userId="17e896ce-72c2-412a-9138-365a1d7cdbe2" providerId="ADAL" clId="{9FBF77C7-CFA7-4E3A-992C-E6B96D98C8C0}" dt="2023-06-14T12:33:54.872" v="1583"/>
          <ac:spMkLst>
            <pc:docMk/>
            <pc:sldMk cId="1498613200" sldId="264"/>
            <ac:spMk id="8" creationId="{62F50475-1A95-6878-98A6-246E8BD2C602}"/>
          </ac:spMkLst>
        </pc:spChg>
        <pc:spChg chg="add del mod">
          <ac:chgData name="Dr. Riya Agrawal" userId="17e896ce-72c2-412a-9138-365a1d7cdbe2" providerId="ADAL" clId="{9FBF77C7-CFA7-4E3A-992C-E6B96D98C8C0}" dt="2023-06-14T12:34:41.791" v="1587" actId="22"/>
          <ac:spMkLst>
            <pc:docMk/>
            <pc:sldMk cId="1498613200" sldId="264"/>
            <ac:spMk id="9" creationId="{A38591D4-BECC-9AAF-D9F7-0545522AD026}"/>
          </ac:spMkLst>
        </pc:spChg>
        <pc:spChg chg="add del">
          <ac:chgData name="Dr. Riya Agrawal" userId="17e896ce-72c2-412a-9138-365a1d7cdbe2" providerId="ADAL" clId="{9FBF77C7-CFA7-4E3A-992C-E6B96D98C8C0}" dt="2023-06-14T12:38:57.130" v="1616" actId="478"/>
          <ac:spMkLst>
            <pc:docMk/>
            <pc:sldMk cId="1498613200" sldId="264"/>
            <ac:spMk id="11" creationId="{114E0C04-F93B-D1E7-B5E6-CB22BB94A04A}"/>
          </ac:spMkLst>
        </pc:spChg>
      </pc:sldChg>
      <pc:sldChg chg="addSp delSp modSp mod">
        <pc:chgData name="Dr. Riya Agrawal" userId="17e896ce-72c2-412a-9138-365a1d7cdbe2" providerId="ADAL" clId="{9FBF77C7-CFA7-4E3A-992C-E6B96D98C8C0}" dt="2023-06-15T11:30:29.212" v="3928" actId="20577"/>
        <pc:sldMkLst>
          <pc:docMk/>
          <pc:sldMk cId="2616270879" sldId="265"/>
        </pc:sldMkLst>
        <pc:spChg chg="add mod">
          <ac:chgData name="Dr. Riya Agrawal" userId="17e896ce-72c2-412a-9138-365a1d7cdbe2" providerId="ADAL" clId="{9FBF77C7-CFA7-4E3A-992C-E6B96D98C8C0}" dt="2023-06-14T18:41:59.200" v="2995" actId="207"/>
          <ac:spMkLst>
            <pc:docMk/>
            <pc:sldMk cId="2616270879" sldId="265"/>
            <ac:spMk id="3" creationId="{9218C99F-3605-6660-6ADA-19906D4F4EE9}"/>
          </ac:spMkLst>
        </pc:spChg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2616270879" sldId="265"/>
            <ac:spMk id="4" creationId="{D1486BD3-7B28-3873-3378-A9DBB9E3B3DD}"/>
          </ac:spMkLst>
        </pc:spChg>
        <pc:spChg chg="del mod">
          <ac:chgData name="Dr. Riya Agrawal" userId="17e896ce-72c2-412a-9138-365a1d7cdbe2" providerId="ADAL" clId="{9FBF77C7-CFA7-4E3A-992C-E6B96D98C8C0}" dt="2023-06-14T18:22:10.060" v="2879" actId="478"/>
          <ac:spMkLst>
            <pc:docMk/>
            <pc:sldMk cId="2616270879" sldId="265"/>
            <ac:spMk id="5" creationId="{D635F73F-15A8-C44B-6A78-48B2A8563DEB}"/>
          </ac:spMkLst>
        </pc:spChg>
        <pc:spChg chg="mod">
          <ac:chgData name="Dr. Riya Agrawal" userId="17e896ce-72c2-412a-9138-365a1d7cdbe2" providerId="ADAL" clId="{9FBF77C7-CFA7-4E3A-992C-E6B96D98C8C0}" dt="2023-06-15T11:30:29.212" v="3928" actId="20577"/>
          <ac:spMkLst>
            <pc:docMk/>
            <pc:sldMk cId="2616270879" sldId="265"/>
            <ac:spMk id="7" creationId="{5CEBBB22-CEBB-F95C-0EA3-9B4C2EFE8346}"/>
          </ac:spMkLst>
        </pc:spChg>
        <pc:spChg chg="del">
          <ac:chgData name="Dr. Riya Agrawal" userId="17e896ce-72c2-412a-9138-365a1d7cdbe2" providerId="ADAL" clId="{9FBF77C7-CFA7-4E3A-992C-E6B96D98C8C0}" dt="2023-06-14T18:22:28.946" v="2881" actId="478"/>
          <ac:spMkLst>
            <pc:docMk/>
            <pc:sldMk cId="2616270879" sldId="265"/>
            <ac:spMk id="8" creationId="{A719A58C-727B-B8D3-294A-595451C370E5}"/>
          </ac:spMkLst>
        </pc:spChg>
        <pc:cxnChg chg="del">
          <ac:chgData name="Dr. Riya Agrawal" userId="17e896ce-72c2-412a-9138-365a1d7cdbe2" providerId="ADAL" clId="{9FBF77C7-CFA7-4E3A-992C-E6B96D98C8C0}" dt="2023-06-14T18:22:33.288" v="2882" actId="478"/>
          <ac:cxnSpMkLst>
            <pc:docMk/>
            <pc:sldMk cId="2616270879" sldId="265"/>
            <ac:cxnSpMk id="9" creationId="{B3D6F14E-4840-733E-38A0-D6B45615383F}"/>
          </ac:cxnSpMkLst>
        </pc:cxnChg>
      </pc:sldChg>
      <pc:sldChg chg="modSp mod">
        <pc:chgData name="Dr. Riya Agrawal" userId="17e896ce-72c2-412a-9138-365a1d7cdbe2" providerId="ADAL" clId="{9FBF77C7-CFA7-4E3A-992C-E6B96D98C8C0}" dt="2023-06-15T11:32:28.075" v="3935" actId="1582"/>
        <pc:sldMkLst>
          <pc:docMk/>
          <pc:sldMk cId="1644327927" sldId="267"/>
        </pc:sldMkLst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1644327927" sldId="267"/>
            <ac:spMk id="2" creationId="{4D865BDE-C1E4-2068-7ED7-1D9DDC4B3A10}"/>
          </ac:spMkLst>
        </pc:spChg>
        <pc:spChg chg="mod">
          <ac:chgData name="Dr. Riya Agrawal" userId="17e896ce-72c2-412a-9138-365a1d7cdbe2" providerId="ADAL" clId="{9FBF77C7-CFA7-4E3A-992C-E6B96D98C8C0}" dt="2023-06-15T11:32:28.075" v="3935" actId="1582"/>
          <ac:spMkLst>
            <pc:docMk/>
            <pc:sldMk cId="1644327927" sldId="267"/>
            <ac:spMk id="3" creationId="{C37621F9-57FC-03A7-2EE3-925A45765D10}"/>
          </ac:spMkLst>
        </pc:spChg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1644327927" sldId="267"/>
            <ac:spMk id="4" creationId="{520413FC-7659-4BBD-06AF-798C6C1C0116}"/>
          </ac:spMkLst>
        </pc:spChg>
        <pc:spChg chg="mod">
          <ac:chgData name="Dr. Riya Agrawal" userId="17e896ce-72c2-412a-9138-365a1d7cdbe2" providerId="ADAL" clId="{9FBF77C7-CFA7-4E3A-992C-E6B96D98C8C0}" dt="2023-06-15T11:32:20.973" v="3934" actId="1582"/>
          <ac:spMkLst>
            <pc:docMk/>
            <pc:sldMk cId="1644327927" sldId="267"/>
            <ac:spMk id="5" creationId="{D5FA6B04-DAEA-BE72-88E2-2BE73CCC681F}"/>
          </ac:spMkLst>
        </pc:spChg>
        <pc:spChg chg="mod">
          <ac:chgData name="Dr. Riya Agrawal" userId="17e896ce-72c2-412a-9138-365a1d7cdbe2" providerId="ADAL" clId="{9FBF77C7-CFA7-4E3A-992C-E6B96D98C8C0}" dt="2023-06-15T11:32:12.919" v="3933" actId="1582"/>
          <ac:spMkLst>
            <pc:docMk/>
            <pc:sldMk cId="1644327927" sldId="267"/>
            <ac:spMk id="6" creationId="{5D9A49B3-9120-285B-CD95-8F42E753FB2C}"/>
          </ac:spMkLst>
        </pc:spChg>
      </pc:sldChg>
      <pc:sldChg chg="delSp modSp mod">
        <pc:chgData name="Dr. Riya Agrawal" userId="17e896ce-72c2-412a-9138-365a1d7cdbe2" providerId="ADAL" clId="{9FBF77C7-CFA7-4E3A-992C-E6B96D98C8C0}" dt="2023-06-16T18:53:22.923" v="6974" actId="478"/>
        <pc:sldMkLst>
          <pc:docMk/>
          <pc:sldMk cId="3675246277" sldId="268"/>
        </pc:sldMkLst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3675246277" sldId="268"/>
            <ac:spMk id="2" creationId="{0F7A40DA-CCAF-AA4D-F02C-E8A499F3A7C1}"/>
          </ac:spMkLst>
        </pc:spChg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3675246277" sldId="268"/>
            <ac:spMk id="3" creationId="{14362A6F-B772-4C22-FFAA-7F43C56C049B}"/>
          </ac:spMkLst>
        </pc:spChg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3675246277" sldId="268"/>
            <ac:spMk id="4" creationId="{33C20748-CF29-ED49-B8D8-5DEBC4A531CC}"/>
          </ac:spMkLst>
        </pc:spChg>
        <pc:spChg chg="del mod">
          <ac:chgData name="Dr. Riya Agrawal" userId="17e896ce-72c2-412a-9138-365a1d7cdbe2" providerId="ADAL" clId="{9FBF77C7-CFA7-4E3A-992C-E6B96D98C8C0}" dt="2023-06-16T18:53:22.923" v="6974" actId="478"/>
          <ac:spMkLst>
            <pc:docMk/>
            <pc:sldMk cId="3675246277" sldId="268"/>
            <ac:spMk id="5" creationId="{50FC9A4B-7D60-AC6E-3EFB-C49D8A77D0A3}"/>
          </ac:spMkLst>
        </pc:spChg>
        <pc:picChg chg="del">
          <ac:chgData name="Dr. Riya Agrawal" userId="17e896ce-72c2-412a-9138-365a1d7cdbe2" providerId="ADAL" clId="{9FBF77C7-CFA7-4E3A-992C-E6B96D98C8C0}" dt="2023-06-14T19:12:03.596" v="3146" actId="478"/>
          <ac:picMkLst>
            <pc:docMk/>
            <pc:sldMk cId="3675246277" sldId="268"/>
            <ac:picMk id="6" creationId="{EDC1BA95-363B-4D43-B4A1-2FAE931EE573}"/>
          </ac:picMkLst>
        </pc:picChg>
      </pc:sldChg>
      <pc:sldChg chg="modSp del">
        <pc:chgData name="Dr. Riya Agrawal" userId="17e896ce-72c2-412a-9138-365a1d7cdbe2" providerId="ADAL" clId="{9FBF77C7-CFA7-4E3A-992C-E6B96D98C8C0}" dt="2023-06-14T19:10:35.775" v="3143" actId="47"/>
        <pc:sldMkLst>
          <pc:docMk/>
          <pc:sldMk cId="2333934579" sldId="270"/>
        </pc:sldMkLst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2333934579" sldId="270"/>
            <ac:spMk id="2" creationId="{BC01393A-C23C-A11B-B552-8F3AB06E5AFD}"/>
          </ac:spMkLst>
        </pc:spChg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2333934579" sldId="270"/>
            <ac:spMk id="3" creationId="{6477814C-6B56-911D-71A3-5D4712507305}"/>
          </ac:spMkLst>
        </pc:spChg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2333934579" sldId="270"/>
            <ac:spMk id="4" creationId="{AB27019A-DBE3-DD9F-379F-7EBC515DB707}"/>
          </ac:spMkLst>
        </pc:spChg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2333934579" sldId="270"/>
            <ac:spMk id="5" creationId="{9B187AAF-6A0B-1393-C469-6E06803B7421}"/>
          </ac:spMkLst>
        </pc:spChg>
      </pc:sldChg>
      <pc:sldChg chg="addSp modSp del mod">
        <pc:chgData name="Dr. Riya Agrawal" userId="17e896ce-72c2-412a-9138-365a1d7cdbe2" providerId="ADAL" clId="{9FBF77C7-CFA7-4E3A-992C-E6B96D98C8C0}" dt="2023-06-14T19:10:39.215" v="3144" actId="47"/>
        <pc:sldMkLst>
          <pc:docMk/>
          <pc:sldMk cId="4112284290" sldId="271"/>
        </pc:sldMkLst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4112284290" sldId="271"/>
            <ac:spMk id="2" creationId="{BC01393A-C23C-A11B-B552-8F3AB06E5AFD}"/>
          </ac:spMkLst>
        </pc:spChg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4112284290" sldId="271"/>
            <ac:spMk id="3" creationId="{6477814C-6B56-911D-71A3-5D4712507305}"/>
          </ac:spMkLst>
        </pc:spChg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4112284290" sldId="271"/>
            <ac:spMk id="4" creationId="{F7512292-B42A-7AC1-7086-3818B43D08E8}"/>
          </ac:spMkLst>
        </pc:spChg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4112284290" sldId="271"/>
            <ac:spMk id="5" creationId="{68ABA5A0-C039-E6BF-8014-4934B4E407B2}"/>
          </ac:spMkLst>
        </pc:spChg>
        <pc:spChg chg="add mod">
          <ac:chgData name="Dr. Riya Agrawal" userId="17e896ce-72c2-412a-9138-365a1d7cdbe2" providerId="ADAL" clId="{9FBF77C7-CFA7-4E3A-992C-E6B96D98C8C0}" dt="2023-06-14T16:26:42.725" v="2036" actId="404"/>
          <ac:spMkLst>
            <pc:docMk/>
            <pc:sldMk cId="4112284290" sldId="271"/>
            <ac:spMk id="7" creationId="{6F74A899-4E3E-BD24-07D2-1E0CEEA5B1EA}"/>
          </ac:spMkLst>
        </pc:spChg>
      </pc:sldChg>
      <pc:sldChg chg="modSp mod">
        <pc:chgData name="Dr. Riya Agrawal" userId="17e896ce-72c2-412a-9138-365a1d7cdbe2" providerId="ADAL" clId="{9FBF77C7-CFA7-4E3A-992C-E6B96D98C8C0}" dt="2023-06-14T19:00:24.122" v="3142"/>
        <pc:sldMkLst>
          <pc:docMk/>
          <pc:sldMk cId="149243798" sldId="273"/>
        </pc:sldMkLst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149243798" sldId="273"/>
            <ac:spMk id="5" creationId="{65778F48-EED0-0966-D30D-CA2F4B9E882F}"/>
          </ac:spMkLst>
        </pc:spChg>
        <pc:spChg chg="mod">
          <ac:chgData name="Dr. Riya Agrawal" userId="17e896ce-72c2-412a-9138-365a1d7cdbe2" providerId="ADAL" clId="{9FBF77C7-CFA7-4E3A-992C-E6B96D98C8C0}" dt="2023-06-14T18:44:30.193" v="3078" actId="20577"/>
          <ac:spMkLst>
            <pc:docMk/>
            <pc:sldMk cId="149243798" sldId="273"/>
            <ac:spMk id="6" creationId="{77B7E101-D9BF-4596-AD51-79ADDFF2CA62}"/>
          </ac:spMkLst>
        </pc:spChg>
        <pc:spChg chg="mod">
          <ac:chgData name="Dr. Riya Agrawal" userId="17e896ce-72c2-412a-9138-365a1d7cdbe2" providerId="ADAL" clId="{9FBF77C7-CFA7-4E3A-992C-E6B96D98C8C0}" dt="2023-06-14T08:17:12.003" v="24" actId="20577"/>
          <ac:spMkLst>
            <pc:docMk/>
            <pc:sldMk cId="149243798" sldId="273"/>
            <ac:spMk id="8" creationId="{47A6E15D-9B84-5574-3943-CC91741E216C}"/>
          </ac:spMkLst>
        </pc:spChg>
        <pc:spChg chg="mod">
          <ac:chgData name="Dr. Riya Agrawal" userId="17e896ce-72c2-412a-9138-365a1d7cdbe2" providerId="ADAL" clId="{9FBF77C7-CFA7-4E3A-992C-E6B96D98C8C0}" dt="2023-06-14T18:44:20.943" v="3006" actId="122"/>
          <ac:spMkLst>
            <pc:docMk/>
            <pc:sldMk cId="149243798" sldId="273"/>
            <ac:spMk id="9" creationId="{6930F33B-4D20-BD6A-6A37-1DF167466E5A}"/>
          </ac:spMkLst>
        </pc:spChg>
      </pc:sldChg>
      <pc:sldChg chg="delSp modSp mod">
        <pc:chgData name="Dr. Riya Agrawal" userId="17e896ce-72c2-412a-9138-365a1d7cdbe2" providerId="ADAL" clId="{9FBF77C7-CFA7-4E3A-992C-E6B96D98C8C0}" dt="2023-06-16T18:51:52.580" v="6959" actId="478"/>
        <pc:sldMkLst>
          <pc:docMk/>
          <pc:sldMk cId="2935010475" sldId="274"/>
        </pc:sldMkLst>
        <pc:spChg chg="mod">
          <ac:chgData name="Dr. Riya Agrawal" userId="17e896ce-72c2-412a-9138-365a1d7cdbe2" providerId="ADAL" clId="{9FBF77C7-CFA7-4E3A-992C-E6B96D98C8C0}" dt="2023-06-16T18:48:50.054" v="6958" actId="20577"/>
          <ac:spMkLst>
            <pc:docMk/>
            <pc:sldMk cId="2935010475" sldId="274"/>
            <ac:spMk id="3" creationId="{2DB44169-B653-8FCC-211C-27ABE8FE014A}"/>
          </ac:spMkLst>
        </pc:spChg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2935010475" sldId="274"/>
            <ac:spMk id="4" creationId="{98B9F59A-EE54-15E1-6F90-F1AB79C0DCE7}"/>
          </ac:spMkLst>
        </pc:spChg>
        <pc:spChg chg="del mod">
          <ac:chgData name="Dr. Riya Agrawal" userId="17e896ce-72c2-412a-9138-365a1d7cdbe2" providerId="ADAL" clId="{9FBF77C7-CFA7-4E3A-992C-E6B96D98C8C0}" dt="2023-06-16T18:51:52.580" v="6959" actId="478"/>
          <ac:spMkLst>
            <pc:docMk/>
            <pc:sldMk cId="2935010475" sldId="274"/>
            <ac:spMk id="5" creationId="{F264D377-7310-FC9A-E728-3B686E1BEA5E}"/>
          </ac:spMkLst>
        </pc:spChg>
        <pc:picChg chg="mod">
          <ac:chgData name="Dr. Riya Agrawal" userId="17e896ce-72c2-412a-9138-365a1d7cdbe2" providerId="ADAL" clId="{9FBF77C7-CFA7-4E3A-992C-E6B96D98C8C0}" dt="2023-06-14T10:54:57.426" v="589" actId="14100"/>
          <ac:picMkLst>
            <pc:docMk/>
            <pc:sldMk cId="2935010475" sldId="274"/>
            <ac:picMk id="6" creationId="{623EA6A3-2D9E-C718-EBF4-5B7AFD95B080}"/>
          </ac:picMkLst>
        </pc:picChg>
      </pc:sldChg>
      <pc:sldChg chg="addSp delSp modSp add del mod modAnim">
        <pc:chgData name="Dr. Riya Agrawal" userId="17e896ce-72c2-412a-9138-365a1d7cdbe2" providerId="ADAL" clId="{9FBF77C7-CFA7-4E3A-992C-E6B96D98C8C0}" dt="2023-06-15T05:21:49.861" v="3171" actId="2696"/>
        <pc:sldMkLst>
          <pc:docMk/>
          <pc:sldMk cId="4219423181" sldId="275"/>
        </pc:sldMkLst>
        <pc:spChg chg="add del mod">
          <ac:chgData name="Dr. Riya Agrawal" userId="17e896ce-72c2-412a-9138-365a1d7cdbe2" providerId="ADAL" clId="{9FBF77C7-CFA7-4E3A-992C-E6B96D98C8C0}" dt="2023-06-14T09:14:26.731" v="425" actId="478"/>
          <ac:spMkLst>
            <pc:docMk/>
            <pc:sldMk cId="4219423181" sldId="275"/>
            <ac:spMk id="2" creationId="{1C69A6CB-99D6-F627-7FED-271C8B89303A}"/>
          </ac:spMkLst>
        </pc:spChg>
        <pc:spChg chg="add mod">
          <ac:chgData name="Dr. Riya Agrawal" userId="17e896ce-72c2-412a-9138-365a1d7cdbe2" providerId="ADAL" clId="{9FBF77C7-CFA7-4E3A-992C-E6B96D98C8C0}" dt="2023-06-14T09:15:30.840" v="429" actId="208"/>
          <ac:spMkLst>
            <pc:docMk/>
            <pc:sldMk cId="4219423181" sldId="275"/>
            <ac:spMk id="3" creationId="{6A4D2B53-CC2E-A142-AD2C-12E6CA6B7636}"/>
          </ac:spMkLst>
        </pc:spChg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4219423181" sldId="275"/>
            <ac:spMk id="5" creationId="{1C527CE5-71BD-C7A1-3D21-09D2FAA3455D}"/>
          </ac:spMkLst>
        </pc:spChg>
        <pc:spChg chg="mod">
          <ac:chgData name="Dr. Riya Agrawal" userId="17e896ce-72c2-412a-9138-365a1d7cdbe2" providerId="ADAL" clId="{9FBF77C7-CFA7-4E3A-992C-E6B96D98C8C0}" dt="2023-06-14T09:12:12.737" v="414" actId="1076"/>
          <ac:spMkLst>
            <pc:docMk/>
            <pc:sldMk cId="4219423181" sldId="275"/>
            <ac:spMk id="8" creationId="{36D35245-41E0-CC9B-0C51-3C754C5A016B}"/>
          </ac:spMkLst>
        </pc:spChg>
        <pc:picChg chg="mod">
          <ac:chgData name="Dr. Riya Agrawal" userId="17e896ce-72c2-412a-9138-365a1d7cdbe2" providerId="ADAL" clId="{9FBF77C7-CFA7-4E3A-992C-E6B96D98C8C0}" dt="2023-06-14T09:13:40.865" v="424" actId="1076"/>
          <ac:picMkLst>
            <pc:docMk/>
            <pc:sldMk cId="4219423181" sldId="275"/>
            <ac:picMk id="7" creationId="{6DBFB5FF-900A-6F54-4139-D4442B975495}"/>
          </ac:picMkLst>
        </pc:picChg>
      </pc:sldChg>
      <pc:sldChg chg="addSp delSp modSp mod">
        <pc:chgData name="Dr. Riya Agrawal" userId="17e896ce-72c2-412a-9138-365a1d7cdbe2" providerId="ADAL" clId="{9FBF77C7-CFA7-4E3A-992C-E6B96D98C8C0}" dt="2023-06-16T18:53:18.090" v="6973" actId="478"/>
        <pc:sldMkLst>
          <pc:docMk/>
          <pc:sldMk cId="2737816603" sldId="276"/>
        </pc:sldMkLst>
        <pc:spChg chg="del">
          <ac:chgData name="Dr. Riya Agrawal" userId="17e896ce-72c2-412a-9138-365a1d7cdbe2" providerId="ADAL" clId="{9FBF77C7-CFA7-4E3A-992C-E6B96D98C8C0}" dt="2023-06-14T08:14:37.853" v="0" actId="478"/>
          <ac:spMkLst>
            <pc:docMk/>
            <pc:sldMk cId="2737816603" sldId="276"/>
            <ac:spMk id="2" creationId="{54A1D723-54B7-9A16-603D-F117DA9057FC}"/>
          </ac:spMkLst>
        </pc:spChg>
        <pc:spChg chg="del mod">
          <ac:chgData name="Dr. Riya Agrawal" userId="17e896ce-72c2-412a-9138-365a1d7cdbe2" providerId="ADAL" clId="{9FBF77C7-CFA7-4E3A-992C-E6B96D98C8C0}" dt="2023-06-16T18:53:18.090" v="6973" actId="478"/>
          <ac:spMkLst>
            <pc:docMk/>
            <pc:sldMk cId="2737816603" sldId="276"/>
            <ac:spMk id="3" creationId="{F159FB7B-3D3B-4AC2-BFA4-CAFAE3BF1855}"/>
          </ac:spMkLst>
        </pc:spChg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2737816603" sldId="276"/>
            <ac:spMk id="4" creationId="{50ADF80A-1309-44EB-D8FC-E5ABB8B265DB}"/>
          </ac:spMkLst>
        </pc:spChg>
        <pc:spChg chg="add mod">
          <ac:chgData name="Dr. Riya Agrawal" userId="17e896ce-72c2-412a-9138-365a1d7cdbe2" providerId="ADAL" clId="{9FBF77C7-CFA7-4E3A-992C-E6B96D98C8C0}" dt="2023-06-14T16:22:40.978" v="1993" actId="20577"/>
          <ac:spMkLst>
            <pc:docMk/>
            <pc:sldMk cId="2737816603" sldId="276"/>
            <ac:spMk id="6" creationId="{0E6BD522-34DE-8047-8D73-89E13B2A2F95}"/>
          </ac:spMkLst>
        </pc:spChg>
        <pc:spChg chg="add mod">
          <ac:chgData name="Dr. Riya Agrawal" userId="17e896ce-72c2-412a-9138-365a1d7cdbe2" providerId="ADAL" clId="{9FBF77C7-CFA7-4E3A-992C-E6B96D98C8C0}" dt="2023-06-14T09:09:52.466" v="408" actId="2711"/>
          <ac:spMkLst>
            <pc:docMk/>
            <pc:sldMk cId="2737816603" sldId="276"/>
            <ac:spMk id="9" creationId="{CCAF9C03-4084-16C6-4BC2-E308AD7342E3}"/>
          </ac:spMkLst>
        </pc:spChg>
        <pc:cxnChg chg="add mod">
          <ac:chgData name="Dr. Riya Agrawal" userId="17e896ce-72c2-412a-9138-365a1d7cdbe2" providerId="ADAL" clId="{9FBF77C7-CFA7-4E3A-992C-E6B96D98C8C0}" dt="2023-06-14T09:09:14.821" v="393" actId="208"/>
          <ac:cxnSpMkLst>
            <pc:docMk/>
            <pc:sldMk cId="2737816603" sldId="276"/>
            <ac:cxnSpMk id="8" creationId="{4ACDCA79-744E-7766-B273-D1AD63BD26E7}"/>
          </ac:cxnSpMkLst>
        </pc:cxnChg>
      </pc:sldChg>
      <pc:sldChg chg="addSp delSp modSp new mod setBg">
        <pc:chgData name="Dr. Riya Agrawal" userId="17e896ce-72c2-412a-9138-365a1d7cdbe2" providerId="ADAL" clId="{9FBF77C7-CFA7-4E3A-992C-E6B96D98C8C0}" dt="2023-06-16T18:24:07.823" v="6863" actId="14100"/>
        <pc:sldMkLst>
          <pc:docMk/>
          <pc:sldMk cId="611627468" sldId="277"/>
        </pc:sldMkLst>
        <pc:spChg chg="add mod">
          <ac:chgData name="Dr. Riya Agrawal" userId="17e896ce-72c2-412a-9138-365a1d7cdbe2" providerId="ADAL" clId="{9FBF77C7-CFA7-4E3A-992C-E6B96D98C8C0}" dt="2023-06-16T18:02:05.154" v="6582" actId="14100"/>
          <ac:spMkLst>
            <pc:docMk/>
            <pc:sldMk cId="611627468" sldId="277"/>
            <ac:spMk id="2" creationId="{2D5B3AC2-4B2F-BEEB-A3A5-B00769CDF5CE}"/>
          </ac:spMkLst>
        </pc:spChg>
        <pc:spChg chg="del mod">
          <ac:chgData name="Dr. Riya Agrawal" userId="17e896ce-72c2-412a-9138-365a1d7cdbe2" providerId="ADAL" clId="{9FBF77C7-CFA7-4E3A-992C-E6B96D98C8C0}" dt="2023-06-14T11:26:46.365" v="1109" actId="478"/>
          <ac:spMkLst>
            <pc:docMk/>
            <pc:sldMk cId="611627468" sldId="277"/>
            <ac:spMk id="2" creationId="{BA2BCA4D-54DF-AE87-2DB6-9F4451268321}"/>
          </ac:spMkLst>
        </pc:spChg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611627468" sldId="277"/>
            <ac:spMk id="3" creationId="{81C3D331-3543-FE87-EBB4-A94FFDFA3DCE}"/>
          </ac:spMkLst>
        </pc:spChg>
        <pc:spChg chg="add del">
          <ac:chgData name="Dr. Riya Agrawal" userId="17e896ce-72c2-412a-9138-365a1d7cdbe2" providerId="ADAL" clId="{9FBF77C7-CFA7-4E3A-992C-E6B96D98C8C0}" dt="2023-06-14T11:27:07.179" v="1111" actId="22"/>
          <ac:spMkLst>
            <pc:docMk/>
            <pc:sldMk cId="611627468" sldId="277"/>
            <ac:spMk id="5" creationId="{0F27EA41-A567-8C8F-ABB2-FF497C34388F}"/>
          </ac:spMkLst>
        </pc:spChg>
        <pc:spChg chg="add mod">
          <ac:chgData name="Dr. Riya Agrawal" userId="17e896ce-72c2-412a-9138-365a1d7cdbe2" providerId="ADAL" clId="{9FBF77C7-CFA7-4E3A-992C-E6B96D98C8C0}" dt="2023-06-16T18:22:31.565" v="6845" actId="403"/>
          <ac:spMkLst>
            <pc:docMk/>
            <pc:sldMk cId="611627468" sldId="277"/>
            <ac:spMk id="5" creationId="{4B0E89DF-B5C5-48DE-825D-12F87DE89171}"/>
          </ac:spMkLst>
        </pc:spChg>
        <pc:spChg chg="add mod">
          <ac:chgData name="Dr. Riya Agrawal" userId="17e896ce-72c2-412a-9138-365a1d7cdbe2" providerId="ADAL" clId="{9FBF77C7-CFA7-4E3A-992C-E6B96D98C8C0}" dt="2023-06-16T18:17:10.388" v="6674" actId="14100"/>
          <ac:spMkLst>
            <pc:docMk/>
            <pc:sldMk cId="611627468" sldId="277"/>
            <ac:spMk id="6" creationId="{DC6192F5-3F30-DA5C-F33C-2D2785B160D6}"/>
          </ac:spMkLst>
        </pc:spChg>
        <pc:spChg chg="add del">
          <ac:chgData name="Dr. Riya Agrawal" userId="17e896ce-72c2-412a-9138-365a1d7cdbe2" providerId="ADAL" clId="{9FBF77C7-CFA7-4E3A-992C-E6B96D98C8C0}" dt="2023-06-14T11:27:26.987" v="1113" actId="22"/>
          <ac:spMkLst>
            <pc:docMk/>
            <pc:sldMk cId="611627468" sldId="277"/>
            <ac:spMk id="7" creationId="{34F3A9C9-9DF5-17A1-9BCA-06BB522D1355}"/>
          </ac:spMkLst>
        </pc:spChg>
        <pc:spChg chg="add mod">
          <ac:chgData name="Dr. Riya Agrawal" userId="17e896ce-72c2-412a-9138-365a1d7cdbe2" providerId="ADAL" clId="{9FBF77C7-CFA7-4E3A-992C-E6B96D98C8C0}" dt="2023-06-16T06:58:21.697" v="4572" actId="113"/>
          <ac:spMkLst>
            <pc:docMk/>
            <pc:sldMk cId="611627468" sldId="277"/>
            <ac:spMk id="8" creationId="{E1B63E02-CED2-7618-1513-309C2501E380}"/>
          </ac:spMkLst>
        </pc:spChg>
        <pc:spChg chg="add del">
          <ac:chgData name="Dr. Riya Agrawal" userId="17e896ce-72c2-412a-9138-365a1d7cdbe2" providerId="ADAL" clId="{9FBF77C7-CFA7-4E3A-992C-E6B96D98C8C0}" dt="2023-06-14T11:27:55.956" v="1115" actId="22"/>
          <ac:spMkLst>
            <pc:docMk/>
            <pc:sldMk cId="611627468" sldId="277"/>
            <ac:spMk id="9" creationId="{88AE05E3-F4B0-E98B-CC32-DAE65D0A1B3D}"/>
          </ac:spMkLst>
        </pc:spChg>
        <pc:spChg chg="add del">
          <ac:chgData name="Dr. Riya Agrawal" userId="17e896ce-72c2-412a-9138-365a1d7cdbe2" providerId="ADAL" clId="{9FBF77C7-CFA7-4E3A-992C-E6B96D98C8C0}" dt="2023-06-14T11:28:44.692" v="1117" actId="22"/>
          <ac:spMkLst>
            <pc:docMk/>
            <pc:sldMk cId="611627468" sldId="277"/>
            <ac:spMk id="11" creationId="{6CD4E61B-762A-66A7-5A66-5A7DAE7180CA}"/>
          </ac:spMkLst>
        </pc:spChg>
        <pc:spChg chg="add del mod">
          <ac:chgData name="Dr. Riya Agrawal" userId="17e896ce-72c2-412a-9138-365a1d7cdbe2" providerId="ADAL" clId="{9FBF77C7-CFA7-4E3A-992C-E6B96D98C8C0}" dt="2023-06-14T11:30:18.482" v="1126" actId="478"/>
          <ac:spMkLst>
            <pc:docMk/>
            <pc:sldMk cId="611627468" sldId="277"/>
            <ac:spMk id="13" creationId="{1C06720A-B037-4C25-2BF1-9286947A23E7}"/>
          </ac:spMkLst>
        </pc:spChg>
        <pc:spChg chg="add del mod">
          <ac:chgData name="Dr. Riya Agrawal" userId="17e896ce-72c2-412a-9138-365a1d7cdbe2" providerId="ADAL" clId="{9FBF77C7-CFA7-4E3A-992C-E6B96D98C8C0}" dt="2023-06-14T11:30:49.241" v="1132" actId="478"/>
          <ac:spMkLst>
            <pc:docMk/>
            <pc:sldMk cId="611627468" sldId="277"/>
            <ac:spMk id="14" creationId="{1D547BAC-651F-384F-8E5D-383A8C95C372}"/>
          </ac:spMkLst>
        </pc:spChg>
        <pc:spChg chg="add mod">
          <ac:chgData name="Dr. Riya Agrawal" userId="17e896ce-72c2-412a-9138-365a1d7cdbe2" providerId="ADAL" clId="{9FBF77C7-CFA7-4E3A-992C-E6B96D98C8C0}" dt="2023-06-14T12:08:10.035" v="1455" actId="2711"/>
          <ac:spMkLst>
            <pc:docMk/>
            <pc:sldMk cId="611627468" sldId="277"/>
            <ac:spMk id="15" creationId="{3D2372B7-C8CD-2DA5-A31E-47C850F8CE91}"/>
          </ac:spMkLst>
        </pc:spChg>
        <pc:spChg chg="add del mod">
          <ac:chgData name="Dr. Riya Agrawal" userId="17e896ce-72c2-412a-9138-365a1d7cdbe2" providerId="ADAL" clId="{9FBF77C7-CFA7-4E3A-992C-E6B96D98C8C0}" dt="2023-06-16T18:00:17.461" v="6561" actId="478"/>
          <ac:spMkLst>
            <pc:docMk/>
            <pc:sldMk cId="611627468" sldId="277"/>
            <ac:spMk id="17" creationId="{F04A1395-611C-96E6-F7C3-F7B457D5D9D5}"/>
          </ac:spMkLst>
        </pc:spChg>
        <pc:spChg chg="add mod">
          <ac:chgData name="Dr. Riya Agrawal" userId="17e896ce-72c2-412a-9138-365a1d7cdbe2" providerId="ADAL" clId="{9FBF77C7-CFA7-4E3A-992C-E6B96D98C8C0}" dt="2023-06-16T18:22:53.038" v="6850" actId="403"/>
          <ac:spMkLst>
            <pc:docMk/>
            <pc:sldMk cId="611627468" sldId="277"/>
            <ac:spMk id="18" creationId="{C87C1EA1-03A4-13CC-E3A0-37CD3A9ACC71}"/>
          </ac:spMkLst>
        </pc:spChg>
        <pc:spChg chg="add mod">
          <ac:chgData name="Dr. Riya Agrawal" userId="17e896ce-72c2-412a-9138-365a1d7cdbe2" providerId="ADAL" clId="{9FBF77C7-CFA7-4E3A-992C-E6B96D98C8C0}" dt="2023-06-16T18:22:47.197" v="6848" actId="403"/>
          <ac:spMkLst>
            <pc:docMk/>
            <pc:sldMk cId="611627468" sldId="277"/>
            <ac:spMk id="19" creationId="{46925BC8-4A06-E231-7E7F-7CCA3F0037E9}"/>
          </ac:spMkLst>
        </pc:spChg>
        <pc:spChg chg="add mod">
          <ac:chgData name="Dr. Riya Agrawal" userId="17e896ce-72c2-412a-9138-365a1d7cdbe2" providerId="ADAL" clId="{9FBF77C7-CFA7-4E3A-992C-E6B96D98C8C0}" dt="2023-06-15T11:40:21.905" v="3945" actId="1582"/>
          <ac:spMkLst>
            <pc:docMk/>
            <pc:sldMk cId="611627468" sldId="277"/>
            <ac:spMk id="20" creationId="{A5B0D8CD-11AF-3A74-9249-5EE3B36AD6E0}"/>
          </ac:spMkLst>
        </pc:spChg>
        <pc:spChg chg="add mod">
          <ac:chgData name="Dr. Riya Agrawal" userId="17e896ce-72c2-412a-9138-365a1d7cdbe2" providerId="ADAL" clId="{9FBF77C7-CFA7-4E3A-992C-E6B96D98C8C0}" dt="2023-06-16T18:22:25.121" v="6843" actId="20577"/>
          <ac:spMkLst>
            <pc:docMk/>
            <pc:sldMk cId="611627468" sldId="277"/>
            <ac:spMk id="21" creationId="{7427994C-003E-B739-C72C-394823E8BD1A}"/>
          </ac:spMkLst>
        </pc:spChg>
        <pc:spChg chg="add mod">
          <ac:chgData name="Dr. Riya Agrawal" userId="17e896ce-72c2-412a-9138-365a1d7cdbe2" providerId="ADAL" clId="{9FBF77C7-CFA7-4E3A-992C-E6B96D98C8C0}" dt="2023-06-16T07:00:43.913" v="4576" actId="207"/>
          <ac:spMkLst>
            <pc:docMk/>
            <pc:sldMk cId="611627468" sldId="277"/>
            <ac:spMk id="22" creationId="{281D724F-F4BA-6663-A15E-D40B5010C737}"/>
          </ac:spMkLst>
        </pc:spChg>
        <pc:spChg chg="add mod">
          <ac:chgData name="Dr. Riya Agrawal" userId="17e896ce-72c2-412a-9138-365a1d7cdbe2" providerId="ADAL" clId="{9FBF77C7-CFA7-4E3A-992C-E6B96D98C8C0}" dt="2023-06-16T07:00:30.707" v="4575" actId="207"/>
          <ac:spMkLst>
            <pc:docMk/>
            <pc:sldMk cId="611627468" sldId="277"/>
            <ac:spMk id="23" creationId="{F7568253-21A4-3F96-58F1-782A4928C628}"/>
          </ac:spMkLst>
        </pc:spChg>
        <pc:spChg chg="add mod">
          <ac:chgData name="Dr. Riya Agrawal" userId="17e896ce-72c2-412a-9138-365a1d7cdbe2" providerId="ADAL" clId="{9FBF77C7-CFA7-4E3A-992C-E6B96D98C8C0}" dt="2023-06-16T18:21:09.987" v="6786" actId="14100"/>
          <ac:spMkLst>
            <pc:docMk/>
            <pc:sldMk cId="611627468" sldId="277"/>
            <ac:spMk id="24" creationId="{3D90E25A-F967-2B75-3C0C-340E371814D5}"/>
          </ac:spMkLst>
        </pc:spChg>
        <pc:spChg chg="add mod">
          <ac:chgData name="Dr. Riya Agrawal" userId="17e896ce-72c2-412a-9138-365a1d7cdbe2" providerId="ADAL" clId="{9FBF77C7-CFA7-4E3A-992C-E6B96D98C8C0}" dt="2023-06-16T18:15:12.135" v="6657" actId="14100"/>
          <ac:spMkLst>
            <pc:docMk/>
            <pc:sldMk cId="611627468" sldId="277"/>
            <ac:spMk id="25" creationId="{13671F3A-95A5-95C2-3CF1-627F33EA4369}"/>
          </ac:spMkLst>
        </pc:spChg>
        <pc:spChg chg="add del mod">
          <ac:chgData name="Dr. Riya Agrawal" userId="17e896ce-72c2-412a-9138-365a1d7cdbe2" providerId="ADAL" clId="{9FBF77C7-CFA7-4E3A-992C-E6B96D98C8C0}" dt="2023-06-16T18:00:20.962" v="6562" actId="478"/>
          <ac:spMkLst>
            <pc:docMk/>
            <pc:sldMk cId="611627468" sldId="277"/>
            <ac:spMk id="26" creationId="{3B21490A-CAED-14F8-85BF-87258C01904D}"/>
          </ac:spMkLst>
        </pc:spChg>
        <pc:spChg chg="add mod">
          <ac:chgData name="Dr. Riya Agrawal" userId="17e896ce-72c2-412a-9138-365a1d7cdbe2" providerId="ADAL" clId="{9FBF77C7-CFA7-4E3A-992C-E6B96D98C8C0}" dt="2023-06-14T16:19:11.336" v="1926" actId="14100"/>
          <ac:spMkLst>
            <pc:docMk/>
            <pc:sldMk cId="611627468" sldId="277"/>
            <ac:spMk id="27" creationId="{7659B4CA-341A-33C9-B12A-505B10DF9829}"/>
          </ac:spMkLst>
        </pc:spChg>
        <pc:spChg chg="add mod">
          <ac:chgData name="Dr. Riya Agrawal" userId="17e896ce-72c2-412a-9138-365a1d7cdbe2" providerId="ADAL" clId="{9FBF77C7-CFA7-4E3A-992C-E6B96D98C8C0}" dt="2023-06-14T12:08:10.035" v="1455" actId="2711"/>
          <ac:spMkLst>
            <pc:docMk/>
            <pc:sldMk cId="611627468" sldId="277"/>
            <ac:spMk id="28" creationId="{3CAD0D21-01D7-31F9-9ECF-FC0C307324E9}"/>
          </ac:spMkLst>
        </pc:spChg>
        <pc:spChg chg="add mod">
          <ac:chgData name="Dr. Riya Agrawal" userId="17e896ce-72c2-412a-9138-365a1d7cdbe2" providerId="ADAL" clId="{9FBF77C7-CFA7-4E3A-992C-E6B96D98C8C0}" dt="2023-06-14T12:08:10.035" v="1455" actId="2711"/>
          <ac:spMkLst>
            <pc:docMk/>
            <pc:sldMk cId="611627468" sldId="277"/>
            <ac:spMk id="29" creationId="{C459AA9B-5B1E-25B3-4D1B-DBF26F438F7D}"/>
          </ac:spMkLst>
        </pc:spChg>
        <pc:spChg chg="add del mod">
          <ac:chgData name="Dr. Riya Agrawal" userId="17e896ce-72c2-412a-9138-365a1d7cdbe2" providerId="ADAL" clId="{9FBF77C7-CFA7-4E3A-992C-E6B96D98C8C0}" dt="2023-06-16T18:17:02.241" v="6673" actId="478"/>
          <ac:spMkLst>
            <pc:docMk/>
            <pc:sldMk cId="611627468" sldId="277"/>
            <ac:spMk id="30" creationId="{681AAD14-8A32-2F19-B3BF-D90C12AAF319}"/>
          </ac:spMkLst>
        </pc:spChg>
        <pc:spChg chg="add mod">
          <ac:chgData name="Dr. Riya Agrawal" userId="17e896ce-72c2-412a-9138-365a1d7cdbe2" providerId="ADAL" clId="{9FBF77C7-CFA7-4E3A-992C-E6B96D98C8C0}" dt="2023-06-14T16:18:55.496" v="1924" actId="1076"/>
          <ac:spMkLst>
            <pc:docMk/>
            <pc:sldMk cId="611627468" sldId="277"/>
            <ac:spMk id="31" creationId="{D6D6E2C0-C49A-7421-297E-BCC289613BD4}"/>
          </ac:spMkLst>
        </pc:spChg>
        <pc:spChg chg="add mod">
          <ac:chgData name="Dr. Riya Agrawal" userId="17e896ce-72c2-412a-9138-365a1d7cdbe2" providerId="ADAL" clId="{9FBF77C7-CFA7-4E3A-992C-E6B96D98C8C0}" dt="2023-06-16T07:00:54.611" v="4578" actId="207"/>
          <ac:spMkLst>
            <pc:docMk/>
            <pc:sldMk cId="611627468" sldId="277"/>
            <ac:spMk id="32" creationId="{5116FEBA-7C73-D748-7045-5E8DC1E4FF39}"/>
          </ac:spMkLst>
        </pc:spChg>
        <pc:spChg chg="add mod">
          <ac:chgData name="Dr. Riya Agrawal" userId="17e896ce-72c2-412a-9138-365a1d7cdbe2" providerId="ADAL" clId="{9FBF77C7-CFA7-4E3A-992C-E6B96D98C8C0}" dt="2023-06-16T18:01:34.169" v="6574" actId="14100"/>
          <ac:spMkLst>
            <pc:docMk/>
            <pc:sldMk cId="611627468" sldId="277"/>
            <ac:spMk id="33" creationId="{F2BAE68E-040F-A7C5-9414-D6CFD7A62110}"/>
          </ac:spMkLst>
        </pc:spChg>
        <pc:spChg chg="add mod">
          <ac:chgData name="Dr. Riya Agrawal" userId="17e896ce-72c2-412a-9138-365a1d7cdbe2" providerId="ADAL" clId="{9FBF77C7-CFA7-4E3A-992C-E6B96D98C8C0}" dt="2023-06-16T18:24:07.823" v="6863" actId="14100"/>
          <ac:spMkLst>
            <pc:docMk/>
            <pc:sldMk cId="611627468" sldId="277"/>
            <ac:spMk id="34" creationId="{FC8C6D31-EEEE-1C50-5983-881FE77E63D1}"/>
          </ac:spMkLst>
        </pc:spChg>
        <pc:spChg chg="add mod">
          <ac:chgData name="Dr. Riya Agrawal" userId="17e896ce-72c2-412a-9138-365a1d7cdbe2" providerId="ADAL" clId="{9FBF77C7-CFA7-4E3A-992C-E6B96D98C8C0}" dt="2023-06-14T12:08:10.035" v="1455" actId="2711"/>
          <ac:spMkLst>
            <pc:docMk/>
            <pc:sldMk cId="611627468" sldId="277"/>
            <ac:spMk id="35" creationId="{4F3EB3A8-D0F2-1764-B171-DEC4B0F49082}"/>
          </ac:spMkLst>
        </pc:spChg>
        <pc:spChg chg="add mod">
          <ac:chgData name="Dr. Riya Agrawal" userId="17e896ce-72c2-412a-9138-365a1d7cdbe2" providerId="ADAL" clId="{9FBF77C7-CFA7-4E3A-992C-E6B96D98C8C0}" dt="2023-06-14T12:08:10.035" v="1455" actId="2711"/>
          <ac:spMkLst>
            <pc:docMk/>
            <pc:sldMk cId="611627468" sldId="277"/>
            <ac:spMk id="36" creationId="{89640D4F-AFA1-94D0-6120-F9C0C1840D8B}"/>
          </ac:spMkLst>
        </pc:spChg>
        <pc:spChg chg="add mod">
          <ac:chgData name="Dr. Riya Agrawal" userId="17e896ce-72c2-412a-9138-365a1d7cdbe2" providerId="ADAL" clId="{9FBF77C7-CFA7-4E3A-992C-E6B96D98C8C0}" dt="2023-06-14T12:08:10.035" v="1455" actId="2711"/>
          <ac:spMkLst>
            <pc:docMk/>
            <pc:sldMk cId="611627468" sldId="277"/>
            <ac:spMk id="37" creationId="{E3765662-57DE-779B-1C88-8CA6D56D5ED3}"/>
          </ac:spMkLst>
        </pc:spChg>
        <pc:spChg chg="add mod">
          <ac:chgData name="Dr. Riya Agrawal" userId="17e896ce-72c2-412a-9138-365a1d7cdbe2" providerId="ADAL" clId="{9FBF77C7-CFA7-4E3A-992C-E6B96D98C8C0}" dt="2023-06-14T12:08:10.035" v="1455" actId="2711"/>
          <ac:spMkLst>
            <pc:docMk/>
            <pc:sldMk cId="611627468" sldId="277"/>
            <ac:spMk id="38" creationId="{0C5A93B2-EAE0-9E8C-0FDF-A46969F874E1}"/>
          </ac:spMkLst>
        </pc:spChg>
        <pc:spChg chg="add del mod">
          <ac:chgData name="Dr. Riya Agrawal" userId="17e896ce-72c2-412a-9138-365a1d7cdbe2" providerId="ADAL" clId="{9FBF77C7-CFA7-4E3A-992C-E6B96D98C8C0}" dt="2023-06-14T11:31:00.285" v="1134" actId="478"/>
          <ac:spMkLst>
            <pc:docMk/>
            <pc:sldMk cId="611627468" sldId="277"/>
            <ac:spMk id="39" creationId="{F9A00E58-893A-682A-8128-48ECD8E7AE5F}"/>
          </ac:spMkLst>
        </pc:spChg>
        <pc:spChg chg="add mod">
          <ac:chgData name="Dr. Riya Agrawal" userId="17e896ce-72c2-412a-9138-365a1d7cdbe2" providerId="ADAL" clId="{9FBF77C7-CFA7-4E3A-992C-E6B96D98C8C0}" dt="2023-06-14T12:08:10.035" v="1455" actId="2711"/>
          <ac:spMkLst>
            <pc:docMk/>
            <pc:sldMk cId="611627468" sldId="277"/>
            <ac:spMk id="40" creationId="{1A2C8EDF-5C16-9FCE-989E-BC71250078FE}"/>
          </ac:spMkLst>
        </pc:spChg>
        <pc:spChg chg="add mod">
          <ac:chgData name="Dr. Riya Agrawal" userId="17e896ce-72c2-412a-9138-365a1d7cdbe2" providerId="ADAL" clId="{9FBF77C7-CFA7-4E3A-992C-E6B96D98C8C0}" dt="2023-06-14T12:08:10.035" v="1455" actId="2711"/>
          <ac:spMkLst>
            <pc:docMk/>
            <pc:sldMk cId="611627468" sldId="277"/>
            <ac:spMk id="41" creationId="{052B8F58-B740-7DE0-C645-F075C8F07BE3}"/>
          </ac:spMkLst>
        </pc:spChg>
        <pc:spChg chg="add del mod">
          <ac:chgData name="Dr. Riya Agrawal" userId="17e896ce-72c2-412a-9138-365a1d7cdbe2" providerId="ADAL" clId="{9FBF77C7-CFA7-4E3A-992C-E6B96D98C8C0}" dt="2023-06-14T11:30:56.220" v="1133" actId="478"/>
          <ac:spMkLst>
            <pc:docMk/>
            <pc:sldMk cId="611627468" sldId="277"/>
            <ac:spMk id="42" creationId="{43360055-175A-B4BA-171E-51E63EA0ED8A}"/>
          </ac:spMkLst>
        </pc:spChg>
        <pc:spChg chg="add mod">
          <ac:chgData name="Dr. Riya Agrawal" userId="17e896ce-72c2-412a-9138-365a1d7cdbe2" providerId="ADAL" clId="{9FBF77C7-CFA7-4E3A-992C-E6B96D98C8C0}" dt="2023-06-16T15:30:16.566" v="4726" actId="20577"/>
          <ac:spMkLst>
            <pc:docMk/>
            <pc:sldMk cId="611627468" sldId="277"/>
            <ac:spMk id="43" creationId="{1FC19828-7458-C9B2-49BF-C2FD686213E7}"/>
          </ac:spMkLst>
        </pc:spChg>
        <pc:spChg chg="add mod">
          <ac:chgData name="Dr. Riya Agrawal" userId="17e896ce-72c2-412a-9138-365a1d7cdbe2" providerId="ADAL" clId="{9FBF77C7-CFA7-4E3A-992C-E6B96D98C8C0}" dt="2023-06-16T07:01:04.626" v="4579" actId="207"/>
          <ac:spMkLst>
            <pc:docMk/>
            <pc:sldMk cId="611627468" sldId="277"/>
            <ac:spMk id="45" creationId="{10824D7B-DE50-D683-7459-B035CA8EBE51}"/>
          </ac:spMkLst>
        </pc:spChg>
        <pc:spChg chg="add del mod">
          <ac:chgData name="Dr. Riya Agrawal" userId="17e896ce-72c2-412a-9138-365a1d7cdbe2" providerId="ADAL" clId="{9FBF77C7-CFA7-4E3A-992C-E6B96D98C8C0}" dt="2023-06-14T11:30:26.678" v="1128" actId="478"/>
          <ac:spMkLst>
            <pc:docMk/>
            <pc:sldMk cId="611627468" sldId="277"/>
            <ac:spMk id="46" creationId="{A0300BC0-264F-9141-0329-B03AC9553D85}"/>
          </ac:spMkLst>
        </pc:spChg>
        <pc:spChg chg="add del mod">
          <ac:chgData name="Dr. Riya Agrawal" userId="17e896ce-72c2-412a-9138-365a1d7cdbe2" providerId="ADAL" clId="{9FBF77C7-CFA7-4E3A-992C-E6B96D98C8C0}" dt="2023-06-14T11:30:31.971" v="1129" actId="478"/>
          <ac:spMkLst>
            <pc:docMk/>
            <pc:sldMk cId="611627468" sldId="277"/>
            <ac:spMk id="47" creationId="{BF63184D-8C90-0D02-3950-4458D3CB6564}"/>
          </ac:spMkLst>
        </pc:spChg>
        <pc:picChg chg="add del mod">
          <ac:chgData name="Dr. Riya Agrawal" userId="17e896ce-72c2-412a-9138-365a1d7cdbe2" providerId="ADAL" clId="{9FBF77C7-CFA7-4E3A-992C-E6B96D98C8C0}" dt="2023-06-14T11:31:14.800" v="1138" actId="478"/>
          <ac:picMkLst>
            <pc:docMk/>
            <pc:sldMk cId="611627468" sldId="277"/>
            <ac:picMk id="16" creationId="{212120A6-4FF1-E3B6-7522-1951EB28A2D8}"/>
          </ac:picMkLst>
        </pc:picChg>
        <pc:cxnChg chg="add mod">
          <ac:chgData name="Dr. Riya Agrawal" userId="17e896ce-72c2-412a-9138-365a1d7cdbe2" providerId="ADAL" clId="{9FBF77C7-CFA7-4E3A-992C-E6B96D98C8C0}" dt="2023-06-16T06:57:23.685" v="4553" actId="208"/>
          <ac:cxnSpMkLst>
            <pc:docMk/>
            <pc:sldMk cId="611627468" sldId="277"/>
            <ac:cxnSpMk id="4" creationId="{03969A28-4671-DE18-4F14-04E7E2DDDF1E}"/>
          </ac:cxnSpMkLst>
        </pc:cxnChg>
        <pc:cxnChg chg="add del mod">
          <ac:chgData name="Dr. Riya Agrawal" userId="17e896ce-72c2-412a-9138-365a1d7cdbe2" providerId="ADAL" clId="{9FBF77C7-CFA7-4E3A-992C-E6B96D98C8C0}" dt="2023-06-14T11:30:38.046" v="1131" actId="478"/>
          <ac:cxnSpMkLst>
            <pc:docMk/>
            <pc:sldMk cId="611627468" sldId="277"/>
            <ac:cxnSpMk id="44" creationId="{8C5E6295-757C-48E4-AACD-E204CA94C17C}"/>
          </ac:cxnSpMkLst>
        </pc:cxnChg>
        <pc:cxnChg chg="add del mod">
          <ac:chgData name="Dr. Riya Agrawal" userId="17e896ce-72c2-412a-9138-365a1d7cdbe2" providerId="ADAL" clId="{9FBF77C7-CFA7-4E3A-992C-E6B96D98C8C0}" dt="2023-06-14T11:30:35.060" v="1130" actId="478"/>
          <ac:cxnSpMkLst>
            <pc:docMk/>
            <pc:sldMk cId="611627468" sldId="277"/>
            <ac:cxnSpMk id="48" creationId="{D8177A99-52B3-84BE-A767-89EA56A00823}"/>
          </ac:cxnSpMkLst>
        </pc:cxnChg>
      </pc:sldChg>
      <pc:sldChg chg="addSp delSp modSp new mod ord modNotesTx">
        <pc:chgData name="Dr. Riya Agrawal" userId="17e896ce-72c2-412a-9138-365a1d7cdbe2" providerId="ADAL" clId="{9FBF77C7-CFA7-4E3A-992C-E6B96D98C8C0}" dt="2023-06-16T19:07:25.017" v="7028" actId="20577"/>
        <pc:sldMkLst>
          <pc:docMk/>
          <pc:sldMk cId="2287623060" sldId="278"/>
        </pc:sldMkLst>
        <pc:spChg chg="add del mod">
          <ac:chgData name="Dr. Riya Agrawal" userId="17e896ce-72c2-412a-9138-365a1d7cdbe2" providerId="ADAL" clId="{9FBF77C7-CFA7-4E3A-992C-E6B96D98C8C0}" dt="2023-06-16T18:52:54.698" v="6968" actId="478"/>
          <ac:spMkLst>
            <pc:docMk/>
            <pc:sldMk cId="2287623060" sldId="278"/>
            <ac:spMk id="2" creationId="{A173D4BD-AB82-16BF-01DF-807284B75F45}"/>
          </ac:spMkLst>
        </pc:spChg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2287623060" sldId="278"/>
            <ac:spMk id="3" creationId="{E48539E8-1630-6B7F-2F26-0B8BD48C8EC3}"/>
          </ac:spMkLst>
        </pc:spChg>
        <pc:spChg chg="add mod">
          <ac:chgData name="Dr. Riya Agrawal" userId="17e896ce-72c2-412a-9138-365a1d7cdbe2" providerId="ADAL" clId="{9FBF77C7-CFA7-4E3A-992C-E6B96D98C8C0}" dt="2023-06-16T19:07:25.017" v="7028" actId="20577"/>
          <ac:spMkLst>
            <pc:docMk/>
            <pc:sldMk cId="2287623060" sldId="278"/>
            <ac:spMk id="5" creationId="{1EE392E3-2816-03A5-1F2B-1EF8E2099EF2}"/>
          </ac:spMkLst>
        </pc:spChg>
        <pc:spChg chg="add del mod">
          <ac:chgData name="Dr. Riya Agrawal" userId="17e896ce-72c2-412a-9138-365a1d7cdbe2" providerId="ADAL" clId="{9FBF77C7-CFA7-4E3A-992C-E6B96D98C8C0}" dt="2023-06-14T12:26:56.424" v="1527"/>
          <ac:spMkLst>
            <pc:docMk/>
            <pc:sldMk cId="2287623060" sldId="278"/>
            <ac:spMk id="6" creationId="{0DE5EFF1-3398-A622-4E64-6D2A253CCE8D}"/>
          </ac:spMkLst>
        </pc:spChg>
        <pc:spChg chg="add mod">
          <ac:chgData name="Dr. Riya Agrawal" userId="17e896ce-72c2-412a-9138-365a1d7cdbe2" providerId="ADAL" clId="{9FBF77C7-CFA7-4E3A-992C-E6B96D98C8C0}" dt="2023-06-14T17:39:22.249" v="2849" actId="2711"/>
          <ac:spMkLst>
            <pc:docMk/>
            <pc:sldMk cId="2287623060" sldId="278"/>
            <ac:spMk id="7" creationId="{3677409B-8241-AC7F-0FC0-D2039DF4DCE2}"/>
          </ac:spMkLst>
        </pc:spChg>
        <pc:spChg chg="add mod">
          <ac:chgData name="Dr. Riya Agrawal" userId="17e896ce-72c2-412a-9138-365a1d7cdbe2" providerId="ADAL" clId="{9FBF77C7-CFA7-4E3A-992C-E6B96D98C8C0}" dt="2023-06-14T16:54:25.546" v="2297" actId="113"/>
          <ac:spMkLst>
            <pc:docMk/>
            <pc:sldMk cId="2287623060" sldId="278"/>
            <ac:spMk id="15" creationId="{B177925E-A9C3-D401-07E1-9622895F039B}"/>
          </ac:spMkLst>
        </pc:spChg>
        <pc:cxnChg chg="add del">
          <ac:chgData name="Dr. Riya Agrawal" userId="17e896ce-72c2-412a-9138-365a1d7cdbe2" providerId="ADAL" clId="{9FBF77C7-CFA7-4E3A-992C-E6B96D98C8C0}" dt="2023-06-14T16:27:37.827" v="2039" actId="478"/>
          <ac:cxnSpMkLst>
            <pc:docMk/>
            <pc:sldMk cId="2287623060" sldId="278"/>
            <ac:cxnSpMk id="6" creationId="{D56CEF61-3C40-23EF-D7F4-C4BA368A0EB2}"/>
          </ac:cxnSpMkLst>
        </pc:cxnChg>
        <pc:cxnChg chg="add mod">
          <ac:chgData name="Dr. Riya Agrawal" userId="17e896ce-72c2-412a-9138-365a1d7cdbe2" providerId="ADAL" clId="{9FBF77C7-CFA7-4E3A-992C-E6B96D98C8C0}" dt="2023-06-14T16:28:51.461" v="2046" actId="208"/>
          <ac:cxnSpMkLst>
            <pc:docMk/>
            <pc:sldMk cId="2287623060" sldId="278"/>
            <ac:cxnSpMk id="9" creationId="{855BB2D7-82CE-CEFE-D606-CB1B2AB7DAB6}"/>
          </ac:cxnSpMkLst>
        </pc:cxnChg>
        <pc:cxnChg chg="add mod">
          <ac:chgData name="Dr. Riya Agrawal" userId="17e896ce-72c2-412a-9138-365a1d7cdbe2" providerId="ADAL" clId="{9FBF77C7-CFA7-4E3A-992C-E6B96D98C8C0}" dt="2023-06-14T16:28:46.270" v="2045" actId="208"/>
          <ac:cxnSpMkLst>
            <pc:docMk/>
            <pc:sldMk cId="2287623060" sldId="278"/>
            <ac:cxnSpMk id="11" creationId="{F5F8A84F-444B-3E59-5672-DA6EB0110330}"/>
          </ac:cxnSpMkLst>
        </pc:cxnChg>
        <pc:cxnChg chg="add mod">
          <ac:chgData name="Dr. Riya Agrawal" userId="17e896ce-72c2-412a-9138-365a1d7cdbe2" providerId="ADAL" clId="{9FBF77C7-CFA7-4E3A-992C-E6B96D98C8C0}" dt="2023-06-14T16:53:45.811" v="2286" actId="208"/>
          <ac:cxnSpMkLst>
            <pc:docMk/>
            <pc:sldMk cId="2287623060" sldId="278"/>
            <ac:cxnSpMk id="13" creationId="{18263E45-D7B8-8EB0-3E4F-212E341A7328}"/>
          </ac:cxnSpMkLst>
        </pc:cxnChg>
      </pc:sldChg>
      <pc:sldChg chg="addSp delSp modSp new mod ord modNotesTx">
        <pc:chgData name="Dr. Riya Agrawal" userId="17e896ce-72c2-412a-9138-365a1d7cdbe2" providerId="ADAL" clId="{9FBF77C7-CFA7-4E3A-992C-E6B96D98C8C0}" dt="2023-06-16T18:53:08.014" v="6971" actId="478"/>
        <pc:sldMkLst>
          <pc:docMk/>
          <pc:sldMk cId="2876927718" sldId="279"/>
        </pc:sldMkLst>
        <pc:spChg chg="del mod">
          <ac:chgData name="Dr. Riya Agrawal" userId="17e896ce-72c2-412a-9138-365a1d7cdbe2" providerId="ADAL" clId="{9FBF77C7-CFA7-4E3A-992C-E6B96D98C8C0}" dt="2023-06-16T18:53:08.014" v="6971" actId="478"/>
          <ac:spMkLst>
            <pc:docMk/>
            <pc:sldMk cId="2876927718" sldId="279"/>
            <ac:spMk id="2" creationId="{281D9588-3CC4-2D9F-76E6-D2F8BBB87CFD}"/>
          </ac:spMkLst>
        </pc:spChg>
        <pc:spChg chg="mod">
          <ac:chgData name="Dr. Riya Agrawal" userId="17e896ce-72c2-412a-9138-365a1d7cdbe2" providerId="ADAL" clId="{9FBF77C7-CFA7-4E3A-992C-E6B96D98C8C0}" dt="2023-06-14T19:00:24.122" v="3142"/>
          <ac:spMkLst>
            <pc:docMk/>
            <pc:sldMk cId="2876927718" sldId="279"/>
            <ac:spMk id="3" creationId="{4AF425D8-9686-2DA5-355D-1B4560C1E586}"/>
          </ac:spMkLst>
        </pc:spChg>
        <pc:spChg chg="add del">
          <ac:chgData name="Dr. Riya Agrawal" userId="17e896ce-72c2-412a-9138-365a1d7cdbe2" providerId="ADAL" clId="{9FBF77C7-CFA7-4E3A-992C-E6B96D98C8C0}" dt="2023-06-14T12:37:21.253" v="1601" actId="22"/>
          <ac:spMkLst>
            <pc:docMk/>
            <pc:sldMk cId="2876927718" sldId="279"/>
            <ac:spMk id="5" creationId="{E84289AF-EB95-19B0-B342-5F7F1FA7F648}"/>
          </ac:spMkLst>
        </pc:spChg>
        <pc:spChg chg="add mod">
          <ac:chgData name="Dr. Riya Agrawal" userId="17e896ce-72c2-412a-9138-365a1d7cdbe2" providerId="ADAL" clId="{9FBF77C7-CFA7-4E3A-992C-E6B96D98C8C0}" dt="2023-06-14T16:52:16.928" v="2270" actId="113"/>
          <ac:spMkLst>
            <pc:docMk/>
            <pc:sldMk cId="2876927718" sldId="279"/>
            <ac:spMk id="6" creationId="{83075DCC-0433-D87B-02B0-BD788E9937FD}"/>
          </ac:spMkLst>
        </pc:spChg>
        <pc:spChg chg="add mod">
          <ac:chgData name="Dr. Riya Agrawal" userId="17e896ce-72c2-412a-9138-365a1d7cdbe2" providerId="ADAL" clId="{9FBF77C7-CFA7-4E3A-992C-E6B96D98C8C0}" dt="2023-06-15T11:27:37.735" v="3904" actId="113"/>
          <ac:spMkLst>
            <pc:docMk/>
            <pc:sldMk cId="2876927718" sldId="279"/>
            <ac:spMk id="7" creationId="{34F98D3F-AB69-ABE9-A1D3-152495A42B18}"/>
          </ac:spMkLst>
        </pc:spChg>
        <pc:spChg chg="add del mod">
          <ac:chgData name="Dr. Riya Agrawal" userId="17e896ce-72c2-412a-9138-365a1d7cdbe2" providerId="ADAL" clId="{9FBF77C7-CFA7-4E3A-992C-E6B96D98C8C0}" dt="2023-06-15T11:37:13.601" v="3938" actId="20577"/>
          <ac:spMkLst>
            <pc:docMk/>
            <pc:sldMk cId="2876927718" sldId="279"/>
            <ac:spMk id="9" creationId="{C12BC27E-43ED-9C94-7BAA-2B759CBF06E8}"/>
          </ac:spMkLst>
        </pc:spChg>
        <pc:spChg chg="add del mod">
          <ac:chgData name="Dr. Riya Agrawal" userId="17e896ce-72c2-412a-9138-365a1d7cdbe2" providerId="ADAL" clId="{9FBF77C7-CFA7-4E3A-992C-E6B96D98C8C0}" dt="2023-06-14T12:43:43.843" v="1703"/>
          <ac:spMkLst>
            <pc:docMk/>
            <pc:sldMk cId="2876927718" sldId="279"/>
            <ac:spMk id="10" creationId="{B23782B1-5A2B-F154-88FE-BBC6B4954EEA}"/>
          </ac:spMkLst>
        </pc:spChg>
        <pc:spChg chg="add mod">
          <ac:chgData name="Dr. Riya Agrawal" userId="17e896ce-72c2-412a-9138-365a1d7cdbe2" providerId="ADAL" clId="{9FBF77C7-CFA7-4E3A-992C-E6B96D98C8C0}" dt="2023-06-16T06:47:55.955" v="4489" actId="404"/>
          <ac:spMkLst>
            <pc:docMk/>
            <pc:sldMk cId="2876927718" sldId="279"/>
            <ac:spMk id="11" creationId="{D40A144A-01FF-21BA-BF4B-70E235385C35}"/>
          </ac:spMkLst>
        </pc:spChg>
        <pc:cxnChg chg="add mod">
          <ac:chgData name="Dr. Riya Agrawal" userId="17e896ce-72c2-412a-9138-365a1d7cdbe2" providerId="ADAL" clId="{9FBF77C7-CFA7-4E3A-992C-E6B96D98C8C0}" dt="2023-06-14T16:51:53.562" v="2258" actId="208"/>
          <ac:cxnSpMkLst>
            <pc:docMk/>
            <pc:sldMk cId="2876927718" sldId="279"/>
            <ac:cxnSpMk id="5" creationId="{B7B90269-B0C6-E15F-CAB2-9030EF404E5A}"/>
          </ac:cxnSpMkLst>
        </pc:cxnChg>
        <pc:cxnChg chg="add mod">
          <ac:chgData name="Dr. Riya Agrawal" userId="17e896ce-72c2-412a-9138-365a1d7cdbe2" providerId="ADAL" clId="{9FBF77C7-CFA7-4E3A-992C-E6B96D98C8C0}" dt="2023-06-14T17:46:01.834" v="2870" actId="1076"/>
          <ac:cxnSpMkLst>
            <pc:docMk/>
            <pc:sldMk cId="2876927718" sldId="279"/>
            <ac:cxnSpMk id="10" creationId="{31F6834B-E719-BA35-77E0-AB6A39E9F082}"/>
          </ac:cxnSpMkLst>
        </pc:cxnChg>
        <pc:cxnChg chg="add mod">
          <ac:chgData name="Dr. Riya Agrawal" userId="17e896ce-72c2-412a-9138-365a1d7cdbe2" providerId="ADAL" clId="{9FBF77C7-CFA7-4E3A-992C-E6B96D98C8C0}" dt="2023-06-14T17:46:40.638" v="2872" actId="14100"/>
          <ac:cxnSpMkLst>
            <pc:docMk/>
            <pc:sldMk cId="2876927718" sldId="279"/>
            <ac:cxnSpMk id="15" creationId="{85E88E75-FB88-5CA1-A3B3-BD4FBC485220}"/>
          </ac:cxnSpMkLst>
        </pc:cxnChg>
      </pc:sldChg>
      <pc:sldChg chg="addSp delSp modSp new del mod modClrScheme chgLayout">
        <pc:chgData name="Dr. Riya Agrawal" userId="17e896ce-72c2-412a-9138-365a1d7cdbe2" providerId="ADAL" clId="{9FBF77C7-CFA7-4E3A-992C-E6B96D98C8C0}" dt="2023-06-14T18:42:44.699" v="2996" actId="47"/>
        <pc:sldMkLst>
          <pc:docMk/>
          <pc:sldMk cId="769091484" sldId="280"/>
        </pc:sldMkLst>
        <pc:spChg chg="del">
          <ac:chgData name="Dr. Riya Agrawal" userId="17e896ce-72c2-412a-9138-365a1d7cdbe2" providerId="ADAL" clId="{9FBF77C7-CFA7-4E3A-992C-E6B96D98C8C0}" dt="2023-06-14T18:21:41.002" v="2874" actId="700"/>
          <ac:spMkLst>
            <pc:docMk/>
            <pc:sldMk cId="769091484" sldId="280"/>
            <ac:spMk id="2" creationId="{7E5F9693-415A-ED8E-741A-943D51ABC043}"/>
          </ac:spMkLst>
        </pc:spChg>
        <pc:spChg chg="del">
          <ac:chgData name="Dr. Riya Agrawal" userId="17e896ce-72c2-412a-9138-365a1d7cdbe2" providerId="ADAL" clId="{9FBF77C7-CFA7-4E3A-992C-E6B96D98C8C0}" dt="2023-06-14T18:21:41.002" v="2874" actId="700"/>
          <ac:spMkLst>
            <pc:docMk/>
            <pc:sldMk cId="769091484" sldId="280"/>
            <ac:spMk id="3" creationId="{43176432-35EE-3DBD-F09E-85483830AD76}"/>
          </ac:spMkLst>
        </pc:spChg>
        <pc:spChg chg="mod ord">
          <ac:chgData name="Dr. Riya Agrawal" userId="17e896ce-72c2-412a-9138-365a1d7cdbe2" providerId="ADAL" clId="{9FBF77C7-CFA7-4E3A-992C-E6B96D98C8C0}" dt="2023-06-14T18:21:41.002" v="2874" actId="700"/>
          <ac:spMkLst>
            <pc:docMk/>
            <pc:sldMk cId="769091484" sldId="280"/>
            <ac:spMk id="4" creationId="{02D8EEE4-2D44-4BF4-81E1-9931D2D242A7}"/>
          </ac:spMkLst>
        </pc:spChg>
        <pc:spChg chg="mod ord">
          <ac:chgData name="Dr. Riya Agrawal" userId="17e896ce-72c2-412a-9138-365a1d7cdbe2" providerId="ADAL" clId="{9FBF77C7-CFA7-4E3A-992C-E6B96D98C8C0}" dt="2023-06-14T18:21:41.002" v="2874" actId="700"/>
          <ac:spMkLst>
            <pc:docMk/>
            <pc:sldMk cId="769091484" sldId="280"/>
            <ac:spMk id="5" creationId="{2E3DD4F2-0E8D-57F9-CD55-12D0EC85C099}"/>
          </ac:spMkLst>
        </pc:spChg>
        <pc:spChg chg="add del mod">
          <ac:chgData name="Dr. Riya Agrawal" userId="17e896ce-72c2-412a-9138-365a1d7cdbe2" providerId="ADAL" clId="{9FBF77C7-CFA7-4E3A-992C-E6B96D98C8C0}" dt="2023-06-14T18:30:05.167" v="2901" actId="478"/>
          <ac:spMkLst>
            <pc:docMk/>
            <pc:sldMk cId="769091484" sldId="280"/>
            <ac:spMk id="7" creationId="{B72F6D6A-292F-D5D9-12C2-B7C7FD0247BC}"/>
          </ac:spMkLst>
        </pc:spChg>
        <pc:spChg chg="add del mod">
          <ac:chgData name="Dr. Riya Agrawal" userId="17e896ce-72c2-412a-9138-365a1d7cdbe2" providerId="ADAL" clId="{9FBF77C7-CFA7-4E3A-992C-E6B96D98C8C0}" dt="2023-06-14T18:38:07.049" v="2915" actId="478"/>
          <ac:spMkLst>
            <pc:docMk/>
            <pc:sldMk cId="769091484" sldId="280"/>
            <ac:spMk id="8" creationId="{A85AA8DF-028B-72B8-110A-7D7DD1D49B97}"/>
          </ac:spMkLst>
        </pc:spChg>
      </pc:sldChg>
      <pc:sldChg chg="addSp delSp modSp new mod ord modClrScheme delAnim modAnim chgLayout">
        <pc:chgData name="Dr. Riya Agrawal" userId="17e896ce-72c2-412a-9138-365a1d7cdbe2" providerId="ADAL" clId="{9FBF77C7-CFA7-4E3A-992C-E6B96D98C8C0}" dt="2023-06-16T18:25:01.333" v="6865" actId="478"/>
        <pc:sldMkLst>
          <pc:docMk/>
          <pc:sldMk cId="2598898223" sldId="280"/>
        </pc:sldMkLst>
        <pc:spChg chg="del">
          <ac:chgData name="Dr. Riya Agrawal" userId="17e896ce-72c2-412a-9138-365a1d7cdbe2" providerId="ADAL" clId="{9FBF77C7-CFA7-4E3A-992C-E6B96D98C8C0}" dt="2023-06-15T05:16:12.315" v="3148" actId="700"/>
          <ac:spMkLst>
            <pc:docMk/>
            <pc:sldMk cId="2598898223" sldId="280"/>
            <ac:spMk id="2" creationId="{23A62EC7-ADCF-21A1-4333-91CA93CC90F9}"/>
          </ac:spMkLst>
        </pc:spChg>
        <pc:spChg chg="del">
          <ac:chgData name="Dr. Riya Agrawal" userId="17e896ce-72c2-412a-9138-365a1d7cdbe2" providerId="ADAL" clId="{9FBF77C7-CFA7-4E3A-992C-E6B96D98C8C0}" dt="2023-06-15T05:16:12.315" v="3148" actId="700"/>
          <ac:spMkLst>
            <pc:docMk/>
            <pc:sldMk cId="2598898223" sldId="280"/>
            <ac:spMk id="3" creationId="{8B782E43-DD39-C4A6-0D5E-ECCC1ECE0834}"/>
          </ac:spMkLst>
        </pc:spChg>
        <pc:spChg chg="del mod ord">
          <ac:chgData name="Dr. Riya Agrawal" userId="17e896ce-72c2-412a-9138-365a1d7cdbe2" providerId="ADAL" clId="{9FBF77C7-CFA7-4E3A-992C-E6B96D98C8C0}" dt="2023-06-15T05:16:24.298" v="3150" actId="478"/>
          <ac:spMkLst>
            <pc:docMk/>
            <pc:sldMk cId="2598898223" sldId="280"/>
            <ac:spMk id="4" creationId="{1584412B-C081-6FE9-A89B-3E9138CC2B9A}"/>
          </ac:spMkLst>
        </pc:spChg>
        <pc:spChg chg="mod ord">
          <ac:chgData name="Dr. Riya Agrawal" userId="17e896ce-72c2-412a-9138-365a1d7cdbe2" providerId="ADAL" clId="{9FBF77C7-CFA7-4E3A-992C-E6B96D98C8C0}" dt="2023-06-15T05:16:12.315" v="3148" actId="700"/>
          <ac:spMkLst>
            <pc:docMk/>
            <pc:sldMk cId="2598898223" sldId="280"/>
            <ac:spMk id="5" creationId="{EC96900A-6E70-5148-5630-024E7140EC4C}"/>
          </ac:spMkLst>
        </pc:spChg>
        <pc:spChg chg="add del mod">
          <ac:chgData name="Dr. Riya Agrawal" userId="17e896ce-72c2-412a-9138-365a1d7cdbe2" providerId="ADAL" clId="{9FBF77C7-CFA7-4E3A-992C-E6B96D98C8C0}" dt="2023-06-16T18:24:58.038" v="6864" actId="478"/>
          <ac:spMkLst>
            <pc:docMk/>
            <pc:sldMk cId="2598898223" sldId="280"/>
            <ac:spMk id="8" creationId="{9FB87511-A65E-5D84-EB95-08809C715BDB}"/>
          </ac:spMkLst>
        </pc:spChg>
        <pc:spChg chg="add del mod">
          <ac:chgData name="Dr. Riya Agrawal" userId="17e896ce-72c2-412a-9138-365a1d7cdbe2" providerId="ADAL" clId="{9FBF77C7-CFA7-4E3A-992C-E6B96D98C8C0}" dt="2023-06-16T18:25:01.333" v="6865" actId="478"/>
          <ac:spMkLst>
            <pc:docMk/>
            <pc:sldMk cId="2598898223" sldId="280"/>
            <ac:spMk id="9" creationId="{A6AEC05D-A40D-0AA6-2968-CA8D0EDADF70}"/>
          </ac:spMkLst>
        </pc:spChg>
        <pc:picChg chg="add mod">
          <ac:chgData name="Dr. Riya Agrawal" userId="17e896ce-72c2-412a-9138-365a1d7cdbe2" providerId="ADAL" clId="{9FBF77C7-CFA7-4E3A-992C-E6B96D98C8C0}" dt="2023-06-15T05:16:57.776" v="3156" actId="14100"/>
          <ac:picMkLst>
            <pc:docMk/>
            <pc:sldMk cId="2598898223" sldId="280"/>
            <ac:picMk id="7" creationId="{F7FD2C2D-D4F9-292E-1371-070499CB4800}"/>
          </ac:picMkLst>
        </pc:picChg>
      </pc:sldChg>
      <pc:sldChg chg="addSp delSp modSp new mod">
        <pc:chgData name="Dr. Riya Agrawal" userId="17e896ce-72c2-412a-9138-365a1d7cdbe2" providerId="ADAL" clId="{9FBF77C7-CFA7-4E3A-992C-E6B96D98C8C0}" dt="2023-06-16T17:04:11.210" v="5720" actId="403"/>
        <pc:sldMkLst>
          <pc:docMk/>
          <pc:sldMk cId="1507708285" sldId="281"/>
        </pc:sldMkLst>
        <pc:spChg chg="del">
          <ac:chgData name="Dr. Riya Agrawal" userId="17e896ce-72c2-412a-9138-365a1d7cdbe2" providerId="ADAL" clId="{9FBF77C7-CFA7-4E3A-992C-E6B96D98C8C0}" dt="2023-06-16T15:26:34.623" v="4674" actId="478"/>
          <ac:spMkLst>
            <pc:docMk/>
            <pc:sldMk cId="1507708285" sldId="281"/>
            <ac:spMk id="2" creationId="{8BBF5348-83B6-9EA5-7C40-B84A9FF529DA}"/>
          </ac:spMkLst>
        </pc:spChg>
        <pc:spChg chg="del">
          <ac:chgData name="Dr. Riya Agrawal" userId="17e896ce-72c2-412a-9138-365a1d7cdbe2" providerId="ADAL" clId="{9FBF77C7-CFA7-4E3A-992C-E6B96D98C8C0}" dt="2023-06-16T15:26:39.363" v="4675" actId="478"/>
          <ac:spMkLst>
            <pc:docMk/>
            <pc:sldMk cId="1507708285" sldId="281"/>
            <ac:spMk id="3" creationId="{5301BFA2-C5F6-6DC4-9371-698D4953C498}"/>
          </ac:spMkLst>
        </pc:spChg>
        <pc:spChg chg="del">
          <ac:chgData name="Dr. Riya Agrawal" userId="17e896ce-72c2-412a-9138-365a1d7cdbe2" providerId="ADAL" clId="{9FBF77C7-CFA7-4E3A-992C-E6B96D98C8C0}" dt="2023-06-16T15:26:46.305" v="4677" actId="478"/>
          <ac:spMkLst>
            <pc:docMk/>
            <pc:sldMk cId="1507708285" sldId="281"/>
            <ac:spMk id="4" creationId="{6A8457A0-45D9-15AC-5C07-37E3E8DE62FA}"/>
          </ac:spMkLst>
        </pc:spChg>
        <pc:spChg chg="add mod">
          <ac:chgData name="Dr. Riya Agrawal" userId="17e896ce-72c2-412a-9138-365a1d7cdbe2" providerId="ADAL" clId="{9FBF77C7-CFA7-4E3A-992C-E6B96D98C8C0}" dt="2023-06-16T17:04:11.210" v="5720" actId="403"/>
          <ac:spMkLst>
            <pc:docMk/>
            <pc:sldMk cId="1507708285" sldId="281"/>
            <ac:spMk id="6" creationId="{F010606C-B350-2939-1358-F6DBF7891EC5}"/>
          </ac:spMkLst>
        </pc:spChg>
        <pc:spChg chg="add mod">
          <ac:chgData name="Dr. Riya Agrawal" userId="17e896ce-72c2-412a-9138-365a1d7cdbe2" providerId="ADAL" clId="{9FBF77C7-CFA7-4E3A-992C-E6B96D98C8C0}" dt="2023-06-16T17:04:03.806" v="5719" actId="14100"/>
          <ac:spMkLst>
            <pc:docMk/>
            <pc:sldMk cId="1507708285" sldId="281"/>
            <ac:spMk id="7" creationId="{8092CE1E-535F-78B5-D250-D97283AE256C}"/>
          </ac:spMkLst>
        </pc:spChg>
        <pc:spChg chg="add del mod">
          <ac:chgData name="Dr. Riya Agrawal" userId="17e896ce-72c2-412a-9138-365a1d7cdbe2" providerId="ADAL" clId="{9FBF77C7-CFA7-4E3A-992C-E6B96D98C8C0}" dt="2023-06-16T17:03:45.977" v="5717" actId="14100"/>
          <ac:spMkLst>
            <pc:docMk/>
            <pc:sldMk cId="1507708285" sldId="281"/>
            <ac:spMk id="8" creationId="{0E1D5E03-0B1F-98DC-0706-56ECE0B84158}"/>
          </ac:spMkLst>
        </pc:spChg>
      </pc:sldChg>
      <pc:sldChg chg="addSp delSp modSp new del mod modClrScheme chgLayout">
        <pc:chgData name="Dr. Riya Agrawal" userId="17e896ce-72c2-412a-9138-365a1d7cdbe2" providerId="ADAL" clId="{9FBF77C7-CFA7-4E3A-992C-E6B96D98C8C0}" dt="2023-06-16T05:59:25.779" v="4244" actId="47"/>
        <pc:sldMkLst>
          <pc:docMk/>
          <pc:sldMk cId="2461736382" sldId="281"/>
        </pc:sldMkLst>
        <pc:spChg chg="del">
          <ac:chgData name="Dr. Riya Agrawal" userId="17e896ce-72c2-412a-9138-365a1d7cdbe2" providerId="ADAL" clId="{9FBF77C7-CFA7-4E3A-992C-E6B96D98C8C0}" dt="2023-06-15T10:06:26.843" v="3439" actId="700"/>
          <ac:spMkLst>
            <pc:docMk/>
            <pc:sldMk cId="2461736382" sldId="281"/>
            <ac:spMk id="2" creationId="{170FFDF8-E490-4432-72B8-D4633E3211E5}"/>
          </ac:spMkLst>
        </pc:spChg>
        <pc:spChg chg="del">
          <ac:chgData name="Dr. Riya Agrawal" userId="17e896ce-72c2-412a-9138-365a1d7cdbe2" providerId="ADAL" clId="{9FBF77C7-CFA7-4E3A-992C-E6B96D98C8C0}" dt="2023-06-15T10:06:26.843" v="3439" actId="700"/>
          <ac:spMkLst>
            <pc:docMk/>
            <pc:sldMk cId="2461736382" sldId="281"/>
            <ac:spMk id="3" creationId="{DAB5C423-AC52-07A7-F880-FE9231A4CD82}"/>
          </ac:spMkLst>
        </pc:spChg>
        <pc:spChg chg="mod ord">
          <ac:chgData name="Dr. Riya Agrawal" userId="17e896ce-72c2-412a-9138-365a1d7cdbe2" providerId="ADAL" clId="{9FBF77C7-CFA7-4E3A-992C-E6B96D98C8C0}" dt="2023-06-15T10:06:26.843" v="3439" actId="700"/>
          <ac:spMkLst>
            <pc:docMk/>
            <pc:sldMk cId="2461736382" sldId="281"/>
            <ac:spMk id="4" creationId="{B6A290BB-9250-14F1-A611-18525C76D36D}"/>
          </ac:spMkLst>
        </pc:spChg>
        <pc:spChg chg="mod ord">
          <ac:chgData name="Dr. Riya Agrawal" userId="17e896ce-72c2-412a-9138-365a1d7cdbe2" providerId="ADAL" clId="{9FBF77C7-CFA7-4E3A-992C-E6B96D98C8C0}" dt="2023-06-15T10:06:26.843" v="3439" actId="700"/>
          <ac:spMkLst>
            <pc:docMk/>
            <pc:sldMk cId="2461736382" sldId="281"/>
            <ac:spMk id="5" creationId="{38B5CE05-E022-27D0-791E-9D672C7FF5B0}"/>
          </ac:spMkLst>
        </pc:spChg>
        <pc:spChg chg="add">
          <ac:chgData name="Dr. Riya Agrawal" userId="17e896ce-72c2-412a-9138-365a1d7cdbe2" providerId="ADAL" clId="{9FBF77C7-CFA7-4E3A-992C-E6B96D98C8C0}" dt="2023-06-15T10:06:28.343" v="3440" actId="22"/>
          <ac:spMkLst>
            <pc:docMk/>
            <pc:sldMk cId="2461736382" sldId="281"/>
            <ac:spMk id="7" creationId="{71F11A66-2772-0CE6-BFE1-8863BBB462B3}"/>
          </ac:spMkLst>
        </pc:spChg>
      </pc:sldChg>
      <pc:sldChg chg="addSp delSp modSp new mod">
        <pc:chgData name="Dr. Riya Agrawal" userId="17e896ce-72c2-412a-9138-365a1d7cdbe2" providerId="ADAL" clId="{9FBF77C7-CFA7-4E3A-992C-E6B96D98C8C0}" dt="2023-06-16T18:25:42.839" v="6867" actId="14100"/>
        <pc:sldMkLst>
          <pc:docMk/>
          <pc:sldMk cId="401038022" sldId="282"/>
        </pc:sldMkLst>
        <pc:spChg chg="del">
          <ac:chgData name="Dr. Riya Agrawal" userId="17e896ce-72c2-412a-9138-365a1d7cdbe2" providerId="ADAL" clId="{9FBF77C7-CFA7-4E3A-992C-E6B96D98C8C0}" dt="2023-06-16T17:42:57.752" v="6105" actId="478"/>
          <ac:spMkLst>
            <pc:docMk/>
            <pc:sldMk cId="401038022" sldId="282"/>
            <ac:spMk id="2" creationId="{18666B33-F0C5-6CAE-566E-70C2B92B642C}"/>
          </ac:spMkLst>
        </pc:spChg>
        <pc:spChg chg="add del mod">
          <ac:chgData name="Dr. Riya Agrawal" userId="17e896ce-72c2-412a-9138-365a1d7cdbe2" providerId="ADAL" clId="{9FBF77C7-CFA7-4E3A-992C-E6B96D98C8C0}" dt="2023-06-16T17:14:36.111" v="5735" actId="478"/>
          <ac:spMkLst>
            <pc:docMk/>
            <pc:sldMk cId="401038022" sldId="282"/>
            <ac:spMk id="6" creationId="{3506A3BD-0747-E44D-DA3C-A8621539965B}"/>
          </ac:spMkLst>
        </pc:spChg>
        <pc:spChg chg="add del mod">
          <ac:chgData name="Dr. Riya Agrawal" userId="17e896ce-72c2-412a-9138-365a1d7cdbe2" providerId="ADAL" clId="{9FBF77C7-CFA7-4E3A-992C-E6B96D98C8C0}" dt="2023-06-16T17:42:54.157" v="6104" actId="478"/>
          <ac:spMkLst>
            <pc:docMk/>
            <pc:sldMk cId="401038022" sldId="282"/>
            <ac:spMk id="7" creationId="{8274577F-7CDB-B7CB-611C-B3C638D78DCC}"/>
          </ac:spMkLst>
        </pc:spChg>
        <pc:spChg chg="add mod">
          <ac:chgData name="Dr. Riya Agrawal" userId="17e896ce-72c2-412a-9138-365a1d7cdbe2" providerId="ADAL" clId="{9FBF77C7-CFA7-4E3A-992C-E6B96D98C8C0}" dt="2023-06-16T17:45:40.517" v="6220" actId="113"/>
          <ac:spMkLst>
            <pc:docMk/>
            <pc:sldMk cId="401038022" sldId="282"/>
            <ac:spMk id="9" creationId="{FF622863-EFC9-5353-BA41-AD37F564F171}"/>
          </ac:spMkLst>
        </pc:spChg>
        <pc:picChg chg="add mod">
          <ac:chgData name="Dr. Riya Agrawal" userId="17e896ce-72c2-412a-9138-365a1d7cdbe2" providerId="ADAL" clId="{9FBF77C7-CFA7-4E3A-992C-E6B96D98C8C0}" dt="2023-06-16T18:25:42.839" v="6867" actId="14100"/>
          <ac:picMkLst>
            <pc:docMk/>
            <pc:sldMk cId="401038022" sldId="282"/>
            <ac:picMk id="5" creationId="{8411A468-FB72-6A05-878A-318B2FD76DC6}"/>
          </ac:picMkLst>
        </pc:picChg>
      </pc:sldChg>
      <pc:sldChg chg="addSp delSp modSp new mod ord">
        <pc:chgData name="Dr. Riya Agrawal" userId="17e896ce-72c2-412a-9138-365a1d7cdbe2" providerId="ADAL" clId="{9FBF77C7-CFA7-4E3A-992C-E6B96D98C8C0}" dt="2023-06-16T19:01:50.546" v="6985"/>
        <pc:sldMkLst>
          <pc:docMk/>
          <pc:sldMk cId="3541085894" sldId="283"/>
        </pc:sldMkLst>
        <pc:spChg chg="del">
          <ac:chgData name="Dr. Riya Agrawal" userId="17e896ce-72c2-412a-9138-365a1d7cdbe2" providerId="ADAL" clId="{9FBF77C7-CFA7-4E3A-992C-E6B96D98C8C0}" dt="2023-06-16T17:50:35.208" v="6239" actId="478"/>
          <ac:spMkLst>
            <pc:docMk/>
            <pc:sldMk cId="3541085894" sldId="283"/>
            <ac:spMk id="2" creationId="{2AB1886A-4364-A9EF-BB62-536FBD55C7B6}"/>
          </ac:spMkLst>
        </pc:spChg>
        <pc:spChg chg="add mod">
          <ac:chgData name="Dr. Riya Agrawal" userId="17e896ce-72c2-412a-9138-365a1d7cdbe2" providerId="ADAL" clId="{9FBF77C7-CFA7-4E3A-992C-E6B96D98C8C0}" dt="2023-06-16T17:49:30.971" v="6235" actId="2085"/>
          <ac:spMkLst>
            <pc:docMk/>
            <pc:sldMk cId="3541085894" sldId="283"/>
            <ac:spMk id="6" creationId="{E2C382AF-BC2C-17F3-67A7-5D5940E7C79E}"/>
          </ac:spMkLst>
        </pc:spChg>
        <pc:spChg chg="add mod">
          <ac:chgData name="Dr. Riya Agrawal" userId="17e896ce-72c2-412a-9138-365a1d7cdbe2" providerId="ADAL" clId="{9FBF77C7-CFA7-4E3A-992C-E6B96D98C8C0}" dt="2023-06-16T17:58:51.328" v="6524" actId="20577"/>
          <ac:spMkLst>
            <pc:docMk/>
            <pc:sldMk cId="3541085894" sldId="283"/>
            <ac:spMk id="7" creationId="{ECDA6722-C03F-047B-68FF-D2E2CC23DCAB}"/>
          </ac:spMkLst>
        </pc:spChg>
        <pc:picChg chg="add mod">
          <ac:chgData name="Dr. Riya Agrawal" userId="17e896ce-72c2-412a-9138-365a1d7cdbe2" providerId="ADAL" clId="{9FBF77C7-CFA7-4E3A-992C-E6B96D98C8C0}" dt="2023-06-16T17:47:08.418" v="6229" actId="14100"/>
          <ac:picMkLst>
            <pc:docMk/>
            <pc:sldMk cId="3541085894" sldId="283"/>
            <ac:picMk id="5" creationId="{357C3092-B855-7AF1-1618-F81C7A216E1A}"/>
          </ac:picMkLst>
        </pc:picChg>
      </pc:sldChg>
      <pc:sldMasterChg chg="setBg modSldLayout">
        <pc:chgData name="Dr. Riya Agrawal" userId="17e896ce-72c2-412a-9138-365a1d7cdbe2" providerId="ADAL" clId="{9FBF77C7-CFA7-4E3A-992C-E6B96D98C8C0}" dt="2023-06-15T10:56:18.687" v="3803"/>
        <pc:sldMasterMkLst>
          <pc:docMk/>
          <pc:sldMasterMk cId="3734701567" sldId="2147483792"/>
        </pc:sldMasterMkLst>
        <pc:sldLayoutChg chg="setBg">
          <pc:chgData name="Dr. Riya Agrawal" userId="17e896ce-72c2-412a-9138-365a1d7cdbe2" providerId="ADAL" clId="{9FBF77C7-CFA7-4E3A-992C-E6B96D98C8C0}" dt="2023-06-15T10:56:18.687" v="3803"/>
          <pc:sldLayoutMkLst>
            <pc:docMk/>
            <pc:sldMasterMk cId="3734701567" sldId="2147483792"/>
            <pc:sldLayoutMk cId="543609107" sldId="2147483793"/>
          </pc:sldLayoutMkLst>
        </pc:sldLayoutChg>
        <pc:sldLayoutChg chg="setBg">
          <pc:chgData name="Dr. Riya Agrawal" userId="17e896ce-72c2-412a-9138-365a1d7cdbe2" providerId="ADAL" clId="{9FBF77C7-CFA7-4E3A-992C-E6B96D98C8C0}" dt="2023-06-15T10:56:18.687" v="3803"/>
          <pc:sldLayoutMkLst>
            <pc:docMk/>
            <pc:sldMasterMk cId="3734701567" sldId="2147483792"/>
            <pc:sldLayoutMk cId="250439674" sldId="2147483794"/>
          </pc:sldLayoutMkLst>
        </pc:sldLayoutChg>
        <pc:sldLayoutChg chg="setBg">
          <pc:chgData name="Dr. Riya Agrawal" userId="17e896ce-72c2-412a-9138-365a1d7cdbe2" providerId="ADAL" clId="{9FBF77C7-CFA7-4E3A-992C-E6B96D98C8C0}" dt="2023-06-15T10:56:18.687" v="3803"/>
          <pc:sldLayoutMkLst>
            <pc:docMk/>
            <pc:sldMasterMk cId="3734701567" sldId="2147483792"/>
            <pc:sldLayoutMk cId="2514539864" sldId="2147483795"/>
          </pc:sldLayoutMkLst>
        </pc:sldLayoutChg>
        <pc:sldLayoutChg chg="setBg">
          <pc:chgData name="Dr. Riya Agrawal" userId="17e896ce-72c2-412a-9138-365a1d7cdbe2" providerId="ADAL" clId="{9FBF77C7-CFA7-4E3A-992C-E6B96D98C8C0}" dt="2023-06-15T10:56:18.687" v="3803"/>
          <pc:sldLayoutMkLst>
            <pc:docMk/>
            <pc:sldMasterMk cId="3734701567" sldId="2147483792"/>
            <pc:sldLayoutMk cId="4017867384" sldId="2147483796"/>
          </pc:sldLayoutMkLst>
        </pc:sldLayoutChg>
        <pc:sldLayoutChg chg="setBg">
          <pc:chgData name="Dr. Riya Agrawal" userId="17e896ce-72c2-412a-9138-365a1d7cdbe2" providerId="ADAL" clId="{9FBF77C7-CFA7-4E3A-992C-E6B96D98C8C0}" dt="2023-06-15T10:56:18.687" v="3803"/>
          <pc:sldLayoutMkLst>
            <pc:docMk/>
            <pc:sldMasterMk cId="3734701567" sldId="2147483792"/>
            <pc:sldLayoutMk cId="1984420586" sldId="2147483797"/>
          </pc:sldLayoutMkLst>
        </pc:sldLayoutChg>
        <pc:sldLayoutChg chg="setBg">
          <pc:chgData name="Dr. Riya Agrawal" userId="17e896ce-72c2-412a-9138-365a1d7cdbe2" providerId="ADAL" clId="{9FBF77C7-CFA7-4E3A-992C-E6B96D98C8C0}" dt="2023-06-15T10:56:18.687" v="3803"/>
          <pc:sldLayoutMkLst>
            <pc:docMk/>
            <pc:sldMasterMk cId="3734701567" sldId="2147483792"/>
            <pc:sldLayoutMk cId="909869377" sldId="2147483798"/>
          </pc:sldLayoutMkLst>
        </pc:sldLayoutChg>
        <pc:sldLayoutChg chg="setBg">
          <pc:chgData name="Dr. Riya Agrawal" userId="17e896ce-72c2-412a-9138-365a1d7cdbe2" providerId="ADAL" clId="{9FBF77C7-CFA7-4E3A-992C-E6B96D98C8C0}" dt="2023-06-15T10:56:18.687" v="3803"/>
          <pc:sldLayoutMkLst>
            <pc:docMk/>
            <pc:sldMasterMk cId="3734701567" sldId="2147483792"/>
            <pc:sldLayoutMk cId="23479222" sldId="2147483799"/>
          </pc:sldLayoutMkLst>
        </pc:sldLayoutChg>
        <pc:sldLayoutChg chg="setBg">
          <pc:chgData name="Dr. Riya Agrawal" userId="17e896ce-72c2-412a-9138-365a1d7cdbe2" providerId="ADAL" clId="{9FBF77C7-CFA7-4E3A-992C-E6B96D98C8C0}" dt="2023-06-15T10:56:18.687" v="3803"/>
          <pc:sldLayoutMkLst>
            <pc:docMk/>
            <pc:sldMasterMk cId="3734701567" sldId="2147483792"/>
            <pc:sldLayoutMk cId="2860596342" sldId="2147483800"/>
          </pc:sldLayoutMkLst>
        </pc:sldLayoutChg>
        <pc:sldLayoutChg chg="setBg">
          <pc:chgData name="Dr. Riya Agrawal" userId="17e896ce-72c2-412a-9138-365a1d7cdbe2" providerId="ADAL" clId="{9FBF77C7-CFA7-4E3A-992C-E6B96D98C8C0}" dt="2023-06-15T10:56:18.687" v="3803"/>
          <pc:sldLayoutMkLst>
            <pc:docMk/>
            <pc:sldMasterMk cId="3734701567" sldId="2147483792"/>
            <pc:sldLayoutMk cId="56633401" sldId="2147483801"/>
          </pc:sldLayoutMkLst>
        </pc:sldLayoutChg>
        <pc:sldLayoutChg chg="setBg">
          <pc:chgData name="Dr. Riya Agrawal" userId="17e896ce-72c2-412a-9138-365a1d7cdbe2" providerId="ADAL" clId="{9FBF77C7-CFA7-4E3A-992C-E6B96D98C8C0}" dt="2023-06-15T10:56:18.687" v="3803"/>
          <pc:sldLayoutMkLst>
            <pc:docMk/>
            <pc:sldMasterMk cId="3734701567" sldId="2147483792"/>
            <pc:sldLayoutMk cId="241895054" sldId="2147483802"/>
          </pc:sldLayoutMkLst>
        </pc:sldLayoutChg>
        <pc:sldLayoutChg chg="setBg">
          <pc:chgData name="Dr. Riya Agrawal" userId="17e896ce-72c2-412a-9138-365a1d7cdbe2" providerId="ADAL" clId="{9FBF77C7-CFA7-4E3A-992C-E6B96D98C8C0}" dt="2023-06-15T10:56:18.687" v="3803"/>
          <pc:sldLayoutMkLst>
            <pc:docMk/>
            <pc:sldMasterMk cId="3734701567" sldId="2147483792"/>
            <pc:sldLayoutMk cId="3120045981" sldId="2147483803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77A45B-3F67-4A46-B80E-86DB28E7B237}" type="datetimeFigureOut">
              <a:rPr lang="en-IN" smtClean="0"/>
              <a:t>16-06-2023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7BCBBF-3B14-49EE-839D-F9D0F54BECC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577376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186/1471-2458-5-108" TargetMode="External"/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s://doi.org/10.1186/s40249-018-0502-8" TargetMode="Externa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Methodology: </a:t>
            </a:r>
            <a:r>
              <a:rPr lang="en-US" sz="12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point-of-care quality improvement in the processes of quality assurance for effective immunization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BCBBF-3B14-49EE-839D-F9D0F54BECC4}" type="slidenum">
              <a:rPr lang="en-IN" smtClean="0"/>
              <a:t>5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462019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BCBBF-3B14-49EE-839D-F9D0F54BECC4}" type="slidenum">
              <a:rPr lang="en-IN" smtClean="0"/>
              <a:t>7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3350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800" dirty="0"/>
              <a:t>RI Routine immunization. </a:t>
            </a:r>
            <a:r>
              <a:rPr lang="en-US" sz="8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212121"/>
                </a:solidFill>
                <a:effectLst/>
                <a:latin typeface="The Serif Hand Light" panose="020F050202020403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Omaswa</a:t>
            </a:r>
            <a:r>
              <a:rPr lang="en-US" sz="800" dirty="0">
                <a:solidFill>
                  <a:srgbClr val="212121"/>
                </a:solidFill>
                <a:effectLst/>
                <a:latin typeface="The Serif Hand Light" panose="020F050202020403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F, Burnham G, </a:t>
            </a:r>
            <a:r>
              <a:rPr lang="en-US" sz="800" dirty="0" err="1">
                <a:solidFill>
                  <a:srgbClr val="212121"/>
                </a:solidFill>
                <a:effectLst/>
                <a:latin typeface="The Serif Hand Light" panose="020F050202020403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Baingana</a:t>
            </a:r>
            <a:r>
              <a:rPr lang="en-US" sz="800" dirty="0">
                <a:solidFill>
                  <a:srgbClr val="212121"/>
                </a:solidFill>
                <a:effectLst/>
                <a:latin typeface="The Serif Hand Light" panose="020F050202020403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G, </a:t>
            </a:r>
            <a:r>
              <a:rPr lang="en-US" sz="800" dirty="0" err="1">
                <a:solidFill>
                  <a:srgbClr val="212121"/>
                </a:solidFill>
                <a:effectLst/>
                <a:latin typeface="The Serif Hand Light" panose="020F050202020403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Mwebesa</a:t>
            </a:r>
            <a:r>
              <a:rPr lang="en-US" sz="800" dirty="0">
                <a:solidFill>
                  <a:srgbClr val="212121"/>
                </a:solidFill>
                <a:effectLst/>
                <a:latin typeface="The Serif Hand Light" panose="020F0502020204030204" pitchFamily="66" charset="0"/>
                <a:ea typeface="Times New Roman" panose="02020603050405020304" pitchFamily="18" charset="0"/>
                <a:cs typeface="Times New Roman" panose="02020603050405020304" pitchFamily="18" charset="0"/>
              </a:rPr>
              <a:t> H, Morrow R. Introducing quality management into primary health care services in Uganda. Bull World Health Organ. 1997;75(2):155-61. PMID: 9185368; PMCID: PMC2486939. 2) </a:t>
            </a:r>
            <a:r>
              <a:rPr lang="en-US" sz="8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Daley MF, Steiner JF, Kempe A, Beaty BL, Pearson KA, Jones JS, Lowery NE, Berman S. Quality improvement in immunization delivery following an unsuccessful immunization recall. </a:t>
            </a:r>
            <a:r>
              <a:rPr lang="en-US" sz="8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Ambul</a:t>
            </a:r>
            <a:r>
              <a:rPr lang="en-US" sz="8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en-US" sz="8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Pediatr</a:t>
            </a:r>
            <a:r>
              <a:rPr lang="en-US" sz="8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. 2004 May-Jun;4(3):217-23. </a:t>
            </a:r>
            <a:r>
              <a:rPr lang="en-US" sz="8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doi</a:t>
            </a:r>
            <a:r>
              <a:rPr lang="en-US" sz="8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: 10.1367/A03-176R.1. PMID: 15153053 3) </a:t>
            </a:r>
            <a:r>
              <a:rPr lang="en-US" sz="7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Bazos</a:t>
            </a:r>
            <a:r>
              <a:rPr lang="en-US" sz="7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DA, LaFave LR, Suresh G, Shannon KC, </a:t>
            </a:r>
            <a:r>
              <a:rPr lang="en-US" sz="7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Nuwaha</a:t>
            </a:r>
            <a:r>
              <a:rPr lang="en-US" sz="7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F, </a:t>
            </a:r>
            <a:r>
              <a:rPr lang="en-US" sz="7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Splaine</a:t>
            </a:r>
            <a:r>
              <a:rPr lang="en-US" sz="7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ME. The gas cylinder, the motorcycle and the village health team member: a proof-of-concept study for the use of the Microsystems Quality Improvement Approach to strengthen the routine immunization system in Uganda. Implement Sci. 2015 Mar 8;10:30. </a:t>
            </a:r>
            <a:r>
              <a:rPr lang="en-US" sz="7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doi</a:t>
            </a:r>
            <a:r>
              <a:rPr lang="en-US" sz="7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: 10.1186/s13012-015-0215-3. PMID: 25889485; PMCID: PMC4377204.</a:t>
            </a:r>
            <a:endParaRPr lang="en-US" sz="7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algn="l"/>
            <a:endParaRPr lang="en-US" sz="800" dirty="0">
              <a:solidFill>
                <a:srgbClr val="212121"/>
              </a:solidFill>
              <a:effectLst/>
              <a:latin typeface="The Serif Hand Light" panose="020F050202020403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endParaRPr lang="en-US" sz="800" dirty="0">
              <a:solidFill>
                <a:srgbClr val="212121"/>
              </a:solidFill>
              <a:effectLst/>
              <a:latin typeface="The Serif Hand Light" panose="020F0502020204030204" pitchFamily="66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BCBBF-3B14-49EE-839D-F9D0F54BECC4}" type="slidenum">
              <a:rPr lang="en-IN" smtClean="0"/>
              <a:t>12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472765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Omoleke</a:t>
            </a:r>
            <a:r>
              <a:rPr lang="en-US" sz="12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SA, Tadesse MG. A pilot study of routine immunization data quality in </a:t>
            </a:r>
            <a:r>
              <a:rPr lang="en-US" sz="12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Bunza</a:t>
            </a:r>
            <a:r>
              <a:rPr lang="en-US" sz="12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Local Government area: causes and possible remedies. Pan </a:t>
            </a:r>
            <a:r>
              <a:rPr lang="en-US" sz="12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Afr</a:t>
            </a:r>
            <a:r>
              <a:rPr lang="en-US" sz="12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Med J. 2017 Aug 2;27:239. </a:t>
            </a:r>
            <a:r>
              <a:rPr lang="en-US" sz="12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doi</a:t>
            </a:r>
            <a:r>
              <a:rPr lang="en-US" sz="12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: 10.11604/pamj.2017.27.239.11875. PMID: 28979641; PMCID: PMC5622826.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.  </a:t>
            </a:r>
            <a:r>
              <a:rPr lang="en-US" sz="1200" dirty="0" err="1">
                <a:solidFill>
                  <a:srgbClr val="333333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Mavimbe</a:t>
            </a:r>
            <a:r>
              <a:rPr lang="en-US" sz="12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, J.C., </a:t>
            </a:r>
            <a:r>
              <a:rPr lang="en-US" sz="1200" dirty="0" err="1">
                <a:solidFill>
                  <a:srgbClr val="333333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Braa</a:t>
            </a:r>
            <a:r>
              <a:rPr lang="en-US" sz="12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, J. &amp; </a:t>
            </a:r>
            <a:r>
              <a:rPr lang="en-US" sz="1200" dirty="0" err="1">
                <a:solidFill>
                  <a:srgbClr val="333333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Bjune</a:t>
            </a:r>
            <a:r>
              <a:rPr lang="en-US" sz="12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, G. Assessing immunization data quality from routine reports in Mozambique. </a:t>
            </a:r>
            <a:r>
              <a:rPr lang="en-US" sz="1200" i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BMC Public Health</a:t>
            </a:r>
            <a:r>
              <a:rPr lang="en-US" sz="12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 </a:t>
            </a:r>
            <a:r>
              <a:rPr lang="en-US" sz="12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5</a:t>
            </a:r>
            <a:r>
              <a:rPr lang="en-US" sz="12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, 108 (2005). </a:t>
            </a:r>
            <a:r>
              <a:rPr lang="en-US" sz="1200" u="sng" dirty="0">
                <a:solidFill>
                  <a:srgbClr val="0000FF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hlinkClick r:id="rId3"/>
              </a:rPr>
              <a:t>https://doi.org/10.1186/1471-2458-5-108</a:t>
            </a:r>
            <a:r>
              <a:rPr lang="en-US" sz="1200" u="sng" dirty="0">
                <a:solidFill>
                  <a:srgbClr val="0000FF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Manyazewal</a:t>
            </a:r>
            <a:r>
              <a:rPr lang="en-US" sz="1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T., </a:t>
            </a:r>
            <a:r>
              <a:rPr lang="en-US" sz="12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Mekonnen</a:t>
            </a:r>
            <a:r>
              <a:rPr lang="en-US" sz="1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A., </a:t>
            </a:r>
            <a:r>
              <a:rPr lang="en-US" sz="12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Demelew</a:t>
            </a:r>
            <a:r>
              <a:rPr lang="en-US" sz="1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T. </a:t>
            </a:r>
            <a:r>
              <a:rPr lang="en-US" sz="12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 al.</a:t>
            </a:r>
            <a:r>
              <a:rPr lang="en-US" sz="1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Improving immunization capacity in Ethiopia through continuous quality improvement interventions: a prospective quasi-experimental study. </a:t>
            </a:r>
            <a:r>
              <a:rPr lang="en-US" sz="12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Infect Dis Poverty</a:t>
            </a:r>
            <a:r>
              <a:rPr lang="en-US" sz="1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12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en-US" sz="1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119 (2018). </a:t>
            </a:r>
            <a:r>
              <a:rPr lang="en-US" sz="12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https://doi.org/10.1186/s40249-018-0502-8</a:t>
            </a:r>
            <a:r>
              <a:rPr lang="en-US" sz="12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200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BCBBF-3B14-49EE-839D-F9D0F54BECC4}" type="slidenum">
              <a:rPr lang="en-IN" smtClean="0"/>
              <a:t>13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736548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Zeitz</a:t>
            </a:r>
            <a:r>
              <a:rPr lang="en-US" sz="12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PS, Salami CG, Burnham G, Goings SA, Tijani K, Morrow RH. Quality assurance management methods applied to a local-level primary health care system in rural Nigeria. Int J Health </a:t>
            </a:r>
            <a:r>
              <a:rPr lang="en-US" sz="12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Plann</a:t>
            </a:r>
            <a:r>
              <a:rPr lang="en-US" sz="12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Manage. 1993 Jul-Sep;8(3):235-44. </a:t>
            </a:r>
            <a:r>
              <a:rPr lang="en-US" sz="12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doi</a:t>
            </a:r>
            <a:r>
              <a:rPr lang="en-US" sz="12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: 10.1002/hpm.4740080307. PMID: 10134928.</a:t>
            </a:r>
          </a:p>
          <a:p>
            <a:pPr marL="228600" marR="0" indent="-228600" algn="just">
              <a:spcBef>
                <a:spcPts val="0"/>
              </a:spcBef>
              <a:spcAft>
                <a:spcPts val="0"/>
              </a:spcAft>
              <a:buAutoNum type="arabicPeriod" startAt="13"/>
            </a:pPr>
            <a:r>
              <a:rPr lang="en-US" sz="12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Harder VS, Barry SE, Ahrens B, Davis WS, Shaw JS. Quality Improvement to Immunization Coverage in Primary Care Measured in Medical Record and Population-Based Registry Data. </a:t>
            </a:r>
            <a:r>
              <a:rPr lang="en-US" sz="12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Acad</a:t>
            </a:r>
            <a:r>
              <a:rPr lang="en-US" sz="12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2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Pediatr</a:t>
            </a:r>
            <a:r>
              <a:rPr lang="en-US" sz="12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2018 May-Jun;18(4):437-444. </a:t>
            </a:r>
            <a:r>
              <a:rPr lang="en-US" sz="12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doi</a:t>
            </a:r>
            <a:r>
              <a:rPr lang="en-US" sz="12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10.1016/j.acap.2018.01.012. </a:t>
            </a:r>
            <a:r>
              <a:rPr lang="en-US" sz="12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Epub</a:t>
            </a:r>
            <a:r>
              <a:rPr lang="en-US" sz="12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2018 Jan 31. PMID: 29391285.</a:t>
            </a:r>
            <a:endParaRPr lang="en-US" sz="12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 indent="-228600" algn="just">
              <a:spcBef>
                <a:spcPts val="0"/>
              </a:spcBef>
              <a:spcAft>
                <a:spcPts val="0"/>
              </a:spcAft>
              <a:buAutoNum type="arabicPeriod" startAt="13"/>
            </a:pPr>
            <a:r>
              <a:rPr lang="en-US" sz="12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Nicholas DD, </a:t>
            </a:r>
            <a:r>
              <a:rPr lang="en-US" sz="12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Heiby</a:t>
            </a:r>
            <a:r>
              <a:rPr lang="en-US" sz="12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JR, </a:t>
            </a:r>
            <a:r>
              <a:rPr lang="en-US" sz="12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Hatzell</a:t>
            </a:r>
            <a:r>
              <a:rPr lang="en-US" sz="12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TA. The Quality Assurance Project: introducing quality improvement to primary health care in less developed countries. Qual Assur Health Care. 1991;3(3):147-65. </a:t>
            </a:r>
            <a:r>
              <a:rPr lang="en-US" sz="12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doi</a:t>
            </a:r>
            <a:r>
              <a:rPr lang="en-US" sz="12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10.1093/</a:t>
            </a:r>
            <a:r>
              <a:rPr lang="en-US" sz="12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intqhc</a:t>
            </a:r>
            <a:r>
              <a:rPr lang="en-US" sz="12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/3.3.147. PMID: 1782383.</a:t>
            </a:r>
            <a:endParaRPr lang="en-US" sz="1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solidFill>
                <a:srgbClr val="212121"/>
              </a:solidFill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7BCBBF-3B14-49EE-839D-F9D0F54BECC4}" type="slidenum">
              <a:rPr lang="en-IN" smtClean="0"/>
              <a:t>14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77943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F757D-B32F-8871-B3D9-2314B84AE9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8940C1-4659-72B1-F86E-6488C0063F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BC718C-C7E8-7284-6CBA-542519A9CF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47C0E5-F472-4823-852C-D183FA2F2488}" type="datetime1">
              <a:rPr lang="en-IN" smtClean="0"/>
              <a:t>16-06-2023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C2E4C6-C83F-954A-397A-5A36768814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6CAA19-3500-4133-0A8C-71AEF5BB8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436091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2D4AC-3339-2CEF-C41E-319D9631A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A94622-D6F6-531A-7D38-C6AD2C799A5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BBC65-7929-00C1-7F96-AEA167148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9DCF6C-BC1F-457E-8C73-045A403582E6}" type="datetime1">
              <a:rPr lang="en-IN" smtClean="0"/>
              <a:t>16-06-2023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91D7CC-EF8E-F21D-6315-8A95FD895B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9107A-D170-52FF-4AA1-236CDC805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1895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D2D3D3-861D-1A5B-F21A-630F93EA44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B5AAF5D-3989-9FB3-265C-19EC09AD13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58E5A-9DCC-FE26-DA14-3175237CF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E070E-952C-41C9-9ABB-C56A7BE64D88}" type="datetime1">
              <a:rPr lang="en-IN" smtClean="0"/>
              <a:t>16-06-2023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B9EE79-E33B-5491-BA40-17A8657155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ABEF57-3C50-E990-23D2-1DBBE3E006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00459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4AAE9-E410-77A8-51DA-3C7B616143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EDBB8-11A9-0B9F-BB0E-2EDE3611D4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DFA3E2-DE40-DA86-01B4-59029F06BE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A2FBC0-878C-4FB7-8E1F-1D6F6FF7C223}" type="datetime1">
              <a:rPr lang="en-IN" smtClean="0"/>
              <a:t>16-06-2023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11DFE4-E044-0602-51BB-7896F6BE1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F1CCE98-E743-6232-5BE4-C754B40965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4396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4ED422-91A3-4026-C5A0-334D18F7DA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523CBC-A168-3D60-8EDB-0F17D2F6CD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964EE8-3DEB-D62E-0692-B783B367A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85ADF-9D55-472F-A142-0A5A20BA4577}" type="datetime1">
              <a:rPr lang="en-IN" smtClean="0"/>
              <a:t>16-06-2023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C727F2-5933-5166-D32C-5C1F0518E0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F2DF19-A909-E771-4A80-F0914A153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145398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FA9473-33FD-A2C4-C5E3-43A1C0B568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844EF6-4522-0A74-1B65-7F08C249138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470637D-B3D4-4CCD-B7C0-0B77D76F8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DEE1D2E-1898-C6E5-ACD5-FC488E54A4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B6A866-57B6-4C39-8809-FBA78A30FCC9}" type="datetime1">
              <a:rPr lang="en-IN" smtClean="0"/>
              <a:t>16-06-2023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E212F0-113B-0B91-A238-566D5938E7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342C13-23AF-0ABD-382C-8D56870453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17867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9568D-5EC5-9C06-83D4-A70AB0B20F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B26448-649D-F8A8-BAFF-6349133FC0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FD18E8-D045-25CA-386A-618F2CE9D9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B2E1B74-8EC1-1362-3256-8E7E730E6A5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0A40F16-97A8-E614-EC66-AB05AA2FAEC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4954173-B35B-B151-FBD6-59F9B8A200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34237-4DA9-498D-81CC-7DEBFDE0146A}" type="datetime1">
              <a:rPr lang="en-IN" smtClean="0"/>
              <a:t>16-06-2023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C9C5514-BA32-DDAE-1A93-6C74E5DCB4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3475F1-AC19-9EF4-64FC-B1DCCAE3C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84420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FF791-B074-A256-64E5-156070E68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23C9CB-FD49-70B8-5236-81FBBF14C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29E31-0E2B-4B8B-A4CD-804F6A5D47A9}" type="datetime1">
              <a:rPr lang="en-IN" smtClean="0"/>
              <a:t>16-06-2023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7D13E8A-88E6-61FC-C0B2-86F2FE2DE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1B0992C-04C6-51F9-2E04-8442BF06F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9098693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1B241B0-49E1-2BE2-8A01-3E1DCB3555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1C5607-A4BB-4D67-95B9-C9085ECC35A9}" type="datetime1">
              <a:rPr lang="en-IN" smtClean="0"/>
              <a:t>16-06-2023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EE72B0-FF38-24CF-1A77-23D3D4E3DC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14F8CB-9A44-F27E-B511-DAA2FB8BA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7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CE048-BD51-982B-FC61-899509D06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9E4827-0866-2AA0-0444-0CE77AA091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9DFAF0A-E064-B95D-9481-42ECB135B2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CD7620-5F79-341C-715A-56F2C7CB56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C99E65-501E-4E79-B301-EC94E1C8867E}" type="datetime1">
              <a:rPr lang="en-IN" smtClean="0"/>
              <a:t>16-06-2023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63CEAB-8F11-0F28-F187-C5E281D0E4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58AE0B-88B6-D1B7-9F5E-E8C1CC7295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60596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98967-B7CC-86A9-E6A7-D969217E39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72B6B9A-C55D-783C-704D-7F1EDBA7EF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A28DAA-9505-7739-A309-164CBF130D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CB1FC2B-A13B-A279-2560-B03C01D36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C047-BE12-4A43-A323-58AFB768CD35}" type="datetime1">
              <a:rPr lang="en-IN" smtClean="0"/>
              <a:t>16-06-2023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889D6F6-2C92-212F-E8CD-F89F90DF5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9259CB-1660-ABB2-C509-109C95E993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56633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1DFDFC-ED82-DB17-DCD5-EE12187C45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21C8955-B614-B439-8AD0-6DA028019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D297BD-389F-B51D-AB72-FBF23EF6057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12769F-3E27-4D36-A194-1A84EAEDBFA1}" type="datetime1">
              <a:rPr lang="en-IN" smtClean="0"/>
              <a:t>16-06-2023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D3CBC0-D91F-FF02-5CE0-F334070783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You are not allowed to add slides to this presentation</a:t>
            </a:r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5ACB5F-230C-F3FE-CC54-3E629E96BF8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AD20E6-394B-4DF0-96A5-9647FF39C94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734701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who.int/news-room/fact-sheets/detail/immunization-coverage" TargetMode="External"/><Relationship Id="rId3" Type="http://schemas.openxmlformats.org/officeDocument/2006/relationships/hyperlink" Target="https://www.ncbi.nlm.nih.gov/books/NBK557503/" TargetMode="External"/><Relationship Id="rId7" Type="http://schemas.openxmlformats.org/officeDocument/2006/relationships/hyperlink" Target="http://www.who.int/topics/immunization/en/" TargetMode="External"/><Relationship Id="rId2" Type="http://schemas.openxmlformats.org/officeDocument/2006/relationships/hyperlink" Target="https://doi.org/10.2147%2FPHMT.S312039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s://doi.org/10.1016/j.vaccine.2017.11.083" TargetMode="External"/><Relationship Id="rId5" Type="http://schemas.openxmlformats.org/officeDocument/2006/relationships/hyperlink" Target="https://doi.org/10.1016/j.vaccine.2016.09.070" TargetMode="External"/><Relationship Id="rId10" Type="http://schemas.openxmlformats.org/officeDocument/2006/relationships/hyperlink" Target="https://doi.org/10.1586/14760584.2014.923761" TargetMode="External"/><Relationship Id="rId4" Type="http://schemas.openxmlformats.org/officeDocument/2006/relationships/hyperlink" Target="https://doi.org/10.1186/s40249-018-0502-8" TargetMode="External"/><Relationship Id="rId9" Type="http://schemas.openxmlformats.org/officeDocument/2006/relationships/hyperlink" Target="https://doi.org/10.1007/s13312-013-0025-0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publications.jsi.com/JSIInternet/Inc/Common/_download_pub.cfm?id=22999&amp;lid=3" TargetMode="External"/><Relationship Id="rId2" Type="http://schemas.openxmlformats.org/officeDocument/2006/relationships/hyperlink" Target="https://doi.org/10.1186/1471-2458-5-108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A close-up of syringes and pills&#10;&#10;Description automatically generated with low confidence">
            <a:extLst>
              <a:ext uri="{FF2B5EF4-FFF2-40B4-BE49-F238E27FC236}">
                <a16:creationId xmlns:a16="http://schemas.microsoft.com/office/drawing/2014/main" id="{B4D20D89-6E14-BFE7-AAA0-4F79516BF0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164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189BD04-9EFD-5298-48E0-BBFFD10429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26942" y="1701169"/>
            <a:ext cx="10521580" cy="1599816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r>
              <a:rPr lang="en-US" sz="4100" b="1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                 Point of care </a:t>
            </a:r>
            <a:r>
              <a:rPr lang="en-US" sz="4100" b="1" i="1" dirty="0"/>
              <a:t>q</a:t>
            </a:r>
            <a:r>
              <a:rPr lang="en-US" sz="4100" b="1" i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uality improvement in      process of quality assurance for effective childhood Immunization: A systematic review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673AE62-677A-E7A9-D759-F10B648DE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879" y="5636544"/>
            <a:ext cx="10909643" cy="552659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z="20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Dr. Riya Agrawal</a:t>
            </a:r>
          </a:p>
          <a:p>
            <a:pPr algn="l"/>
            <a:r>
              <a:rPr lang="en-US" sz="1600" b="1" dirty="0">
                <a:solidFill>
                  <a:srgbClr val="6D0000"/>
                </a:solidFill>
                <a:latin typeface="Source Sans"/>
              </a:rPr>
              <a:t>                                                                               </a:t>
            </a:r>
            <a:r>
              <a:rPr lang="en-US" sz="2000" i="0" dirty="0">
                <a:effectLst/>
                <a:latin typeface="Source Sans"/>
              </a:rPr>
              <a:t>Dr. Preetha G. S.</a:t>
            </a:r>
          </a:p>
          <a:p>
            <a:pPr algn="just"/>
            <a:r>
              <a:rPr lang="en-US" sz="1600" dirty="0">
                <a:solidFill>
                  <a:srgbClr val="464646"/>
                </a:solidFill>
                <a:latin typeface="Source Sans"/>
              </a:rPr>
              <a:t>                                                                         </a:t>
            </a:r>
            <a:r>
              <a:rPr lang="en-US" sz="1600" b="0" i="0" dirty="0">
                <a:solidFill>
                  <a:srgbClr val="464646"/>
                </a:solidFill>
                <a:effectLst/>
                <a:latin typeface="Source Sans"/>
              </a:rPr>
              <a:t> </a:t>
            </a:r>
            <a:r>
              <a:rPr lang="en-US" sz="1800" b="1" i="0" dirty="0">
                <a:solidFill>
                  <a:srgbClr val="464646"/>
                </a:solidFill>
                <a:effectLst/>
                <a:latin typeface="Source Sans"/>
              </a:rPr>
              <a:t>Professor &amp; Dean (Research)</a:t>
            </a:r>
          </a:p>
          <a:p>
            <a:endParaRPr lang="en-US" sz="20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A5D235C-68B3-B360-0BE2-EE01D32938F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791" y="144870"/>
            <a:ext cx="2286000" cy="1556298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0B41A783-446C-F671-F679-D49510491956}"/>
              </a:ext>
            </a:extLst>
          </p:cNvPr>
          <p:cNvSpPr txBox="1"/>
          <p:nvPr/>
        </p:nvSpPr>
        <p:spPr>
          <a:xfrm>
            <a:off x="3807702" y="4797083"/>
            <a:ext cx="4675116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i="1" dirty="0"/>
              <a:t>International Institute of health management Research, New Delhi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2254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50000"/>
            <a:alpha val="7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1C3D331-3543-FE87-EBB4-A94FFDFA3D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z="1100" smtClean="0">
                <a:latin typeface="Georgia" panose="02040502050405020303" pitchFamily="18" charset="0"/>
              </a:rPr>
              <a:t>10</a:t>
            </a:fld>
            <a:endParaRPr lang="en-IN" sz="1100">
              <a:latin typeface="Georgia" panose="02040502050405020303" pitchFamily="18" charset="0"/>
            </a:endParaRPr>
          </a:p>
        </p:txBody>
      </p:sp>
      <p:sp>
        <p:nvSpPr>
          <p:cNvPr id="15" name="Slide Number Placeholder 3">
            <a:extLst>
              <a:ext uri="{FF2B5EF4-FFF2-40B4-BE49-F238E27FC236}">
                <a16:creationId xmlns:a16="http://schemas.microsoft.com/office/drawing/2014/main" id="{3D2372B7-C8CD-2DA5-A31E-47C850F8CE91}"/>
              </a:ext>
            </a:extLst>
          </p:cNvPr>
          <p:cNvSpPr txBox="1">
            <a:spLocks/>
          </p:cNvSpPr>
          <p:nvPr/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6AD20E6-394B-4DF0-96A5-9647FF39C943}" type="slidenum">
              <a:rPr lang="en-IN" sz="1100" smtClean="0">
                <a:latin typeface="Georgia" panose="02040502050405020303" pitchFamily="18" charset="0"/>
              </a:rPr>
              <a:pPr/>
              <a:t>10</a:t>
            </a:fld>
            <a:endParaRPr lang="en-IN" sz="1100">
              <a:latin typeface="Georgia" panose="02040502050405020303" pitchFamily="18" charset="0"/>
            </a:endParaRPr>
          </a:p>
        </p:txBody>
      </p:sp>
      <p:sp>
        <p:nvSpPr>
          <p:cNvPr id="18" name="Rectangle 1038293902">
            <a:extLst>
              <a:ext uri="{FF2B5EF4-FFF2-40B4-BE49-F238E27FC236}">
                <a16:creationId xmlns:a16="http://schemas.microsoft.com/office/drawing/2014/main" id="{C87C1EA1-03A4-13CC-E3A0-37CD3A9ACC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141" y="3001048"/>
            <a:ext cx="4028265" cy="466061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Records after duplicates are removed (n= 55)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19" name="Rectangle 1076716201">
            <a:extLst>
              <a:ext uri="{FF2B5EF4-FFF2-40B4-BE49-F238E27FC236}">
                <a16:creationId xmlns:a16="http://schemas.microsoft.com/office/drawing/2014/main" id="{46925BC8-4A06-E231-7E7F-7CCA3F0037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99594" y="3806446"/>
            <a:ext cx="3998813" cy="397939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Record screened (n= 55)</a:t>
            </a:r>
            <a:endParaRPr kumimoji="0" lang="en-US" alt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20" name="Rectangle 970071091">
            <a:extLst>
              <a:ext uri="{FF2B5EF4-FFF2-40B4-BE49-F238E27FC236}">
                <a16:creationId xmlns:a16="http://schemas.microsoft.com/office/drawing/2014/main" id="{A5B0D8CD-11AF-3A74-9249-5EE3B36AD6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141" y="4552315"/>
            <a:ext cx="4097067" cy="396535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Full  text article assessed for Eligibility (n=20)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21" name="Rectangle 1874960546">
            <a:extLst>
              <a:ext uri="{FF2B5EF4-FFF2-40B4-BE49-F238E27FC236}">
                <a16:creationId xmlns:a16="http://schemas.microsoft.com/office/drawing/2014/main" id="{7427994C-003E-B739-C72C-394823E8BD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18971" y="1174002"/>
            <a:ext cx="5758782" cy="110194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Records identified through database search (n= </a:t>
            </a:r>
            <a:r>
              <a:rPr lang="en-US" altLang="en-US" sz="12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65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Pubmed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 =30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ProQuest=20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cs typeface="Times New Roman" panose="02020603050405020304" pitchFamily="18" charset="0"/>
              </a:rPr>
              <a:t>Web of science= 10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solidFill>
                  <a:srgbClr val="000000"/>
                </a:solidFill>
                <a:cs typeface="Times New Roman" panose="02020603050405020304" pitchFamily="18" charset="0"/>
              </a:rPr>
              <a:t>Cochrane= 5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cs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22" name="Text Box 1073567076">
            <a:extLst>
              <a:ext uri="{FF2B5EF4-FFF2-40B4-BE49-F238E27FC236}">
                <a16:creationId xmlns:a16="http://schemas.microsoft.com/office/drawing/2014/main" id="{281D724F-F4BA-6663-A15E-D40B5010C73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987" y="3940559"/>
            <a:ext cx="352424" cy="120158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ELIGIBILITY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23" name="Text Box 362848906">
            <a:extLst>
              <a:ext uri="{FF2B5EF4-FFF2-40B4-BE49-F238E27FC236}">
                <a16:creationId xmlns:a16="http://schemas.microsoft.com/office/drawing/2014/main" id="{F7568253-21A4-3F96-58F1-782A4928C62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8987" y="2672863"/>
            <a:ext cx="352425" cy="1201590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SCREENING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24" name="Text Box 1627213453">
            <a:extLst>
              <a:ext uri="{FF2B5EF4-FFF2-40B4-BE49-F238E27FC236}">
                <a16:creationId xmlns:a16="http://schemas.microsoft.com/office/drawing/2014/main" id="{3D90E25A-F967-2B75-3C0C-340E371814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7185" y="4722728"/>
            <a:ext cx="3515899" cy="89027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Full text article excluded with reasons( n= </a:t>
            </a: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</a:t>
            </a: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), Out of scope ( n= 5), Insufficient details (n= 3),Limited rigor( n=3)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25" name="Arrow: Down 24">
            <a:extLst>
              <a:ext uri="{FF2B5EF4-FFF2-40B4-BE49-F238E27FC236}">
                <a16:creationId xmlns:a16="http://schemas.microsoft.com/office/drawing/2014/main" id="{13671F3A-95A5-95C2-3CF1-627F33EA4369}"/>
              </a:ext>
            </a:extLst>
          </p:cNvPr>
          <p:cNvSpPr/>
          <p:nvPr/>
        </p:nvSpPr>
        <p:spPr>
          <a:xfrm>
            <a:off x="5719801" y="2298513"/>
            <a:ext cx="204368" cy="719156"/>
          </a:xfrm>
          <a:prstGeom prst="downArrow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600">
              <a:latin typeface="Georgia" panose="02040502050405020303" pitchFamily="18" charset="0"/>
            </a:endParaRPr>
          </a:p>
        </p:txBody>
      </p:sp>
      <p:sp>
        <p:nvSpPr>
          <p:cNvPr id="27" name="Arrow: Down 26">
            <a:extLst>
              <a:ext uri="{FF2B5EF4-FFF2-40B4-BE49-F238E27FC236}">
                <a16:creationId xmlns:a16="http://schemas.microsoft.com/office/drawing/2014/main" id="{7659B4CA-341A-33C9-B12A-505B10DF9829}"/>
              </a:ext>
            </a:extLst>
          </p:cNvPr>
          <p:cNvSpPr/>
          <p:nvPr/>
        </p:nvSpPr>
        <p:spPr>
          <a:xfrm>
            <a:off x="5719800" y="3452237"/>
            <a:ext cx="198639" cy="397939"/>
          </a:xfrm>
          <a:prstGeom prst="downArrow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600">
              <a:latin typeface="Georgia" panose="02040502050405020303" pitchFamily="18" charset="0"/>
            </a:endParaRPr>
          </a:p>
        </p:txBody>
      </p:sp>
      <p:sp>
        <p:nvSpPr>
          <p:cNvPr id="28" name="Arrow: Down 27">
            <a:extLst>
              <a:ext uri="{FF2B5EF4-FFF2-40B4-BE49-F238E27FC236}">
                <a16:creationId xmlns:a16="http://schemas.microsoft.com/office/drawing/2014/main" id="{3CAD0D21-01D7-31F9-9ECF-FC0C307324E9}"/>
              </a:ext>
            </a:extLst>
          </p:cNvPr>
          <p:cNvSpPr/>
          <p:nvPr/>
        </p:nvSpPr>
        <p:spPr>
          <a:xfrm>
            <a:off x="5713335" y="4185138"/>
            <a:ext cx="205105" cy="342900"/>
          </a:xfrm>
          <a:prstGeom prst="downArrow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600">
              <a:latin typeface="Georgia" panose="02040502050405020303" pitchFamily="18" charset="0"/>
            </a:endParaRPr>
          </a:p>
        </p:txBody>
      </p:sp>
      <p:sp>
        <p:nvSpPr>
          <p:cNvPr id="29" name="Arrow: Down 28">
            <a:extLst>
              <a:ext uri="{FF2B5EF4-FFF2-40B4-BE49-F238E27FC236}">
                <a16:creationId xmlns:a16="http://schemas.microsoft.com/office/drawing/2014/main" id="{C459AA9B-5B1E-25B3-4D1B-DBF26F438F7D}"/>
              </a:ext>
            </a:extLst>
          </p:cNvPr>
          <p:cNvSpPr/>
          <p:nvPr/>
        </p:nvSpPr>
        <p:spPr>
          <a:xfrm>
            <a:off x="5713334" y="4971414"/>
            <a:ext cx="205105" cy="428625"/>
          </a:xfrm>
          <a:prstGeom prst="downArrow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600">
              <a:latin typeface="Georgia" panose="02040502050405020303" pitchFamily="18" charset="0"/>
            </a:endParaRPr>
          </a:p>
        </p:txBody>
      </p:sp>
      <p:sp>
        <p:nvSpPr>
          <p:cNvPr id="31" name="Arrow: Right 30">
            <a:extLst>
              <a:ext uri="{FF2B5EF4-FFF2-40B4-BE49-F238E27FC236}">
                <a16:creationId xmlns:a16="http://schemas.microsoft.com/office/drawing/2014/main" id="{D6D6E2C0-C49A-7421-297E-BCC289613BD4}"/>
              </a:ext>
            </a:extLst>
          </p:cNvPr>
          <p:cNvSpPr/>
          <p:nvPr/>
        </p:nvSpPr>
        <p:spPr>
          <a:xfrm>
            <a:off x="7881935" y="4722729"/>
            <a:ext cx="390525" cy="139718"/>
          </a:xfrm>
          <a:prstGeom prst="rightArrow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600">
              <a:latin typeface="Georgia" panose="02040502050405020303" pitchFamily="18" charset="0"/>
            </a:endParaRPr>
          </a:p>
        </p:txBody>
      </p:sp>
      <p:sp>
        <p:nvSpPr>
          <p:cNvPr id="32" name="Text Box 1053369143">
            <a:extLst>
              <a:ext uri="{FF2B5EF4-FFF2-40B4-BE49-F238E27FC236}">
                <a16:creationId xmlns:a16="http://schemas.microsoft.com/office/drawing/2014/main" id="{5116FEBA-7C73-D748-7045-5E8DC1E4FF3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9575" y="5208254"/>
            <a:ext cx="352425" cy="1268719"/>
          </a:xfrm>
          <a:prstGeom prst="rect">
            <a:avLst/>
          </a:prstGeom>
          <a:solidFill>
            <a:schemeClr val="bg1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vert270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1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INCLUDED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33" name="Text Box 2">
            <a:extLst>
              <a:ext uri="{FF2B5EF4-FFF2-40B4-BE49-F238E27FC236}">
                <a16:creationId xmlns:a16="http://schemas.microsoft.com/office/drawing/2014/main" id="{F2BAE68E-040F-A7C5-9414-D6CFD7A6211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0142" y="5400039"/>
            <a:ext cx="4126520" cy="650548"/>
          </a:xfrm>
          <a:prstGeom prst="rect">
            <a:avLst/>
          </a:prstGeom>
          <a:solidFill>
            <a:srgbClr val="FFFFFF"/>
          </a:solidFill>
          <a:ln w="190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Studies included in review n=9</a:t>
            </a: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 RCT and 4 cross sectional study</a:t>
            </a:r>
            <a:endParaRPr kumimoji="0" lang="en-US" altLang="en-US" sz="12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34" name="Text Box 43">
            <a:extLst>
              <a:ext uri="{FF2B5EF4-FFF2-40B4-BE49-F238E27FC236}">
                <a16:creationId xmlns:a16="http://schemas.microsoft.com/office/drawing/2014/main" id="{FC8C6D31-EEEE-1C50-5983-881FE77E63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62331" y="3663784"/>
            <a:ext cx="3520682" cy="8471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Studies excluded (n= 35)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en-US" sz="1200" dirty="0">
                <a:latin typeface="Georgia" panose="02040502050405020303" pitchFamily="18" charset="0"/>
                <a:cs typeface="Times New Roman" panose="02020603050405020304" pitchFamily="18" charset="0"/>
              </a:rPr>
              <a:t>Study title not meeting inclusion= 10, wrong population= 5, different design= 15.</a:t>
            </a:r>
            <a:endParaRPr kumimoji="0" lang="en-US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35" name="Rectangle 51">
            <a:extLst>
              <a:ext uri="{FF2B5EF4-FFF2-40B4-BE49-F238E27FC236}">
                <a16:creationId xmlns:a16="http://schemas.microsoft.com/office/drawing/2014/main" id="{4F3EB3A8-D0F2-1764-B171-DEC4B0F490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211723"/>
            <a:ext cx="18473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600">
              <a:latin typeface="Georgia" panose="02040502050405020303" pitchFamily="18" charset="0"/>
            </a:endParaRPr>
          </a:p>
        </p:txBody>
      </p:sp>
      <p:sp>
        <p:nvSpPr>
          <p:cNvPr id="36" name="Rectangle 54">
            <a:extLst>
              <a:ext uri="{FF2B5EF4-FFF2-40B4-BE49-F238E27FC236}">
                <a16:creationId xmlns:a16="http://schemas.microsoft.com/office/drawing/2014/main" id="{89640D4F-AFA1-94D0-6120-F9C0C1840D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97922"/>
            <a:ext cx="184731" cy="10233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</a:rPr>
            </a:b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37" name="Rectangle 57">
            <a:extLst>
              <a:ext uri="{FF2B5EF4-FFF2-40B4-BE49-F238E27FC236}">
                <a16:creationId xmlns:a16="http://schemas.microsoft.com/office/drawing/2014/main" id="{E3765662-57DE-779B-1C88-8CA6D56D5E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59532"/>
            <a:ext cx="184731" cy="5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38" name="Rectangle 58">
            <a:extLst>
              <a:ext uri="{FF2B5EF4-FFF2-40B4-BE49-F238E27FC236}">
                <a16:creationId xmlns:a16="http://schemas.microsoft.com/office/drawing/2014/main" id="{0C5A93B2-EAE0-9E8C-0FDF-A46969F87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59533"/>
            <a:ext cx="184731" cy="5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404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404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404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404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404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404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404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404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40449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44950" algn="l"/>
              </a:tabLst>
            </a:pP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4044950" algn="l"/>
              </a:tabLst>
            </a:pPr>
            <a:endParaRPr kumimoji="0" lang="en-US" altLang="en-US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40" name="Rectangle 62">
            <a:extLst>
              <a:ext uri="{FF2B5EF4-FFF2-40B4-BE49-F238E27FC236}">
                <a16:creationId xmlns:a16="http://schemas.microsoft.com/office/drawing/2014/main" id="{1A2C8EDF-5C16-9FCE-989E-BC71250078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78713"/>
            <a:ext cx="184731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Georgia" panose="02040502050405020303" pitchFamily="18" charset="0"/>
              </a:rPr>
            </a:b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41" name="Rectangle 67">
            <a:extLst>
              <a:ext uri="{FF2B5EF4-FFF2-40B4-BE49-F238E27FC236}">
                <a16:creationId xmlns:a16="http://schemas.microsoft.com/office/drawing/2014/main" id="{052B8F58-B740-7DE0-C645-F075C8F07B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359532"/>
            <a:ext cx="184731" cy="500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05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6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Georgia" panose="02040502050405020303" pitchFamily="18" charset="0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1FC19828-7458-C9B2-49BF-C2FD686213E7}"/>
              </a:ext>
            </a:extLst>
          </p:cNvPr>
          <p:cNvSpPr txBox="1"/>
          <p:nvPr/>
        </p:nvSpPr>
        <p:spPr>
          <a:xfrm>
            <a:off x="387049" y="1040487"/>
            <a:ext cx="338554" cy="1290746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vert="vert270" wrap="square" rtlCol="0">
            <a:spAutoFit/>
          </a:bodyPr>
          <a:lstStyle/>
          <a:p>
            <a:r>
              <a:rPr lang="en-US" sz="1000" b="1" dirty="0">
                <a:latin typeface="Georgia" panose="02040502050405020303" pitchFamily="18" charset="0"/>
              </a:rPr>
              <a:t>IDENTIFICATION</a:t>
            </a:r>
            <a:endParaRPr lang="en-US" sz="1400" b="1" dirty="0">
              <a:latin typeface="Georgia" panose="02040502050405020303" pitchFamily="18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10824D7B-DE50-D683-7459-B035CA8EBE51}"/>
              </a:ext>
            </a:extLst>
          </p:cNvPr>
          <p:cNvSpPr txBox="1"/>
          <p:nvPr/>
        </p:nvSpPr>
        <p:spPr>
          <a:xfrm>
            <a:off x="2335237" y="773892"/>
            <a:ext cx="6724357" cy="40011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b="1" dirty="0">
                <a:highlight>
                  <a:srgbClr val="C0C0C0"/>
                </a:highlight>
                <a:latin typeface="Georgia" panose="02040502050405020303" pitchFamily="18" charset="0"/>
              </a:rPr>
              <a:t>Prisma Flow Diagram for the literature search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03969A28-4671-DE18-4F14-04E7E2DDDF1E}"/>
              </a:ext>
            </a:extLst>
          </p:cNvPr>
          <p:cNvCxnSpPr>
            <a:cxnSpLocks/>
          </p:cNvCxnSpPr>
          <p:nvPr/>
        </p:nvCxnSpPr>
        <p:spPr>
          <a:xfrm flipV="1">
            <a:off x="493295" y="359532"/>
            <a:ext cx="10202779" cy="2149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E1B63E02-CED2-7618-1513-309C2501E380}"/>
              </a:ext>
            </a:extLst>
          </p:cNvPr>
          <p:cNvSpPr txBox="1"/>
          <p:nvPr/>
        </p:nvSpPr>
        <p:spPr>
          <a:xfrm>
            <a:off x="408987" y="39399"/>
            <a:ext cx="12393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Cont</a:t>
            </a:r>
            <a:r>
              <a:rPr lang="en-US" b="1" dirty="0"/>
              <a:t>…</a:t>
            </a:r>
          </a:p>
        </p:txBody>
      </p:sp>
      <p:sp>
        <p:nvSpPr>
          <p:cNvPr id="2" name="Arrow: Right 1">
            <a:extLst>
              <a:ext uri="{FF2B5EF4-FFF2-40B4-BE49-F238E27FC236}">
                <a16:creationId xmlns:a16="http://schemas.microsoft.com/office/drawing/2014/main" id="{2D5B3AC2-4B2F-BEEB-A3A5-B00769CDF5CE}"/>
              </a:ext>
            </a:extLst>
          </p:cNvPr>
          <p:cNvSpPr/>
          <p:nvPr/>
        </p:nvSpPr>
        <p:spPr>
          <a:xfrm>
            <a:off x="7794738" y="3940559"/>
            <a:ext cx="467592" cy="160567"/>
          </a:xfrm>
          <a:prstGeom prst="rightArrow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600">
              <a:latin typeface="Georgia" panose="02040502050405020303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B0E89DF-B5C5-48DE-825D-12F87DE89171}"/>
              </a:ext>
            </a:extLst>
          </p:cNvPr>
          <p:cNvSpPr txBox="1"/>
          <p:nvPr/>
        </p:nvSpPr>
        <p:spPr>
          <a:xfrm>
            <a:off x="8108505" y="2473117"/>
            <a:ext cx="3694579" cy="861774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l"/>
            <a:r>
              <a:rPr lang="en-US" dirty="0"/>
              <a:t>studies were excluded n= 10 </a:t>
            </a:r>
          </a:p>
          <a:p>
            <a:pPr algn="l"/>
            <a:r>
              <a:rPr lang="en-US" dirty="0"/>
              <a:t>(duplicates)</a:t>
            </a:r>
          </a:p>
          <a:p>
            <a:pPr algn="l"/>
            <a:endParaRPr lang="en-US" sz="1400" dirty="0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C6192F5-3F30-DA5C-F33C-2D2785B160D6}"/>
              </a:ext>
            </a:extLst>
          </p:cNvPr>
          <p:cNvSpPr/>
          <p:nvPr/>
        </p:nvSpPr>
        <p:spPr>
          <a:xfrm>
            <a:off x="5863772" y="2566481"/>
            <a:ext cx="2244733" cy="160568"/>
          </a:xfrm>
          <a:prstGeom prst="rightArrow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1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16274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3E1AFC-9CD1-08C8-0F87-3A71E5733E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96418" y="136525"/>
            <a:ext cx="6316394" cy="761347"/>
          </a:xfrm>
        </p:spPr>
        <p:txBody>
          <a:bodyPr>
            <a:normAutofit/>
          </a:bodyPr>
          <a:lstStyle/>
          <a:p>
            <a:pPr algn="ctr"/>
            <a:r>
              <a:rPr lang="en-IN" sz="3600" b="1" dirty="0">
                <a:latin typeface="Algerian" panose="04020705040A02060702" pitchFamily="82" charset="0"/>
              </a:rPr>
              <a:t>Result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849D843-D489-0698-8F13-E18D7AC34C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11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C7E35C9-8D50-F7CA-E6F1-C10B29E0AEB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814"/>
            <a:ext cx="1457902" cy="686233"/>
          </a:xfrm>
          <a:prstGeom prst="rect">
            <a:avLst/>
          </a:prstGeom>
        </p:spPr>
      </p:pic>
      <p:sp>
        <p:nvSpPr>
          <p:cNvPr id="50" name="Rectangle 51">
            <a:extLst>
              <a:ext uri="{FF2B5EF4-FFF2-40B4-BE49-F238E27FC236}">
                <a16:creationId xmlns:a16="http://schemas.microsoft.com/office/drawing/2014/main" id="{36376D19-E5B7-2619-99A6-71DC7ACEB1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52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1" name="Rectangle 54">
            <a:extLst>
              <a:ext uri="{FF2B5EF4-FFF2-40B4-BE49-F238E27FC236}">
                <a16:creationId xmlns:a16="http://schemas.microsoft.com/office/drawing/2014/main" id="{784E1116-BDA3-C966-D1CE-3DF8FBDBCC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2" name="Rectangle 57">
            <a:extLst>
              <a:ext uri="{FF2B5EF4-FFF2-40B4-BE49-F238E27FC236}">
                <a16:creationId xmlns:a16="http://schemas.microsoft.com/office/drawing/2014/main" id="{F3F55688-3E74-CBC6-A4A8-8DFBBDA994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1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5" name="Rectangle 62">
            <a:extLst>
              <a:ext uri="{FF2B5EF4-FFF2-40B4-BE49-F238E27FC236}">
                <a16:creationId xmlns:a16="http://schemas.microsoft.com/office/drawing/2014/main" id="{E0521D68-8CEE-3EEB-CB8C-173AFCF04E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6096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br>
              <a:rPr kumimoji="0" lang="en-US" altLang="en-US" sz="18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id="{30B1B757-ABD6-CB78-BC18-BD7C1BFD57D4}"/>
              </a:ext>
            </a:extLst>
          </p:cNvPr>
          <p:cNvSpPr txBox="1"/>
          <p:nvPr/>
        </p:nvSpPr>
        <p:spPr>
          <a:xfrm>
            <a:off x="900332" y="1852228"/>
            <a:ext cx="10156875" cy="1394997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2000" kern="1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Studies included in the review focused on assessing quality improvement (QI) initiatives in </a:t>
            </a:r>
            <a:r>
              <a:rPr lang="en-US" sz="2000" b="1" kern="1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000" b="1" kern="1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rimary healthcare settings</a:t>
            </a:r>
            <a:r>
              <a:rPr lang="en-US" sz="2000" kern="1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These initiatives encompassed various Quality assurance management methods such as training and supervision, effective practices and management of medical records, designing and implementing sustainable programs for immunization </a:t>
            </a:r>
            <a:r>
              <a:rPr lang="en-US" sz="1100" kern="1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(Shown in table 1)</a:t>
            </a:r>
            <a:endParaRPr lang="en-US" sz="2000" kern="1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8D09338-6ACD-1731-2B37-CBAD51AD542F}"/>
              </a:ext>
            </a:extLst>
          </p:cNvPr>
          <p:cNvSpPr txBox="1"/>
          <p:nvPr/>
        </p:nvSpPr>
        <p:spPr>
          <a:xfrm>
            <a:off x="717451" y="2791350"/>
            <a:ext cx="10339756" cy="381796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kern="1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20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QI initiatives in </a:t>
            </a:r>
            <a:r>
              <a:rPr lang="en-US" sz="20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20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ediatric care clinics</a:t>
            </a:r>
            <a:r>
              <a:rPr lang="en-US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the studies examined the improvement of immunization delivery. The interventions included utilizing medical records to track immunization status, enhancing parent contact information.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One of the Studies explored QI initiatives in a </a:t>
            </a:r>
            <a:r>
              <a:rPr lang="en-US" sz="2000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D</a:t>
            </a:r>
            <a:r>
              <a:rPr lang="en-US" sz="2000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istrict  unit </a:t>
            </a:r>
            <a:r>
              <a:rPr lang="en-US" sz="20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with the goal of enhancing safe and effective immunization. The Study emphasized the importance of local solutions and QI strategies to strengthen routine immunization practices within the health unit.</a:t>
            </a:r>
            <a:endParaRPr lang="en-US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12FB82-88F1-18FC-C32D-BB3F2081DECD}"/>
              </a:ext>
            </a:extLst>
          </p:cNvPr>
          <p:cNvCxnSpPr>
            <a:cxnSpLocks/>
          </p:cNvCxnSpPr>
          <p:nvPr/>
        </p:nvCxnSpPr>
        <p:spPr>
          <a:xfrm>
            <a:off x="717451" y="5401993"/>
            <a:ext cx="10636349" cy="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3CCAECAD-8EFF-CE87-5089-9AEA9DB687E6}"/>
              </a:ext>
            </a:extLst>
          </p:cNvPr>
          <p:cNvSpPr txBox="1"/>
          <p:nvPr/>
        </p:nvSpPr>
        <p:spPr>
          <a:xfrm>
            <a:off x="900331" y="1280160"/>
            <a:ext cx="326370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Features of Initiatives: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30615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173D4BD-AB82-16BF-01DF-807284B75F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You are not allowed to add slides to this presentation</a:t>
            </a:r>
            <a:endParaRPr lang="en-IN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E48539E8-1630-6B7F-2F26-0B8BD48C8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12</a:t>
            </a:fld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EE392E3-2816-03A5-1F2B-1EF8E2099EF2}"/>
              </a:ext>
            </a:extLst>
          </p:cNvPr>
          <p:cNvSpPr txBox="1"/>
          <p:nvPr/>
        </p:nvSpPr>
        <p:spPr>
          <a:xfrm>
            <a:off x="267286" y="450166"/>
            <a:ext cx="8145194" cy="7548477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</a:t>
            </a:r>
            <a:r>
              <a:rPr lang="en-US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Uganda</a:t>
            </a:r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a study by </a:t>
            </a:r>
            <a:r>
              <a:rPr lang="en-US" b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Omaswa</a:t>
            </a:r>
            <a:r>
              <a:rPr lang="en-US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et al</a:t>
            </a:r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1997</a:t>
            </a:r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revealed that the implementation of </a:t>
            </a:r>
            <a:r>
              <a:rPr lang="en-US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quality improvement initiatives</a:t>
            </a:r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such as increased morale among district health team members, </a:t>
            </a:r>
            <a:r>
              <a:rPr lang="en-US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improved patient satisfaction, and greater involvement of local government in district health committee’s decisions led to increased immunization uptake </a:t>
            </a:r>
            <a:r>
              <a:rPr lang="en-US" sz="105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(25).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6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b="1" kern="100" dirty="0">
                <a:ea typeface="Calibri" panose="020F0502020204030204" pitchFamily="34" charset="0"/>
                <a:cs typeface="Times New Roman"/>
              </a:rPr>
              <a:t>Daley et al. 2004</a:t>
            </a:r>
            <a:r>
              <a:rPr lang="en-US" b="0" i="0" dirty="0">
                <a:effectLst/>
              </a:rPr>
              <a:t> conducted a study in a pediatric clinic,</a:t>
            </a:r>
            <a:r>
              <a:rPr lang="en-US" dirty="0"/>
              <a:t> Immunization</a:t>
            </a:r>
            <a:r>
              <a:rPr lang="en-US" b="0" i="0" dirty="0">
                <a:effectLst/>
              </a:rPr>
              <a:t> UTD</a:t>
            </a:r>
            <a:r>
              <a:rPr lang="en-US" dirty="0"/>
              <a:t>(Up to date)</a:t>
            </a:r>
            <a:r>
              <a:rPr lang="en-US" b="0" i="0" dirty="0">
                <a:effectLst/>
              </a:rPr>
              <a:t> rate increased in 7-10 months</a:t>
            </a:r>
            <a:r>
              <a:rPr lang="en-US" dirty="0"/>
              <a:t> children</a:t>
            </a:r>
            <a:r>
              <a:rPr lang="en-US" b="0" i="0" dirty="0">
                <a:effectLst/>
              </a:rPr>
              <a:t> from 21% before the quality improvement (QI) project to 52% after</a:t>
            </a:r>
            <a:r>
              <a:rPr lang="en-US" sz="1100" kern="100" dirty="0">
                <a:effectLst/>
                <a:ea typeface="Calibri" panose="020F0502020204030204" pitchFamily="34" charset="0"/>
                <a:cs typeface="Times New Roman"/>
              </a:rPr>
              <a:t>(30).</a:t>
            </a:r>
            <a:r>
              <a:rPr lang="en-US" sz="1100" kern="100" dirty="0">
                <a:ea typeface="Calibri" panose="020F0502020204030204" pitchFamily="34" charset="0"/>
                <a:cs typeface="Times New Roman"/>
              </a:rPr>
              <a:t> </a:t>
            </a:r>
            <a:r>
              <a:rPr lang="en-US" kern="100" dirty="0">
                <a:effectLst/>
                <a:ea typeface="Calibri" panose="020F0502020204030204" pitchFamily="34" charset="0"/>
                <a:cs typeface="Times New Roman"/>
              </a:rPr>
              <a:t> </a:t>
            </a:r>
            <a:r>
              <a:rPr lang="en-US" kern="100" dirty="0">
                <a:ea typeface="Calibri" panose="020F0502020204030204" pitchFamily="34" charset="0"/>
                <a:cs typeface="Times New Roman"/>
              </a:rPr>
              <a:t>R</a:t>
            </a:r>
            <a:r>
              <a:rPr lang="en-US" kern="100" dirty="0">
                <a:effectLst/>
                <a:ea typeface="Calibri" panose="020F0502020204030204" pitchFamily="34" charset="0"/>
                <a:cs typeface="Times New Roman"/>
              </a:rPr>
              <a:t>ates significantly increased for different age groups. </a:t>
            </a:r>
            <a:r>
              <a:rPr lang="en-US" b="1" kern="100" dirty="0">
                <a:effectLst/>
                <a:ea typeface="Calibri" panose="020F0502020204030204" pitchFamily="34" charset="0"/>
                <a:cs typeface="Times New Roman"/>
              </a:rPr>
              <a:t>These improvements were attributed to the utilization of chart prompts, provider education, and provider reminders as part of the quality improvement initiatives </a:t>
            </a:r>
            <a:r>
              <a:rPr lang="en-US" sz="1050" b="1" kern="100" dirty="0">
                <a:effectLst/>
                <a:ea typeface="Calibri" panose="020F0502020204030204" pitchFamily="34" charset="0"/>
                <a:cs typeface="Times New Roman"/>
              </a:rPr>
              <a:t>(30).</a:t>
            </a:r>
            <a:endParaRPr lang="en-US" b="1" kern="100" dirty="0">
              <a:effectLst/>
              <a:ea typeface="Calibri" panose="020F0502020204030204" pitchFamily="34" charset="0"/>
              <a:cs typeface="Times New Roman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600" b="1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The Study conducted by </a:t>
            </a:r>
            <a:r>
              <a:rPr lang="en-US" b="1" i="0" dirty="0">
                <a:effectLst/>
              </a:rPr>
              <a:t>Bazo et al. 2015</a:t>
            </a:r>
            <a:r>
              <a:rPr lang="en-US" b="0" i="0" dirty="0">
                <a:effectLst/>
              </a:rPr>
              <a:t> implemented a Microsystems Quality Improvement Approach in five health units. The approach included several strategies such as implementing </a:t>
            </a:r>
            <a:r>
              <a:rPr lang="en-US" b="1" i="0" dirty="0">
                <a:effectLst/>
              </a:rPr>
              <a:t>RI</a:t>
            </a:r>
            <a:r>
              <a:rPr lang="en-US" b="1" dirty="0"/>
              <a:t>(Routine immunization)</a:t>
            </a:r>
            <a:r>
              <a:rPr lang="en-US" b="1" i="0" dirty="0">
                <a:effectLst/>
              </a:rPr>
              <a:t> registers, providing Child Health Cards, training staff, and organizing meetings between health system leaders and community leaders</a:t>
            </a:r>
            <a:r>
              <a:rPr lang="en-US" b="0" i="0" dirty="0">
                <a:effectLst/>
              </a:rPr>
              <a:t>. The interventions resulted in </a:t>
            </a:r>
            <a:r>
              <a:rPr lang="en-US" b="1" i="0" dirty="0">
                <a:effectLst/>
              </a:rPr>
              <a:t>improved vaccination rates </a:t>
            </a:r>
            <a:r>
              <a:rPr lang="en-US" b="0" i="0" dirty="0">
                <a:effectLst/>
              </a:rPr>
              <a:t>in three of the five health units, and these improvements were sustained for at least five months post-intervention</a:t>
            </a:r>
            <a:r>
              <a:rPr lang="en-US" b="0" i="0" dirty="0">
                <a:solidFill>
                  <a:srgbClr val="374151"/>
                </a:solidFill>
                <a:effectLst/>
              </a:rPr>
              <a:t>.</a:t>
            </a:r>
          </a:p>
          <a:p>
            <a:pPr algn="just"/>
            <a:endParaRPr lang="en-US" sz="1600" dirty="0">
              <a:solidFill>
                <a:srgbClr val="374151"/>
              </a:solidFill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8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800" b="1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800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677409B-8241-AC7F-0FC0-D2039DF4DCE2}"/>
              </a:ext>
            </a:extLst>
          </p:cNvPr>
          <p:cNvSpPr txBox="1"/>
          <p:nvPr/>
        </p:nvSpPr>
        <p:spPr>
          <a:xfrm>
            <a:off x="8764172" y="1111348"/>
            <a:ext cx="2743200" cy="144655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kern="1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Objective 1: </a:t>
            </a:r>
          </a:p>
          <a:p>
            <a:r>
              <a:rPr lang="en-US" sz="1400" kern="1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IN" sz="1400" kern="1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assess </a:t>
            </a:r>
            <a:r>
              <a:rPr lang="en-IN" sz="1400" kern="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current evidence on the</a:t>
            </a:r>
            <a:r>
              <a:rPr lang="en-US" sz="1400" kern="1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quality improvement in processes of quality assurance for effective childhood immunization.</a:t>
            </a:r>
          </a:p>
          <a:p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855BB2D7-82CE-CEFE-D606-CB1B2AB7DAB6}"/>
              </a:ext>
            </a:extLst>
          </p:cNvPr>
          <p:cNvCxnSpPr/>
          <p:nvPr/>
        </p:nvCxnSpPr>
        <p:spPr>
          <a:xfrm>
            <a:off x="520505" y="2110154"/>
            <a:ext cx="7891975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5F8A84F-444B-3E59-5672-DA6EB0110330}"/>
              </a:ext>
            </a:extLst>
          </p:cNvPr>
          <p:cNvCxnSpPr/>
          <p:nvPr/>
        </p:nvCxnSpPr>
        <p:spPr>
          <a:xfrm>
            <a:off x="717452" y="4332849"/>
            <a:ext cx="7695028" cy="0"/>
          </a:xfrm>
          <a:prstGeom prst="line">
            <a:avLst/>
          </a:prstGeom>
          <a:ln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18263E45-D7B8-8EB0-3E4F-212E341A7328}"/>
              </a:ext>
            </a:extLst>
          </p:cNvPr>
          <p:cNvCxnSpPr>
            <a:cxnSpLocks/>
          </p:cNvCxnSpPr>
          <p:nvPr/>
        </p:nvCxnSpPr>
        <p:spPr>
          <a:xfrm>
            <a:off x="393895" y="337625"/>
            <a:ext cx="11113477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B177925E-A9C3-D401-07E1-9622895F039B}"/>
              </a:ext>
            </a:extLst>
          </p:cNvPr>
          <p:cNvSpPr txBox="1"/>
          <p:nvPr/>
        </p:nvSpPr>
        <p:spPr>
          <a:xfrm>
            <a:off x="520505" y="0"/>
            <a:ext cx="10269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Cont</a:t>
            </a:r>
            <a:r>
              <a:rPr lang="en-US" b="1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876230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52510F1-C90F-1644-E1E6-E6F7AEB43F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13</a:t>
            </a:fld>
            <a:endParaRPr lang="en-IN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A14E12A-DE59-3E7E-6AC7-86483E48025A}"/>
              </a:ext>
            </a:extLst>
          </p:cNvPr>
          <p:cNvSpPr txBox="1"/>
          <p:nvPr/>
        </p:nvSpPr>
        <p:spPr>
          <a:xfrm>
            <a:off x="337625" y="25285"/>
            <a:ext cx="8272975" cy="8245847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600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600" kern="1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Study conducted by </a:t>
            </a:r>
            <a:r>
              <a:rPr lang="en-US" b="1" kern="1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Omoleke</a:t>
            </a:r>
            <a:r>
              <a:rPr lang="en-US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et al</a:t>
            </a:r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2017</a:t>
            </a:r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 data quality assessments were conducted in health facilities in </a:t>
            </a:r>
            <a:r>
              <a:rPr lang="en-US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Nigeria</a:t>
            </a:r>
            <a:r>
              <a:rPr lang="en-US" sz="11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(22). </a:t>
            </a:r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assessments, carried out through semi-structured questionnaires, showed that only 20-40% of children were fully vaccinated at the appropriate age, while 60-70% were either partially vaccinated or not vaccinated</a:t>
            </a:r>
            <a:r>
              <a:rPr lang="en-US" sz="105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(22). </a:t>
            </a:r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However, through </a:t>
            </a:r>
            <a:r>
              <a:rPr lang="en-US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quality improvement initiatives that focused on educating and raising awareness among mothers and caregivers, routine immunization rates could be improved.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600" i="0" dirty="0">
              <a:effectLst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i="0" dirty="0">
                <a:effectLst/>
              </a:rPr>
              <a:t>In a Cross-sectional study conducted by </a:t>
            </a:r>
            <a:r>
              <a:rPr lang="en-US" b="1" i="0" dirty="0" err="1">
                <a:effectLst/>
              </a:rPr>
              <a:t>Mavimbe</a:t>
            </a:r>
            <a:r>
              <a:rPr lang="en-US" b="1" i="0" dirty="0">
                <a:effectLst/>
              </a:rPr>
              <a:t> et al</a:t>
            </a:r>
            <a:r>
              <a:rPr lang="en-US" i="0" dirty="0">
                <a:effectLst/>
              </a:rPr>
              <a:t>. </a:t>
            </a:r>
            <a:r>
              <a:rPr lang="en-US" b="1" i="0" dirty="0">
                <a:effectLst/>
              </a:rPr>
              <a:t>2005</a:t>
            </a:r>
            <a:r>
              <a:rPr lang="en-US" i="0" dirty="0">
                <a:effectLst/>
              </a:rPr>
              <a:t>, involving a sample size of </a:t>
            </a:r>
            <a:r>
              <a:rPr lang="en-US" b="1" i="0" dirty="0">
                <a:effectLst/>
              </a:rPr>
              <a:t>seven</a:t>
            </a:r>
            <a:r>
              <a:rPr lang="en-US" i="0" dirty="0">
                <a:effectLst/>
              </a:rPr>
              <a:t> health facilities in Mozambique</a:t>
            </a:r>
            <a:r>
              <a:rPr lang="en-US" sz="1100" i="0" dirty="0">
                <a:effectLst/>
              </a:rPr>
              <a:t>(24).  </a:t>
            </a:r>
            <a:r>
              <a:rPr lang="en-US" i="0" dirty="0">
                <a:effectLst/>
              </a:rPr>
              <a:t>It was observed that supervisors primarily focused on tally sheets rather than the immunization rate. The study suggests that </a:t>
            </a:r>
            <a:r>
              <a:rPr lang="en-US" b="1" i="0" dirty="0">
                <a:effectLst/>
              </a:rPr>
              <a:t>by implementing effective quality improvement measures such as improving record keeping </a:t>
            </a:r>
            <a:r>
              <a:rPr lang="en-US" i="0" dirty="0">
                <a:effectLst/>
              </a:rPr>
              <a:t>and providing staff training, the immunization rate can be enhanced</a:t>
            </a:r>
            <a:r>
              <a:rPr lang="en-US" i="0" dirty="0">
                <a:solidFill>
                  <a:srgbClr val="374151"/>
                </a:solidFill>
                <a:effectLst/>
              </a:rPr>
              <a:t>.</a:t>
            </a:r>
            <a:endParaRPr lang="en-U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1600" b="1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kern="100" dirty="0">
                <a:ea typeface="Calibri" panose="020F0502020204030204" pitchFamily="34" charset="0"/>
                <a:cs typeface="Times New Roman" panose="02020603050405020304" pitchFamily="18" charset="0"/>
              </a:rPr>
              <a:t>Finally, a study conducted by </a:t>
            </a:r>
            <a:r>
              <a:rPr lang="en-US" b="1" kern="100" dirty="0" err="1">
                <a:ea typeface="Calibri" panose="020F0502020204030204" pitchFamily="34" charset="0"/>
                <a:cs typeface="Times New Roman" panose="02020603050405020304" pitchFamily="18" charset="0"/>
              </a:rPr>
              <a:t>Manyazewal</a:t>
            </a:r>
            <a:r>
              <a:rPr lang="en-US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 et al</a:t>
            </a:r>
            <a:r>
              <a:rPr lang="en-US" kern="1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2018</a:t>
            </a:r>
            <a:r>
              <a:rPr lang="en-US" kern="100" dirty="0">
                <a:ea typeface="Calibri" panose="020F0502020204030204" pitchFamily="34" charset="0"/>
                <a:cs typeface="Times New Roman" panose="02020603050405020304" pitchFamily="18" charset="0"/>
              </a:rPr>
              <a:t> in Ethiopia collected data from 781 government health sector participants</a:t>
            </a:r>
            <a:r>
              <a:rPr lang="en-US" sz="11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(18). </a:t>
            </a:r>
            <a:r>
              <a:rPr lang="en-US" kern="100" dirty="0">
                <a:ea typeface="Calibri" panose="020F0502020204030204" pitchFamily="34" charset="0"/>
                <a:cs typeface="Times New Roman" panose="02020603050405020304" pitchFamily="18" charset="0"/>
              </a:rPr>
              <a:t>The study demonstrated that after the implementation of technical support, training, and supportive supervision interventions</a:t>
            </a:r>
            <a:r>
              <a:rPr lang="en-US" b="1" kern="100" dirty="0">
                <a:ea typeface="Calibri" panose="020F0502020204030204" pitchFamily="34" charset="0"/>
                <a:cs typeface="Times New Roman" panose="02020603050405020304" pitchFamily="18" charset="0"/>
              </a:rPr>
              <a:t>, vaccine coverage significantly improved</a:t>
            </a:r>
            <a:r>
              <a:rPr lang="en-US" kern="100" dirty="0"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600" b="1" kern="1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600" b="1" kern="1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600" b="1" kern="1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en-US" sz="1600" b="1" kern="1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25C2ED2-5AD8-D329-5833-4147C19BAF20}"/>
              </a:ext>
            </a:extLst>
          </p:cNvPr>
          <p:cNvSpPr txBox="1"/>
          <p:nvPr/>
        </p:nvSpPr>
        <p:spPr>
          <a:xfrm>
            <a:off x="9073662" y="1195754"/>
            <a:ext cx="2743200" cy="104644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400" b="1" kern="0" dirty="0">
                <a:solidFill>
                  <a:schemeClr val="bg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Objective 2</a:t>
            </a:r>
            <a:r>
              <a:rPr lang="en-US" sz="1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: To identify the point-of-care continuous quality improvement (CQI) interventions in processes of QA to improve the effectiveness of childhood immunization programs</a:t>
            </a:r>
            <a:r>
              <a:rPr lang="en-US" sz="1200" kern="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200" dirty="0"/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5CF6957B-AC68-C182-061A-C98BB70E0242}"/>
              </a:ext>
            </a:extLst>
          </p:cNvPr>
          <p:cNvCxnSpPr/>
          <p:nvPr/>
        </p:nvCxnSpPr>
        <p:spPr>
          <a:xfrm>
            <a:off x="506437" y="492369"/>
            <a:ext cx="10847363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>
            <a:extLst>
              <a:ext uri="{FF2B5EF4-FFF2-40B4-BE49-F238E27FC236}">
                <a16:creationId xmlns:a16="http://schemas.microsoft.com/office/drawing/2014/main" id="{B2D1F91B-AB35-F7E8-2845-19CDB68C8A31}"/>
              </a:ext>
            </a:extLst>
          </p:cNvPr>
          <p:cNvSpPr txBox="1"/>
          <p:nvPr/>
        </p:nvSpPr>
        <p:spPr>
          <a:xfrm>
            <a:off x="576775" y="225083"/>
            <a:ext cx="14208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Cont</a:t>
            </a:r>
            <a:r>
              <a:rPr lang="en-US" b="1" dirty="0"/>
              <a:t>…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33FF04D-48AC-BB85-B0BC-33E8C52D10B4}"/>
              </a:ext>
            </a:extLst>
          </p:cNvPr>
          <p:cNvCxnSpPr>
            <a:cxnSpLocks/>
          </p:cNvCxnSpPr>
          <p:nvPr/>
        </p:nvCxnSpPr>
        <p:spPr>
          <a:xfrm>
            <a:off x="576775" y="2947365"/>
            <a:ext cx="803382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B2AA833-25F7-1667-1E69-36682F0AB1D9}"/>
              </a:ext>
            </a:extLst>
          </p:cNvPr>
          <p:cNvCxnSpPr>
            <a:cxnSpLocks/>
          </p:cNvCxnSpPr>
          <p:nvPr/>
        </p:nvCxnSpPr>
        <p:spPr>
          <a:xfrm>
            <a:off x="506437" y="5265019"/>
            <a:ext cx="803382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1127676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AF425D8-9686-2DA5-355D-1B4560C1E5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14</a:t>
            </a:fld>
            <a:endParaRPr lang="en-I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F98D3F-AB69-ABE9-A1D3-152495A42B18}"/>
              </a:ext>
            </a:extLst>
          </p:cNvPr>
          <p:cNvSpPr txBox="1"/>
          <p:nvPr/>
        </p:nvSpPr>
        <p:spPr>
          <a:xfrm>
            <a:off x="337625" y="136526"/>
            <a:ext cx="8074855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endParaRPr lang="en-US" dirty="0"/>
          </a:p>
          <a:p>
            <a:pPr algn="just"/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 A Study by </a:t>
            </a:r>
            <a:r>
              <a:rPr lang="en-US" b="1" dirty="0" err="1"/>
              <a:t>Zeitz</a:t>
            </a:r>
            <a:r>
              <a:rPr lang="en-US" b="1" dirty="0"/>
              <a:t> et al.</a:t>
            </a:r>
            <a:r>
              <a:rPr lang="en-US" dirty="0"/>
              <a:t> </a:t>
            </a:r>
            <a:r>
              <a:rPr lang="en-US" b="1" dirty="0"/>
              <a:t>1993</a:t>
            </a:r>
            <a:r>
              <a:rPr lang="en-US" dirty="0"/>
              <a:t> found that providing three days of training, supervision, and two months of monitoring in quality assurance and management resulted in an </a:t>
            </a:r>
            <a:r>
              <a:rPr lang="en-US" b="1" dirty="0"/>
              <a:t>increase in reported cases of a specific disease </a:t>
            </a:r>
            <a:r>
              <a:rPr lang="en-US" sz="1100" dirty="0"/>
              <a:t>(21). </a:t>
            </a: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Another Study conducted by </a:t>
            </a:r>
            <a:r>
              <a:rPr lang="en-US" b="1" dirty="0"/>
              <a:t>Harder et al. 2018 </a:t>
            </a:r>
            <a:r>
              <a:rPr lang="en-US" dirty="0"/>
              <a:t>focused on 20 primary care practices and implemented a quality improvement project for seven months among children aged 29-33 months. The study demonstrated that </a:t>
            </a:r>
            <a:r>
              <a:rPr lang="en-US" b="1" dirty="0"/>
              <a:t>immunization coverage increased across all age </a:t>
            </a:r>
            <a:r>
              <a:rPr lang="en-US" dirty="0"/>
              <a:t>groups over the course of </a:t>
            </a:r>
            <a:r>
              <a:rPr lang="en-US" b="1" dirty="0"/>
              <a:t>three years </a:t>
            </a:r>
            <a:r>
              <a:rPr lang="en-US" sz="1050" dirty="0"/>
              <a:t>(19).</a:t>
            </a:r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12BC27E-43ED-9C94-7BAA-2B759CBF06E8}"/>
              </a:ext>
            </a:extLst>
          </p:cNvPr>
          <p:cNvSpPr txBox="1"/>
          <p:nvPr/>
        </p:nvSpPr>
        <p:spPr>
          <a:xfrm>
            <a:off x="337625" y="3582153"/>
            <a:ext cx="8074855" cy="23589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kern="100" dirty="0"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marR="0" indent="-28575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kern="100" dirty="0">
                <a:ea typeface="Calibri" panose="020F0502020204030204" pitchFamily="34" charset="0"/>
                <a:cs typeface="Times New Roman" panose="02020603050405020304" pitchFamily="18" charset="0"/>
              </a:rPr>
              <a:t>S</a:t>
            </a:r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tudy conducted by 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Nicholas et al.</a:t>
            </a:r>
            <a:r>
              <a:rPr lang="en-US" b="0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b="1" i="0" u="none" strike="noStrike" dirty="0">
                <a:solidFill>
                  <a:srgbClr val="000000"/>
                </a:solidFill>
                <a:effectLst/>
              </a:rPr>
              <a:t>1991</a:t>
            </a:r>
            <a:r>
              <a:rPr lang="en-US" dirty="0"/>
              <a:t> </a:t>
            </a:r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assessed the impact of the PRICOR program on immunization activities </a:t>
            </a:r>
            <a:r>
              <a:rPr lang="en-US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nine developing countries</a:t>
            </a:r>
            <a:r>
              <a:rPr lang="en-US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The Program provided technical assistance to managers to improve the quality of immunization services. </a:t>
            </a:r>
            <a:r>
              <a:rPr lang="en-US" b="1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study revealed that the rate of vaccination completion among children aged 12-23 months increased from 66% to 84%</a:t>
            </a:r>
            <a:r>
              <a:rPr lang="en-US" sz="11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(20). </a:t>
            </a:r>
            <a:endParaRPr lang="en-US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40A144A-01FF-21BA-BF4B-70E235385C35}"/>
              </a:ext>
            </a:extLst>
          </p:cNvPr>
          <p:cNvSpPr txBox="1"/>
          <p:nvPr/>
        </p:nvSpPr>
        <p:spPr>
          <a:xfrm>
            <a:off x="9313985" y="1397675"/>
            <a:ext cx="2193387" cy="110799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600" b="1" kern="0" dirty="0">
                <a:solidFill>
                  <a:schemeClr val="bg1"/>
                </a:solidFill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Objective 3</a:t>
            </a:r>
            <a:r>
              <a:rPr lang="en-US" sz="1600" b="1" kern="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1600" kern="0" dirty="0">
                <a:solidFill>
                  <a:schemeClr val="bg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200" kern="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2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 measure the impact of quality improvement (QI) on immunization coverage in childhood</a:t>
            </a:r>
            <a:endParaRPr lang="en-US" sz="1200" dirty="0">
              <a:solidFill>
                <a:schemeClr val="bg1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B7B90269-B0C6-E15F-CAB2-9030EF404E5A}"/>
              </a:ext>
            </a:extLst>
          </p:cNvPr>
          <p:cNvCxnSpPr/>
          <p:nvPr/>
        </p:nvCxnSpPr>
        <p:spPr>
          <a:xfrm>
            <a:off x="337625" y="450166"/>
            <a:ext cx="11016175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83075DCC-0433-D87B-02B0-BD788E9937FD}"/>
              </a:ext>
            </a:extLst>
          </p:cNvPr>
          <p:cNvSpPr txBox="1"/>
          <p:nvPr/>
        </p:nvSpPr>
        <p:spPr>
          <a:xfrm>
            <a:off x="337625" y="136526"/>
            <a:ext cx="19554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Cont</a:t>
            </a:r>
            <a:r>
              <a:rPr lang="en-US" b="1" dirty="0"/>
              <a:t>…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31F6834B-E719-BA35-77E0-AB6A39E9F082}"/>
              </a:ext>
            </a:extLst>
          </p:cNvPr>
          <p:cNvCxnSpPr>
            <a:cxnSpLocks/>
          </p:cNvCxnSpPr>
          <p:nvPr/>
        </p:nvCxnSpPr>
        <p:spPr>
          <a:xfrm>
            <a:off x="690489" y="2194560"/>
            <a:ext cx="792011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85E88E75-FB88-5CA1-A3B3-BD4FBC485220}"/>
              </a:ext>
            </a:extLst>
          </p:cNvPr>
          <p:cNvCxnSpPr>
            <a:cxnSpLocks/>
          </p:cNvCxnSpPr>
          <p:nvPr/>
        </p:nvCxnSpPr>
        <p:spPr>
          <a:xfrm>
            <a:off x="690489" y="4118317"/>
            <a:ext cx="7920111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69277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C96900A-6E70-5148-5630-024E7140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15</a:t>
            </a:fld>
            <a:endParaRPr lang="en-IN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7FD2C2D-D4F9-292E-1371-070499CB48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2842" y="0"/>
            <a:ext cx="102709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88982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D59676-68AE-B31D-2B17-777B3CE4CB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55742" y="365126"/>
            <a:ext cx="5908430" cy="365126"/>
          </a:xfrm>
        </p:spPr>
        <p:txBody>
          <a:bodyPr>
            <a:normAutofit fontScale="90000"/>
          </a:bodyPr>
          <a:lstStyle/>
          <a:p>
            <a:pPr algn="ctr"/>
            <a:r>
              <a:rPr lang="en-IN" sz="2400" b="1" dirty="0">
                <a:latin typeface="Algerian" panose="04020705040A02060702" pitchFamily="82" charset="0"/>
              </a:rPr>
              <a:t>Discussion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486BD3-7B28-3873-3378-A9DBB9E3B3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16</a:t>
            </a:fld>
            <a:endParaRPr lang="en-IN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CEBBB22-CEBB-F95C-0EA3-9B4C2EFE8346}"/>
              </a:ext>
            </a:extLst>
          </p:cNvPr>
          <p:cNvSpPr txBox="1"/>
          <p:nvPr/>
        </p:nvSpPr>
        <p:spPr>
          <a:xfrm>
            <a:off x="351691" y="1026942"/>
            <a:ext cx="11563643" cy="895566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1600" i="0" dirty="0">
                <a:solidFill>
                  <a:schemeClr val="bg1"/>
                </a:solidFill>
                <a:effectLst/>
                <a:latin typeface="Georgia"/>
              </a:rPr>
              <a:t>This systematic review examined the relationship between point-of-care quality improvement in </a:t>
            </a:r>
            <a:r>
              <a:rPr lang="en-US" sz="1600" dirty="0">
                <a:solidFill>
                  <a:schemeClr val="bg1"/>
                </a:solidFill>
                <a:latin typeface="Georgia"/>
              </a:rPr>
              <a:t>process</a:t>
            </a:r>
            <a:r>
              <a:rPr lang="en-US" sz="1600" i="0" dirty="0">
                <a:solidFill>
                  <a:schemeClr val="bg1"/>
                </a:solidFill>
                <a:effectLst/>
                <a:latin typeface="Georgia"/>
              </a:rPr>
              <a:t> of quality assurance and effective immunization in children under 2 years of age, drawing on findings from nine studies conducted in various countries like </a:t>
            </a:r>
            <a:r>
              <a:rPr lang="en-IN" sz="1800" kern="100" dirty="0">
                <a:solidFill>
                  <a:schemeClr val="bg1"/>
                </a:solidFill>
                <a:effectLst/>
                <a:latin typeface="Georgia"/>
                <a:ea typeface="Times New Roman" panose="02020603050405020304" pitchFamily="18" charset="0"/>
                <a:cs typeface="Times New Roman"/>
              </a:rPr>
              <a:t>Nigeria, Africa, Vermont, Mozambique, Uganda, and Ethiopia</a:t>
            </a:r>
            <a:r>
              <a:rPr lang="en-IN" sz="1600" kern="100" dirty="0">
                <a:solidFill>
                  <a:schemeClr val="bg1"/>
                </a:solidFill>
                <a:latin typeface="Georgia"/>
                <a:ea typeface="Times New Roman" panose="02020603050405020304" pitchFamily="18" charset="0"/>
                <a:cs typeface="Times New Roman"/>
              </a:rPr>
              <a:t>.</a:t>
            </a:r>
            <a:endParaRPr lang="en-US" sz="1600" dirty="0">
              <a:solidFill>
                <a:schemeClr val="bg1"/>
              </a:solidFill>
              <a:latin typeface="Georgia"/>
              <a:cs typeface="Times New Roman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218C99F-3605-6660-6ADA-19906D4F4EE9}"/>
              </a:ext>
            </a:extLst>
          </p:cNvPr>
          <p:cNvSpPr txBox="1"/>
          <p:nvPr/>
        </p:nvSpPr>
        <p:spPr>
          <a:xfrm>
            <a:off x="351691" y="2405575"/>
            <a:ext cx="11721793" cy="3693319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The involvement of civic and political leaders in evaluating immunization data has become a promising strategy. </a:t>
            </a:r>
          </a:p>
          <a:p>
            <a:pPr algn="just"/>
            <a:endParaRPr lang="en-US" b="0" i="0" dirty="0">
              <a:effectLst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 Studies also demonstrated</a:t>
            </a:r>
            <a:r>
              <a:rPr lang="en-US" b="0" i="0" dirty="0">
                <a:effectLst/>
              </a:rPr>
              <a:t> that when routine immunization data is shared with local leaders, it mobilizes community resources, such as acquiring gas cylinders and motorcycles to improve service delivery.</a:t>
            </a:r>
            <a:endParaRPr lang="en-US">
              <a:cs typeface="Calibri" panose="020F0502020204030204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b="0" i="0" dirty="0">
                <a:effectLst/>
              </a:rPr>
              <a:t>Collaborations between health and non-health stakeholders can enhance the effectiveness of quality improvement efforts.</a:t>
            </a:r>
            <a:endParaRPr lang="en-US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>
              <a:latin typeface="Söhne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latin typeface="Söhne"/>
              </a:rPr>
              <a:t> </a:t>
            </a:r>
            <a:r>
              <a:rPr lang="en-US" b="0" i="0" dirty="0">
                <a:effectLst/>
                <a:latin typeface="Calibri"/>
                <a:cs typeface="Calibri"/>
              </a:rPr>
              <a:t>Multiple studies confirm the effectiveness of quality improvement interventions in improving vaccination coverage. Despite the absence of a statistically significant increase in full vaccination coverage, these initiatives contribute to enhancing immunization programs.</a:t>
            </a:r>
            <a:endParaRPr lang="en-US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16270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865BDE-C1E4-2068-7ED7-1D9DDC4B3A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3000" b="1" dirty="0">
                <a:latin typeface="Algerian" panose="04020705040A02060702" pitchFamily="82" charset="0"/>
              </a:rPr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7621F9-57FC-03A7-2EE3-925A45765D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1519" y="1589649"/>
            <a:ext cx="10515600" cy="914400"/>
          </a:xfrm>
          <a:solidFill>
            <a:schemeClr val="accent2">
              <a:lumMod val="75000"/>
            </a:schemeClr>
          </a:solidFill>
          <a:ln w="19050">
            <a:solidFill>
              <a:schemeClr val="tx1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just"/>
            <a:r>
              <a:rPr lang="en-US" sz="1800" kern="1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Findings from this systematic review underscore the importance of implementing point-of-care quality improvement strategies as part of the quality assurance process for effective immunization.</a:t>
            </a:r>
          </a:p>
          <a:p>
            <a:pPr marL="0" indent="0" algn="just">
              <a:buNone/>
            </a:pPr>
            <a:endParaRPr lang="en-IN" dirty="0"/>
          </a:p>
          <a:p>
            <a:pPr marL="0" indent="0" algn="just">
              <a:buNone/>
            </a:pP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20413FC-7659-4BBD-06AF-798C6C1C01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17</a:t>
            </a:fld>
            <a:endParaRPr lang="en-IN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5FA6B04-DAEA-BE72-88E2-2BE73CCC681F}"/>
              </a:ext>
            </a:extLst>
          </p:cNvPr>
          <p:cNvSpPr txBox="1"/>
          <p:nvPr/>
        </p:nvSpPr>
        <p:spPr>
          <a:xfrm>
            <a:off x="731519" y="2968283"/>
            <a:ext cx="10515600" cy="923330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Collaboration with non-health stakeholders, utilization of data-driven solution strategies, implementation of QA management methods, and addressing data quality issues are all crucial components of successful quality improvement initiatives.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D9A49B3-9120-285B-CD95-8F42E753FB2C}"/>
              </a:ext>
            </a:extLst>
          </p:cNvPr>
          <p:cNvSpPr txBox="1"/>
          <p:nvPr/>
        </p:nvSpPr>
        <p:spPr>
          <a:xfrm>
            <a:off x="731519" y="4632846"/>
            <a:ext cx="10396026" cy="646331"/>
          </a:xfrm>
          <a:prstGeom prst="rect">
            <a:avLst/>
          </a:prstGeom>
          <a:ln w="1905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These findings provide valuable insights for policymakers and healthcare practitioners seeking to enhance immunization coverage and ensure the delivery of high-quality immunization services</a:t>
            </a:r>
            <a:r>
              <a:rPr lang="en-US" sz="1800" kern="10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432792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77B7E101-D9BF-4596-AD51-79ADDFF2CA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217" y="211016"/>
            <a:ext cx="9847386" cy="492370"/>
          </a:xfrm>
        </p:spPr>
        <p:txBody>
          <a:bodyPr>
            <a:normAutofit/>
          </a:bodyPr>
          <a:lstStyle/>
          <a:p>
            <a:r>
              <a:rPr lang="en-US" sz="2000" b="1" dirty="0">
                <a:latin typeface="Algerian" panose="04020705040A02060702" pitchFamily="82" charset="0"/>
              </a:rPr>
              <a:t>                                                                        References: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778F48-EED0-0966-D30D-CA2F4B9E88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18</a:t>
            </a:fld>
            <a:endParaRPr lang="en-IN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7A6E15D-9B84-5574-3943-CC91741E216C}"/>
              </a:ext>
            </a:extLst>
          </p:cNvPr>
          <p:cNvSpPr txBox="1"/>
          <p:nvPr/>
        </p:nvSpPr>
        <p:spPr>
          <a:xfrm>
            <a:off x="253217" y="844062"/>
            <a:ext cx="5500469" cy="72766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Feyisa et al., (2021) </a:t>
            </a:r>
            <a:r>
              <a:rPr lang="en-US" sz="11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Cold Chain Maintenance and Vaccine Stock Management Practices at Public Health Centers Providing Child Immunization Services in </a:t>
            </a:r>
            <a:r>
              <a:rPr lang="en-US" sz="11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Jimma</a:t>
            </a:r>
            <a:r>
              <a:rPr lang="en-US" sz="11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Zone, Oromia Regional State, Ethiopia: Multi-Centered, Mixed Method Approach. Dove press open access to scientific and medical research. Doi: </a:t>
            </a:r>
            <a:r>
              <a:rPr lang="en-US" sz="1100" u="sng" kern="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 10.2147/PHMT.S312039</a:t>
            </a:r>
            <a:r>
              <a:rPr lang="en-US" sz="1100" u="sng" kern="0" dirty="0">
                <a:solidFill>
                  <a:srgbClr val="0563C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Klein TA, </a:t>
            </a:r>
            <a:r>
              <a:rPr lang="en-US" sz="11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Seelbach</a:t>
            </a:r>
            <a:r>
              <a:rPr lang="en-US" sz="11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CL, Brannan GD. Quality Assurance. [Updated 2023 Mar 6]. In: </a:t>
            </a:r>
            <a:r>
              <a:rPr lang="en-US" sz="11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StatPearls</a:t>
            </a:r>
            <a:r>
              <a:rPr lang="en-US" sz="11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[Internet]. Treasure Island (FL): </a:t>
            </a:r>
            <a:r>
              <a:rPr lang="en-US" sz="11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StatPearls</a:t>
            </a:r>
            <a:r>
              <a:rPr lang="en-US" sz="11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Publishing; 2023 Jan-. Available from: </a:t>
            </a:r>
            <a:r>
              <a:rPr lang="en-US" sz="1100" u="sng" kern="1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https://www.ncbi.nlm.nih.gov/books/NBK557503/</a:t>
            </a:r>
            <a:r>
              <a:rPr lang="en-US" sz="11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kern="1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Ashok A, </a:t>
            </a:r>
            <a:r>
              <a:rPr lang="en-US" sz="1100" kern="1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Brison</a:t>
            </a:r>
            <a:r>
              <a:rPr lang="en-US" sz="1100" kern="1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M, </a:t>
            </a:r>
            <a:r>
              <a:rPr lang="en-US" sz="1100" kern="1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LeTallec</a:t>
            </a:r>
            <a:r>
              <a:rPr lang="en-US" sz="1100" kern="1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Y. Improving cold chain systems: Challenges and solutions. Vaccine. 2017 Apr 19;35(17):2217-2223. </a:t>
            </a:r>
            <a:r>
              <a:rPr lang="en-US" sz="1100" kern="1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</a:t>
            </a:r>
            <a:r>
              <a:rPr lang="en-US" sz="1100" kern="1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10.1016/j.vaccine.2016.08.045. </a:t>
            </a:r>
            <a:r>
              <a:rPr lang="en-US" sz="1100" kern="1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Epub</a:t>
            </a:r>
            <a:r>
              <a:rPr lang="en-US" sz="1100" kern="1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2016 Sep 23. PMID: 27670076.</a:t>
            </a:r>
          </a:p>
          <a:p>
            <a:pPr marL="34290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Manyazewal</a:t>
            </a:r>
            <a:r>
              <a:rPr lang="en-US" sz="1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T., </a:t>
            </a:r>
            <a:r>
              <a:rPr lang="en-US" sz="1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Mekonnen</a:t>
            </a:r>
            <a:r>
              <a:rPr lang="en-US" sz="1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A., </a:t>
            </a:r>
            <a:r>
              <a:rPr lang="en-US" sz="1100" dirty="0" err="1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Demelew</a:t>
            </a:r>
            <a:r>
              <a:rPr lang="en-US" sz="1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T. </a:t>
            </a:r>
            <a:r>
              <a:rPr lang="en-US" sz="11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et al.</a:t>
            </a:r>
            <a:r>
              <a:rPr lang="en-US" sz="1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Improving immunization capacity in Ethiopia through continuous quality improvement interventions: a prospective quasi-experimental study. </a:t>
            </a:r>
            <a:r>
              <a:rPr lang="en-US" sz="1100" i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Infect Dis Poverty</a:t>
            </a:r>
            <a:r>
              <a:rPr lang="en-US" sz="1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en-US" sz="1100" b="1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7</a:t>
            </a:r>
            <a:r>
              <a:rPr lang="en-US" sz="1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119 (2018). </a:t>
            </a:r>
            <a:r>
              <a:rPr lang="en-US" sz="11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4"/>
              </a:rPr>
              <a:t>https://doi.org/10.1186/s40249-018-0502-8</a:t>
            </a:r>
            <a:r>
              <a:rPr lang="en-US" sz="1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1100" dirty="0">
              <a:solidFill>
                <a:srgbClr val="333333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lnSpc>
                <a:spcPct val="107000"/>
              </a:lnSpc>
              <a:buFont typeface="+mj-lt"/>
              <a:buAutoNum type="arabicPeriod"/>
            </a:pPr>
            <a:r>
              <a:rPr lang="en-US" sz="11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Celina M. Hanson, Anupa M. George, </a:t>
            </a:r>
            <a:r>
              <a:rPr lang="en-US" sz="11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Adama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Sawadogo, Benjamin Schreiber, Is freezing in the vaccine cold chain an ongoing issue? A literature review, Vaccine, Volume 35, Issue 17, 2017, Pages 2127-2133, ISSN 0264-410X, </a:t>
            </a:r>
            <a:r>
              <a:rPr lang="en-US" sz="1100" u="sng" kern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5"/>
              </a:rPr>
              <a:t>https://doi.org/10.1016/j.vaccine.2016.09.070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Matta, P., El </a:t>
            </a:r>
            <a:r>
              <a:rPr lang="en-US" sz="11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Mouallem</a:t>
            </a:r>
            <a:r>
              <a:rPr lang="en-US" sz="11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R., </a:t>
            </a:r>
            <a:r>
              <a:rPr lang="en-US" sz="11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Akel</a:t>
            </a:r>
            <a:r>
              <a:rPr lang="en-US" sz="11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M. </a:t>
            </a:r>
            <a:r>
              <a:rPr lang="en-US" sz="1100" i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et al.</a:t>
            </a:r>
            <a:r>
              <a:rPr lang="en-US" sz="11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Parents’ knowledge, attitude and practice towards children’s vaccination in Lebanon: role of the parent-physician communication. </a:t>
            </a:r>
            <a:r>
              <a:rPr lang="en-US" sz="1100" i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BMC Public Health</a:t>
            </a:r>
            <a:r>
              <a:rPr lang="en-US" sz="11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1100" b="1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20</a:t>
            </a:r>
            <a:r>
              <a:rPr lang="en-US" sz="11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1439 (2020). https://doi.org/10.1186/s12889-020-09526-3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kern="1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Mohammed SA, </a:t>
            </a:r>
            <a:r>
              <a:rPr lang="en-US" sz="1100" kern="1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Workneh</a:t>
            </a:r>
            <a:r>
              <a:rPr lang="en-US" sz="1100" kern="1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BD, </a:t>
            </a:r>
            <a:r>
              <a:rPr lang="en-US" sz="1100" kern="1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Kahissay</a:t>
            </a:r>
            <a:r>
              <a:rPr lang="en-US" sz="1100" kern="1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MH. Knowledge, attitude and practice of vaccinators and vaccine handlers on vaccine cold chain management in public health facilities, Ethiopia: Cross-sectional study. </a:t>
            </a:r>
            <a:r>
              <a:rPr lang="en-US" sz="1100" kern="1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PLoS</a:t>
            </a:r>
            <a:r>
              <a:rPr lang="en-US" sz="1100" kern="1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One. 2021 Feb 25;16(2):e0247459. </a:t>
            </a:r>
            <a:r>
              <a:rPr lang="en-US" sz="1100" kern="1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doi</a:t>
            </a:r>
            <a:r>
              <a:rPr lang="en-US" sz="1100" kern="1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10.1371/journal.pone.0247459. PMID: 33630946; PMCID: PMC7906400.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1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Beth F. Hibbs, Elaine Miller, Jing Shi, </a:t>
            </a:r>
            <a:r>
              <a:rPr lang="en-US" sz="11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Kamesha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Smith, Paige Lewis, Tom T. Shimabukuro, Safety of vaccines that have been kept outside of recommended temperatures: Reports to the Vaccine Adverse Event Reporting System (VAERS), 2008–2012, Vaccine, Volume 36, Issue 4, 2018, Pages 553-558, ISSN 0264-410X, </a:t>
            </a:r>
            <a:r>
              <a:rPr lang="en-US" sz="1100" u="sng" kern="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6"/>
              </a:rPr>
              <a:t>https://doi.org/10.1016/j.vaccine.2017.11.083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1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Sow, C. </a:t>
            </a:r>
            <a:r>
              <a:rPr lang="en-US" sz="11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Sanou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C. </a:t>
            </a:r>
            <a:r>
              <a:rPr lang="en-US" sz="11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Medah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M. Schlumberger, F. </a:t>
            </a:r>
            <a:r>
              <a:rPr lang="en-US" sz="11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Mireux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I. </a:t>
            </a:r>
            <a:r>
              <a:rPr lang="en-US" sz="11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Ouédraogo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S.M. </a:t>
            </a:r>
            <a:r>
              <a:rPr lang="en-US" sz="11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Ouédraogo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E. </a:t>
            </a:r>
            <a:r>
              <a:rPr lang="en-US" sz="1100" kern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Betsem</a:t>
            </a:r>
            <a:r>
              <a:rPr lang="en-US" sz="1100" kern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Challenges of cold chain quality for routine EPI in south-west Burkina-Faso: An assessment using automated temperature recording devices, Vaccine, Volume 36, Issue 26, 2018, Pages 3747-3755, ISSN 0264-410X, https://doi.org/10.1016/j.vaccine.2018.05.062.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930F33B-4D20-BD6A-6A37-1DF167466E5A}"/>
              </a:ext>
            </a:extLst>
          </p:cNvPr>
          <p:cNvSpPr txBox="1"/>
          <p:nvPr/>
        </p:nvSpPr>
        <p:spPr>
          <a:xfrm>
            <a:off x="5753685" y="0"/>
            <a:ext cx="6185097" cy="63100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 kern="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 kern="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 kern="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Mike </a:t>
            </a:r>
            <a:r>
              <a:rPr lang="en-US" sz="11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Brison</a:t>
            </a:r>
            <a:r>
              <a:rPr lang="en-US" sz="11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Yann </a:t>
            </a:r>
            <a:r>
              <a:rPr lang="en-US" sz="1100" kern="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LeTallec</a:t>
            </a:r>
            <a:r>
              <a:rPr lang="en-US" sz="1100" kern="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Transforming cold chain performance and management in lower-income countries, Vaccine, Volume 35, Issue 17, 2017, Pages 2107-2109, ISSN 0264-410X, https://doi.org/10.1016/j.vaccine.2016.11.067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1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 .World Health Organization. Immunization. WHO Health Topics. Geneva: World Health Organization; 2016. Available from: </a:t>
            </a:r>
            <a:r>
              <a:rPr lang="en-US" sz="1100" u="sng" kern="1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http://www.who.int/topics/immunization/en/</a:t>
            </a:r>
            <a:r>
              <a:rPr lang="en-US" sz="11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[Last accessed on 28.02.2023].  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11. WHO. 2022. Immunization Coverage. World Health Organization fact sheet,2022 Access on 28.02.2023 available from</a:t>
            </a:r>
            <a:r>
              <a:rPr lang="en-US" sz="1100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u="sng" kern="100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  <a:hlinkClick r:id="rId8"/>
              </a:rPr>
              <a:t>https://www.who.int/news-room/fact-sheets/detail/immunization-coverage</a:t>
            </a:r>
            <a:endParaRPr lang="en-US" sz="11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R="0" lvl="0" algn="just">
              <a:spcBef>
                <a:spcPts val="0"/>
              </a:spcBef>
              <a:spcAft>
                <a:spcPts val="0"/>
              </a:spcAft>
            </a:pPr>
            <a:r>
              <a:rPr lang="en-US" sz="11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12.  Science direct. </a:t>
            </a:r>
            <a:r>
              <a:rPr lang="en-US" sz="1100" b="0" dirty="0">
                <a:solidFill>
                  <a:srgbClr val="2E2E2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 freezing in the vaccine cold chain an ongoing issue? A literature review, access on 28.02.2023 available from </a:t>
            </a:r>
            <a:r>
              <a:rPr lang="en-US" sz="1100" b="1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5"/>
              </a:rPr>
              <a:t>https://doi.org/10.1016/j.vaccine.2016.09.070</a:t>
            </a:r>
            <a:endParaRPr lang="en-US" sz="11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just">
              <a:spcBef>
                <a:spcPts val="0"/>
              </a:spcBef>
              <a:spcAft>
                <a:spcPts val="0"/>
              </a:spcAft>
            </a:pPr>
            <a:r>
              <a:rPr lang="en-US" sz="1100" b="0" dirty="0">
                <a:solidFill>
                  <a:srgbClr val="2E2E2E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n-US" sz="11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 indent="-228600" algn="just">
              <a:spcBef>
                <a:spcPts val="0"/>
              </a:spcBef>
              <a:spcAft>
                <a:spcPts val="0"/>
              </a:spcAft>
              <a:buAutoNum type="arabicPeriod" startAt="13"/>
            </a:pPr>
            <a:r>
              <a:rPr lang="en-US" sz="1100" kern="100" dirty="0">
                <a:solidFill>
                  <a:srgbClr val="1F1F3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Indian journal of public health, </a:t>
            </a:r>
            <a:r>
              <a:rPr lang="en-US" sz="11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Assessment of cold chain equipment and their management in government health facilities in a District of Delhi: A cross-sectional descriptive study, access on 28.02.2023 </a:t>
            </a:r>
            <a:r>
              <a:rPr lang="en-US" sz="1100" b="1" kern="1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10.4103/ijph.IJPH_457_18</a:t>
            </a:r>
            <a:endParaRPr lang="en-US" sz="1100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indent="-228600" algn="just">
              <a:spcBef>
                <a:spcPts val="0"/>
              </a:spcBef>
              <a:spcAft>
                <a:spcPts val="0"/>
              </a:spcAft>
              <a:buAutoNum type="arabicPeriod" startAt="13"/>
            </a:pPr>
            <a:r>
              <a:rPr lang="en-US" sz="1100" kern="100" dirty="0">
                <a:solidFill>
                  <a:srgbClr val="1F1F3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Dove press, </a:t>
            </a:r>
            <a:r>
              <a:rPr lang="en-US" sz="11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Cold Chain Maintenance and Vaccine Stock Management Practices at Public Health Centers Providing Child Immunization Services in </a:t>
            </a:r>
            <a:r>
              <a:rPr lang="en-US" sz="11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Jimma</a:t>
            </a:r>
            <a:r>
              <a:rPr lang="en-US" sz="11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Zone, Oromia Regional State, Ethiopia: Multi-Centered, Mixed Method Approach</a:t>
            </a:r>
            <a:r>
              <a:rPr lang="en-US" sz="1100" kern="100" dirty="0">
                <a:solidFill>
                  <a:srgbClr val="4472C4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https://doi.org/10.2147/PHMT.S312039       </a:t>
            </a:r>
            <a:endParaRPr lang="en-US" sz="1100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marR="0" indent="-228600" algn="just">
              <a:spcBef>
                <a:spcPts val="0"/>
              </a:spcBef>
              <a:spcAft>
                <a:spcPts val="0"/>
              </a:spcAft>
              <a:buAutoNum type="arabicPeriod" startAt="13"/>
            </a:pPr>
            <a:r>
              <a:rPr lang="en-US" sz="11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National library of medicine: 50 years of immunization progress in India: Progress and future, access on 28.02.2023 available from </a:t>
            </a:r>
            <a:r>
              <a:rPr lang="en-US" sz="1100" kern="1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1100" u="sng" kern="100" dirty="0">
                <a:solidFill>
                  <a:srgbClr val="0071BC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  <a:hlinkClick r:id="rId9"/>
              </a:rPr>
              <a:t>10.1007/s13312-013-0025-0</a:t>
            </a:r>
            <a:endParaRPr lang="en-US" sz="1100" u="sng" kern="100" dirty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marR="0" indent="-228600" algn="just">
              <a:spcBef>
                <a:spcPts val="0"/>
              </a:spcBef>
              <a:spcAft>
                <a:spcPts val="0"/>
              </a:spcAft>
              <a:buAutoNum type="arabicPeriod" startAt="13"/>
            </a:pPr>
            <a:r>
              <a:rPr lang="en-US" sz="11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Taylor and Francis online: Tool and approaches to ensure quality of vaccine through out the cold chain access on 28.02.2023 available from </a:t>
            </a:r>
            <a:r>
              <a:rPr lang="en-US" sz="1100" u="sng" dirty="0">
                <a:solidFill>
                  <a:srgbClr val="006DB4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10"/>
              </a:rPr>
              <a:t>https://doi.org/10.1586/14760584.2014.923761</a:t>
            </a:r>
            <a:endParaRPr lang="en-US" sz="1100" u="sng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 indent="-228600" algn="just">
              <a:spcBef>
                <a:spcPts val="0"/>
              </a:spcBef>
              <a:spcAft>
                <a:spcPts val="0"/>
              </a:spcAft>
              <a:buAutoNum type="arabicPeriod" startAt="13"/>
            </a:pPr>
            <a:r>
              <a:rPr lang="en-US" sz="1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Science direct, Safety of vaccine that have been kept outside of recommended temperatures: report to the vaccine adverse event reporting system (VAERS), 2008-2012, Access on 20.02.2023 available from </a:t>
            </a:r>
            <a:r>
              <a:rPr lang="en-US" sz="1100" b="1" dirty="0">
                <a:solidFill>
                  <a:srgbClr val="4472C4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https://doi.org/10.1016/j.vaccine.2017.11.083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 indent="-228600" algn="just">
              <a:spcBef>
                <a:spcPts val="0"/>
              </a:spcBef>
              <a:spcAft>
                <a:spcPts val="0"/>
              </a:spcAft>
              <a:buAutoNum type="arabicPeriod" startAt="13"/>
            </a:pPr>
            <a:r>
              <a:rPr lang="en-US" sz="1100" dirty="0">
                <a:solidFill>
                  <a:srgbClr val="333333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Harder VS, Barry SE, Ahrens B, Davis WS, Shaw JS. Quality Improvement to Immunization Coverage in Primary Care Measured in Medical Record and Population-Based Registry Data. </a:t>
            </a:r>
            <a:r>
              <a:rPr lang="en-US" sz="11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Acad</a:t>
            </a:r>
            <a:r>
              <a:rPr lang="en-US" sz="11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11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Pediatr</a:t>
            </a:r>
            <a:r>
              <a:rPr lang="en-US" sz="11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2018 May-Jun;18(4):437-444. </a:t>
            </a:r>
            <a:r>
              <a:rPr lang="en-US" sz="11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doi</a:t>
            </a:r>
            <a:r>
              <a:rPr lang="en-US" sz="11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10.1016/j.acap.2018.01.012. </a:t>
            </a:r>
            <a:r>
              <a:rPr lang="en-US" sz="11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Epub</a:t>
            </a:r>
            <a:r>
              <a:rPr lang="en-US" sz="11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2018 Jan 31. PMID: 29391285.</a:t>
            </a:r>
            <a:endParaRPr lang="en-US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28600" marR="0" indent="-228600" algn="just">
              <a:spcBef>
                <a:spcPts val="0"/>
              </a:spcBef>
              <a:spcAft>
                <a:spcPts val="0"/>
              </a:spcAft>
              <a:buAutoNum type="arabicPeriod" startAt="13"/>
            </a:pPr>
            <a:r>
              <a:rPr lang="en-US" sz="11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Nicholas DD, </a:t>
            </a:r>
            <a:r>
              <a:rPr lang="en-US" sz="11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Heiby</a:t>
            </a:r>
            <a:r>
              <a:rPr lang="en-US" sz="11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JR, </a:t>
            </a:r>
            <a:r>
              <a:rPr lang="en-US" sz="11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Hatzell</a:t>
            </a:r>
            <a:r>
              <a:rPr lang="en-US" sz="11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TA. The Quality Assurance Project: introducing quality improvement to primary health care in less developed countries. Qual Assur Health Care. 1991;3(3):147-65. </a:t>
            </a:r>
            <a:r>
              <a:rPr lang="en-US" sz="11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doi</a:t>
            </a:r>
            <a:r>
              <a:rPr lang="en-US" sz="11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10.1093/</a:t>
            </a:r>
            <a:r>
              <a:rPr lang="en-US" sz="1100" dirty="0" err="1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intqhc</a:t>
            </a:r>
            <a:r>
              <a:rPr lang="en-US" sz="1100" dirty="0">
                <a:solidFill>
                  <a:srgbClr val="21212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/3.3.147. PMID: 1782383.</a:t>
            </a:r>
            <a:endParaRPr lang="en-US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2437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0ADF80A-1309-44EB-D8FC-E5ABB8B265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19</a:t>
            </a:fld>
            <a:endParaRPr lang="en-I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E6BD522-34DE-8047-8D73-89E13B2A2F95}"/>
              </a:ext>
            </a:extLst>
          </p:cNvPr>
          <p:cNvSpPr txBox="1"/>
          <p:nvPr/>
        </p:nvSpPr>
        <p:spPr>
          <a:xfrm>
            <a:off x="970670" y="928468"/>
            <a:ext cx="10199078" cy="54972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R="0" lvl="0" algn="just"/>
            <a:r>
              <a:rPr lang="en-US" sz="12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21.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Zeitz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PS, Salami CG, Burnham G, Goings SA, Tijani K, Morrow RH. Quality assurance management methods applied to a local-level primary health care system in rural Nigeria. Int J Health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Plann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Manage. 1993 Jul-Sep;8(3):235-44.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doi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: 10.1002/hpm.4740080307. PMID: 10134928.</a:t>
            </a:r>
            <a:endParaRPr lang="en-US" sz="13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R="0" lvl="0" algn="just"/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22. 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Omoleke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SA, Tadesse MG. A pilot study of routine immunization data quality in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Bunza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Local Government area: causes and possible remedies. Pan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Afr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Med J. 2017 Aug 2;27:239.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doi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: 10.11604/pamj.2017.27.239.11875. PMID: 28979641; PMCID: PMC5622826.</a:t>
            </a:r>
            <a:endParaRPr lang="en-US" sz="13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R="0" lvl="0" algn="just"/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23. 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Bazos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DA, LaFave LR, Suresh G, Shannon KC,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Nuwaha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F,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Splaine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ME. The gas cylinder, the motorcycle and the village health team member: a proof-of-concept study for the use of the Microsystems Quality Improvement Approach to strengthen the routine immunization system in Uganda. Implement Sci. 2015 Mar 8;10:30.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doi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: 10.1186/s13012-015-0215-3. PMID: 25889485; PMCID: PMC4377204.</a:t>
            </a:r>
            <a:endParaRPr lang="en-US" sz="13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R="0" lvl="0" algn="just"/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24.  </a:t>
            </a:r>
            <a:r>
              <a:rPr lang="en-US" sz="1300" dirty="0" err="1">
                <a:solidFill>
                  <a:srgbClr val="333333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Mavimbe</a:t>
            </a:r>
            <a:r>
              <a:rPr lang="en-US" sz="13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, J.C., </a:t>
            </a:r>
            <a:r>
              <a:rPr lang="en-US" sz="1300" dirty="0" err="1">
                <a:solidFill>
                  <a:srgbClr val="333333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Braa</a:t>
            </a:r>
            <a:r>
              <a:rPr lang="en-US" sz="13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, J. &amp; </a:t>
            </a:r>
            <a:r>
              <a:rPr lang="en-US" sz="1300" dirty="0" err="1">
                <a:solidFill>
                  <a:srgbClr val="333333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Bjune</a:t>
            </a:r>
            <a:r>
              <a:rPr lang="en-US" sz="13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, G. Assessing immunization data quality from routine reports in Mozambique. </a:t>
            </a:r>
            <a:r>
              <a:rPr lang="en-US" sz="1300" i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BMC Public Health</a:t>
            </a:r>
            <a:r>
              <a:rPr lang="en-US" sz="13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 </a:t>
            </a:r>
            <a:r>
              <a:rPr lang="en-US" sz="1300" b="1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5</a:t>
            </a:r>
            <a:r>
              <a:rPr lang="en-US" sz="1300" dirty="0">
                <a:solidFill>
                  <a:srgbClr val="333333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, 108 (2005). </a:t>
            </a:r>
            <a:r>
              <a:rPr lang="en-US" sz="1300" u="sng" dirty="0">
                <a:solidFill>
                  <a:srgbClr val="0000FF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hlinkClick r:id="rId2"/>
              </a:rPr>
              <a:t>https://doi.org/10.1186/1471-2458-5-108</a:t>
            </a:r>
            <a:endParaRPr lang="en-US" sz="13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342900" marR="0" lvl="0" indent="-342900" algn="just">
              <a:buAutoNum type="arabicPeriod" startAt="25"/>
            </a:pP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Omaswa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F, Burnham G,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Baingana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G,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Mwebesa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H, Morrow R. Introducing quality management into primary health care services in Uganda. Bull World Health Organ. 1997;75(2):155-61. PMID: 9185368; PMCID: PMC2486939.</a:t>
            </a:r>
          </a:p>
          <a:p>
            <a:pPr marR="0" lvl="0" algn="just"/>
            <a:r>
              <a:rPr lang="en-US" sz="1300" dirty="0">
                <a:latin typeface="Georgia" panose="02040502050405020303" pitchFamily="18" charset="0"/>
                <a:ea typeface="Times New Roman" panose="02020603050405020304" pitchFamily="18" charset="0"/>
              </a:rPr>
              <a:t>26.  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Borenstein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J,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Badamgarav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E, Henning JM,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Gano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AD Jr, Weingarten SR. The association between quality improvement activities performed by managed care organizations and quality of care. Am J Med. 2004 Sep 1;117(5):297-304.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doi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: 10.1016/j.amjmed.2004.02.046. PMID: 15336578.</a:t>
            </a:r>
            <a:endParaRPr lang="en-US" sz="13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R="0" lvl="0" algn="just"/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27.  Williams W, Lowery NE,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Lyalin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D, Lambrecht N, Riddick S,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Sutliff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C,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Papadouka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V. Development and utilization of best practice operational guidelines for immunization information systems. J Public Health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Manag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Pract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. 2011 Sep-Oct;17(5):449-56.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doi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: 10.1097/PHH.0b013e31821138fe. PMID: 21788783.</a:t>
            </a:r>
            <a:endParaRPr lang="en-US" sz="13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R="0" lvl="0" algn="just"/>
            <a:r>
              <a:rPr lang="en-US" sz="13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28. John snow, </a:t>
            </a:r>
            <a:r>
              <a:rPr lang="en-US" sz="1300" dirty="0" err="1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inc</a:t>
            </a:r>
            <a:r>
              <a:rPr lang="en-US" sz="13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2022 Improving the quality and use of routine immunization data: Experiences from the stronger system for routine immunization project in Uganda: </a:t>
            </a:r>
            <a:r>
              <a:rPr lang="en-US" sz="1300" u="sng" dirty="0">
                <a:solidFill>
                  <a:srgbClr val="0000FF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hlinkClick r:id="rId3"/>
              </a:rPr>
              <a:t>https://publications.jsi.com/JSIInternet/Inc/Common/_download_pub.cfm?id=22999&amp;lid=3</a:t>
            </a:r>
            <a:r>
              <a:rPr lang="en-US" sz="13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.</a:t>
            </a:r>
          </a:p>
          <a:p>
            <a:pPr marR="0" lvl="0" algn="just"/>
            <a:r>
              <a:rPr lang="en-US" sz="1300" dirty="0"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29.  </a:t>
            </a:r>
            <a:r>
              <a:rPr lang="en-US" sz="1300" dirty="0">
                <a:solidFill>
                  <a:srgbClr val="222222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Gupta SD. Healthcare System Management: Methods and Techniques. Springer Nature; 2022.</a:t>
            </a:r>
            <a:endParaRPr lang="en-US" sz="13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R="0" lvl="0" algn="just"/>
            <a:r>
              <a:rPr lang="en-US" sz="1300" dirty="0">
                <a:solidFill>
                  <a:srgbClr val="212121"/>
                </a:solidFill>
                <a:latin typeface="Georgia" panose="02040502050405020303" pitchFamily="18" charset="0"/>
                <a:ea typeface="Times New Roman" panose="02020603050405020304" pitchFamily="18" charset="0"/>
              </a:rPr>
              <a:t>30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. Daley MF, Steiner JF, Kempe A, Beaty BL, Pearson KA, Jones JS, Lowery NE, Berman S. Quality improvement in immunization delivery following an unsuccessful immunization recall.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Ambul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Pediatr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. 2004 May-Jun;4(3):217-23. </a:t>
            </a:r>
            <a:r>
              <a:rPr lang="en-US" sz="1300" dirty="0" err="1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doi</a:t>
            </a:r>
            <a:r>
              <a:rPr lang="en-US" sz="1300" dirty="0">
                <a:solidFill>
                  <a:srgbClr val="212121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</a:rPr>
              <a:t>: 10.1367/A03-176R.1. PMID: 15153053.</a:t>
            </a:r>
            <a:endParaRPr lang="en-US" sz="1300" dirty="0">
              <a:effectLst/>
              <a:latin typeface="Georgia" panose="02040502050405020303" pitchFamily="18" charset="0"/>
              <a:ea typeface="Times New Roman" panose="02020603050405020304" pitchFamily="18" charset="0"/>
            </a:endParaRPr>
          </a:p>
          <a:p>
            <a:pPr marL="228600" marR="0" algn="just"/>
            <a:r>
              <a:rPr lang="en-US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300" kern="100" dirty="0">
                <a:solidFill>
                  <a:srgbClr val="37415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3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ACDCA79-744E-7766-B273-D1AD63BD26E7}"/>
              </a:ext>
            </a:extLst>
          </p:cNvPr>
          <p:cNvCxnSpPr/>
          <p:nvPr/>
        </p:nvCxnSpPr>
        <p:spPr>
          <a:xfrm>
            <a:off x="351692" y="647114"/>
            <a:ext cx="1133856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CAF9C03-4084-16C6-4BC2-E308AD7342E3}"/>
              </a:ext>
            </a:extLst>
          </p:cNvPr>
          <p:cNvSpPr txBox="1"/>
          <p:nvPr/>
        </p:nvSpPr>
        <p:spPr>
          <a:xfrm>
            <a:off x="351692" y="197577"/>
            <a:ext cx="423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>
                <a:latin typeface="Georgia" panose="02040502050405020303" pitchFamily="18" charset="0"/>
              </a:rPr>
              <a:t>Cont</a:t>
            </a:r>
            <a:r>
              <a:rPr lang="en-US" b="1" dirty="0">
                <a:latin typeface="Georgia" panose="02040502050405020303" pitchFamily="18" charset="0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737816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72094-D36A-007C-818C-6DC4FC39F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08684" y="365126"/>
            <a:ext cx="5702969" cy="1090696"/>
          </a:xfrm>
        </p:spPr>
        <p:txBody>
          <a:bodyPr/>
          <a:lstStyle/>
          <a:p>
            <a:pPr algn="ctr"/>
            <a:r>
              <a:rPr lang="en-IN" b="1" dirty="0">
                <a:latin typeface="Algerian" panose="04020705040A02060702" pitchFamily="82" charset="0"/>
              </a:rPr>
              <a:t>Mentor Approval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9F59A-EE54-15E1-6F90-F1AB79C0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2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3EA6A3-2D9E-C718-EBF4-5B7AFD95B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pic>
        <p:nvPicPr>
          <p:cNvPr id="8" name="Picture 7" descr="A picture containing text, screenshot, fabric&#10;&#10;Description automatically generated">
            <a:extLst>
              <a:ext uri="{FF2B5EF4-FFF2-40B4-BE49-F238E27FC236}">
                <a16:creationId xmlns:a16="http://schemas.microsoft.com/office/drawing/2014/main" id="{88FC0827-8FF5-E658-F323-B9E241B30DF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80492" y="2165684"/>
            <a:ext cx="7160456" cy="3067498"/>
          </a:xfrm>
          <a:prstGeom prst="rect">
            <a:avLst/>
          </a:prstGeom>
          <a:ln w="127000" cap="sq">
            <a:solidFill>
              <a:srgbClr val="000000"/>
            </a:solidFill>
            <a:miter lim="800000"/>
          </a:ln>
          <a:effectLst>
            <a:outerShdw blurRad="57150" dist="50800" dir="2700000" algn="tl" rotWithShape="0">
              <a:srgbClr val="000000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86109431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7A40DA-CCAF-AA4D-F02C-E8A499F3A7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Thank You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4362A6F-B772-4C22-FFAA-7F43C56C049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IN" dirty="0"/>
              <a:t>Any Questions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C20748-CF29-ED49-B8D8-5DEBC4A531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20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752462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72094-D36A-007C-818C-6DC4FC39F7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66757" y="365126"/>
            <a:ext cx="6203852" cy="1146176"/>
          </a:xfrm>
        </p:spPr>
        <p:txBody>
          <a:bodyPr/>
          <a:lstStyle/>
          <a:p>
            <a:pPr algn="ctr"/>
            <a:r>
              <a:rPr lang="en-IN" b="1" dirty="0">
                <a:latin typeface="Algerian" panose="04020705040A02060702" pitchFamily="82" charset="0"/>
              </a:rPr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B44169-B653-8FCC-211C-27ABE8FE01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775" y="1322363"/>
            <a:ext cx="11141613" cy="4815457"/>
          </a:xfrm>
          <a:noFill/>
          <a:ln w="381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 fontScale="92500" lnSpcReduction="10000"/>
          </a:bodyPr>
          <a:lstStyle/>
          <a:p>
            <a:pPr algn="just"/>
            <a:r>
              <a:rPr lang="en-US" sz="2000" kern="100" dirty="0">
                <a:solidFill>
                  <a:schemeClr val="tx1"/>
                </a:solidFill>
                <a:effectLst/>
                <a:ea typeface="Tahoma" panose="020B0604030504040204" pitchFamily="34" charset="0"/>
                <a:cs typeface="Tahoma" panose="020B0604030504040204" pitchFamily="34" charset="0"/>
              </a:rPr>
              <a:t>Immunization is a highly effective public health measure in preventing the spread of infectious diseases</a:t>
            </a:r>
            <a:r>
              <a:rPr lang="en-US" sz="1100" kern="100" dirty="0">
                <a:solidFill>
                  <a:schemeClr val="tx1"/>
                </a:solidFill>
                <a:effectLst/>
                <a:ea typeface="Tahoma" panose="020B0604030504040204" pitchFamily="34" charset="0"/>
                <a:cs typeface="Tahoma" panose="020B0604030504040204" pitchFamily="34" charset="0"/>
              </a:rPr>
              <a:t>(1).</a:t>
            </a:r>
            <a:endParaRPr lang="en-US" sz="2000" kern="100" dirty="0">
              <a:solidFill>
                <a:schemeClr val="tx1"/>
              </a:solidFill>
              <a:effectLst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n-US" sz="1100" kern="100" dirty="0">
              <a:solidFill>
                <a:schemeClr val="tx1"/>
              </a:solidFill>
              <a:ea typeface="Tahoma"/>
              <a:cs typeface="Tahoma"/>
            </a:endParaRPr>
          </a:p>
          <a:p>
            <a:pPr algn="just"/>
            <a:r>
              <a:rPr lang="en-US" sz="2000" kern="100" dirty="0">
                <a:solidFill>
                  <a:schemeClr val="tx1"/>
                </a:solidFill>
                <a:effectLst/>
                <a:ea typeface="Tahoma"/>
                <a:cs typeface="Tahoma"/>
              </a:rPr>
              <a:t>The success of immunization programs relies on the level of care provided to vaccine recipients.</a:t>
            </a:r>
          </a:p>
          <a:p>
            <a:pPr marL="0" indent="0" algn="just">
              <a:buNone/>
            </a:pPr>
            <a:endParaRPr lang="en-US" sz="2000" kern="100" dirty="0">
              <a:solidFill>
                <a:schemeClr val="tx1"/>
              </a:solidFill>
              <a:ea typeface="Tahoma"/>
              <a:cs typeface="Tahoma"/>
            </a:endParaRPr>
          </a:p>
          <a:p>
            <a:pPr algn="just"/>
            <a:r>
              <a:rPr lang="en-US" sz="2000" b="0" i="0" dirty="0">
                <a:solidFill>
                  <a:schemeClr val="tx1"/>
                </a:solidFill>
                <a:effectLst/>
              </a:rPr>
              <a:t>“Point of care" refers to the specific location or moment in the healthcare process where care is directly provided to the patient.</a:t>
            </a:r>
            <a:endParaRPr lang="en-US" sz="2000" kern="100" dirty="0">
              <a:solidFill>
                <a:schemeClr val="tx1"/>
              </a:solidFill>
              <a:effectLst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just">
              <a:buNone/>
            </a:pPr>
            <a:endParaRPr lang="en-US" sz="2000" dirty="0">
              <a:solidFill>
                <a:schemeClr val="tx1"/>
              </a:solidFill>
              <a:ea typeface="Tahoma"/>
              <a:cs typeface="Calibri"/>
            </a:endParaRPr>
          </a:p>
          <a:p>
            <a:pPr algn="just"/>
            <a:r>
              <a:rPr lang="en-US" sz="2000" kern="100" dirty="0">
                <a:solidFill>
                  <a:schemeClr val="tx1"/>
                </a:solidFill>
                <a:ea typeface="Tahoma"/>
                <a:cs typeface="Tahoma"/>
              </a:rPr>
              <a:t> </a:t>
            </a:r>
            <a:r>
              <a:rPr lang="en-US" sz="2000" kern="100" dirty="0">
                <a:solidFill>
                  <a:schemeClr val="tx1"/>
                </a:solidFill>
                <a:effectLst/>
                <a:ea typeface="Tahoma"/>
                <a:cs typeface="Tahoma"/>
              </a:rPr>
              <a:t>Quality assurance plays a vital role in ensuring that immunization services meet the highest standards</a:t>
            </a:r>
            <a:r>
              <a:rPr lang="en-US" sz="1200" kern="100" dirty="0">
                <a:solidFill>
                  <a:schemeClr val="tx1"/>
                </a:solidFill>
                <a:effectLst/>
                <a:ea typeface="Tahoma"/>
                <a:cs typeface="Tahoma"/>
              </a:rPr>
              <a:t>(1,4).</a:t>
            </a:r>
            <a:r>
              <a:rPr lang="en-US" sz="1200" kern="100" dirty="0">
                <a:solidFill>
                  <a:schemeClr val="tx1"/>
                </a:solidFill>
                <a:ea typeface="Tahoma"/>
                <a:cs typeface="Tahoma"/>
              </a:rPr>
              <a:t> </a:t>
            </a:r>
            <a:endParaRPr lang="en-US" sz="2000" kern="100" dirty="0">
              <a:solidFill>
                <a:schemeClr val="tx1"/>
              </a:solidFill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n-US" sz="1200" kern="100" dirty="0">
              <a:solidFill>
                <a:schemeClr val="tx1"/>
              </a:solidFill>
              <a:effectLst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r>
              <a:rPr lang="en-US" sz="2000" b="0" i="0" dirty="0">
                <a:solidFill>
                  <a:schemeClr val="tx1"/>
                </a:solidFill>
                <a:effectLst/>
              </a:rPr>
              <a:t>Quality Assurance involves activities that assess and monitor the quality of healthcare delivery to ensure that it meets predefined standards and achieves desired outcomes </a:t>
            </a:r>
            <a:r>
              <a:rPr lang="en-US" sz="1050" b="0" i="0" dirty="0">
                <a:solidFill>
                  <a:schemeClr val="tx1"/>
                </a:solidFill>
                <a:effectLst/>
              </a:rPr>
              <a:t>(1)</a:t>
            </a:r>
            <a:endParaRPr lang="en-US" sz="1050" b="0" i="0" dirty="0">
              <a:solidFill>
                <a:schemeClr val="tx1"/>
              </a:solidFill>
              <a:effectLst/>
              <a:cs typeface="Calibri"/>
            </a:endParaRPr>
          </a:p>
          <a:p>
            <a:pPr algn="just"/>
            <a:endParaRPr lang="en-US" sz="1050" dirty="0">
              <a:solidFill>
                <a:schemeClr val="tx1"/>
              </a:solidFill>
            </a:endParaRPr>
          </a:p>
          <a:p>
            <a:pPr algn="just"/>
            <a:r>
              <a:rPr lang="en-US" sz="2000" b="0" i="0" dirty="0">
                <a:solidFill>
                  <a:schemeClr val="tx1"/>
                </a:solidFill>
                <a:effectLst/>
              </a:rPr>
              <a:t>Point of Care Quality Improvement in the process of Quality Assurance involves assessing care quality, setting benchmarks, implementing evidence-based interventions, and monitoring their impact to ensure continuous improvement </a:t>
            </a:r>
            <a:r>
              <a:rPr lang="en-US" sz="1100" b="0" i="0" dirty="0">
                <a:solidFill>
                  <a:schemeClr val="tx1"/>
                </a:solidFill>
                <a:effectLst/>
              </a:rPr>
              <a:t>(1,4)</a:t>
            </a: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B9F59A-EE54-15E1-6F90-F1AB79C0D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3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23EA6A3-2D9E-C718-EBF4-5B7AFD95B08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4"/>
            <a:ext cx="2236763" cy="10528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0104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4904D3-A247-E528-2115-156C188742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b="1" dirty="0">
                <a:latin typeface="Algerian" panose="04020705040A02060702" pitchFamily="82" charset="0"/>
              </a:rPr>
              <a:t>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6D7DE2-7518-3B77-F975-509EE81FC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6"/>
            <a:ext cx="10515600" cy="795275"/>
          </a:xfr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sz="1200" kern="10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</a:t>
            </a:r>
            <a:r>
              <a:rPr lang="en-US" sz="12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en-US" sz="16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 </a:t>
            </a:r>
            <a:r>
              <a:rPr lang="en-IN" sz="1600" kern="1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assess </a:t>
            </a:r>
            <a:r>
              <a:rPr lang="en-IN" sz="1600" kern="10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the current evidence on the</a:t>
            </a:r>
            <a:r>
              <a:rPr lang="en-US" sz="1600" kern="100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quality improvement in the process of quality assurance for effective childhood immunization.</a:t>
            </a:r>
          </a:p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kern="100" dirty="0">
              <a:solidFill>
                <a:srgbClr val="00000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kern="100" dirty="0">
              <a:solidFill>
                <a:srgbClr val="000000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kern="100" dirty="0">
              <a:solidFill>
                <a:srgbClr val="00000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kern="100" dirty="0">
              <a:solidFill>
                <a:srgbClr val="000000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kern="100" dirty="0">
              <a:solidFill>
                <a:srgbClr val="000000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1600" kern="100" dirty="0">
              <a:solidFill>
                <a:srgbClr val="000000"/>
              </a:solidFill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2000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IN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6429B0-60CE-36A6-DD5A-4112E453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4</a:t>
            </a:fld>
            <a:endParaRPr lang="en-IN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9DE848F-23EA-DD10-7CA9-E5A35CA4CEC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813"/>
            <a:ext cx="2695903" cy="12689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76DB4A2-0BCD-220C-EA5E-03A0342DE834}"/>
              </a:ext>
            </a:extLst>
          </p:cNvPr>
          <p:cNvSpPr txBox="1"/>
          <p:nvPr/>
        </p:nvSpPr>
        <p:spPr>
          <a:xfrm>
            <a:off x="838201" y="2744220"/>
            <a:ext cx="10515600" cy="641971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R="0" lv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0" dirty="0">
                <a:solidFill>
                  <a:srgbClr val="000000"/>
                </a:solidFill>
                <a:effectLst/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To </a:t>
            </a:r>
            <a:r>
              <a:rPr lang="en-US" sz="1600" kern="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identify</a:t>
            </a:r>
            <a:r>
              <a:rPr lang="en-US" sz="1600" kern="0" dirty="0">
                <a:solidFill>
                  <a:srgbClr val="00000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the point-of-care continuous quality improvement (CQI) interventions in process  of QA to improve the effectiveness of childhood immunization programs.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C73E6B0F-2795-8B85-1A8E-7D4900EE8AA4}"/>
              </a:ext>
            </a:extLst>
          </p:cNvPr>
          <p:cNvSpPr txBox="1"/>
          <p:nvPr/>
        </p:nvSpPr>
        <p:spPr>
          <a:xfrm rot="10800000" flipV="1">
            <a:off x="867500" y="3741298"/>
            <a:ext cx="10515600" cy="703206"/>
          </a:xfrm>
          <a:prstGeom prst="rect">
            <a:avLst/>
          </a:prstGeom>
          <a:ln w="38100"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kern="0" dirty="0">
                <a:solidFill>
                  <a:srgbClr val="212121"/>
                </a:solidFill>
                <a:latin typeface="Georgia" panose="020405020504050203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kern="0" dirty="0">
                <a:solidFill>
                  <a:schemeClr val="tx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800" kern="0" dirty="0">
                <a:solidFill>
                  <a:schemeClr val="tx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o measure the impact of quality improvement (QI) on immunization coverage in childhood.</a:t>
            </a:r>
          </a:p>
          <a:p>
            <a:pPr marR="0" lvl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endParaRPr lang="en-US" kern="0" dirty="0">
              <a:solidFill>
                <a:srgbClr val="212121"/>
              </a:solidFill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4687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96DAF6-311E-0255-B1ED-7410C02859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4560" y="365125"/>
            <a:ext cx="7216726" cy="900545"/>
          </a:xfrm>
        </p:spPr>
        <p:txBody>
          <a:bodyPr>
            <a:normAutofit/>
          </a:bodyPr>
          <a:lstStyle/>
          <a:p>
            <a:pPr algn="ctr"/>
            <a:r>
              <a:rPr lang="en-IN" sz="2800" b="1" dirty="0">
                <a:latin typeface="Algerian" panose="04020705040A02060702" pitchFamily="82" charset="0"/>
              </a:rPr>
              <a:t>Methodology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665C76-273B-9A86-DBC1-54F437B85A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1355" y="1463040"/>
            <a:ext cx="6077242" cy="900545"/>
          </a:xfrm>
          <a:ln w="57150">
            <a:solidFill>
              <a:schemeClr val="tx1">
                <a:lumMod val="95000"/>
                <a:lumOff val="5000"/>
              </a:schemeClr>
            </a:solidFill>
          </a:ln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b="1" kern="0" dirty="0">
                <a:solidFill>
                  <a:srgbClr val="21212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Registration</a:t>
            </a:r>
            <a:r>
              <a:rPr lang="en-US" sz="2000" kern="0" dirty="0">
                <a:solidFill>
                  <a:srgbClr val="212121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This systematic review adhered to the Preferred Reporting Item for Systematic Reviews (PRISMA) guidelines and protocol published on the PROSPERO database  (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CRD42023421738).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96665F7-D441-D56F-3223-09638E62076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23814"/>
            <a:ext cx="1913206" cy="900544"/>
          </a:xfrm>
          <a:prstGeom prst="rect">
            <a:avLst/>
          </a:prstGeom>
        </p:spPr>
      </p:pic>
      <p:pic>
        <p:nvPicPr>
          <p:cNvPr id="5" name="Picture 4" descr="A picture containing text, font, information&#10;&#10;Description automatically generated">
            <a:extLst>
              <a:ext uri="{FF2B5EF4-FFF2-40B4-BE49-F238E27FC236}">
                <a16:creationId xmlns:a16="http://schemas.microsoft.com/office/drawing/2014/main" id="{99C7201B-7ADC-747D-EFFC-7933CF589B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1" y="2686930"/>
            <a:ext cx="6365850" cy="305268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B75A17DC-AB06-A3B3-AB10-08A6A73E768A}"/>
              </a:ext>
            </a:extLst>
          </p:cNvPr>
          <p:cNvSpPr txBox="1"/>
          <p:nvPr/>
        </p:nvSpPr>
        <p:spPr>
          <a:xfrm>
            <a:off x="6952343" y="1463040"/>
            <a:ext cx="4958302" cy="489832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vert="horz" wrap="square" lIns="91440" tIns="45720" rIns="91440" bIns="45720" rtlCol="0" anchor="t">
            <a:spAutoFit/>
          </a:bodyPr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Population</a:t>
            </a:r>
            <a:r>
              <a:rPr lang="en-US" sz="1600" b="1" dirty="0">
                <a:solidFill>
                  <a:schemeClr val="bg1"/>
                </a:solidFill>
              </a:rPr>
              <a:t>:  </a:t>
            </a:r>
            <a:r>
              <a:rPr lang="en-US" sz="16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Includes all children under 2 years of age, receiving immunization, and belonging to low and middle-income countries.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bg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Intervention: </a:t>
            </a:r>
            <a:r>
              <a:rPr lang="en-US" sz="16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Studies will be included that mentioned process of Quality assurance</a:t>
            </a:r>
            <a:r>
              <a:rPr lang="en-US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</a:rPr>
              <a:t> </a:t>
            </a:r>
            <a:r>
              <a:rPr lang="en-US" sz="16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 like vaccine storage and handling, </a:t>
            </a:r>
            <a:r>
              <a:rPr lang="en-US" sz="1600" dirty="0">
                <a:solidFill>
                  <a:schemeClr val="bg1"/>
                </a:solidFill>
                <a:latin typeface="+mj-lt"/>
                <a:ea typeface="Calibri" panose="020F0502020204030204" pitchFamily="34" charset="0"/>
              </a:rPr>
              <a:t>training, patient</a:t>
            </a:r>
            <a:r>
              <a:rPr lang="en-US" sz="1600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 education, and vaccine administration</a:t>
            </a:r>
            <a:r>
              <a:rPr lang="en-US" sz="1600" b="1" dirty="0">
                <a:solidFill>
                  <a:schemeClr val="bg1"/>
                </a:solidFill>
                <a:effectLst/>
                <a:latin typeface="+mj-lt"/>
                <a:ea typeface="Calibri" panose="020F0502020204030204" pitchFamily="34" charset="0"/>
              </a:rPr>
              <a:t>.</a:t>
            </a:r>
            <a:endParaRPr lang="en-US" sz="1600" b="1" dirty="0">
              <a:solidFill>
                <a:schemeClr val="bg1"/>
              </a:solidFill>
              <a:effectLst/>
              <a:latin typeface="+mj-lt"/>
              <a:ea typeface="Calibri" panose="020F0502020204030204" pitchFamily="34" charset="0"/>
              <a:cs typeface="Calibri Light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sz="1600" b="1" dirty="0">
              <a:solidFill>
                <a:schemeClr val="bg1"/>
              </a:solidFill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b="1" dirty="0">
                <a:solidFill>
                  <a:schemeClr val="bg1"/>
                </a:solidFill>
              </a:rPr>
              <a:t>Comparator</a:t>
            </a:r>
            <a:r>
              <a:rPr lang="en-US" sz="1600" b="1" dirty="0">
                <a:solidFill>
                  <a:schemeClr val="bg1"/>
                </a:solidFill>
              </a:rPr>
              <a:t>: </a:t>
            </a:r>
            <a:r>
              <a:rPr lang="en-US" sz="1600" dirty="0">
                <a:solidFill>
                  <a:schemeClr val="bg1"/>
                </a:solidFill>
                <a:effectLst/>
                <a:ea typeface="Calibri" panose="020F0502020204030204" pitchFamily="34" charset="0"/>
              </a:rPr>
              <a:t>standard of care for the quality assurance process.</a:t>
            </a:r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US" b="1" dirty="0">
              <a:solidFill>
                <a:schemeClr val="bg1"/>
              </a:solidFill>
            </a:endParaRPr>
          </a:p>
          <a:p>
            <a:pPr marL="285750" marR="0" lvl="0" indent="-2857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IN" sz="18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Outcome</a:t>
            </a:r>
            <a:r>
              <a:rPr lang="en-US" sz="1800" b="1" kern="100" dirty="0">
                <a:solidFill>
                  <a:schemeClr val="bg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n-US" sz="1600" b="1" kern="1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1600" dirty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o bring together evidence related to point-of-care quality improvement in the process of quality assurance for effective childhood immunization.</a:t>
            </a:r>
            <a:endParaRPr lang="en-US" sz="1600" b="1" kern="100" dirty="0">
              <a:solidFill>
                <a:schemeClr val="bg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kern="1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Timing</a:t>
            </a:r>
            <a:r>
              <a:rPr lang="en-US" sz="1600" b="1" kern="1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r>
              <a:rPr lang="en-US" b="1" kern="100" dirty="0">
                <a:solidFill>
                  <a:schemeClr val="bg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 study includes the year up to 2023.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8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91092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C31477-3833-49FB-72E7-6AE959B3E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6</a:t>
            </a:fld>
            <a:endParaRPr lang="en-IN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010606C-B350-2939-1358-F6DBF7891EC5}"/>
              </a:ext>
            </a:extLst>
          </p:cNvPr>
          <p:cNvSpPr txBox="1"/>
          <p:nvPr/>
        </p:nvSpPr>
        <p:spPr>
          <a:xfrm>
            <a:off x="435429" y="493486"/>
            <a:ext cx="11437257" cy="3508653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/>
              <a:t>Inclusion Criteria 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Only Random control trials and cross sectional study were included.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Children under 2 years of age having immunization.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/>
              <a:t>Studies conducted in primary health care clinic, pediatric unit, and district health unit.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Only studies conducted in the English language were included. </a:t>
            </a:r>
          </a:p>
          <a:p>
            <a:pPr algn="just"/>
            <a:endParaRPr lang="en-US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dirty="0">
                <a:ea typeface="Calibri" panose="020F0502020204030204" pitchFamily="34" charset="0"/>
                <a:cs typeface="Times New Roman" panose="02020603050405020304" pitchFamily="18" charset="0"/>
              </a:rPr>
              <a:t>Studies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that demonstrated the</a:t>
            </a:r>
            <a:r>
              <a:rPr lang="en-US" b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effectiveness </a:t>
            </a:r>
            <a:r>
              <a:rPr lang="en-US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of quality improvement interventions in various areas including training, education, vaccine cold chain management, vaccine adverse event reporting, and medical record review were included.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092CE1E-535F-78B5-D250-D97283AE256C}"/>
              </a:ext>
            </a:extLst>
          </p:cNvPr>
          <p:cNvSpPr txBox="1"/>
          <p:nvPr/>
        </p:nvSpPr>
        <p:spPr>
          <a:xfrm>
            <a:off x="7053942" y="3940584"/>
            <a:ext cx="4818743" cy="2758415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marL="457200" marR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400" b="1" dirty="0">
                <a:solidFill>
                  <a:schemeClr val="bg1"/>
                </a:solidFill>
              </a:rPr>
              <a:t>Literature Search </a:t>
            </a:r>
          </a:p>
          <a:p>
            <a:pPr marL="742950" marR="0" indent="-28575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b="1" kern="0" dirty="0">
                <a:solidFill>
                  <a:schemeClr val="bg1"/>
                </a:solidFill>
                <a:cs typeface="Times New Roman" panose="02020603050405020304" pitchFamily="18" charset="0"/>
              </a:rPr>
              <a:t>D</a:t>
            </a:r>
            <a:r>
              <a:rPr lang="en-US" sz="1600" b="1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atabases:</a:t>
            </a:r>
            <a:r>
              <a:rPr lang="en-US" sz="16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0" dirty="0" err="1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Pubmed</a:t>
            </a:r>
            <a:r>
              <a:rPr lang="en-US" sz="16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, ProQuest,  Web of Science, and Cochrane database. </a:t>
            </a:r>
          </a:p>
          <a:p>
            <a:pPr marL="7429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Search </a:t>
            </a:r>
            <a:r>
              <a:rPr lang="en-US" sz="1600" dirty="0">
                <a:solidFill>
                  <a:schemeClr val="bg1"/>
                </a:solidFill>
                <a:ea typeface="Times New Roman" panose="02020603050405020304" pitchFamily="18" charset="0"/>
              </a:rPr>
              <a:t>String </a:t>
            </a:r>
            <a:r>
              <a:rPr lang="en-US" sz="1600" dirty="0">
                <a:solidFill>
                  <a:schemeClr val="bg1"/>
                </a:solidFill>
                <a:effectLst/>
                <a:ea typeface="Times New Roman" panose="02020603050405020304" pitchFamily="18" charset="0"/>
              </a:rPr>
              <a:t>“Quality improvement” or “Quality initiatives” or “Quality of care” or “Continuous Quality improvement” or “Quality measures” AND “ Quality assurance” AND “</a:t>
            </a:r>
            <a:r>
              <a:rPr lang="en-US" sz="1600" kern="1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1600" kern="10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Immunization” or “ vaccination”.</a:t>
            </a:r>
          </a:p>
          <a:p>
            <a:pPr marL="742950" indent="-285750" algn="just">
              <a:lnSpc>
                <a:spcPct val="115000"/>
              </a:lnSpc>
              <a:buFont typeface="Arial" panose="020B0604020202020204" pitchFamily="34" charset="0"/>
              <a:buChar char="•"/>
            </a:pPr>
            <a:r>
              <a:rPr lang="en-US" sz="1600" b="1" kern="0" dirty="0">
                <a:solidFill>
                  <a:schemeClr val="bg1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Us</a:t>
            </a:r>
            <a:r>
              <a:rPr lang="en-US" sz="1600" kern="0" dirty="0">
                <a:solidFill>
                  <a:schemeClr val="bg1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ed the Boolean search strategy.</a:t>
            </a:r>
            <a:endParaRPr lang="en-US" sz="1600" kern="1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E1D5E03-0B1F-98DC-0706-56ECE0B84158}"/>
              </a:ext>
            </a:extLst>
          </p:cNvPr>
          <p:cNvSpPr txBox="1"/>
          <p:nvPr/>
        </p:nvSpPr>
        <p:spPr>
          <a:xfrm>
            <a:off x="435428" y="3933371"/>
            <a:ext cx="6516914" cy="163121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pPr algn="just"/>
            <a:r>
              <a:rPr lang="en-US" sz="2000" b="1" dirty="0"/>
              <a:t>Exclusion Criteria</a:t>
            </a:r>
            <a:r>
              <a:rPr lang="en-US" sz="1600" b="1" dirty="0"/>
              <a:t>: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Studies from high-income countries were excluded.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Studies in children above 2 years of age were excluded.</a:t>
            </a:r>
          </a:p>
          <a:p>
            <a:pPr algn="just"/>
            <a:endParaRPr lang="en-US" sz="1600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dirty="0"/>
              <a:t>Studies that did not report the outcome were excluded.</a:t>
            </a:r>
          </a:p>
        </p:txBody>
      </p:sp>
    </p:spTree>
    <p:extLst>
      <p:ext uri="{BB962C8B-B14F-4D97-AF65-F5344CB8AC3E}">
        <p14:creationId xmlns:p14="http://schemas.microsoft.com/office/powerpoint/2010/main" val="150770828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F90905-61DD-7573-FB83-64447E29A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7</a:t>
            </a:fld>
            <a:endParaRPr lang="en-IN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251D253-8E09-2CDE-9BED-2983F991C95C}"/>
              </a:ext>
            </a:extLst>
          </p:cNvPr>
          <p:cNvSpPr txBox="1"/>
          <p:nvPr/>
        </p:nvSpPr>
        <p:spPr>
          <a:xfrm>
            <a:off x="267284" y="675249"/>
            <a:ext cx="5162845" cy="57861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just"/>
            <a:endParaRPr lang="en-US" sz="1600" b="1" kern="1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en-US" sz="1600" b="1" kern="100" dirty="0">
                <a:latin typeface="Georgia" panose="020405020504050203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Extraction and Analysis </a:t>
            </a:r>
          </a:p>
          <a:p>
            <a:pPr algn="just"/>
            <a:endParaRPr lang="en-US" sz="1600" kern="100" dirty="0"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en-US" sz="1600" kern="100" dirty="0">
              <a:effectLst/>
              <a:latin typeface="Georgia" panose="020405020504050203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kern="100" dirty="0">
                <a:effectLst/>
                <a:ea typeface="Tahoma" panose="020B0604030504040204" pitchFamily="34" charset="0"/>
                <a:cs typeface="Tahoma" panose="020B0604030504040204" pitchFamily="34" charset="0"/>
              </a:rPr>
              <a:t>Two reviewers (R.A., R.C.) conducted title and abstract screening, and two reviewers (R.A., T.G.) performed full-text screening. Discrepancies were resolved through discussion with a third reviewer. </a:t>
            </a:r>
          </a:p>
          <a:p>
            <a:pPr algn="just"/>
            <a:endParaRPr lang="en-US" sz="1600" kern="100" dirty="0">
              <a:latin typeface="Visby CF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/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isk of bias assessments were conducted by two reviewers using a pilot appraisal tool of JBI (Joanna Briggs Institute). </a:t>
            </a:r>
          </a:p>
          <a:p>
            <a:pPr algn="just"/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All included studies were classified based on their methodological approach: quality improvement </a:t>
            </a:r>
            <a:r>
              <a:rPr lang="en-US" sz="16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to</a:t>
            </a: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increased immunization coverage and processes of quality assurance.</a:t>
            </a:r>
          </a:p>
          <a:p>
            <a:pPr algn="just"/>
            <a:endParaRPr lang="en-US" sz="16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16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A summary of the analysis was generated in Microsoft Excel</a:t>
            </a:r>
            <a:endParaRPr lang="en-US" sz="1600" dirty="0"/>
          </a:p>
          <a:p>
            <a:pPr algn="just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591495-ACB2-BF44-A07E-161B56E85A55}"/>
              </a:ext>
            </a:extLst>
          </p:cNvPr>
          <p:cNvSpPr txBox="1"/>
          <p:nvPr/>
        </p:nvSpPr>
        <p:spPr>
          <a:xfrm>
            <a:off x="5598940" y="925576"/>
            <a:ext cx="6325775" cy="1070871"/>
          </a:xfrm>
          <a:prstGeom prst="rect">
            <a:avLst/>
          </a:prstGeom>
          <a:solidFill>
            <a:schemeClr val="accent2">
              <a:lumMod val="75000"/>
            </a:schemeClr>
          </a:solidFill>
          <a:ln w="28575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b="1" dirty="0">
              <a:solidFill>
                <a:schemeClr val="bg1"/>
              </a:solidFill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en-US" b="1" dirty="0">
                <a:solidFill>
                  <a:schemeClr val="bg1"/>
                </a:solidFill>
              </a:rPr>
              <a:t>Risk of Bias Assessment</a:t>
            </a:r>
            <a:r>
              <a:rPr lang="en-US" dirty="0">
                <a:solidFill>
                  <a:schemeClr val="bg1"/>
                </a:solidFill>
              </a:rPr>
              <a:t>: </a:t>
            </a:r>
            <a:r>
              <a:rPr lang="en-US" sz="1800" kern="1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/>
              </a:rPr>
              <a:t>Five studies were assessed using the JBI critical appraisal tool for </a:t>
            </a:r>
            <a:r>
              <a:rPr lang="en-US" sz="1800" b="1" kern="1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/>
              </a:rPr>
              <a:t>randomized controlled trials </a:t>
            </a:r>
            <a:r>
              <a:rPr lang="en-US" sz="1800" kern="1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/>
              </a:rPr>
              <a:t>(RCTs).</a:t>
            </a:r>
            <a:r>
              <a:rPr lang="en-US" kern="100" dirty="0">
                <a:solidFill>
                  <a:schemeClr val="bg1"/>
                </a:solidFill>
                <a:ea typeface="Calibri" panose="020F0502020204030204" pitchFamily="34" charset="0"/>
                <a:cs typeface="Times New Roman"/>
              </a:rPr>
              <a:t> </a:t>
            </a:r>
            <a:endParaRPr lang="en-US" sz="1800" kern="100" dirty="0">
              <a:solidFill>
                <a:schemeClr val="bg1"/>
              </a:solidFill>
              <a:effectLst/>
              <a:latin typeface="Calibri"/>
              <a:ea typeface="Calibri" panose="020F0502020204030204" pitchFamily="34" charset="0"/>
              <a:cs typeface="Times New Roman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3A72ECE-DBEA-3F13-448D-A7164A407070}"/>
              </a:ext>
            </a:extLst>
          </p:cNvPr>
          <p:cNvSpPr txBox="1"/>
          <p:nvPr/>
        </p:nvSpPr>
        <p:spPr>
          <a:xfrm>
            <a:off x="5598940" y="3179298"/>
            <a:ext cx="6325775" cy="1200329"/>
          </a:xfrm>
          <a:prstGeom prst="rect">
            <a:avLst/>
          </a:prstGeom>
          <a:solidFill>
            <a:schemeClr val="accent2">
              <a:lumMod val="75000"/>
            </a:schemeClr>
          </a:solidFill>
          <a:ln w="38100">
            <a:solidFill>
              <a:schemeClr val="tx1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endParaRPr lang="en-US" sz="18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800" kern="1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/>
              </a:rPr>
              <a:t>Four studies were assessed using the JBI critical appraisal tool for </a:t>
            </a:r>
            <a:r>
              <a:rPr lang="en-US" sz="1800" b="1" kern="1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/>
              </a:rPr>
              <a:t>cross-sectional studies</a:t>
            </a:r>
            <a:r>
              <a:rPr lang="en-US" sz="1800" kern="100" dirty="0">
                <a:solidFill>
                  <a:schemeClr val="bg1"/>
                </a:solidFill>
                <a:effectLst/>
                <a:ea typeface="Calibri" panose="020F0502020204030204" pitchFamily="34" charset="0"/>
                <a:cs typeface="Times New Roman"/>
              </a:rPr>
              <a:t>.</a:t>
            </a:r>
            <a:r>
              <a:rPr lang="en-US" kern="100" dirty="0">
                <a:solidFill>
                  <a:schemeClr val="bg1"/>
                </a:solidFill>
                <a:ea typeface="Calibri" panose="020F0502020204030204" pitchFamily="34" charset="0"/>
                <a:cs typeface="Times New Roman"/>
              </a:rPr>
              <a:t> </a:t>
            </a:r>
            <a:endParaRPr lang="en-US" sz="1800" kern="100" dirty="0">
              <a:solidFill>
                <a:schemeClr val="bg1"/>
              </a:solidFill>
              <a:effectLst/>
              <a:ea typeface="Calibri" panose="020F0502020204030204" pitchFamily="34" charset="0"/>
              <a:cs typeface="Times New Roman"/>
            </a:endParaRPr>
          </a:p>
          <a:p>
            <a:endParaRPr lang="en-US" dirty="0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20901B0C-D318-CE87-6711-5C3BF093C67A}"/>
              </a:ext>
            </a:extLst>
          </p:cNvPr>
          <p:cNvCxnSpPr/>
          <p:nvPr/>
        </p:nvCxnSpPr>
        <p:spPr>
          <a:xfrm>
            <a:off x="492369" y="3024553"/>
            <a:ext cx="476894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69CB0C43-72CD-86F5-0DF2-0AA3DE11A362}"/>
              </a:ext>
            </a:extLst>
          </p:cNvPr>
          <p:cNvCxnSpPr/>
          <p:nvPr/>
        </p:nvCxnSpPr>
        <p:spPr>
          <a:xfrm>
            <a:off x="393895" y="4309482"/>
            <a:ext cx="476894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88C6AD7-7885-A228-2419-3B159A621D6F}"/>
              </a:ext>
            </a:extLst>
          </p:cNvPr>
          <p:cNvCxnSpPr/>
          <p:nvPr/>
        </p:nvCxnSpPr>
        <p:spPr>
          <a:xfrm>
            <a:off x="393895" y="5486400"/>
            <a:ext cx="476894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BA964C6-3DD0-9C51-E255-50B7275F972E}"/>
              </a:ext>
            </a:extLst>
          </p:cNvPr>
          <p:cNvCxnSpPr>
            <a:cxnSpLocks/>
          </p:cNvCxnSpPr>
          <p:nvPr/>
        </p:nvCxnSpPr>
        <p:spPr>
          <a:xfrm>
            <a:off x="267284" y="457200"/>
            <a:ext cx="1125896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5DC80200-548F-C65B-6096-CF907A941B76}"/>
              </a:ext>
            </a:extLst>
          </p:cNvPr>
          <p:cNvSpPr txBox="1"/>
          <p:nvPr/>
        </p:nvSpPr>
        <p:spPr>
          <a:xfrm>
            <a:off x="393895" y="120315"/>
            <a:ext cx="107395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err="1"/>
              <a:t>Cont</a:t>
            </a:r>
            <a:r>
              <a:rPr lang="en-US" b="1" dirty="0"/>
              <a:t>….</a:t>
            </a:r>
          </a:p>
        </p:txBody>
      </p:sp>
    </p:spTree>
    <p:extLst>
      <p:ext uri="{BB962C8B-B14F-4D97-AF65-F5344CB8AC3E}">
        <p14:creationId xmlns:p14="http://schemas.microsoft.com/office/powerpoint/2010/main" val="12062442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08EF9C7A-5393-FEAF-523A-37EBC5F97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8</a:t>
            </a:fld>
            <a:endParaRPr lang="en-IN"/>
          </a:p>
        </p:txBody>
      </p:sp>
      <p:pic>
        <p:nvPicPr>
          <p:cNvPr id="5" name="Picture 4" descr="A screenshot of a computer&#10;&#10;Description automatically generated with medium confidence">
            <a:extLst>
              <a:ext uri="{FF2B5EF4-FFF2-40B4-BE49-F238E27FC236}">
                <a16:creationId xmlns:a16="http://schemas.microsoft.com/office/drawing/2014/main" id="{357C3092-B855-7AF1-1618-F81C7A216E1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570513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E2C382AF-BC2C-17F3-67A7-5D5940E7C79E}"/>
              </a:ext>
            </a:extLst>
          </p:cNvPr>
          <p:cNvSpPr txBox="1"/>
          <p:nvPr/>
        </p:nvSpPr>
        <p:spPr>
          <a:xfrm>
            <a:off x="1349829" y="4238171"/>
            <a:ext cx="338554" cy="246221"/>
          </a:xfrm>
          <a:prstGeom prst="rect">
            <a:avLst/>
          </a:prstGeom>
          <a:noFill/>
          <a:ln w="12700">
            <a:noFill/>
          </a:ln>
        </p:spPr>
        <p:txBody>
          <a:bodyPr vert="horz" wrap="square" rtlCol="0">
            <a:spAutoFit/>
          </a:bodyPr>
          <a:lstStyle/>
          <a:p>
            <a:pPr algn="l"/>
            <a:endParaRPr lang="en-US" sz="1000" b="1" dirty="0">
              <a:latin typeface="Georgia" panose="02040502050405020303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CDA6722-C03F-047B-68FF-D2E2CC23DCAB}"/>
              </a:ext>
            </a:extLst>
          </p:cNvPr>
          <p:cNvSpPr txBox="1"/>
          <p:nvPr/>
        </p:nvSpPr>
        <p:spPr>
          <a:xfrm>
            <a:off x="1349828" y="4122057"/>
            <a:ext cx="7605485" cy="2462213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vert="horz" wrap="square" rtlCol="0">
            <a:spAutoFit/>
          </a:bodyPr>
          <a:lstStyle/>
          <a:p>
            <a:r>
              <a:rPr lang="en-US" b="1" i="0" dirty="0">
                <a:effectLst/>
              </a:rPr>
              <a:t>In the systematic review,</a:t>
            </a:r>
            <a:r>
              <a:rPr lang="en-US" b="1" dirty="0"/>
              <a:t> there are</a:t>
            </a:r>
            <a:r>
              <a:rPr lang="en-US" b="1" i="0" dirty="0">
                <a:effectLst/>
              </a:rPr>
              <a:t> 5 Random control trail. The risk levels associated with each study are as follows:</a:t>
            </a:r>
          </a:p>
          <a:p>
            <a:pPr algn="l"/>
            <a:r>
              <a:rPr lang="en-US" sz="1800" b="0" i="0" dirty="0">
                <a:effectLst/>
              </a:rPr>
              <a:t>1. </a:t>
            </a:r>
            <a:r>
              <a:rPr lang="en-US" sz="1800" b="0" i="0" dirty="0" err="1">
                <a:effectLst/>
              </a:rPr>
              <a:t>Zeitz</a:t>
            </a:r>
            <a:r>
              <a:rPr lang="en-US" sz="1800" b="0" i="0" dirty="0">
                <a:effectLst/>
              </a:rPr>
              <a:t> et al, 1993 : medium risk</a:t>
            </a:r>
          </a:p>
          <a:p>
            <a:pPr algn="l"/>
            <a:r>
              <a:rPr lang="en-US" dirty="0"/>
              <a:t>2  Nicholas et al, Daley et al, </a:t>
            </a:r>
            <a:r>
              <a:rPr lang="en-US" dirty="0" err="1"/>
              <a:t>Bazo</a:t>
            </a:r>
            <a:r>
              <a:rPr lang="en-US" dirty="0"/>
              <a:t> et al, </a:t>
            </a:r>
            <a:r>
              <a:rPr lang="en-US" dirty="0" err="1"/>
              <a:t>manyazewal</a:t>
            </a:r>
            <a:r>
              <a:rPr lang="en-US" dirty="0"/>
              <a:t> et al: </a:t>
            </a:r>
            <a:r>
              <a:rPr lang="en-US" sz="1800" b="0" i="0" dirty="0">
                <a:effectLst/>
              </a:rPr>
              <a:t> Low risk</a:t>
            </a:r>
          </a:p>
          <a:p>
            <a:pPr algn="l"/>
            <a:r>
              <a:rPr lang="en-US" sz="1800" dirty="0"/>
              <a:t> 0-4 (high risk).</a:t>
            </a:r>
          </a:p>
          <a:p>
            <a:pPr algn="l"/>
            <a:r>
              <a:rPr lang="en-US" sz="1800" dirty="0"/>
              <a:t> 5-9 (medium risk).</a:t>
            </a:r>
          </a:p>
          <a:p>
            <a:pPr algn="l"/>
            <a:r>
              <a:rPr lang="en-US" dirty="0"/>
              <a:t>10</a:t>
            </a:r>
            <a:r>
              <a:rPr lang="en-US" sz="1800" dirty="0"/>
              <a:t>-13 (low risk)</a:t>
            </a:r>
            <a:endParaRPr lang="en-US" b="1" i="0" dirty="0">
              <a:effectLst/>
            </a:endParaRPr>
          </a:p>
          <a:p>
            <a:endParaRPr lang="en-US" b="1" i="0" dirty="0">
              <a:effectLst/>
            </a:endParaRPr>
          </a:p>
          <a:p>
            <a:pPr algn="l"/>
            <a:endParaRPr lang="en-US" sz="1000" b="1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0858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145A794-A5EA-AD5B-CBC2-9B518111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AD20E6-394B-4DF0-96A5-9647FF39C943}" type="slidenum">
              <a:rPr lang="en-IN" smtClean="0"/>
              <a:t>9</a:t>
            </a:fld>
            <a:endParaRPr lang="en-IN"/>
          </a:p>
        </p:txBody>
      </p:sp>
      <p:pic>
        <p:nvPicPr>
          <p:cNvPr id="5" name="Picture 4" descr="A picture containing text, number, screenshot, font&#10;&#10;Description automatically generated">
            <a:extLst>
              <a:ext uri="{FF2B5EF4-FFF2-40B4-BE49-F238E27FC236}">
                <a16:creationId xmlns:a16="http://schemas.microsoft.com/office/drawing/2014/main" id="{8411A468-FB72-6A05-878A-318B2FD76DC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399097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F622863-EFC9-5353-BA41-AD37F564F171}"/>
              </a:ext>
            </a:extLst>
          </p:cNvPr>
          <p:cNvSpPr txBox="1"/>
          <p:nvPr/>
        </p:nvSpPr>
        <p:spPr>
          <a:xfrm>
            <a:off x="1059543" y="4310743"/>
            <a:ext cx="8084457" cy="2308324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l"/>
            <a:r>
              <a:rPr lang="en-US" sz="1800" b="1" i="0" dirty="0">
                <a:effectLst/>
              </a:rPr>
              <a:t>In the systematic review,</a:t>
            </a:r>
            <a:r>
              <a:rPr lang="en-US" b="1" dirty="0"/>
              <a:t> there are</a:t>
            </a:r>
            <a:r>
              <a:rPr lang="en-US" sz="1800" b="1" i="0" dirty="0">
                <a:effectLst/>
              </a:rPr>
              <a:t> four cross-sectional studies. The risk levels associated with each study are as follows:</a:t>
            </a:r>
          </a:p>
          <a:p>
            <a:pPr algn="l">
              <a:buFont typeface="+mj-lt"/>
              <a:buAutoNum type="arabicPeriod"/>
            </a:pPr>
            <a:r>
              <a:rPr lang="en-US" sz="1800" b="0" i="0" dirty="0" err="1">
                <a:effectLst/>
              </a:rPr>
              <a:t>Mavimbe</a:t>
            </a:r>
            <a:r>
              <a:rPr lang="en-US" sz="1800" b="0" i="0" dirty="0">
                <a:effectLst/>
              </a:rPr>
              <a:t> et al.: High risk</a:t>
            </a:r>
          </a:p>
          <a:p>
            <a:pPr algn="l">
              <a:buFont typeface="+mj-lt"/>
              <a:buAutoNum type="arabicPeriod"/>
            </a:pPr>
            <a:r>
              <a:rPr lang="en-US" sz="1800" b="0" i="0" dirty="0" err="1">
                <a:effectLst/>
              </a:rPr>
              <a:t>Omoleke</a:t>
            </a:r>
            <a:r>
              <a:rPr lang="en-US" sz="1800" b="0" i="0" dirty="0">
                <a:effectLst/>
              </a:rPr>
              <a:t> et al. and Harder et al.: Medium risk</a:t>
            </a:r>
          </a:p>
          <a:p>
            <a:pPr algn="l">
              <a:buFont typeface="+mj-lt"/>
              <a:buAutoNum type="arabicPeriod"/>
            </a:pPr>
            <a:r>
              <a:rPr lang="en-US" sz="1800" b="0" i="0" dirty="0" err="1">
                <a:effectLst/>
              </a:rPr>
              <a:t>Omaswa</a:t>
            </a:r>
            <a:r>
              <a:rPr lang="en-US" sz="1800" b="0" i="0" dirty="0">
                <a:effectLst/>
              </a:rPr>
              <a:t> et al.: Low risk</a:t>
            </a:r>
          </a:p>
          <a:p>
            <a:pPr algn="l"/>
            <a:r>
              <a:rPr lang="en-US" sz="1800" dirty="0"/>
              <a:t> 0-3(high risk).</a:t>
            </a:r>
          </a:p>
          <a:p>
            <a:pPr algn="l"/>
            <a:r>
              <a:rPr lang="en-US" sz="1800" dirty="0"/>
              <a:t> 4-6(medium risk).</a:t>
            </a:r>
          </a:p>
          <a:p>
            <a:pPr algn="l"/>
            <a:r>
              <a:rPr lang="en-US" sz="1800" dirty="0"/>
              <a:t>6-8(low risk) </a:t>
            </a:r>
          </a:p>
        </p:txBody>
      </p:sp>
    </p:spTree>
    <p:extLst>
      <p:ext uri="{BB962C8B-B14F-4D97-AF65-F5344CB8AC3E}">
        <p14:creationId xmlns:p14="http://schemas.microsoft.com/office/powerpoint/2010/main" val="401038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chemeClr val="accent3"/>
        </a:solidFill>
        <a:ln w="12700">
          <a:solidFill>
            <a:schemeClr val="tx1"/>
          </a:solidFill>
        </a:ln>
      </a:spPr>
      <a:bodyPr vert="vert270" wrap="square" rtlCol="0">
        <a:spAutoFit/>
      </a:bodyPr>
      <a:lstStyle>
        <a:defPPr algn="l">
          <a:defRPr sz="1000" b="1" dirty="0">
            <a:latin typeface="Georgia" panose="02040502050405020303" pitchFamily="18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1606</TotalTime>
  <Words>4146</Words>
  <Application>Microsoft Office PowerPoint</Application>
  <PresentationFormat>Widescreen</PresentationFormat>
  <Paragraphs>247</Paragraphs>
  <Slides>20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                 Point of care quality improvement in      process of quality assurance for effective childhood Immunization: A systematic review</vt:lpstr>
      <vt:lpstr>Mentor Approval</vt:lpstr>
      <vt:lpstr>Introduction</vt:lpstr>
      <vt:lpstr>Objectives</vt:lpstr>
      <vt:lpstr>Methodology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Result</vt:lpstr>
      <vt:lpstr>PowerPoint Presentation</vt:lpstr>
      <vt:lpstr>PowerPoint Presentation</vt:lpstr>
      <vt:lpstr>PowerPoint Presentation</vt:lpstr>
      <vt:lpstr>PowerPoint Presentation</vt:lpstr>
      <vt:lpstr>Discussion</vt:lpstr>
      <vt:lpstr>Conclusion</vt:lpstr>
      <vt:lpstr>                                                                        References:</vt:lpstr>
      <vt:lpstr>PowerPoint Presentation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 Name Organization</dc:title>
  <dc:creator>Dr. Sidharth Sekhar Mishra</dc:creator>
  <cp:lastModifiedBy>Dr. Riya Agrawal</cp:lastModifiedBy>
  <cp:revision>66</cp:revision>
  <dcterms:created xsi:type="dcterms:W3CDTF">2022-05-20T15:11:38Z</dcterms:created>
  <dcterms:modified xsi:type="dcterms:W3CDTF">2023-06-17T03:05:41Z</dcterms:modified>
</cp:coreProperties>
</file>