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0" r:id="rId4"/>
    <p:sldId id="257" r:id="rId5"/>
    <p:sldId id="258" r:id="rId6"/>
    <p:sldId id="259" r:id="rId7"/>
    <p:sldId id="261" r:id="rId8"/>
    <p:sldId id="262" r:id="rId9"/>
    <p:sldId id="264" r:id="rId10"/>
    <p:sldId id="263" r:id="rId11"/>
    <p:sldId id="265" r:id="rId12"/>
    <p:sldId id="266" r:id="rId13"/>
    <p:sldId id="267" r:id="rId14"/>
    <p:sldId id="271" r:id="rId15"/>
    <p:sldId id="272" r:id="rId16"/>
    <p:sldId id="274" r:id="rId17"/>
    <p:sldId id="268" r:id="rId18"/>
    <p:sldId id="269"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250"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https://d.docs.live.net/97f4ebe3bbf4553b/Documents/Book1.xlsx"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oleObject" Target="file:///C:\Users\gupta\OneDrive\Desktop\final.xlsx" TargetMode="External"/></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Users\gupta\OneDrive\Desktop\fin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c:explosion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dLbl>
              <c:idx val="0"/>
              <c:layout/>
              <c:tx>
                <c:rich>
                  <a:bodyPr rot="0" spcFirstLastPara="1" vertOverflow="ellipsis" vert="horz" wrap="square" lIns="38100" tIns="19050" rIns="38100" bIns="19050" anchor="ctr" anchorCtr="1">
                    <a:spAutoFit/>
                  </a:bodyPr>
                  <a:lstStyle/>
                  <a:p>
                    <a:pPr>
                      <a:defRPr lang="en-US" sz="1330" b="1" i="0" u="none" strike="noStrike" kern="1200" baseline="0">
                        <a:solidFill>
                          <a:schemeClr val="lt1"/>
                        </a:solidFill>
                        <a:latin typeface="+mn-lt"/>
                        <a:ea typeface="+mn-ea"/>
                        <a:cs typeface="+mn-cs"/>
                      </a:defRPr>
                    </a:pPr>
                    <a:r>
                      <a:rPr lang="en-US"/>
                      <a:t>65%</a:t>
                    </a:r>
                    <a:endParaRPr lang="en-US"/>
                  </a:p>
                </c:rich>
              </c:tx>
              <c:numFmt formatCode="General" sourceLinked="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330" b="1" i="0" u="none" strike="noStrike" kern="1200" baseline="0">
                      <a:solidFill>
                        <a:schemeClr val="lt1"/>
                      </a:solidFill>
                      <a:latin typeface="+mn-lt"/>
                      <a:ea typeface="+mn-ea"/>
                      <a:cs typeface="+mn-cs"/>
                    </a:defRPr>
                  </a:pPr>
                </a:p>
              </c:txPr>
              <c:dLblPos val="ctr"/>
              <c:showLegendKey val="0"/>
              <c:showVal val="1"/>
              <c:showCatName val="0"/>
              <c:showSerName val="0"/>
              <c:showPercent val="1"/>
              <c:showBubbleSize val="0"/>
              <c:extLst>
                <c:ext xmlns:c15="http://schemas.microsoft.com/office/drawing/2012/chart" uri="{CE6537A1-D6FC-4f65-9D91-7224C49458BB}"/>
              </c:extLst>
            </c:dLbl>
            <c:dLbl>
              <c:idx val="1"/>
              <c:layout/>
              <c:tx>
                <c:rich>
                  <a:bodyPr rot="0" spcFirstLastPara="1" vertOverflow="ellipsis" vert="horz" wrap="square" lIns="38100" tIns="19050" rIns="38100" bIns="19050" anchor="ctr" anchorCtr="1">
                    <a:spAutoFit/>
                  </a:bodyPr>
                  <a:lstStyle/>
                  <a:p>
                    <a:pPr>
                      <a:defRPr lang="en-US" sz="1330" b="1" i="0" u="none" strike="noStrike" kern="1200" baseline="0">
                        <a:solidFill>
                          <a:schemeClr val="lt1"/>
                        </a:solidFill>
                        <a:latin typeface="+mn-lt"/>
                        <a:ea typeface="+mn-ea"/>
                        <a:cs typeface="+mn-cs"/>
                      </a:defRPr>
                    </a:pPr>
                    <a:r>
                      <a:rPr lang="en-US"/>
                      <a:t>45%</a:t>
                    </a:r>
                    <a:endParaRPr lang="en-US"/>
                  </a:p>
                </c:rich>
              </c:tx>
              <c:numFmt formatCode="General" sourceLinked="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330" b="1" i="0" u="none" strike="noStrike" kern="1200" baseline="0">
                      <a:solidFill>
                        <a:schemeClr val="lt1"/>
                      </a:solidFill>
                      <a:latin typeface="+mn-lt"/>
                      <a:ea typeface="+mn-ea"/>
                      <a:cs typeface="+mn-cs"/>
                    </a:defRPr>
                  </a:pPr>
                </a:p>
              </c:txPr>
              <c:dLblPos val="ctr"/>
              <c:showLegendKey val="0"/>
              <c:showVal val="1"/>
              <c:showCatName val="0"/>
              <c:showSerName val="0"/>
              <c:showPercent val="1"/>
              <c:showBubbleSize val="0"/>
              <c:extLst>
                <c:ext xmlns:c15="http://schemas.microsoft.com/office/drawing/2012/chart" uri="{CE6537A1-D6FC-4f65-9D91-7224C49458BB}"/>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330" b="1" i="0" u="none" strike="noStrike" kern="1200" baseline="0">
                    <a:solidFill>
                      <a:schemeClr val="lt1"/>
                    </a:solidFill>
                    <a:latin typeface="+mn-lt"/>
                    <a:ea typeface="+mn-ea"/>
                    <a:cs typeface="+mn-cs"/>
                  </a:defRPr>
                </a:pPr>
              </a:p>
            </c:txPr>
            <c:dLblPos val="ctr"/>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Sheet2!$C$9:$C$10</c:f>
              <c:strCache>
                <c:ptCount val="2"/>
                <c:pt idx="0">
                  <c:v>Dilated </c:v>
                </c:pt>
                <c:pt idx="1">
                  <c:v>Non dilated </c:v>
                </c:pt>
              </c:strCache>
            </c:strRef>
          </c:cat>
          <c:val>
            <c:numRef>
              <c:f>Sheet2!$D$9:$D$10</c:f>
              <c:numCache>
                <c:formatCode>General</c:formatCode>
                <c:ptCount val="2"/>
                <c:pt idx="0">
                  <c:v>65</c:v>
                </c:pt>
                <c:pt idx="1">
                  <c:v>45</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lang="en-US" sz="1600" b="0" i="0" u="none" strike="noStrike" kern="1200" baseline="0">
              <a:solidFill>
                <a:schemeClr val="dk1">
                  <a:lumMod val="75000"/>
                  <a:lumOff val="25000"/>
                </a:schemeClr>
              </a:solidFill>
              <a:latin typeface="+mn-lt"/>
              <a:ea typeface="+mn-ea"/>
              <a:cs typeface="+mn-cs"/>
            </a:defRPr>
          </a:pP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lang="en-US"/>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3562773403325"/>
          <c:y val="0.134675925925926"/>
          <c:w val="0.416763560804899"/>
          <c:h val="0.694605934674832"/>
        </c:manualLayout>
      </c:layout>
      <c:pieChart>
        <c:varyColors val="1"/>
        <c:ser>
          <c:idx val="0"/>
          <c:order val="0"/>
          <c:spPr/>
          <c:explosion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solidFill>
                    <a:latin typeface="+mn-lt"/>
                    <a:ea typeface="+mn-ea"/>
                    <a:cs typeface="+mn-cs"/>
                  </a:defRPr>
                </a:pPr>
              </a:p>
            </c:txPr>
            <c:dLblPos val="ctr"/>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Sheet2!$O$7:$O$8</c:f>
              <c:strCache>
                <c:ptCount val="2"/>
                <c:pt idx="0">
                  <c:v>New </c:v>
                </c:pt>
                <c:pt idx="1">
                  <c:v>Follow up</c:v>
                </c:pt>
              </c:strCache>
            </c:strRef>
          </c:cat>
          <c:val>
            <c:numRef>
              <c:f>Sheet2!$P$7:$P$8</c:f>
              <c:numCache>
                <c:formatCode>General</c:formatCode>
                <c:ptCount val="2"/>
                <c:pt idx="0">
                  <c:v>40</c:v>
                </c:pt>
                <c:pt idx="1">
                  <c:v>28</c:v>
                </c:pt>
              </c:numCache>
            </c:numRef>
          </c:val>
        </c:ser>
        <c:dLbls>
          <c:showLegendKey val="0"/>
          <c:showVal val="0"/>
          <c:showCatName val="0"/>
          <c:showSerName val="0"/>
          <c:showPercent val="1"/>
          <c:showBubbleSize val="0"/>
          <c:showLeaderLines val="1"/>
        </c:dLbls>
        <c:firstSliceAng val="30"/>
      </c:pieChart>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lang="en-US" sz="1600" b="0" i="0" u="none" strike="noStrike" kern="1200" baseline="0">
              <a:solidFill>
                <a:schemeClr val="dk1">
                  <a:lumMod val="75000"/>
                  <a:lumOff val="25000"/>
                </a:schemeClr>
              </a:solidFill>
              <a:latin typeface="+mn-lt"/>
              <a:ea typeface="+mn-ea"/>
              <a:cs typeface="+mn-cs"/>
            </a:defRPr>
          </a:pP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lang="en-US"/>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0"/>
              <c:layout>
                <c:manualLayout>
                  <c:x val="0.00375176569319277"/>
                  <c:y val="0.471178692133424"/>
                </c:manualLayout>
              </c:layout>
              <c:tx>
                <c:rich>
                  <a:bodyPr rot="0" spcFirstLastPara="1" vertOverflow="ellipsis" vert="horz" wrap="square" lIns="38100" tIns="19050" rIns="38100" bIns="19050" anchor="ctr" anchorCtr="1">
                    <a:noAutofit/>
                  </a:bodyPr>
                  <a:lstStyle/>
                  <a:p>
                    <a:pPr>
                      <a:defRPr lang="en-US" sz="3600" b="0" i="0" u="none" strike="noStrike" kern="1200" baseline="0">
                        <a:solidFill>
                          <a:schemeClr val="tx1">
                            <a:lumMod val="75000"/>
                            <a:lumOff val="25000"/>
                          </a:schemeClr>
                        </a:solidFill>
                        <a:latin typeface="+mn-lt"/>
                        <a:ea typeface="+mn-ea"/>
                        <a:cs typeface="+mn-cs"/>
                      </a:defRPr>
                    </a:pPr>
                    <a:r>
                      <a:rPr lang="en-US" sz="2000" dirty="0"/>
                      <a:t>90min</a:t>
                    </a:r>
                    <a:endParaRPr lang="en-US" sz="2000" dirty="0"/>
                  </a:p>
                </c:rich>
              </c:tx>
              <c:numFmt formatCode="General" sourceLinked="1"/>
              <c:spPr>
                <a:noFill/>
                <a:ln>
                  <a:noFill/>
                </a:ln>
                <a:effectLst/>
              </c:spPr>
              <c:txPr>
                <a:bodyPr rot="0" spcFirstLastPara="1" vertOverflow="ellipsis" vert="horz" wrap="square" lIns="38100" tIns="19050" rIns="38100" bIns="19050" anchor="ctr" anchorCtr="1">
                  <a:noAutofit/>
                </a:bodyPr>
                <a:lstStyle/>
                <a:p>
                  <a:pPr>
                    <a:defRPr lang="en-US" sz="36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extLst>
                <c:ext xmlns:c15="http://schemas.microsoft.com/office/drawing/2012/chart" uri="{CE6537A1-D6FC-4f65-9D91-7224C49458BB}">
                  <c15:layout>
                    <c:manualLayout>
                      <c:w val="0.0992266990535625"/>
                      <c:h val="0.0719605179796525"/>
                    </c:manualLayout>
                  </c15:layout>
                </c:ext>
              </c:extLst>
            </c:dLbl>
            <c:dLbl>
              <c:idx val="1"/>
              <c:layout>
                <c:manualLayout>
                  <c:x val="-0.000750353138638555"/>
                  <c:y val="0.231675964432656"/>
                </c:manualLayout>
              </c:layout>
              <c:tx>
                <c:rich>
                  <a:bodyPr rot="0" spcFirstLastPara="1" vertOverflow="ellipsis" vert="horz" wrap="square" lIns="38100" tIns="19050" rIns="38100" bIns="19050" anchor="ctr" anchorCtr="1">
                    <a:noAutofit/>
                  </a:bodyPr>
                  <a:lstStyle/>
                  <a:p>
                    <a:fld id="{c7f6a544-9267-48a2-8145-3bd14d3caa0a}" type="VALUE">
                      <a:t>[VALUE]</a:t>
                    </a:fld>
                  </a:p>
                </c:rich>
              </c:tx>
              <c:numFmt formatCode="General" sourceLinked="1"/>
              <c:spPr>
                <a:noFill/>
                <a:ln>
                  <a:noFill/>
                </a:ln>
                <a:effectLst/>
              </c:spPr>
              <c:txPr>
                <a:bodyPr rot="0" spcFirstLastPara="1" vertOverflow="ellipsis" vert="horz" wrap="square" lIns="38100" tIns="19050" rIns="38100" bIns="19050" anchor="ctr" anchorCtr="1">
                  <a:noAutofit/>
                </a:bodyPr>
                <a:lstStyle/>
                <a:p>
                  <a:pPr>
                    <a:defRPr lang="en-US" sz="20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extLst>
                <c:ext xmlns:c15="http://schemas.microsoft.com/office/drawing/2012/chart" uri="{CE6537A1-D6FC-4f65-9D91-7224C49458BB}">
                  <c15:layout>
                    <c:manualLayout>
                      <c:w val="0.111232349271779"/>
                      <c:h val="0.100137309473861"/>
                    </c:manualLayout>
                  </c15:layout>
                </c:ext>
              </c:extLst>
            </c:dLbl>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Sheet1!$B$4:$B$5</c:f>
              <c:strCache>
                <c:ptCount val="2"/>
                <c:pt idx="0">
                  <c:v>dilated </c:v>
                </c:pt>
                <c:pt idx="1">
                  <c:v>non dilated</c:v>
                </c:pt>
              </c:strCache>
            </c:strRef>
          </c:cat>
          <c:val>
            <c:numRef>
              <c:f>Sheet1!$C$4:$C$5</c:f>
              <c:numCache>
                <c:formatCode>General</c:formatCode>
                <c:ptCount val="2"/>
                <c:pt idx="0">
                  <c:v>90</c:v>
                </c:pt>
                <c:pt idx="1">
                  <c:v>45</c:v>
                </c:pt>
              </c:numCache>
            </c:numRef>
          </c:val>
        </c:ser>
        <c:dLbls>
          <c:showLegendKey val="0"/>
          <c:showVal val="1"/>
          <c:showCatName val="0"/>
          <c:showSerName val="0"/>
          <c:showPercent val="0"/>
          <c:showBubbleSize val="0"/>
        </c:dLbls>
        <c:gapWidth val="219"/>
        <c:axId val="725721375"/>
        <c:axId val="725719935"/>
      </c:barChart>
      <c:catAx>
        <c:axId val="72572137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2000" b="0" i="0" u="none" strike="noStrike" kern="1200" baseline="0">
                <a:solidFill>
                  <a:schemeClr val="tx1">
                    <a:lumMod val="65000"/>
                    <a:lumOff val="35000"/>
                  </a:schemeClr>
                </a:solidFill>
                <a:latin typeface="+mn-lt"/>
                <a:ea typeface="+mn-ea"/>
                <a:cs typeface="+mn-cs"/>
              </a:defRPr>
            </a:pPr>
          </a:p>
        </c:txPr>
        <c:crossAx val="725719935"/>
        <c:crosses val="autoZero"/>
        <c:auto val="1"/>
        <c:lblAlgn val="ctr"/>
        <c:lblOffset val="100"/>
        <c:noMultiLvlLbl val="0"/>
      </c:catAx>
      <c:valAx>
        <c:axId val="7257199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en-US" sz="1600" b="0" i="0" u="none" strike="noStrike" kern="1200" baseline="0">
                <a:solidFill>
                  <a:schemeClr val="tx1">
                    <a:lumMod val="65000"/>
                    <a:lumOff val="35000"/>
                  </a:schemeClr>
                </a:solidFill>
                <a:latin typeface="+mn-lt"/>
                <a:ea typeface="+mn-ea"/>
                <a:cs typeface="+mn-cs"/>
              </a:defRPr>
            </a:pPr>
          </a:p>
        </c:txPr>
        <c:crossAx val="725721375"/>
        <c:crosses val="autoZero"/>
        <c:crossBetween val="between"/>
      </c:valAx>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c:spPr>
    </c:plotArea>
    <c:plotVisOnly val="1"/>
    <c:dispBlanksAs val="gap"/>
    <c:showDLblsOverMax val="0"/>
  </c:chart>
  <c:spPr>
    <a:noFill/>
    <a:ln>
      <a:noFill/>
    </a:ln>
    <a:effectLst/>
  </c:spPr>
  <c:txPr>
    <a:bodyPr/>
    <a:lstStyle/>
    <a:p>
      <a:pPr>
        <a:defRPr lang="en-US"/>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680" b="0" i="0" u="none" strike="noStrike" kern="1200" spc="0" baseline="0">
                <a:solidFill>
                  <a:schemeClr val="tx1">
                    <a:lumMod val="65000"/>
                    <a:lumOff val="35000"/>
                  </a:schemeClr>
                </a:solidFill>
                <a:latin typeface="+mn-lt"/>
                <a:ea typeface="+mn-ea"/>
                <a:cs typeface="+mn-cs"/>
              </a:defRPr>
            </a:pPr>
            <a:r>
              <a:rPr lang="en-US" sz="1680"/>
              <a:t>Non-dilate</a:t>
            </a:r>
            <a:r>
              <a:rPr lang="en-US" sz="1680" baseline="0"/>
              <a:t>d Patients</a:t>
            </a:r>
            <a:endParaRPr lang="en-US" sz="1680"/>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Lbls>
            <c:dLbl>
              <c:idx val="0"/>
              <c:layout>
                <c:manualLayout>
                  <c:x val="0.00508851902894095"/>
                  <c:y val="0.309676204819277"/>
                </c:manualLayout>
              </c:layout>
              <c:tx>
                <c:rich>
                  <a:bodyPr rot="0" spcFirstLastPara="1" vertOverflow="ellipsis" vert="horz" wrap="square" lIns="38100" tIns="19050" rIns="38100" bIns="19050" anchor="ctr" anchorCtr="1"/>
                  <a:lstStyle/>
                  <a:p>
                    <a:pPr defTabSz="914400">
                      <a:defRPr lang="en-US" sz="1400" b="0" i="0" u="none" strike="noStrike" kern="1200" baseline="0">
                        <a:solidFill>
                          <a:schemeClr val="tx1">
                            <a:lumMod val="75000"/>
                            <a:lumOff val="25000"/>
                          </a:schemeClr>
                        </a:solidFill>
                        <a:latin typeface="+mn-lt"/>
                        <a:ea typeface="+mn-ea"/>
                        <a:cs typeface="+mn-cs"/>
                      </a:defRPr>
                    </a:pPr>
                    <a:r>
                      <a:rPr sz="1400"/>
                      <a:t>67min</a:t>
                    </a:r>
                    <a:endParaRPr sz="1400"/>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171498493975904"/>
                </c:manualLayout>
              </c:layout>
              <c:tx>
                <c:rich>
                  <a:bodyPr rot="0" spcFirstLastPara="1" vertOverflow="ellipsis" vert="horz" wrap="square" lIns="38100" tIns="19050" rIns="38100" bIns="19050" anchor="ctr" anchorCtr="1"/>
                  <a:lstStyle/>
                  <a:p>
                    <a:pPr defTabSz="914400">
                      <a:defRPr lang="en-US" sz="1400" b="0" i="0" u="none" strike="noStrike" kern="1200" baseline="0">
                        <a:solidFill>
                          <a:schemeClr val="tx1">
                            <a:lumMod val="75000"/>
                            <a:lumOff val="25000"/>
                          </a:schemeClr>
                        </a:solidFill>
                        <a:latin typeface="+mn-lt"/>
                        <a:ea typeface="+mn-ea"/>
                        <a:cs typeface="+mn-cs"/>
                      </a:defRPr>
                    </a:pPr>
                    <a:r>
                      <a:rPr sz="1400"/>
                      <a:t>41min</a:t>
                    </a:r>
                    <a:endParaRPr sz="140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n-US" sz="14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'[final.xlsx]Dilated &amp; non dilated'!$B$2:$C$2</c:f>
              <c:strCache>
                <c:ptCount val="2"/>
                <c:pt idx="0">
                  <c:v>New Cases</c:v>
                </c:pt>
                <c:pt idx="1">
                  <c:v>Follow-up</c:v>
                </c:pt>
              </c:strCache>
            </c:strRef>
          </c:cat>
          <c:val>
            <c:numRef>
              <c:f>'[final.xlsx]Dilated &amp; non dilated'!$B$3:$C$3</c:f>
              <c:numCache>
                <c:formatCode>General</c:formatCode>
                <c:ptCount val="2"/>
                <c:pt idx="0">
                  <c:v>67</c:v>
                </c:pt>
                <c:pt idx="1">
                  <c:v>41</c:v>
                </c:pt>
              </c:numCache>
            </c:numRef>
          </c:val>
        </c:ser>
        <c:dLbls>
          <c:showLegendKey val="0"/>
          <c:showVal val="1"/>
          <c:showCatName val="0"/>
          <c:showSerName val="0"/>
          <c:showPercent val="0"/>
          <c:showBubbleSize val="0"/>
        </c:dLbls>
        <c:gapWidth val="219"/>
        <c:overlap val="-27"/>
        <c:axId val="926438559"/>
        <c:axId val="926436479"/>
      </c:barChart>
      <c:catAx>
        <c:axId val="926438559"/>
        <c:scaling>
          <c:orientation val="minMax"/>
        </c:scaling>
        <c:delete val="0"/>
        <c:axPos val="b"/>
        <c:title>
          <c:tx>
            <c:rich>
              <a:bodyPr rot="0" spcFirstLastPara="1" vertOverflow="ellipsis" vert="horz" wrap="square" anchor="ctr" anchorCtr="1"/>
              <a:lstStyle/>
              <a:p>
                <a:pPr>
                  <a:defRPr lang="en-US" sz="1400" b="0" i="0" u="none" strike="noStrike" kern="1200" baseline="0">
                    <a:solidFill>
                      <a:schemeClr val="tx1">
                        <a:lumMod val="65000"/>
                        <a:lumOff val="35000"/>
                      </a:schemeClr>
                    </a:solidFill>
                    <a:latin typeface="+mn-lt"/>
                    <a:ea typeface="+mn-ea"/>
                    <a:cs typeface="+mn-cs"/>
                  </a:defRPr>
                </a:pPr>
                <a:r>
                  <a:rPr lang="en-US" sz="1400"/>
                  <a:t>Cases</a:t>
                </a:r>
                <a:endParaRPr lang="en-US" sz="1400"/>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400" b="0" i="0" u="none" strike="noStrike" kern="1200" baseline="0">
                <a:solidFill>
                  <a:schemeClr val="tx1">
                    <a:lumMod val="65000"/>
                    <a:lumOff val="35000"/>
                  </a:schemeClr>
                </a:solidFill>
                <a:latin typeface="+mn-lt"/>
                <a:ea typeface="+mn-ea"/>
                <a:cs typeface="+mn-cs"/>
              </a:defRPr>
            </a:pPr>
          </a:p>
        </c:txPr>
        <c:crossAx val="926436479"/>
        <c:crosses val="autoZero"/>
        <c:auto val="1"/>
        <c:lblAlgn val="ctr"/>
        <c:lblOffset val="100"/>
        <c:noMultiLvlLbl val="0"/>
      </c:catAx>
      <c:valAx>
        <c:axId val="9264364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400" b="0" i="0" u="none" strike="noStrike" kern="1200" baseline="0">
                    <a:solidFill>
                      <a:schemeClr val="tx1">
                        <a:lumMod val="65000"/>
                        <a:lumOff val="35000"/>
                      </a:schemeClr>
                    </a:solidFill>
                    <a:latin typeface="+mn-lt"/>
                    <a:ea typeface="+mn-ea"/>
                    <a:cs typeface="+mn-cs"/>
                  </a:defRPr>
                </a:pPr>
                <a:r>
                  <a:rPr lang="en-US" sz="1400"/>
                  <a:t>Minutes</a:t>
                </a:r>
                <a:endParaRPr lang="en-US" sz="1400"/>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400" b="0" i="0" u="none" strike="noStrike" kern="1200" baseline="0">
                <a:solidFill>
                  <a:schemeClr val="tx1">
                    <a:lumMod val="65000"/>
                    <a:lumOff val="35000"/>
                  </a:schemeClr>
                </a:solidFill>
                <a:latin typeface="+mn-lt"/>
                <a:ea typeface="+mn-ea"/>
                <a:cs typeface="+mn-cs"/>
              </a:defRPr>
            </a:pPr>
          </a:p>
        </c:txPr>
        <c:crossAx val="926438559"/>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sz="1400"/>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440" b="0" i="0" u="none" strike="noStrike" kern="1200" spc="0" baseline="0">
                <a:solidFill>
                  <a:schemeClr val="tx1">
                    <a:lumMod val="65000"/>
                    <a:lumOff val="35000"/>
                  </a:schemeClr>
                </a:solidFill>
                <a:latin typeface="+mn-lt"/>
                <a:ea typeface="+mn-ea"/>
                <a:cs typeface="+mn-cs"/>
              </a:defRPr>
            </a:pPr>
            <a:r>
              <a:rPr lang="en-US" sz="1440"/>
              <a:t>Dilated</a:t>
            </a:r>
            <a:r>
              <a:rPr lang="en-US" sz="1440" baseline="0"/>
              <a:t> Patients</a:t>
            </a:r>
            <a:endParaRPr lang="en-US" sz="1440"/>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Lbls>
            <c:dLbl>
              <c:idx val="0"/>
              <c:layout>
                <c:manualLayout>
                  <c:x val="0"/>
                  <c:y val="0.304471761981115"/>
                </c:manualLayout>
              </c:layout>
              <c:tx>
                <c:rich>
                  <a:bodyPr rot="0" spcFirstLastPara="1" vertOverflow="ellipsis" vert="horz" wrap="square" lIns="38100" tIns="19050" rIns="38100" bIns="19050" anchor="ctr" anchorCtr="1"/>
                  <a:lstStyle/>
                  <a:p>
                    <a:pPr defTabSz="914400">
                      <a:defRPr lang="en-US" sz="1400" b="0" i="0" u="none" strike="noStrike" kern="1200" baseline="0">
                        <a:solidFill>
                          <a:schemeClr val="tx1">
                            <a:lumMod val="75000"/>
                            <a:lumOff val="25000"/>
                          </a:schemeClr>
                        </a:solidFill>
                        <a:latin typeface="+mn-lt"/>
                        <a:ea typeface="+mn-ea"/>
                        <a:cs typeface="+mn-cs"/>
                      </a:defRPr>
                    </a:pPr>
                    <a:r>
                      <a:rPr sz="1400"/>
                      <a:t>143 min</a:t>
                    </a:r>
                    <a:endParaRPr sz="1400"/>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230536255122038"/>
                </c:manualLayout>
              </c:layout>
              <c:tx>
                <c:rich>
                  <a:bodyPr rot="0" spcFirstLastPara="1" vertOverflow="ellipsis" vert="horz" wrap="square" lIns="38100" tIns="19050" rIns="38100" bIns="19050" anchor="ctr" anchorCtr="1"/>
                  <a:lstStyle/>
                  <a:p>
                    <a:pPr defTabSz="914400">
                      <a:defRPr lang="en-US" sz="1400" b="0" i="0" u="none" strike="noStrike" kern="1200" baseline="0">
                        <a:solidFill>
                          <a:schemeClr val="tx1">
                            <a:lumMod val="75000"/>
                            <a:lumOff val="25000"/>
                          </a:schemeClr>
                        </a:solidFill>
                        <a:latin typeface="+mn-lt"/>
                        <a:ea typeface="+mn-ea"/>
                        <a:cs typeface="+mn-cs"/>
                      </a:defRPr>
                    </a:pPr>
                    <a:r>
                      <a:rPr sz="1400"/>
                      <a:t>94min</a:t>
                    </a:r>
                    <a:endParaRPr sz="1400"/>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en-US" sz="14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'[final.xlsx]Dilated &amp; non dilated'!$N$2:$O$2</c:f>
              <c:strCache>
                <c:ptCount val="2"/>
                <c:pt idx="0">
                  <c:v>New Cases</c:v>
                </c:pt>
                <c:pt idx="1">
                  <c:v>Follow-up</c:v>
                </c:pt>
              </c:strCache>
            </c:strRef>
          </c:cat>
          <c:val>
            <c:numRef>
              <c:f>'[final.xlsx]Dilated &amp; non dilated'!$N$3:$O$3</c:f>
              <c:numCache>
                <c:formatCode>General</c:formatCode>
                <c:ptCount val="2"/>
                <c:pt idx="0">
                  <c:v>143</c:v>
                </c:pt>
                <c:pt idx="1">
                  <c:v>94</c:v>
                </c:pt>
              </c:numCache>
            </c:numRef>
          </c:val>
        </c:ser>
        <c:dLbls>
          <c:showLegendKey val="0"/>
          <c:showVal val="1"/>
          <c:showCatName val="0"/>
          <c:showSerName val="0"/>
          <c:showPercent val="0"/>
          <c:showBubbleSize val="0"/>
        </c:dLbls>
        <c:gapWidth val="219"/>
        <c:overlap val="-27"/>
        <c:axId val="879656463"/>
        <c:axId val="879654383"/>
      </c:barChart>
      <c:catAx>
        <c:axId val="879656463"/>
        <c:scaling>
          <c:orientation val="minMax"/>
        </c:scaling>
        <c:delete val="0"/>
        <c:axPos val="b"/>
        <c:title>
          <c:tx>
            <c:rich>
              <a:bodyPr rot="0" spcFirstLastPara="1" vertOverflow="ellipsis" vert="horz" wrap="square" anchor="ctr" anchorCtr="1"/>
              <a:lstStyle/>
              <a:p>
                <a:pPr>
                  <a:defRPr lang="en-US" sz="1200" b="0" i="0" u="none" strike="noStrike" kern="1200" baseline="0">
                    <a:solidFill>
                      <a:schemeClr val="tx1">
                        <a:lumMod val="65000"/>
                        <a:lumOff val="35000"/>
                      </a:schemeClr>
                    </a:solidFill>
                    <a:latin typeface="+mn-lt"/>
                    <a:ea typeface="+mn-ea"/>
                    <a:cs typeface="+mn-cs"/>
                  </a:defRPr>
                </a:pPr>
                <a:r>
                  <a:rPr lang="en-US" sz="1200"/>
                  <a:t>Cases</a:t>
                </a:r>
                <a:endParaRPr lang="en-US" sz="1200"/>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200" b="0" i="0" u="none" strike="noStrike" kern="1200" baseline="0">
                <a:solidFill>
                  <a:schemeClr val="tx1">
                    <a:lumMod val="65000"/>
                    <a:lumOff val="35000"/>
                  </a:schemeClr>
                </a:solidFill>
                <a:latin typeface="+mn-lt"/>
                <a:ea typeface="+mn-ea"/>
                <a:cs typeface="+mn-cs"/>
              </a:defRPr>
            </a:pPr>
          </a:p>
        </c:txPr>
        <c:crossAx val="879654383"/>
        <c:crosses val="autoZero"/>
        <c:auto val="1"/>
        <c:lblAlgn val="ctr"/>
        <c:lblOffset val="100"/>
        <c:noMultiLvlLbl val="0"/>
      </c:catAx>
      <c:valAx>
        <c:axId val="87965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200" b="0" i="0" u="none" strike="noStrike" kern="1200" baseline="0">
                    <a:solidFill>
                      <a:schemeClr val="tx1">
                        <a:lumMod val="65000"/>
                        <a:lumOff val="35000"/>
                      </a:schemeClr>
                    </a:solidFill>
                    <a:latin typeface="+mn-lt"/>
                    <a:ea typeface="+mn-ea"/>
                    <a:cs typeface="+mn-cs"/>
                  </a:defRPr>
                </a:pPr>
                <a:r>
                  <a:rPr lang="en-US" sz="1200"/>
                  <a:t>Minutes</a:t>
                </a:r>
                <a:endParaRPr lang="en-US" sz="1200"/>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200" b="0" i="0" u="none" strike="noStrike" kern="1200" baseline="0">
                <a:solidFill>
                  <a:schemeClr val="tx1">
                    <a:lumMod val="65000"/>
                    <a:lumOff val="35000"/>
                  </a:schemeClr>
                </a:solidFill>
                <a:latin typeface="+mn-lt"/>
                <a:ea typeface="+mn-ea"/>
                <a:cs typeface="+mn-cs"/>
              </a:defRPr>
            </a:pPr>
          </a:p>
        </c:txPr>
        <c:crossAx val="879656463"/>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sz="1200"/>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5"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5"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5"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5"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5"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5"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5"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5"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4#1">
  <dgm:title val=""/>
  <dgm:desc val=""/>
  <dgm:catLst>
    <dgm:cat type="accent1" pri="11400"/>
  </dgm:catLst>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8">
  <dgm:title val=""/>
  <dgm:desc val=""/>
  <dgm:catLst>
    <dgm:cat type="accent1" pri="11400"/>
  </dgm:catLst>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2F6C4031-C52B-44C8-9AB6-07BD0052D4BC}" type="doc">
      <dgm:prSet loTypeId="urn:microsoft.com/office/officeart/2009/3/layout/StepUpProcess" loCatId="process" qsTypeId="urn:microsoft.com/office/officeart/2005/8/quickstyle/simple1#1" qsCatId="simple" csTypeId="urn:microsoft.com/office/officeart/2005/8/colors/accent1_4#1" csCatId="accent1" phldr="1"/>
      <dgm:spPr/>
      <dgm:t>
        <a:bodyPr/>
        <a:lstStyle/>
        <a:p>
          <a:endParaRPr lang="en-IN"/>
        </a:p>
      </dgm:t>
    </dgm:pt>
    <dgm:pt modelId="{03BFF059-1AB7-4E08-BB49-CCF3DB6430B6}">
      <dgm:prSet phldrT="[Text]" custT="1"/>
      <dgm:spPr>
        <a:solidFill>
          <a:schemeClr val="accent4"/>
        </a:solidFill>
      </dgm:spPr>
      <dgm:t>
        <a:bodyPr/>
        <a:lstStyle/>
        <a:p>
          <a:r>
            <a:rPr lang="en-IN" sz="2000" dirty="0"/>
            <a:t>(A) </a:t>
          </a:r>
          <a:r>
            <a:rPr lang="en-IN" sz="2000"/>
            <a:t>Patient check-in</a:t>
          </a:r>
          <a:endParaRPr lang="en-IN" sz="2000" dirty="0"/>
        </a:p>
      </dgm:t>
    </dgm:pt>
    <dgm:pt modelId="{42E49A03-A83F-4286-818D-F91F4C7ED9A4}" cxnId="{ADBF90A2-A187-4B18-A115-14821B0223B2}" type="parTrans">
      <dgm:prSet/>
      <dgm:spPr/>
      <dgm:t>
        <a:bodyPr/>
        <a:lstStyle/>
        <a:p>
          <a:endParaRPr lang="en-IN"/>
        </a:p>
      </dgm:t>
    </dgm:pt>
    <dgm:pt modelId="{6162DF35-2492-4B60-9E9A-389FCAE30E1A}" cxnId="{ADBF90A2-A187-4B18-A115-14821B0223B2}" type="sibTrans">
      <dgm:prSet/>
      <dgm:spPr>
        <a:solidFill>
          <a:schemeClr val="accent4">
            <a:lumMod val="60000"/>
            <a:lumOff val="40000"/>
          </a:schemeClr>
        </a:solidFill>
      </dgm:spPr>
      <dgm:t>
        <a:bodyPr/>
        <a:lstStyle/>
        <a:p>
          <a:endParaRPr lang="en-IN" dirty="0"/>
        </a:p>
      </dgm:t>
    </dgm:pt>
    <dgm:pt modelId="{9577E089-4EAD-4EAD-A4C0-27690DE5F1C0}">
      <dgm:prSet phldrT="[Text]" custT="1"/>
      <dgm:spPr>
        <a:solidFill>
          <a:schemeClr val="accent3"/>
        </a:solidFill>
      </dgm:spPr>
      <dgm:t>
        <a:bodyPr/>
        <a:lstStyle/>
        <a:p>
          <a:r>
            <a:rPr lang="en-IN" sz="2000" dirty="0"/>
            <a:t>(B) Initial examination</a:t>
          </a:r>
        </a:p>
      </dgm:t>
    </dgm:pt>
    <dgm:pt modelId="{384C03E2-54C6-4E7A-A77F-5175FCD276B8}" cxnId="{4EA581F9-2939-4D6F-A80A-3E96BEAB7CB7}" type="parTrans">
      <dgm:prSet/>
      <dgm:spPr/>
      <dgm:t>
        <a:bodyPr/>
        <a:lstStyle/>
        <a:p>
          <a:endParaRPr lang="en-IN"/>
        </a:p>
      </dgm:t>
    </dgm:pt>
    <dgm:pt modelId="{5ADD13E0-93A6-49E1-AFCB-46991DF741BD}" cxnId="{4EA581F9-2939-4D6F-A80A-3E96BEAB7CB7}" type="sibTrans">
      <dgm:prSet/>
      <dgm:spPr>
        <a:solidFill>
          <a:schemeClr val="accent3">
            <a:lumMod val="60000"/>
            <a:lumOff val="40000"/>
          </a:schemeClr>
        </a:solidFill>
      </dgm:spPr>
      <dgm:t>
        <a:bodyPr/>
        <a:lstStyle/>
        <a:p>
          <a:endParaRPr lang="en-IN" dirty="0"/>
        </a:p>
      </dgm:t>
    </dgm:pt>
    <dgm:pt modelId="{05FB0E21-066A-41B9-A56B-0E6D7813B50E}">
      <dgm:prSet phldrT="[Text]" custT="1"/>
      <dgm:spPr>
        <a:solidFill>
          <a:schemeClr val="accent4"/>
        </a:solidFill>
      </dgm:spPr>
      <dgm:t>
        <a:bodyPr/>
        <a:lstStyle/>
        <a:p>
          <a:r>
            <a:rPr lang="en-IN" sz="2000" dirty="0"/>
            <a:t>(C) Patient gets dilated</a:t>
          </a:r>
        </a:p>
      </dgm:t>
    </dgm:pt>
    <dgm:pt modelId="{3E17E246-2FC7-413F-9FFB-E662D869B6D1}" cxnId="{09F84315-D891-4E8C-8D3A-AD43B2104948}" type="parTrans">
      <dgm:prSet/>
      <dgm:spPr/>
      <dgm:t>
        <a:bodyPr/>
        <a:lstStyle/>
        <a:p>
          <a:endParaRPr lang="en-IN"/>
        </a:p>
      </dgm:t>
    </dgm:pt>
    <dgm:pt modelId="{7A3D857F-05B7-4B58-85BE-968D0C7BA872}" cxnId="{09F84315-D891-4E8C-8D3A-AD43B2104948}" type="sibTrans">
      <dgm:prSet/>
      <dgm:spPr>
        <a:solidFill>
          <a:schemeClr val="accent4">
            <a:lumMod val="60000"/>
            <a:lumOff val="40000"/>
          </a:schemeClr>
        </a:solidFill>
      </dgm:spPr>
      <dgm:t>
        <a:bodyPr/>
        <a:lstStyle/>
        <a:p>
          <a:endParaRPr lang="en-IN" dirty="0"/>
        </a:p>
      </dgm:t>
    </dgm:pt>
    <dgm:pt modelId="{3382122A-3ADA-4896-B4AB-80F5FA96F573}">
      <dgm:prSet phldrT="[Text]" phldr="0" custT="1"/>
      <dgm:spPr>
        <a:solidFill>
          <a:schemeClr val="accent6"/>
        </a:solidFill>
      </dgm:spPr>
      <dgm:t>
        <a:bodyPr vert="horz" wrap="square"/>
        <a:p>
          <a:pPr>
            <a:lnSpc>
              <a:spcPct val="100000"/>
            </a:lnSpc>
            <a:spcBef>
              <a:spcPct val="0"/>
            </a:spcBef>
            <a:spcAft>
              <a:spcPct val="35000"/>
            </a:spcAft>
          </a:pPr>
          <a:r>
            <a:rPr lang="en-IN" sz="2000" dirty="0"/>
            <a:t>Drop-1</a:t>
          </a:r>
          <a:endParaRPr lang="en-IN" sz="2000" dirty="0"/>
        </a:p>
        <a:p>
          <a:pPr>
            <a:lnSpc>
              <a:spcPct val="100000"/>
            </a:lnSpc>
            <a:spcBef>
              <a:spcPct val="0"/>
            </a:spcBef>
            <a:spcAft>
              <a:spcPct val="35000"/>
            </a:spcAft>
          </a:pPr>
          <a:r>
            <a:rPr sz="6500"/>
            <a:t/>
          </a:r>
          <a:endParaRPr sz="6500"/>
        </a:p>
      </dgm:t>
    </dgm:pt>
    <dgm:pt modelId="{FB9EA4CA-724B-490A-8FE7-B96344D14CD4}" cxnId="{39F826A7-3280-454B-BEEC-38B6D5750203}" type="parTrans">
      <dgm:prSet/>
      <dgm:spPr/>
      <dgm:t>
        <a:bodyPr/>
        <a:lstStyle/>
        <a:p>
          <a:endParaRPr lang="en-IN"/>
        </a:p>
      </dgm:t>
    </dgm:pt>
    <dgm:pt modelId="{7873886F-2E9B-4054-A821-DBC68BFBFCF5}" cxnId="{39F826A7-3280-454B-BEEC-38B6D5750203}" type="sibTrans">
      <dgm:prSet/>
      <dgm:spPr>
        <a:solidFill>
          <a:schemeClr val="accent6">
            <a:lumMod val="40000"/>
            <a:lumOff val="60000"/>
          </a:schemeClr>
        </a:solidFill>
      </dgm:spPr>
      <dgm:t>
        <a:bodyPr/>
        <a:lstStyle/>
        <a:p>
          <a:endParaRPr lang="en-IN" dirty="0"/>
        </a:p>
      </dgm:t>
    </dgm:pt>
    <dgm:pt modelId="{67896E85-917E-4666-A142-B9DFC2E817A7}">
      <dgm:prSet phldrT="[Text]" custT="1"/>
      <dgm:spPr>
        <a:solidFill>
          <a:srgbClr val="F2A276"/>
        </a:solidFill>
      </dgm:spPr>
      <dgm:t>
        <a:bodyPr/>
        <a:lstStyle/>
        <a:p>
          <a:r>
            <a:rPr lang="en-IN" sz="2000" dirty="0"/>
            <a:t>Drop-2</a:t>
          </a:r>
        </a:p>
      </dgm:t>
    </dgm:pt>
    <dgm:pt modelId="{8E089B45-9DF5-476C-8D0D-D41637984AA6}" cxnId="{43790855-0972-43BF-BE5F-9BEB6003537C}" type="parTrans">
      <dgm:prSet/>
      <dgm:spPr/>
      <dgm:t>
        <a:bodyPr/>
        <a:lstStyle/>
        <a:p>
          <a:endParaRPr lang="en-IN"/>
        </a:p>
      </dgm:t>
    </dgm:pt>
    <dgm:pt modelId="{8DF39062-FC12-4F81-8E60-ECFAC49D46A1}" cxnId="{43790855-0972-43BF-BE5F-9BEB6003537C}" type="sibTrans">
      <dgm:prSet/>
      <dgm:spPr>
        <a:solidFill>
          <a:srgbClr val="FCE4C4"/>
        </a:solidFill>
      </dgm:spPr>
      <dgm:t>
        <a:bodyPr/>
        <a:lstStyle/>
        <a:p>
          <a:endParaRPr lang="en-IN" dirty="0"/>
        </a:p>
      </dgm:t>
    </dgm:pt>
    <dgm:pt modelId="{F673EDF2-5394-4F82-A805-2349664B92D4}">
      <dgm:prSet phldrT="[Text]" custT="1"/>
      <dgm:spPr>
        <a:solidFill>
          <a:schemeClr val="accent6"/>
        </a:solidFill>
      </dgm:spPr>
      <dgm:t>
        <a:bodyPr/>
        <a:lstStyle/>
        <a:p>
          <a:r>
            <a:rPr lang="en-IN" sz="2000" dirty="0"/>
            <a:t>Drop-3</a:t>
          </a:r>
        </a:p>
      </dgm:t>
    </dgm:pt>
    <dgm:pt modelId="{E708D9DA-8174-40B4-B566-4C4A3EC10450}" cxnId="{6CC67B68-C47D-447B-B649-C1B07A324AD5}" type="parTrans">
      <dgm:prSet/>
      <dgm:spPr/>
      <dgm:t>
        <a:bodyPr/>
        <a:lstStyle/>
        <a:p>
          <a:endParaRPr lang="en-IN"/>
        </a:p>
      </dgm:t>
    </dgm:pt>
    <dgm:pt modelId="{E1C1C70F-E878-4ECD-88D5-E3F1E0862BAC}" cxnId="{6CC67B68-C47D-447B-B649-C1B07A324AD5}" type="sibTrans">
      <dgm:prSet/>
      <dgm:spPr>
        <a:solidFill>
          <a:schemeClr val="accent6">
            <a:lumMod val="40000"/>
            <a:lumOff val="60000"/>
          </a:schemeClr>
        </a:solidFill>
      </dgm:spPr>
      <dgm:t>
        <a:bodyPr/>
        <a:lstStyle/>
        <a:p>
          <a:endParaRPr lang="en-IN" dirty="0"/>
        </a:p>
      </dgm:t>
    </dgm:pt>
    <dgm:pt modelId="{93FD4B16-DFDB-43AC-BDCB-DFFC41BBCF6E}">
      <dgm:prSet phldrT="[Text]" custT="1"/>
      <dgm:spPr>
        <a:solidFill>
          <a:srgbClr val="F2A276"/>
        </a:solidFill>
      </dgm:spPr>
      <dgm:t>
        <a:bodyPr/>
        <a:lstStyle/>
        <a:p>
          <a:r>
            <a:rPr lang="en-IN" sz="2000" dirty="0"/>
            <a:t>(D) Doctor’s Consultation</a:t>
          </a:r>
        </a:p>
      </dgm:t>
    </dgm:pt>
    <dgm:pt modelId="{52384F34-B4FC-42BD-9F28-4B15FEE6F958}" cxnId="{8AF7CFD9-8C3F-4535-AED1-DE25E7593A97}" type="parTrans">
      <dgm:prSet/>
      <dgm:spPr/>
      <dgm:t>
        <a:bodyPr/>
        <a:lstStyle/>
        <a:p>
          <a:endParaRPr lang="en-IN"/>
        </a:p>
      </dgm:t>
    </dgm:pt>
    <dgm:pt modelId="{2D52AE44-CC24-4F90-8C89-C69594107A43}" cxnId="{8AF7CFD9-8C3F-4535-AED1-DE25E7593A97}" type="sibTrans">
      <dgm:prSet/>
      <dgm:spPr>
        <a:solidFill>
          <a:srgbClr val="FCE4C4"/>
        </a:solidFill>
      </dgm:spPr>
      <dgm:t>
        <a:bodyPr/>
        <a:lstStyle/>
        <a:p>
          <a:endParaRPr lang="en-IN" dirty="0"/>
        </a:p>
      </dgm:t>
    </dgm:pt>
    <dgm:pt modelId="{EED86BCA-BFBD-4D7D-870E-F20E4D09F537}">
      <dgm:prSet phldrT="[Text]" custT="1"/>
      <dgm:spPr>
        <a:solidFill>
          <a:schemeClr val="accent5"/>
        </a:solidFill>
      </dgm:spPr>
      <dgm:t>
        <a:bodyPr/>
        <a:lstStyle/>
        <a:p>
          <a:r>
            <a:rPr lang="en-IN" sz="2000" dirty="0"/>
            <a:t>(E)Patient check-out</a:t>
          </a:r>
        </a:p>
        <a:p>
          <a:endParaRPr lang="en-IN" sz="2000" dirty="0"/>
        </a:p>
      </dgm:t>
    </dgm:pt>
    <dgm:pt modelId="{8F9182E4-ECC0-4A51-8D16-C330277FB495}" cxnId="{D4FE8EC6-D82E-4595-A894-02E25EDAFD97}" type="parTrans">
      <dgm:prSet/>
      <dgm:spPr/>
      <dgm:t>
        <a:bodyPr/>
        <a:lstStyle/>
        <a:p>
          <a:endParaRPr lang="en-IN"/>
        </a:p>
      </dgm:t>
    </dgm:pt>
    <dgm:pt modelId="{F0861287-3C7A-411D-9928-91101B7261C3}" cxnId="{D4FE8EC6-D82E-4595-A894-02E25EDAFD97}" type="sibTrans">
      <dgm:prSet/>
      <dgm:spPr>
        <a:solidFill>
          <a:schemeClr val="accent5">
            <a:lumMod val="40000"/>
            <a:lumOff val="60000"/>
          </a:schemeClr>
        </a:solidFill>
      </dgm:spPr>
      <dgm:t>
        <a:bodyPr/>
        <a:lstStyle/>
        <a:p>
          <a:endParaRPr lang="en-IN" dirty="0"/>
        </a:p>
      </dgm:t>
    </dgm:pt>
    <dgm:pt modelId="{62C63019-892F-4D53-A6FA-2192E19651FD}" type="pres">
      <dgm:prSet presAssocID="{2F6C4031-C52B-44C8-9AB6-07BD0052D4BC}" presName="rootnode" presStyleCnt="0">
        <dgm:presLayoutVars>
          <dgm:chMax/>
          <dgm:chPref/>
          <dgm:dir/>
          <dgm:animLvl val="lvl"/>
        </dgm:presLayoutVars>
      </dgm:prSet>
      <dgm:spPr/>
    </dgm:pt>
    <dgm:pt modelId="{E1B81159-808A-49EA-BB08-F29BCD47DFDA}" type="pres">
      <dgm:prSet presAssocID="{03BFF059-1AB7-4E08-BB49-CCF3DB6430B6}" presName="composite" presStyleCnt="0"/>
      <dgm:spPr/>
    </dgm:pt>
    <dgm:pt modelId="{6CFCA67A-0660-4AE1-8A79-F5A2D4AD7DF8}" type="pres">
      <dgm:prSet presAssocID="{03BFF059-1AB7-4E08-BB49-CCF3DB6430B6}" presName="LShape" presStyleLbl="alignNode1" presStyleIdx="0" presStyleCnt="15"/>
      <dgm:spPr/>
    </dgm:pt>
    <dgm:pt modelId="{ABBFB4A5-CCDA-40D2-A802-7215FA6436D2}" type="pres">
      <dgm:prSet presAssocID="{03BFF059-1AB7-4E08-BB49-CCF3DB6430B6}" presName="ParentText" presStyleLbl="revTx" presStyleIdx="0" presStyleCnt="8">
        <dgm:presLayoutVars>
          <dgm:chMax val="0"/>
          <dgm:chPref val="0"/>
          <dgm:bulletEnabled val="1"/>
        </dgm:presLayoutVars>
      </dgm:prSet>
      <dgm:spPr/>
    </dgm:pt>
    <dgm:pt modelId="{B7322B31-B7D3-412B-8F77-079CF30834E1}" type="pres">
      <dgm:prSet presAssocID="{03BFF059-1AB7-4E08-BB49-CCF3DB6430B6}" presName="Triangle" presStyleLbl="alignNode1" presStyleIdx="1" presStyleCnt="15"/>
      <dgm:spPr/>
    </dgm:pt>
    <dgm:pt modelId="{09C667DB-B88D-42A6-9CC4-F8B290143640}" type="pres">
      <dgm:prSet presAssocID="{6162DF35-2492-4B60-9E9A-389FCAE30E1A}" presName="sibTrans" presStyleCnt="0"/>
      <dgm:spPr/>
    </dgm:pt>
    <dgm:pt modelId="{BC741B4C-1B95-4A9D-BF14-CE501CF515A7}" type="pres">
      <dgm:prSet presAssocID="{6162DF35-2492-4B60-9E9A-389FCAE30E1A}" presName="space" presStyleCnt="0"/>
      <dgm:spPr/>
    </dgm:pt>
    <dgm:pt modelId="{A61D52C2-9E54-4045-AFD2-323A8AF36E32}" type="pres">
      <dgm:prSet presAssocID="{9577E089-4EAD-4EAD-A4C0-27690DE5F1C0}" presName="composite" presStyleCnt="0"/>
      <dgm:spPr/>
    </dgm:pt>
    <dgm:pt modelId="{48E1A3AC-0D3D-43E7-8F4B-0DA4901EA9C8}" type="pres">
      <dgm:prSet presAssocID="{9577E089-4EAD-4EAD-A4C0-27690DE5F1C0}" presName="LShape" presStyleLbl="alignNode1" presStyleIdx="2" presStyleCnt="15"/>
      <dgm:spPr/>
    </dgm:pt>
    <dgm:pt modelId="{1ABD4984-FBDD-4E11-8B6E-8C6C89D726F6}" type="pres">
      <dgm:prSet presAssocID="{9577E089-4EAD-4EAD-A4C0-27690DE5F1C0}" presName="ParentText" presStyleLbl="revTx" presStyleIdx="1" presStyleCnt="8">
        <dgm:presLayoutVars>
          <dgm:chMax val="0"/>
          <dgm:chPref val="0"/>
          <dgm:bulletEnabled val="1"/>
        </dgm:presLayoutVars>
      </dgm:prSet>
      <dgm:spPr/>
    </dgm:pt>
    <dgm:pt modelId="{5ACAA24E-D560-4C1D-8D48-17AC90495D22}" type="pres">
      <dgm:prSet presAssocID="{9577E089-4EAD-4EAD-A4C0-27690DE5F1C0}" presName="Triangle" presStyleLbl="alignNode1" presStyleIdx="3" presStyleCnt="15"/>
      <dgm:spPr/>
    </dgm:pt>
    <dgm:pt modelId="{CC128628-99E3-4624-9913-1ABB9564DB6C}" type="pres">
      <dgm:prSet presAssocID="{5ADD13E0-93A6-49E1-AFCB-46991DF741BD}" presName="sibTrans" presStyleCnt="0"/>
      <dgm:spPr/>
    </dgm:pt>
    <dgm:pt modelId="{B9E7C172-BC6C-498F-AE4A-169254DAF4F0}" type="pres">
      <dgm:prSet presAssocID="{5ADD13E0-93A6-49E1-AFCB-46991DF741BD}" presName="space" presStyleCnt="0"/>
      <dgm:spPr/>
    </dgm:pt>
    <dgm:pt modelId="{56DCBB69-B545-48C9-8758-7ED073C65584}" type="pres">
      <dgm:prSet presAssocID="{05FB0E21-066A-41B9-A56B-0E6D7813B50E}" presName="composite" presStyleCnt="0"/>
      <dgm:spPr/>
    </dgm:pt>
    <dgm:pt modelId="{20414D11-50A2-433E-BE3C-1D675D678195}" type="pres">
      <dgm:prSet presAssocID="{05FB0E21-066A-41B9-A56B-0E6D7813B50E}" presName="LShape" presStyleLbl="alignNode1" presStyleIdx="4" presStyleCnt="15"/>
      <dgm:spPr/>
    </dgm:pt>
    <dgm:pt modelId="{833DA1C8-3B1F-425A-B5FF-D8DED98C3838}" type="pres">
      <dgm:prSet presAssocID="{05FB0E21-066A-41B9-A56B-0E6D7813B50E}" presName="ParentText" presStyleLbl="revTx" presStyleIdx="2" presStyleCnt="8">
        <dgm:presLayoutVars>
          <dgm:chMax val="0"/>
          <dgm:chPref val="0"/>
          <dgm:bulletEnabled val="1"/>
        </dgm:presLayoutVars>
      </dgm:prSet>
      <dgm:spPr/>
    </dgm:pt>
    <dgm:pt modelId="{273839D6-2F0B-496B-94B4-A80BFF3F8A0C}" type="pres">
      <dgm:prSet presAssocID="{05FB0E21-066A-41B9-A56B-0E6D7813B50E}" presName="Triangle" presStyleLbl="alignNode1" presStyleIdx="5" presStyleCnt="15"/>
      <dgm:spPr/>
    </dgm:pt>
    <dgm:pt modelId="{55AE73D8-EA87-4384-A08E-2C4728245763}" type="pres">
      <dgm:prSet presAssocID="{7A3D857F-05B7-4B58-85BE-968D0C7BA872}" presName="sibTrans" presStyleCnt="0"/>
      <dgm:spPr/>
    </dgm:pt>
    <dgm:pt modelId="{C028C7AB-92D0-4049-BF00-1C2E1DD55A53}" type="pres">
      <dgm:prSet presAssocID="{7A3D857F-05B7-4B58-85BE-968D0C7BA872}" presName="space" presStyleCnt="0"/>
      <dgm:spPr/>
    </dgm:pt>
    <dgm:pt modelId="{051F511C-1E7B-47D5-B4E2-DADBCB5EC229}" type="pres">
      <dgm:prSet presAssocID="{3382122A-3ADA-4896-B4AB-80F5FA96F573}" presName="composite" presStyleCnt="0"/>
      <dgm:spPr/>
    </dgm:pt>
    <dgm:pt modelId="{C9DFCE33-24E5-434A-A9D6-01F095F4595C}" type="pres">
      <dgm:prSet presAssocID="{3382122A-3ADA-4896-B4AB-80F5FA96F573}" presName="LShape" presStyleLbl="alignNode1" presStyleIdx="6" presStyleCnt="15"/>
      <dgm:spPr/>
    </dgm:pt>
    <dgm:pt modelId="{931D0412-A049-4D59-960E-0287C7AF0580}" type="pres">
      <dgm:prSet presAssocID="{3382122A-3ADA-4896-B4AB-80F5FA96F573}" presName="ParentText" presStyleLbl="revTx" presStyleIdx="3" presStyleCnt="8">
        <dgm:presLayoutVars>
          <dgm:chMax val="0"/>
          <dgm:chPref val="0"/>
          <dgm:bulletEnabled val="1"/>
        </dgm:presLayoutVars>
      </dgm:prSet>
      <dgm:spPr/>
    </dgm:pt>
    <dgm:pt modelId="{2D13E075-9461-4F5B-81BC-AF4B439D197B}" type="pres">
      <dgm:prSet presAssocID="{3382122A-3ADA-4896-B4AB-80F5FA96F573}" presName="Triangle" presStyleLbl="alignNode1" presStyleIdx="7" presStyleCnt="15"/>
      <dgm:spPr/>
    </dgm:pt>
    <dgm:pt modelId="{27ACB1C1-79E5-4761-8FB7-0BD2D8792B05}" type="pres">
      <dgm:prSet presAssocID="{7873886F-2E9B-4054-A821-DBC68BFBFCF5}" presName="sibTrans" presStyleCnt="0"/>
      <dgm:spPr/>
    </dgm:pt>
    <dgm:pt modelId="{B7EBB9E5-C06E-4796-A7BC-A9BF896D3235}" type="pres">
      <dgm:prSet presAssocID="{7873886F-2E9B-4054-A821-DBC68BFBFCF5}" presName="space" presStyleCnt="0"/>
      <dgm:spPr/>
    </dgm:pt>
    <dgm:pt modelId="{4EA95BAD-64BB-4C37-9A9A-4053F698084A}" type="pres">
      <dgm:prSet presAssocID="{67896E85-917E-4666-A142-B9DFC2E817A7}" presName="composite" presStyleCnt="0"/>
      <dgm:spPr/>
    </dgm:pt>
    <dgm:pt modelId="{9EC4BF68-D963-4115-8FCD-1D03713D2BD6}" type="pres">
      <dgm:prSet presAssocID="{67896E85-917E-4666-A142-B9DFC2E817A7}" presName="LShape" presStyleLbl="alignNode1" presStyleIdx="8" presStyleCnt="15"/>
      <dgm:spPr/>
    </dgm:pt>
    <dgm:pt modelId="{ACB1EF79-ECFB-4A33-9260-C91E9B9ACCC8}" type="pres">
      <dgm:prSet presAssocID="{67896E85-917E-4666-A142-B9DFC2E817A7}" presName="ParentText" presStyleLbl="revTx" presStyleIdx="4" presStyleCnt="8">
        <dgm:presLayoutVars>
          <dgm:chMax val="0"/>
          <dgm:chPref val="0"/>
          <dgm:bulletEnabled val="1"/>
        </dgm:presLayoutVars>
      </dgm:prSet>
      <dgm:spPr/>
    </dgm:pt>
    <dgm:pt modelId="{62A74350-081E-4C6F-A22A-A6A3BE43C14E}" type="pres">
      <dgm:prSet presAssocID="{67896E85-917E-4666-A142-B9DFC2E817A7}" presName="Triangle" presStyleLbl="alignNode1" presStyleIdx="9" presStyleCnt="15"/>
      <dgm:spPr/>
    </dgm:pt>
    <dgm:pt modelId="{582A3B18-8203-4B02-8056-B5F3CF63DF7A}" type="pres">
      <dgm:prSet presAssocID="{8DF39062-FC12-4F81-8E60-ECFAC49D46A1}" presName="sibTrans" presStyleCnt="0"/>
      <dgm:spPr/>
    </dgm:pt>
    <dgm:pt modelId="{3947D3C1-8D51-4F54-840D-71141F4BCC52}" type="pres">
      <dgm:prSet presAssocID="{8DF39062-FC12-4F81-8E60-ECFAC49D46A1}" presName="space" presStyleCnt="0"/>
      <dgm:spPr/>
    </dgm:pt>
    <dgm:pt modelId="{0E780382-2E70-4CF3-9A50-39ADC2F24325}" type="pres">
      <dgm:prSet presAssocID="{F673EDF2-5394-4F82-A805-2349664B92D4}" presName="composite" presStyleCnt="0"/>
      <dgm:spPr/>
    </dgm:pt>
    <dgm:pt modelId="{52A8ADA3-08A0-42EC-BC2E-5FEAB6D6B60A}" type="pres">
      <dgm:prSet presAssocID="{F673EDF2-5394-4F82-A805-2349664B92D4}" presName="LShape" presStyleLbl="alignNode1" presStyleIdx="10" presStyleCnt="15"/>
      <dgm:spPr/>
    </dgm:pt>
    <dgm:pt modelId="{949B03FD-3DE5-4E3E-AF7D-B67CDB1E7AA8}" type="pres">
      <dgm:prSet presAssocID="{F673EDF2-5394-4F82-A805-2349664B92D4}" presName="ParentText" presStyleLbl="revTx" presStyleIdx="5" presStyleCnt="8">
        <dgm:presLayoutVars>
          <dgm:chMax val="0"/>
          <dgm:chPref val="0"/>
          <dgm:bulletEnabled val="1"/>
        </dgm:presLayoutVars>
      </dgm:prSet>
      <dgm:spPr/>
    </dgm:pt>
    <dgm:pt modelId="{DB1B84BA-BD67-44F7-8AD8-D77068AD9693}" type="pres">
      <dgm:prSet presAssocID="{F673EDF2-5394-4F82-A805-2349664B92D4}" presName="Triangle" presStyleLbl="alignNode1" presStyleIdx="11" presStyleCnt="15"/>
      <dgm:spPr/>
    </dgm:pt>
    <dgm:pt modelId="{5773B59A-4914-43C8-B9C6-3FB3632719AA}" type="pres">
      <dgm:prSet presAssocID="{E1C1C70F-E878-4ECD-88D5-E3F1E0862BAC}" presName="sibTrans" presStyleCnt="0"/>
      <dgm:spPr/>
    </dgm:pt>
    <dgm:pt modelId="{73E5277C-878B-4F5D-AB42-DAAC4854D192}" type="pres">
      <dgm:prSet presAssocID="{E1C1C70F-E878-4ECD-88D5-E3F1E0862BAC}" presName="space" presStyleCnt="0"/>
      <dgm:spPr/>
    </dgm:pt>
    <dgm:pt modelId="{E1F5522D-56A9-4920-99AC-5CE9B6691DA3}" type="pres">
      <dgm:prSet presAssocID="{93FD4B16-DFDB-43AC-BDCB-DFFC41BBCF6E}" presName="composite" presStyleCnt="0"/>
      <dgm:spPr/>
    </dgm:pt>
    <dgm:pt modelId="{7F4F2CAA-7F79-424C-9F34-D1742D9CD06C}" type="pres">
      <dgm:prSet presAssocID="{93FD4B16-DFDB-43AC-BDCB-DFFC41BBCF6E}" presName="LShape" presStyleLbl="alignNode1" presStyleIdx="12" presStyleCnt="15"/>
      <dgm:spPr/>
    </dgm:pt>
    <dgm:pt modelId="{3DD7CD87-8D6C-45AB-BB7D-1C06FDB13A37}" type="pres">
      <dgm:prSet presAssocID="{93FD4B16-DFDB-43AC-BDCB-DFFC41BBCF6E}" presName="ParentText" presStyleLbl="revTx" presStyleIdx="6" presStyleCnt="8">
        <dgm:presLayoutVars>
          <dgm:chMax val="0"/>
          <dgm:chPref val="0"/>
          <dgm:bulletEnabled val="1"/>
        </dgm:presLayoutVars>
      </dgm:prSet>
      <dgm:spPr/>
    </dgm:pt>
    <dgm:pt modelId="{65C28426-C19E-4D23-8EA5-8201586E3301}" type="pres">
      <dgm:prSet presAssocID="{93FD4B16-DFDB-43AC-BDCB-DFFC41BBCF6E}" presName="Triangle" presStyleLbl="alignNode1" presStyleIdx="13" presStyleCnt="15"/>
      <dgm:spPr/>
    </dgm:pt>
    <dgm:pt modelId="{2BCD9F33-986D-4D20-A4A9-6048E7C5AD33}" type="pres">
      <dgm:prSet presAssocID="{2D52AE44-CC24-4F90-8C89-C69594107A43}" presName="sibTrans" presStyleCnt="0"/>
      <dgm:spPr/>
    </dgm:pt>
    <dgm:pt modelId="{470613CB-F009-40A4-A0E1-14C4F25286D1}" type="pres">
      <dgm:prSet presAssocID="{2D52AE44-CC24-4F90-8C89-C69594107A43}" presName="space" presStyleCnt="0"/>
      <dgm:spPr/>
    </dgm:pt>
    <dgm:pt modelId="{2574D430-61BC-4BEC-9E9B-409E590FD169}" type="pres">
      <dgm:prSet presAssocID="{EED86BCA-BFBD-4D7D-870E-F20E4D09F537}" presName="composite" presStyleCnt="0"/>
      <dgm:spPr/>
    </dgm:pt>
    <dgm:pt modelId="{8A2467CD-8B94-4794-BD94-3CEEDF721085}" type="pres">
      <dgm:prSet presAssocID="{EED86BCA-BFBD-4D7D-870E-F20E4D09F537}" presName="LShape" presStyleLbl="alignNode1" presStyleIdx="14" presStyleCnt="15"/>
      <dgm:spPr/>
    </dgm:pt>
    <dgm:pt modelId="{29B386FC-2FFD-4DF0-8F45-BBCD20EAD1E1}" type="pres">
      <dgm:prSet presAssocID="{EED86BCA-BFBD-4D7D-870E-F20E4D09F537}" presName="ParentText" presStyleLbl="revTx" presStyleIdx="7" presStyleCnt="8">
        <dgm:presLayoutVars>
          <dgm:chMax val="0"/>
          <dgm:chPref val="0"/>
          <dgm:bulletEnabled val="1"/>
        </dgm:presLayoutVars>
      </dgm:prSet>
      <dgm:spPr/>
    </dgm:pt>
  </dgm:ptLst>
  <dgm:cxnLst>
    <dgm:cxn modelId="{ADBF90A2-A187-4B18-A115-14821B0223B2}" srcId="{2F6C4031-C52B-44C8-9AB6-07BD0052D4BC}" destId="{03BFF059-1AB7-4E08-BB49-CCF3DB6430B6}" srcOrd="0" destOrd="0" parTransId="{42E49A03-A83F-4286-818D-F91F4C7ED9A4}" sibTransId="{6162DF35-2492-4B60-9E9A-389FCAE30E1A}"/>
    <dgm:cxn modelId="{4EA581F9-2939-4D6F-A80A-3E96BEAB7CB7}" srcId="{2F6C4031-C52B-44C8-9AB6-07BD0052D4BC}" destId="{9577E089-4EAD-4EAD-A4C0-27690DE5F1C0}" srcOrd="1" destOrd="0" parTransId="{384C03E2-54C6-4E7A-A77F-5175FCD276B8}" sibTransId="{5ADD13E0-93A6-49E1-AFCB-46991DF741BD}"/>
    <dgm:cxn modelId="{09F84315-D891-4E8C-8D3A-AD43B2104948}" srcId="{2F6C4031-C52B-44C8-9AB6-07BD0052D4BC}" destId="{05FB0E21-066A-41B9-A56B-0E6D7813B50E}" srcOrd="2" destOrd="0" parTransId="{3E17E246-2FC7-413F-9FFB-E662D869B6D1}" sibTransId="{7A3D857F-05B7-4B58-85BE-968D0C7BA872}"/>
    <dgm:cxn modelId="{39F826A7-3280-454B-BEEC-38B6D5750203}" srcId="{2F6C4031-C52B-44C8-9AB6-07BD0052D4BC}" destId="{3382122A-3ADA-4896-B4AB-80F5FA96F573}" srcOrd="3" destOrd="0" parTransId="{FB9EA4CA-724B-490A-8FE7-B96344D14CD4}" sibTransId="{7873886F-2E9B-4054-A821-DBC68BFBFCF5}"/>
    <dgm:cxn modelId="{43790855-0972-43BF-BE5F-9BEB6003537C}" srcId="{2F6C4031-C52B-44C8-9AB6-07BD0052D4BC}" destId="{67896E85-917E-4666-A142-B9DFC2E817A7}" srcOrd="4" destOrd="0" parTransId="{8E089B45-9DF5-476C-8D0D-D41637984AA6}" sibTransId="{8DF39062-FC12-4F81-8E60-ECFAC49D46A1}"/>
    <dgm:cxn modelId="{6CC67B68-C47D-447B-B649-C1B07A324AD5}" srcId="{2F6C4031-C52B-44C8-9AB6-07BD0052D4BC}" destId="{F673EDF2-5394-4F82-A805-2349664B92D4}" srcOrd="5" destOrd="0" parTransId="{E708D9DA-8174-40B4-B566-4C4A3EC10450}" sibTransId="{E1C1C70F-E878-4ECD-88D5-E3F1E0862BAC}"/>
    <dgm:cxn modelId="{8AF7CFD9-8C3F-4535-AED1-DE25E7593A97}" srcId="{2F6C4031-C52B-44C8-9AB6-07BD0052D4BC}" destId="{93FD4B16-DFDB-43AC-BDCB-DFFC41BBCF6E}" srcOrd="6" destOrd="0" parTransId="{52384F34-B4FC-42BD-9F28-4B15FEE6F958}" sibTransId="{2D52AE44-CC24-4F90-8C89-C69594107A43}"/>
    <dgm:cxn modelId="{D4FE8EC6-D82E-4595-A894-02E25EDAFD97}" srcId="{2F6C4031-C52B-44C8-9AB6-07BD0052D4BC}" destId="{EED86BCA-BFBD-4D7D-870E-F20E4D09F537}" srcOrd="7" destOrd="0" parTransId="{8F9182E4-ECC0-4A51-8D16-C330277FB495}" sibTransId="{F0861287-3C7A-411D-9928-91101B7261C3}"/>
    <dgm:cxn modelId="{B60F1987-266E-4E36-B833-2CD0C7D7F929}" type="presOf" srcId="{2F6C4031-C52B-44C8-9AB6-07BD0052D4BC}" destId="{62C63019-892F-4D53-A6FA-2192E19651FD}" srcOrd="0" destOrd="0" presId="urn:microsoft.com/office/officeart/2009/3/layout/StepUpProcess"/>
    <dgm:cxn modelId="{9FA548AB-3F0D-4621-8497-96D6FBF988F7}" type="presParOf" srcId="{62C63019-892F-4D53-A6FA-2192E19651FD}" destId="{E1B81159-808A-49EA-BB08-F29BCD47DFDA}" srcOrd="0" destOrd="0" presId="urn:microsoft.com/office/officeart/2009/3/layout/StepUpProcess"/>
    <dgm:cxn modelId="{29A300F0-9264-4638-8C4D-F6E20CA4A5F6}" type="presParOf" srcId="{E1B81159-808A-49EA-BB08-F29BCD47DFDA}" destId="{6CFCA67A-0660-4AE1-8A79-F5A2D4AD7DF8}" srcOrd="0" destOrd="0" presId="urn:microsoft.com/office/officeart/2009/3/layout/StepUpProcess"/>
    <dgm:cxn modelId="{42DEF348-C970-4E01-83CA-9C597F9FDFF0}" type="presParOf" srcId="{E1B81159-808A-49EA-BB08-F29BCD47DFDA}" destId="{ABBFB4A5-CCDA-40D2-A802-7215FA6436D2}" srcOrd="1" destOrd="0" presId="urn:microsoft.com/office/officeart/2009/3/layout/StepUpProcess"/>
    <dgm:cxn modelId="{2373BE0E-F398-4EAF-A02A-4AE10887938B}" type="presOf" srcId="{03BFF059-1AB7-4E08-BB49-CCF3DB6430B6}" destId="{ABBFB4A5-CCDA-40D2-A802-7215FA6436D2}" srcOrd="0" destOrd="0" presId="urn:microsoft.com/office/officeart/2009/3/layout/StepUpProcess"/>
    <dgm:cxn modelId="{63A23750-1A60-4635-907A-3F198F8160C3}" type="presParOf" srcId="{E1B81159-808A-49EA-BB08-F29BCD47DFDA}" destId="{B7322B31-B7D3-412B-8F77-079CF30834E1}" srcOrd="2" destOrd="0" presId="urn:microsoft.com/office/officeart/2009/3/layout/StepUpProcess"/>
    <dgm:cxn modelId="{1CC95741-BA88-4C2B-871D-0E85936FCA77}" type="presParOf" srcId="{62C63019-892F-4D53-A6FA-2192E19651FD}" destId="{09C667DB-B88D-42A6-9CC4-F8B290143640}" srcOrd="1" destOrd="0" presId="urn:microsoft.com/office/officeart/2009/3/layout/StepUpProcess"/>
    <dgm:cxn modelId="{9BA7A71F-7988-4F75-A3EC-84009D873DFE}" type="presParOf" srcId="{09C667DB-B88D-42A6-9CC4-F8B290143640}" destId="{BC741B4C-1B95-4A9D-BF14-CE501CF515A7}" srcOrd="0" destOrd="1" presId="urn:microsoft.com/office/officeart/2009/3/layout/StepUpProcess"/>
    <dgm:cxn modelId="{1D026FE6-CB0C-4A63-9C78-15BD19CF7AEC}" type="presParOf" srcId="{62C63019-892F-4D53-A6FA-2192E19651FD}" destId="{A61D52C2-9E54-4045-AFD2-323A8AF36E32}" srcOrd="2" destOrd="0" presId="urn:microsoft.com/office/officeart/2009/3/layout/StepUpProcess"/>
    <dgm:cxn modelId="{BADE9500-59B0-4876-8E12-6293BCC0F2CE}" type="presParOf" srcId="{A61D52C2-9E54-4045-AFD2-323A8AF36E32}" destId="{48E1A3AC-0D3D-43E7-8F4B-0DA4901EA9C8}" srcOrd="0" destOrd="2" presId="urn:microsoft.com/office/officeart/2009/3/layout/StepUpProcess"/>
    <dgm:cxn modelId="{1F0BFAC9-6F45-477A-B17A-C733F675CB1F}" type="presParOf" srcId="{A61D52C2-9E54-4045-AFD2-323A8AF36E32}" destId="{1ABD4984-FBDD-4E11-8B6E-8C6C89D726F6}" srcOrd="1" destOrd="2" presId="urn:microsoft.com/office/officeart/2009/3/layout/StepUpProcess"/>
    <dgm:cxn modelId="{704ACCAD-6CA6-43BA-AC84-A3A92B2821D2}" type="presOf" srcId="{9577E089-4EAD-4EAD-A4C0-27690DE5F1C0}" destId="{1ABD4984-FBDD-4E11-8B6E-8C6C89D726F6}" srcOrd="0" destOrd="0" presId="urn:microsoft.com/office/officeart/2009/3/layout/StepUpProcess"/>
    <dgm:cxn modelId="{E9A9FA88-8BB4-4B73-9575-14DBAEF5B9A4}" type="presParOf" srcId="{A61D52C2-9E54-4045-AFD2-323A8AF36E32}" destId="{5ACAA24E-D560-4C1D-8D48-17AC90495D22}" srcOrd="2" destOrd="2" presId="urn:microsoft.com/office/officeart/2009/3/layout/StepUpProcess"/>
    <dgm:cxn modelId="{4D1E845D-DD60-4389-A098-5F3D6168D4CE}" type="presParOf" srcId="{62C63019-892F-4D53-A6FA-2192E19651FD}" destId="{CC128628-99E3-4624-9913-1ABB9564DB6C}" srcOrd="3" destOrd="0" presId="urn:microsoft.com/office/officeart/2009/3/layout/StepUpProcess"/>
    <dgm:cxn modelId="{5BAC7C07-A921-40F5-A49F-B254E98DE9EA}" type="presParOf" srcId="{CC128628-99E3-4624-9913-1ABB9564DB6C}" destId="{B9E7C172-BC6C-498F-AE4A-169254DAF4F0}" srcOrd="0" destOrd="3" presId="urn:microsoft.com/office/officeart/2009/3/layout/StepUpProcess"/>
    <dgm:cxn modelId="{0F92A45A-D318-416C-B980-6929EB59D24C}" type="presParOf" srcId="{62C63019-892F-4D53-A6FA-2192E19651FD}" destId="{56DCBB69-B545-48C9-8758-7ED073C65584}" srcOrd="4" destOrd="0" presId="urn:microsoft.com/office/officeart/2009/3/layout/StepUpProcess"/>
    <dgm:cxn modelId="{A3954AD5-9588-44D1-A0B1-D4B84C6FA178}" type="presParOf" srcId="{56DCBB69-B545-48C9-8758-7ED073C65584}" destId="{20414D11-50A2-433E-BE3C-1D675D678195}" srcOrd="0" destOrd="4" presId="urn:microsoft.com/office/officeart/2009/3/layout/StepUpProcess"/>
    <dgm:cxn modelId="{1D969CEC-3C01-4F54-B0C7-98D1A7922CC8}" type="presParOf" srcId="{56DCBB69-B545-48C9-8758-7ED073C65584}" destId="{833DA1C8-3B1F-425A-B5FF-D8DED98C3838}" srcOrd="1" destOrd="4" presId="urn:microsoft.com/office/officeart/2009/3/layout/StepUpProcess"/>
    <dgm:cxn modelId="{894FDEB7-3E7D-4251-A21C-008C10C573E5}" type="presOf" srcId="{05FB0E21-066A-41B9-A56B-0E6D7813B50E}" destId="{833DA1C8-3B1F-425A-B5FF-D8DED98C3838}" srcOrd="0" destOrd="0" presId="urn:microsoft.com/office/officeart/2009/3/layout/StepUpProcess"/>
    <dgm:cxn modelId="{A51A3D2D-1E15-439E-9367-DAC6A1EC3C2F}" type="presParOf" srcId="{56DCBB69-B545-48C9-8758-7ED073C65584}" destId="{273839D6-2F0B-496B-94B4-A80BFF3F8A0C}" srcOrd="2" destOrd="4" presId="urn:microsoft.com/office/officeart/2009/3/layout/StepUpProcess"/>
    <dgm:cxn modelId="{CB120368-81CE-408D-B30F-4D526F6C6DB6}" type="presParOf" srcId="{62C63019-892F-4D53-A6FA-2192E19651FD}" destId="{55AE73D8-EA87-4384-A08E-2C4728245763}" srcOrd="5" destOrd="0" presId="urn:microsoft.com/office/officeart/2009/3/layout/StepUpProcess"/>
    <dgm:cxn modelId="{C336D1BB-803B-449D-BFDE-942E42B326BA}" type="presParOf" srcId="{55AE73D8-EA87-4384-A08E-2C4728245763}" destId="{C028C7AB-92D0-4049-BF00-1C2E1DD55A53}" srcOrd="0" destOrd="5" presId="urn:microsoft.com/office/officeart/2009/3/layout/StepUpProcess"/>
    <dgm:cxn modelId="{F4944A00-F6DD-47FF-A2AE-06784B5BB3A3}" type="presParOf" srcId="{62C63019-892F-4D53-A6FA-2192E19651FD}" destId="{051F511C-1E7B-47D5-B4E2-DADBCB5EC229}" srcOrd="6" destOrd="0" presId="urn:microsoft.com/office/officeart/2009/3/layout/StepUpProcess"/>
    <dgm:cxn modelId="{4C799E8B-429F-4E57-85BB-249956F98A46}" type="presParOf" srcId="{051F511C-1E7B-47D5-B4E2-DADBCB5EC229}" destId="{C9DFCE33-24E5-434A-A9D6-01F095F4595C}" srcOrd="0" destOrd="6" presId="urn:microsoft.com/office/officeart/2009/3/layout/StepUpProcess"/>
    <dgm:cxn modelId="{0AE04AAA-9760-4589-AC50-4BDDC8C72C78}" type="presParOf" srcId="{051F511C-1E7B-47D5-B4E2-DADBCB5EC229}" destId="{931D0412-A049-4D59-960E-0287C7AF0580}" srcOrd="1" destOrd="6" presId="urn:microsoft.com/office/officeart/2009/3/layout/StepUpProcess"/>
    <dgm:cxn modelId="{7305ECCA-0E88-4A7D-A90A-6EF758F62A5A}" type="presOf" srcId="{3382122A-3ADA-4896-B4AB-80F5FA96F573}" destId="{931D0412-A049-4D59-960E-0287C7AF0580}" srcOrd="0" destOrd="0" presId="urn:microsoft.com/office/officeart/2009/3/layout/StepUpProcess"/>
    <dgm:cxn modelId="{923B3799-3983-4F70-8C89-8542AE0CA57F}" type="presParOf" srcId="{051F511C-1E7B-47D5-B4E2-DADBCB5EC229}" destId="{2D13E075-9461-4F5B-81BC-AF4B439D197B}" srcOrd="2" destOrd="6" presId="urn:microsoft.com/office/officeart/2009/3/layout/StepUpProcess"/>
    <dgm:cxn modelId="{C1CA76EE-6DA1-4E44-BFD9-D22FE17DB83D}" type="presParOf" srcId="{62C63019-892F-4D53-A6FA-2192E19651FD}" destId="{27ACB1C1-79E5-4761-8FB7-0BD2D8792B05}" srcOrd="7" destOrd="0" presId="urn:microsoft.com/office/officeart/2009/3/layout/StepUpProcess"/>
    <dgm:cxn modelId="{C2373886-1348-44C1-9B73-0DC83E660C7E}" type="presParOf" srcId="{27ACB1C1-79E5-4761-8FB7-0BD2D8792B05}" destId="{B7EBB9E5-C06E-4796-A7BC-A9BF896D3235}" srcOrd="0" destOrd="7" presId="urn:microsoft.com/office/officeart/2009/3/layout/StepUpProcess"/>
    <dgm:cxn modelId="{3B8418B3-335D-4C35-9B45-43CBE73260FB}" type="presParOf" srcId="{62C63019-892F-4D53-A6FA-2192E19651FD}" destId="{4EA95BAD-64BB-4C37-9A9A-4053F698084A}" srcOrd="8" destOrd="0" presId="urn:microsoft.com/office/officeart/2009/3/layout/StepUpProcess"/>
    <dgm:cxn modelId="{675EC3D6-9369-49F0-B3EE-95ED4CF72F9C}" type="presParOf" srcId="{4EA95BAD-64BB-4C37-9A9A-4053F698084A}" destId="{9EC4BF68-D963-4115-8FCD-1D03713D2BD6}" srcOrd="0" destOrd="8" presId="urn:microsoft.com/office/officeart/2009/3/layout/StepUpProcess"/>
    <dgm:cxn modelId="{B26BD7F5-2309-46C4-8825-57DA454F3B5C}" type="presParOf" srcId="{4EA95BAD-64BB-4C37-9A9A-4053F698084A}" destId="{ACB1EF79-ECFB-4A33-9260-C91E9B9ACCC8}" srcOrd="1" destOrd="8" presId="urn:microsoft.com/office/officeart/2009/3/layout/StepUpProcess"/>
    <dgm:cxn modelId="{B34A66C0-572F-4725-BC02-59BA157DB30F}" type="presOf" srcId="{67896E85-917E-4666-A142-B9DFC2E817A7}" destId="{ACB1EF79-ECFB-4A33-9260-C91E9B9ACCC8}" srcOrd="0" destOrd="0" presId="urn:microsoft.com/office/officeart/2009/3/layout/StepUpProcess"/>
    <dgm:cxn modelId="{C0CD9347-B4AA-45C9-A6E7-324F2DCC6D13}" type="presParOf" srcId="{4EA95BAD-64BB-4C37-9A9A-4053F698084A}" destId="{62A74350-081E-4C6F-A22A-A6A3BE43C14E}" srcOrd="2" destOrd="8" presId="urn:microsoft.com/office/officeart/2009/3/layout/StepUpProcess"/>
    <dgm:cxn modelId="{291D6CC9-C9D8-4BCA-A8F4-1C1537EF01EE}" type="presParOf" srcId="{62C63019-892F-4D53-A6FA-2192E19651FD}" destId="{582A3B18-8203-4B02-8056-B5F3CF63DF7A}" srcOrd="9" destOrd="0" presId="urn:microsoft.com/office/officeart/2009/3/layout/StepUpProcess"/>
    <dgm:cxn modelId="{7935007D-9E74-4100-A531-837F8F51D06B}" type="presParOf" srcId="{582A3B18-8203-4B02-8056-B5F3CF63DF7A}" destId="{3947D3C1-8D51-4F54-840D-71141F4BCC52}" srcOrd="0" destOrd="9" presId="urn:microsoft.com/office/officeart/2009/3/layout/StepUpProcess"/>
    <dgm:cxn modelId="{9C4F7FAD-90A9-4763-B0BC-C79970361F16}" type="presParOf" srcId="{62C63019-892F-4D53-A6FA-2192E19651FD}" destId="{0E780382-2E70-4CF3-9A50-39ADC2F24325}" srcOrd="10" destOrd="0" presId="urn:microsoft.com/office/officeart/2009/3/layout/StepUpProcess"/>
    <dgm:cxn modelId="{FE9DB740-0914-407E-A8B7-68F62CDAD406}" type="presParOf" srcId="{0E780382-2E70-4CF3-9A50-39ADC2F24325}" destId="{52A8ADA3-08A0-42EC-BC2E-5FEAB6D6B60A}" srcOrd="0" destOrd="10" presId="urn:microsoft.com/office/officeart/2009/3/layout/StepUpProcess"/>
    <dgm:cxn modelId="{1DE96E09-0348-4197-9BEA-6E7B3726820D}" type="presParOf" srcId="{0E780382-2E70-4CF3-9A50-39ADC2F24325}" destId="{949B03FD-3DE5-4E3E-AF7D-B67CDB1E7AA8}" srcOrd="1" destOrd="10" presId="urn:microsoft.com/office/officeart/2009/3/layout/StepUpProcess"/>
    <dgm:cxn modelId="{4CD0DB7B-FDDA-4DD3-A444-8FDE0F04E797}" type="presOf" srcId="{F673EDF2-5394-4F82-A805-2349664B92D4}" destId="{949B03FD-3DE5-4E3E-AF7D-B67CDB1E7AA8}" srcOrd="0" destOrd="0" presId="urn:microsoft.com/office/officeart/2009/3/layout/StepUpProcess"/>
    <dgm:cxn modelId="{B2C23C2F-CC36-4745-A3EB-091B77276D9D}" type="presParOf" srcId="{0E780382-2E70-4CF3-9A50-39ADC2F24325}" destId="{DB1B84BA-BD67-44F7-8AD8-D77068AD9693}" srcOrd="2" destOrd="10" presId="urn:microsoft.com/office/officeart/2009/3/layout/StepUpProcess"/>
    <dgm:cxn modelId="{5C32ED91-4F25-44F6-9C1E-0F257799ADD7}" type="presParOf" srcId="{62C63019-892F-4D53-A6FA-2192E19651FD}" destId="{5773B59A-4914-43C8-B9C6-3FB3632719AA}" srcOrd="11" destOrd="0" presId="urn:microsoft.com/office/officeart/2009/3/layout/StepUpProcess"/>
    <dgm:cxn modelId="{9223B4F9-8DE2-4C98-AC7B-2798EFCB2741}" type="presParOf" srcId="{5773B59A-4914-43C8-B9C6-3FB3632719AA}" destId="{73E5277C-878B-4F5D-AB42-DAAC4854D192}" srcOrd="0" destOrd="11" presId="urn:microsoft.com/office/officeart/2009/3/layout/StepUpProcess"/>
    <dgm:cxn modelId="{A85412F3-74AF-4594-8E7A-4EA2F1F1EEB7}" type="presParOf" srcId="{62C63019-892F-4D53-A6FA-2192E19651FD}" destId="{E1F5522D-56A9-4920-99AC-5CE9B6691DA3}" srcOrd="12" destOrd="0" presId="urn:microsoft.com/office/officeart/2009/3/layout/StepUpProcess"/>
    <dgm:cxn modelId="{233B153C-0C3E-4A66-A2C4-C9776DA070C6}" type="presParOf" srcId="{E1F5522D-56A9-4920-99AC-5CE9B6691DA3}" destId="{7F4F2CAA-7F79-424C-9F34-D1742D9CD06C}" srcOrd="0" destOrd="12" presId="urn:microsoft.com/office/officeart/2009/3/layout/StepUpProcess"/>
    <dgm:cxn modelId="{42452FCB-6F76-4A04-8A31-8B1038CE1090}" type="presParOf" srcId="{E1F5522D-56A9-4920-99AC-5CE9B6691DA3}" destId="{3DD7CD87-8D6C-45AB-BB7D-1C06FDB13A37}" srcOrd="1" destOrd="12" presId="urn:microsoft.com/office/officeart/2009/3/layout/StepUpProcess"/>
    <dgm:cxn modelId="{D0E24C12-8B59-4D5D-AB31-637387D6DE24}" type="presOf" srcId="{93FD4B16-DFDB-43AC-BDCB-DFFC41BBCF6E}" destId="{3DD7CD87-8D6C-45AB-BB7D-1C06FDB13A37}" srcOrd="0" destOrd="0" presId="urn:microsoft.com/office/officeart/2009/3/layout/StepUpProcess"/>
    <dgm:cxn modelId="{733090E9-B2EB-45C9-88A4-A015B47ADB69}" type="presParOf" srcId="{E1F5522D-56A9-4920-99AC-5CE9B6691DA3}" destId="{65C28426-C19E-4D23-8EA5-8201586E3301}" srcOrd="2" destOrd="12" presId="urn:microsoft.com/office/officeart/2009/3/layout/StepUpProcess"/>
    <dgm:cxn modelId="{EA064D97-258A-45BE-9414-30E08059719B}" type="presParOf" srcId="{62C63019-892F-4D53-A6FA-2192E19651FD}" destId="{2BCD9F33-986D-4D20-A4A9-6048E7C5AD33}" srcOrd="13" destOrd="0" presId="urn:microsoft.com/office/officeart/2009/3/layout/StepUpProcess"/>
    <dgm:cxn modelId="{35BD808F-A7BF-4991-8360-608F89C94E29}" type="presParOf" srcId="{2BCD9F33-986D-4D20-A4A9-6048E7C5AD33}" destId="{470613CB-F009-40A4-A0E1-14C4F25286D1}" srcOrd="0" destOrd="13" presId="urn:microsoft.com/office/officeart/2009/3/layout/StepUpProcess"/>
    <dgm:cxn modelId="{7EDC2F5E-B633-4DE9-9D61-453218846B57}" type="presParOf" srcId="{62C63019-892F-4D53-A6FA-2192E19651FD}" destId="{2574D430-61BC-4BEC-9E9B-409E590FD169}" srcOrd="14" destOrd="0" presId="urn:microsoft.com/office/officeart/2009/3/layout/StepUpProcess"/>
    <dgm:cxn modelId="{292E8F63-F351-4ECA-AA37-739025D472B7}" type="presParOf" srcId="{2574D430-61BC-4BEC-9E9B-409E590FD169}" destId="{8A2467CD-8B94-4794-BD94-3CEEDF721085}" srcOrd="0" destOrd="14" presId="urn:microsoft.com/office/officeart/2009/3/layout/StepUpProcess"/>
    <dgm:cxn modelId="{B0C9A307-04DE-4568-B42D-D64734B916C7}" type="presParOf" srcId="{2574D430-61BC-4BEC-9E9B-409E590FD169}" destId="{29B386FC-2FFD-4DF0-8F45-BBCD20EAD1E1}" srcOrd="1" destOrd="14" presId="urn:microsoft.com/office/officeart/2009/3/layout/StepUpProcess"/>
    <dgm:cxn modelId="{4FFED5BC-BE3D-4B25-84F3-BA2F281712D9}" type="presOf" srcId="{EED86BCA-BFBD-4D7D-870E-F20E4D09F537}" destId="{29B386FC-2FFD-4DF0-8F45-BBCD20EAD1E1}" srcOrd="0" destOrd="0" presId="urn:microsoft.com/office/officeart/2009/3/layout/StepUp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6C4031-C52B-44C8-9AB6-07BD0052D4BC}" type="doc">
      <dgm:prSet loTypeId="urn:microsoft.com/office/officeart/2009/3/layout/StepUpProcess" loCatId="process" qsTypeId="urn:microsoft.com/office/officeart/2005/8/quickstyle/simple1#8" qsCatId="simple" csTypeId="urn:microsoft.com/office/officeart/2005/8/colors/accent1_4#8" csCatId="accent1" phldr="1"/>
      <dgm:spPr/>
      <dgm:t>
        <a:bodyPr/>
        <a:lstStyle/>
        <a:p>
          <a:endParaRPr lang="en-IN"/>
        </a:p>
      </dgm:t>
    </dgm:pt>
    <dgm:pt modelId="{03BFF059-1AB7-4E08-BB49-CCF3DB6430B6}">
      <dgm:prSet phldrT="[Text]" custT="1"/>
      <dgm:spPr>
        <a:solidFill>
          <a:schemeClr val="accent4"/>
        </a:solidFill>
      </dgm:spPr>
      <dgm:t>
        <a:bodyPr/>
        <a:lstStyle/>
        <a:p>
          <a:r>
            <a:rPr lang="en-IN" sz="2000" dirty="0"/>
            <a:t>(A) Patient check-in</a:t>
          </a:r>
        </a:p>
      </dgm:t>
    </dgm:pt>
    <dgm:pt modelId="{42E49A03-A83F-4286-818D-F91F4C7ED9A4}" cxnId="{A9D0ED8B-D521-44C3-BDDA-71EEF99DBEA8}" type="parTrans">
      <dgm:prSet/>
      <dgm:spPr/>
      <dgm:t>
        <a:bodyPr/>
        <a:lstStyle/>
        <a:p>
          <a:endParaRPr lang="en-IN"/>
        </a:p>
      </dgm:t>
    </dgm:pt>
    <dgm:pt modelId="{6162DF35-2492-4B60-9E9A-389FCAE30E1A}" cxnId="{A9D0ED8B-D521-44C3-BDDA-71EEF99DBEA8}" type="sibTrans">
      <dgm:prSet/>
      <dgm:spPr>
        <a:solidFill>
          <a:schemeClr val="accent4">
            <a:lumMod val="60000"/>
            <a:lumOff val="40000"/>
          </a:schemeClr>
        </a:solidFill>
      </dgm:spPr>
      <dgm:t>
        <a:bodyPr/>
        <a:lstStyle/>
        <a:p>
          <a:endParaRPr lang="en-IN" dirty="0"/>
        </a:p>
      </dgm:t>
    </dgm:pt>
    <dgm:pt modelId="{93FD4B16-DFDB-43AC-BDCB-DFFC41BBCF6E}">
      <dgm:prSet phldrT="[Text]" custT="1"/>
      <dgm:spPr>
        <a:solidFill>
          <a:srgbClr val="F2A276"/>
        </a:solidFill>
      </dgm:spPr>
      <dgm:t>
        <a:bodyPr/>
        <a:lstStyle/>
        <a:p>
          <a:r>
            <a:rPr lang="en-IN" sz="2000" dirty="0"/>
            <a:t>(C) Doctor’s Consultation</a:t>
          </a:r>
        </a:p>
      </dgm:t>
    </dgm:pt>
    <dgm:pt modelId="{52384F34-B4FC-42BD-9F28-4B15FEE6F958}" cxnId="{5EA5A3BD-7585-4CAD-A8B3-DC6D8523734D}" type="parTrans">
      <dgm:prSet/>
      <dgm:spPr/>
      <dgm:t>
        <a:bodyPr/>
        <a:lstStyle/>
        <a:p>
          <a:endParaRPr lang="en-IN"/>
        </a:p>
      </dgm:t>
    </dgm:pt>
    <dgm:pt modelId="{2D52AE44-CC24-4F90-8C89-C69594107A43}" cxnId="{5EA5A3BD-7585-4CAD-A8B3-DC6D8523734D}" type="sibTrans">
      <dgm:prSet/>
      <dgm:spPr>
        <a:solidFill>
          <a:srgbClr val="FCE4C4"/>
        </a:solidFill>
      </dgm:spPr>
      <dgm:t>
        <a:bodyPr/>
        <a:lstStyle/>
        <a:p>
          <a:endParaRPr lang="en-IN" dirty="0"/>
        </a:p>
      </dgm:t>
    </dgm:pt>
    <dgm:pt modelId="{EED86BCA-BFBD-4D7D-870E-F20E4D09F537}">
      <dgm:prSet phldrT="[Text]" custT="1"/>
      <dgm:spPr>
        <a:solidFill>
          <a:schemeClr val="accent5"/>
        </a:solidFill>
      </dgm:spPr>
      <dgm:t>
        <a:bodyPr/>
        <a:lstStyle/>
        <a:p>
          <a:r>
            <a:rPr lang="en-IN" sz="2000" dirty="0"/>
            <a:t>(D)Patient check-out</a:t>
          </a:r>
        </a:p>
        <a:p>
          <a:endParaRPr lang="en-IN" sz="2000" dirty="0"/>
        </a:p>
      </dgm:t>
    </dgm:pt>
    <dgm:pt modelId="{8F9182E4-ECC0-4A51-8D16-C330277FB495}" cxnId="{D01FDA3C-1093-4381-A549-A849B1132108}" type="parTrans">
      <dgm:prSet/>
      <dgm:spPr/>
      <dgm:t>
        <a:bodyPr/>
        <a:lstStyle/>
        <a:p>
          <a:endParaRPr lang="en-IN"/>
        </a:p>
      </dgm:t>
    </dgm:pt>
    <dgm:pt modelId="{F0861287-3C7A-411D-9928-91101B7261C3}" cxnId="{D01FDA3C-1093-4381-A549-A849B1132108}" type="sibTrans">
      <dgm:prSet/>
      <dgm:spPr>
        <a:solidFill>
          <a:schemeClr val="accent5">
            <a:lumMod val="40000"/>
            <a:lumOff val="60000"/>
          </a:schemeClr>
        </a:solidFill>
      </dgm:spPr>
      <dgm:t>
        <a:bodyPr/>
        <a:lstStyle/>
        <a:p>
          <a:endParaRPr lang="en-IN" dirty="0"/>
        </a:p>
      </dgm:t>
    </dgm:pt>
    <dgm:pt modelId="{05FB0E21-066A-41B9-A56B-0E6D7813B50E}">
      <dgm:prSet phldrT="[Text]" custT="1"/>
      <dgm:spPr>
        <a:solidFill>
          <a:schemeClr val="accent4"/>
        </a:solidFill>
      </dgm:spPr>
      <dgm:t>
        <a:bodyPr/>
        <a:lstStyle/>
        <a:p>
          <a:r>
            <a:rPr lang="en-IN" sz="2000" dirty="0"/>
            <a:t>Patient not dilated</a:t>
          </a:r>
        </a:p>
      </dgm:t>
    </dgm:pt>
    <dgm:pt modelId="{7A3D857F-05B7-4B58-85BE-968D0C7BA872}" cxnId="{D908BAB9-8990-4184-BA3E-212D2EBEDF71}" type="sibTrans">
      <dgm:prSet/>
      <dgm:spPr>
        <a:solidFill>
          <a:schemeClr val="accent4">
            <a:lumMod val="60000"/>
            <a:lumOff val="40000"/>
          </a:schemeClr>
        </a:solidFill>
      </dgm:spPr>
      <dgm:t>
        <a:bodyPr/>
        <a:lstStyle/>
        <a:p>
          <a:endParaRPr lang="en-IN" dirty="0"/>
        </a:p>
      </dgm:t>
    </dgm:pt>
    <dgm:pt modelId="{3E17E246-2FC7-413F-9FFB-E662D869B6D1}" cxnId="{D908BAB9-8990-4184-BA3E-212D2EBEDF71}" type="parTrans">
      <dgm:prSet/>
      <dgm:spPr/>
      <dgm:t>
        <a:bodyPr/>
        <a:lstStyle/>
        <a:p>
          <a:endParaRPr lang="en-IN"/>
        </a:p>
      </dgm:t>
    </dgm:pt>
    <dgm:pt modelId="{9577E089-4EAD-4EAD-A4C0-27690DE5F1C0}">
      <dgm:prSet phldrT="[Text]" custT="1"/>
      <dgm:spPr>
        <a:solidFill>
          <a:schemeClr val="accent3"/>
        </a:solidFill>
      </dgm:spPr>
      <dgm:t>
        <a:bodyPr/>
        <a:lstStyle/>
        <a:p>
          <a:r>
            <a:rPr lang="en-IN" sz="2000" dirty="0"/>
            <a:t>(B) Initial examination</a:t>
          </a:r>
        </a:p>
      </dgm:t>
    </dgm:pt>
    <dgm:pt modelId="{384C03E2-54C6-4E7A-A77F-5175FCD276B8}" cxnId="{DAEA64A6-FEDF-4A6A-ABEE-33972700757B}" type="parTrans">
      <dgm:prSet/>
      <dgm:spPr/>
      <dgm:t>
        <a:bodyPr/>
        <a:lstStyle/>
        <a:p>
          <a:endParaRPr lang="en-IN"/>
        </a:p>
      </dgm:t>
    </dgm:pt>
    <dgm:pt modelId="{5ADD13E0-93A6-49E1-AFCB-46991DF741BD}" cxnId="{DAEA64A6-FEDF-4A6A-ABEE-33972700757B}" type="sibTrans">
      <dgm:prSet/>
      <dgm:spPr>
        <a:solidFill>
          <a:schemeClr val="accent3">
            <a:lumMod val="60000"/>
            <a:lumOff val="40000"/>
          </a:schemeClr>
        </a:solidFill>
      </dgm:spPr>
      <dgm:t>
        <a:bodyPr/>
        <a:lstStyle/>
        <a:p>
          <a:endParaRPr lang="en-IN" dirty="0"/>
        </a:p>
      </dgm:t>
    </dgm:pt>
    <dgm:pt modelId="{A6D5314D-AC1B-43BB-A1E5-FDFB865C42AD}" type="pres">
      <dgm:prSet presAssocID="{2F6C4031-C52B-44C8-9AB6-07BD0052D4BC}" presName="rootnode" presStyleCnt="0">
        <dgm:presLayoutVars>
          <dgm:chMax/>
          <dgm:chPref/>
          <dgm:dir/>
          <dgm:animLvl val="lvl"/>
        </dgm:presLayoutVars>
      </dgm:prSet>
      <dgm:spPr/>
    </dgm:pt>
    <dgm:pt modelId="{B9A42886-58B2-4348-B4EB-4708C43B14F4}" type="pres">
      <dgm:prSet presAssocID="{03BFF059-1AB7-4E08-BB49-CCF3DB6430B6}" presName="composite" presStyleCnt="0"/>
      <dgm:spPr/>
    </dgm:pt>
    <dgm:pt modelId="{C5D2EE16-8376-4147-8F35-C37559A5B945}" type="pres">
      <dgm:prSet presAssocID="{03BFF059-1AB7-4E08-BB49-CCF3DB6430B6}" presName="LShape" presStyleLbl="alignNode1" presStyleIdx="0" presStyleCnt="9"/>
      <dgm:spPr/>
    </dgm:pt>
    <dgm:pt modelId="{5A21C864-F792-459C-9F2E-0E3966DA32CD}" type="pres">
      <dgm:prSet presAssocID="{03BFF059-1AB7-4E08-BB49-CCF3DB6430B6}" presName="ParentText" presStyleLbl="revTx" presStyleIdx="0" presStyleCnt="5">
        <dgm:presLayoutVars>
          <dgm:chMax val="0"/>
          <dgm:chPref val="0"/>
          <dgm:bulletEnabled val="1"/>
        </dgm:presLayoutVars>
      </dgm:prSet>
      <dgm:spPr/>
    </dgm:pt>
    <dgm:pt modelId="{FBCE680B-1EE7-4CEC-9BB1-3BD765650112}" type="pres">
      <dgm:prSet presAssocID="{03BFF059-1AB7-4E08-BB49-CCF3DB6430B6}" presName="Triangle" presStyleLbl="alignNode1" presStyleIdx="1" presStyleCnt="9"/>
      <dgm:spPr/>
    </dgm:pt>
    <dgm:pt modelId="{E7685673-1F3E-44A3-B9BC-586B0815A69E}" type="pres">
      <dgm:prSet presAssocID="{6162DF35-2492-4B60-9E9A-389FCAE30E1A}" presName="sibTrans" presStyleCnt="0"/>
      <dgm:spPr/>
    </dgm:pt>
    <dgm:pt modelId="{B54EB3C2-DF9C-463D-A76E-31EA7B9F3E77}" type="pres">
      <dgm:prSet presAssocID="{6162DF35-2492-4B60-9E9A-389FCAE30E1A}" presName="space" presStyleCnt="0"/>
      <dgm:spPr/>
    </dgm:pt>
    <dgm:pt modelId="{6FBCC9BE-6FB1-414E-8A25-87DD6FBE39BA}" type="pres">
      <dgm:prSet presAssocID="{9577E089-4EAD-4EAD-A4C0-27690DE5F1C0}" presName="composite" presStyleCnt="0"/>
      <dgm:spPr/>
    </dgm:pt>
    <dgm:pt modelId="{8150DE5D-3E95-4FB7-9ABC-6199822DF808}" type="pres">
      <dgm:prSet presAssocID="{9577E089-4EAD-4EAD-A4C0-27690DE5F1C0}" presName="LShape" presStyleLbl="alignNode1" presStyleIdx="2" presStyleCnt="9"/>
      <dgm:spPr/>
    </dgm:pt>
    <dgm:pt modelId="{665BD48B-55DA-41D8-A8C8-57FA83F0D1EA}" type="pres">
      <dgm:prSet presAssocID="{9577E089-4EAD-4EAD-A4C0-27690DE5F1C0}" presName="ParentText" presStyleLbl="revTx" presStyleIdx="1" presStyleCnt="5">
        <dgm:presLayoutVars>
          <dgm:chMax val="0"/>
          <dgm:chPref val="0"/>
          <dgm:bulletEnabled val="1"/>
        </dgm:presLayoutVars>
      </dgm:prSet>
      <dgm:spPr/>
    </dgm:pt>
    <dgm:pt modelId="{879FEE68-6276-4D24-A0B8-05D178EC51A8}" type="pres">
      <dgm:prSet presAssocID="{9577E089-4EAD-4EAD-A4C0-27690DE5F1C0}" presName="Triangle" presStyleLbl="alignNode1" presStyleIdx="3" presStyleCnt="9"/>
      <dgm:spPr/>
    </dgm:pt>
    <dgm:pt modelId="{042A654E-28C3-44D5-8A94-1628B6FD973E}" type="pres">
      <dgm:prSet presAssocID="{5ADD13E0-93A6-49E1-AFCB-46991DF741BD}" presName="sibTrans" presStyleCnt="0"/>
      <dgm:spPr/>
    </dgm:pt>
    <dgm:pt modelId="{7C15A646-59F1-4BF0-A227-239AABEF50F3}" type="pres">
      <dgm:prSet presAssocID="{5ADD13E0-93A6-49E1-AFCB-46991DF741BD}" presName="space" presStyleCnt="0"/>
      <dgm:spPr/>
    </dgm:pt>
    <dgm:pt modelId="{B0899D71-0018-44CA-8813-80B790E03636}" type="pres">
      <dgm:prSet presAssocID="{05FB0E21-066A-41B9-A56B-0E6D7813B50E}" presName="composite" presStyleCnt="0"/>
      <dgm:spPr/>
    </dgm:pt>
    <dgm:pt modelId="{E9C28077-7853-482C-A8DD-AECE1A23424C}" type="pres">
      <dgm:prSet presAssocID="{05FB0E21-066A-41B9-A56B-0E6D7813B50E}" presName="LShape" presStyleLbl="alignNode1" presStyleIdx="4" presStyleCnt="9"/>
      <dgm:spPr/>
    </dgm:pt>
    <dgm:pt modelId="{17908EC6-8B4E-40F5-9C0D-DD361120EAE0}" type="pres">
      <dgm:prSet presAssocID="{05FB0E21-066A-41B9-A56B-0E6D7813B50E}" presName="ParentText" presStyleLbl="revTx" presStyleIdx="2" presStyleCnt="5">
        <dgm:presLayoutVars>
          <dgm:chMax val="0"/>
          <dgm:chPref val="0"/>
          <dgm:bulletEnabled val="1"/>
        </dgm:presLayoutVars>
      </dgm:prSet>
      <dgm:spPr/>
    </dgm:pt>
    <dgm:pt modelId="{43685B19-194C-49FF-ABA9-67C7F34C6B2B}" type="pres">
      <dgm:prSet presAssocID="{05FB0E21-066A-41B9-A56B-0E6D7813B50E}" presName="Triangle" presStyleLbl="alignNode1" presStyleIdx="5" presStyleCnt="9"/>
      <dgm:spPr/>
    </dgm:pt>
    <dgm:pt modelId="{D141BBB5-5993-4814-8753-01222BD04E5D}" type="pres">
      <dgm:prSet presAssocID="{7A3D857F-05B7-4B58-85BE-968D0C7BA872}" presName="sibTrans" presStyleCnt="0"/>
      <dgm:spPr/>
    </dgm:pt>
    <dgm:pt modelId="{BCD51B55-299D-469B-A50F-B9B3792298AE}" type="pres">
      <dgm:prSet presAssocID="{7A3D857F-05B7-4B58-85BE-968D0C7BA872}" presName="space" presStyleCnt="0"/>
      <dgm:spPr/>
    </dgm:pt>
    <dgm:pt modelId="{BAB7451D-A21B-4D64-93F9-061EAF8D8A65}" type="pres">
      <dgm:prSet presAssocID="{93FD4B16-DFDB-43AC-BDCB-DFFC41BBCF6E}" presName="composite" presStyleCnt="0"/>
      <dgm:spPr/>
    </dgm:pt>
    <dgm:pt modelId="{BC8F3126-67D6-4FD2-9A08-99A9CEA6FEDC}" type="pres">
      <dgm:prSet presAssocID="{93FD4B16-DFDB-43AC-BDCB-DFFC41BBCF6E}" presName="LShape" presStyleLbl="alignNode1" presStyleIdx="6" presStyleCnt="9"/>
      <dgm:spPr/>
    </dgm:pt>
    <dgm:pt modelId="{02B1FE6D-DC32-48AE-8B54-80531D2A763E}" type="pres">
      <dgm:prSet presAssocID="{93FD4B16-DFDB-43AC-BDCB-DFFC41BBCF6E}" presName="ParentText" presStyleLbl="revTx" presStyleIdx="3" presStyleCnt="5">
        <dgm:presLayoutVars>
          <dgm:chMax val="0"/>
          <dgm:chPref val="0"/>
          <dgm:bulletEnabled val="1"/>
        </dgm:presLayoutVars>
      </dgm:prSet>
      <dgm:spPr/>
    </dgm:pt>
    <dgm:pt modelId="{A61602D1-46FA-43E9-BFDE-1228EC202C89}" type="pres">
      <dgm:prSet presAssocID="{93FD4B16-DFDB-43AC-BDCB-DFFC41BBCF6E}" presName="Triangle" presStyleLbl="alignNode1" presStyleIdx="7" presStyleCnt="9"/>
      <dgm:spPr/>
    </dgm:pt>
    <dgm:pt modelId="{E9926A36-2D77-428D-9692-847541DF9C9D}" type="pres">
      <dgm:prSet presAssocID="{2D52AE44-CC24-4F90-8C89-C69594107A43}" presName="sibTrans" presStyleCnt="0"/>
      <dgm:spPr/>
    </dgm:pt>
    <dgm:pt modelId="{2A087E06-E817-40F7-B416-2C730DF448D1}" type="pres">
      <dgm:prSet presAssocID="{2D52AE44-CC24-4F90-8C89-C69594107A43}" presName="space" presStyleCnt="0"/>
      <dgm:spPr/>
    </dgm:pt>
    <dgm:pt modelId="{3D6D3837-EF8B-4E40-829F-A463F8FB5345}" type="pres">
      <dgm:prSet presAssocID="{EED86BCA-BFBD-4D7D-870E-F20E4D09F537}" presName="composite" presStyleCnt="0"/>
      <dgm:spPr/>
    </dgm:pt>
    <dgm:pt modelId="{335926CF-F289-4539-B025-B0D0D83442CD}" type="pres">
      <dgm:prSet presAssocID="{EED86BCA-BFBD-4D7D-870E-F20E4D09F537}" presName="LShape" presStyleLbl="alignNode1" presStyleIdx="8" presStyleCnt="9"/>
      <dgm:spPr/>
    </dgm:pt>
    <dgm:pt modelId="{D0883FB2-F1FC-43F8-B8CF-AB51D478B0E7}" type="pres">
      <dgm:prSet presAssocID="{EED86BCA-BFBD-4D7D-870E-F20E4D09F537}" presName="ParentText" presStyleLbl="revTx" presStyleIdx="4" presStyleCnt="5">
        <dgm:presLayoutVars>
          <dgm:chMax val="0"/>
          <dgm:chPref val="0"/>
          <dgm:bulletEnabled val="1"/>
        </dgm:presLayoutVars>
      </dgm:prSet>
      <dgm:spPr/>
    </dgm:pt>
  </dgm:ptLst>
  <dgm:cxnLst>
    <dgm:cxn modelId="{016F5209-1158-4B35-AF36-EB323CFEA7E4}" type="presOf" srcId="{9577E089-4EAD-4EAD-A4C0-27690DE5F1C0}" destId="{665BD48B-55DA-41D8-A8C8-57FA83F0D1EA}" srcOrd="0" destOrd="0" presId="urn:microsoft.com/office/officeart/2009/3/layout/StepUpProcess"/>
    <dgm:cxn modelId="{D01FDA3C-1093-4381-A549-A849B1132108}" srcId="{2F6C4031-C52B-44C8-9AB6-07BD0052D4BC}" destId="{EED86BCA-BFBD-4D7D-870E-F20E4D09F537}" srcOrd="4" destOrd="0" parTransId="{8F9182E4-ECC0-4A51-8D16-C330277FB495}" sibTransId="{F0861287-3C7A-411D-9928-91101B7261C3}"/>
    <dgm:cxn modelId="{31273D7B-B032-46E3-8561-5AA0E258B82D}" type="presOf" srcId="{03BFF059-1AB7-4E08-BB49-CCF3DB6430B6}" destId="{5A21C864-F792-459C-9F2E-0E3966DA32CD}" srcOrd="0" destOrd="0" presId="urn:microsoft.com/office/officeart/2009/3/layout/StepUpProcess"/>
    <dgm:cxn modelId="{6570FE81-6BBA-47B7-8EEC-04A750C3D463}" type="presOf" srcId="{93FD4B16-DFDB-43AC-BDCB-DFFC41BBCF6E}" destId="{02B1FE6D-DC32-48AE-8B54-80531D2A763E}" srcOrd="0" destOrd="0" presId="urn:microsoft.com/office/officeart/2009/3/layout/StepUpProcess"/>
    <dgm:cxn modelId="{A9D0ED8B-D521-44C3-BDDA-71EEF99DBEA8}" srcId="{2F6C4031-C52B-44C8-9AB6-07BD0052D4BC}" destId="{03BFF059-1AB7-4E08-BB49-CCF3DB6430B6}" srcOrd="0" destOrd="0" parTransId="{42E49A03-A83F-4286-818D-F91F4C7ED9A4}" sibTransId="{6162DF35-2492-4B60-9E9A-389FCAE30E1A}"/>
    <dgm:cxn modelId="{F65CA791-D378-4406-8A40-4040DC4804DC}" type="presOf" srcId="{EED86BCA-BFBD-4D7D-870E-F20E4D09F537}" destId="{D0883FB2-F1FC-43F8-B8CF-AB51D478B0E7}" srcOrd="0" destOrd="0" presId="urn:microsoft.com/office/officeart/2009/3/layout/StepUpProcess"/>
    <dgm:cxn modelId="{DAEA64A6-FEDF-4A6A-ABEE-33972700757B}" srcId="{2F6C4031-C52B-44C8-9AB6-07BD0052D4BC}" destId="{9577E089-4EAD-4EAD-A4C0-27690DE5F1C0}" srcOrd="1" destOrd="0" parTransId="{384C03E2-54C6-4E7A-A77F-5175FCD276B8}" sibTransId="{5ADD13E0-93A6-49E1-AFCB-46991DF741BD}"/>
    <dgm:cxn modelId="{B4B46CAC-B829-4228-ACA5-CF02CCFC82C8}" type="presOf" srcId="{05FB0E21-066A-41B9-A56B-0E6D7813B50E}" destId="{17908EC6-8B4E-40F5-9C0D-DD361120EAE0}" srcOrd="0" destOrd="0" presId="urn:microsoft.com/office/officeart/2009/3/layout/StepUpProcess"/>
    <dgm:cxn modelId="{D908BAB9-8990-4184-BA3E-212D2EBEDF71}" srcId="{2F6C4031-C52B-44C8-9AB6-07BD0052D4BC}" destId="{05FB0E21-066A-41B9-A56B-0E6D7813B50E}" srcOrd="2" destOrd="0" parTransId="{3E17E246-2FC7-413F-9FFB-E662D869B6D1}" sibTransId="{7A3D857F-05B7-4B58-85BE-968D0C7BA872}"/>
    <dgm:cxn modelId="{5EA5A3BD-7585-4CAD-A8B3-DC6D8523734D}" srcId="{2F6C4031-C52B-44C8-9AB6-07BD0052D4BC}" destId="{93FD4B16-DFDB-43AC-BDCB-DFFC41BBCF6E}" srcOrd="3" destOrd="0" parTransId="{52384F34-B4FC-42BD-9F28-4B15FEE6F958}" sibTransId="{2D52AE44-CC24-4F90-8C89-C69594107A43}"/>
    <dgm:cxn modelId="{2D69D0BE-2E30-47C0-8219-8359DEC5261D}" type="presOf" srcId="{2F6C4031-C52B-44C8-9AB6-07BD0052D4BC}" destId="{A6D5314D-AC1B-43BB-A1E5-FDFB865C42AD}" srcOrd="0" destOrd="0" presId="urn:microsoft.com/office/officeart/2009/3/layout/StepUpProcess"/>
    <dgm:cxn modelId="{E9BE0396-F4B7-4987-8014-F11EFE10332D}" type="presParOf" srcId="{A6D5314D-AC1B-43BB-A1E5-FDFB865C42AD}" destId="{B9A42886-58B2-4348-B4EB-4708C43B14F4}" srcOrd="0" destOrd="0" presId="urn:microsoft.com/office/officeart/2009/3/layout/StepUpProcess"/>
    <dgm:cxn modelId="{D42F5B6F-848E-4832-B75D-39890660ED24}" type="presParOf" srcId="{B9A42886-58B2-4348-B4EB-4708C43B14F4}" destId="{C5D2EE16-8376-4147-8F35-C37559A5B945}" srcOrd="0" destOrd="0" presId="urn:microsoft.com/office/officeart/2009/3/layout/StepUpProcess"/>
    <dgm:cxn modelId="{7A7D1A1B-F963-4976-8043-3CB3AEBF992C}" type="presParOf" srcId="{B9A42886-58B2-4348-B4EB-4708C43B14F4}" destId="{5A21C864-F792-459C-9F2E-0E3966DA32CD}" srcOrd="1" destOrd="0" presId="urn:microsoft.com/office/officeart/2009/3/layout/StepUpProcess"/>
    <dgm:cxn modelId="{F1D820DF-F636-4F93-A076-81A321E5D68D}" type="presParOf" srcId="{B9A42886-58B2-4348-B4EB-4708C43B14F4}" destId="{FBCE680B-1EE7-4CEC-9BB1-3BD765650112}" srcOrd="2" destOrd="0" presId="urn:microsoft.com/office/officeart/2009/3/layout/StepUpProcess"/>
    <dgm:cxn modelId="{72927549-737A-41B8-B724-2C040C6DC98E}" type="presParOf" srcId="{A6D5314D-AC1B-43BB-A1E5-FDFB865C42AD}" destId="{E7685673-1F3E-44A3-B9BC-586B0815A69E}" srcOrd="1" destOrd="0" presId="urn:microsoft.com/office/officeart/2009/3/layout/StepUpProcess"/>
    <dgm:cxn modelId="{EA0AD3EE-D9EF-47E5-B3F2-822F24F9AA85}" type="presParOf" srcId="{E7685673-1F3E-44A3-B9BC-586B0815A69E}" destId="{B54EB3C2-DF9C-463D-A76E-31EA7B9F3E77}" srcOrd="0" destOrd="0" presId="urn:microsoft.com/office/officeart/2009/3/layout/StepUpProcess"/>
    <dgm:cxn modelId="{1EEC4F4F-F65E-4E9C-A5D9-0CFC11370281}" type="presParOf" srcId="{A6D5314D-AC1B-43BB-A1E5-FDFB865C42AD}" destId="{6FBCC9BE-6FB1-414E-8A25-87DD6FBE39BA}" srcOrd="2" destOrd="0" presId="urn:microsoft.com/office/officeart/2009/3/layout/StepUpProcess"/>
    <dgm:cxn modelId="{FFA65CAF-7CA6-4748-B405-0A2974B67823}" type="presParOf" srcId="{6FBCC9BE-6FB1-414E-8A25-87DD6FBE39BA}" destId="{8150DE5D-3E95-4FB7-9ABC-6199822DF808}" srcOrd="0" destOrd="0" presId="urn:microsoft.com/office/officeart/2009/3/layout/StepUpProcess"/>
    <dgm:cxn modelId="{C72E6723-32C2-4DC7-9484-0F0449C5E71C}" type="presParOf" srcId="{6FBCC9BE-6FB1-414E-8A25-87DD6FBE39BA}" destId="{665BD48B-55DA-41D8-A8C8-57FA83F0D1EA}" srcOrd="1" destOrd="0" presId="urn:microsoft.com/office/officeart/2009/3/layout/StepUpProcess"/>
    <dgm:cxn modelId="{B02DDB23-06B8-4290-BCAD-B88BECA332CC}" type="presParOf" srcId="{6FBCC9BE-6FB1-414E-8A25-87DD6FBE39BA}" destId="{879FEE68-6276-4D24-A0B8-05D178EC51A8}" srcOrd="2" destOrd="0" presId="urn:microsoft.com/office/officeart/2009/3/layout/StepUpProcess"/>
    <dgm:cxn modelId="{595DB639-C3DA-4244-82ED-141523EF9391}" type="presParOf" srcId="{A6D5314D-AC1B-43BB-A1E5-FDFB865C42AD}" destId="{042A654E-28C3-44D5-8A94-1628B6FD973E}" srcOrd="3" destOrd="0" presId="urn:microsoft.com/office/officeart/2009/3/layout/StepUpProcess"/>
    <dgm:cxn modelId="{F29C3C40-5ABA-4066-8CA0-D9DAB12C759E}" type="presParOf" srcId="{042A654E-28C3-44D5-8A94-1628B6FD973E}" destId="{7C15A646-59F1-4BF0-A227-239AABEF50F3}" srcOrd="0" destOrd="0" presId="urn:microsoft.com/office/officeart/2009/3/layout/StepUpProcess"/>
    <dgm:cxn modelId="{2DDF0135-B65F-41B5-B29C-E7F4C824A472}" type="presParOf" srcId="{A6D5314D-AC1B-43BB-A1E5-FDFB865C42AD}" destId="{B0899D71-0018-44CA-8813-80B790E03636}" srcOrd="4" destOrd="0" presId="urn:microsoft.com/office/officeart/2009/3/layout/StepUpProcess"/>
    <dgm:cxn modelId="{D4B0C6FA-59BA-464F-ABB0-70CEF1103D68}" type="presParOf" srcId="{B0899D71-0018-44CA-8813-80B790E03636}" destId="{E9C28077-7853-482C-A8DD-AECE1A23424C}" srcOrd="0" destOrd="0" presId="urn:microsoft.com/office/officeart/2009/3/layout/StepUpProcess"/>
    <dgm:cxn modelId="{526B22B7-7216-40B7-A8D7-01F84B5BE0F4}" type="presParOf" srcId="{B0899D71-0018-44CA-8813-80B790E03636}" destId="{17908EC6-8B4E-40F5-9C0D-DD361120EAE0}" srcOrd="1" destOrd="0" presId="urn:microsoft.com/office/officeart/2009/3/layout/StepUpProcess"/>
    <dgm:cxn modelId="{1A555AE0-6115-4B1D-8A9B-F2B225C0D8B2}" type="presParOf" srcId="{B0899D71-0018-44CA-8813-80B790E03636}" destId="{43685B19-194C-49FF-ABA9-67C7F34C6B2B}" srcOrd="2" destOrd="0" presId="urn:microsoft.com/office/officeart/2009/3/layout/StepUpProcess"/>
    <dgm:cxn modelId="{6281EE57-395A-4C30-A072-051B9DFF0DE7}" type="presParOf" srcId="{A6D5314D-AC1B-43BB-A1E5-FDFB865C42AD}" destId="{D141BBB5-5993-4814-8753-01222BD04E5D}" srcOrd="5" destOrd="0" presId="urn:microsoft.com/office/officeart/2009/3/layout/StepUpProcess"/>
    <dgm:cxn modelId="{00234A2D-BB8F-4FEC-8584-A3363ECCE43D}" type="presParOf" srcId="{D141BBB5-5993-4814-8753-01222BD04E5D}" destId="{BCD51B55-299D-469B-A50F-B9B3792298AE}" srcOrd="0" destOrd="0" presId="urn:microsoft.com/office/officeart/2009/3/layout/StepUpProcess"/>
    <dgm:cxn modelId="{A021821E-5D4D-4052-98F2-76CDA9385522}" type="presParOf" srcId="{A6D5314D-AC1B-43BB-A1E5-FDFB865C42AD}" destId="{BAB7451D-A21B-4D64-93F9-061EAF8D8A65}" srcOrd="6" destOrd="0" presId="urn:microsoft.com/office/officeart/2009/3/layout/StepUpProcess"/>
    <dgm:cxn modelId="{F1D4E27C-5796-4994-9655-201EA5F75F72}" type="presParOf" srcId="{BAB7451D-A21B-4D64-93F9-061EAF8D8A65}" destId="{BC8F3126-67D6-4FD2-9A08-99A9CEA6FEDC}" srcOrd="0" destOrd="0" presId="urn:microsoft.com/office/officeart/2009/3/layout/StepUpProcess"/>
    <dgm:cxn modelId="{F1A82921-8043-49C0-8EE7-B925020CC89A}" type="presParOf" srcId="{BAB7451D-A21B-4D64-93F9-061EAF8D8A65}" destId="{02B1FE6D-DC32-48AE-8B54-80531D2A763E}" srcOrd="1" destOrd="0" presId="urn:microsoft.com/office/officeart/2009/3/layout/StepUpProcess"/>
    <dgm:cxn modelId="{136C3019-87D1-40D0-A353-F6CCBAF10463}" type="presParOf" srcId="{BAB7451D-A21B-4D64-93F9-061EAF8D8A65}" destId="{A61602D1-46FA-43E9-BFDE-1228EC202C89}" srcOrd="2" destOrd="0" presId="urn:microsoft.com/office/officeart/2009/3/layout/StepUpProcess"/>
    <dgm:cxn modelId="{D0F11845-A8EA-4083-94D6-1FA61658CF1C}" type="presParOf" srcId="{A6D5314D-AC1B-43BB-A1E5-FDFB865C42AD}" destId="{E9926A36-2D77-428D-9692-847541DF9C9D}" srcOrd="7" destOrd="0" presId="urn:microsoft.com/office/officeart/2009/3/layout/StepUpProcess"/>
    <dgm:cxn modelId="{EC8E4563-128B-4E79-B09D-37C41458C6A4}" type="presParOf" srcId="{E9926A36-2D77-428D-9692-847541DF9C9D}" destId="{2A087E06-E817-40F7-B416-2C730DF448D1}" srcOrd="0" destOrd="0" presId="urn:microsoft.com/office/officeart/2009/3/layout/StepUpProcess"/>
    <dgm:cxn modelId="{BE87E09A-7B70-4282-B3C8-E20E4C642684}" type="presParOf" srcId="{A6D5314D-AC1B-43BB-A1E5-FDFB865C42AD}" destId="{3D6D3837-EF8B-4E40-829F-A463F8FB5345}" srcOrd="8" destOrd="0" presId="urn:microsoft.com/office/officeart/2009/3/layout/StepUpProcess"/>
    <dgm:cxn modelId="{4F3C5B66-E225-489C-A56A-D639D8B7446A}" type="presParOf" srcId="{3D6D3837-EF8B-4E40-829F-A463F8FB5345}" destId="{335926CF-F289-4539-B025-B0D0D83442CD}" srcOrd="0" destOrd="0" presId="urn:microsoft.com/office/officeart/2009/3/layout/StepUpProcess"/>
    <dgm:cxn modelId="{3E0FB93E-F629-4CC2-B4E6-E3D9C5FE7C14}" type="presParOf" srcId="{3D6D3837-EF8B-4E40-829F-A463F8FB5345}" destId="{D0883FB2-F1FC-43F8-B8CF-AB51D478B0E7}" srcOrd="1" destOrd="0" presId="urn:microsoft.com/office/officeart/2009/3/layout/StepUp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2A50C1-5EA4-4EA3-B01F-43EB6E78DA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AFB55D08-8E0C-40A4-97DC-C6255D2E5D0F}">
      <dgm:prSet phldrT="[Text]" custT="1"/>
      <dgm:spPr/>
      <dgm:t>
        <a:bodyPr/>
        <a:lstStyle/>
        <a:p>
          <a:r>
            <a:rPr lang="en-US" sz="1800" dirty="0">
              <a:latin typeface="Times New Roman" panose="02020603050405020304" pitchFamily="18" charset="0"/>
              <a:cs typeface="Times New Roman" panose="02020603050405020304" pitchFamily="18" charset="0"/>
            </a:rPr>
            <a:t>Only dilated and non-dilated patients were considered </a:t>
          </a:r>
          <a:endParaRPr lang="en-IN" sz="1800" dirty="0">
            <a:latin typeface="Times New Roman" panose="02020603050405020304" pitchFamily="18" charset="0"/>
            <a:cs typeface="Times New Roman" panose="02020603050405020304" pitchFamily="18" charset="0"/>
          </a:endParaRPr>
        </a:p>
      </dgm:t>
    </dgm:pt>
    <dgm:pt modelId="{578534CD-D048-4441-8373-C2D4920ACE19}" cxnId="{2E7E8412-254F-4A42-AC48-A9765B3C7FE7}" type="parTrans">
      <dgm:prSet/>
      <dgm:spPr/>
      <dgm:t>
        <a:bodyPr/>
        <a:lstStyle/>
        <a:p>
          <a:endParaRPr lang="en-IN" sz="1800"/>
        </a:p>
      </dgm:t>
    </dgm:pt>
    <dgm:pt modelId="{2E460679-3829-40E1-AD38-F9F89A54DFD6}" cxnId="{2E7E8412-254F-4A42-AC48-A9765B3C7FE7}" type="sibTrans">
      <dgm:prSet/>
      <dgm:spPr/>
      <dgm:t>
        <a:bodyPr/>
        <a:lstStyle/>
        <a:p>
          <a:endParaRPr lang="en-IN" sz="1800"/>
        </a:p>
      </dgm:t>
    </dgm:pt>
    <dgm:pt modelId="{ECCC6325-4D58-40C3-B666-9075FB4E516D}">
      <dgm:prSet custT="1"/>
      <dgm:spPr/>
      <dgm:t>
        <a:bodyPr/>
        <a:lstStyle/>
        <a:p>
          <a:r>
            <a:rPr lang="en-US" sz="1800" dirty="0">
              <a:latin typeface="Times New Roman" panose="02020603050405020304" pitchFamily="18" charset="0"/>
              <a:cs typeface="Times New Roman" panose="02020603050405020304" pitchFamily="18" charset="0"/>
            </a:rPr>
            <a:t>The study time period was only three months.</a:t>
          </a:r>
        </a:p>
      </dgm:t>
    </dgm:pt>
    <dgm:pt modelId="{A079EC76-5310-4B62-A92B-78D6AB7C0328}" cxnId="{4D7E7D9C-CC05-4AD0-894B-FB6A6B92C1C5}" type="parTrans">
      <dgm:prSet/>
      <dgm:spPr/>
      <dgm:t>
        <a:bodyPr/>
        <a:lstStyle/>
        <a:p>
          <a:endParaRPr lang="en-IN" sz="1800"/>
        </a:p>
      </dgm:t>
    </dgm:pt>
    <dgm:pt modelId="{A749DD36-CE34-4A50-955C-49E4B728BB64}" cxnId="{4D7E7D9C-CC05-4AD0-894B-FB6A6B92C1C5}" type="sibTrans">
      <dgm:prSet/>
      <dgm:spPr/>
      <dgm:t>
        <a:bodyPr/>
        <a:lstStyle/>
        <a:p>
          <a:endParaRPr lang="en-IN" sz="1800"/>
        </a:p>
      </dgm:t>
    </dgm:pt>
    <dgm:pt modelId="{4CAB1A81-6FC3-41F2-B37D-93E15A2EAB5A}">
      <dgm:prSet custT="1"/>
      <dgm:spPr/>
      <dgm:t>
        <a:bodyPr/>
        <a:lstStyle/>
        <a:p>
          <a:r>
            <a:rPr lang="en-US" sz="1800" dirty="0">
              <a:latin typeface="Times New Roman" panose="02020603050405020304" pitchFamily="18" charset="0"/>
              <a:cs typeface="Times New Roman" panose="02020603050405020304" pitchFamily="18" charset="0"/>
            </a:rPr>
            <a:t>The study focuses only on the Out Patient Department (OPD) patients.</a:t>
          </a:r>
        </a:p>
      </dgm:t>
    </dgm:pt>
    <dgm:pt modelId="{DD18F86B-B904-4903-BF50-7E4101C0E5B4}" cxnId="{2BD180F1-FFA0-451D-B773-5598E3C2CB43}" type="parTrans">
      <dgm:prSet/>
      <dgm:spPr/>
      <dgm:t>
        <a:bodyPr/>
        <a:lstStyle/>
        <a:p>
          <a:endParaRPr lang="en-IN" sz="1800"/>
        </a:p>
      </dgm:t>
    </dgm:pt>
    <dgm:pt modelId="{3D9D513A-3602-44F7-9E76-2D81DFAA7CD4}" cxnId="{2BD180F1-FFA0-451D-B773-5598E3C2CB43}" type="sibTrans">
      <dgm:prSet/>
      <dgm:spPr/>
      <dgm:t>
        <a:bodyPr/>
        <a:lstStyle/>
        <a:p>
          <a:endParaRPr lang="en-IN" sz="1800"/>
        </a:p>
      </dgm:t>
    </dgm:pt>
    <dgm:pt modelId="{31D06573-537C-429F-B5E6-7446C5F710AE}" type="pres">
      <dgm:prSet presAssocID="{C32A50C1-5EA4-4EA3-B01F-43EB6E78DA67}" presName="linear" presStyleCnt="0">
        <dgm:presLayoutVars>
          <dgm:dir/>
          <dgm:animLvl val="lvl"/>
          <dgm:resizeHandles val="exact"/>
        </dgm:presLayoutVars>
      </dgm:prSet>
      <dgm:spPr/>
    </dgm:pt>
    <dgm:pt modelId="{ADB36346-C8DC-481F-BE9A-3D9D01285A0D}" type="pres">
      <dgm:prSet presAssocID="{AFB55D08-8E0C-40A4-97DC-C6255D2E5D0F}" presName="parentLin" presStyleCnt="0"/>
      <dgm:spPr/>
    </dgm:pt>
    <dgm:pt modelId="{86D22C7B-EB57-4099-8FA2-BE21364FBD59}" type="pres">
      <dgm:prSet presAssocID="{AFB55D08-8E0C-40A4-97DC-C6255D2E5D0F}" presName="parentLeftMargin" presStyleLbl="node1" presStyleIdx="0" presStyleCnt="3"/>
      <dgm:spPr/>
    </dgm:pt>
    <dgm:pt modelId="{86A1D537-4A29-4C92-A1E5-252455AC3362}" type="pres">
      <dgm:prSet presAssocID="{AFB55D08-8E0C-40A4-97DC-C6255D2E5D0F}" presName="parentText" presStyleLbl="node1" presStyleIdx="0" presStyleCnt="3">
        <dgm:presLayoutVars>
          <dgm:chMax val="0"/>
          <dgm:bulletEnabled val="1"/>
        </dgm:presLayoutVars>
      </dgm:prSet>
      <dgm:spPr/>
    </dgm:pt>
    <dgm:pt modelId="{5ABEAC74-0D24-45D3-BF3D-3A6B735B74DF}" type="pres">
      <dgm:prSet presAssocID="{AFB55D08-8E0C-40A4-97DC-C6255D2E5D0F}" presName="negativeSpace" presStyleCnt="0"/>
      <dgm:spPr/>
    </dgm:pt>
    <dgm:pt modelId="{6502A130-D81F-4B0F-88D7-1607CF4C5DC1}" type="pres">
      <dgm:prSet presAssocID="{AFB55D08-8E0C-40A4-97DC-C6255D2E5D0F}" presName="childText" presStyleLbl="conFgAcc1" presStyleIdx="0" presStyleCnt="3">
        <dgm:presLayoutVars>
          <dgm:bulletEnabled val="1"/>
        </dgm:presLayoutVars>
      </dgm:prSet>
      <dgm:spPr/>
    </dgm:pt>
    <dgm:pt modelId="{FBA1C189-82A5-48CB-B8D4-B8202ACF96D9}" type="pres">
      <dgm:prSet presAssocID="{2E460679-3829-40E1-AD38-F9F89A54DFD6}" presName="spaceBetweenRectangles" presStyleCnt="0"/>
      <dgm:spPr/>
    </dgm:pt>
    <dgm:pt modelId="{FB3D673C-D4E4-480E-A00B-6F72B677DB6F}" type="pres">
      <dgm:prSet presAssocID="{ECCC6325-4D58-40C3-B666-9075FB4E516D}" presName="parentLin" presStyleCnt="0"/>
      <dgm:spPr/>
    </dgm:pt>
    <dgm:pt modelId="{6341787E-6638-4D56-A788-AD5C4D1C0AB3}" type="pres">
      <dgm:prSet presAssocID="{ECCC6325-4D58-40C3-B666-9075FB4E516D}" presName="parentLeftMargin" presStyleLbl="node1" presStyleIdx="0" presStyleCnt="3"/>
      <dgm:spPr/>
    </dgm:pt>
    <dgm:pt modelId="{1399E00A-52B4-4EBA-BAD3-64752DF2BC54}" type="pres">
      <dgm:prSet presAssocID="{ECCC6325-4D58-40C3-B666-9075FB4E516D}" presName="parentText" presStyleLbl="node1" presStyleIdx="1" presStyleCnt="3">
        <dgm:presLayoutVars>
          <dgm:chMax val="0"/>
          <dgm:bulletEnabled val="1"/>
        </dgm:presLayoutVars>
      </dgm:prSet>
      <dgm:spPr/>
    </dgm:pt>
    <dgm:pt modelId="{C1A241EB-697A-44AC-A501-B25782D42098}" type="pres">
      <dgm:prSet presAssocID="{ECCC6325-4D58-40C3-B666-9075FB4E516D}" presName="negativeSpace" presStyleCnt="0"/>
      <dgm:spPr/>
    </dgm:pt>
    <dgm:pt modelId="{65D43664-E7CE-4008-BB4A-C8D76A413214}" type="pres">
      <dgm:prSet presAssocID="{ECCC6325-4D58-40C3-B666-9075FB4E516D}" presName="childText" presStyleLbl="conFgAcc1" presStyleIdx="1" presStyleCnt="3">
        <dgm:presLayoutVars>
          <dgm:bulletEnabled val="1"/>
        </dgm:presLayoutVars>
      </dgm:prSet>
      <dgm:spPr/>
    </dgm:pt>
    <dgm:pt modelId="{51B49BF0-0168-4E5E-8EFC-764089288EE1}" type="pres">
      <dgm:prSet presAssocID="{A749DD36-CE34-4A50-955C-49E4B728BB64}" presName="spaceBetweenRectangles" presStyleCnt="0"/>
      <dgm:spPr/>
    </dgm:pt>
    <dgm:pt modelId="{964F6511-03EA-4AF0-87F6-7A940AC901C0}" type="pres">
      <dgm:prSet presAssocID="{4CAB1A81-6FC3-41F2-B37D-93E15A2EAB5A}" presName="parentLin" presStyleCnt="0"/>
      <dgm:spPr/>
    </dgm:pt>
    <dgm:pt modelId="{C348CFDD-3E8D-4F0F-93DC-A91C75B8C2C4}" type="pres">
      <dgm:prSet presAssocID="{4CAB1A81-6FC3-41F2-B37D-93E15A2EAB5A}" presName="parentLeftMargin" presStyleLbl="node1" presStyleIdx="1" presStyleCnt="3"/>
      <dgm:spPr/>
    </dgm:pt>
    <dgm:pt modelId="{7922FC68-D015-4E74-A261-EBB61581055F}" type="pres">
      <dgm:prSet presAssocID="{4CAB1A81-6FC3-41F2-B37D-93E15A2EAB5A}" presName="parentText" presStyleLbl="node1" presStyleIdx="2" presStyleCnt="3">
        <dgm:presLayoutVars>
          <dgm:chMax val="0"/>
          <dgm:bulletEnabled val="1"/>
        </dgm:presLayoutVars>
      </dgm:prSet>
      <dgm:spPr/>
    </dgm:pt>
    <dgm:pt modelId="{E42D3A99-D4E1-45BA-8B5D-0F4B6B1DD65D}" type="pres">
      <dgm:prSet presAssocID="{4CAB1A81-6FC3-41F2-B37D-93E15A2EAB5A}" presName="negativeSpace" presStyleCnt="0"/>
      <dgm:spPr/>
    </dgm:pt>
    <dgm:pt modelId="{F2AAF9C3-F1EE-4A15-8031-FE726C0061A9}" type="pres">
      <dgm:prSet presAssocID="{4CAB1A81-6FC3-41F2-B37D-93E15A2EAB5A}" presName="childText" presStyleLbl="conFgAcc1" presStyleIdx="2" presStyleCnt="3">
        <dgm:presLayoutVars>
          <dgm:bulletEnabled val="1"/>
        </dgm:presLayoutVars>
      </dgm:prSet>
      <dgm:spPr/>
    </dgm:pt>
  </dgm:ptLst>
  <dgm:cxnLst>
    <dgm:cxn modelId="{500AAE03-2875-4C69-B565-A14B1B106FE4}" type="presOf" srcId="{4CAB1A81-6FC3-41F2-B37D-93E15A2EAB5A}" destId="{C348CFDD-3E8D-4F0F-93DC-A91C75B8C2C4}" srcOrd="0" destOrd="0" presId="urn:microsoft.com/office/officeart/2005/8/layout/list1"/>
    <dgm:cxn modelId="{2E7E8412-254F-4A42-AC48-A9765B3C7FE7}" srcId="{C32A50C1-5EA4-4EA3-B01F-43EB6E78DA67}" destId="{AFB55D08-8E0C-40A4-97DC-C6255D2E5D0F}" srcOrd="0" destOrd="0" parTransId="{578534CD-D048-4441-8373-C2D4920ACE19}" sibTransId="{2E460679-3829-40E1-AD38-F9F89A54DFD6}"/>
    <dgm:cxn modelId="{94A50D22-57D9-45CB-8FB6-6110729AE485}" type="presOf" srcId="{AFB55D08-8E0C-40A4-97DC-C6255D2E5D0F}" destId="{86A1D537-4A29-4C92-A1E5-252455AC3362}" srcOrd="1" destOrd="0" presId="urn:microsoft.com/office/officeart/2005/8/layout/list1"/>
    <dgm:cxn modelId="{F5CFD126-5416-48C1-9BDE-582CCFCAC8C0}" type="presOf" srcId="{4CAB1A81-6FC3-41F2-B37D-93E15A2EAB5A}" destId="{7922FC68-D015-4E74-A261-EBB61581055F}" srcOrd="1" destOrd="0" presId="urn:microsoft.com/office/officeart/2005/8/layout/list1"/>
    <dgm:cxn modelId="{49AE7459-EDC6-4A18-8FE1-6F61676AE4BE}" type="presOf" srcId="{AFB55D08-8E0C-40A4-97DC-C6255D2E5D0F}" destId="{86D22C7B-EB57-4099-8FA2-BE21364FBD59}" srcOrd="0" destOrd="0" presId="urn:microsoft.com/office/officeart/2005/8/layout/list1"/>
    <dgm:cxn modelId="{9E57B790-EDFD-40BD-9E1B-5714EB93F3D1}" type="presOf" srcId="{ECCC6325-4D58-40C3-B666-9075FB4E516D}" destId="{1399E00A-52B4-4EBA-BAD3-64752DF2BC54}" srcOrd="1" destOrd="0" presId="urn:microsoft.com/office/officeart/2005/8/layout/list1"/>
    <dgm:cxn modelId="{4D7E7D9C-CC05-4AD0-894B-FB6A6B92C1C5}" srcId="{C32A50C1-5EA4-4EA3-B01F-43EB6E78DA67}" destId="{ECCC6325-4D58-40C3-B666-9075FB4E516D}" srcOrd="1" destOrd="0" parTransId="{A079EC76-5310-4B62-A92B-78D6AB7C0328}" sibTransId="{A749DD36-CE34-4A50-955C-49E4B728BB64}"/>
    <dgm:cxn modelId="{33870FB8-C51E-45AD-B9D5-4B88EBF6E155}" type="presOf" srcId="{ECCC6325-4D58-40C3-B666-9075FB4E516D}" destId="{6341787E-6638-4D56-A788-AD5C4D1C0AB3}" srcOrd="0" destOrd="0" presId="urn:microsoft.com/office/officeart/2005/8/layout/list1"/>
    <dgm:cxn modelId="{1F5166C4-4853-43BE-B242-44145BD0797E}" type="presOf" srcId="{C32A50C1-5EA4-4EA3-B01F-43EB6E78DA67}" destId="{31D06573-537C-429F-B5E6-7446C5F710AE}" srcOrd="0" destOrd="0" presId="urn:microsoft.com/office/officeart/2005/8/layout/list1"/>
    <dgm:cxn modelId="{2BD180F1-FFA0-451D-B773-5598E3C2CB43}" srcId="{C32A50C1-5EA4-4EA3-B01F-43EB6E78DA67}" destId="{4CAB1A81-6FC3-41F2-B37D-93E15A2EAB5A}" srcOrd="2" destOrd="0" parTransId="{DD18F86B-B904-4903-BF50-7E4101C0E5B4}" sibTransId="{3D9D513A-3602-44F7-9E76-2D81DFAA7CD4}"/>
    <dgm:cxn modelId="{A48C877D-BFD2-4928-A7EE-41D3CDE89470}" type="presParOf" srcId="{31D06573-537C-429F-B5E6-7446C5F710AE}" destId="{ADB36346-C8DC-481F-BE9A-3D9D01285A0D}" srcOrd="0" destOrd="0" presId="urn:microsoft.com/office/officeart/2005/8/layout/list1"/>
    <dgm:cxn modelId="{FE722492-E19B-4572-BF1A-6735FD335971}" type="presParOf" srcId="{ADB36346-C8DC-481F-BE9A-3D9D01285A0D}" destId="{86D22C7B-EB57-4099-8FA2-BE21364FBD59}" srcOrd="0" destOrd="0" presId="urn:microsoft.com/office/officeart/2005/8/layout/list1"/>
    <dgm:cxn modelId="{FA3868ED-D07E-44F0-91E8-23DC412E65B8}" type="presParOf" srcId="{ADB36346-C8DC-481F-BE9A-3D9D01285A0D}" destId="{86A1D537-4A29-4C92-A1E5-252455AC3362}" srcOrd="1" destOrd="0" presId="urn:microsoft.com/office/officeart/2005/8/layout/list1"/>
    <dgm:cxn modelId="{CDB287BE-95A2-4A42-B44A-A74AED235857}" type="presParOf" srcId="{31D06573-537C-429F-B5E6-7446C5F710AE}" destId="{5ABEAC74-0D24-45D3-BF3D-3A6B735B74DF}" srcOrd="1" destOrd="0" presId="urn:microsoft.com/office/officeart/2005/8/layout/list1"/>
    <dgm:cxn modelId="{7E8EE0EB-6D3D-4A30-BC17-0687E8F9F1DE}" type="presParOf" srcId="{31D06573-537C-429F-B5E6-7446C5F710AE}" destId="{6502A130-D81F-4B0F-88D7-1607CF4C5DC1}" srcOrd="2" destOrd="0" presId="urn:microsoft.com/office/officeart/2005/8/layout/list1"/>
    <dgm:cxn modelId="{01BF73CC-524E-4194-BE83-4CB5DBBCA41A}" type="presParOf" srcId="{31D06573-537C-429F-B5E6-7446C5F710AE}" destId="{FBA1C189-82A5-48CB-B8D4-B8202ACF96D9}" srcOrd="3" destOrd="0" presId="urn:microsoft.com/office/officeart/2005/8/layout/list1"/>
    <dgm:cxn modelId="{72CD38E7-184D-4CF6-9A80-F08FF8C099C2}" type="presParOf" srcId="{31D06573-537C-429F-B5E6-7446C5F710AE}" destId="{FB3D673C-D4E4-480E-A00B-6F72B677DB6F}" srcOrd="4" destOrd="0" presId="urn:microsoft.com/office/officeart/2005/8/layout/list1"/>
    <dgm:cxn modelId="{43A33BC2-6E70-4A04-8ECD-47801646D5CE}" type="presParOf" srcId="{FB3D673C-D4E4-480E-A00B-6F72B677DB6F}" destId="{6341787E-6638-4D56-A788-AD5C4D1C0AB3}" srcOrd="0" destOrd="0" presId="urn:microsoft.com/office/officeart/2005/8/layout/list1"/>
    <dgm:cxn modelId="{498442DA-894B-4638-90FC-4225D6D39D32}" type="presParOf" srcId="{FB3D673C-D4E4-480E-A00B-6F72B677DB6F}" destId="{1399E00A-52B4-4EBA-BAD3-64752DF2BC54}" srcOrd="1" destOrd="0" presId="urn:microsoft.com/office/officeart/2005/8/layout/list1"/>
    <dgm:cxn modelId="{E10AFEF9-81D3-4DC6-95E3-1412912F0B51}" type="presParOf" srcId="{31D06573-537C-429F-B5E6-7446C5F710AE}" destId="{C1A241EB-697A-44AC-A501-B25782D42098}" srcOrd="5" destOrd="0" presId="urn:microsoft.com/office/officeart/2005/8/layout/list1"/>
    <dgm:cxn modelId="{C876D26C-8A30-47A4-8B00-BB3036E3FFEC}" type="presParOf" srcId="{31D06573-537C-429F-B5E6-7446C5F710AE}" destId="{65D43664-E7CE-4008-BB4A-C8D76A413214}" srcOrd="6" destOrd="0" presId="urn:microsoft.com/office/officeart/2005/8/layout/list1"/>
    <dgm:cxn modelId="{E28E6E48-2B20-4CEA-B181-B23C6FF9A5F7}" type="presParOf" srcId="{31D06573-537C-429F-B5E6-7446C5F710AE}" destId="{51B49BF0-0168-4E5E-8EFC-764089288EE1}" srcOrd="7" destOrd="0" presId="urn:microsoft.com/office/officeart/2005/8/layout/list1"/>
    <dgm:cxn modelId="{BE854A9B-017B-4C7B-9A1F-2050AC672184}" type="presParOf" srcId="{31D06573-537C-429F-B5E6-7446C5F710AE}" destId="{964F6511-03EA-4AF0-87F6-7A940AC901C0}" srcOrd="8" destOrd="0" presId="urn:microsoft.com/office/officeart/2005/8/layout/list1"/>
    <dgm:cxn modelId="{F56C896B-6269-42B5-A242-0B425B25358F}" type="presParOf" srcId="{964F6511-03EA-4AF0-87F6-7A940AC901C0}" destId="{C348CFDD-3E8D-4F0F-93DC-A91C75B8C2C4}" srcOrd="0" destOrd="0" presId="urn:microsoft.com/office/officeart/2005/8/layout/list1"/>
    <dgm:cxn modelId="{6D9DAC21-BF33-4430-85A4-23A941EBDFA6}" type="presParOf" srcId="{964F6511-03EA-4AF0-87F6-7A940AC901C0}" destId="{7922FC68-D015-4E74-A261-EBB61581055F}" srcOrd="1" destOrd="0" presId="urn:microsoft.com/office/officeart/2005/8/layout/list1"/>
    <dgm:cxn modelId="{4FA1E3BB-4C86-4A21-8EA7-C579D38A8D23}" type="presParOf" srcId="{31D06573-537C-429F-B5E6-7446C5F710AE}" destId="{E42D3A99-D4E1-45BA-8B5D-0F4B6B1DD65D}" srcOrd="9" destOrd="0" presId="urn:microsoft.com/office/officeart/2005/8/layout/list1"/>
    <dgm:cxn modelId="{1F1756DE-0F0F-4120-8523-254F55C9C8D8}" type="presParOf" srcId="{31D06573-537C-429F-B5E6-7446C5F710AE}" destId="{F2AAF9C3-F1EE-4A15-8031-FE726C0061A9}" srcOrd="1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058400" cy="4022725"/>
        <a:chOff x="0" y="0"/>
        <a:chExt cx="10058400" cy="4022725"/>
      </a:xfrm>
    </dsp:grpSpPr>
    <dsp:sp modelId="{6CFCA67A-0660-4AE1-8A79-F5A2D4AD7DF8}">
      <dsp:nvSpPr>
        <dsp:cNvPr id="3" name="L-Shape 2"/>
        <dsp:cNvSpPr/>
      </dsp:nvSpPr>
      <dsp:spPr bwMode="white">
        <a:xfrm rot="5400000">
          <a:off x="229651" y="2528109"/>
          <a:ext cx="691744" cy="1151047"/>
        </a:xfrm>
        <a:prstGeom prst="corner">
          <a:avLst>
            <a:gd name="adj1" fmla="val 16120"/>
            <a:gd name="adj2" fmla="val 16110"/>
          </a:avLst>
        </a:prstGeom>
      </dsp:spPr>
      <dsp:style>
        <a:lnRef idx="2">
          <a:schemeClr val="accent1">
            <a:shade val="50000"/>
            <a:hueOff val="0"/>
            <a:satOff val="0"/>
            <a:lumOff val="0"/>
            <a:alpha val="100000"/>
          </a:schemeClr>
        </a:lnRef>
        <a:fillRef idx="1">
          <a:schemeClr val="accent1">
            <a:shade val="50000"/>
            <a:hueOff val="0"/>
            <a:satOff val="0"/>
            <a:lumOff val="0"/>
            <a:alpha val="100000"/>
          </a:schemeClr>
        </a:fillRef>
        <a:effectRef idx="0">
          <a:scrgbClr r="0" g="0" b="0"/>
        </a:effectRef>
        <a:fontRef idx="minor">
          <a:schemeClr val="lt1"/>
        </a:fontRef>
      </dsp:style>
      <dsp:txXfrm rot="5400000">
        <a:off x="229651" y="2528109"/>
        <a:ext cx="691744" cy="1151047"/>
      </dsp:txXfrm>
    </dsp:sp>
    <dsp:sp modelId="{ABBFB4A5-CCDA-40D2-A802-7215FA6436D2}">
      <dsp:nvSpPr>
        <dsp:cNvPr id="4" name="Rectangles 3"/>
        <dsp:cNvSpPr/>
      </dsp:nvSpPr>
      <dsp:spPr bwMode="white">
        <a:xfrm>
          <a:off x="114182" y="2872024"/>
          <a:ext cx="1039172" cy="910895"/>
        </a:xfrm>
        <a:prstGeom prst="rect">
          <a:avLst/>
        </a:prstGeom>
        <a:solidFill>
          <a:schemeClr val="accent4"/>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(A) </a:t>
          </a:r>
          <a:r>
            <a:rPr lang="en-IN" sz="2000">
              <a:solidFill>
                <a:schemeClr val="tx1"/>
              </a:solidFill>
            </a:rPr>
            <a:t>Patient check-in</a:t>
          </a:r>
          <a:endParaRPr lang="en-IN" sz="2000" dirty="0">
            <a:solidFill>
              <a:schemeClr val="tx1"/>
            </a:solidFill>
          </a:endParaRPr>
        </a:p>
      </dsp:txBody>
      <dsp:txXfrm>
        <a:off x="114182" y="2872024"/>
        <a:ext cx="1039172" cy="910895"/>
      </dsp:txXfrm>
    </dsp:sp>
    <dsp:sp modelId="{B7322B31-B7D3-412B-8F77-079CF30834E1}">
      <dsp:nvSpPr>
        <dsp:cNvPr id="5" name="Isosceles Triangle 4"/>
        <dsp:cNvSpPr/>
      </dsp:nvSpPr>
      <dsp:spPr bwMode="white">
        <a:xfrm>
          <a:off x="957284" y="2443368"/>
          <a:ext cx="196070" cy="196070"/>
        </a:xfrm>
        <a:prstGeom prst="triangle">
          <a:avLst>
            <a:gd name="adj" fmla="val 100000"/>
          </a:avLst>
        </a:prstGeom>
      </dsp:spPr>
      <dsp:style>
        <a:lnRef idx="2">
          <a:schemeClr val="accent1">
            <a:shade val="50000"/>
            <a:hueOff val="-96000"/>
            <a:satOff val="-2666"/>
            <a:lumOff val="6379"/>
            <a:alpha val="100000"/>
          </a:schemeClr>
        </a:lnRef>
        <a:fillRef idx="1">
          <a:schemeClr val="accent1">
            <a:shade val="50000"/>
            <a:hueOff val="-96000"/>
            <a:satOff val="-2666"/>
            <a:lumOff val="6379"/>
            <a:alpha val="100000"/>
          </a:schemeClr>
        </a:fillRef>
        <a:effectRef idx="0">
          <a:scrgbClr r="0" g="0" b="0"/>
        </a:effectRef>
        <a:fontRef idx="minor">
          <a:schemeClr val="lt1"/>
        </a:fontRef>
      </dsp:style>
      <dsp:txXfrm>
        <a:off x="957284" y="2443368"/>
        <a:ext cx="196070" cy="196070"/>
      </dsp:txXfrm>
    </dsp:sp>
    <dsp:sp modelId="{48E1A3AC-0D3D-43E7-8F4B-0DA4901EA9C8}">
      <dsp:nvSpPr>
        <dsp:cNvPr id="6" name="L-Shape 5"/>
        <dsp:cNvSpPr/>
      </dsp:nvSpPr>
      <dsp:spPr bwMode="white">
        <a:xfrm rot="5400000">
          <a:off x="1501801" y="2213315"/>
          <a:ext cx="691744" cy="1151047"/>
        </a:xfrm>
        <a:prstGeom prst="corner">
          <a:avLst>
            <a:gd name="adj1" fmla="val 16120"/>
            <a:gd name="adj2" fmla="val 16110"/>
          </a:avLst>
        </a:prstGeom>
      </dsp:spPr>
      <dsp:style>
        <a:lnRef idx="2">
          <a:schemeClr val="accent1">
            <a:shade val="50000"/>
            <a:hueOff val="-192000"/>
            <a:satOff val="-5332"/>
            <a:lumOff val="12758"/>
            <a:alpha val="100000"/>
          </a:schemeClr>
        </a:lnRef>
        <a:fillRef idx="1">
          <a:schemeClr val="accent1">
            <a:shade val="50000"/>
            <a:hueOff val="-192000"/>
            <a:satOff val="-5332"/>
            <a:lumOff val="12758"/>
            <a:alpha val="100000"/>
          </a:schemeClr>
        </a:fillRef>
        <a:effectRef idx="0">
          <a:scrgbClr r="0" g="0" b="0"/>
        </a:effectRef>
        <a:fontRef idx="minor">
          <a:schemeClr val="lt1"/>
        </a:fontRef>
      </dsp:style>
      <dsp:txXfrm rot="5400000">
        <a:off x="1501801" y="2213315"/>
        <a:ext cx="691744" cy="1151047"/>
      </dsp:txXfrm>
    </dsp:sp>
    <dsp:sp modelId="{1ABD4984-FBDD-4E11-8B6E-8C6C89D726F6}">
      <dsp:nvSpPr>
        <dsp:cNvPr id="7" name="Rectangles 6"/>
        <dsp:cNvSpPr/>
      </dsp:nvSpPr>
      <dsp:spPr bwMode="white">
        <a:xfrm>
          <a:off x="1386331" y="2557230"/>
          <a:ext cx="1039172" cy="910895"/>
        </a:xfrm>
        <a:prstGeom prst="rect">
          <a:avLst/>
        </a:prstGeom>
        <a:solidFill>
          <a:schemeClr val="accent3"/>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(B) Initial examination</a:t>
          </a:r>
          <a:endParaRPr>
            <a:solidFill>
              <a:schemeClr val="tx1"/>
            </a:solidFill>
          </a:endParaRPr>
        </a:p>
      </dsp:txBody>
      <dsp:txXfrm>
        <a:off x="1386331" y="2557230"/>
        <a:ext cx="1039172" cy="910895"/>
      </dsp:txXfrm>
    </dsp:sp>
    <dsp:sp modelId="{5ACAA24E-D560-4C1D-8D48-17AC90495D22}">
      <dsp:nvSpPr>
        <dsp:cNvPr id="8" name="Isosceles Triangle 7"/>
        <dsp:cNvSpPr/>
      </dsp:nvSpPr>
      <dsp:spPr bwMode="white">
        <a:xfrm>
          <a:off x="2229433" y="2128573"/>
          <a:ext cx="196070" cy="196070"/>
        </a:xfrm>
        <a:prstGeom prst="triangle">
          <a:avLst>
            <a:gd name="adj" fmla="val 100000"/>
          </a:avLst>
        </a:prstGeom>
      </dsp:spPr>
      <dsp:style>
        <a:lnRef idx="2">
          <a:schemeClr val="accent1">
            <a:shade val="50000"/>
            <a:hueOff val="-288000"/>
            <a:satOff val="-7999"/>
            <a:lumOff val="19137"/>
            <a:alpha val="100000"/>
          </a:schemeClr>
        </a:lnRef>
        <a:fillRef idx="1">
          <a:schemeClr val="accent1">
            <a:shade val="50000"/>
            <a:hueOff val="-288000"/>
            <a:satOff val="-7999"/>
            <a:lumOff val="19137"/>
            <a:alpha val="100000"/>
          </a:schemeClr>
        </a:fillRef>
        <a:effectRef idx="0">
          <a:scrgbClr r="0" g="0" b="0"/>
        </a:effectRef>
        <a:fontRef idx="minor">
          <a:schemeClr val="lt1"/>
        </a:fontRef>
      </dsp:style>
      <dsp:txXfrm>
        <a:off x="2229433" y="2128573"/>
        <a:ext cx="196070" cy="196070"/>
      </dsp:txXfrm>
    </dsp:sp>
    <dsp:sp modelId="{20414D11-50A2-433E-BE3C-1D675D678195}">
      <dsp:nvSpPr>
        <dsp:cNvPr id="9" name="L-Shape 8"/>
        <dsp:cNvSpPr/>
      </dsp:nvSpPr>
      <dsp:spPr bwMode="white">
        <a:xfrm rot="5400000">
          <a:off x="2773950" y="1898520"/>
          <a:ext cx="691744" cy="1151047"/>
        </a:xfrm>
        <a:prstGeom prst="corner">
          <a:avLst>
            <a:gd name="adj1" fmla="val 16120"/>
            <a:gd name="adj2" fmla="val 16110"/>
          </a:avLst>
        </a:prstGeom>
      </dsp:spPr>
      <dsp:style>
        <a:lnRef idx="2">
          <a:schemeClr val="accent1">
            <a:shade val="50000"/>
            <a:hueOff val="-384000"/>
            <a:satOff val="-10666"/>
            <a:lumOff val="25516"/>
            <a:alpha val="100000"/>
          </a:schemeClr>
        </a:lnRef>
        <a:fillRef idx="1">
          <a:schemeClr val="accent1">
            <a:shade val="50000"/>
            <a:hueOff val="-384000"/>
            <a:satOff val="-10666"/>
            <a:lumOff val="25516"/>
            <a:alpha val="100000"/>
          </a:schemeClr>
        </a:fillRef>
        <a:effectRef idx="0">
          <a:scrgbClr r="0" g="0" b="0"/>
        </a:effectRef>
        <a:fontRef idx="minor">
          <a:schemeClr val="lt1"/>
        </a:fontRef>
      </dsp:style>
      <dsp:txXfrm rot="5400000">
        <a:off x="2773950" y="1898520"/>
        <a:ext cx="691744" cy="1151047"/>
      </dsp:txXfrm>
    </dsp:sp>
    <dsp:sp modelId="{833DA1C8-3B1F-425A-B5FF-D8DED98C3838}">
      <dsp:nvSpPr>
        <dsp:cNvPr id="10" name="Rectangles 9"/>
        <dsp:cNvSpPr/>
      </dsp:nvSpPr>
      <dsp:spPr bwMode="white">
        <a:xfrm>
          <a:off x="2658481" y="2242435"/>
          <a:ext cx="1039172" cy="910895"/>
        </a:xfrm>
        <a:prstGeom prst="rect">
          <a:avLst/>
        </a:prstGeom>
        <a:solidFill>
          <a:schemeClr val="accent4"/>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(C) Patient gets dilated</a:t>
          </a:r>
          <a:endParaRPr>
            <a:solidFill>
              <a:schemeClr val="tx1"/>
            </a:solidFill>
          </a:endParaRPr>
        </a:p>
      </dsp:txBody>
      <dsp:txXfrm>
        <a:off x="2658481" y="2242435"/>
        <a:ext cx="1039172" cy="910895"/>
      </dsp:txXfrm>
    </dsp:sp>
    <dsp:sp modelId="{273839D6-2F0B-496B-94B4-A80BFF3F8A0C}">
      <dsp:nvSpPr>
        <dsp:cNvPr id="11" name="Isosceles Triangle 10"/>
        <dsp:cNvSpPr/>
      </dsp:nvSpPr>
      <dsp:spPr bwMode="white">
        <a:xfrm>
          <a:off x="3501583" y="1813779"/>
          <a:ext cx="196070" cy="196070"/>
        </a:xfrm>
        <a:prstGeom prst="triangle">
          <a:avLst>
            <a:gd name="adj" fmla="val 100000"/>
          </a:avLst>
        </a:prstGeom>
      </dsp:spPr>
      <dsp:style>
        <a:lnRef idx="2">
          <a:schemeClr val="accent1">
            <a:shade val="50000"/>
            <a:hueOff val="-480000"/>
            <a:satOff val="-13332"/>
            <a:lumOff val="31895"/>
            <a:alpha val="100000"/>
          </a:schemeClr>
        </a:lnRef>
        <a:fillRef idx="1">
          <a:schemeClr val="accent1">
            <a:shade val="50000"/>
            <a:hueOff val="-480000"/>
            <a:satOff val="-13332"/>
            <a:lumOff val="31895"/>
            <a:alpha val="100000"/>
          </a:schemeClr>
        </a:fillRef>
        <a:effectRef idx="0">
          <a:scrgbClr r="0" g="0" b="0"/>
        </a:effectRef>
        <a:fontRef idx="minor">
          <a:schemeClr val="lt1"/>
        </a:fontRef>
      </dsp:style>
      <dsp:txXfrm>
        <a:off x="3501583" y="1813779"/>
        <a:ext cx="196070" cy="196070"/>
      </dsp:txXfrm>
    </dsp:sp>
    <dsp:sp modelId="{C9DFCE33-24E5-434A-A9D6-01F095F4595C}">
      <dsp:nvSpPr>
        <dsp:cNvPr id="12" name="L-Shape 11"/>
        <dsp:cNvSpPr/>
      </dsp:nvSpPr>
      <dsp:spPr bwMode="white">
        <a:xfrm rot="5400000">
          <a:off x="4046100" y="1583725"/>
          <a:ext cx="691744" cy="1151047"/>
        </a:xfrm>
        <a:prstGeom prst="corner">
          <a:avLst>
            <a:gd name="adj1" fmla="val 16120"/>
            <a:gd name="adj2" fmla="val 16110"/>
          </a:avLst>
        </a:prstGeom>
      </dsp:spPr>
      <dsp:style>
        <a:lnRef idx="2">
          <a:schemeClr val="accent1">
            <a:shade val="50000"/>
            <a:hueOff val="-576000"/>
            <a:satOff val="-15999"/>
            <a:lumOff val="38275"/>
            <a:alpha val="100000"/>
          </a:schemeClr>
        </a:lnRef>
        <a:fillRef idx="1">
          <a:schemeClr val="accent1">
            <a:shade val="50000"/>
            <a:hueOff val="-576000"/>
            <a:satOff val="-15999"/>
            <a:lumOff val="38275"/>
            <a:alpha val="100000"/>
          </a:schemeClr>
        </a:fillRef>
        <a:effectRef idx="0">
          <a:scrgbClr r="0" g="0" b="0"/>
        </a:effectRef>
        <a:fontRef idx="minor">
          <a:schemeClr val="lt1"/>
        </a:fontRef>
      </dsp:style>
      <dsp:txXfrm rot="5400000">
        <a:off x="4046100" y="1583725"/>
        <a:ext cx="691744" cy="1151047"/>
      </dsp:txXfrm>
    </dsp:sp>
    <dsp:sp modelId="{931D0412-A049-4D59-960E-0287C7AF0580}">
      <dsp:nvSpPr>
        <dsp:cNvPr id="13" name="Rectangles 12"/>
        <dsp:cNvSpPr/>
      </dsp:nvSpPr>
      <dsp:spPr bwMode="white">
        <a:xfrm>
          <a:off x="3930630" y="1927641"/>
          <a:ext cx="1039172" cy="910895"/>
        </a:xfrm>
        <a:prstGeom prst="rect">
          <a:avLst/>
        </a:prstGeom>
        <a:solidFill>
          <a:schemeClr val="accent6"/>
        </a:solidFill>
      </dsp:spPr>
      <dsp:style>
        <a:lnRef idx="0">
          <a:schemeClr val="dk1">
            <a:alpha val="0"/>
          </a:schemeClr>
        </a:lnRef>
        <a:fillRef idx="0">
          <a:schemeClr val="lt1">
            <a:alpha val="0"/>
          </a:schemeClr>
        </a:fillRef>
        <a:effectRef idx="0">
          <a:scrgbClr r="0" g="0" b="0"/>
        </a:effectRef>
        <a:fontRef idx="minor"/>
      </dsp:style>
      <dsp:txBody>
        <a:bodyPr vert="horz" wrap="square"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Drop-1</a:t>
          </a:r>
          <a:endParaRPr lang="en-IN" sz="2000" dirty="0">
            <a:solidFill>
              <a:schemeClr val="tx1"/>
            </a:solidFill>
          </a:endParaRPr>
        </a:p>
        <a:p>
          <a:pPr lvl="0">
            <a:lnSpc>
              <a:spcPct val="100000"/>
            </a:lnSpc>
            <a:spcBef>
              <a:spcPct val="0"/>
            </a:spcBef>
            <a:spcAft>
              <a:spcPct val="35000"/>
            </a:spcAft>
          </a:pPr>
          <a:endParaRPr sz="6500">
            <a:solidFill>
              <a:schemeClr val="tx1"/>
            </a:solidFill>
          </a:endParaRPr>
        </a:p>
      </dsp:txBody>
      <dsp:txXfrm>
        <a:off x="3930630" y="1927641"/>
        <a:ext cx="1039172" cy="910895"/>
      </dsp:txXfrm>
    </dsp:sp>
    <dsp:sp modelId="{2D13E075-9461-4F5B-81BC-AF4B439D197B}">
      <dsp:nvSpPr>
        <dsp:cNvPr id="14" name="Isosceles Triangle 13"/>
        <dsp:cNvSpPr/>
      </dsp:nvSpPr>
      <dsp:spPr bwMode="white">
        <a:xfrm>
          <a:off x="4773732" y="1498984"/>
          <a:ext cx="196070" cy="196070"/>
        </a:xfrm>
        <a:prstGeom prst="triangle">
          <a:avLst>
            <a:gd name="adj" fmla="val 100000"/>
          </a:avLst>
        </a:prstGeom>
      </dsp:spPr>
      <dsp:style>
        <a:lnRef idx="2">
          <a:schemeClr val="accent1">
            <a:shade val="50000"/>
            <a:hueOff val="-672000"/>
            <a:satOff val="-18666"/>
            <a:lumOff val="44654"/>
            <a:alpha val="100000"/>
          </a:schemeClr>
        </a:lnRef>
        <a:fillRef idx="1">
          <a:schemeClr val="accent1">
            <a:shade val="50000"/>
            <a:hueOff val="-672000"/>
            <a:satOff val="-18666"/>
            <a:lumOff val="44654"/>
            <a:alpha val="100000"/>
          </a:schemeClr>
        </a:fillRef>
        <a:effectRef idx="0">
          <a:scrgbClr r="0" g="0" b="0"/>
        </a:effectRef>
        <a:fontRef idx="minor">
          <a:schemeClr val="lt1"/>
        </a:fontRef>
      </dsp:style>
      <dsp:txXfrm>
        <a:off x="4773732" y="1498984"/>
        <a:ext cx="196070" cy="196070"/>
      </dsp:txXfrm>
    </dsp:sp>
    <dsp:sp modelId="{9EC4BF68-D963-4115-8FCD-1D03713D2BD6}">
      <dsp:nvSpPr>
        <dsp:cNvPr id="15" name="L-Shape 14"/>
        <dsp:cNvSpPr/>
      </dsp:nvSpPr>
      <dsp:spPr bwMode="white">
        <a:xfrm rot="5400000">
          <a:off x="5318249" y="1268931"/>
          <a:ext cx="691744" cy="1151047"/>
        </a:xfrm>
        <a:prstGeom prst="corner">
          <a:avLst>
            <a:gd name="adj1" fmla="val 16120"/>
            <a:gd name="adj2" fmla="val 16110"/>
          </a:avLst>
        </a:prstGeom>
      </dsp:spPr>
      <dsp:style>
        <a:lnRef idx="2">
          <a:schemeClr val="accent1">
            <a:tint val="55000"/>
            <a:hueOff val="48000"/>
            <a:satOff val="1333"/>
            <a:lumOff val="-3189"/>
            <a:alpha val="100000"/>
          </a:schemeClr>
        </a:lnRef>
        <a:fillRef idx="1">
          <a:schemeClr val="accent1">
            <a:tint val="55000"/>
            <a:hueOff val="48000"/>
            <a:satOff val="1333"/>
            <a:lumOff val="-3189"/>
            <a:alpha val="100000"/>
          </a:schemeClr>
        </a:fillRef>
        <a:effectRef idx="0">
          <a:scrgbClr r="0" g="0" b="0"/>
        </a:effectRef>
        <a:fontRef idx="minor">
          <a:schemeClr val="lt1"/>
        </a:fontRef>
      </dsp:style>
      <dsp:txXfrm rot="5400000">
        <a:off x="5318249" y="1268931"/>
        <a:ext cx="691744" cy="1151047"/>
      </dsp:txXfrm>
    </dsp:sp>
    <dsp:sp modelId="{ACB1EF79-ECFB-4A33-9260-C91E9B9ACCC8}">
      <dsp:nvSpPr>
        <dsp:cNvPr id="16" name="Rectangles 15"/>
        <dsp:cNvSpPr/>
      </dsp:nvSpPr>
      <dsp:spPr bwMode="white">
        <a:xfrm>
          <a:off x="5202780" y="1612846"/>
          <a:ext cx="1039172" cy="910895"/>
        </a:xfrm>
        <a:prstGeom prst="rect">
          <a:avLst/>
        </a:prstGeom>
        <a:solidFill>
          <a:srgbClr val="F2A276"/>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Drop-2</a:t>
          </a:r>
          <a:endParaRPr>
            <a:solidFill>
              <a:schemeClr val="tx1"/>
            </a:solidFill>
          </a:endParaRPr>
        </a:p>
      </dsp:txBody>
      <dsp:txXfrm>
        <a:off x="5202780" y="1612846"/>
        <a:ext cx="1039172" cy="910895"/>
      </dsp:txXfrm>
    </dsp:sp>
    <dsp:sp modelId="{62A74350-081E-4C6F-A22A-A6A3BE43C14E}">
      <dsp:nvSpPr>
        <dsp:cNvPr id="17" name="Isosceles Triangle 16"/>
        <dsp:cNvSpPr/>
      </dsp:nvSpPr>
      <dsp:spPr bwMode="white">
        <a:xfrm>
          <a:off x="6045882" y="1184189"/>
          <a:ext cx="196070" cy="196070"/>
        </a:xfrm>
        <a:prstGeom prst="triangle">
          <a:avLst>
            <a:gd name="adj" fmla="val 100000"/>
          </a:avLst>
        </a:prstGeom>
      </dsp:spPr>
      <dsp:style>
        <a:lnRef idx="2">
          <a:schemeClr val="accent1">
            <a:tint val="55000"/>
            <a:hueOff val="144000"/>
            <a:satOff val="4000"/>
            <a:lumOff val="-9568"/>
            <a:alpha val="100000"/>
          </a:schemeClr>
        </a:lnRef>
        <a:fillRef idx="1">
          <a:schemeClr val="accent1">
            <a:tint val="55000"/>
            <a:hueOff val="144000"/>
            <a:satOff val="4000"/>
            <a:lumOff val="-9568"/>
            <a:alpha val="100000"/>
          </a:schemeClr>
        </a:fillRef>
        <a:effectRef idx="0">
          <a:scrgbClr r="0" g="0" b="0"/>
        </a:effectRef>
        <a:fontRef idx="minor">
          <a:schemeClr val="lt1"/>
        </a:fontRef>
      </dsp:style>
      <dsp:txXfrm>
        <a:off x="6045882" y="1184189"/>
        <a:ext cx="196070" cy="196070"/>
      </dsp:txXfrm>
    </dsp:sp>
    <dsp:sp modelId="{52A8ADA3-08A0-42EC-BC2E-5FEAB6D6B60A}">
      <dsp:nvSpPr>
        <dsp:cNvPr id="18" name="L-Shape 17"/>
        <dsp:cNvSpPr/>
      </dsp:nvSpPr>
      <dsp:spPr bwMode="white">
        <a:xfrm rot="5400000">
          <a:off x="6590399" y="954136"/>
          <a:ext cx="691744" cy="1151047"/>
        </a:xfrm>
        <a:prstGeom prst="corner">
          <a:avLst>
            <a:gd name="adj1" fmla="val 16120"/>
            <a:gd name="adj2" fmla="val 16110"/>
          </a:avLst>
        </a:prstGeom>
      </dsp:spPr>
      <dsp:style>
        <a:lnRef idx="2">
          <a:schemeClr val="accent1">
            <a:tint val="55000"/>
            <a:hueOff val="240000"/>
            <a:satOff val="6667"/>
            <a:lumOff val="-15947"/>
            <a:alpha val="100000"/>
          </a:schemeClr>
        </a:lnRef>
        <a:fillRef idx="1">
          <a:schemeClr val="accent1">
            <a:tint val="55000"/>
            <a:hueOff val="240000"/>
            <a:satOff val="6667"/>
            <a:lumOff val="-15947"/>
            <a:alpha val="100000"/>
          </a:schemeClr>
        </a:fillRef>
        <a:effectRef idx="0">
          <a:scrgbClr r="0" g="0" b="0"/>
        </a:effectRef>
        <a:fontRef idx="minor">
          <a:schemeClr val="lt1"/>
        </a:fontRef>
      </dsp:style>
      <dsp:txXfrm rot="5400000">
        <a:off x="6590399" y="954136"/>
        <a:ext cx="691744" cy="1151047"/>
      </dsp:txXfrm>
    </dsp:sp>
    <dsp:sp modelId="{949B03FD-3DE5-4E3E-AF7D-B67CDB1E7AA8}">
      <dsp:nvSpPr>
        <dsp:cNvPr id="19" name="Rectangles 18"/>
        <dsp:cNvSpPr/>
      </dsp:nvSpPr>
      <dsp:spPr bwMode="white">
        <a:xfrm>
          <a:off x="6474929" y="1298051"/>
          <a:ext cx="1039172" cy="910895"/>
        </a:xfrm>
        <a:prstGeom prst="rect">
          <a:avLst/>
        </a:prstGeom>
        <a:solidFill>
          <a:schemeClr val="accent6"/>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Drop-3</a:t>
          </a:r>
          <a:endParaRPr>
            <a:solidFill>
              <a:schemeClr val="tx1"/>
            </a:solidFill>
          </a:endParaRPr>
        </a:p>
      </dsp:txBody>
      <dsp:txXfrm>
        <a:off x="6474929" y="1298051"/>
        <a:ext cx="1039172" cy="910895"/>
      </dsp:txXfrm>
    </dsp:sp>
    <dsp:sp modelId="{DB1B84BA-BD67-44F7-8AD8-D77068AD9693}">
      <dsp:nvSpPr>
        <dsp:cNvPr id="20" name="Isosceles Triangle 19"/>
        <dsp:cNvSpPr/>
      </dsp:nvSpPr>
      <dsp:spPr bwMode="white">
        <a:xfrm>
          <a:off x="7318031" y="869395"/>
          <a:ext cx="196070" cy="196070"/>
        </a:xfrm>
        <a:prstGeom prst="triangle">
          <a:avLst>
            <a:gd name="adj" fmla="val 100000"/>
          </a:avLst>
        </a:prstGeom>
      </dsp:spPr>
      <dsp:style>
        <a:lnRef idx="2">
          <a:schemeClr val="accent1">
            <a:tint val="55000"/>
            <a:hueOff val="336000"/>
            <a:satOff val="9333"/>
            <a:lumOff val="-22326"/>
            <a:alpha val="100000"/>
          </a:schemeClr>
        </a:lnRef>
        <a:fillRef idx="1">
          <a:schemeClr val="accent1">
            <a:tint val="55000"/>
            <a:hueOff val="336000"/>
            <a:satOff val="9333"/>
            <a:lumOff val="-22326"/>
            <a:alpha val="100000"/>
          </a:schemeClr>
        </a:fillRef>
        <a:effectRef idx="0">
          <a:scrgbClr r="0" g="0" b="0"/>
        </a:effectRef>
        <a:fontRef idx="minor">
          <a:schemeClr val="lt1"/>
        </a:fontRef>
      </dsp:style>
      <dsp:txXfrm>
        <a:off x="7318031" y="869395"/>
        <a:ext cx="196070" cy="196070"/>
      </dsp:txXfrm>
    </dsp:sp>
    <dsp:sp modelId="{7F4F2CAA-7F79-424C-9F34-D1742D9CD06C}">
      <dsp:nvSpPr>
        <dsp:cNvPr id="21" name="L-Shape 20"/>
        <dsp:cNvSpPr/>
      </dsp:nvSpPr>
      <dsp:spPr bwMode="white">
        <a:xfrm rot="5400000">
          <a:off x="7862548" y="639341"/>
          <a:ext cx="691744" cy="1151047"/>
        </a:xfrm>
        <a:prstGeom prst="corner">
          <a:avLst>
            <a:gd name="adj1" fmla="val 16120"/>
            <a:gd name="adj2" fmla="val 16110"/>
          </a:avLst>
        </a:prstGeom>
      </dsp:spPr>
      <dsp:style>
        <a:lnRef idx="2">
          <a:schemeClr val="accent1">
            <a:tint val="55000"/>
            <a:hueOff val="431999"/>
            <a:satOff val="12000"/>
            <a:lumOff val="-28705"/>
            <a:alpha val="100000"/>
          </a:schemeClr>
        </a:lnRef>
        <a:fillRef idx="1">
          <a:schemeClr val="accent1">
            <a:tint val="55000"/>
            <a:hueOff val="431999"/>
            <a:satOff val="12000"/>
            <a:lumOff val="-28705"/>
            <a:alpha val="100000"/>
          </a:schemeClr>
        </a:fillRef>
        <a:effectRef idx="0">
          <a:scrgbClr r="0" g="0" b="0"/>
        </a:effectRef>
        <a:fontRef idx="minor">
          <a:schemeClr val="lt1"/>
        </a:fontRef>
      </dsp:style>
      <dsp:txXfrm rot="5400000">
        <a:off x="7862548" y="639341"/>
        <a:ext cx="691744" cy="1151047"/>
      </dsp:txXfrm>
    </dsp:sp>
    <dsp:sp modelId="{3DD7CD87-8D6C-45AB-BB7D-1C06FDB13A37}">
      <dsp:nvSpPr>
        <dsp:cNvPr id="22" name="Rectangles 21"/>
        <dsp:cNvSpPr/>
      </dsp:nvSpPr>
      <dsp:spPr bwMode="white">
        <a:xfrm>
          <a:off x="7747079" y="983257"/>
          <a:ext cx="1039172" cy="910895"/>
        </a:xfrm>
        <a:prstGeom prst="rect">
          <a:avLst/>
        </a:prstGeom>
        <a:solidFill>
          <a:srgbClr val="F2A276"/>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(D) Doctor’s Consultation</a:t>
          </a:r>
          <a:endParaRPr>
            <a:solidFill>
              <a:schemeClr val="tx1"/>
            </a:solidFill>
          </a:endParaRPr>
        </a:p>
      </dsp:txBody>
      <dsp:txXfrm>
        <a:off x="7747079" y="983257"/>
        <a:ext cx="1039172" cy="910895"/>
      </dsp:txXfrm>
    </dsp:sp>
    <dsp:sp modelId="{65C28426-C19E-4D23-8EA5-8201586E3301}">
      <dsp:nvSpPr>
        <dsp:cNvPr id="23" name="Isosceles Triangle 22"/>
        <dsp:cNvSpPr/>
      </dsp:nvSpPr>
      <dsp:spPr bwMode="white">
        <a:xfrm>
          <a:off x="8590180" y="554600"/>
          <a:ext cx="196070" cy="196070"/>
        </a:xfrm>
        <a:prstGeom prst="triangle">
          <a:avLst>
            <a:gd name="adj" fmla="val 100000"/>
          </a:avLst>
        </a:prstGeom>
      </dsp:spPr>
      <dsp:style>
        <a:lnRef idx="2">
          <a:schemeClr val="accent1">
            <a:tint val="55000"/>
            <a:hueOff val="527999"/>
            <a:satOff val="14667"/>
            <a:lumOff val="-35084"/>
            <a:alpha val="100000"/>
          </a:schemeClr>
        </a:lnRef>
        <a:fillRef idx="1">
          <a:schemeClr val="accent1">
            <a:tint val="55000"/>
            <a:hueOff val="527999"/>
            <a:satOff val="14667"/>
            <a:lumOff val="-35084"/>
            <a:alpha val="100000"/>
          </a:schemeClr>
        </a:fillRef>
        <a:effectRef idx="0">
          <a:scrgbClr r="0" g="0" b="0"/>
        </a:effectRef>
        <a:fontRef idx="minor">
          <a:schemeClr val="lt1"/>
        </a:fontRef>
      </dsp:style>
      <dsp:txXfrm>
        <a:off x="8590180" y="554600"/>
        <a:ext cx="196070" cy="196070"/>
      </dsp:txXfrm>
    </dsp:sp>
    <dsp:sp modelId="{8A2467CD-8B94-4794-BD94-3CEEDF721085}">
      <dsp:nvSpPr>
        <dsp:cNvPr id="24" name="L-Shape 23"/>
        <dsp:cNvSpPr/>
      </dsp:nvSpPr>
      <dsp:spPr bwMode="white">
        <a:xfrm rot="5400000">
          <a:off x="9134697" y="324547"/>
          <a:ext cx="691744" cy="1151047"/>
        </a:xfrm>
        <a:prstGeom prst="corner">
          <a:avLst>
            <a:gd name="adj1" fmla="val 16120"/>
            <a:gd name="adj2" fmla="val 16110"/>
          </a:avLst>
        </a:prstGeom>
      </dsp:spPr>
      <dsp:style>
        <a:lnRef idx="2">
          <a:schemeClr val="accent1">
            <a:tint val="55000"/>
            <a:hueOff val="624000"/>
            <a:satOff val="17333"/>
            <a:lumOff val="-41463"/>
            <a:alpha val="100000"/>
          </a:schemeClr>
        </a:lnRef>
        <a:fillRef idx="1">
          <a:schemeClr val="accent1">
            <a:tint val="55000"/>
            <a:hueOff val="624000"/>
            <a:satOff val="17333"/>
            <a:lumOff val="-41463"/>
            <a:alpha val="100000"/>
          </a:schemeClr>
        </a:fillRef>
        <a:effectRef idx="0">
          <a:scrgbClr r="0" g="0" b="0"/>
        </a:effectRef>
        <a:fontRef idx="minor">
          <a:schemeClr val="lt1"/>
        </a:fontRef>
      </dsp:style>
      <dsp:txXfrm rot="5400000">
        <a:off x="9134697" y="324547"/>
        <a:ext cx="691744" cy="1151047"/>
      </dsp:txXfrm>
    </dsp:sp>
    <dsp:sp modelId="{29B386FC-2FFD-4DF0-8F45-BBCD20EAD1E1}">
      <dsp:nvSpPr>
        <dsp:cNvPr id="25" name="Rectangles 24"/>
        <dsp:cNvSpPr/>
      </dsp:nvSpPr>
      <dsp:spPr bwMode="white">
        <a:xfrm>
          <a:off x="9019228" y="668462"/>
          <a:ext cx="1039172" cy="910895"/>
        </a:xfrm>
        <a:prstGeom prst="rect">
          <a:avLst/>
        </a:prstGeom>
        <a:solidFill>
          <a:schemeClr val="accent5"/>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(E)Patient check-out</a:t>
          </a:r>
          <a:endParaRPr lang="en-IN" sz="2000" dirty="0">
            <a:solidFill>
              <a:schemeClr val="tx1"/>
            </a:solidFill>
          </a:endParaRPr>
        </a:p>
        <a:p>
          <a:pPr lvl="0">
            <a:lnSpc>
              <a:spcPct val="100000"/>
            </a:lnSpc>
            <a:spcBef>
              <a:spcPct val="0"/>
            </a:spcBef>
            <a:spcAft>
              <a:spcPct val="35000"/>
            </a:spcAft>
          </a:pPr>
          <a:endParaRPr lang="en-IN" sz="2000" dirty="0">
            <a:solidFill>
              <a:schemeClr val="tx1"/>
            </a:solidFill>
          </a:endParaRPr>
        </a:p>
      </dsp:txBody>
      <dsp:txXfrm>
        <a:off x="9019228" y="668462"/>
        <a:ext cx="1039172" cy="910895"/>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058400" cy="4022725"/>
        <a:chOff x="0" y="0"/>
        <a:chExt cx="10058400" cy="4022725"/>
      </a:xfrm>
    </dsp:grpSpPr>
    <dsp:sp modelId="{C5D2EE16-8376-4147-8F35-C37559A5B945}">
      <dsp:nvSpPr>
        <dsp:cNvPr id="3" name="L-Shape 2"/>
        <dsp:cNvSpPr/>
      </dsp:nvSpPr>
      <dsp:spPr bwMode="white">
        <a:xfrm rot="5400000">
          <a:off x="553551" y="2080331"/>
          <a:ext cx="1070791" cy="1781773"/>
        </a:xfrm>
        <a:prstGeom prst="corner">
          <a:avLst>
            <a:gd name="adj1" fmla="val 16120"/>
            <a:gd name="adj2" fmla="val 16110"/>
          </a:avLst>
        </a:prstGeom>
      </dsp:spPr>
      <dsp:style>
        <a:lnRef idx="2">
          <a:schemeClr val="accent1">
            <a:shade val="50000"/>
            <a:hueOff val="0"/>
            <a:satOff val="0"/>
            <a:lumOff val="0"/>
            <a:alpha val="100000"/>
          </a:schemeClr>
        </a:lnRef>
        <a:fillRef idx="1">
          <a:schemeClr val="accent1">
            <a:shade val="50000"/>
            <a:hueOff val="0"/>
            <a:satOff val="0"/>
            <a:lumOff val="0"/>
            <a:alpha val="100000"/>
          </a:schemeClr>
        </a:fillRef>
        <a:effectRef idx="0">
          <a:scrgbClr r="0" g="0" b="0"/>
        </a:effectRef>
        <a:fontRef idx="minor">
          <a:schemeClr val="lt1"/>
        </a:fontRef>
      </dsp:style>
      <dsp:txXfrm rot="5400000">
        <a:off x="553551" y="2080331"/>
        <a:ext cx="1070791" cy="1781773"/>
      </dsp:txXfrm>
    </dsp:sp>
    <dsp:sp modelId="{5A21C864-F792-459C-9F2E-0E3966DA32CD}">
      <dsp:nvSpPr>
        <dsp:cNvPr id="4" name="Rectangles 3"/>
        <dsp:cNvSpPr/>
      </dsp:nvSpPr>
      <dsp:spPr bwMode="white">
        <a:xfrm>
          <a:off x="374810" y="2612698"/>
          <a:ext cx="1608594" cy="1410027"/>
        </a:xfrm>
        <a:prstGeom prst="rect">
          <a:avLst/>
        </a:prstGeom>
        <a:solidFill>
          <a:schemeClr val="accent4"/>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(A) Patient check-in</a:t>
          </a:r>
          <a:endParaRPr>
            <a:solidFill>
              <a:schemeClr val="tx1"/>
            </a:solidFill>
          </a:endParaRPr>
        </a:p>
      </dsp:txBody>
      <dsp:txXfrm>
        <a:off x="374810" y="2612698"/>
        <a:ext cx="1608594" cy="1410027"/>
      </dsp:txXfrm>
    </dsp:sp>
    <dsp:sp modelId="{FBCE680B-1EE7-4CEC-9BB1-3BD765650112}">
      <dsp:nvSpPr>
        <dsp:cNvPr id="5" name="Isosceles Triangle 4"/>
        <dsp:cNvSpPr/>
      </dsp:nvSpPr>
      <dsp:spPr bwMode="white">
        <a:xfrm>
          <a:off x="1679896" y="1949155"/>
          <a:ext cx="303508" cy="303508"/>
        </a:xfrm>
        <a:prstGeom prst="triangle">
          <a:avLst>
            <a:gd name="adj" fmla="val 100000"/>
          </a:avLst>
        </a:prstGeom>
      </dsp:spPr>
      <dsp:style>
        <a:lnRef idx="2">
          <a:schemeClr val="accent1">
            <a:shade val="50000"/>
            <a:hueOff val="-160000"/>
            <a:satOff val="-4443"/>
            <a:lumOff val="10632"/>
            <a:alpha val="100000"/>
          </a:schemeClr>
        </a:lnRef>
        <a:fillRef idx="1">
          <a:schemeClr val="accent1">
            <a:shade val="50000"/>
            <a:hueOff val="-160000"/>
            <a:satOff val="-4443"/>
            <a:lumOff val="10632"/>
            <a:alpha val="100000"/>
          </a:schemeClr>
        </a:fillRef>
        <a:effectRef idx="0">
          <a:scrgbClr r="0" g="0" b="0"/>
        </a:effectRef>
        <a:fontRef idx="minor">
          <a:schemeClr val="lt1"/>
        </a:fontRef>
      </dsp:style>
      <dsp:txXfrm>
        <a:off x="1679896" y="1949155"/>
        <a:ext cx="303508" cy="303508"/>
      </dsp:txXfrm>
    </dsp:sp>
    <dsp:sp modelId="{8150DE5D-3E95-4FB7-9ABC-6199822DF808}">
      <dsp:nvSpPr>
        <dsp:cNvPr id="6" name="L-Shape 5"/>
        <dsp:cNvSpPr/>
      </dsp:nvSpPr>
      <dsp:spPr bwMode="white">
        <a:xfrm rot="5400000">
          <a:off x="2522785" y="1593043"/>
          <a:ext cx="1070791" cy="1781773"/>
        </a:xfrm>
        <a:prstGeom prst="corner">
          <a:avLst>
            <a:gd name="adj1" fmla="val 16120"/>
            <a:gd name="adj2" fmla="val 16110"/>
          </a:avLst>
        </a:prstGeom>
      </dsp:spPr>
      <dsp:style>
        <a:lnRef idx="2">
          <a:schemeClr val="accent1">
            <a:shade val="50000"/>
            <a:hueOff val="-320000"/>
            <a:satOff val="-8888"/>
            <a:lumOff val="21264"/>
            <a:alpha val="100000"/>
          </a:schemeClr>
        </a:lnRef>
        <a:fillRef idx="1">
          <a:schemeClr val="accent1">
            <a:shade val="50000"/>
            <a:hueOff val="-320000"/>
            <a:satOff val="-8888"/>
            <a:lumOff val="21264"/>
            <a:alpha val="100000"/>
          </a:schemeClr>
        </a:fillRef>
        <a:effectRef idx="0">
          <a:scrgbClr r="0" g="0" b="0"/>
        </a:effectRef>
        <a:fontRef idx="minor">
          <a:schemeClr val="lt1"/>
        </a:fontRef>
      </dsp:style>
      <dsp:txXfrm rot="5400000">
        <a:off x="2522785" y="1593043"/>
        <a:ext cx="1070791" cy="1781773"/>
      </dsp:txXfrm>
    </dsp:sp>
    <dsp:sp modelId="{665BD48B-55DA-41D8-A8C8-57FA83F0D1EA}">
      <dsp:nvSpPr>
        <dsp:cNvPr id="7" name="Rectangles 6"/>
        <dsp:cNvSpPr/>
      </dsp:nvSpPr>
      <dsp:spPr bwMode="white">
        <a:xfrm>
          <a:off x="2344044" y="2125409"/>
          <a:ext cx="1608594" cy="1410027"/>
        </a:xfrm>
        <a:prstGeom prst="rect">
          <a:avLst/>
        </a:prstGeom>
        <a:solidFill>
          <a:schemeClr val="accent3"/>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(B) Initial examination</a:t>
          </a:r>
          <a:endParaRPr>
            <a:solidFill>
              <a:schemeClr val="tx1"/>
            </a:solidFill>
          </a:endParaRPr>
        </a:p>
      </dsp:txBody>
      <dsp:txXfrm>
        <a:off x="2344044" y="2125409"/>
        <a:ext cx="1608594" cy="1410027"/>
      </dsp:txXfrm>
    </dsp:sp>
    <dsp:sp modelId="{879FEE68-6276-4D24-A0B8-05D178EC51A8}">
      <dsp:nvSpPr>
        <dsp:cNvPr id="8" name="Isosceles Triangle 7"/>
        <dsp:cNvSpPr/>
      </dsp:nvSpPr>
      <dsp:spPr bwMode="white">
        <a:xfrm>
          <a:off x="3649130" y="1461867"/>
          <a:ext cx="303508" cy="303508"/>
        </a:xfrm>
        <a:prstGeom prst="triangle">
          <a:avLst>
            <a:gd name="adj" fmla="val 100000"/>
          </a:avLst>
        </a:prstGeom>
      </dsp:spPr>
      <dsp:style>
        <a:lnRef idx="2">
          <a:schemeClr val="accent1">
            <a:shade val="50000"/>
            <a:hueOff val="-480000"/>
            <a:satOff val="-13332"/>
            <a:lumOff val="31895"/>
            <a:alpha val="100000"/>
          </a:schemeClr>
        </a:lnRef>
        <a:fillRef idx="1">
          <a:schemeClr val="accent1">
            <a:shade val="50000"/>
            <a:hueOff val="-480000"/>
            <a:satOff val="-13332"/>
            <a:lumOff val="31895"/>
            <a:alpha val="100000"/>
          </a:schemeClr>
        </a:fillRef>
        <a:effectRef idx="0">
          <a:scrgbClr r="0" g="0" b="0"/>
        </a:effectRef>
        <a:fontRef idx="minor">
          <a:schemeClr val="lt1"/>
        </a:fontRef>
      </dsp:style>
      <dsp:txXfrm>
        <a:off x="3649130" y="1461867"/>
        <a:ext cx="303508" cy="303508"/>
      </dsp:txXfrm>
    </dsp:sp>
    <dsp:sp modelId="{E9C28077-7853-482C-A8DD-AECE1A23424C}">
      <dsp:nvSpPr>
        <dsp:cNvPr id="9" name="L-Shape 8"/>
        <dsp:cNvSpPr/>
      </dsp:nvSpPr>
      <dsp:spPr bwMode="white">
        <a:xfrm rot="5400000">
          <a:off x="4492019" y="1105754"/>
          <a:ext cx="1070791" cy="1781773"/>
        </a:xfrm>
        <a:prstGeom prst="corner">
          <a:avLst>
            <a:gd name="adj1" fmla="val 16120"/>
            <a:gd name="adj2" fmla="val 16110"/>
          </a:avLst>
        </a:prstGeom>
      </dsp:spPr>
      <dsp:style>
        <a:lnRef idx="2">
          <a:schemeClr val="accent1">
            <a:shade val="50000"/>
            <a:hueOff val="-640000"/>
            <a:satOff val="-17777"/>
            <a:lumOff val="42527"/>
            <a:alpha val="100000"/>
          </a:schemeClr>
        </a:lnRef>
        <a:fillRef idx="1">
          <a:schemeClr val="accent1">
            <a:shade val="50000"/>
            <a:hueOff val="-640000"/>
            <a:satOff val="-17777"/>
            <a:lumOff val="42527"/>
            <a:alpha val="100000"/>
          </a:schemeClr>
        </a:fillRef>
        <a:effectRef idx="0">
          <a:scrgbClr r="0" g="0" b="0"/>
        </a:effectRef>
        <a:fontRef idx="minor">
          <a:schemeClr val="lt1"/>
        </a:fontRef>
      </dsp:style>
      <dsp:txXfrm rot="5400000">
        <a:off x="4492019" y="1105754"/>
        <a:ext cx="1070791" cy="1781773"/>
      </dsp:txXfrm>
    </dsp:sp>
    <dsp:sp modelId="{17908EC6-8B4E-40F5-9C0D-DD361120EAE0}">
      <dsp:nvSpPr>
        <dsp:cNvPr id="10" name="Rectangles 9"/>
        <dsp:cNvSpPr/>
      </dsp:nvSpPr>
      <dsp:spPr bwMode="white">
        <a:xfrm>
          <a:off x="4313277" y="1638120"/>
          <a:ext cx="1608594" cy="1410027"/>
        </a:xfrm>
        <a:prstGeom prst="rect">
          <a:avLst/>
        </a:prstGeom>
        <a:solidFill>
          <a:schemeClr val="accent4"/>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Patient not dilated</a:t>
          </a:r>
          <a:endParaRPr>
            <a:solidFill>
              <a:schemeClr val="tx1"/>
            </a:solidFill>
          </a:endParaRPr>
        </a:p>
      </dsp:txBody>
      <dsp:txXfrm>
        <a:off x="4313277" y="1638120"/>
        <a:ext cx="1608594" cy="1410027"/>
      </dsp:txXfrm>
    </dsp:sp>
    <dsp:sp modelId="{43685B19-194C-49FF-ABA9-67C7F34C6B2B}">
      <dsp:nvSpPr>
        <dsp:cNvPr id="11" name="Isosceles Triangle 10"/>
        <dsp:cNvSpPr/>
      </dsp:nvSpPr>
      <dsp:spPr bwMode="white">
        <a:xfrm>
          <a:off x="5618363" y="974578"/>
          <a:ext cx="303508" cy="303508"/>
        </a:xfrm>
        <a:prstGeom prst="triangle">
          <a:avLst>
            <a:gd name="adj" fmla="val 100000"/>
          </a:avLst>
        </a:prstGeom>
      </dsp:spPr>
      <dsp:style>
        <a:lnRef idx="2">
          <a:schemeClr val="accent1">
            <a:tint val="55000"/>
            <a:hueOff val="80000"/>
            <a:satOff val="2222"/>
            <a:lumOff val="-5315"/>
            <a:alpha val="100000"/>
          </a:schemeClr>
        </a:lnRef>
        <a:fillRef idx="1">
          <a:schemeClr val="accent1">
            <a:tint val="55000"/>
            <a:hueOff val="80000"/>
            <a:satOff val="2222"/>
            <a:lumOff val="-5315"/>
            <a:alpha val="100000"/>
          </a:schemeClr>
        </a:fillRef>
        <a:effectRef idx="0">
          <a:scrgbClr r="0" g="0" b="0"/>
        </a:effectRef>
        <a:fontRef idx="minor">
          <a:schemeClr val="lt1"/>
        </a:fontRef>
      </dsp:style>
      <dsp:txXfrm>
        <a:off x="5618363" y="974578"/>
        <a:ext cx="303508" cy="303508"/>
      </dsp:txXfrm>
    </dsp:sp>
    <dsp:sp modelId="{BC8F3126-67D6-4FD2-9A08-99A9CEA6FEDC}">
      <dsp:nvSpPr>
        <dsp:cNvPr id="12" name="L-Shape 11"/>
        <dsp:cNvSpPr/>
      </dsp:nvSpPr>
      <dsp:spPr bwMode="white">
        <a:xfrm rot="5400000">
          <a:off x="6461253" y="618465"/>
          <a:ext cx="1070791" cy="1781773"/>
        </a:xfrm>
        <a:prstGeom prst="corner">
          <a:avLst>
            <a:gd name="adj1" fmla="val 16120"/>
            <a:gd name="adj2" fmla="val 16110"/>
          </a:avLst>
        </a:prstGeom>
      </dsp:spPr>
      <dsp:style>
        <a:lnRef idx="2">
          <a:schemeClr val="accent1">
            <a:tint val="55000"/>
            <a:hueOff val="240000"/>
            <a:satOff val="6667"/>
            <a:lumOff val="-15947"/>
            <a:alpha val="100000"/>
          </a:schemeClr>
        </a:lnRef>
        <a:fillRef idx="1">
          <a:schemeClr val="accent1">
            <a:tint val="55000"/>
            <a:hueOff val="240000"/>
            <a:satOff val="6667"/>
            <a:lumOff val="-15947"/>
            <a:alpha val="100000"/>
          </a:schemeClr>
        </a:fillRef>
        <a:effectRef idx="0">
          <a:scrgbClr r="0" g="0" b="0"/>
        </a:effectRef>
        <a:fontRef idx="minor">
          <a:schemeClr val="lt1"/>
        </a:fontRef>
      </dsp:style>
      <dsp:txXfrm rot="5400000">
        <a:off x="6461253" y="618465"/>
        <a:ext cx="1070791" cy="1781773"/>
      </dsp:txXfrm>
    </dsp:sp>
    <dsp:sp modelId="{02B1FE6D-DC32-48AE-8B54-80531D2A763E}">
      <dsp:nvSpPr>
        <dsp:cNvPr id="13" name="Rectangles 12"/>
        <dsp:cNvSpPr/>
      </dsp:nvSpPr>
      <dsp:spPr bwMode="white">
        <a:xfrm>
          <a:off x="6282511" y="1150831"/>
          <a:ext cx="1608594" cy="1410027"/>
        </a:xfrm>
        <a:prstGeom prst="rect">
          <a:avLst/>
        </a:prstGeom>
        <a:solidFill>
          <a:srgbClr val="F2A276"/>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(C) Doctor’s Consultation</a:t>
          </a:r>
          <a:endParaRPr>
            <a:solidFill>
              <a:schemeClr val="tx1"/>
            </a:solidFill>
          </a:endParaRPr>
        </a:p>
      </dsp:txBody>
      <dsp:txXfrm>
        <a:off x="6282511" y="1150831"/>
        <a:ext cx="1608594" cy="1410027"/>
      </dsp:txXfrm>
    </dsp:sp>
    <dsp:sp modelId="{A61602D1-46FA-43E9-BFDE-1228EC202C89}">
      <dsp:nvSpPr>
        <dsp:cNvPr id="14" name="Isosceles Triangle 13"/>
        <dsp:cNvSpPr/>
      </dsp:nvSpPr>
      <dsp:spPr bwMode="white">
        <a:xfrm>
          <a:off x="7587597" y="487289"/>
          <a:ext cx="303508" cy="303508"/>
        </a:xfrm>
        <a:prstGeom prst="triangle">
          <a:avLst>
            <a:gd name="adj" fmla="val 100000"/>
          </a:avLst>
        </a:prstGeom>
      </dsp:spPr>
      <dsp:style>
        <a:lnRef idx="2">
          <a:schemeClr val="accent1">
            <a:tint val="55000"/>
            <a:hueOff val="400000"/>
            <a:satOff val="11111"/>
            <a:lumOff val="-26579"/>
            <a:alpha val="100000"/>
          </a:schemeClr>
        </a:lnRef>
        <a:fillRef idx="1">
          <a:schemeClr val="accent1">
            <a:tint val="55000"/>
            <a:hueOff val="400000"/>
            <a:satOff val="11111"/>
            <a:lumOff val="-26579"/>
            <a:alpha val="100000"/>
          </a:schemeClr>
        </a:fillRef>
        <a:effectRef idx="0">
          <a:scrgbClr r="0" g="0" b="0"/>
        </a:effectRef>
        <a:fontRef idx="minor">
          <a:schemeClr val="lt1"/>
        </a:fontRef>
      </dsp:style>
      <dsp:txXfrm>
        <a:off x="7587597" y="487289"/>
        <a:ext cx="303508" cy="303508"/>
      </dsp:txXfrm>
    </dsp:sp>
    <dsp:sp modelId="{335926CF-F289-4539-B025-B0D0D83442CD}">
      <dsp:nvSpPr>
        <dsp:cNvPr id="15" name="L-Shape 14"/>
        <dsp:cNvSpPr/>
      </dsp:nvSpPr>
      <dsp:spPr bwMode="white">
        <a:xfrm rot="5400000">
          <a:off x="8430487" y="131176"/>
          <a:ext cx="1070791" cy="1781773"/>
        </a:xfrm>
        <a:prstGeom prst="corner">
          <a:avLst>
            <a:gd name="adj1" fmla="val 16120"/>
            <a:gd name="adj2" fmla="val 16110"/>
          </a:avLst>
        </a:prstGeom>
      </dsp:spPr>
      <dsp:style>
        <a:lnRef idx="2">
          <a:schemeClr val="accent1">
            <a:tint val="55000"/>
            <a:hueOff val="560000"/>
            <a:satOff val="15556"/>
            <a:lumOff val="-37210"/>
            <a:alpha val="100000"/>
          </a:schemeClr>
        </a:lnRef>
        <a:fillRef idx="1">
          <a:schemeClr val="accent1">
            <a:tint val="55000"/>
            <a:hueOff val="560000"/>
            <a:satOff val="15556"/>
            <a:lumOff val="-37210"/>
            <a:alpha val="100000"/>
          </a:schemeClr>
        </a:fillRef>
        <a:effectRef idx="0">
          <a:scrgbClr r="0" g="0" b="0"/>
        </a:effectRef>
        <a:fontRef idx="minor">
          <a:schemeClr val="lt1"/>
        </a:fontRef>
      </dsp:style>
      <dsp:txXfrm rot="5400000">
        <a:off x="8430487" y="131176"/>
        <a:ext cx="1070791" cy="1781773"/>
      </dsp:txXfrm>
    </dsp:sp>
    <dsp:sp modelId="{D0883FB2-F1FC-43F8-B8CF-AB51D478B0E7}">
      <dsp:nvSpPr>
        <dsp:cNvPr id="16" name="Rectangles 15"/>
        <dsp:cNvSpPr/>
      </dsp:nvSpPr>
      <dsp:spPr bwMode="white">
        <a:xfrm>
          <a:off x="8251745" y="663542"/>
          <a:ext cx="1608594" cy="1410027"/>
        </a:xfrm>
        <a:prstGeom prst="rect">
          <a:avLst/>
        </a:prstGeom>
        <a:solidFill>
          <a:schemeClr val="accent5"/>
        </a:solidFill>
      </dsp:spPr>
      <dsp:style>
        <a:lnRef idx="0">
          <a:schemeClr val="dk1">
            <a:alpha val="0"/>
          </a:schemeClr>
        </a:lnRef>
        <a:fillRef idx="0">
          <a:schemeClr val="lt1">
            <a:alpha val="0"/>
          </a:schemeClr>
        </a:fillRef>
        <a:effectRef idx="0">
          <a:scrgbClr r="0" g="0" b="0"/>
        </a:effectRef>
        <a:fontRef idx="minor"/>
      </dsp:style>
      <dsp:txBody>
        <a:bodyPr lIns="76200" tIns="76200" rIns="76200" bIns="76200"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IN" sz="2000" dirty="0">
              <a:solidFill>
                <a:schemeClr val="tx1"/>
              </a:solidFill>
            </a:rPr>
            <a:t>(D)Patient check-out</a:t>
          </a:r>
          <a:endParaRPr lang="en-IN" sz="2000" dirty="0">
            <a:solidFill>
              <a:schemeClr val="tx1"/>
            </a:solidFill>
          </a:endParaRPr>
        </a:p>
        <a:p>
          <a:pPr lvl="0">
            <a:lnSpc>
              <a:spcPct val="100000"/>
            </a:lnSpc>
            <a:spcBef>
              <a:spcPct val="0"/>
            </a:spcBef>
            <a:spcAft>
              <a:spcPct val="35000"/>
            </a:spcAft>
          </a:pPr>
          <a:endParaRPr lang="en-IN" sz="2000" dirty="0">
            <a:solidFill>
              <a:schemeClr val="tx1"/>
            </a:solidFill>
          </a:endParaRPr>
        </a:p>
      </dsp:txBody>
      <dsp:txXfrm>
        <a:off x="8251745" y="663542"/>
        <a:ext cx="1608594" cy="1410027"/>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239760" cy="4216399"/>
        <a:chOff x="0" y="0"/>
        <a:chExt cx="8239760" cy="4216399"/>
      </a:xfrm>
    </dsp:grpSpPr>
    <dsp:sp modelId="{6502A130-D81F-4B0F-88D7-1607CF4C5DC1}">
      <dsp:nvSpPr>
        <dsp:cNvPr id="5" name="Rectangles 4"/>
        <dsp:cNvSpPr/>
      </dsp:nvSpPr>
      <dsp:spPr bwMode="white">
        <a:xfrm>
          <a:off x="0" y="489640"/>
          <a:ext cx="8239760" cy="806400"/>
        </a:xfrm>
        <a:prstGeom prst="rect">
          <a:avLst/>
        </a:prstGeom>
      </dsp:spPr>
      <dsp:style>
        <a:lnRef idx="2">
          <a:schemeClr val="accent1"/>
        </a:lnRef>
        <a:fillRef idx="1">
          <a:schemeClr val="lt1">
            <a:alpha val="90000"/>
          </a:schemeClr>
        </a:fillRef>
        <a:effectRef idx="0">
          <a:scrgbClr r="0" g="0" b="0"/>
        </a:effectRef>
        <a:fontRef idx="minor"/>
      </dsp:style>
      <dsp:txBody>
        <a:bodyPr lIns="639496" tIns="666496" rIns="639496" bIns="227584" anchor="t"/>
        <a:lstStyle>
          <a:lvl1pPr algn="l">
            <a:defRPr sz="3200"/>
          </a:lvl1pPr>
          <a:lvl2pPr marL="285750" indent="-285750" algn="l">
            <a:defRPr sz="3200"/>
          </a:lvl2pPr>
          <a:lvl3pPr marL="571500" indent="-285750" algn="l">
            <a:defRPr sz="3200"/>
          </a:lvl3pPr>
          <a:lvl4pPr marL="857250" indent="-285750" algn="l">
            <a:defRPr sz="3200"/>
          </a:lvl4pPr>
          <a:lvl5pPr marL="1143000" indent="-285750" algn="l">
            <a:defRPr sz="3200"/>
          </a:lvl5pPr>
          <a:lvl6pPr marL="1428750" indent="-285750" algn="l">
            <a:defRPr sz="3200"/>
          </a:lvl6pPr>
          <a:lvl7pPr marL="1714500" indent="-285750" algn="l">
            <a:defRPr sz="3200"/>
          </a:lvl7pPr>
          <a:lvl8pPr marL="2000250" indent="-285750" algn="l">
            <a:defRPr sz="3200"/>
          </a:lvl8pPr>
          <a:lvl9pPr marL="2286000" indent="-285750" algn="l">
            <a:defRPr sz="3200"/>
          </a:lvl9pPr>
        </a:lstStyle>
        <a:p>
          <a:endParaRPr>
            <a:solidFill>
              <a:schemeClr val="dk1"/>
            </a:solidFill>
          </a:endParaRPr>
        </a:p>
      </dsp:txBody>
      <dsp:txXfrm>
        <a:off x="0" y="489640"/>
        <a:ext cx="8239760" cy="806400"/>
      </dsp:txXfrm>
    </dsp:sp>
    <dsp:sp modelId="{86A1D537-4A29-4C92-A1E5-252455AC3362}">
      <dsp:nvSpPr>
        <dsp:cNvPr id="4" name="Rounded Rectangle 3"/>
        <dsp:cNvSpPr/>
      </dsp:nvSpPr>
      <dsp:spPr bwMode="white">
        <a:xfrm>
          <a:off x="411988" y="17319"/>
          <a:ext cx="5767832" cy="944640"/>
        </a:xfrm>
        <a:prstGeom prst="roundRect">
          <a:avLst/>
        </a:prstGeom>
      </dsp:spPr>
      <dsp:style>
        <a:lnRef idx="2">
          <a:schemeClr val="lt1"/>
        </a:lnRef>
        <a:fillRef idx="1">
          <a:schemeClr val="accent1"/>
        </a:fillRef>
        <a:effectRef idx="0">
          <a:scrgbClr r="0" g="0" b="0"/>
        </a:effectRef>
        <a:fontRef idx="minor">
          <a:schemeClr val="lt1"/>
        </a:fontRef>
      </dsp:style>
      <dsp:txBody>
        <a:bodyPr lIns="218010" tIns="0" rIns="218010" bIns="0" anchor="ctr"/>
        <a:lstStyle>
          <a:lvl1pPr algn="l">
            <a:defRPr sz="32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0">
            <a:lnSpc>
              <a:spcPct val="100000"/>
            </a:lnSpc>
            <a:spcBef>
              <a:spcPct val="0"/>
            </a:spcBef>
            <a:spcAft>
              <a:spcPct val="35000"/>
            </a:spcAft>
          </a:pPr>
          <a:r>
            <a:rPr lang="en-US" sz="1800" dirty="0">
              <a:latin typeface="Times New Roman" panose="02020603050405020304" pitchFamily="18" charset="0"/>
              <a:cs typeface="Times New Roman" panose="02020603050405020304" pitchFamily="18" charset="0"/>
            </a:rPr>
            <a:t>Only dilated and non-dilated patients were considered </a:t>
          </a:r>
          <a:endParaRPr lang="en-IN" sz="1800" dirty="0">
            <a:latin typeface="Times New Roman" panose="02020603050405020304" pitchFamily="18" charset="0"/>
            <a:cs typeface="Times New Roman" panose="02020603050405020304" pitchFamily="18" charset="0"/>
          </a:endParaRPr>
        </a:p>
      </dsp:txBody>
      <dsp:txXfrm>
        <a:off x="411988" y="17319"/>
        <a:ext cx="5767832" cy="944640"/>
      </dsp:txXfrm>
    </dsp:sp>
    <dsp:sp modelId="{65D43664-E7CE-4008-BB4A-C8D76A413214}">
      <dsp:nvSpPr>
        <dsp:cNvPr id="8" name="Rectangles 7"/>
        <dsp:cNvSpPr/>
      </dsp:nvSpPr>
      <dsp:spPr bwMode="white">
        <a:xfrm>
          <a:off x="0" y="1941160"/>
          <a:ext cx="8239760" cy="806400"/>
        </a:xfrm>
        <a:prstGeom prst="rect">
          <a:avLst/>
        </a:prstGeom>
      </dsp:spPr>
      <dsp:style>
        <a:lnRef idx="2">
          <a:schemeClr val="accent1"/>
        </a:lnRef>
        <a:fillRef idx="1">
          <a:schemeClr val="lt1">
            <a:alpha val="90000"/>
          </a:schemeClr>
        </a:fillRef>
        <a:effectRef idx="0">
          <a:scrgbClr r="0" g="0" b="0"/>
        </a:effectRef>
        <a:fontRef idx="minor"/>
      </dsp:style>
      <dsp:txBody>
        <a:bodyPr lIns="639496" tIns="666496" rIns="639496" bIns="227584" anchor="t"/>
        <a:lstStyle>
          <a:lvl1pPr algn="l">
            <a:defRPr sz="3200"/>
          </a:lvl1pPr>
          <a:lvl2pPr marL="285750" indent="-285750" algn="l">
            <a:defRPr sz="3200"/>
          </a:lvl2pPr>
          <a:lvl3pPr marL="571500" indent="-285750" algn="l">
            <a:defRPr sz="3200"/>
          </a:lvl3pPr>
          <a:lvl4pPr marL="857250" indent="-285750" algn="l">
            <a:defRPr sz="3200"/>
          </a:lvl4pPr>
          <a:lvl5pPr marL="1143000" indent="-285750" algn="l">
            <a:defRPr sz="3200"/>
          </a:lvl5pPr>
          <a:lvl6pPr marL="1428750" indent="-285750" algn="l">
            <a:defRPr sz="3200"/>
          </a:lvl6pPr>
          <a:lvl7pPr marL="1714500" indent="-285750" algn="l">
            <a:defRPr sz="3200"/>
          </a:lvl7pPr>
          <a:lvl8pPr marL="2000250" indent="-285750" algn="l">
            <a:defRPr sz="3200"/>
          </a:lvl8pPr>
          <a:lvl9pPr marL="2286000" indent="-285750" algn="l">
            <a:defRPr sz="3200"/>
          </a:lvl9pPr>
        </a:lstStyle>
        <a:p>
          <a:endParaRPr>
            <a:solidFill>
              <a:schemeClr val="dk1"/>
            </a:solidFill>
          </a:endParaRPr>
        </a:p>
      </dsp:txBody>
      <dsp:txXfrm>
        <a:off x="0" y="1941160"/>
        <a:ext cx="8239760" cy="806400"/>
      </dsp:txXfrm>
    </dsp:sp>
    <dsp:sp modelId="{1399E00A-52B4-4EBA-BAD3-64752DF2BC54}">
      <dsp:nvSpPr>
        <dsp:cNvPr id="7" name="Rounded Rectangle 6"/>
        <dsp:cNvSpPr/>
      </dsp:nvSpPr>
      <dsp:spPr bwMode="white">
        <a:xfrm>
          <a:off x="411988" y="1468840"/>
          <a:ext cx="5767832" cy="944640"/>
        </a:xfrm>
        <a:prstGeom prst="roundRect">
          <a:avLst/>
        </a:prstGeom>
      </dsp:spPr>
      <dsp:style>
        <a:lnRef idx="2">
          <a:schemeClr val="lt1"/>
        </a:lnRef>
        <a:fillRef idx="1">
          <a:schemeClr val="accent1"/>
        </a:fillRef>
        <a:effectRef idx="0">
          <a:scrgbClr r="0" g="0" b="0"/>
        </a:effectRef>
        <a:fontRef idx="minor">
          <a:schemeClr val="lt1"/>
        </a:fontRef>
      </dsp:style>
      <dsp:txBody>
        <a:bodyPr lIns="218010" tIns="0" rIns="218010" bIns="0" anchor="ctr"/>
        <a:lstStyle>
          <a:lvl1pPr algn="l">
            <a:defRPr sz="32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0">
            <a:lnSpc>
              <a:spcPct val="100000"/>
            </a:lnSpc>
            <a:spcBef>
              <a:spcPct val="0"/>
            </a:spcBef>
            <a:spcAft>
              <a:spcPct val="35000"/>
            </a:spcAft>
          </a:pPr>
          <a:r>
            <a:rPr lang="en-US" sz="1800" dirty="0">
              <a:latin typeface="Times New Roman" panose="02020603050405020304" pitchFamily="18" charset="0"/>
              <a:cs typeface="Times New Roman" panose="02020603050405020304" pitchFamily="18" charset="0"/>
            </a:rPr>
            <a:t>The study time period was only three months.</a:t>
          </a:r>
        </a:p>
      </dsp:txBody>
      <dsp:txXfrm>
        <a:off x="411988" y="1468840"/>
        <a:ext cx="5767832" cy="944640"/>
      </dsp:txXfrm>
    </dsp:sp>
    <dsp:sp modelId="{F2AAF9C3-F1EE-4A15-8031-FE726C0061A9}">
      <dsp:nvSpPr>
        <dsp:cNvPr id="11" name="Rectangles 10"/>
        <dsp:cNvSpPr/>
      </dsp:nvSpPr>
      <dsp:spPr bwMode="white">
        <a:xfrm>
          <a:off x="0" y="3392679"/>
          <a:ext cx="8239760" cy="806400"/>
        </a:xfrm>
        <a:prstGeom prst="rect">
          <a:avLst/>
        </a:prstGeom>
      </dsp:spPr>
      <dsp:style>
        <a:lnRef idx="2">
          <a:schemeClr val="accent1"/>
        </a:lnRef>
        <a:fillRef idx="1">
          <a:schemeClr val="lt1">
            <a:alpha val="90000"/>
          </a:schemeClr>
        </a:fillRef>
        <a:effectRef idx="0">
          <a:scrgbClr r="0" g="0" b="0"/>
        </a:effectRef>
        <a:fontRef idx="minor"/>
      </dsp:style>
      <dsp:txBody>
        <a:bodyPr lIns="639496" tIns="666496" rIns="639496" bIns="227584" anchor="t"/>
        <a:lstStyle>
          <a:lvl1pPr algn="l">
            <a:defRPr sz="3200"/>
          </a:lvl1pPr>
          <a:lvl2pPr marL="285750" indent="-285750" algn="l">
            <a:defRPr sz="3200"/>
          </a:lvl2pPr>
          <a:lvl3pPr marL="571500" indent="-285750" algn="l">
            <a:defRPr sz="3200"/>
          </a:lvl3pPr>
          <a:lvl4pPr marL="857250" indent="-285750" algn="l">
            <a:defRPr sz="3200"/>
          </a:lvl4pPr>
          <a:lvl5pPr marL="1143000" indent="-285750" algn="l">
            <a:defRPr sz="3200"/>
          </a:lvl5pPr>
          <a:lvl6pPr marL="1428750" indent="-285750" algn="l">
            <a:defRPr sz="3200"/>
          </a:lvl6pPr>
          <a:lvl7pPr marL="1714500" indent="-285750" algn="l">
            <a:defRPr sz="3200"/>
          </a:lvl7pPr>
          <a:lvl8pPr marL="2000250" indent="-285750" algn="l">
            <a:defRPr sz="3200"/>
          </a:lvl8pPr>
          <a:lvl9pPr marL="2286000" indent="-285750" algn="l">
            <a:defRPr sz="3200"/>
          </a:lvl9pPr>
        </a:lstStyle>
        <a:p>
          <a:endParaRPr>
            <a:solidFill>
              <a:schemeClr val="dk1"/>
            </a:solidFill>
          </a:endParaRPr>
        </a:p>
      </dsp:txBody>
      <dsp:txXfrm>
        <a:off x="0" y="3392679"/>
        <a:ext cx="8239760" cy="806400"/>
      </dsp:txXfrm>
    </dsp:sp>
    <dsp:sp modelId="{7922FC68-D015-4E74-A261-EBB61581055F}">
      <dsp:nvSpPr>
        <dsp:cNvPr id="10" name="Rounded Rectangle 9"/>
        <dsp:cNvSpPr/>
      </dsp:nvSpPr>
      <dsp:spPr bwMode="white">
        <a:xfrm>
          <a:off x="411988" y="2920359"/>
          <a:ext cx="5767832" cy="944640"/>
        </a:xfrm>
        <a:prstGeom prst="roundRect">
          <a:avLst/>
        </a:prstGeom>
      </dsp:spPr>
      <dsp:style>
        <a:lnRef idx="2">
          <a:schemeClr val="lt1"/>
        </a:lnRef>
        <a:fillRef idx="1">
          <a:schemeClr val="accent1"/>
        </a:fillRef>
        <a:effectRef idx="0">
          <a:scrgbClr r="0" g="0" b="0"/>
        </a:effectRef>
        <a:fontRef idx="minor">
          <a:schemeClr val="lt1"/>
        </a:fontRef>
      </dsp:style>
      <dsp:txBody>
        <a:bodyPr lIns="218010" tIns="0" rIns="218010" bIns="0" anchor="ctr"/>
        <a:lstStyle>
          <a:lvl1pPr algn="l">
            <a:defRPr sz="3200"/>
          </a:lvl1pPr>
          <a:lvl2pPr marL="228600" indent="-228600" algn="l">
            <a:defRPr sz="2400"/>
          </a:lvl2pPr>
          <a:lvl3pPr marL="457200" indent="-228600" algn="l">
            <a:defRPr sz="2400"/>
          </a:lvl3pPr>
          <a:lvl4pPr marL="685800" indent="-228600" algn="l">
            <a:defRPr sz="2400"/>
          </a:lvl4pPr>
          <a:lvl5pPr marL="914400" indent="-228600" algn="l">
            <a:defRPr sz="2400"/>
          </a:lvl5pPr>
          <a:lvl6pPr marL="1143000" indent="-228600" algn="l">
            <a:defRPr sz="2400"/>
          </a:lvl6pPr>
          <a:lvl7pPr marL="1371600" indent="-228600" algn="l">
            <a:defRPr sz="2400"/>
          </a:lvl7pPr>
          <a:lvl8pPr marL="1600200" indent="-228600" algn="l">
            <a:defRPr sz="2400"/>
          </a:lvl8pPr>
          <a:lvl9pPr marL="1828800" indent="-228600" algn="l">
            <a:defRPr sz="2400"/>
          </a:lvl9pPr>
        </a:lstStyle>
        <a:p>
          <a:pPr lvl="0">
            <a:lnSpc>
              <a:spcPct val="100000"/>
            </a:lnSpc>
            <a:spcBef>
              <a:spcPct val="0"/>
            </a:spcBef>
            <a:spcAft>
              <a:spcPct val="35000"/>
            </a:spcAft>
          </a:pPr>
          <a:r>
            <a:rPr lang="en-US" sz="1800" dirty="0">
              <a:latin typeface="Times New Roman" panose="02020603050405020304" pitchFamily="18" charset="0"/>
              <a:cs typeface="Times New Roman" panose="02020603050405020304" pitchFamily="18" charset="0"/>
            </a:rPr>
            <a:t>The study focuses only on the Out Patient Department (OPD) patients.</a:t>
          </a:r>
        </a:p>
      </dsp:txBody>
      <dsp:txXfrm>
        <a:off x="411988" y="2920359"/>
        <a:ext cx="5767832" cy="944640"/>
      </dsp:txXfrm>
    </dsp:sp>
    <dsp:sp modelId="{86D22C7B-EB57-4099-8FA2-BE21364FBD59}">
      <dsp:nvSpPr>
        <dsp:cNvPr id="3" name="Rectangles 2" hidden="1"/>
        <dsp:cNvSpPr/>
      </dsp:nvSpPr>
      <dsp:spPr>
        <a:xfrm>
          <a:off x="0" y="17319"/>
          <a:ext cx="411988" cy="944640"/>
        </a:xfrm>
        <a:prstGeom prst="rect">
          <a:avLst/>
        </a:prstGeom>
      </dsp:spPr>
      <dsp:txXfrm>
        <a:off x="0" y="17319"/>
        <a:ext cx="411988" cy="944640"/>
      </dsp:txXfrm>
    </dsp:sp>
    <dsp:sp modelId="{6341787E-6638-4D56-A788-AD5C4D1C0AB3}">
      <dsp:nvSpPr>
        <dsp:cNvPr id="6" name="Rectangles 5" hidden="1"/>
        <dsp:cNvSpPr/>
      </dsp:nvSpPr>
      <dsp:spPr>
        <a:xfrm>
          <a:off x="0" y="1468840"/>
          <a:ext cx="411988" cy="944640"/>
        </a:xfrm>
        <a:prstGeom prst="rect">
          <a:avLst/>
        </a:prstGeom>
      </dsp:spPr>
      <dsp:txXfrm>
        <a:off x="0" y="1468840"/>
        <a:ext cx="411988" cy="944640"/>
      </dsp:txXfrm>
    </dsp:sp>
    <dsp:sp modelId="{C348CFDD-3E8D-4F0F-93DC-A91C75B8C2C4}">
      <dsp:nvSpPr>
        <dsp:cNvPr id="9" name="Rectangles 8" hidden="1"/>
        <dsp:cNvSpPr/>
      </dsp:nvSpPr>
      <dsp:spPr>
        <a:xfrm>
          <a:off x="0" y="2920359"/>
          <a:ext cx="411988" cy="944640"/>
        </a:xfrm>
        <a:prstGeom prst="rect">
          <a:avLst/>
        </a:prstGeom>
      </dsp:spPr>
      <dsp:txXfrm>
        <a:off x="0" y="2920359"/>
        <a:ext cx="411988" cy="944640"/>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rSet qsTypeId="urn:microsoft.com/office/officeart/2005/8/quickstyle/simple5"/>
        </dgm:pt>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type="corner" r:blip="" rot="90">
                <dgm:adjLst>
                  <dgm:adj idx="1" val="0.1612"/>
                  <dgm:adj idx="2" val="0.1611"/>
                </dgm:adjLst>
              </dgm:shape>
            </dgm:if>
            <dgm:else name="Name8">
              <dgm:shape xmlns:r="http://schemas.openxmlformats.org/officeDocument/2006/relationships" type="corner" r:blip="" rot="180">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type="triangle" r:blip="" rot="90">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type="corner" r:blip="" rot="90">
                <dgm:adjLst>
                  <dgm:adj idx="1" val="0.1612"/>
                  <dgm:adj idx="2" val="0.1611"/>
                </dgm:adjLst>
              </dgm:shape>
            </dgm:if>
            <dgm:else name="Name8">
              <dgm:shape xmlns:r="http://schemas.openxmlformats.org/officeDocument/2006/relationships" type="corner" r:blip="" rot="180">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type="triangle" r:blip="" rot="90">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9389EF-3281-4553-9FED-9D3D32C4BDB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7A6AA-724F-4FFA-926C-A75EC03CD3BE}" type="slidenum">
              <a:rPr lang="en-IN" smtClean="0"/>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A79389EF-3281-4553-9FED-9D3D32C4BDB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A79389EF-3281-4553-9FED-9D3D32C4BDB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A79389EF-3281-4553-9FED-9D3D32C4BDB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A79389EF-3281-4553-9FED-9D3D32C4BDB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7A6AA-724F-4FFA-926C-A75EC03CD3BE}" type="slidenum">
              <a:rPr lang="en-IN" smtClean="0"/>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A79389EF-3281-4553-9FED-9D3D32C4BDB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A79389EF-3281-4553-9FED-9D3D32C4BDB5}"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9389EF-3281-4553-9FED-9D3D32C4BDB5}"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79389EF-3281-4553-9FED-9D3D32C4BDB5}" type="datetimeFigureOut">
              <a:rPr lang="en-IN" smtClean="0"/>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79389EF-3281-4553-9FED-9D3D32C4BDB5}" type="datetimeFigureOut">
              <a:rPr lang="en-IN" smtClean="0"/>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8F7A6AA-724F-4FFA-926C-A75EC03CD3BE}"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79389EF-3281-4553-9FED-9D3D32C4BDB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F7A6AA-724F-4FFA-926C-A75EC03CD3BE}"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79389EF-3281-4553-9FED-9D3D32C4BDB5}" type="datetimeFigureOut">
              <a:rPr lang="en-IN" smtClean="0"/>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8F7A6AA-724F-4FFA-926C-A75EC03CD3BE}" type="slidenum">
              <a:rPr lang="en-IN" smtClean="0"/>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17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800" kern="1200">
          <a:solidFill>
            <a:schemeClr val="tx1">
              <a:lumMod val="75000"/>
              <a:lumOff val="25000"/>
            </a:schemeClr>
          </a:solidFill>
          <a:latin typeface="+mn-lt"/>
          <a:ea typeface="+mn-ea"/>
          <a:cs typeface="+mn-cs"/>
        </a:defRPr>
      </a:lvl2pPr>
      <a:lvl3pPr marL="56705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3pPr>
      <a:lvl4pPr marL="74993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4pPr>
      <a:lvl5pPr marL="93281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chart" Target="../charts/char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hart" Target="../charts/chart2.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193" y="1276343"/>
            <a:ext cx="9843248" cy="1047095"/>
          </a:xfrm>
        </p:spPr>
        <p:txBody>
          <a:bodyPr>
            <a:normAutofit fontScale="90000"/>
          </a:bodyPr>
          <a:lstStyle/>
          <a:p>
            <a:r>
              <a:rPr lang="en-US" sz="2700" b="1" dirty="0">
                <a:latin typeface="Times New Roman" panose="02020603050405020304" pitchFamily="18" charset="0"/>
                <a:cs typeface="Times New Roman" panose="02020603050405020304" pitchFamily="18" charset="0"/>
              </a:rPr>
              <a:t>TOPIC</a:t>
            </a:r>
            <a:r>
              <a:rPr lang="en-US" sz="2700" dirty="0">
                <a:latin typeface="Times New Roman" panose="02020603050405020304" pitchFamily="18" charset="0"/>
                <a:cs typeface="Times New Roman" panose="02020603050405020304" pitchFamily="18" charset="0"/>
              </a:rPr>
              <a:t>-</a:t>
            </a:r>
            <a:r>
              <a:rPr lang="en-US" altLang="en-IN" sz="2700" dirty="0">
                <a:latin typeface="Times New Roman" panose="02020603050405020304" pitchFamily="18" charset="0"/>
                <a:cs typeface="Times New Roman" panose="02020603050405020304" pitchFamily="18" charset="0"/>
              </a:rPr>
              <a:t> TO ANALYZE AND REDUCE THE WAITING TIME OF OPD </a:t>
            </a:r>
            <a:br>
              <a:rPr lang="en-US" altLang="en-IN" sz="2700" dirty="0">
                <a:latin typeface="Times New Roman" panose="02020603050405020304" pitchFamily="18" charset="0"/>
                <a:cs typeface="Times New Roman" panose="02020603050405020304" pitchFamily="18" charset="0"/>
              </a:rPr>
            </a:br>
            <a:r>
              <a:rPr lang="en-US" altLang="en-IN" sz="2700" dirty="0">
                <a:latin typeface="Times New Roman" panose="02020603050405020304" pitchFamily="18" charset="0"/>
                <a:cs typeface="Times New Roman" panose="02020603050405020304" pitchFamily="18" charset="0"/>
              </a:rPr>
              <a:t> </a:t>
            </a:r>
            <a:br>
              <a:rPr lang="en-US" altLang="en-IN" sz="6000" dirty="0"/>
            </a:br>
            <a:r>
              <a:rPr lang="en-US" altLang="en-IN" sz="2700" dirty="0">
                <a:latin typeface="Times New Roman" panose="02020603050405020304" pitchFamily="18" charset="0"/>
                <a:cs typeface="Times New Roman" panose="02020603050405020304" pitchFamily="18" charset="0"/>
              </a:rPr>
              <a:t>ORGANIZATION- EYE-Q HOSPITAL SWAROOP NAGAR, KANPUR</a:t>
            </a:r>
            <a:endParaRPr lang="en-IN" sz="27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793358" y="2953537"/>
            <a:ext cx="9144000" cy="1655762"/>
          </a:xfrm>
        </p:spPr>
        <p:txBody>
          <a:bodyPr/>
          <a:lstStyle/>
          <a:p>
            <a:r>
              <a:rPr lang="en-US" dirty="0">
                <a:solidFill>
                  <a:schemeClr val="tx1"/>
                </a:solidFill>
                <a:latin typeface="Times New Roman" panose="02020603050405020304" pitchFamily="18" charset="0"/>
                <a:cs typeface="Times New Roman" panose="02020603050405020304" pitchFamily="18" charset="0"/>
              </a:rPr>
              <a:t>NAME- RENU GUPTA</a:t>
            </a:r>
            <a:endParaRPr lang="en-US" dirty="0">
              <a:solidFill>
                <a:schemeClr val="tx1"/>
              </a:solidFill>
              <a:latin typeface="Times New Roman" panose="02020603050405020304" pitchFamily="18" charset="0"/>
              <a:cs typeface="Times New Roman" panose="02020603050405020304" pitchFamily="18" charset="0"/>
            </a:endParaRPr>
          </a:p>
          <a:p>
            <a:r>
              <a:rPr lang="en-IN" dirty="0">
                <a:solidFill>
                  <a:schemeClr val="tx1"/>
                </a:solidFill>
                <a:latin typeface="Times New Roman" panose="02020603050405020304" pitchFamily="18" charset="0"/>
                <a:cs typeface="Times New Roman" panose="02020603050405020304" pitchFamily="18" charset="0"/>
              </a:rPr>
              <a:t>FACULTY NAME – DR.SUMESH KUMAR IIHMR DELHI</a:t>
            </a:r>
            <a:endParaRPr lang="en-US"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p:nvPr/>
        </p:nvPicPr>
        <p:blipFill>
          <a:blip r:embed="rId1"/>
          <a:srcRect/>
          <a:stretch>
            <a:fillRect/>
          </a:stretch>
        </p:blipFill>
        <p:spPr bwMode="auto">
          <a:xfrm>
            <a:off x="504097" y="4969589"/>
            <a:ext cx="2232248" cy="1224136"/>
          </a:xfrm>
          <a:prstGeom prst="rect">
            <a:avLst/>
          </a:prstGeom>
          <a:ln>
            <a:noFill/>
          </a:ln>
          <a:effectLst>
            <a:outerShdw blurRad="292100" dist="139700" dir="2700000" algn="tl" rotWithShape="0">
              <a:srgbClr val="333333">
                <a:alpha val="65000"/>
              </a:srgbClr>
            </a:outerShdw>
          </a:effectLst>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0441" y="145993"/>
            <a:ext cx="1837801" cy="183780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400" b="1" u="sng" dirty="0">
                <a:latin typeface="Times New Roman" panose="02020603050405020304" pitchFamily="18" charset="0"/>
                <a:cs typeface="Times New Roman" panose="02020603050405020304" pitchFamily="18" charset="0"/>
              </a:rPr>
              <a:t>Patient Journey TAT: Non-dilated patient</a:t>
            </a:r>
            <a:br>
              <a:rPr lang="en-IN" sz="4400" dirty="0">
                <a:latin typeface="Times New Roman" panose="02020603050405020304" pitchFamily="18" charset="0"/>
                <a:cs typeface="Times New Roman" panose="02020603050405020304" pitchFamily="18" charset="0"/>
              </a:rPr>
            </a:br>
            <a:endParaRPr lang="en-IN" dirty="0"/>
          </a:p>
        </p:txBody>
      </p:sp>
      <p:graphicFrame>
        <p:nvGraphicFramePr>
          <p:cNvPr id="4" name="Content Placeholder 3"/>
          <p:cNvGraphicFramePr>
            <a:graphicFrameLocks noGrp="1"/>
          </p:cNvGraphicFramePr>
          <p:nvPr>
            <p:ph idx="1"/>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00" y="609600"/>
            <a:ext cx="10629900" cy="5567363"/>
          </a:xfrm>
        </p:spPr>
        <p:txBody>
          <a:bodyPr/>
          <a:lstStyle/>
          <a:p>
            <a:pPr marL="0" indent="0">
              <a:buNone/>
            </a:pPr>
            <a:r>
              <a:rPr lang="en-US" b="1" dirty="0"/>
              <a:t>Ideal timing of Dilated and Non-dilated patients</a:t>
            </a:r>
            <a:endParaRPr lang="en-US" b="1" dirty="0"/>
          </a:p>
          <a:p>
            <a:pPr marL="0" indent="0">
              <a:buNone/>
            </a:pPr>
            <a:endParaRPr lang="en-US" dirty="0"/>
          </a:p>
          <a:p>
            <a:pPr marL="0" indent="0">
              <a:buNone/>
            </a:pPr>
            <a:endParaRPr lang="en-US" dirty="0"/>
          </a:p>
        </p:txBody>
      </p:sp>
      <p:graphicFrame>
        <p:nvGraphicFramePr>
          <p:cNvPr id="5" name="Chart 4"/>
          <p:cNvGraphicFramePr/>
          <p:nvPr/>
        </p:nvGraphicFramePr>
        <p:xfrm>
          <a:off x="1571625" y="1924050"/>
          <a:ext cx="8576422" cy="4189879"/>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TAT OF NON-DILATED PATIENTS  </a:t>
            </a:r>
            <a:endParaRPr lang="en-IN" sz="40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320800" y="1797724"/>
            <a:ext cx="8981440" cy="368300"/>
          </a:xfrm>
          <a:prstGeom prst="rect">
            <a:avLst/>
          </a:prstGeom>
          <a:noFill/>
        </p:spPr>
        <p:txBody>
          <a:bodyPr wrap="square">
            <a:spAutoFit/>
          </a:bodyPr>
          <a:lstStyle/>
          <a:p>
            <a:pPr marL="0" indent="0" algn="just">
              <a:buNone/>
            </a:pPr>
            <a:r>
              <a:rPr lang="en-IN" sz="1800" b="1" u="sng" dirty="0">
                <a:latin typeface="Times New Roman" panose="02020603050405020304" pitchFamily="18" charset="0"/>
                <a:cs typeface="Times New Roman" panose="02020603050405020304" pitchFamily="18" charset="0"/>
              </a:rPr>
              <a:t>Showing average time among new </a:t>
            </a:r>
            <a:r>
              <a:rPr lang="en-IN" b="1" u="sng" dirty="0">
                <a:latin typeface="Times New Roman" panose="02020603050405020304" pitchFamily="18" charset="0"/>
                <a:cs typeface="Times New Roman" panose="02020603050405020304" pitchFamily="18" charset="0"/>
              </a:rPr>
              <a:t>&amp;</a:t>
            </a:r>
            <a:r>
              <a:rPr lang="en-IN" sz="1800" b="1" u="sng" dirty="0">
                <a:latin typeface="Times New Roman" panose="02020603050405020304" pitchFamily="18" charset="0"/>
                <a:cs typeface="Times New Roman" panose="02020603050405020304" pitchFamily="18" charset="0"/>
              </a:rPr>
              <a:t> follow-up non-dilated Patients.</a:t>
            </a:r>
            <a:endParaRPr lang="en-IN" sz="2400" u="sng"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p:nvPr>
            <p:ph idx="1"/>
          </p:nvPr>
        </p:nvGraphicFramePr>
        <p:xfrm>
          <a:off x="2588260" y="2506345"/>
          <a:ext cx="5989955" cy="337312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1473200" y="1531035"/>
            <a:ext cx="8656320" cy="369332"/>
          </a:xfrm>
          <a:prstGeom prst="rect">
            <a:avLst/>
          </a:prstGeom>
          <a:noFill/>
        </p:spPr>
        <p:txBody>
          <a:bodyPr wrap="square">
            <a:spAutoFit/>
          </a:bodyPr>
          <a:lstStyle/>
          <a:p>
            <a:pPr marL="0" indent="0" algn="just">
              <a:buNone/>
            </a:pPr>
            <a:r>
              <a:rPr lang="en-IN" sz="1800" b="1" u="sng" dirty="0">
                <a:latin typeface="Times New Roman" panose="02020603050405020304" pitchFamily="18" charset="0"/>
                <a:cs typeface="Times New Roman" panose="02020603050405020304" pitchFamily="18" charset="0"/>
              </a:rPr>
              <a:t>Showing average time among new patient &amp; follow-up patient dilated patients.</a:t>
            </a:r>
            <a:endParaRPr lang="en-IN" sz="1800" u="sng"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828800" y="399533"/>
            <a:ext cx="8107680" cy="707886"/>
          </a:xfrm>
          <a:prstGeom prst="rect">
            <a:avLst/>
          </a:prstGeom>
          <a:noFill/>
        </p:spPr>
        <p:txBody>
          <a:bodyPr wrap="square">
            <a:spAutoFit/>
          </a:bodyPr>
          <a:lstStyle/>
          <a:p>
            <a:r>
              <a:rPr lang="en-US" sz="4000" dirty="0">
                <a:latin typeface="Times New Roman" panose="02020603050405020304" pitchFamily="18" charset="0"/>
                <a:cs typeface="Times New Roman" panose="02020603050405020304" pitchFamily="18" charset="0"/>
              </a:rPr>
              <a:t>TAT OF DILATED PATIENTS </a:t>
            </a:r>
            <a:endParaRPr lang="en-IN" sz="4000" dirty="0"/>
          </a:p>
        </p:txBody>
      </p:sp>
      <p:graphicFrame>
        <p:nvGraphicFramePr>
          <p:cNvPr id="3" name="Chart 2"/>
          <p:cNvGraphicFramePr/>
          <p:nvPr/>
        </p:nvGraphicFramePr>
        <p:xfrm>
          <a:off x="2268220" y="2057400"/>
          <a:ext cx="6144260" cy="356425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Discussion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benchmark for non-dilated patients is 45 min and the benchmark for dilated patients are 90 mins.</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Findings that lead to time gap of the patients </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Staff shortage leads to slow procedure.</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Doctors consultation time – 1-1.5 hours</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Poor coordination among the staff </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HMIS issues </a:t>
            </a:r>
            <a:br>
              <a:rPr lang="en-US"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0"/>
            <a:ext cx="10058400" cy="1450757"/>
          </a:xfrm>
        </p:spPr>
        <p:txBody>
          <a:bodyPr/>
          <a:lstStyle/>
          <a:p>
            <a:r>
              <a:rPr lang="en-US" dirty="0">
                <a:latin typeface="Times New Roman" panose="02020603050405020304" pitchFamily="18" charset="0"/>
                <a:cs typeface="Times New Roman" panose="02020603050405020304" pitchFamily="18" charset="0"/>
              </a:rPr>
              <a:t>LIMITATIONS</a:t>
            </a:r>
            <a:endParaRPr lang="en-IN" dirty="0">
              <a:latin typeface="Times New Roman" panose="02020603050405020304" pitchFamily="18" charset="0"/>
              <a:cs typeface="Times New Roman" panose="02020603050405020304" pitchFamily="18" charset="0"/>
            </a:endParaRPr>
          </a:p>
        </p:txBody>
      </p:sp>
      <p:graphicFrame>
        <p:nvGraphicFramePr>
          <p:cNvPr id="6" name="Diagram 5"/>
          <p:cNvGraphicFramePr/>
          <p:nvPr/>
        </p:nvGraphicFramePr>
        <p:xfrm>
          <a:off x="1341120" y="1828800"/>
          <a:ext cx="8239760" cy="421639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Conclusion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solidFill>
                  <a:srgbClr val="374151"/>
                </a:solidFill>
                <a:latin typeface="Times New Roman" panose="02020603050405020304" pitchFamily="18" charset="0"/>
                <a:cs typeface="Times New Roman" panose="02020603050405020304" pitchFamily="18" charset="0"/>
              </a:rPr>
              <a:t>T</a:t>
            </a:r>
            <a:r>
              <a:rPr lang="en-US" b="0" i="0" dirty="0">
                <a:solidFill>
                  <a:srgbClr val="374151"/>
                </a:solidFill>
                <a:effectLst/>
                <a:latin typeface="Times New Roman" panose="02020603050405020304" pitchFamily="18" charset="0"/>
                <a:cs typeface="Times New Roman" panose="02020603050405020304" pitchFamily="18" charset="0"/>
              </a:rPr>
              <a:t>he Turnaround Time (TAT) of an Outpatient Department (OPD) plays a crucial role in the overall patient experience and the efficiency of healthcare services.</a:t>
            </a:r>
            <a:endParaRPr lang="en-US" b="0" i="0" dirty="0">
              <a:solidFill>
                <a:srgbClr val="374151"/>
              </a:solidFill>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b="0" i="0" dirty="0">
                <a:solidFill>
                  <a:srgbClr val="374151"/>
                </a:solidFill>
                <a:effectLst/>
                <a:latin typeface="Times New Roman" panose="02020603050405020304" pitchFamily="18" charset="0"/>
                <a:cs typeface="Times New Roman" panose="02020603050405020304" pitchFamily="18" charset="0"/>
              </a:rPr>
              <a:t>A well-managed OPD with an optimized TAT can significantly enhance patient satisfaction, minimize waiting times, and improve the overall quality of healthcare services. </a:t>
            </a:r>
            <a:endParaRPr lang="en-US" dirty="0">
              <a:solidFill>
                <a:srgbClr val="37415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b="0" i="0" dirty="0">
                <a:solidFill>
                  <a:srgbClr val="374151"/>
                </a:solidFill>
                <a:effectLst/>
                <a:latin typeface="Times New Roman" panose="02020603050405020304" pitchFamily="18" charset="0"/>
                <a:cs typeface="Times New Roman" panose="02020603050405020304" pitchFamily="18" charset="0"/>
              </a:rPr>
              <a:t>A well-organized OPD with efficient TAT allows healthcare professionals to utilize their time effectively, resulting in improved productivity. Streamlined workflows, reduced waiting times, and optimized scheduling enable staff members to focus on providing high-quality care rather than being overwhelmed by administrative tasks.</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latin typeface="Times New Roman" panose="02020603050405020304" pitchFamily="18" charset="0"/>
                <a:cs typeface="Times New Roman" panose="02020603050405020304" pitchFamily="18" charset="0"/>
              </a:rPr>
              <a:t>Reference</a:t>
            </a:r>
            <a:br>
              <a:rPr lang="en-US" dirty="0"/>
            </a:br>
            <a:endParaRPr lang="en-IN" dirty="0"/>
          </a:p>
        </p:txBody>
      </p:sp>
      <p:sp>
        <p:nvSpPr>
          <p:cNvPr id="3" name="Content Placeholder 2"/>
          <p:cNvSpPr>
            <a:spLocks noGrp="1"/>
          </p:cNvSpPr>
          <p:nvPr>
            <p:ph idx="1"/>
          </p:nvPr>
        </p:nvSpPr>
        <p:spPr/>
        <p:txBody>
          <a:bodyPr>
            <a:normAutofit fontScale="85000" lnSpcReduction="10000"/>
          </a:bodyPr>
          <a:lstStyle/>
          <a:p>
            <a:pPr marL="342900" lvl="0" indent="-342900">
              <a:lnSpc>
                <a:spcPct val="200000"/>
              </a:lnSpc>
              <a:spcAft>
                <a:spcPts val="0"/>
              </a:spcAft>
              <a:buFont typeface="Calibri" panose="020F0502020204030204" pitchFamily="34" charset="0"/>
              <a:buAutoNum type="arabicPeriod"/>
            </a:pPr>
            <a:r>
              <a:rPr lang="en-IN" sz="1800" kern="100" dirty="0">
                <a:effectLst/>
                <a:latin typeface="Times New Roman" panose="02020603050405020304" pitchFamily="18" charset="0"/>
                <a:cs typeface="Times New Roman" panose="02020603050405020304" pitchFamily="18" charset="0"/>
              </a:rPr>
              <a:t>Khan, K. (2014). Root Cause Analysis (RCA) of Prolonged Laboratory Turnaround Time in a </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Tertiary Care Set up. </a:t>
            </a:r>
            <a:r>
              <a:rPr lang="en-IN" sz="1800" i="1" kern="100" dirty="0">
                <a:effectLst/>
                <a:latin typeface="Times New Roman" panose="02020603050405020304" pitchFamily="18" charset="0"/>
                <a:ea typeface="Calibri" panose="020F0502020204030204" pitchFamily="34" charset="0"/>
                <a:cs typeface="Times New Roman" panose="02020603050405020304" pitchFamily="18" charset="0"/>
              </a:rPr>
              <a:t>Journal of Clinical and Diagnostic Research: JCDR</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kern="100" dirty="0">
                <a:effectLst/>
                <a:latin typeface="Times New Roman" panose="02020603050405020304" pitchFamily="18" charset="0"/>
                <a:ea typeface="Calibri" panose="020F0502020204030204" pitchFamily="34" charset="0"/>
                <a:cs typeface="Times New Roman" panose="02020603050405020304" pitchFamily="18" charset="0"/>
              </a:rPr>
              <a:t>8</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(4), FC05-08. https://doi.org/10.7860/JCDR/2014/7269.4255</a:t>
            </a:r>
            <a:endParaRPr lang="en-IN" sz="1800" kern="100" dirty="0">
              <a:effectLst/>
              <a:latin typeface="Times New Roman" panose="02020603050405020304" pitchFamily="18" charset="0"/>
              <a:cs typeface="Times New Roman" panose="02020603050405020304" pitchFamily="18" charset="0"/>
            </a:endParaRPr>
          </a:p>
          <a:p>
            <a:pPr marL="457200" indent="-457200">
              <a:lnSpc>
                <a:spcPct val="200000"/>
              </a:lnSpc>
              <a:spcAft>
                <a:spcPts val="0"/>
              </a:spcAft>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2-  </a:t>
            </a:r>
            <a:r>
              <a:rPr lang="en-IN" sz="1800" kern="100" dirty="0" err="1">
                <a:effectLst/>
                <a:latin typeface="Times New Roman" panose="02020603050405020304" pitchFamily="18" charset="0"/>
                <a:ea typeface="Calibri" panose="020F0502020204030204" pitchFamily="34" charset="0"/>
                <a:cs typeface="Times New Roman" panose="02020603050405020304" pitchFamily="18" charset="0"/>
              </a:rPr>
              <a:t>Olokoba</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L. B., </a:t>
            </a:r>
            <a:r>
              <a:rPr lang="en-IN" sz="1800" kern="100" dirty="0" err="1">
                <a:effectLst/>
                <a:latin typeface="Times New Roman" panose="02020603050405020304" pitchFamily="18" charset="0"/>
                <a:ea typeface="Calibri" panose="020F0502020204030204" pitchFamily="34" charset="0"/>
                <a:cs typeface="Times New Roman" panose="02020603050405020304" pitchFamily="18" charset="0"/>
              </a:rPr>
              <a:t>Durowade</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K. A., </a:t>
            </a:r>
            <a:r>
              <a:rPr lang="en-IN" sz="1800" kern="100" dirty="0" err="1">
                <a:effectLst/>
                <a:latin typeface="Times New Roman" panose="02020603050405020304" pitchFamily="18" charset="0"/>
                <a:ea typeface="Calibri" panose="020F0502020204030204" pitchFamily="34" charset="0"/>
                <a:cs typeface="Times New Roman" panose="02020603050405020304" pitchFamily="18" charset="0"/>
              </a:rPr>
              <a:t>Adepoju</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F. G., &amp; </a:t>
            </a:r>
            <a:r>
              <a:rPr lang="en-IN" sz="1800" kern="100" dirty="0" err="1">
                <a:effectLst/>
                <a:latin typeface="Times New Roman" panose="02020603050405020304" pitchFamily="18" charset="0"/>
                <a:ea typeface="Calibri" panose="020F0502020204030204" pitchFamily="34" charset="0"/>
                <a:cs typeface="Times New Roman" panose="02020603050405020304" pitchFamily="18" charset="0"/>
              </a:rPr>
              <a:t>Olokoba</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A. B. (2020). Assessment of patients waiting and service times in the ophthalmology clinic of a public tertiary hospital in Nigeria. </a:t>
            </a:r>
            <a:r>
              <a:rPr lang="en-IN" sz="1800" i="1" kern="100" dirty="0">
                <a:effectLst/>
                <a:latin typeface="Times New Roman" panose="02020603050405020304" pitchFamily="18" charset="0"/>
                <a:ea typeface="Calibri" panose="020F0502020204030204" pitchFamily="34" charset="0"/>
                <a:cs typeface="Times New Roman" panose="02020603050405020304" pitchFamily="18" charset="0"/>
              </a:rPr>
              <a:t>Ghana Medical Journal</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800" i="1" kern="100" dirty="0">
                <a:effectLst/>
                <a:latin typeface="Times New Roman" panose="02020603050405020304" pitchFamily="18" charset="0"/>
                <a:ea typeface="Calibri" panose="020F0502020204030204" pitchFamily="34" charset="0"/>
                <a:cs typeface="Times New Roman" panose="02020603050405020304" pitchFamily="18" charset="0"/>
              </a:rPr>
              <a:t>54</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(4), 231–237. https://doi.org/10.4314/gmj.v54i4.5</a:t>
            </a:r>
            <a:endParaRPr lang="en-IN" sz="1800" kern="1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en-IN" sz="1800" kern="100" dirty="0">
                <a:effectLst/>
                <a:latin typeface="Times New Roman" panose="02020603050405020304" pitchFamily="18" charset="0"/>
                <a:cs typeface="Times New Roman" panose="02020603050405020304" pitchFamily="18" charset="0"/>
              </a:rPr>
              <a:t> </a:t>
            </a:r>
            <a:endParaRPr lang="en-IN" sz="1800" kern="100" dirty="0">
              <a:effectLst/>
              <a:latin typeface="Times New Roman" panose="02020603050405020304" pitchFamily="18" charset="0"/>
              <a:cs typeface="Times New Roman" panose="02020603050405020304" pitchFamily="18" charset="0"/>
            </a:endParaRPr>
          </a:p>
          <a:p>
            <a:pPr marL="342900" lvl="0" indent="-342900">
              <a:lnSpc>
                <a:spcPct val="106000"/>
              </a:lnSpc>
              <a:spcBef>
                <a:spcPts val="500"/>
              </a:spcBef>
              <a:spcAft>
                <a:spcPts val="800"/>
              </a:spcAft>
              <a:buFont typeface="Times New Roman" panose="02020603050405020304" pitchFamily="18" charset="0"/>
              <a:buAutoNum type="arabicPeriod" startAt="3"/>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Journal, “Study on around the time of outpatients billing services at super specialty hospital” -Chennai</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cs typeface="Times New Roman" panose="02020603050405020304" pitchFamily="18" charset="0"/>
            </a:endParaRP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978243"/>
            <a:ext cx="10058400" cy="1450757"/>
          </a:xfrm>
        </p:spPr>
        <p:txBody>
          <a:bodyPr/>
          <a:lstStyle/>
          <a:p>
            <a:pPr algn="ctr"/>
            <a:r>
              <a:rPr lang="en-US" dirty="0">
                <a:latin typeface="Times New Roman" panose="02020603050405020304" pitchFamily="18" charset="0"/>
                <a:cs typeface="Times New Roman" panose="02020603050405020304" pitchFamily="18" charset="0"/>
              </a:rPr>
              <a:t>Thank you</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MENTORS APPROVAL</a:t>
            </a:r>
            <a:endParaRPr lang="en-IN" dirty="0"/>
          </a:p>
        </p:txBody>
      </p:sp>
      <p:pic>
        <p:nvPicPr>
          <p:cNvPr id="4" name="Content Placeholder 3"/>
          <p:cNvPicPr>
            <a:picLocks noChangeAspect="1"/>
          </p:cNvPicPr>
          <p:nvPr>
            <p:ph idx="1"/>
          </p:nvPr>
        </p:nvPicPr>
        <p:blipFill>
          <a:blip r:embed="rId1"/>
          <a:srcRect l="40787" t="24360" r="2908" b="13533"/>
          <a:stretch>
            <a:fillRect/>
          </a:stretch>
        </p:blipFill>
        <p:spPr>
          <a:xfrm>
            <a:off x="1713230" y="2112645"/>
            <a:ext cx="6685280" cy="408432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INTRODUCTION</a:t>
            </a:r>
            <a:r>
              <a:rPr lang="en-US" dirty="0"/>
              <a:t> </a:t>
            </a:r>
            <a:endParaRPr lang="en-IN"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We have observed how quickly the healthcare market is expanding. The correct information about the operations and the anticipated time to complete such treatments must be given in order to satisfy a patient. </a:t>
            </a: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These processes consist of a preliminary evaluation, consultation, and diagnosis. Instead of lengthy waiting times, this information typically makes the patients happy.</a:t>
            </a:r>
            <a:endParaRPr lang="en-US" sz="2000" dirty="0">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000" dirty="0">
                <a:solidFill>
                  <a:srgbClr val="000000"/>
                </a:solidFill>
                <a:effectLst/>
                <a:latin typeface="Times New Roman" panose="02020603050405020304" pitchFamily="18" charset="0"/>
                <a:cs typeface="Times New Roman" panose="02020603050405020304" pitchFamily="18" charset="0"/>
              </a:rPr>
              <a:t>Turnaround time (TAT) is the total time the patient enters the hospital till the discharge of the patient.</a:t>
            </a:r>
            <a:endParaRPr lang="en-US" sz="2000" dirty="0">
              <a:solidFill>
                <a:srgbClr val="000000"/>
              </a:solidFill>
              <a:effectLst/>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pPr>
            <a:endParaRPr lang="en-US" sz="2000" dirty="0">
              <a:solidFill>
                <a:srgbClr val="000000"/>
              </a:solidFill>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IN" sz="2000" dirty="0">
                <a:solidFill>
                  <a:schemeClr val="tx1">
                    <a:lumMod val="95000"/>
                    <a:lumOff val="5000"/>
                  </a:schemeClr>
                </a:solidFill>
                <a:latin typeface="Times New Roman" panose="02020603050405020304" pitchFamily="18" charset="0"/>
                <a:cs typeface="Times New Roman" panose="02020603050405020304" pitchFamily="18" charset="0"/>
              </a:rPr>
              <a:t>To get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patient satisfaction and optimum output, long waiting hours should not be long</a:t>
            </a:r>
            <a:r>
              <a:rPr lang="en-IN" sz="2000" dirty="0">
                <a:solidFill>
                  <a:srgbClr val="002060"/>
                </a:solidFill>
              </a:rPr>
              <a:t>.</a:t>
            </a:r>
            <a:endParaRPr lang="en-IN" sz="2000" dirty="0">
              <a:solidFill>
                <a:srgbClr val="002060"/>
              </a:solidFill>
            </a:endParaRPr>
          </a:p>
          <a:p>
            <a:pPr>
              <a:buFont typeface="Wingdings" panose="05000000000000000000" pitchFamily="2" charset="2"/>
              <a:buChar char="§"/>
            </a:pPr>
            <a:endParaRPr lang="en-US" sz="2000" dirty="0">
              <a:solidFill>
                <a:srgbClr val="000000"/>
              </a:solidFill>
              <a:latin typeface="CIDFont"/>
            </a:endParaRPr>
          </a:p>
          <a:p>
            <a:pPr marL="0" indent="0">
              <a:buNone/>
            </a:pP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OUT PATIENT DEPARTMENT</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000" kern="1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The Out Patient Department (OPD) is the hospital's main point of contact. The care given in the OPD reflects the caliber of treatment given, which will then be reflected in the level of patient satisfaction. </a:t>
            </a:r>
            <a:endParaRPr lang="en-US" sz="2000" kern="1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
            </a:pPr>
            <a:endParaRPr lang="en-US" sz="1800" kern="100" dirty="0">
              <a:effectLst/>
              <a:latin typeface="Calibri" panose="020F0502020204030204" pitchFamily="34" charset="0"/>
              <a:cs typeface="Times New Roman" panose="02020603050405020304" pitchFamily="18" charset="0"/>
            </a:endParaRP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The hospital's OPD must be high-quality and time-efficient in order for the hospital output to be effective. Due to the patient spending 50–60% of his time in the OPD.</a:t>
            </a: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IN" sz="1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IN" sz="2000" dirty="0">
                <a:solidFill>
                  <a:schemeClr val="tx1">
                    <a:lumMod val="95000"/>
                    <a:lumOff val="5000"/>
                  </a:schemeClr>
                </a:solidFill>
                <a:latin typeface="Times New Roman" panose="02020603050405020304" pitchFamily="18" charset="0"/>
                <a:cs typeface="Times New Roman" panose="02020603050405020304" pitchFamily="18" charset="0"/>
              </a:rPr>
              <a:t>This 3 months study will find out the patient journey analysis</a:t>
            </a:r>
            <a:endParaRPr lang="en-IN" sz="2000" b="1" u="sng"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OBJECTIVES</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nSpc>
                <a:spcPct val="107000"/>
              </a:lnSpc>
              <a:spcAft>
                <a:spcPts val="800"/>
              </a:spcAft>
              <a:buFont typeface="Wingdings" panose="05000000000000000000" pitchFamily="2" charset="2"/>
              <a:buChar char="§"/>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To analyze and reduce the waiting timing of the OPD.</a:t>
            </a:r>
            <a:endParaRPr lang="en-US" sz="2400" kern="100" dirty="0">
              <a:effectLst/>
              <a:latin typeface="Times New Roman" panose="02020603050405020304" pitchFamily="18"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To identify the factors that are responsible for high waiting time in the OPD.</a:t>
            </a:r>
            <a:endParaRPr lang="en-US" sz="2400" kern="100" dirty="0">
              <a:effectLst/>
              <a:latin typeface="Times New Roman" panose="02020603050405020304" pitchFamily="18" charset="0"/>
              <a:cs typeface="Times New Roman" panose="02020603050405020304" pitchFamily="18" charset="0"/>
            </a:endParaRPr>
          </a:p>
          <a:p>
            <a:pPr lvl="2"/>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METHODOLOGY</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IN" b="1" u="sng" dirty="0">
                <a:latin typeface="Times New Roman" panose="02020603050405020304" pitchFamily="18" charset="0"/>
                <a:cs typeface="Times New Roman" panose="02020603050405020304" pitchFamily="18" charset="0"/>
              </a:rPr>
              <a:t>STUDY DESIGN</a:t>
            </a:r>
            <a:r>
              <a:rPr lang="en-IN" sz="2800" b="1" u="sng" dirty="0">
                <a:latin typeface="Times New Roman" panose="02020603050405020304" pitchFamily="18" charset="0"/>
                <a:cs typeface="Times New Roman" panose="02020603050405020304" pitchFamily="18" charset="0"/>
              </a:rPr>
              <a:t>- </a:t>
            </a:r>
            <a:r>
              <a:rPr lang="en-IN" dirty="0">
                <a:solidFill>
                  <a:schemeClr val="tx1"/>
                </a:solidFill>
                <a:latin typeface="Times New Roman" panose="02020603050405020304" pitchFamily="18" charset="0"/>
                <a:cs typeface="Times New Roman" panose="02020603050405020304" pitchFamily="18" charset="0"/>
              </a:rPr>
              <a:t>The study is an observational study with the objective of understanding of reducing turnaround time in outpatient departments</a:t>
            </a:r>
            <a:endParaRPr lang="en-IN" dirty="0">
              <a:solidFill>
                <a:schemeClr val="tx1"/>
              </a:solidFill>
              <a:latin typeface="Times New Roman" panose="02020603050405020304" pitchFamily="18" charset="0"/>
              <a:cs typeface="Times New Roman" panose="02020603050405020304" pitchFamily="18" charset="0"/>
            </a:endParaRPr>
          </a:p>
          <a:p>
            <a:endParaRPr lang="en-IN" dirty="0">
              <a:solidFill>
                <a:schemeClr val="tx1"/>
              </a:solidFill>
              <a:latin typeface="Times New Roman" panose="02020603050405020304" pitchFamily="18" charset="0"/>
              <a:cs typeface="Times New Roman" panose="02020603050405020304" pitchFamily="18" charset="0"/>
            </a:endParaRPr>
          </a:p>
          <a:p>
            <a:r>
              <a:rPr lang="en-IN" b="1" u="sng" dirty="0">
                <a:latin typeface="Times New Roman" panose="02020603050405020304" pitchFamily="18" charset="0"/>
                <a:cs typeface="Times New Roman" panose="02020603050405020304" pitchFamily="18" charset="0"/>
              </a:rPr>
              <a:t>STUDY AREA- </a:t>
            </a:r>
            <a:r>
              <a:rPr lang="en-IN" dirty="0">
                <a:solidFill>
                  <a:schemeClr val="tx1"/>
                </a:solidFill>
                <a:latin typeface="Times New Roman" panose="02020603050405020304" pitchFamily="18" charset="0"/>
                <a:cs typeface="Times New Roman" panose="02020603050405020304" pitchFamily="18" charset="0"/>
              </a:rPr>
              <a:t>The study has been done in the Outpatient Department of EYE-Q Hospital</a:t>
            </a:r>
            <a:r>
              <a:rPr lang="en-IN">
                <a:solidFill>
                  <a:schemeClr val="tx1"/>
                </a:solidFill>
                <a:latin typeface="Times New Roman" panose="02020603050405020304" pitchFamily="18" charset="0"/>
                <a:cs typeface="Times New Roman" panose="02020603050405020304" pitchFamily="18" charset="0"/>
              </a:rPr>
              <a:t>, Kanpur</a:t>
            </a:r>
            <a:r>
              <a:rPr lang="en-IN">
                <a:solidFill>
                  <a:srgbClr val="C00000"/>
                </a:solidFill>
                <a:latin typeface="Times New Roman" panose="02020603050405020304" pitchFamily="18" charset="0"/>
                <a:cs typeface="Times New Roman" panose="02020603050405020304" pitchFamily="18" charset="0"/>
              </a:rPr>
              <a:t>.</a:t>
            </a:r>
            <a:r>
              <a:rPr lang="en-IN" b="1">
                <a:solidFill>
                  <a:srgbClr val="C00000"/>
                </a:solidFill>
                <a:latin typeface="Times New Roman" panose="02020603050405020304" pitchFamily="18" charset="0"/>
                <a:cs typeface="Times New Roman" panose="02020603050405020304" pitchFamily="18" charset="0"/>
              </a:rPr>
              <a:t> </a:t>
            </a:r>
            <a:endParaRPr lang="en-IN" b="1" dirty="0">
              <a:solidFill>
                <a:srgbClr val="C00000"/>
              </a:solidFill>
              <a:latin typeface="Times New Roman" panose="02020603050405020304" pitchFamily="18" charset="0"/>
              <a:cs typeface="Times New Roman" panose="02020603050405020304" pitchFamily="18" charset="0"/>
            </a:endParaRPr>
          </a:p>
          <a:p>
            <a:pPr algn="just"/>
            <a:endParaRPr lang="en-IN" sz="2800" dirty="0">
              <a:latin typeface="Times New Roman" panose="02020603050405020304" pitchFamily="18" charset="0"/>
              <a:cs typeface="Times New Roman" panose="02020603050405020304" pitchFamily="18" charset="0"/>
            </a:endParaRPr>
          </a:p>
          <a:p>
            <a:pPr lvl="0" algn="just" fontAlgn="base"/>
            <a:r>
              <a:rPr lang="en-IN" b="1" u="sng" dirty="0">
                <a:latin typeface="Times New Roman" panose="02020603050405020304" pitchFamily="18" charset="0"/>
                <a:cs typeface="Times New Roman" panose="02020603050405020304" pitchFamily="18" charset="0"/>
              </a:rPr>
              <a:t>STUDY POPULATION-</a:t>
            </a:r>
            <a:r>
              <a:rPr lang="en-IN" dirty="0">
                <a:latin typeface="Times New Roman" panose="02020603050405020304" pitchFamily="18" charset="0"/>
                <a:cs typeface="Times New Roman" panose="02020603050405020304" pitchFamily="18" charset="0"/>
              </a:rPr>
              <a:t> </a:t>
            </a:r>
            <a:r>
              <a:rPr lang="en-IN" dirty="0">
                <a:solidFill>
                  <a:schemeClr val="tx1"/>
                </a:solidFill>
                <a:latin typeface="Times New Roman" panose="02020603050405020304" pitchFamily="18" charset="0"/>
                <a:cs typeface="Times New Roman" panose="02020603050405020304" pitchFamily="18" charset="0"/>
              </a:rPr>
              <a:t>The study population includes all the appointment patients. Both categories of Patients, dilated and not-dilated includes in the study. </a:t>
            </a:r>
            <a:r>
              <a:rPr lang="en-IN" b="1" dirty="0">
                <a:solidFill>
                  <a:schemeClr val="tx1"/>
                </a:solidFill>
                <a:latin typeface="Times New Roman" panose="02020603050405020304" pitchFamily="18" charset="0"/>
                <a:cs typeface="Times New Roman" panose="02020603050405020304" pitchFamily="18" charset="0"/>
              </a:rPr>
              <a:t> </a:t>
            </a:r>
            <a:endParaRPr lang="en-IN" dirty="0">
              <a:solidFill>
                <a:schemeClr val="tx1"/>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3905" y="972609"/>
            <a:ext cx="10058400" cy="4023360"/>
          </a:xfrm>
        </p:spPr>
        <p:txBody>
          <a:bodyPr>
            <a:normAutofit/>
          </a:bodyPr>
          <a:lstStyle/>
          <a:p>
            <a:r>
              <a:rPr lang="en-IN" sz="2160" b="1" u="sng" dirty="0">
                <a:latin typeface="Times New Roman" panose="02020603050405020304" pitchFamily="18" charset="0"/>
                <a:cs typeface="Times New Roman" panose="02020603050405020304" pitchFamily="18" charset="0"/>
              </a:rPr>
              <a:t>STUDY PERIOD- </a:t>
            </a:r>
            <a:r>
              <a:rPr lang="en-IN" sz="2160" dirty="0">
                <a:solidFill>
                  <a:schemeClr val="tx1"/>
                </a:solidFill>
                <a:latin typeface="Times New Roman" panose="02020603050405020304" pitchFamily="18" charset="0"/>
                <a:cs typeface="Times New Roman" panose="02020603050405020304" pitchFamily="18" charset="0"/>
              </a:rPr>
              <a:t>The study has been conducted for two months from February 2022 to </a:t>
            </a:r>
            <a:r>
              <a:rPr lang="en-IN" sz="2160" dirty="0">
                <a:solidFill>
                  <a:schemeClr val="tx1"/>
                </a:solidFill>
                <a:latin typeface="Times New Roman" panose="02020603050405020304" pitchFamily="18" charset="0"/>
                <a:cs typeface="Times New Roman" panose="02020603050405020304" pitchFamily="18" charset="0"/>
              </a:rPr>
              <a:t>April 2022. </a:t>
            </a:r>
            <a:r>
              <a:rPr lang="en-IN" sz="2160" b="1" dirty="0">
                <a:solidFill>
                  <a:schemeClr val="tx1"/>
                </a:solidFill>
                <a:latin typeface="Times New Roman" panose="02020603050405020304" pitchFamily="18" charset="0"/>
                <a:cs typeface="Times New Roman" panose="02020603050405020304" pitchFamily="18" charset="0"/>
              </a:rPr>
              <a:t> </a:t>
            </a:r>
            <a:endParaRPr lang="en-IN" sz="2160" b="1" dirty="0">
              <a:solidFill>
                <a:schemeClr val="tx1"/>
              </a:solidFill>
              <a:latin typeface="Times New Roman" panose="02020603050405020304" pitchFamily="18" charset="0"/>
              <a:cs typeface="Times New Roman" panose="02020603050405020304" pitchFamily="18" charset="0"/>
            </a:endParaRPr>
          </a:p>
          <a:p>
            <a:pPr marL="0" indent="0">
              <a:buNone/>
            </a:pPr>
            <a:endParaRPr lang="en-IN" sz="2160" dirty="0">
              <a:solidFill>
                <a:schemeClr val="accent2">
                  <a:lumMod val="75000"/>
                </a:schemeClr>
              </a:solidFill>
              <a:latin typeface="Times New Roman" panose="02020603050405020304" pitchFamily="18" charset="0"/>
              <a:cs typeface="Times New Roman" panose="02020603050405020304" pitchFamily="18" charset="0"/>
            </a:endParaRPr>
          </a:p>
          <a:p>
            <a:pPr lvl="0" algn="just" fontAlgn="base"/>
            <a:r>
              <a:rPr lang="en-IN" sz="2160" b="1" u="sng" dirty="0">
                <a:latin typeface="Times New Roman" panose="02020603050405020304" pitchFamily="18" charset="0"/>
                <a:cs typeface="Times New Roman" panose="02020603050405020304" pitchFamily="18" charset="0"/>
              </a:rPr>
              <a:t>SAMPLE SIZE- </a:t>
            </a:r>
            <a:r>
              <a:rPr lang="en-IN" sz="2160" dirty="0">
                <a:solidFill>
                  <a:schemeClr val="tx1"/>
                </a:solidFill>
                <a:latin typeface="Times New Roman" panose="02020603050405020304" pitchFamily="18" charset="0"/>
                <a:cs typeface="Times New Roman" panose="02020603050405020304" pitchFamily="18" charset="0"/>
              </a:rPr>
              <a:t>The study is conducted among 250 patients. Daily 8 to 10 samples are collected for study for 1 month (April). </a:t>
            </a:r>
            <a:r>
              <a:rPr lang="en-IN" sz="2160" b="1" dirty="0">
                <a:solidFill>
                  <a:schemeClr val="tx1"/>
                </a:solidFill>
                <a:latin typeface="Times New Roman" panose="02020603050405020304" pitchFamily="18" charset="0"/>
                <a:cs typeface="Times New Roman" panose="02020603050405020304" pitchFamily="18" charset="0"/>
              </a:rPr>
              <a:t> </a:t>
            </a:r>
            <a:endParaRPr lang="en-IN" sz="2160" dirty="0">
              <a:solidFill>
                <a:schemeClr val="tx1"/>
              </a:solidFill>
              <a:latin typeface="Times New Roman" panose="02020603050405020304" pitchFamily="18" charset="0"/>
              <a:cs typeface="Times New Roman" panose="02020603050405020304" pitchFamily="18" charset="0"/>
            </a:endParaRPr>
          </a:p>
          <a:p>
            <a:pPr algn="just"/>
            <a:endParaRPr lang="en-IN" sz="2160" dirty="0">
              <a:latin typeface="Times New Roman" panose="02020603050405020304" pitchFamily="18" charset="0"/>
              <a:cs typeface="Times New Roman" panose="02020603050405020304" pitchFamily="18" charset="0"/>
            </a:endParaRPr>
          </a:p>
          <a:p>
            <a:r>
              <a:rPr lang="en-IN" sz="2160" b="1" u="sng" dirty="0">
                <a:latin typeface="Times New Roman" panose="02020603050405020304" pitchFamily="18" charset="0"/>
                <a:cs typeface="Times New Roman" panose="02020603050405020304" pitchFamily="18" charset="0"/>
              </a:rPr>
              <a:t>DATA SOURCE- </a:t>
            </a:r>
            <a:r>
              <a:rPr lang="en-IN" sz="2160" u="sng" dirty="0">
                <a:solidFill>
                  <a:schemeClr val="tx1"/>
                </a:solidFill>
                <a:latin typeface="Times New Roman" panose="02020603050405020304" pitchFamily="18" charset="0"/>
                <a:cs typeface="Times New Roman" panose="02020603050405020304" pitchFamily="18" charset="0"/>
              </a:rPr>
              <a:t>C</a:t>
            </a:r>
            <a:r>
              <a:rPr lang="en-IN" sz="2160" dirty="0">
                <a:solidFill>
                  <a:schemeClr val="tx1"/>
                </a:solidFill>
                <a:latin typeface="Times New Roman" panose="02020603050405020304" pitchFamily="18" charset="0"/>
                <a:cs typeface="Times New Roman" panose="02020603050405020304" pitchFamily="18" charset="0"/>
              </a:rPr>
              <a:t>ollects the primary data with the help of EMR.</a:t>
            </a:r>
            <a:endParaRPr lang="en-IN" sz="2160" dirty="0">
              <a:solidFill>
                <a:schemeClr val="tx1"/>
              </a:solidFill>
              <a:latin typeface="Times New Roman" panose="02020603050405020304" pitchFamily="18" charset="0"/>
              <a:cs typeface="Times New Roman" panose="02020603050405020304" pitchFamily="18" charset="0"/>
            </a:endParaRPr>
          </a:p>
          <a:p>
            <a:pPr marL="0" indent="0">
              <a:buNone/>
            </a:pPr>
            <a:endParaRPr lang="en-IN" sz="2160" dirty="0">
              <a:solidFill>
                <a:srgbClr val="00B050"/>
              </a:solidFill>
              <a:latin typeface="Times New Roman" panose="02020603050405020304" pitchFamily="18" charset="0"/>
              <a:cs typeface="Times New Roman" panose="02020603050405020304" pitchFamily="18" charset="0"/>
            </a:endParaRPr>
          </a:p>
          <a:p>
            <a:r>
              <a:rPr lang="en-IN" sz="2160" b="1" u="sng" dirty="0">
                <a:latin typeface="Times New Roman" panose="02020603050405020304" pitchFamily="18" charset="0"/>
                <a:cs typeface="Times New Roman" panose="02020603050405020304" pitchFamily="18" charset="0"/>
              </a:rPr>
              <a:t>DATA ANALYSIS- </a:t>
            </a:r>
            <a:r>
              <a:rPr lang="en-IN" sz="2160" dirty="0">
                <a:latin typeface="Times New Roman" panose="02020603050405020304" pitchFamily="18" charset="0"/>
                <a:cs typeface="Times New Roman" panose="02020603050405020304" pitchFamily="18" charset="0"/>
              </a:rPr>
              <a:t> </a:t>
            </a:r>
            <a:r>
              <a:rPr lang="en-IN" sz="2160" dirty="0">
                <a:solidFill>
                  <a:schemeClr val="tx1"/>
                </a:solidFill>
                <a:latin typeface="Times New Roman" panose="02020603050405020304" pitchFamily="18" charset="0"/>
                <a:cs typeface="Times New Roman" panose="02020603050405020304" pitchFamily="18" charset="0"/>
              </a:rPr>
              <a:t>MS- EXCE</a:t>
            </a:r>
            <a:r>
              <a:rPr lang="en-IN" dirty="0">
                <a:solidFill>
                  <a:schemeClr val="tx1"/>
                </a:solidFill>
                <a:latin typeface="Times New Roman" panose="02020603050405020304" pitchFamily="18" charset="0"/>
                <a:cs typeface="Times New Roman" panose="02020603050405020304" pitchFamily="18" charset="0"/>
              </a:rPr>
              <a:t>L</a:t>
            </a:r>
            <a:endParaRPr lang="en-IN"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838200" y="2578100"/>
          <a:ext cx="4648200" cy="33655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9" name="Chart 8"/>
          <p:cNvGraphicFramePr/>
          <p:nvPr/>
        </p:nvGraphicFramePr>
        <p:xfrm>
          <a:off x="6096000" y="2578100"/>
          <a:ext cx="5172075" cy="336550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6096000" y="1849121"/>
            <a:ext cx="5730240" cy="369332"/>
          </a:xfrm>
          <a:prstGeom prst="rect">
            <a:avLst/>
          </a:prstGeom>
          <a:noFill/>
        </p:spPr>
        <p:txBody>
          <a:bodyPr wrap="square">
            <a:spAutoFit/>
          </a:bodyPr>
          <a:lstStyle/>
          <a:p>
            <a:pPr algn="just"/>
            <a:r>
              <a:rPr lang="en-IN" sz="1800" b="1" u="sng" dirty="0">
                <a:latin typeface="Times New Roman" panose="02020603050405020304" pitchFamily="18" charset="0"/>
                <a:cs typeface="Times New Roman" panose="02020603050405020304" pitchFamily="18" charset="0"/>
              </a:rPr>
              <a:t>2. Showing the percentage of new, follow-up  patients</a:t>
            </a:r>
            <a:endParaRPr lang="en-IN" sz="1800" u="sng" dirty="0">
              <a:latin typeface="Times New Roman" panose="02020603050405020304" pitchFamily="18" charset="0"/>
              <a:cs typeface="Times New Roman" panose="02020603050405020304" pitchFamily="18" charset="0"/>
            </a:endParaRPr>
          </a:p>
        </p:txBody>
      </p:sp>
      <p:sp>
        <p:nvSpPr>
          <p:cNvPr id="13" name="Content Placeholder 2"/>
          <p:cNvSpPr>
            <a:spLocks noGrp="1"/>
          </p:cNvSpPr>
          <p:nvPr/>
        </p:nvSpPr>
        <p:spPr>
          <a:xfrm>
            <a:off x="838201" y="1849121"/>
            <a:ext cx="4648199" cy="831536"/>
          </a:xfrm>
          <a:prstGeom prst="rect">
            <a:avLst/>
          </a:prstGeom>
        </p:spPr>
        <p:txBody>
          <a:bodyPr vert="horz">
            <a:normAutofit fontScale="77500" lnSpcReduction="20000"/>
          </a:bodyPr>
          <a:lstStyle>
            <a:lvl1pPr marL="342900" indent="-342900" algn="l" rtl="0" eaLnBrk="1" latinLnBrk="0" hangingPunct="1">
              <a:spcBef>
                <a:spcPct val="20000"/>
              </a:spcBef>
              <a:buClr>
                <a:schemeClr val="accent1"/>
              </a:buClr>
              <a:buSzPct val="70000"/>
              <a:buFont typeface="Wingdings 2" panose="05020102010507070707"/>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panose="05020102010507070707"/>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panose="05020102010507070707"/>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panose="05020102010507070707"/>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panose="05020102010507070707"/>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panose="05020102010507070707"/>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panose="05020102010507070707"/>
              <a:buChar char=""/>
              <a:defRPr kumimoji="0" sz="1400" kern="1200" baseline="0">
                <a:solidFill>
                  <a:schemeClr val="tx2"/>
                </a:solidFill>
                <a:latin typeface="+mn-lt"/>
                <a:ea typeface="+mn-ea"/>
                <a:cs typeface="+mn-cs"/>
              </a:defRPr>
            </a:lvl9pPr>
          </a:lstStyle>
          <a:p>
            <a:pPr marL="0" indent="0" algn="just">
              <a:buNone/>
            </a:pPr>
            <a:r>
              <a:rPr lang="en-IN" sz="2300" b="1" u="sng" dirty="0">
                <a:latin typeface="Times New Roman" panose="02020603050405020304" pitchFamily="18" charset="0"/>
                <a:cs typeface="Times New Roman" panose="02020603050405020304" pitchFamily="18" charset="0"/>
              </a:rPr>
              <a:t>1. </a:t>
            </a:r>
            <a:r>
              <a:rPr lang="en-IN" sz="2300" b="1" u="sng" dirty="0">
                <a:solidFill>
                  <a:schemeClr val="tx1"/>
                </a:solidFill>
                <a:latin typeface="Times New Roman" panose="02020603050405020304" pitchFamily="18" charset="0"/>
                <a:cs typeface="Times New Roman" panose="02020603050405020304" pitchFamily="18" charset="0"/>
              </a:rPr>
              <a:t>Pie chart showing the percentage of dilated and Non-dilated patients.</a:t>
            </a:r>
            <a:endParaRPr lang="en-IN" sz="2300" u="sng" dirty="0">
              <a:solidFill>
                <a:schemeClr val="tx1"/>
              </a:solidFill>
              <a:latin typeface="Times New Roman" panose="02020603050405020304" pitchFamily="18" charset="0"/>
              <a:cs typeface="Times New Roman" panose="02020603050405020304" pitchFamily="18" charset="0"/>
            </a:endParaRPr>
          </a:p>
          <a:p>
            <a:pPr marL="0" indent="0">
              <a:buNone/>
            </a:pPr>
            <a:r>
              <a:rPr lang="en-IN" sz="2300" dirty="0"/>
              <a:t> </a:t>
            </a:r>
            <a:endParaRPr lang="en-IN" sz="2300" dirty="0"/>
          </a:p>
          <a:p>
            <a:pPr marL="0" indent="0">
              <a:buNone/>
            </a:pPr>
            <a:endParaRPr lang="en-IN" dirty="0"/>
          </a:p>
        </p:txBody>
      </p:sp>
      <p:sp>
        <p:nvSpPr>
          <p:cNvPr id="15" name="TextBox 14"/>
          <p:cNvSpPr txBox="1"/>
          <p:nvPr/>
        </p:nvSpPr>
        <p:spPr>
          <a:xfrm>
            <a:off x="746760" y="330470"/>
            <a:ext cx="6096000" cy="769441"/>
          </a:xfrm>
          <a:prstGeom prst="rect">
            <a:avLst/>
          </a:prstGeom>
          <a:noFill/>
        </p:spPr>
        <p:txBody>
          <a:bodyPr wrap="square">
            <a:spAutoFit/>
          </a:bodyPr>
          <a:lstStyle/>
          <a:p>
            <a:r>
              <a:rPr lang="en-US" sz="4400" b="1" dirty="0">
                <a:latin typeface="Times New Roman" panose="02020603050405020304" pitchFamily="18" charset="0"/>
                <a:cs typeface="Times New Roman" panose="02020603050405020304" pitchFamily="18" charset="0"/>
              </a:rPr>
              <a:t>RESULTS</a:t>
            </a:r>
            <a:endParaRPr lang="en-IN" sz="4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928" y="1458119"/>
            <a:ext cx="10430435" cy="776288"/>
          </a:xfrm>
        </p:spPr>
        <p:txBody>
          <a:bodyPr>
            <a:normAutofit fontScale="90000"/>
          </a:bodyPr>
          <a:lstStyle/>
          <a:p>
            <a:r>
              <a:rPr lang="en-IN" sz="4400" b="1" u="sng" dirty="0">
                <a:latin typeface="Times New Roman" panose="02020603050405020304" pitchFamily="18" charset="0"/>
                <a:cs typeface="Times New Roman" panose="02020603050405020304" pitchFamily="18" charset="0"/>
              </a:rPr>
              <a:t>Patient Journey TAT</a:t>
            </a:r>
            <a:r>
              <a:rPr lang="en-IN" sz="4400" b="1" dirty="0">
                <a:latin typeface="Times New Roman" panose="02020603050405020304" pitchFamily="18" charset="0"/>
                <a:cs typeface="Times New Roman" panose="02020603050405020304" pitchFamily="18" charset="0"/>
              </a:rPr>
              <a:t>: Dilated Patients</a:t>
            </a:r>
            <a:br>
              <a:rPr lang="en-IN" sz="4400" b="1" dirty="0">
                <a:latin typeface="Times New Roman" panose="02020603050405020304" pitchFamily="18" charset="0"/>
                <a:cs typeface="Times New Roman" panose="02020603050405020304" pitchFamily="18" charset="0"/>
              </a:rPr>
            </a:br>
            <a:br>
              <a:rPr lang="en-IN" sz="4400" b="1" dirty="0">
                <a:latin typeface="Times New Roman" panose="02020603050405020304" pitchFamily="18" charset="0"/>
                <a:cs typeface="Times New Roman" panose="02020603050405020304" pitchFamily="18" charset="0"/>
              </a:rPr>
            </a:br>
            <a:endParaRPr lang="en-IN" dirty="0"/>
          </a:p>
        </p:txBody>
      </p:sp>
      <p:graphicFrame>
        <p:nvGraphicFramePr>
          <p:cNvPr id="4" name="Content Placeholder 3"/>
          <p:cNvGraphicFramePr>
            <a:graphicFrameLocks noGrp="1"/>
          </p:cNvGraphicFramePr>
          <p:nvPr>
            <p:ph idx="1"/>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4087</Words>
  <Application>WPS Presentation</Application>
  <PresentationFormat>Widescreen</PresentationFormat>
  <Paragraphs>104</Paragraphs>
  <Slides>18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18</vt:i4>
      </vt:variant>
    </vt:vector>
  </HeadingPairs>
  <TitlesOfParts>
    <vt:vector size="30" baseType="lpstr">
      <vt:lpstr>Arial</vt:lpstr>
      <vt:lpstr>SimSun</vt:lpstr>
      <vt:lpstr>Wingdings</vt:lpstr>
      <vt:lpstr>Calibri</vt:lpstr>
      <vt:lpstr>Times New Roman</vt:lpstr>
      <vt:lpstr>CIDFont</vt:lpstr>
      <vt:lpstr>Wingdings 2</vt:lpstr>
      <vt:lpstr>Calibri Light</vt:lpstr>
      <vt:lpstr>Microsoft YaHei</vt:lpstr>
      <vt:lpstr>Arial Unicode MS</vt:lpstr>
      <vt:lpstr>Segoe Print</vt:lpstr>
      <vt:lpstr>Retrospect</vt:lpstr>
      <vt:lpstr>TOPIC- TO ANALYZE AND REDUCE THE WAITING TIME OF OPD    ORGANIZATION- EYE-Q HOSPITAL SWAROOP NAGAR, KANPUR</vt:lpstr>
      <vt:lpstr>MENTORS APPROVAL</vt:lpstr>
      <vt:lpstr>INTRODUCTION </vt:lpstr>
      <vt:lpstr>OUT PATIENT DEPARTMENT</vt:lpstr>
      <vt:lpstr>OBJECTIVES</vt:lpstr>
      <vt:lpstr>METHODOLOGY</vt:lpstr>
      <vt:lpstr>PowerPoint 演示文稿</vt:lpstr>
      <vt:lpstr>PowerPoint 演示文稿</vt:lpstr>
      <vt:lpstr>Patient Journey TAT: Dilated Patients  </vt:lpstr>
      <vt:lpstr>Patient Journey TAT: Non-dilated patient </vt:lpstr>
      <vt:lpstr>PowerPoint 演示文稿</vt:lpstr>
      <vt:lpstr>TAT OF NON-DILATED PATIENTS  </vt:lpstr>
      <vt:lpstr>PowerPoint 演示文稿</vt:lpstr>
      <vt:lpstr>Discussion</vt:lpstr>
      <vt:lpstr>LIMITATIONS</vt:lpstr>
      <vt:lpstr>Conclusion</vt:lpstr>
      <vt:lpstr>Reference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TO ANALYZE AND REDUCE THE WAITING TIME OF OPD    ORGANIZATION- EYE-Q HOSPITAL SWAROOP NAGAR, KANPUR</dc:title>
  <dc:creator>shipra gupta</dc:creator>
  <cp:lastModifiedBy>gupta</cp:lastModifiedBy>
  <cp:revision>5</cp:revision>
  <dcterms:created xsi:type="dcterms:W3CDTF">2023-06-13T16:40:00Z</dcterms:created>
  <dcterms:modified xsi:type="dcterms:W3CDTF">2023-07-31T13:21:12Z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F87C90621FF643388C59CB777A78C27A</vt:lpwstr>
  </property>
  <property fmtid="{D5CDD505-2E9C-101B-9397-08002B2CF9AE}" pid="3" name="KSOProductBuildVer">
    <vt:lpwstr>1033-11.2.0.11537</vt:lpwstr>
  </property>
</Properties>
</file>