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40" r:id="rId5"/>
    <p:sldId id="547" r:id="rId6"/>
    <p:sldId id="543" r:id="rId7"/>
    <p:sldId id="548" r:id="rId8"/>
    <p:sldId id="549" r:id="rId9"/>
    <p:sldId id="550" r:id="rId10"/>
    <p:sldId id="542" r:id="rId11"/>
    <p:sldId id="544" r:id="rId12"/>
    <p:sldId id="551" r:id="rId13"/>
    <p:sldId id="546" r:id="rId14"/>
    <p:sldId id="556" r:id="rId15"/>
    <p:sldId id="552" r:id="rId16"/>
    <p:sldId id="555" r:id="rId17"/>
    <p:sldId id="554" r:id="rId18"/>
    <p:sldId id="553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2"/>
    <a:srgbClr val="D73A2C"/>
    <a:srgbClr val="FF7A0F"/>
    <a:srgbClr val="ADDCFF"/>
    <a:srgbClr val="002A92"/>
    <a:srgbClr val="75D8E9"/>
    <a:srgbClr val="001A66"/>
    <a:srgbClr val="58A6B5"/>
    <a:srgbClr val="008BBF"/>
    <a:srgbClr val="005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88" autoAdjust="0"/>
  </p:normalViewPr>
  <p:slideViewPr>
    <p:cSldViewPr>
      <p:cViewPr varScale="1">
        <p:scale>
          <a:sx n="57" d="100"/>
          <a:sy n="57" d="100"/>
        </p:scale>
        <p:origin x="67" y="672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deep Dey" userId="591f9841241227df" providerId="LiveId" clId="{413F528C-0B20-4DA7-B22C-3C1097CC16FB}"/>
    <pc:docChg chg="modSld">
      <pc:chgData name="Rajdeep Dey" userId="591f9841241227df" providerId="LiveId" clId="{413F528C-0B20-4DA7-B22C-3C1097CC16FB}" dt="2023-06-18T11:41:10.378" v="2" actId="1076"/>
      <pc:docMkLst>
        <pc:docMk/>
      </pc:docMkLst>
      <pc:sldChg chg="modSp mod">
        <pc:chgData name="Rajdeep Dey" userId="591f9841241227df" providerId="LiveId" clId="{413F528C-0B20-4DA7-B22C-3C1097CC16FB}" dt="2023-06-18T11:40:44.073" v="1" actId="20577"/>
        <pc:sldMkLst>
          <pc:docMk/>
          <pc:sldMk cId="3385328360" sldId="540"/>
        </pc:sldMkLst>
        <pc:spChg chg="mod">
          <ac:chgData name="Rajdeep Dey" userId="591f9841241227df" providerId="LiveId" clId="{413F528C-0B20-4DA7-B22C-3C1097CC16FB}" dt="2023-06-18T11:40:44.073" v="1" actId="20577"/>
          <ac:spMkLst>
            <pc:docMk/>
            <pc:sldMk cId="3385328360" sldId="540"/>
            <ac:spMk id="28" creationId="{4DD9F5B7-FF75-FB9C-B60F-CA650D9FD829}"/>
          </ac:spMkLst>
        </pc:spChg>
      </pc:sldChg>
      <pc:sldChg chg="modSp mod">
        <pc:chgData name="Rajdeep Dey" userId="591f9841241227df" providerId="LiveId" clId="{413F528C-0B20-4DA7-B22C-3C1097CC16FB}" dt="2023-06-18T11:41:10.378" v="2" actId="1076"/>
        <pc:sldMkLst>
          <pc:docMk/>
          <pc:sldMk cId="993712240" sldId="550"/>
        </pc:sldMkLst>
        <pc:spChg chg="mod">
          <ac:chgData name="Rajdeep Dey" userId="591f9841241227df" providerId="LiveId" clId="{413F528C-0B20-4DA7-B22C-3C1097CC16FB}" dt="2023-06-18T11:41:10.378" v="2" actId="1076"/>
          <ac:spMkLst>
            <pc:docMk/>
            <pc:sldMk cId="993712240" sldId="550"/>
            <ac:spMk id="26" creationId="{D180110F-A5EC-E875-C972-EE3305128430}"/>
          </ac:spMkLst>
        </pc:spChg>
      </pc:sldChg>
    </pc:docChg>
  </pc:docChgLst>
  <pc:docChgLst>
    <pc:chgData name="Rajdeep Dey" userId="591f9841241227df" providerId="LiveId" clId="{A5A87458-1B1D-4E1A-94E5-BCB13552E5D4}"/>
    <pc:docChg chg="undo redo custSel addSld delSld modSld sldOrd">
      <pc:chgData name="Rajdeep Dey" userId="591f9841241227df" providerId="LiveId" clId="{A5A87458-1B1D-4E1A-94E5-BCB13552E5D4}" dt="2023-06-30T08:50:15.266" v="3008" actId="1076"/>
      <pc:docMkLst>
        <pc:docMk/>
      </pc:docMkLst>
      <pc:sldChg chg="addSp modSp mod">
        <pc:chgData name="Rajdeep Dey" userId="591f9841241227df" providerId="LiveId" clId="{A5A87458-1B1D-4E1A-94E5-BCB13552E5D4}" dt="2023-06-30T08:50:15.266" v="3008" actId="1076"/>
        <pc:sldMkLst>
          <pc:docMk/>
          <pc:sldMk cId="3385328360" sldId="540"/>
        </pc:sldMkLst>
        <pc:spChg chg="add mod">
          <ac:chgData name="Rajdeep Dey" userId="591f9841241227df" providerId="LiveId" clId="{A5A87458-1B1D-4E1A-94E5-BCB13552E5D4}" dt="2023-06-30T08:49:46.999" v="2968" actId="1076"/>
          <ac:spMkLst>
            <pc:docMk/>
            <pc:sldMk cId="3385328360" sldId="540"/>
            <ac:spMk id="2" creationId="{3CEE91FF-7FC0-2AA4-E8F7-E976C56F2B1A}"/>
          </ac:spMkLst>
        </pc:spChg>
        <pc:spChg chg="add mod">
          <ac:chgData name="Rajdeep Dey" userId="591f9841241227df" providerId="LiveId" clId="{A5A87458-1B1D-4E1A-94E5-BCB13552E5D4}" dt="2023-06-30T08:50:15.266" v="3008" actId="1076"/>
          <ac:spMkLst>
            <pc:docMk/>
            <pc:sldMk cId="3385328360" sldId="540"/>
            <ac:spMk id="3" creationId="{2B551408-5117-0BB9-5B18-519707F4A2E6}"/>
          </ac:spMkLst>
        </pc:spChg>
      </pc:sldChg>
      <pc:sldChg chg="modSp">
        <pc:chgData name="Rajdeep Dey" userId="591f9841241227df" providerId="LiveId" clId="{A5A87458-1B1D-4E1A-94E5-BCB13552E5D4}" dt="2023-06-18T16:27:38.833" v="636"/>
        <pc:sldMkLst>
          <pc:docMk/>
          <pc:sldMk cId="803821700" sldId="542"/>
        </pc:sldMkLst>
        <pc:graphicFrameChg chg="mod">
          <ac:chgData name="Rajdeep Dey" userId="591f9841241227df" providerId="LiveId" clId="{A5A87458-1B1D-4E1A-94E5-BCB13552E5D4}" dt="2023-06-18T16:27:38.833" v="636"/>
          <ac:graphicFrameMkLst>
            <pc:docMk/>
            <pc:sldMk cId="803821700" sldId="542"/>
            <ac:graphicFrameMk id="89" creationId="{9554454E-9E0C-DE20-B09C-CF56475033E6}"/>
          </ac:graphicFrameMkLst>
        </pc:graphicFrameChg>
      </pc:sldChg>
      <pc:sldChg chg="modSp">
        <pc:chgData name="Rajdeep Dey" userId="591f9841241227df" providerId="LiveId" clId="{A5A87458-1B1D-4E1A-94E5-BCB13552E5D4}" dt="2023-06-18T20:43:46.106" v="1067"/>
        <pc:sldMkLst>
          <pc:docMk/>
          <pc:sldMk cId="3370237171" sldId="544"/>
        </pc:sldMkLst>
        <pc:graphicFrameChg chg="mod">
          <ac:chgData name="Rajdeep Dey" userId="591f9841241227df" providerId="LiveId" clId="{A5A87458-1B1D-4E1A-94E5-BCB13552E5D4}" dt="2023-06-18T20:43:46.106" v="1067"/>
          <ac:graphicFrameMkLst>
            <pc:docMk/>
            <pc:sldMk cId="3370237171" sldId="544"/>
            <ac:graphicFrameMk id="63" creationId="{A051C82F-8BE4-06BF-C565-F01B736E4ABD}"/>
          </ac:graphicFrameMkLst>
        </pc:graphicFrameChg>
      </pc:sldChg>
      <pc:sldChg chg="addSp delSp modSp mod">
        <pc:chgData name="Rajdeep Dey" userId="591f9841241227df" providerId="LiveId" clId="{A5A87458-1B1D-4E1A-94E5-BCB13552E5D4}" dt="2023-06-28T04:40:05.365" v="2963" actId="20577"/>
        <pc:sldMkLst>
          <pc:docMk/>
          <pc:sldMk cId="584874443" sldId="546"/>
        </pc:sldMkLst>
        <pc:spChg chg="add mod">
          <ac:chgData name="Rajdeep Dey" userId="591f9841241227df" providerId="LiveId" clId="{A5A87458-1B1D-4E1A-94E5-BCB13552E5D4}" dt="2023-06-28T04:40:05.365" v="2963" actId="20577"/>
          <ac:spMkLst>
            <pc:docMk/>
            <pc:sldMk cId="584874443" sldId="546"/>
            <ac:spMk id="2" creationId="{6487D9BA-923E-DF6E-7814-A922F1091525}"/>
          </ac:spMkLst>
        </pc:spChg>
        <pc:spChg chg="add del mod">
          <ac:chgData name="Rajdeep Dey" userId="591f9841241227df" providerId="LiveId" clId="{A5A87458-1B1D-4E1A-94E5-BCB13552E5D4}" dt="2023-06-25T13:55:32.575" v="1497" actId="478"/>
          <ac:spMkLst>
            <pc:docMk/>
            <pc:sldMk cId="584874443" sldId="546"/>
            <ac:spMk id="3" creationId="{4CE544E6-A955-70F9-C46E-9C5A714E5F79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6" creationId="{29C0D7F9-B39C-4BC9-88FF-93FC8EB559FC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8" creationId="{6721152D-FC61-599A-CE3C-757B93F170E9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10" creationId="{DD772316-C371-FF02-416A-E7500268E5C5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12" creationId="{A4A4A10A-6BD6-AE0C-7159-778EBB17CA00}"/>
          </ac:spMkLst>
        </pc:spChg>
        <pc:spChg chg="mod">
          <ac:chgData name="Rajdeep Dey" userId="591f9841241227df" providerId="LiveId" clId="{A5A87458-1B1D-4E1A-94E5-BCB13552E5D4}" dt="2023-06-25T13:55:20.740" v="1479" actId="14100"/>
          <ac:spMkLst>
            <pc:docMk/>
            <pc:sldMk cId="584874443" sldId="546"/>
            <ac:spMk id="13" creationId="{84A36D5C-F322-9B99-EE92-86AF374B1535}"/>
          </ac:spMkLst>
        </pc:spChg>
        <pc:spChg chg="mod">
          <ac:chgData name="Rajdeep Dey" userId="591f9841241227df" providerId="LiveId" clId="{A5A87458-1B1D-4E1A-94E5-BCB13552E5D4}" dt="2023-06-18T15:34:59.686" v="199" actId="20577"/>
          <ac:spMkLst>
            <pc:docMk/>
            <pc:sldMk cId="584874443" sldId="546"/>
            <ac:spMk id="14" creationId="{9B4961F2-4CA7-F763-CE80-F4A20EB36CA4}"/>
          </ac:spMkLst>
        </pc:spChg>
        <pc:spChg chg="mod">
          <ac:chgData name="Rajdeep Dey" userId="591f9841241227df" providerId="LiveId" clId="{A5A87458-1B1D-4E1A-94E5-BCB13552E5D4}" dt="2023-06-25T14:54:58.691" v="2625" actId="1076"/>
          <ac:spMkLst>
            <pc:docMk/>
            <pc:sldMk cId="584874443" sldId="546"/>
            <ac:spMk id="16" creationId="{C78A9CD7-95DD-0DEE-2CCC-23C46CDB9B9D}"/>
          </ac:spMkLst>
        </pc:spChg>
        <pc:spChg chg="mod">
          <ac:chgData name="Rajdeep Dey" userId="591f9841241227df" providerId="LiveId" clId="{A5A87458-1B1D-4E1A-94E5-BCB13552E5D4}" dt="2023-06-25T15:03:33.950" v="2852" actId="1076"/>
          <ac:spMkLst>
            <pc:docMk/>
            <pc:sldMk cId="584874443" sldId="546"/>
            <ac:spMk id="17" creationId="{C6586676-FC81-FFF3-30DE-1104737FF407}"/>
          </ac:spMkLst>
        </pc:spChg>
        <pc:spChg chg="mod">
          <ac:chgData name="Rajdeep Dey" userId="591f9841241227df" providerId="LiveId" clId="{A5A87458-1B1D-4E1A-94E5-BCB13552E5D4}" dt="2023-06-25T15:03:22.548" v="2849" actId="1076"/>
          <ac:spMkLst>
            <pc:docMk/>
            <pc:sldMk cId="584874443" sldId="546"/>
            <ac:spMk id="18" creationId="{E884D427-C491-E6AC-8581-FCA470E466DD}"/>
          </ac:spMkLst>
        </pc:spChg>
        <pc:spChg chg="mod">
          <ac:chgData name="Rajdeep Dey" userId="591f9841241227df" providerId="LiveId" clId="{A5A87458-1B1D-4E1A-94E5-BCB13552E5D4}" dt="2023-06-25T15:03:39.060" v="2853" actId="1076"/>
          <ac:spMkLst>
            <pc:docMk/>
            <pc:sldMk cId="584874443" sldId="546"/>
            <ac:spMk id="19" creationId="{5B519152-983E-E656-9217-74CED5E439AA}"/>
          </ac:spMkLst>
        </pc:spChg>
        <pc:spChg chg="mod">
          <ac:chgData name="Rajdeep Dey" userId="591f9841241227df" providerId="LiveId" clId="{A5A87458-1B1D-4E1A-94E5-BCB13552E5D4}" dt="2023-06-25T15:03:12.271" v="2846" actId="1076"/>
          <ac:spMkLst>
            <pc:docMk/>
            <pc:sldMk cId="584874443" sldId="546"/>
            <ac:spMk id="20" creationId="{A98879DD-AFCB-D7D5-BF9D-9085BA7F66C0}"/>
          </ac:spMkLst>
        </pc:spChg>
        <pc:spChg chg="mod">
          <ac:chgData name="Rajdeep Dey" userId="591f9841241227df" providerId="LiveId" clId="{A5A87458-1B1D-4E1A-94E5-BCB13552E5D4}" dt="2023-06-25T15:03:16.261" v="2847" actId="1076"/>
          <ac:spMkLst>
            <pc:docMk/>
            <pc:sldMk cId="584874443" sldId="546"/>
            <ac:spMk id="21" creationId="{71A31DFE-0A19-C2FF-0896-FA8B28E2DAE1}"/>
          </ac:spMkLst>
        </pc:spChg>
        <pc:spChg chg="mod">
          <ac:chgData name="Rajdeep Dey" userId="591f9841241227df" providerId="LiveId" clId="{A5A87458-1B1D-4E1A-94E5-BCB13552E5D4}" dt="2023-06-25T15:03:47.747" v="2855" actId="1076"/>
          <ac:spMkLst>
            <pc:docMk/>
            <pc:sldMk cId="584874443" sldId="546"/>
            <ac:spMk id="22" creationId="{DF59957A-5AB3-ED50-3438-015CDDCBF3D1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34" creationId="{34D89E2F-AB51-3BF4-6053-CA088CD32C0B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36" creationId="{324A8BD4-5337-99FB-C8E6-B75CE3F0AA6F}"/>
          </ac:spMkLst>
        </pc:spChg>
        <pc:spChg chg="mod">
          <ac:chgData name="Rajdeep Dey" userId="591f9841241227df" providerId="LiveId" clId="{A5A87458-1B1D-4E1A-94E5-BCB13552E5D4}" dt="2023-06-25T15:03:50.952" v="2856" actId="1076"/>
          <ac:spMkLst>
            <pc:docMk/>
            <pc:sldMk cId="584874443" sldId="546"/>
            <ac:spMk id="71" creationId="{8452D04F-82B4-8116-118E-34DECB69D370}"/>
          </ac:spMkLst>
        </pc:spChg>
        <pc:spChg chg="add del">
          <ac:chgData name="Rajdeep Dey" userId="591f9841241227df" providerId="LiveId" clId="{A5A87458-1B1D-4E1A-94E5-BCB13552E5D4}" dt="2023-06-18T16:25:45.598" v="589" actId="21"/>
          <ac:spMkLst>
            <pc:docMk/>
            <pc:sldMk cId="584874443" sldId="546"/>
            <ac:spMk id="86" creationId="{78056119-6AE6-671C-0841-3BCB85D6913E}"/>
          </ac:spMkLst>
        </pc:spChg>
        <pc:grpChg chg="mod">
          <ac:chgData name="Rajdeep Dey" userId="591f9841241227df" providerId="LiveId" clId="{A5A87458-1B1D-4E1A-94E5-BCB13552E5D4}" dt="2023-06-25T15:03:04.300" v="2844" actId="1076"/>
          <ac:grpSpMkLst>
            <pc:docMk/>
            <pc:sldMk cId="584874443" sldId="546"/>
            <ac:grpSpMk id="32" creationId="{702B416A-5CC3-AAD8-A807-AF528A9D2912}"/>
          </ac:grpSpMkLst>
        </pc:grpChg>
        <pc:graphicFrameChg chg="add del mod modGraphic">
          <ac:chgData name="Rajdeep Dey" userId="591f9841241227df" providerId="LiveId" clId="{A5A87458-1B1D-4E1A-94E5-BCB13552E5D4}" dt="2023-06-25T13:46:39.139" v="1161" actId="21"/>
          <ac:graphicFrameMkLst>
            <pc:docMk/>
            <pc:sldMk cId="584874443" sldId="546"/>
            <ac:graphicFrameMk id="4" creationId="{60853970-302E-F7FD-E889-9055A07F7C87}"/>
          </ac:graphicFrameMkLst>
        </pc:graphicFrameChg>
        <pc:picChg chg="mod">
          <ac:chgData name="Rajdeep Dey" userId="591f9841241227df" providerId="LiveId" clId="{A5A87458-1B1D-4E1A-94E5-BCB13552E5D4}" dt="2023-06-18T16:13:29.183" v="534" actId="1076"/>
          <ac:picMkLst>
            <pc:docMk/>
            <pc:sldMk cId="584874443" sldId="546"/>
            <ac:picMk id="93" creationId="{4CF5F222-9FF6-536E-C673-2AE1E69639DC}"/>
          </ac:picMkLst>
        </pc:picChg>
        <pc:picChg chg="mod">
          <ac:chgData name="Rajdeep Dey" userId="591f9841241227df" providerId="LiveId" clId="{A5A87458-1B1D-4E1A-94E5-BCB13552E5D4}" dt="2023-06-18T16:19:23.701" v="537" actId="1076"/>
          <ac:picMkLst>
            <pc:docMk/>
            <pc:sldMk cId="584874443" sldId="546"/>
            <ac:picMk id="94" creationId="{7918F363-68F4-0ED5-6F99-0EED0798834E}"/>
          </ac:picMkLst>
        </pc:picChg>
        <pc:cxnChg chg="mod">
          <ac:chgData name="Rajdeep Dey" userId="591f9841241227df" providerId="LiveId" clId="{A5A87458-1B1D-4E1A-94E5-BCB13552E5D4}" dt="2023-06-25T15:03:29.580" v="2851" actId="1076"/>
          <ac:cxnSpMkLst>
            <pc:docMk/>
            <pc:sldMk cId="584874443" sldId="546"/>
            <ac:cxnSpMk id="37" creationId="{967716AB-46A6-F77E-543F-77FC1CCE52E5}"/>
          </ac:cxnSpMkLst>
        </pc:cxnChg>
        <pc:cxnChg chg="mod">
          <ac:chgData name="Rajdeep Dey" userId="591f9841241227df" providerId="LiveId" clId="{A5A87458-1B1D-4E1A-94E5-BCB13552E5D4}" dt="2023-06-25T15:03:19.440" v="2848" actId="1076"/>
          <ac:cxnSpMkLst>
            <pc:docMk/>
            <pc:sldMk cId="584874443" sldId="546"/>
            <ac:cxnSpMk id="38" creationId="{6374FAC0-036E-85D2-0FFC-E65EB5FE7D22}"/>
          </ac:cxnSpMkLst>
        </pc:cxnChg>
        <pc:cxnChg chg="mod">
          <ac:chgData name="Rajdeep Dey" userId="591f9841241227df" providerId="LiveId" clId="{A5A87458-1B1D-4E1A-94E5-BCB13552E5D4}" dt="2023-06-25T15:03:08.486" v="2845" actId="1076"/>
          <ac:cxnSpMkLst>
            <pc:docMk/>
            <pc:sldMk cId="584874443" sldId="546"/>
            <ac:cxnSpMk id="39" creationId="{9F2D608A-2EBD-4C79-F60E-A39B607DB812}"/>
          </ac:cxnSpMkLst>
        </pc:cxnChg>
        <pc:cxnChg chg="mod">
          <ac:chgData name="Rajdeep Dey" userId="591f9841241227df" providerId="LiveId" clId="{A5A87458-1B1D-4E1A-94E5-BCB13552E5D4}" dt="2023-06-25T15:03:44.496" v="2854" actId="1076"/>
          <ac:cxnSpMkLst>
            <pc:docMk/>
            <pc:sldMk cId="584874443" sldId="546"/>
            <ac:cxnSpMk id="40" creationId="{FF6F2076-653B-9513-4867-6C41628B1D91}"/>
          </ac:cxnSpMkLst>
        </pc:cxnChg>
        <pc:cxnChg chg="add del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41" creationId="{0E5A6EEE-A14F-65F3-D9E7-DDAA54E3C47A}"/>
          </ac:cxnSpMkLst>
        </pc:cxnChg>
        <pc:cxnChg chg="add del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42" creationId="{5BF802DC-7DEE-0561-64AC-9A90F0F238D3}"/>
          </ac:cxnSpMkLst>
        </pc:cxnChg>
        <pc:cxnChg chg="add del mod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43" creationId="{C0D46173-EDE4-BD86-7177-0FD56469BD9B}"/>
          </ac:cxnSpMkLst>
        </pc:cxnChg>
        <pc:cxnChg chg="add del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45" creationId="{55ADBF46-F539-D316-D31D-62420EB9472C}"/>
          </ac:cxnSpMkLst>
        </pc:cxnChg>
        <pc:cxnChg chg="add del mod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46" creationId="{11119CEB-6C3D-61FC-4115-96D4206F8A5D}"/>
          </ac:cxnSpMkLst>
        </pc:cxnChg>
        <pc:cxnChg chg="add del mod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50" creationId="{A0B35004-85A1-1086-AB44-6247671AE3FD}"/>
          </ac:cxnSpMkLst>
        </pc:cxnChg>
        <pc:cxnChg chg="add del mod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56" creationId="{E241C0E4-6982-2ADB-0CBC-85B0C0941EDB}"/>
          </ac:cxnSpMkLst>
        </pc:cxnChg>
        <pc:cxnChg chg="add del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65" creationId="{791D6F03-985C-9CAD-191D-3F8554DE07D7}"/>
          </ac:cxnSpMkLst>
        </pc:cxnChg>
        <pc:cxnChg chg="add del mod">
          <ac:chgData name="Rajdeep Dey" userId="591f9841241227df" providerId="LiveId" clId="{A5A87458-1B1D-4E1A-94E5-BCB13552E5D4}" dt="2023-06-18T16:25:45.598" v="589" actId="21"/>
          <ac:cxnSpMkLst>
            <pc:docMk/>
            <pc:sldMk cId="584874443" sldId="546"/>
            <ac:cxnSpMk id="68" creationId="{E0C9B7BD-FFB8-1879-8640-78767867C99A}"/>
          </ac:cxnSpMkLst>
        </pc:cxnChg>
      </pc:sldChg>
      <pc:sldChg chg="addSp delSp modSp mod">
        <pc:chgData name="Rajdeep Dey" userId="591f9841241227df" providerId="LiveId" clId="{A5A87458-1B1D-4E1A-94E5-BCB13552E5D4}" dt="2023-06-30T08:37:10.360" v="2966" actId="1076"/>
        <pc:sldMkLst>
          <pc:docMk/>
          <pc:sldMk cId="756432234" sldId="547"/>
        </pc:sldMkLst>
        <pc:picChg chg="add mod modCrop">
          <ac:chgData name="Rajdeep Dey" userId="591f9841241227df" providerId="LiveId" clId="{A5A87458-1B1D-4E1A-94E5-BCB13552E5D4}" dt="2023-06-30T08:37:10.360" v="2966" actId="1076"/>
          <ac:picMkLst>
            <pc:docMk/>
            <pc:sldMk cId="756432234" sldId="547"/>
            <ac:picMk id="3" creationId="{A5564266-1DBC-B711-8809-4AA2F7B10D85}"/>
          </ac:picMkLst>
        </pc:picChg>
        <pc:picChg chg="del mod">
          <ac:chgData name="Rajdeep Dey" userId="591f9841241227df" providerId="LiveId" clId="{A5A87458-1B1D-4E1A-94E5-BCB13552E5D4}" dt="2023-06-30T08:37:07.453" v="2965" actId="478"/>
          <ac:picMkLst>
            <pc:docMk/>
            <pc:sldMk cId="756432234" sldId="547"/>
            <ac:picMk id="20" creationId="{6B969931-4A16-96EB-F0A8-A8305CADCFE1}"/>
          </ac:picMkLst>
        </pc:picChg>
      </pc:sldChg>
      <pc:sldChg chg="modSp mod ord">
        <pc:chgData name="Rajdeep Dey" userId="591f9841241227df" providerId="LiveId" clId="{A5A87458-1B1D-4E1A-94E5-BCB13552E5D4}" dt="2023-06-18T20:42:06.893" v="1018"/>
        <pc:sldMkLst>
          <pc:docMk/>
          <pc:sldMk cId="52935806" sldId="548"/>
        </pc:sldMkLst>
        <pc:spChg chg="mod">
          <ac:chgData name="Rajdeep Dey" userId="591f9841241227df" providerId="LiveId" clId="{A5A87458-1B1D-4E1A-94E5-BCB13552E5D4}" dt="2023-06-18T15:34:36.625" v="190" actId="20577"/>
          <ac:spMkLst>
            <pc:docMk/>
            <pc:sldMk cId="52935806" sldId="548"/>
            <ac:spMk id="3" creationId="{75A8EE1E-C537-EFEA-B7AE-6D5D50520B7D}"/>
          </ac:spMkLst>
        </pc:spChg>
      </pc:sldChg>
      <pc:sldChg chg="addSp delSp modSp mod modClrScheme chgLayout">
        <pc:chgData name="Rajdeep Dey" userId="591f9841241227df" providerId="LiveId" clId="{A5A87458-1B1D-4E1A-94E5-BCB13552E5D4}" dt="2023-06-28T05:32:54.392" v="2964" actId="20577"/>
        <pc:sldMkLst>
          <pc:docMk/>
          <pc:sldMk cId="1505903574" sldId="551"/>
        </pc:sldMkLst>
        <pc:spChg chg="add del mod ord">
          <ac:chgData name="Rajdeep Dey" userId="591f9841241227df" providerId="LiveId" clId="{A5A87458-1B1D-4E1A-94E5-BCB13552E5D4}" dt="2023-06-18T16:22:21.679" v="539" actId="478"/>
          <ac:spMkLst>
            <pc:docMk/>
            <pc:sldMk cId="1505903574" sldId="551"/>
            <ac:spMk id="2" creationId="{8BE1CCD3-4C42-DA42-0A3C-18E02A9B002C}"/>
          </ac:spMkLst>
        </pc:spChg>
        <pc:spChg chg="add del mod ord">
          <ac:chgData name="Rajdeep Dey" userId="591f9841241227df" providerId="LiveId" clId="{A5A87458-1B1D-4E1A-94E5-BCB13552E5D4}" dt="2023-06-18T16:25:05.658" v="586" actId="478"/>
          <ac:spMkLst>
            <pc:docMk/>
            <pc:sldMk cId="1505903574" sldId="551"/>
            <ac:spMk id="3" creationId="{3C2B303B-73F1-DAC0-B770-98BFEF6FCF8C}"/>
          </ac:spMkLst>
        </pc:spChg>
        <pc:spChg chg="add del mod ord">
          <ac:chgData name="Rajdeep Dey" userId="591f9841241227df" providerId="LiveId" clId="{A5A87458-1B1D-4E1A-94E5-BCB13552E5D4}" dt="2023-06-18T16:22:25.384" v="540" actId="478"/>
          <ac:spMkLst>
            <pc:docMk/>
            <pc:sldMk cId="1505903574" sldId="551"/>
            <ac:spMk id="4" creationId="{CD9805BA-8DB9-2FA1-2A82-224454D08DEF}"/>
          </ac:spMkLst>
        </pc:spChg>
        <pc:spChg chg="add del mod ord">
          <ac:chgData name="Rajdeep Dey" userId="591f9841241227df" providerId="LiveId" clId="{A5A87458-1B1D-4E1A-94E5-BCB13552E5D4}" dt="2023-06-18T16:22:50.047" v="551" actId="478"/>
          <ac:spMkLst>
            <pc:docMk/>
            <pc:sldMk cId="1505903574" sldId="551"/>
            <ac:spMk id="5" creationId="{2511AD3D-36DC-55C3-8554-3930CA0CADA5}"/>
          </ac:spMkLst>
        </pc:spChg>
        <pc:spChg chg="add del mod ord">
          <ac:chgData name="Rajdeep Dey" userId="591f9841241227df" providerId="LiveId" clId="{A5A87458-1B1D-4E1A-94E5-BCB13552E5D4}" dt="2023-06-18T16:22:46.352" v="549" actId="478"/>
          <ac:spMkLst>
            <pc:docMk/>
            <pc:sldMk cId="1505903574" sldId="551"/>
            <ac:spMk id="6" creationId="{75FB83E1-3A3F-D30A-1528-70152875BEBB}"/>
          </ac:spMkLst>
        </pc:spChg>
        <pc:spChg chg="add del mod ord">
          <ac:chgData name="Rajdeep Dey" userId="591f9841241227df" providerId="LiveId" clId="{A5A87458-1B1D-4E1A-94E5-BCB13552E5D4}" dt="2023-06-18T16:22:41.726" v="547" actId="478"/>
          <ac:spMkLst>
            <pc:docMk/>
            <pc:sldMk cId="1505903574" sldId="551"/>
            <ac:spMk id="7" creationId="{6AB03C1F-5D79-30DF-9B5E-23DE81F0E242}"/>
          </ac:spMkLst>
        </pc:spChg>
        <pc:spChg chg="add del mod ord">
          <ac:chgData name="Rajdeep Dey" userId="591f9841241227df" providerId="LiveId" clId="{A5A87458-1B1D-4E1A-94E5-BCB13552E5D4}" dt="2023-06-18T16:22:37.031" v="546" actId="478"/>
          <ac:spMkLst>
            <pc:docMk/>
            <pc:sldMk cId="1505903574" sldId="551"/>
            <ac:spMk id="8" creationId="{08AB84FD-61F9-3407-4849-001E355EC9B5}"/>
          </ac:spMkLst>
        </pc:spChg>
        <pc:spChg chg="add del mod ord">
          <ac:chgData name="Rajdeep Dey" userId="591f9841241227df" providerId="LiveId" clId="{A5A87458-1B1D-4E1A-94E5-BCB13552E5D4}" dt="2023-06-18T16:23:02.695" v="553" actId="478"/>
          <ac:spMkLst>
            <pc:docMk/>
            <pc:sldMk cId="1505903574" sldId="551"/>
            <ac:spMk id="9" creationId="{C35B4F26-23AE-D6C4-58E4-E9F988454D09}"/>
          </ac:spMkLst>
        </pc:spChg>
        <pc:spChg chg="add del mod ord">
          <ac:chgData name="Rajdeep Dey" userId="591f9841241227df" providerId="LiveId" clId="{A5A87458-1B1D-4E1A-94E5-BCB13552E5D4}" dt="2023-06-18T16:22:57.387" v="552" actId="478"/>
          <ac:spMkLst>
            <pc:docMk/>
            <pc:sldMk cId="1505903574" sldId="551"/>
            <ac:spMk id="10" creationId="{ABE48DB9-5847-821D-BEBE-7FA925F2D206}"/>
          </ac:spMkLst>
        </pc:spChg>
        <pc:spChg chg="add del mod ord">
          <ac:chgData name="Rajdeep Dey" userId="591f9841241227df" providerId="LiveId" clId="{A5A87458-1B1D-4E1A-94E5-BCB13552E5D4}" dt="2023-06-18T16:23:10.534" v="555" actId="478"/>
          <ac:spMkLst>
            <pc:docMk/>
            <pc:sldMk cId="1505903574" sldId="551"/>
            <ac:spMk id="11" creationId="{B8B6361A-E9F5-5883-4C9E-63F3BFA69C40}"/>
          </ac:spMkLst>
        </pc:spChg>
        <pc:spChg chg="add del mod ord">
          <ac:chgData name="Rajdeep Dey" userId="591f9841241227df" providerId="LiveId" clId="{A5A87458-1B1D-4E1A-94E5-BCB13552E5D4}" dt="2023-06-18T16:23:06.854" v="554" actId="478"/>
          <ac:spMkLst>
            <pc:docMk/>
            <pc:sldMk cId="1505903574" sldId="551"/>
            <ac:spMk id="12" creationId="{A6C1B342-A71B-5BB0-6088-24DAA18946ED}"/>
          </ac:spMkLst>
        </pc:spChg>
        <pc:spChg chg="add del mod ord">
          <ac:chgData name="Rajdeep Dey" userId="591f9841241227df" providerId="LiveId" clId="{A5A87458-1B1D-4E1A-94E5-BCB13552E5D4}" dt="2023-06-18T16:23:18.887" v="556" actId="478"/>
          <ac:spMkLst>
            <pc:docMk/>
            <pc:sldMk cId="1505903574" sldId="551"/>
            <ac:spMk id="13" creationId="{8A752BD9-49A4-6B8D-CF88-844CD0583D70}"/>
          </ac:spMkLst>
        </pc:spChg>
        <pc:spChg chg="add del mod ord">
          <ac:chgData name="Rajdeep Dey" userId="591f9841241227df" providerId="LiveId" clId="{A5A87458-1B1D-4E1A-94E5-BCB13552E5D4}" dt="2023-06-18T16:23:22.574" v="557" actId="478"/>
          <ac:spMkLst>
            <pc:docMk/>
            <pc:sldMk cId="1505903574" sldId="551"/>
            <ac:spMk id="14" creationId="{0EC5CF94-AD23-F72F-0C2C-BD54355AAE7F}"/>
          </ac:spMkLst>
        </pc:spChg>
        <pc:spChg chg="add del mod ord">
          <ac:chgData name="Rajdeep Dey" userId="591f9841241227df" providerId="LiveId" clId="{A5A87458-1B1D-4E1A-94E5-BCB13552E5D4}" dt="2023-06-18T16:23:28.687" v="558" actId="478"/>
          <ac:spMkLst>
            <pc:docMk/>
            <pc:sldMk cId="1505903574" sldId="551"/>
            <ac:spMk id="15" creationId="{CC400D36-F72E-7336-0352-FC509AAA283F}"/>
          </ac:spMkLst>
        </pc:spChg>
        <pc:spChg chg="add del mod ord">
          <ac:chgData name="Rajdeep Dey" userId="591f9841241227df" providerId="LiveId" clId="{A5A87458-1B1D-4E1A-94E5-BCB13552E5D4}" dt="2023-06-18T16:23:32.924" v="559" actId="478"/>
          <ac:spMkLst>
            <pc:docMk/>
            <pc:sldMk cId="1505903574" sldId="551"/>
            <ac:spMk id="16" creationId="{73307501-4706-7D3D-7F70-F6A0734BBB01}"/>
          </ac:spMkLst>
        </pc:spChg>
        <pc:spChg chg="add del mod ord">
          <ac:chgData name="Rajdeep Dey" userId="591f9841241227df" providerId="LiveId" clId="{A5A87458-1B1D-4E1A-94E5-BCB13552E5D4}" dt="2023-06-18T16:22:32.887" v="544" actId="478"/>
          <ac:spMkLst>
            <pc:docMk/>
            <pc:sldMk cId="1505903574" sldId="551"/>
            <ac:spMk id="17" creationId="{AD85D70A-D088-7925-6BB7-A0869AD598ED}"/>
          </ac:spMkLst>
        </pc:spChg>
        <pc:spChg chg="add del mod ord">
          <ac:chgData name="Rajdeep Dey" userId="591f9841241227df" providerId="LiveId" clId="{A5A87458-1B1D-4E1A-94E5-BCB13552E5D4}" dt="2023-06-18T16:22:29.323" v="542" actId="478"/>
          <ac:spMkLst>
            <pc:docMk/>
            <pc:sldMk cId="1505903574" sldId="551"/>
            <ac:spMk id="18" creationId="{2CA0659D-24B0-FC9D-9720-23D3F579E847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19" creationId="{0AC46FA7-C12D-0A5B-C5D4-F75E955C6E50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20" creationId="{AF5EDBE8-36D1-EBD2-6A97-D8981901B45B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21" creationId="{B90BF2B2-4138-27AE-9FC9-CC60D522DD27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22" creationId="{9BE83CDA-7AD4-F8DC-D4D7-B320AE249987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23" creationId="{59CC74A6-20B0-115D-280B-DC0AF0617DBB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24" creationId="{391B678D-346A-7D7B-FE1B-DC901632C9A0}"/>
          </ac:spMkLst>
        </pc:spChg>
        <pc:spChg chg="mod">
          <ac:chgData name="Rajdeep Dey" userId="591f9841241227df" providerId="LiveId" clId="{A5A87458-1B1D-4E1A-94E5-BCB13552E5D4}" dt="2023-06-28T05:32:54.392" v="2964" actId="20577"/>
          <ac:spMkLst>
            <pc:docMk/>
            <pc:sldMk cId="1505903574" sldId="551"/>
            <ac:spMk id="26" creationId="{6AEB60F8-0C3D-2898-1125-8398F3825FEF}"/>
          </ac:spMkLst>
        </pc:spChg>
        <pc:spChg chg="mod">
          <ac:chgData name="Rajdeep Dey" userId="591f9841241227df" providerId="LiveId" clId="{A5A87458-1B1D-4E1A-94E5-BCB13552E5D4}" dt="2023-06-18T16:31:38.706" v="702" actId="20577"/>
          <ac:spMkLst>
            <pc:docMk/>
            <pc:sldMk cId="1505903574" sldId="551"/>
            <ac:spMk id="29" creationId="{8BDD2F71-FCBE-3A80-50EE-3B9F7580812E}"/>
          </ac:spMkLst>
        </pc:spChg>
        <pc:spChg chg="mod">
          <ac:chgData name="Rajdeep Dey" userId="591f9841241227df" providerId="LiveId" clId="{A5A87458-1B1D-4E1A-94E5-BCB13552E5D4}" dt="2023-06-18T16:26:22.619" v="632" actId="1076"/>
          <ac:spMkLst>
            <pc:docMk/>
            <pc:sldMk cId="1505903574" sldId="551"/>
            <ac:spMk id="31" creationId="{007F057E-0A1C-8196-9541-CCD6BEB68160}"/>
          </ac:spMkLst>
        </pc:spChg>
        <pc:spChg chg="add del mod">
          <ac:chgData name="Rajdeep Dey" userId="591f9841241227df" providerId="LiveId" clId="{A5A87458-1B1D-4E1A-94E5-BCB13552E5D4}" dt="2023-06-18T16:24:56.645" v="584"/>
          <ac:spMkLst>
            <pc:docMk/>
            <pc:sldMk cId="1505903574" sldId="551"/>
            <ac:spMk id="40" creationId="{AE601FB3-6157-0C8E-9641-CFC2A271C252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1" creationId="{DBCE8F8D-9550-F9B6-E633-94A479734F9C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2" creationId="{E44BDB33-D265-29D4-9F5B-04A893FC3C13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3" creationId="{9138B913-FC8E-BCA0-70A1-A2D7DE6C5E5B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4" creationId="{9617C785-89E4-552F-DA2C-D6DA7C53CC98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5" creationId="{45980B4A-0A5E-86D8-2D81-81DE5A2E3326}"/>
          </ac:spMkLst>
        </pc:spChg>
        <pc:spChg chg="add mod">
          <ac:chgData name="Rajdeep Dey" userId="591f9841241227df" providerId="LiveId" clId="{A5A87458-1B1D-4E1A-94E5-BCB13552E5D4}" dt="2023-06-18T18:28:45.848" v="704" actId="208"/>
          <ac:spMkLst>
            <pc:docMk/>
            <pc:sldMk cId="1505903574" sldId="551"/>
            <ac:spMk id="46" creationId="{775F09CF-A4B4-59DC-BF2B-BD8B8BC834E3}"/>
          </ac:spMkLst>
        </pc:spChg>
        <pc:spChg chg="add mod">
          <ac:chgData name="Rajdeep Dey" userId="591f9841241227df" providerId="LiveId" clId="{A5A87458-1B1D-4E1A-94E5-BCB13552E5D4}" dt="2023-06-18T16:25:59.525" v="627" actId="1036"/>
          <ac:spMkLst>
            <pc:docMk/>
            <pc:sldMk cId="1505903574" sldId="551"/>
            <ac:spMk id="56" creationId="{1773798C-9C04-A6F9-0CDB-DE42D50C899B}"/>
          </ac:spMkLst>
        </pc:spChg>
        <pc:graphicFrameChg chg="add del modGraphic">
          <ac:chgData name="Rajdeep Dey" userId="591f9841241227df" providerId="LiveId" clId="{A5A87458-1B1D-4E1A-94E5-BCB13552E5D4}" dt="2023-06-25T14:35:37.114" v="2601" actId="478"/>
          <ac:graphicFrameMkLst>
            <pc:docMk/>
            <pc:sldMk cId="1505903574" sldId="551"/>
            <ac:graphicFrameMk id="3" creationId="{AE5FAEAF-ED67-7E43-8B21-D8C01582BF34}"/>
          </ac:graphicFrameMkLst>
        </pc:graphicFrameChg>
        <pc:graphicFrameChg chg="mod">
          <ac:chgData name="Rajdeep Dey" userId="591f9841241227df" providerId="LiveId" clId="{A5A87458-1B1D-4E1A-94E5-BCB13552E5D4}" dt="2023-06-18T16:26:26.626" v="633" actId="1076"/>
          <ac:graphicFrameMkLst>
            <pc:docMk/>
            <pc:sldMk cId="1505903574" sldId="551"/>
            <ac:graphicFrameMk id="27" creationId="{DD06F092-61AF-714E-CA8D-6B5130558EA9}"/>
          </ac:graphicFrameMkLst>
        </pc:graphicFrameChg>
        <pc:picChg chg="del mod">
          <ac:chgData name="Rajdeep Dey" userId="591f9841241227df" providerId="LiveId" clId="{A5A87458-1B1D-4E1A-94E5-BCB13552E5D4}" dt="2023-06-18T16:26:36.434" v="635" actId="478"/>
          <ac:picMkLst>
            <pc:docMk/>
            <pc:sldMk cId="1505903574" sldId="551"/>
            <ac:picMk id="34" creationId="{EF1687D4-19DD-5DBC-0217-451B99835849}"/>
          </ac:picMkLst>
        </pc:pic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25" creationId="{130AF636-1864-8058-AA19-8E40309C7561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28" creationId="{897CC659-441C-F684-C684-C0D254F7A509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0" creationId="{9BBF98EB-525F-C341-CA77-795970B87EF8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2" creationId="{2700067F-E873-9250-FC58-47E7FC9BB6D5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3" creationId="{47658F6F-12BF-0CD9-6BF5-CB809AC623F7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6" creationId="{9FF09603-4547-C8AA-E020-E3428C64A7E0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7" creationId="{19DC8070-8EBD-B25A-37E4-2A6293ED4610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8" creationId="{A825326F-5B0A-E7A3-CF4B-8DA3B34780A4}"/>
          </ac:cxnSpMkLst>
        </pc:cxnChg>
        <pc:cxnChg chg="add del mod">
          <ac:chgData name="Rajdeep Dey" userId="591f9841241227df" providerId="LiveId" clId="{A5A87458-1B1D-4E1A-94E5-BCB13552E5D4}" dt="2023-06-18T16:24:56.645" v="584"/>
          <ac:cxnSpMkLst>
            <pc:docMk/>
            <pc:sldMk cId="1505903574" sldId="551"/>
            <ac:cxnSpMk id="39" creationId="{DE642FDF-6C01-41A2-2EBC-9BBE52D2A1AD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47" creationId="{9CFF40DB-3E16-E01C-28EC-F08BD00CA185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48" creationId="{4239B6BE-7213-9B74-9F3A-104C7791122B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49" creationId="{113B8444-5212-7CD4-85B2-B2FE89DC97FC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0" creationId="{5828FAA4-63D2-4EAC-56ED-2B350D9A84DC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1" creationId="{3BD0B1B5-764B-F9F1-2257-D4B49CF17142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2" creationId="{589FC46F-406E-6FEE-2129-19C4C61C355A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3" creationId="{B7245408-3E90-C31D-D455-E9421B630E0E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4" creationId="{9D97A44E-B583-2621-2A5F-CDF2A5C50B2B}"/>
          </ac:cxnSpMkLst>
        </pc:cxnChg>
        <pc:cxnChg chg="add mod">
          <ac:chgData name="Rajdeep Dey" userId="591f9841241227df" providerId="LiveId" clId="{A5A87458-1B1D-4E1A-94E5-BCB13552E5D4}" dt="2023-06-18T18:28:45.848" v="704" actId="208"/>
          <ac:cxnSpMkLst>
            <pc:docMk/>
            <pc:sldMk cId="1505903574" sldId="551"/>
            <ac:cxnSpMk id="55" creationId="{3770DCF0-31B0-560F-E6B2-E5298CD6F684}"/>
          </ac:cxnSpMkLst>
        </pc:cxnChg>
      </pc:sldChg>
      <pc:sldChg chg="addSp delSp modSp new mod ord">
        <pc:chgData name="Rajdeep Dey" userId="591f9841241227df" providerId="LiveId" clId="{A5A87458-1B1D-4E1A-94E5-BCB13552E5D4}" dt="2023-06-18T16:13:33.051" v="535"/>
        <pc:sldMkLst>
          <pc:docMk/>
          <pc:sldMk cId="2150482910" sldId="556"/>
        </pc:sldMkLst>
        <pc:spChg chg="mod">
          <ac:chgData name="Rajdeep Dey" userId="591f9841241227df" providerId="LiveId" clId="{A5A87458-1B1D-4E1A-94E5-BCB13552E5D4}" dt="2023-06-18T16:12:48.717" v="520" actId="1076"/>
          <ac:spMkLst>
            <pc:docMk/>
            <pc:sldMk cId="2150482910" sldId="556"/>
            <ac:spMk id="2" creationId="{F9676610-B4D9-BFAA-4D07-F02341956F69}"/>
          </ac:spMkLst>
        </pc:spChg>
        <pc:spChg chg="del mod">
          <ac:chgData name="Rajdeep Dey" userId="591f9841241227df" providerId="LiveId" clId="{A5A87458-1B1D-4E1A-94E5-BCB13552E5D4}" dt="2023-06-18T16:04:35.744" v="451" actId="931"/>
          <ac:spMkLst>
            <pc:docMk/>
            <pc:sldMk cId="2150482910" sldId="556"/>
            <ac:spMk id="3" creationId="{9C20348B-E660-5016-9B9F-477DF5BB73A5}"/>
          </ac:spMkLst>
        </pc:spChg>
        <pc:spChg chg="del mod">
          <ac:chgData name="Rajdeep Dey" userId="591f9841241227df" providerId="LiveId" clId="{A5A87458-1B1D-4E1A-94E5-BCB13552E5D4}" dt="2023-06-18T16:08:12.116" v="472" actId="478"/>
          <ac:spMkLst>
            <pc:docMk/>
            <pc:sldMk cId="2150482910" sldId="556"/>
            <ac:spMk id="4" creationId="{29256213-A365-71C6-EDBD-3B292B51D19D}"/>
          </ac:spMkLst>
        </pc:spChg>
        <pc:spChg chg="mod">
          <ac:chgData name="Rajdeep Dey" userId="591f9841241227df" providerId="LiveId" clId="{A5A87458-1B1D-4E1A-94E5-BCB13552E5D4}" dt="2023-06-18T16:09:55.618" v="490" actId="1076"/>
          <ac:spMkLst>
            <pc:docMk/>
            <pc:sldMk cId="2150482910" sldId="556"/>
            <ac:spMk id="5" creationId="{FBD54068-89AB-176A-7E7E-3357DCCE693A}"/>
          </ac:spMkLst>
        </pc:spChg>
        <pc:spChg chg="del mod">
          <ac:chgData name="Rajdeep Dey" userId="591f9841241227df" providerId="LiveId" clId="{A5A87458-1B1D-4E1A-94E5-BCB13552E5D4}" dt="2023-06-18T16:07:54.039" v="464" actId="931"/>
          <ac:spMkLst>
            <pc:docMk/>
            <pc:sldMk cId="2150482910" sldId="556"/>
            <ac:spMk id="6" creationId="{2DD9E1B0-D572-96CC-F8D7-9DB63F3B8DDF}"/>
          </ac:spMkLst>
        </pc:spChg>
        <pc:spChg chg="del mod">
          <ac:chgData name="Rajdeep Dey" userId="591f9841241227df" providerId="LiveId" clId="{A5A87458-1B1D-4E1A-94E5-BCB13552E5D4}" dt="2023-06-18T16:08:18.454" v="474" actId="478"/>
          <ac:spMkLst>
            <pc:docMk/>
            <pc:sldMk cId="2150482910" sldId="556"/>
            <ac:spMk id="7" creationId="{A7FC6698-A477-90E5-ADDC-40C7C90AD34A}"/>
          </ac:spMkLst>
        </pc:spChg>
        <pc:spChg chg="mod">
          <ac:chgData name="Rajdeep Dey" userId="591f9841241227df" providerId="LiveId" clId="{A5A87458-1B1D-4E1A-94E5-BCB13552E5D4}" dt="2023-06-18T16:12:16.118" v="511" actId="14100"/>
          <ac:spMkLst>
            <pc:docMk/>
            <pc:sldMk cId="2150482910" sldId="556"/>
            <ac:spMk id="8" creationId="{E1A8646E-2E8C-04A8-6F23-2AED823685A2}"/>
          </ac:spMkLst>
        </pc:spChg>
        <pc:spChg chg="del mod">
          <ac:chgData name="Rajdeep Dey" userId="591f9841241227df" providerId="LiveId" clId="{A5A87458-1B1D-4E1A-94E5-BCB13552E5D4}" dt="2023-06-18T16:09:22.859" v="478" actId="931"/>
          <ac:spMkLst>
            <pc:docMk/>
            <pc:sldMk cId="2150482910" sldId="556"/>
            <ac:spMk id="9" creationId="{F97B1FBA-42AE-4025-7BE5-02E50990354B}"/>
          </ac:spMkLst>
        </pc:spChg>
        <pc:spChg chg="del mod">
          <ac:chgData name="Rajdeep Dey" userId="591f9841241227df" providerId="LiveId" clId="{A5A87458-1B1D-4E1A-94E5-BCB13552E5D4}" dt="2023-06-18T16:08:27.185" v="477" actId="478"/>
          <ac:spMkLst>
            <pc:docMk/>
            <pc:sldMk cId="2150482910" sldId="556"/>
            <ac:spMk id="10" creationId="{42D2DD97-9B24-1619-D8E3-1ECA0707EC9C}"/>
          </ac:spMkLst>
        </pc:spChg>
        <pc:spChg chg="mod">
          <ac:chgData name="Rajdeep Dey" userId="591f9841241227df" providerId="LiveId" clId="{A5A87458-1B1D-4E1A-94E5-BCB13552E5D4}" dt="2023-06-18T16:12:13.659" v="510" actId="14100"/>
          <ac:spMkLst>
            <pc:docMk/>
            <pc:sldMk cId="2150482910" sldId="556"/>
            <ac:spMk id="11" creationId="{BC9DC3E6-E8BA-4515-5766-F500200588CD}"/>
          </ac:spMkLst>
        </pc:spChg>
        <pc:spChg chg="del mod">
          <ac:chgData name="Rajdeep Dey" userId="591f9841241227df" providerId="LiveId" clId="{A5A87458-1B1D-4E1A-94E5-BCB13552E5D4}" dt="2023-06-18T16:06:53.107" v="456" actId="931"/>
          <ac:spMkLst>
            <pc:docMk/>
            <pc:sldMk cId="2150482910" sldId="556"/>
            <ac:spMk id="12" creationId="{C98C38AD-ADE3-3985-800D-15C62E785B78}"/>
          </ac:spMkLst>
        </pc:spChg>
        <pc:spChg chg="del mod">
          <ac:chgData name="Rajdeep Dey" userId="591f9841241227df" providerId="LiveId" clId="{A5A87458-1B1D-4E1A-94E5-BCB13552E5D4}" dt="2023-06-18T16:10:02.093" v="492" actId="478"/>
          <ac:spMkLst>
            <pc:docMk/>
            <pc:sldMk cId="2150482910" sldId="556"/>
            <ac:spMk id="13" creationId="{91AA2CEE-3ACE-E615-165A-F0E8A3E206E2}"/>
          </ac:spMkLst>
        </pc:spChg>
        <pc:spChg chg="mod">
          <ac:chgData name="Rajdeep Dey" userId="591f9841241227df" providerId="LiveId" clId="{A5A87458-1B1D-4E1A-94E5-BCB13552E5D4}" dt="2023-06-18T16:12:01.748" v="508" actId="14100"/>
          <ac:spMkLst>
            <pc:docMk/>
            <pc:sldMk cId="2150482910" sldId="556"/>
            <ac:spMk id="14" creationId="{816725E4-1976-584A-51D1-2DEACDDDB36C}"/>
          </ac:spMkLst>
        </pc:spChg>
        <pc:spChg chg="del mod">
          <ac:chgData name="Rajdeep Dey" userId="591f9841241227df" providerId="LiveId" clId="{A5A87458-1B1D-4E1A-94E5-BCB13552E5D4}" dt="2023-06-18T16:10:57.228" v="494" actId="931"/>
          <ac:spMkLst>
            <pc:docMk/>
            <pc:sldMk cId="2150482910" sldId="556"/>
            <ac:spMk id="15" creationId="{4884B2BE-B9E4-2CEA-0D06-CED7DD3D8386}"/>
          </ac:spMkLst>
        </pc:spChg>
        <pc:spChg chg="del mod">
          <ac:chgData name="Rajdeep Dey" userId="591f9841241227df" providerId="LiveId" clId="{A5A87458-1B1D-4E1A-94E5-BCB13552E5D4}" dt="2023-06-18T16:11:03.044" v="496" actId="478"/>
          <ac:spMkLst>
            <pc:docMk/>
            <pc:sldMk cId="2150482910" sldId="556"/>
            <ac:spMk id="16" creationId="{55E1E66A-08FD-E95C-5E9E-C6E2FF44A0DD}"/>
          </ac:spMkLst>
        </pc:spChg>
        <pc:spChg chg="mod">
          <ac:chgData name="Rajdeep Dey" userId="591f9841241227df" providerId="LiveId" clId="{A5A87458-1B1D-4E1A-94E5-BCB13552E5D4}" dt="2023-06-18T16:12:10.885" v="509" actId="14100"/>
          <ac:spMkLst>
            <pc:docMk/>
            <pc:sldMk cId="2150482910" sldId="556"/>
            <ac:spMk id="17" creationId="{83793F63-BE50-F217-C641-131A7E0A14EC}"/>
          </ac:spMkLst>
        </pc:spChg>
        <pc:spChg chg="add del mod">
          <ac:chgData name="Rajdeep Dey" userId="591f9841241227df" providerId="LiveId" clId="{A5A87458-1B1D-4E1A-94E5-BCB13552E5D4}" dt="2023-06-18T16:07:17.599" v="463" actId="478"/>
          <ac:spMkLst>
            <pc:docMk/>
            <pc:sldMk cId="2150482910" sldId="556"/>
            <ac:spMk id="22" creationId="{D2E92609-620B-E291-67B4-F6E89FE2C78E}"/>
          </ac:spMkLst>
        </pc:spChg>
        <pc:spChg chg="add del mod">
          <ac:chgData name="Rajdeep Dey" userId="591f9841241227df" providerId="LiveId" clId="{A5A87458-1B1D-4E1A-94E5-BCB13552E5D4}" dt="2023-06-18T16:08:00.780" v="466" actId="478"/>
          <ac:spMkLst>
            <pc:docMk/>
            <pc:sldMk cId="2150482910" sldId="556"/>
            <ac:spMk id="25" creationId="{716F1B53-E4D6-2B55-1360-32C3D9972BD9}"/>
          </ac:spMkLst>
        </pc:spChg>
        <pc:spChg chg="add del mod">
          <ac:chgData name="Rajdeep Dey" userId="591f9841241227df" providerId="LiveId" clId="{A5A87458-1B1D-4E1A-94E5-BCB13552E5D4}" dt="2023-06-18T16:09:37.201" v="483" actId="478"/>
          <ac:spMkLst>
            <pc:docMk/>
            <pc:sldMk cId="2150482910" sldId="556"/>
            <ac:spMk id="28" creationId="{BFDF3A77-DFF9-1ED0-20DB-0D14DC654481}"/>
          </ac:spMkLst>
        </pc:spChg>
        <pc:spChg chg="add del mod">
          <ac:chgData name="Rajdeep Dey" userId="591f9841241227df" providerId="LiveId" clId="{A5A87458-1B1D-4E1A-94E5-BCB13552E5D4}" dt="2023-06-18T16:09:28.684" v="480" actId="478"/>
          <ac:spMkLst>
            <pc:docMk/>
            <pc:sldMk cId="2150482910" sldId="556"/>
            <ac:spMk id="30" creationId="{7FAB13CF-7A6F-FCD7-B55C-203EA90C7E92}"/>
          </ac:spMkLst>
        </pc:spChg>
        <pc:spChg chg="add del mod">
          <ac:chgData name="Rajdeep Dey" userId="591f9841241227df" providerId="LiveId" clId="{A5A87458-1B1D-4E1A-94E5-BCB13552E5D4}" dt="2023-06-18T16:11:06.288" v="497" actId="478"/>
          <ac:spMkLst>
            <pc:docMk/>
            <pc:sldMk cId="2150482910" sldId="556"/>
            <ac:spMk id="33" creationId="{F292967B-80D8-3D06-2099-A51D3D7D7371}"/>
          </ac:spMkLst>
        </pc:spChg>
        <pc:spChg chg="add mod">
          <ac:chgData name="Rajdeep Dey" userId="591f9841241227df" providerId="LiveId" clId="{A5A87458-1B1D-4E1A-94E5-BCB13552E5D4}" dt="2023-06-18T16:13:25.720" v="533" actId="1076"/>
          <ac:spMkLst>
            <pc:docMk/>
            <pc:sldMk cId="2150482910" sldId="556"/>
            <ac:spMk id="34" creationId="{458996FA-6575-BD72-BC96-D0A4FAE399C6}"/>
          </ac:spMkLst>
        </pc:spChg>
        <pc:picChg chg="add mod">
          <ac:chgData name="Rajdeep Dey" userId="591f9841241227df" providerId="LiveId" clId="{A5A87458-1B1D-4E1A-94E5-BCB13552E5D4}" dt="2023-06-18T16:11:46.637" v="506" actId="14100"/>
          <ac:picMkLst>
            <pc:docMk/>
            <pc:sldMk cId="2150482910" sldId="556"/>
            <ac:picMk id="19" creationId="{57797990-FB15-627F-8FEE-994FF5F9E35C}"/>
          </ac:picMkLst>
        </pc:picChg>
        <pc:picChg chg="add mod">
          <ac:chgData name="Rajdeep Dey" userId="591f9841241227df" providerId="LiveId" clId="{A5A87458-1B1D-4E1A-94E5-BCB13552E5D4}" dt="2023-06-18T16:11:33.234" v="501" actId="14100"/>
          <ac:picMkLst>
            <pc:docMk/>
            <pc:sldMk cId="2150482910" sldId="556"/>
            <ac:picMk id="21" creationId="{953AC34A-2176-CD6C-45A5-79A36474C244}"/>
          </ac:picMkLst>
        </pc:picChg>
        <pc:picChg chg="add mod">
          <ac:chgData name="Rajdeep Dey" userId="591f9841241227df" providerId="LiveId" clId="{A5A87458-1B1D-4E1A-94E5-BCB13552E5D4}" dt="2023-06-18T16:11:37.273" v="502" actId="14100"/>
          <ac:picMkLst>
            <pc:docMk/>
            <pc:sldMk cId="2150482910" sldId="556"/>
            <ac:picMk id="24" creationId="{2858EBF3-1B4B-D752-1DD1-87C4058A5227}"/>
          </ac:picMkLst>
        </pc:picChg>
        <pc:picChg chg="add del mod">
          <ac:chgData name="Rajdeep Dey" userId="591f9841241227df" providerId="LiveId" clId="{A5A87458-1B1D-4E1A-94E5-BCB13552E5D4}" dt="2023-06-18T16:11:28.021" v="499" actId="1076"/>
          <ac:picMkLst>
            <pc:docMk/>
            <pc:sldMk cId="2150482910" sldId="556"/>
            <ac:picMk id="27" creationId="{37CEBF92-F326-5181-6785-067F8012ED39}"/>
          </ac:picMkLst>
        </pc:picChg>
        <pc:picChg chg="add mod">
          <ac:chgData name="Rajdeep Dey" userId="591f9841241227df" providerId="LiveId" clId="{A5A87458-1B1D-4E1A-94E5-BCB13552E5D4}" dt="2023-06-18T16:11:51.173" v="507" actId="1076"/>
          <ac:picMkLst>
            <pc:docMk/>
            <pc:sldMk cId="2150482910" sldId="556"/>
            <ac:picMk id="32" creationId="{57D6EA5C-5130-773E-2781-46498CF2EC14}"/>
          </ac:picMkLst>
        </pc:picChg>
        <pc:picChg chg="add mod">
          <ac:chgData name="Rajdeep Dey" userId="591f9841241227df" providerId="LiveId" clId="{A5A87458-1B1D-4E1A-94E5-BCB13552E5D4}" dt="2023-06-18T16:13:21.556" v="532"/>
          <ac:picMkLst>
            <pc:docMk/>
            <pc:sldMk cId="2150482910" sldId="556"/>
            <ac:picMk id="35" creationId="{C8498130-4381-B24C-0D03-FA954F410EBD}"/>
          </ac:picMkLst>
        </pc:picChg>
        <pc:picChg chg="add mod">
          <ac:chgData name="Rajdeep Dey" userId="591f9841241227df" providerId="LiveId" clId="{A5A87458-1B1D-4E1A-94E5-BCB13552E5D4}" dt="2023-06-18T16:13:33.051" v="535"/>
          <ac:picMkLst>
            <pc:docMk/>
            <pc:sldMk cId="2150482910" sldId="556"/>
            <ac:picMk id="36" creationId="{C49244BB-5CB9-7875-13CA-3DA5A81956A0}"/>
          </ac:picMkLst>
        </pc:picChg>
      </pc:sldChg>
      <pc:sldChg chg="addSp delSp modSp new del mod ord">
        <pc:chgData name="Rajdeep Dey" userId="591f9841241227df" providerId="LiveId" clId="{A5A87458-1B1D-4E1A-94E5-BCB13552E5D4}" dt="2023-06-25T15:05:02.984" v="2864" actId="47"/>
        <pc:sldMkLst>
          <pc:docMk/>
          <pc:sldMk cId="917197565" sldId="557"/>
        </pc:sldMkLst>
        <pc:graphicFrameChg chg="add mod modGraphic">
          <ac:chgData name="Rajdeep Dey" userId="591f9841241227df" providerId="LiveId" clId="{A5A87458-1B1D-4E1A-94E5-BCB13552E5D4}" dt="2023-06-25T13:50:53.128" v="1385" actId="20577"/>
          <ac:graphicFrameMkLst>
            <pc:docMk/>
            <pc:sldMk cId="917197565" sldId="557"/>
            <ac:graphicFrameMk id="2" creationId="{6242CD07-20CC-C0C8-E9ED-EB5A13F08FF7}"/>
          </ac:graphicFrameMkLst>
        </pc:graphicFrameChg>
        <pc:graphicFrameChg chg="add del mod modGraphic">
          <ac:chgData name="Rajdeep Dey" userId="591f9841241227df" providerId="LiveId" clId="{A5A87458-1B1D-4E1A-94E5-BCB13552E5D4}" dt="2023-06-25T14:13:45.344" v="1955" actId="478"/>
          <ac:graphicFrameMkLst>
            <pc:docMk/>
            <pc:sldMk cId="917197565" sldId="557"/>
            <ac:graphicFrameMk id="4" creationId="{218CC8A5-7C84-BB46-2D09-5595331EAC07}"/>
          </ac:graphicFrameMkLst>
        </pc:graphicFrameChg>
      </pc:sldChg>
      <pc:sldChg chg="new del">
        <pc:chgData name="Rajdeep Dey" userId="591f9841241227df" providerId="LiveId" clId="{A5A87458-1B1D-4E1A-94E5-BCB13552E5D4}" dt="2023-06-25T15:00:21.003" v="2647" actId="47"/>
        <pc:sldMkLst>
          <pc:docMk/>
          <pc:sldMk cId="21582765" sldId="55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591f9841241227df/Documents/anly2(AutoRecov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d.docs.live.net/591f9841241227df/Documents/anly2(AutoRecover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d.docs.live.net/591f9841241227df/Documents/anly2(AutoRecov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5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Fig 2: EHR Performance Status</a:t>
            </a:r>
          </a:p>
        </c:rich>
      </c:tx>
      <c:layout>
        <c:manualLayout>
          <c:xMode val="edge"/>
          <c:yMode val="edge"/>
          <c:x val="0.23264080283112734"/>
          <c:y val="0.8767216902114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5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503116114575898"/>
          <c:y val="0.24456167029741313"/>
          <c:w val="0.57062070785324481"/>
          <c:h val="0.70953666725950837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4"/>
              </a:solidFill>
            </a:ln>
            <a:effectLst>
              <a:glow rad="76200">
                <a:schemeClr val="accent4">
                  <a:satMod val="175000"/>
                  <a:alpha val="34000"/>
                </a:schemeClr>
              </a:glow>
            </a:effectLst>
          </c:spPr>
          <c:marker>
            <c:symbol val="circle"/>
            <c:size val="4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Sheet5!$B$11:$B$13</c:f>
              <c:strCache>
                <c:ptCount val="3"/>
                <c:pt idx="0">
                  <c:v>Domain 1 : SAFE HEALTH IT</c:v>
                </c:pt>
                <c:pt idx="1">
                  <c:v>Domain 2: Using Health It Safely</c:v>
                </c:pt>
                <c:pt idx="2">
                  <c:v>Domain 3: Monitoring Safely</c:v>
                </c:pt>
              </c:strCache>
            </c:strRef>
          </c:cat>
          <c:val>
            <c:numRef>
              <c:f>Sheet5!$C$11:$C$13</c:f>
              <c:numCache>
                <c:formatCode>0%</c:formatCode>
                <c:ptCount val="3"/>
                <c:pt idx="0">
                  <c:v>0.39312169312169309</c:v>
                </c:pt>
                <c:pt idx="1">
                  <c:v>0.46148671589848056</c:v>
                </c:pt>
                <c:pt idx="2">
                  <c:v>0.11574074074074073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0-4F67-BDAB-04607DC77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23784783"/>
        <c:axId val="1723794863"/>
      </c:radarChart>
      <c:catAx>
        <c:axId val="1723784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794863"/>
        <c:crosses val="autoZero"/>
        <c:auto val="1"/>
        <c:lblAlgn val="ctr"/>
        <c:lblOffset val="100"/>
        <c:noMultiLvlLbl val="0"/>
      </c:catAx>
      <c:valAx>
        <c:axId val="172379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784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Sheet5!$A$4</c:f>
              <c:strCache>
                <c:ptCount val="1"/>
                <c:pt idx="0">
                  <c:v>Domain 1 : SAFE HEALTH IT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Sheet5!$B$3:$J$3</c:f>
              <c:strCache>
                <c:ptCount val="9"/>
                <c:pt idx="0">
                  <c:v>Clinical Communication</c:v>
                </c:pt>
                <c:pt idx="1">
                  <c:v>contingency planning</c:v>
                </c:pt>
                <c:pt idx="2">
                  <c:v>High Priority Practice</c:v>
                </c:pt>
                <c:pt idx="3">
                  <c:v>COE&amp;DS</c:v>
                </c:pt>
                <c:pt idx="4">
                  <c:v>Organisational Responsibility</c:v>
                </c:pt>
                <c:pt idx="5">
                  <c:v>Patient Identification</c:v>
                </c:pt>
                <c:pt idx="6">
                  <c:v>System Interface</c:v>
                </c:pt>
                <c:pt idx="7">
                  <c:v>Test result reporting </c:v>
                </c:pt>
                <c:pt idx="8">
                  <c:v>System configuration</c:v>
                </c:pt>
              </c:strCache>
            </c:strRef>
          </c:cat>
          <c:val>
            <c:numRef>
              <c:f>Sheet5!$B$4:$J$4</c:f>
              <c:numCache>
                <c:formatCode>0%</c:formatCode>
                <c:ptCount val="9"/>
                <c:pt idx="0">
                  <c:v>0.375</c:v>
                </c:pt>
                <c:pt idx="1">
                  <c:v>0.5</c:v>
                </c:pt>
                <c:pt idx="2">
                  <c:v>0.125</c:v>
                </c:pt>
                <c:pt idx="3">
                  <c:v>0.16666666666666666</c:v>
                </c:pt>
                <c:pt idx="4">
                  <c:v>0.25</c:v>
                </c:pt>
                <c:pt idx="5">
                  <c:v>0.25</c:v>
                </c:pt>
                <c:pt idx="6">
                  <c:v>0.55000000000000004</c:v>
                </c:pt>
                <c:pt idx="7">
                  <c:v>0.75</c:v>
                </c:pt>
                <c:pt idx="8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2-4502-AB68-DC758AA5A2D7}"/>
            </c:ext>
          </c:extLst>
        </c:ser>
        <c:ser>
          <c:idx val="1"/>
          <c:order val="1"/>
          <c:tx>
            <c:strRef>
              <c:f>Sheet5!$A$5</c:f>
              <c:strCache>
                <c:ptCount val="1"/>
                <c:pt idx="0">
                  <c:v>Domain 2: Using Health It Safely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Sheet5!$B$3:$J$3</c:f>
              <c:strCache>
                <c:ptCount val="9"/>
                <c:pt idx="0">
                  <c:v>Clinical Communication</c:v>
                </c:pt>
                <c:pt idx="1">
                  <c:v>contingency planning</c:v>
                </c:pt>
                <c:pt idx="2">
                  <c:v>High Priority Practice</c:v>
                </c:pt>
                <c:pt idx="3">
                  <c:v>COE&amp;DS</c:v>
                </c:pt>
                <c:pt idx="4">
                  <c:v>Organisational Responsibility</c:v>
                </c:pt>
                <c:pt idx="5">
                  <c:v>Patient Identification</c:v>
                </c:pt>
                <c:pt idx="6">
                  <c:v>System Interface</c:v>
                </c:pt>
                <c:pt idx="7">
                  <c:v>Test result reporting </c:v>
                </c:pt>
                <c:pt idx="8">
                  <c:v>System configuration</c:v>
                </c:pt>
              </c:strCache>
            </c:strRef>
          </c:cat>
          <c:val>
            <c:numRef>
              <c:f>Sheet5!$B$5:$J$5</c:f>
              <c:numCache>
                <c:formatCode>0%</c:formatCode>
                <c:ptCount val="9"/>
                <c:pt idx="0">
                  <c:v>1</c:v>
                </c:pt>
                <c:pt idx="1">
                  <c:v>0.2</c:v>
                </c:pt>
                <c:pt idx="2">
                  <c:v>0.5</c:v>
                </c:pt>
                <c:pt idx="3">
                  <c:v>0.13636363636363635</c:v>
                </c:pt>
                <c:pt idx="4">
                  <c:v>0.29166666666666669</c:v>
                </c:pt>
                <c:pt idx="5">
                  <c:v>0.5714285714285714</c:v>
                </c:pt>
                <c:pt idx="6">
                  <c:v>0.58333333333333337</c:v>
                </c:pt>
                <c:pt idx="7">
                  <c:v>0.47058823529411764</c:v>
                </c:pt>
                <c:pt idx="8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2-4502-AB68-DC758AA5A2D7}"/>
            </c:ext>
          </c:extLst>
        </c:ser>
        <c:ser>
          <c:idx val="2"/>
          <c:order val="2"/>
          <c:tx>
            <c:strRef>
              <c:f>Sheet5!$A$6</c:f>
              <c:strCache>
                <c:ptCount val="1"/>
                <c:pt idx="0">
                  <c:v>Domain 3: Monitoring Safely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Sheet5!$B$3:$J$3</c:f>
              <c:strCache>
                <c:ptCount val="9"/>
                <c:pt idx="0">
                  <c:v>Clinical Communication</c:v>
                </c:pt>
                <c:pt idx="1">
                  <c:v>contingency planning</c:v>
                </c:pt>
                <c:pt idx="2">
                  <c:v>High Priority Practice</c:v>
                </c:pt>
                <c:pt idx="3">
                  <c:v>COE&amp;DS</c:v>
                </c:pt>
                <c:pt idx="4">
                  <c:v>Organisational Responsibility</c:v>
                </c:pt>
                <c:pt idx="5">
                  <c:v>Patient Identification</c:v>
                </c:pt>
                <c:pt idx="6">
                  <c:v>System Interface</c:v>
                </c:pt>
                <c:pt idx="7">
                  <c:v>Test result reporting </c:v>
                </c:pt>
                <c:pt idx="8">
                  <c:v>System configuration</c:v>
                </c:pt>
              </c:strCache>
            </c:strRef>
          </c:cat>
          <c:val>
            <c:numRef>
              <c:f>Sheet5!$B$6:$J$6</c:f>
              <c:numCache>
                <c:formatCode>0%</c:formatCode>
                <c:ptCount val="9"/>
                <c:pt idx="0">
                  <c:v>0</c:v>
                </c:pt>
                <c:pt idx="1">
                  <c:v>0.16666666666666666</c:v>
                </c:pt>
                <c:pt idx="2">
                  <c:v>0</c:v>
                </c:pt>
                <c:pt idx="3">
                  <c:v>0</c:v>
                </c:pt>
                <c:pt idx="4">
                  <c:v>0.375</c:v>
                </c:pt>
                <c:pt idx="5">
                  <c:v>0</c:v>
                </c:pt>
                <c:pt idx="6">
                  <c:v>0.5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62-4502-AB68-DC758AA5A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9920703"/>
        <c:axId val="2099918303"/>
      </c:barChart>
      <c:catAx>
        <c:axId val="2099920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>
                    <a:highlight>
                      <a:srgbClr val="FEF8F2"/>
                    </a:highlight>
                  </a:rPr>
                  <a:t>COMPONENTS</a:t>
                </a:r>
                <a:r>
                  <a:rPr lang="en-IN" baseline="0" dirty="0">
                    <a:highlight>
                      <a:srgbClr val="FEF8F2"/>
                    </a:highlight>
                  </a:rPr>
                  <a:t> OF SAFER GUIDES</a:t>
                </a:r>
                <a:endParaRPr lang="en-IN" dirty="0">
                  <a:highlight>
                    <a:srgbClr val="FEF8F2"/>
                  </a:highlight>
                </a:endParaRPr>
              </a:p>
            </c:rich>
          </c:tx>
          <c:layout>
            <c:manualLayout>
              <c:xMode val="edge"/>
              <c:yMode val="edge"/>
              <c:x val="0.45029912567319086"/>
              <c:y val="0.9490842092226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18303"/>
        <c:crosses val="autoZero"/>
        <c:auto val="1"/>
        <c:lblAlgn val="ctr"/>
        <c:lblOffset val="100"/>
        <c:noMultiLvlLbl val="0"/>
      </c:catAx>
      <c:valAx>
        <c:axId val="209991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dirty="0"/>
                  <a:t>%</a:t>
                </a:r>
                <a:r>
                  <a:rPr lang="en-IN" baseline="0" dirty="0"/>
                  <a:t> Contribution to each domain</a:t>
                </a:r>
              </a:p>
              <a:p>
                <a:pPr>
                  <a:defRPr/>
                </a:pPr>
                <a:endParaRPr lang="en-IN" dirty="0"/>
              </a:p>
            </c:rich>
          </c:tx>
          <c:layout>
            <c:manualLayout>
              <c:xMode val="edge"/>
              <c:yMode val="edge"/>
              <c:x val="5.7701064765094685E-2"/>
              <c:y val="0.11499678542092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99207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Sheet1!$F$59:$G$67</cx:f>
        <cx:lvl ptCount="9">
          <cx:pt idx="0">High priority practice</cx:pt>
          <cx:pt idx="1">Organisational Reponsibilities</cx:pt>
          <cx:pt idx="2">Contingency Planning</cx:pt>
          <cx:pt idx="3">System configuration</cx:pt>
          <cx:pt idx="4">System Interface</cx:pt>
          <cx:pt idx="5">Patient Identification </cx:pt>
          <cx:pt idx="6">CPOE-DS</cx:pt>
          <cx:pt idx="7">Test Result Reporting &amp; Follow up</cx:pt>
          <cx:pt idx="8">Clinical communication</cx:pt>
        </cx:lvl>
        <cx:lvl ptCount="9">
          <cx:pt idx="0">Foundational Guides</cx:pt>
          <cx:pt idx="2">Infrastructure Guides</cx:pt>
          <cx:pt idx="5">Clinical process Guides </cx:pt>
        </cx:lvl>
      </cx:strDim>
      <cx:numDim type="size">
        <cx:f>Sheet1!$H$59:$H$67</cx:f>
        <cx:lvl ptCount="9" formatCode="0%">
          <cx:pt idx="0">0.20799999999999999</cx:pt>
          <cx:pt idx="1">0.30499999999999999</cx:pt>
          <cx:pt idx="2">0.28000000000000003</cx:pt>
          <cx:pt idx="3">0.32300000000000001</cx:pt>
          <cx:pt idx="4">0.54400000000000004</cx:pt>
          <cx:pt idx="5">0.27300000000000002</cx:pt>
          <cx:pt idx="6">0.10100000000000001</cx:pt>
          <cx:pt idx="7">0.40600000000000003</cx:pt>
          <cx:pt idx="8">0.45800000000000002</cx:pt>
        </cx:lvl>
      </cx:numDim>
    </cx:data>
    <cx:data id="1">
      <cx:strDim type="cat">
        <cx:f>Sheet1!$A$1:$G$67</cx:f>
        <cx:lvl ptCount="67">
          <cx:pt idx="1">Patient Identification</cx:pt>
          <cx:pt idx="3">1</cx:pt>
          <cx:pt idx="4">1</cx:pt>
          <cx:pt idx="5">1</cx:pt>
          <cx:pt idx="6">0</cx:pt>
          <cx:pt idx="7">0</cx:pt>
          <cx:pt idx="8">0</cx:pt>
          <cx:pt idx="14">25%</cx:pt>
          <cx:pt idx="16">1</cx:pt>
          <cx:pt idx="17">0</cx:pt>
          <cx:pt idx="18">2</cx:pt>
          <cx:pt idx="19">2</cx:pt>
          <cx:pt idx="20">1</cx:pt>
          <cx:pt idx="21">0</cx:pt>
          <cx:pt idx="22">2</cx:pt>
          <cx:pt idx="39">57%</cx:pt>
          <cx:pt idx="41">0</cx:pt>
          <cx:pt idx="50">0%</cx:pt>
          <cx:pt idx="53">0.273809524</cx:pt>
          <cx:pt idx="58">High priority practice</cx:pt>
          <cx:pt idx="59">Organisational Reponsibilities</cx:pt>
          <cx:pt idx="60">Contingency Planning</cx:pt>
          <cx:pt idx="61">System configuration</cx:pt>
          <cx:pt idx="62">System Interface</cx:pt>
          <cx:pt idx="63">Patient Identification </cx:pt>
          <cx:pt idx="64">CPOE-DS</cx:pt>
          <cx:pt idx="65">Test Result Reporting &amp; Follow up</cx:pt>
          <cx:pt idx="66">Clinical communication</cx:pt>
        </cx:lvl>
        <cx:lvl ptCount="67">
          <cx:pt idx="1">Organisational Responsibility</cx:pt>
          <cx:pt idx="3">1</cx:pt>
          <cx:pt idx="4">0</cx:pt>
          <cx:pt idx="5">0</cx:pt>
          <cx:pt idx="6">1</cx:pt>
          <cx:pt idx="14">25%</cx:pt>
          <cx:pt idx="16">0</cx:pt>
          <cx:pt idx="17">1</cx:pt>
          <cx:pt idx="18">0</cx:pt>
          <cx:pt idx="19">1</cx:pt>
          <cx:pt idx="20">0</cx:pt>
          <cx:pt idx="21">1</cx:pt>
          <cx:pt idx="22">1</cx:pt>
          <cx:pt idx="23">1</cx:pt>
          <cx:pt idx="24">1</cx:pt>
          <cx:pt idx="25">0</cx:pt>
          <cx:pt idx="26">0</cx:pt>
          <cx:pt idx="27">1</cx:pt>
          <cx:pt idx="39">29%</cx:pt>
          <cx:pt idx="41">1</cx:pt>
          <cx:pt idx="42">1</cx:pt>
          <cx:pt idx="43">0</cx:pt>
          <cx:pt idx="44">1</cx:pt>
          <cx:pt idx="45">1</cx:pt>
          <cx:pt idx="46">1</cx:pt>
          <cx:pt idx="47">1</cx:pt>
          <cx:pt idx="48">0</cx:pt>
          <cx:pt idx="50">38%</cx:pt>
          <cx:pt idx="53">0.305555556</cx:pt>
          <cx:pt idx="58">Foundational Guides</cx:pt>
          <cx:pt idx="60">Infrastructure Guides</cx:pt>
          <cx:pt idx="63">Clinical process Guides </cx:pt>
        </cx:lvl>
        <cx:lvl ptCount="67">
          <cx:pt idx="1">COEDS</cx:pt>
          <cx:pt idx="3">0</cx:pt>
          <cx:pt idx="4">0</cx:pt>
          <cx:pt idx="5">1</cx:pt>
          <cx:pt idx="6">1</cx:pt>
          <cx:pt idx="7">0</cx:pt>
          <cx:pt idx="8">0</cx:pt>
          <cx:pt idx="14">17%</cx:pt>
          <cx:pt idx="16">1</cx:pt>
          <cx:pt idx="17">0</cx:pt>
          <cx:pt idx="18">1</cx:pt>
          <cx:pt idx="19">0</cx:pt>
          <cx:pt idx="20">1</cx:pt>
          <cx:pt idx="21">0</cx:pt>
          <cx:pt idx="22">0</cx:pt>
          <cx:pt idx="23">0</cx:pt>
          <cx:pt idx="24">0</cx:pt>
          <cx:pt idx="25">0</cx:pt>
          <cx:pt idx="26">0</cx:pt>
          <cx:pt idx="27">0</cx:pt>
          <cx:pt idx="28">0</cx:pt>
          <cx:pt idx="29">0</cx:pt>
          <cx:pt idx="30">0</cx:pt>
          <cx:pt idx="31">0</cx:pt>
          <cx:pt idx="32">0</cx:pt>
          <cx:pt idx="33">0</cx:pt>
          <cx:pt idx="34">0</cx:pt>
          <cx:pt idx="35">0</cx:pt>
          <cx:pt idx="36">0</cx:pt>
          <cx:pt idx="37">0</cx:pt>
          <cx:pt idx="39">14%</cx:pt>
          <cx:pt idx="41">0</cx:pt>
          <cx:pt idx="50">0%</cx:pt>
          <cx:pt idx="53">0.101010101</cx:pt>
        </cx:lvl>
        <cx:lvl ptCount="67">
          <cx:pt idx="1">High Priority Practice</cx:pt>
          <cx:pt idx="3">0</cx:pt>
          <cx:pt idx="4">0</cx:pt>
          <cx:pt idx="5">0</cx:pt>
          <cx:pt idx="6">0</cx:pt>
          <cx:pt idx="7">0</cx:pt>
          <cx:pt idx="8">1</cx:pt>
          <cx:pt idx="9">0</cx:pt>
          <cx:pt idx="10">1</cx:pt>
          <cx:pt idx="14">13%</cx:pt>
          <cx:pt idx="16">2</cx:pt>
          <cx:pt idx="17">2</cx:pt>
          <cx:pt idx="18">0</cx:pt>
          <cx:pt idx="19">0</cx:pt>
          <cx:pt idx="20">1</cx:pt>
          <cx:pt idx="21">1</cx:pt>
          <cx:pt idx="22">1</cx:pt>
          <cx:pt idx="39">50%</cx:pt>
          <cx:pt idx="41">0</cx:pt>
          <cx:pt idx="42">0</cx:pt>
          <cx:pt idx="43">0</cx:pt>
          <cx:pt idx="50">0%</cx:pt>
          <cx:pt idx="53">0.208333333</cx:pt>
        </cx:lvl>
        <cx:lvl ptCount="67">
          <cx:pt idx="1">contingency planning</cx:pt>
          <cx:pt idx="3">1</cx:pt>
          <cx:pt idx="4">2</cx:pt>
          <cx:pt idx="5">1</cx:pt>
          <cx:pt idx="6">0</cx:pt>
          <cx:pt idx="7">1</cx:pt>
          <cx:pt idx="14">50%</cx:pt>
          <cx:pt idx="16">1</cx:pt>
          <cx:pt idx="17">1</cx:pt>
          <cx:pt idx="18">0</cx:pt>
          <cx:pt idx="19">0</cx:pt>
          <cx:pt idx="20">0</cx:pt>
          <cx:pt idx="39">20%</cx:pt>
          <cx:pt idx="41">1</cx:pt>
          <cx:pt idx="42">0</cx:pt>
          <cx:pt idx="43">0</cx:pt>
          <cx:pt idx="50">17%</cx:pt>
          <cx:pt idx="53">0.288888889</cx:pt>
        </cx:lvl>
        <cx:lvl ptCount="67">
          <cx:pt idx="1">Clinical Communication</cx:pt>
          <cx:pt idx="3">0</cx:pt>
          <cx:pt idx="4">1</cx:pt>
          <cx:pt idx="5">1</cx:pt>
          <cx:pt idx="6">1</cx:pt>
          <cx:pt idx="14">38%</cx:pt>
          <cx:pt idx="16">2</cx:pt>
          <cx:pt idx="17">2</cx:pt>
          <cx:pt idx="18">2</cx:pt>
          <cx:pt idx="19">2</cx:pt>
          <cx:pt idx="20">2</cx:pt>
          <cx:pt idx="21">2</cx:pt>
          <cx:pt idx="22">2</cx:pt>
          <cx:pt idx="39">100%</cx:pt>
          <cx:pt idx="41">0</cx:pt>
          <cx:pt idx="50">0%</cx:pt>
          <cx:pt idx="53">0.458333333</cx:pt>
        </cx:lvl>
        <cx:lvl ptCount="67">
          <cx:pt idx="3">Domain 1 : SAFE HEALTH IT</cx:pt>
          <cx:pt idx="16">Domain 2: Using Health It Safely</cx:pt>
          <cx:pt idx="41">Domain 3: Monitoring Safely</cx:pt>
        </cx:lvl>
      </cx:strDim>
      <cx:numDim type="size">
        <cx:f>Sheet1!$I$59:$I$67</cx:f>
        <cx:lvl ptCount="9" formatCode="0%">
          <cx:pt idx="0">0.25650000000000001</cx:pt>
          <cx:pt idx="2">0.38233333333333336</cx:pt>
          <cx:pt idx="5">0.3095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sunburst" uniqueId="{D67B40D2-C14C-4D67-9A47-8F80626943FF}" formatIdx="0">
          <cx:dataLabels>
            <cx:visibility seriesName="0" categoryName="1" value="1"/>
            <cx:separator>, </cx:separator>
          </cx:dataLabels>
          <cx:dataId val="0"/>
        </cx:series>
        <cx:series layoutId="sunburst" hidden="1" uniqueId="{F223D48D-BC87-4109-8E4E-8E661920E138}" formatIdx="1">
          <cx:dataLabels>
            <cx:visibility seriesName="0" categoryName="1" value="0"/>
          </cx:dataLabels>
          <cx:dataId val="1"/>
        </cx:series>
      </cx:plotAreaRegion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Sheet5!$B$8:$J$8</cx:f>
        <cx:lvl ptCount="9">
          <cx:pt idx="0">Clinical Communication</cx:pt>
          <cx:pt idx="1">contingency planning</cx:pt>
          <cx:pt idx="2">High Priority Practice</cx:pt>
          <cx:pt idx="3">COEDS</cx:pt>
          <cx:pt idx="4">Organisational Responsibility</cx:pt>
          <cx:pt idx="5">Patient Identification</cx:pt>
          <cx:pt idx="6">System Interface</cx:pt>
          <cx:pt idx="7">Test result reporting </cx:pt>
          <cx:pt idx="8">System configuration</cx:pt>
        </cx:lvl>
      </cx:strDim>
      <cx:numDim type="val">
        <cx:f dir="row">Sheet5!$B$9:$J$9</cx:f>
        <cx:lvl ptCount="9" formatCode="0%">
          <cx:pt idx="0">0.45833333333333331</cx:pt>
          <cx:pt idx="1">0.28888888888888886</cx:pt>
          <cx:pt idx="2">0.20833333333333334</cx:pt>
          <cx:pt idx="3">0.10101010101010099</cx:pt>
          <cx:pt idx="4">0.30555555555555558</cx:pt>
          <cx:pt idx="5">0.27380952380952378</cx:pt>
          <cx:pt idx="6">0.5444444444444444</cx:pt>
          <cx:pt idx="7">0.40686274509803927</cx:pt>
          <cx:pt idx="8">0.32380952380952382</cx:pt>
        </cx:lvl>
      </cx:numDim>
    </cx:data>
  </cx:chartData>
  <cx:chart>
    <cx:title pos="t" align="ctr" overlay="0">
      <cx:tx>
        <cx:txData>
          <cx:v>Percentage coverage by operational pillars of EHR 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00" b="1" i="0" u="none" strike="noStrike" baseline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</a:rPr>
            <a:t>Percentage coverage by operational pillars of EHR  </a:t>
          </a:r>
        </a:p>
      </cx:txPr>
    </cx:title>
    <cx:plotArea>
      <cx:plotAreaRegion>
        <cx:plotSurface>
          <cx:spPr>
            <a:solidFill>
              <a:schemeClr val="tx2">
                <a:lumMod val="20000"/>
                <a:lumOff val="80000"/>
              </a:schemeClr>
            </a:solidFill>
            <a:ln>
              <a:gradFill flip="none" rotWithShape="1">
                <a:gsLst>
                  <a:gs pos="0">
                    <a:schemeClr val="accent5">
                      <a:lumMod val="89000"/>
                    </a:schemeClr>
                  </a:gs>
                  <a:gs pos="23000">
                    <a:schemeClr val="accent5">
                      <a:lumMod val="89000"/>
                    </a:schemeClr>
                  </a:gs>
                  <a:gs pos="69000">
                    <a:schemeClr val="accent5">
                      <a:lumMod val="75000"/>
                    </a:schemeClr>
                  </a:gs>
                  <a:gs pos="97000">
                    <a:schemeClr val="accent5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cx:spPr>
        </cx:plotSurface>
        <cx:series layoutId="funnel" uniqueId="{85373DA9-449D-48EA-A624-F203521DCCBA}"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dk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6/30/2023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6/30/2023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39EFA84-7480-773D-6433-D238A7A8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32579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781FA1-E450-FC85-A1D5-F1AC260B0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EDB6D-CD7F-BC8F-1749-3054098D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1035"/>
            <a:ext cx="2012950" cy="1396365"/>
            <a:chOff x="0" y="0"/>
            <a:chExt cx="928687" cy="64389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E303553F-133A-F707-E39C-3BE7F82305FD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7546C055-E6C6-8706-8118-879148E4544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4C4BAEB-FEF0-1228-C43B-C62695711216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AB11ED3-708A-3C7C-2B0C-576AAA63E0EC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F11CF44-2C9F-6FBA-19F4-FDFFDAE9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4412" y="834550"/>
            <a:ext cx="0" cy="5188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73D5B8A-C79C-911E-98CB-14151FDE93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2582012"/>
            <a:ext cx="4648200" cy="3666388"/>
          </a:xfrm>
          <a:noFill/>
        </p:spPr>
        <p:txBody>
          <a:bodyPr anchor="b">
            <a:normAutofit/>
          </a:bodyPr>
          <a:lstStyle>
            <a:lvl1pPr algn="l">
              <a:lnSpc>
                <a:spcPts val="6000"/>
              </a:lnSpc>
              <a:spcAft>
                <a:spcPts val="0"/>
              </a:spcAft>
              <a:defRPr sz="48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" name="Text Placeholder 125">
            <a:extLst>
              <a:ext uri="{FF2B5EF4-FFF2-40B4-BE49-F238E27FC236}">
                <a16:creationId xmlns:a16="http://schemas.microsoft.com/office/drawing/2014/main" id="{49D1D9C0-0B12-47B2-E4DC-A1F8457D86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8389" y="80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D507759E-A24F-583B-4693-0B2EE5298A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78389" y="1108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845025F0-F7C6-A8E6-49C9-12DA5E8048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8389" y="1752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781EBEF0-7A65-5718-3905-B1449171D1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78389" y="2057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7CF0D35-536A-EBF7-5AE4-543FC5CDF3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8389" y="2708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16203404-C949-62A1-9158-E4F9C82FD9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389" y="30134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125">
            <a:extLst>
              <a:ext uri="{FF2B5EF4-FFF2-40B4-BE49-F238E27FC236}">
                <a16:creationId xmlns:a16="http://schemas.microsoft.com/office/drawing/2014/main" id="{23CA1EEC-2EE1-747A-9E70-12FB1B08FC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8389" y="3657600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A0762784-788D-8B36-4EAC-36178B679E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8389" y="39624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C56C5598-C733-0493-45F4-A0FCE7688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8389" y="46136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32893736-E1A5-0220-9334-570F9A96C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389" y="4876800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6F3EB529-5BA3-6A73-23A2-7F13B03245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8389" y="552809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9308D2F4-4C82-FEFA-7D67-466EDA6C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8389" y="5832891"/>
            <a:ext cx="4569997" cy="339309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D013D-D968-3842-5585-F68590638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888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E2900-32BF-B366-60B8-604FD0E7E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19502A-FEDF-9E56-5CED-0231C6D03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V="1">
            <a:off x="10209212" y="4775834"/>
            <a:ext cx="2012950" cy="1396365"/>
            <a:chOff x="0" y="0"/>
            <a:chExt cx="928687" cy="643890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7D059658-5FCA-A967-AB22-4F9EB4BD3FA1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E970F7C1-B4FA-277E-6A83-8426C3C706CC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47FB6DA4-D0AE-5BA4-8F88-26C81540AC25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316E8AAB-13E7-F999-2467-49FCA8C3BF1B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4F4709-3D6A-DA8F-668D-7FD1FDB7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503554" y="5153342"/>
            <a:ext cx="2012950" cy="1396365"/>
            <a:chOff x="0" y="0"/>
            <a:chExt cx="928687" cy="643890"/>
          </a:xfrm>
        </p:grpSpPr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8814117C-6003-6F82-A307-9987931426EB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88B946C3-9F15-FB9F-D209-3F2DFE6A24F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C83B7CDE-20AD-4B97-99A6-C15DECAD0E09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BFA245D-3CF8-63C4-180C-25C6D606B932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Title 37">
            <a:extLst>
              <a:ext uri="{FF2B5EF4-FFF2-40B4-BE49-F238E27FC236}">
                <a16:creationId xmlns:a16="http://schemas.microsoft.com/office/drawing/2014/main" id="{F064C422-AE95-8762-FC09-9CCE33A723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227639"/>
            <a:ext cx="10969943" cy="94456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B1933CEC-F5DE-4D56-1604-0AA6074B57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5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DC28E1BD-C05B-02D8-A2D0-934AB7105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6828A660-3134-492C-8D67-1C4FF1A9F8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5B4B6EF2-B021-3BF4-377E-B3A420BEB30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51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68E842DE-3378-1AA3-504A-D17757C66F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38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F9793331-3D24-9F55-06F1-A2A1F7048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49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941E911-1A02-9F25-2DD7-481980555C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37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242DF69-33F6-9F69-2C58-E31A41D0C4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4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21152B58-3892-F498-6E11-0578DEE185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5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083F5BED-1096-6C3E-4D70-67E6A2EF9DA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23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5B6E8964-75C5-10EE-4E28-28D549DA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10730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D62605E4-9690-A249-BF8F-BBF14F7778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21922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4" name="Picture Placeholder 49">
            <a:extLst>
              <a:ext uri="{FF2B5EF4-FFF2-40B4-BE49-F238E27FC236}">
                <a16:creationId xmlns:a16="http://schemas.microsoft.com/office/drawing/2014/main" id="{DA5B8672-F600-C40B-4A63-6B0F0314FFA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209212" y="69052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56BAB65B-81DD-AB90-1E48-78B7A0FC6F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96731" y="1794291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1BBDBEE2-EF26-F759-352F-ABE95A5635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07923" y="2216982"/>
            <a:ext cx="1916981" cy="20502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484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E7AF47-3DED-69D8-6876-D178438C3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6101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F635D4-E5D5-9AFA-D709-BAE18B643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4780117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C47F987-030F-F342-D90F-999612E61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602397"/>
            <a:ext cx="4341971" cy="1905000"/>
          </a:xfrm>
        </p:spPr>
        <p:txBody>
          <a:bodyPr anchor="t"/>
          <a:lstStyle>
            <a:lvl1pPr algn="l">
              <a:lnSpc>
                <a:spcPts val="6000"/>
              </a:lnSpc>
              <a:spcAft>
                <a:spcPts val="0"/>
              </a:spcAft>
              <a:defRPr spc="1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7" name="Text Placeholder 125">
            <a:extLst>
              <a:ext uri="{FF2B5EF4-FFF2-40B4-BE49-F238E27FC236}">
                <a16:creationId xmlns:a16="http://schemas.microsoft.com/office/drawing/2014/main" id="{F2B9B2C5-0EF0-6F1B-4ED5-FA6E55D5B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521783"/>
            <a:ext cx="3256784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8" name="Text Placeholder 125">
            <a:extLst>
              <a:ext uri="{FF2B5EF4-FFF2-40B4-BE49-F238E27FC236}">
                <a16:creationId xmlns:a16="http://schemas.microsoft.com/office/drawing/2014/main" id="{AD6D634A-E888-0AA0-F6D4-475814D28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441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3" name="Text Placeholder 125">
            <a:extLst>
              <a:ext uri="{FF2B5EF4-FFF2-40B4-BE49-F238E27FC236}">
                <a16:creationId xmlns:a16="http://schemas.microsoft.com/office/drawing/2014/main" id="{6E8A67D3-C169-273A-15E9-927CE473D8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23301" y="3629377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8E927CBD-3051-0B4E-A16D-293CC63C87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5684" y="3857977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25">
            <a:extLst>
              <a:ext uri="{FF2B5EF4-FFF2-40B4-BE49-F238E27FC236}">
                <a16:creationId xmlns:a16="http://schemas.microsoft.com/office/drawing/2014/main" id="{1215FD84-1C6D-AB2A-B0FF-D1FD15DE9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3248" y="2286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125">
            <a:extLst>
              <a:ext uri="{FF2B5EF4-FFF2-40B4-BE49-F238E27FC236}">
                <a16:creationId xmlns:a16="http://schemas.microsoft.com/office/drawing/2014/main" id="{8E338294-FF0D-EA6A-CCFE-9127622AB2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4130" y="2510935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971BD2B-04C0-9A0E-AC47-43B187706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2930" y="116216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5574BCF0-46FA-3E75-0A55-56DAF2B59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5313" y="139076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25">
            <a:extLst>
              <a:ext uri="{FF2B5EF4-FFF2-40B4-BE49-F238E27FC236}">
                <a16:creationId xmlns:a16="http://schemas.microsoft.com/office/drawing/2014/main" id="{12B02747-8762-EAB3-526E-3D4E60C41B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55637" y="1143000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8" name="Text Placeholder 125">
            <a:extLst>
              <a:ext uri="{FF2B5EF4-FFF2-40B4-BE49-F238E27FC236}">
                <a16:creationId xmlns:a16="http://schemas.microsoft.com/office/drawing/2014/main" id="{4BF6E38E-1F84-DC2E-94DB-3A180A678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020" y="1371600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DDD700A6-B275-6D9B-91A3-DA0B6F7BD1F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14012" y="2216982"/>
            <a:ext cx="1553915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80A6F55A-8F15-4A1C-CF97-67111E15E8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22979" y="2445582"/>
            <a:ext cx="1535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A5F9F182-55A7-9A0B-F27B-A0AB4F2DCC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36209" y="3657600"/>
            <a:ext cx="1331718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5C5598AE-E5AB-50F5-52A0-E3F4DF2568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742612" y="3886200"/>
            <a:ext cx="1316348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2478FA16-2EF6-42CE-BDA0-AE3355B3A6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0248" y="5493582"/>
            <a:ext cx="1939364" cy="339309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A5DCA5D8-D938-D2A9-2437-9CDE3A4145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82631" y="5722182"/>
            <a:ext cx="1916981" cy="29761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84328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7C8FFA-078C-DCED-E6B0-8CCEAF78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E19CA8-F93F-C6BB-780E-4C401B94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D4A908-D687-636C-EA7C-0A253F295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718435"/>
            <a:ext cx="2012950" cy="1396365"/>
            <a:chOff x="0" y="0"/>
            <a:chExt cx="928687" cy="64389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ED37773-3C6E-F391-57B3-C0F9655A9CFF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5034EE4-9FE8-ECB2-AC2B-9CAE4BD8A2DA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440072-025B-BA05-2570-E21DF2F6E708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F204F4A-4B1E-9B93-A78A-258299720821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35B3AC-D362-8500-81C5-E0315A509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2557462" y="457200"/>
            <a:ext cx="2012950" cy="1396365"/>
            <a:chOff x="0" y="0"/>
            <a:chExt cx="928687" cy="64389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30CBA7F-760F-573D-156A-F92B027DC774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90D0AE-96E9-2714-FD5D-D5D24AB03EA0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7B1F7A-1942-3FED-5A52-73B487BAA25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D5D892-C424-BFB0-69C0-5E2FD7812E1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3826A26B-CFE6-12B7-F9F1-E61BBBDA94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720" y="4572000"/>
            <a:ext cx="3960971" cy="2000663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 cap="all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5006E92-0C17-89F8-FDCC-021F2694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0563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A95F5DA4-80D2-623F-EF9B-48C15735B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7961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D5FBB18A-3ACC-B2B2-68AE-15CD63759D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87961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871B1BA4-0EA0-4E5C-FED0-BAC5404D5F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48947" y="634889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5" name="Text Placeholder 125">
            <a:extLst>
              <a:ext uri="{FF2B5EF4-FFF2-40B4-BE49-F238E27FC236}">
                <a16:creationId xmlns:a16="http://schemas.microsoft.com/office/drawing/2014/main" id="{84162F8A-1FBA-33CA-8BC1-869DF83E31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448" y="1413291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6" name="Text Placeholder 125">
            <a:extLst>
              <a:ext uri="{FF2B5EF4-FFF2-40B4-BE49-F238E27FC236}">
                <a16:creationId xmlns:a16="http://schemas.microsoft.com/office/drawing/2014/main" id="{C7B25981-4FEE-8DDB-4A8E-5EA529E0F3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98448" y="1760086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FA9B93B-320A-5774-2A1B-FE6B820F45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0563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125">
            <a:extLst>
              <a:ext uri="{FF2B5EF4-FFF2-40B4-BE49-F238E27FC236}">
                <a16:creationId xmlns:a16="http://schemas.microsoft.com/office/drawing/2014/main" id="{EF52F526-F8C4-404E-D8C5-27AF8332A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7961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8" name="Text Placeholder 125">
            <a:extLst>
              <a:ext uri="{FF2B5EF4-FFF2-40B4-BE49-F238E27FC236}">
                <a16:creationId xmlns:a16="http://schemas.microsoft.com/office/drawing/2014/main" id="{D550A022-C42C-F4ED-2870-3B97D07BE1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87961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FA6DD11-198C-32BB-1A6C-C603A45EC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8947" y="286969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9" name="Text Placeholder 125">
            <a:extLst>
              <a:ext uri="{FF2B5EF4-FFF2-40B4-BE49-F238E27FC236}">
                <a16:creationId xmlns:a16="http://schemas.microsoft.com/office/drawing/2014/main" id="{81C35A04-F076-D252-ECEC-C207E80D8EC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98448" y="3581400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0" name="Text Placeholder 125">
            <a:extLst>
              <a:ext uri="{FF2B5EF4-FFF2-40B4-BE49-F238E27FC236}">
                <a16:creationId xmlns:a16="http://schemas.microsoft.com/office/drawing/2014/main" id="{E2513DF8-A1DE-C369-20C2-219F72E861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8448" y="3928195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E502ADC6-2D51-943C-4A4C-C85E41783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0563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3" name="Text Placeholder 125">
            <a:extLst>
              <a:ext uri="{FF2B5EF4-FFF2-40B4-BE49-F238E27FC236}">
                <a16:creationId xmlns:a16="http://schemas.microsoft.com/office/drawing/2014/main" id="{A7A3BF9F-C762-F37C-61E2-D28150B30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7961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4" name="Text Placeholder 125">
            <a:extLst>
              <a:ext uri="{FF2B5EF4-FFF2-40B4-BE49-F238E27FC236}">
                <a16:creationId xmlns:a16="http://schemas.microsoft.com/office/drawing/2014/main" id="{5C62F08A-5A06-1F91-B70B-C2C427BE30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87961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8B8D9F56-499A-ED95-61F4-BAD7167AB3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48947" y="4953000"/>
            <a:ext cx="1066800" cy="736711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chemeClr val="accent1"/>
                </a:solidFill>
                <a:latin typeface="+mj-lt"/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5" name="Text Placeholder 125">
            <a:extLst>
              <a:ext uri="{FF2B5EF4-FFF2-40B4-BE49-F238E27FC236}">
                <a16:creationId xmlns:a16="http://schemas.microsoft.com/office/drawing/2014/main" id="{1E687FDD-4D50-04D8-F645-9891B2DAE3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98448" y="5756387"/>
            <a:ext cx="1939364" cy="339309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6" name="Text Placeholder 125">
            <a:extLst>
              <a:ext uri="{FF2B5EF4-FFF2-40B4-BE49-F238E27FC236}">
                <a16:creationId xmlns:a16="http://schemas.microsoft.com/office/drawing/2014/main" id="{D006AF97-1131-0DF4-FADE-81428A8DCD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98448" y="6103182"/>
            <a:ext cx="1916981" cy="526218"/>
          </a:xfrm>
        </p:spPr>
        <p:txBody>
          <a:bodyPr>
            <a:noAutofit/>
          </a:bodyPr>
          <a:lstStyle>
            <a:lvl1pPr marL="0" indent="0" algn="l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290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3B48FB-5915-0A23-33B6-E6AD4AEE2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39653"/>
            <a:ext cx="11334993" cy="21511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BCEB98-9E52-7AAB-EA51-C838B2240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6988"/>
            <a:ext cx="12188825" cy="4521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6314-8705-C650-31F0-350B7C3B8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2336988"/>
            <a:ext cx="11334993" cy="4063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12AB6-E763-6EF2-0548-8DE90690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 flipV="1">
            <a:off x="503554" y="308293"/>
            <a:ext cx="2012950" cy="1396365"/>
            <a:chOff x="0" y="0"/>
            <a:chExt cx="928687" cy="643890"/>
          </a:xfrm>
        </p:grpSpPr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D4691388-DF46-54A5-2D52-DD53894846F8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F075481F-BE82-1B2F-EFA0-F3C6409C1BD3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1017BD9B-4E75-426D-D361-521DFDFAF38A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E58987FE-4F7D-D5A7-AED0-B134CB3EC009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4B4696B5-6927-53C6-093E-741DE02AE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1036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F55D5BB9-B5C2-142B-9BBE-1B0256B9E7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42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E25982BB-ED37-06A4-CA5B-5E2D5759B5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2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006C43D2-50BF-2297-6B66-52B7D7E319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988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CF37F84D-82B8-31C8-595D-CB21F14B8B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988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20F5BBDB-F9B2-D6B3-961A-ED55A3B401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34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E1D10500-ECF0-4C0F-864A-DA0582CEF1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34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F445CE75-1264-8D7B-B585-B29BEFAAC3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28011" y="2811087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38C9E9F9-82BA-7F42-77E3-EC912B64B1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8011" y="3322320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8" name="Text Placeholder 125">
            <a:extLst>
              <a:ext uri="{FF2B5EF4-FFF2-40B4-BE49-F238E27FC236}">
                <a16:creationId xmlns:a16="http://schemas.microsoft.com/office/drawing/2014/main" id="{5C21784C-104E-F310-74CE-DC39713111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034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9" name="Text Placeholder 125">
            <a:extLst>
              <a:ext uri="{FF2B5EF4-FFF2-40B4-BE49-F238E27FC236}">
                <a16:creationId xmlns:a16="http://schemas.microsoft.com/office/drawing/2014/main" id="{3DF9537D-4EBC-29D4-EFED-6C246DFCF0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34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0" name="Text Placeholder 125">
            <a:extLst>
              <a:ext uri="{FF2B5EF4-FFF2-40B4-BE49-F238E27FC236}">
                <a16:creationId xmlns:a16="http://schemas.microsoft.com/office/drawing/2014/main" id="{09190B2E-6ADF-4E03-835A-A9E64624D3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180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1" name="Text Placeholder 125">
            <a:extLst>
              <a:ext uri="{FF2B5EF4-FFF2-40B4-BE49-F238E27FC236}">
                <a16:creationId xmlns:a16="http://schemas.microsoft.com/office/drawing/2014/main" id="{75910623-111B-5640-C47A-90FABBC6A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180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2" name="Text Placeholder 125">
            <a:extLst>
              <a:ext uri="{FF2B5EF4-FFF2-40B4-BE49-F238E27FC236}">
                <a16:creationId xmlns:a16="http://schemas.microsoft.com/office/drawing/2014/main" id="{6BA21D00-F19F-0621-9681-2AA2574D90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26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3" name="Text Placeholder 125">
            <a:extLst>
              <a:ext uri="{FF2B5EF4-FFF2-40B4-BE49-F238E27FC236}">
                <a16:creationId xmlns:a16="http://schemas.microsoft.com/office/drawing/2014/main" id="{0A122FB5-5689-32CC-EC0E-83C549C6F8C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26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4" name="Text Placeholder 125">
            <a:extLst>
              <a:ext uri="{FF2B5EF4-FFF2-40B4-BE49-F238E27FC236}">
                <a16:creationId xmlns:a16="http://schemas.microsoft.com/office/drawing/2014/main" id="{FB09F280-24D2-68EF-EBDD-6C5C14B1A25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447211" y="5158491"/>
            <a:ext cx="2133601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65" name="Text Placeholder 125">
            <a:extLst>
              <a:ext uri="{FF2B5EF4-FFF2-40B4-BE49-F238E27FC236}">
                <a16:creationId xmlns:a16="http://schemas.microsoft.com/office/drawing/2014/main" id="{292C09F6-A37E-E51B-4F6C-900F01D0AF1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7211" y="5669724"/>
            <a:ext cx="2133601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3652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2FDE-3B03-DDBA-6479-D93D161E8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E0FFCE-6823-5043-D66B-5BAC1A3FA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8413" y="0"/>
            <a:ext cx="4570412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25821-D88A-8A2B-6336-CA7A708C0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4"/>
          </a:solidFill>
          <a:effectLst/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8702C50-D55D-FC33-151D-77216169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20F349-C14F-D1E2-47EA-49B06833C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DFBE5C6-448F-D901-8511-D3C66ECC3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C5643EF-D481-FA62-262D-A71890B5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895BF31-7ECF-88F4-51A6-2584D07A7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4518BF1-061B-9B1E-F25D-03469D8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C19BD32-BB1E-543B-C95C-B382B2A4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DFEF71F-717F-2318-6C7E-E313B061F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D71B00D-343A-3EAC-D6B6-0479D365F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1ADBC305-BBAA-4E83-39E7-CD93AF73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3FC39F-1F00-30DA-103A-CA219B02E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01844AA4-19EF-1472-2CB7-6C13C716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7030F1A4-15F6-7405-DFAD-7B89AEF5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3FFA6D7-BF9F-9DE0-B1CC-DB6CD8A8E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DBBFD09-584D-73EF-84D2-5E1138D89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B9E33C26-7C9D-5E81-2A52-DF9171C88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CFC995C-CC61-782F-5DB2-A37CFB19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847817AA-7ED0-55C0-7F09-995C8A42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63D621F1-0398-D6FF-092E-A27F96A5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34006411-ED05-878D-128A-F74C06BB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3E8360B4-E136-984B-0884-5296EDB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18BE74AF-63FF-81F2-0AE4-06AE19E3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ADF14CD7-9591-1245-86DD-DD936D673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4C16EC17-2041-240F-4DA9-B65BDA195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D54616AB-4AC0-DB48-91E0-07455CDC0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742C214B-903A-653F-BEE4-551DF5DD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B2E1D44C-00B0-C0BF-4C91-0D8EC785D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B3ED66B1-749D-8A6A-1EFC-8FC1C77EA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CAD229D-E081-471A-9FEA-EB56B7816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EF795A4C-8D28-3A91-A6E1-826ED6824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37B3B919-0EF9-479F-A08E-2FB5FB3F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FE0FF2C5-F96D-48BE-F83E-663A0CA1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6AB015D7-3F15-3683-0EB2-14A9354C9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94D53DD2-CA72-67B6-F65D-C1BEC93E1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04849537-89FD-0ECB-B707-A251D2F3F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354D45F5-7D1E-0FAC-0E11-CD738F063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9820AD49-FF21-97D0-64B5-6DB274BE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A1413BDD-E5B6-DB8A-7DAE-5D12FD964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383348B2-8CE3-E69B-7208-80AE9283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DF1977A3-20EF-6128-AF48-28D56ED89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FE26FCC1-E98F-A2B3-CB01-E04D8E8A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5CD4731-B9F9-D5A4-F905-AB3B6FF7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1D348882-1E3C-399D-69BB-8CF3F65CB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422A4631-FD29-A535-BB78-8446EC0E5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BC8E10E0-3348-DC5E-D301-564259B27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4B6B3287-E924-0C6F-FC09-87302D1B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0F40CCA2-0623-4AFA-2546-69001CF7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7F6D33B9-6F88-2C39-B7F4-D0A96867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53">
              <a:extLst>
                <a:ext uri="{FF2B5EF4-FFF2-40B4-BE49-F238E27FC236}">
                  <a16:creationId xmlns:a16="http://schemas.microsoft.com/office/drawing/2014/main" id="{AE7DB495-DECA-ED32-5198-18A556782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54">
              <a:extLst>
                <a:ext uri="{FF2B5EF4-FFF2-40B4-BE49-F238E27FC236}">
                  <a16:creationId xmlns:a16="http://schemas.microsoft.com/office/drawing/2014/main" id="{7AB3B2FD-5271-9215-9FE9-F93BEAB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55">
              <a:extLst>
                <a:ext uri="{FF2B5EF4-FFF2-40B4-BE49-F238E27FC236}">
                  <a16:creationId xmlns:a16="http://schemas.microsoft.com/office/drawing/2014/main" id="{42BA1BFA-9677-4076-EE64-5FBF4CAE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56">
              <a:extLst>
                <a:ext uri="{FF2B5EF4-FFF2-40B4-BE49-F238E27FC236}">
                  <a16:creationId xmlns:a16="http://schemas.microsoft.com/office/drawing/2014/main" id="{A8A59757-5B63-D394-24C1-E2FF6E39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57">
              <a:extLst>
                <a:ext uri="{FF2B5EF4-FFF2-40B4-BE49-F238E27FC236}">
                  <a16:creationId xmlns:a16="http://schemas.microsoft.com/office/drawing/2014/main" id="{F07F6FA2-5ACD-34C7-06A6-72F138A22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58">
              <a:extLst>
                <a:ext uri="{FF2B5EF4-FFF2-40B4-BE49-F238E27FC236}">
                  <a16:creationId xmlns:a16="http://schemas.microsoft.com/office/drawing/2014/main" id="{AB3B825C-EFAA-C17D-3974-33F4AA5F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59">
              <a:extLst>
                <a:ext uri="{FF2B5EF4-FFF2-40B4-BE49-F238E27FC236}">
                  <a16:creationId xmlns:a16="http://schemas.microsoft.com/office/drawing/2014/main" id="{5B175480-4999-97F0-C1A9-7CB9D6553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60">
              <a:extLst>
                <a:ext uri="{FF2B5EF4-FFF2-40B4-BE49-F238E27FC236}">
                  <a16:creationId xmlns:a16="http://schemas.microsoft.com/office/drawing/2014/main" id="{E018EAB2-9D66-BC02-7BE3-8E43C64F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61">
              <a:extLst>
                <a:ext uri="{FF2B5EF4-FFF2-40B4-BE49-F238E27FC236}">
                  <a16:creationId xmlns:a16="http://schemas.microsoft.com/office/drawing/2014/main" id="{A867E1DF-AB0B-3ACA-66A5-D3258DF6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62">
              <a:extLst>
                <a:ext uri="{FF2B5EF4-FFF2-40B4-BE49-F238E27FC236}">
                  <a16:creationId xmlns:a16="http://schemas.microsoft.com/office/drawing/2014/main" id="{E8D2DE9F-E3EC-AFE2-309B-4A28A2B8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C0A6B857-0DC3-8381-215E-9EA1DDD08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64">
              <a:extLst>
                <a:ext uri="{FF2B5EF4-FFF2-40B4-BE49-F238E27FC236}">
                  <a16:creationId xmlns:a16="http://schemas.microsoft.com/office/drawing/2014/main" id="{0B4F978A-B9BB-2622-7EE9-73EEB95E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65">
              <a:extLst>
                <a:ext uri="{FF2B5EF4-FFF2-40B4-BE49-F238E27FC236}">
                  <a16:creationId xmlns:a16="http://schemas.microsoft.com/office/drawing/2014/main" id="{BD910AB5-5E22-CD31-6369-5238E4876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66">
              <a:extLst>
                <a:ext uri="{FF2B5EF4-FFF2-40B4-BE49-F238E27FC236}">
                  <a16:creationId xmlns:a16="http://schemas.microsoft.com/office/drawing/2014/main" id="{B31F66C0-30D3-7033-0D47-83012A019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67">
              <a:extLst>
                <a:ext uri="{FF2B5EF4-FFF2-40B4-BE49-F238E27FC236}">
                  <a16:creationId xmlns:a16="http://schemas.microsoft.com/office/drawing/2014/main" id="{51347009-2175-DD97-F203-C55F157EE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68">
              <a:extLst>
                <a:ext uri="{FF2B5EF4-FFF2-40B4-BE49-F238E27FC236}">
                  <a16:creationId xmlns:a16="http://schemas.microsoft.com/office/drawing/2014/main" id="{754044BD-3864-5469-CB97-F63BA066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69">
              <a:extLst>
                <a:ext uri="{FF2B5EF4-FFF2-40B4-BE49-F238E27FC236}">
                  <a16:creationId xmlns:a16="http://schemas.microsoft.com/office/drawing/2014/main" id="{D48BFD62-3AA3-DAFE-A71D-69C5FA52D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70">
              <a:extLst>
                <a:ext uri="{FF2B5EF4-FFF2-40B4-BE49-F238E27FC236}">
                  <a16:creationId xmlns:a16="http://schemas.microsoft.com/office/drawing/2014/main" id="{438421C6-ED7D-FF4F-3C8C-3C29C242C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71">
              <a:extLst>
                <a:ext uri="{FF2B5EF4-FFF2-40B4-BE49-F238E27FC236}">
                  <a16:creationId xmlns:a16="http://schemas.microsoft.com/office/drawing/2014/main" id="{A1755A34-9698-F924-AF3C-F705EF008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72">
              <a:extLst>
                <a:ext uri="{FF2B5EF4-FFF2-40B4-BE49-F238E27FC236}">
                  <a16:creationId xmlns:a16="http://schemas.microsoft.com/office/drawing/2014/main" id="{29B1572E-1423-7A0D-4D30-1D73C5D5A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73">
              <a:extLst>
                <a:ext uri="{FF2B5EF4-FFF2-40B4-BE49-F238E27FC236}">
                  <a16:creationId xmlns:a16="http://schemas.microsoft.com/office/drawing/2014/main" id="{449C3B5D-51DF-37FD-506D-E04BDA95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74">
              <a:extLst>
                <a:ext uri="{FF2B5EF4-FFF2-40B4-BE49-F238E27FC236}">
                  <a16:creationId xmlns:a16="http://schemas.microsoft.com/office/drawing/2014/main" id="{69DB2C99-C6B4-3DBD-E86A-9E0641C9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Rectangle 75">
              <a:extLst>
                <a:ext uri="{FF2B5EF4-FFF2-40B4-BE49-F238E27FC236}">
                  <a16:creationId xmlns:a16="http://schemas.microsoft.com/office/drawing/2014/main" id="{D4B835F7-4C98-0BC5-8F00-0CF9F6F4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76">
              <a:extLst>
                <a:ext uri="{FF2B5EF4-FFF2-40B4-BE49-F238E27FC236}">
                  <a16:creationId xmlns:a16="http://schemas.microsoft.com/office/drawing/2014/main" id="{4DD21DE0-079A-A3B9-60A5-383F8598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77">
              <a:extLst>
                <a:ext uri="{FF2B5EF4-FFF2-40B4-BE49-F238E27FC236}">
                  <a16:creationId xmlns:a16="http://schemas.microsoft.com/office/drawing/2014/main" id="{2B2DDB23-80F1-D1F2-D85D-F1F7B8D1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78">
              <a:extLst>
                <a:ext uri="{FF2B5EF4-FFF2-40B4-BE49-F238E27FC236}">
                  <a16:creationId xmlns:a16="http://schemas.microsoft.com/office/drawing/2014/main" id="{F6615713-7FB6-6416-E76C-40707BA1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79">
              <a:extLst>
                <a:ext uri="{FF2B5EF4-FFF2-40B4-BE49-F238E27FC236}">
                  <a16:creationId xmlns:a16="http://schemas.microsoft.com/office/drawing/2014/main" id="{BA2CEA44-1C24-B4FD-3078-0E2A2DFB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80">
              <a:extLst>
                <a:ext uri="{FF2B5EF4-FFF2-40B4-BE49-F238E27FC236}">
                  <a16:creationId xmlns:a16="http://schemas.microsoft.com/office/drawing/2014/main" id="{92EC1FE1-3C17-4D7E-3F71-DE751371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1">
              <a:extLst>
                <a:ext uri="{FF2B5EF4-FFF2-40B4-BE49-F238E27FC236}">
                  <a16:creationId xmlns:a16="http://schemas.microsoft.com/office/drawing/2014/main" id="{4908E6FB-982E-617F-E369-95A18284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82">
              <a:extLst>
                <a:ext uri="{FF2B5EF4-FFF2-40B4-BE49-F238E27FC236}">
                  <a16:creationId xmlns:a16="http://schemas.microsoft.com/office/drawing/2014/main" id="{CE90D2D8-0043-4773-63BF-CEC387655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83">
              <a:extLst>
                <a:ext uri="{FF2B5EF4-FFF2-40B4-BE49-F238E27FC236}">
                  <a16:creationId xmlns:a16="http://schemas.microsoft.com/office/drawing/2014/main" id="{D8EDFA56-E8E7-330B-11AA-BB3DBA9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84">
              <a:extLst>
                <a:ext uri="{FF2B5EF4-FFF2-40B4-BE49-F238E27FC236}">
                  <a16:creationId xmlns:a16="http://schemas.microsoft.com/office/drawing/2014/main" id="{7A2C99EE-6A1E-79A4-0D89-0E3AE8D6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85">
              <a:extLst>
                <a:ext uri="{FF2B5EF4-FFF2-40B4-BE49-F238E27FC236}">
                  <a16:creationId xmlns:a16="http://schemas.microsoft.com/office/drawing/2014/main" id="{E522A093-7EFC-8F5E-D0A2-32522D62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BF3A15BB-9738-D555-5388-89FB5343C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88A7BBF2-89DE-DDAE-E08F-BBAB11889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3706574C-6072-3A99-2890-F3700814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:a16="http://schemas.microsoft.com/office/drawing/2014/main" id="{15D31C55-20D6-7388-8A37-620F88F3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:a16="http://schemas.microsoft.com/office/drawing/2014/main" id="{40E8F56D-6486-B918-DEC7-61CBFD318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:a16="http://schemas.microsoft.com/office/drawing/2014/main" id="{05A5286A-083B-41C1-27AD-583210705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:a16="http://schemas.microsoft.com/office/drawing/2014/main" id="{2410CB20-1202-427D-0815-0B960360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:a16="http://schemas.microsoft.com/office/drawing/2014/main" id="{1555D741-27D8-87AF-399F-DF1E55164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:a16="http://schemas.microsoft.com/office/drawing/2014/main" id="{D17BE185-33D5-EE65-02DC-7FB72EFD1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:a16="http://schemas.microsoft.com/office/drawing/2014/main" id="{F8D220CB-5A1E-6BAB-7028-E2CF2FCB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:a16="http://schemas.microsoft.com/office/drawing/2014/main" id="{8D264FD6-747D-242C-9D7F-56AC2D6F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:a16="http://schemas.microsoft.com/office/drawing/2014/main" id="{112AFF77-3FC1-E98A-078C-640912E39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98">
              <a:extLst>
                <a:ext uri="{FF2B5EF4-FFF2-40B4-BE49-F238E27FC236}">
                  <a16:creationId xmlns:a16="http://schemas.microsoft.com/office/drawing/2014/main" id="{B89115EA-4454-959E-22DC-D68CA1168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99">
              <a:extLst>
                <a:ext uri="{FF2B5EF4-FFF2-40B4-BE49-F238E27FC236}">
                  <a16:creationId xmlns:a16="http://schemas.microsoft.com/office/drawing/2014/main" id="{E4570F47-076C-2B39-60EE-005663FDD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00">
              <a:extLst>
                <a:ext uri="{FF2B5EF4-FFF2-40B4-BE49-F238E27FC236}">
                  <a16:creationId xmlns:a16="http://schemas.microsoft.com/office/drawing/2014/main" id="{D734835D-2544-9D7F-C9E0-10849D88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01">
              <a:extLst>
                <a:ext uri="{FF2B5EF4-FFF2-40B4-BE49-F238E27FC236}">
                  <a16:creationId xmlns:a16="http://schemas.microsoft.com/office/drawing/2014/main" id="{1297B184-0E41-8B3E-8BFC-3FC42CC29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02">
              <a:extLst>
                <a:ext uri="{FF2B5EF4-FFF2-40B4-BE49-F238E27FC236}">
                  <a16:creationId xmlns:a16="http://schemas.microsoft.com/office/drawing/2014/main" id="{DC457DB1-1030-98F9-45BD-45E4F6D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103">
              <a:extLst>
                <a:ext uri="{FF2B5EF4-FFF2-40B4-BE49-F238E27FC236}">
                  <a16:creationId xmlns:a16="http://schemas.microsoft.com/office/drawing/2014/main" id="{234118C9-7070-C815-15C1-2C7327B34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04">
              <a:extLst>
                <a:ext uri="{FF2B5EF4-FFF2-40B4-BE49-F238E27FC236}">
                  <a16:creationId xmlns:a16="http://schemas.microsoft.com/office/drawing/2014/main" id="{7CDBB8C0-E358-210E-A469-C35AFBEC3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05">
              <a:extLst>
                <a:ext uri="{FF2B5EF4-FFF2-40B4-BE49-F238E27FC236}">
                  <a16:creationId xmlns:a16="http://schemas.microsoft.com/office/drawing/2014/main" id="{28C35701-3E1D-7045-52B4-A645A9834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06">
              <a:extLst>
                <a:ext uri="{FF2B5EF4-FFF2-40B4-BE49-F238E27FC236}">
                  <a16:creationId xmlns:a16="http://schemas.microsoft.com/office/drawing/2014/main" id="{E2CDF794-BD07-F153-8DD8-B763891BA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107">
              <a:extLst>
                <a:ext uri="{FF2B5EF4-FFF2-40B4-BE49-F238E27FC236}">
                  <a16:creationId xmlns:a16="http://schemas.microsoft.com/office/drawing/2014/main" id="{464EE8D2-FBE4-CE1C-7BBC-5ED7AE9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108">
              <a:extLst>
                <a:ext uri="{FF2B5EF4-FFF2-40B4-BE49-F238E27FC236}">
                  <a16:creationId xmlns:a16="http://schemas.microsoft.com/office/drawing/2014/main" id="{BD2CBE16-0688-B04D-227F-900D981C0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109">
              <a:extLst>
                <a:ext uri="{FF2B5EF4-FFF2-40B4-BE49-F238E27FC236}">
                  <a16:creationId xmlns:a16="http://schemas.microsoft.com/office/drawing/2014/main" id="{D9C19E8B-BF89-3650-3192-F39501BB4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110">
              <a:extLst>
                <a:ext uri="{FF2B5EF4-FFF2-40B4-BE49-F238E27FC236}">
                  <a16:creationId xmlns:a16="http://schemas.microsoft.com/office/drawing/2014/main" id="{0761C4DB-5C03-31FC-6601-164FA1508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Rectangle 111">
              <a:extLst>
                <a:ext uri="{FF2B5EF4-FFF2-40B4-BE49-F238E27FC236}">
                  <a16:creationId xmlns:a16="http://schemas.microsoft.com/office/drawing/2014/main" id="{3E9C7101-5FDC-811B-284D-08EE2BF1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112">
              <a:extLst>
                <a:ext uri="{FF2B5EF4-FFF2-40B4-BE49-F238E27FC236}">
                  <a16:creationId xmlns:a16="http://schemas.microsoft.com/office/drawing/2014/main" id="{31076F7E-F783-2041-3815-FEA67FC1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113">
              <a:extLst>
                <a:ext uri="{FF2B5EF4-FFF2-40B4-BE49-F238E27FC236}">
                  <a16:creationId xmlns:a16="http://schemas.microsoft.com/office/drawing/2014/main" id="{E96CAFED-E5F0-6A21-2549-015747FD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114">
              <a:extLst>
                <a:ext uri="{FF2B5EF4-FFF2-40B4-BE49-F238E27FC236}">
                  <a16:creationId xmlns:a16="http://schemas.microsoft.com/office/drawing/2014/main" id="{A8947E68-A5A0-CE95-FAF9-F4025904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115">
              <a:extLst>
                <a:ext uri="{FF2B5EF4-FFF2-40B4-BE49-F238E27FC236}">
                  <a16:creationId xmlns:a16="http://schemas.microsoft.com/office/drawing/2014/main" id="{687A410D-C4BB-C7CA-FC48-D9F780B2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116">
              <a:extLst>
                <a:ext uri="{FF2B5EF4-FFF2-40B4-BE49-F238E27FC236}">
                  <a16:creationId xmlns:a16="http://schemas.microsoft.com/office/drawing/2014/main" id="{91E0EBA8-BDF7-14E3-40D3-CED98FAF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2377A571-78C1-2EAA-2684-BB223668F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D0C0C875-29B6-6CB4-3394-3265554CB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4BBAB8BE-05BB-F445-75E1-17B93BB2E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120">
              <a:extLst>
                <a:ext uri="{FF2B5EF4-FFF2-40B4-BE49-F238E27FC236}">
                  <a16:creationId xmlns:a16="http://schemas.microsoft.com/office/drawing/2014/main" id="{BF46F5E6-E08C-CD13-79A7-94A5FF99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121">
              <a:extLst>
                <a:ext uri="{FF2B5EF4-FFF2-40B4-BE49-F238E27FC236}">
                  <a16:creationId xmlns:a16="http://schemas.microsoft.com/office/drawing/2014/main" id="{53683F77-2867-F2FE-0CC5-56B40A3F3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122">
              <a:extLst>
                <a:ext uri="{FF2B5EF4-FFF2-40B4-BE49-F238E27FC236}">
                  <a16:creationId xmlns:a16="http://schemas.microsoft.com/office/drawing/2014/main" id="{82B15028-B32F-1C17-3E7F-A1578114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123">
              <a:extLst>
                <a:ext uri="{FF2B5EF4-FFF2-40B4-BE49-F238E27FC236}">
                  <a16:creationId xmlns:a16="http://schemas.microsoft.com/office/drawing/2014/main" id="{B10FAB72-1F06-30B2-65D8-E190DB8F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124">
              <a:extLst>
                <a:ext uri="{FF2B5EF4-FFF2-40B4-BE49-F238E27FC236}">
                  <a16:creationId xmlns:a16="http://schemas.microsoft.com/office/drawing/2014/main" id="{C593409A-46F9-8A6F-4AF4-5D2AB2392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125">
              <a:extLst>
                <a:ext uri="{FF2B5EF4-FFF2-40B4-BE49-F238E27FC236}">
                  <a16:creationId xmlns:a16="http://schemas.microsoft.com/office/drawing/2014/main" id="{0ABAF707-BEC7-BEDB-2573-1485EBEE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126">
              <a:extLst>
                <a:ext uri="{FF2B5EF4-FFF2-40B4-BE49-F238E27FC236}">
                  <a16:creationId xmlns:a16="http://schemas.microsoft.com/office/drawing/2014/main" id="{56276818-BD2D-4548-5DD8-24E15525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127">
              <a:extLst>
                <a:ext uri="{FF2B5EF4-FFF2-40B4-BE49-F238E27FC236}">
                  <a16:creationId xmlns:a16="http://schemas.microsoft.com/office/drawing/2014/main" id="{E97AF39D-64A6-E903-0083-51A399B10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128">
              <a:extLst>
                <a:ext uri="{FF2B5EF4-FFF2-40B4-BE49-F238E27FC236}">
                  <a16:creationId xmlns:a16="http://schemas.microsoft.com/office/drawing/2014/main" id="{C9744101-2049-CBD3-D7B3-9EB79041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129">
              <a:extLst>
                <a:ext uri="{FF2B5EF4-FFF2-40B4-BE49-F238E27FC236}">
                  <a16:creationId xmlns:a16="http://schemas.microsoft.com/office/drawing/2014/main" id="{67223AA5-AF31-7A88-0525-F6C37F64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130">
              <a:extLst>
                <a:ext uri="{FF2B5EF4-FFF2-40B4-BE49-F238E27FC236}">
                  <a16:creationId xmlns:a16="http://schemas.microsoft.com/office/drawing/2014/main" id="{5F3B03EB-D4FE-2387-2DA2-80E0DD9C2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131">
              <a:extLst>
                <a:ext uri="{FF2B5EF4-FFF2-40B4-BE49-F238E27FC236}">
                  <a16:creationId xmlns:a16="http://schemas.microsoft.com/office/drawing/2014/main" id="{95EF162A-42DC-AC4A-CD27-BDFE03CA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132">
              <a:extLst>
                <a:ext uri="{FF2B5EF4-FFF2-40B4-BE49-F238E27FC236}">
                  <a16:creationId xmlns:a16="http://schemas.microsoft.com/office/drawing/2014/main" id="{7DC9259C-BEBA-4653-9A95-7D60BF89F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133">
              <a:extLst>
                <a:ext uri="{FF2B5EF4-FFF2-40B4-BE49-F238E27FC236}">
                  <a16:creationId xmlns:a16="http://schemas.microsoft.com/office/drawing/2014/main" id="{7BA5766B-48A3-BE32-5010-9558A166F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134">
              <a:extLst>
                <a:ext uri="{FF2B5EF4-FFF2-40B4-BE49-F238E27FC236}">
                  <a16:creationId xmlns:a16="http://schemas.microsoft.com/office/drawing/2014/main" id="{A52870C5-3072-B060-7EF1-E9FD5BCA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135">
              <a:extLst>
                <a:ext uri="{FF2B5EF4-FFF2-40B4-BE49-F238E27FC236}">
                  <a16:creationId xmlns:a16="http://schemas.microsoft.com/office/drawing/2014/main" id="{D76D4344-BB30-9F58-7FFF-36D1409B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136">
              <a:extLst>
                <a:ext uri="{FF2B5EF4-FFF2-40B4-BE49-F238E27FC236}">
                  <a16:creationId xmlns:a16="http://schemas.microsoft.com/office/drawing/2014/main" id="{F2AC888E-4459-3F7E-35A1-DF269D5E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137">
              <a:extLst>
                <a:ext uri="{FF2B5EF4-FFF2-40B4-BE49-F238E27FC236}">
                  <a16:creationId xmlns:a16="http://schemas.microsoft.com/office/drawing/2014/main" id="{C14DF244-B8C1-D235-C67E-68EE05EB9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138">
              <a:extLst>
                <a:ext uri="{FF2B5EF4-FFF2-40B4-BE49-F238E27FC236}">
                  <a16:creationId xmlns:a16="http://schemas.microsoft.com/office/drawing/2014/main" id="{02F32EB1-8F2C-0B20-C910-7E9E64A1B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139">
              <a:extLst>
                <a:ext uri="{FF2B5EF4-FFF2-40B4-BE49-F238E27FC236}">
                  <a16:creationId xmlns:a16="http://schemas.microsoft.com/office/drawing/2014/main" id="{7E5EB8B7-543C-E03D-4CC3-9849AA44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140">
              <a:extLst>
                <a:ext uri="{FF2B5EF4-FFF2-40B4-BE49-F238E27FC236}">
                  <a16:creationId xmlns:a16="http://schemas.microsoft.com/office/drawing/2014/main" id="{25CD75F4-1924-4BAD-F8F5-3B7FF73F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141">
              <a:extLst>
                <a:ext uri="{FF2B5EF4-FFF2-40B4-BE49-F238E27FC236}">
                  <a16:creationId xmlns:a16="http://schemas.microsoft.com/office/drawing/2014/main" id="{60C10DC8-E445-CC4E-817F-E07AA44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142">
              <a:extLst>
                <a:ext uri="{FF2B5EF4-FFF2-40B4-BE49-F238E27FC236}">
                  <a16:creationId xmlns:a16="http://schemas.microsoft.com/office/drawing/2014/main" id="{15187B55-8B21-A3CA-324E-992AB86C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143">
              <a:extLst>
                <a:ext uri="{FF2B5EF4-FFF2-40B4-BE49-F238E27FC236}">
                  <a16:creationId xmlns:a16="http://schemas.microsoft.com/office/drawing/2014/main" id="{21B12169-8C6B-0133-FEC2-6D76BC11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144">
              <a:extLst>
                <a:ext uri="{FF2B5EF4-FFF2-40B4-BE49-F238E27FC236}">
                  <a16:creationId xmlns:a16="http://schemas.microsoft.com/office/drawing/2014/main" id="{0A5F13F0-F373-10DB-9644-95472683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145">
              <a:extLst>
                <a:ext uri="{FF2B5EF4-FFF2-40B4-BE49-F238E27FC236}">
                  <a16:creationId xmlns:a16="http://schemas.microsoft.com/office/drawing/2014/main" id="{0E83774C-738C-EAC3-F35B-B4E8B174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146">
              <a:extLst>
                <a:ext uri="{FF2B5EF4-FFF2-40B4-BE49-F238E27FC236}">
                  <a16:creationId xmlns:a16="http://schemas.microsoft.com/office/drawing/2014/main" id="{E98A5FA8-0271-411A-05A4-271C23C1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147">
              <a:extLst>
                <a:ext uri="{FF2B5EF4-FFF2-40B4-BE49-F238E27FC236}">
                  <a16:creationId xmlns:a16="http://schemas.microsoft.com/office/drawing/2014/main" id="{4E22159F-2007-AD00-DCBB-C60B019B2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148">
              <a:extLst>
                <a:ext uri="{FF2B5EF4-FFF2-40B4-BE49-F238E27FC236}">
                  <a16:creationId xmlns:a16="http://schemas.microsoft.com/office/drawing/2014/main" id="{0622B37B-264A-CE3E-7FA8-0C7B8A9D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149">
              <a:extLst>
                <a:ext uri="{FF2B5EF4-FFF2-40B4-BE49-F238E27FC236}">
                  <a16:creationId xmlns:a16="http://schemas.microsoft.com/office/drawing/2014/main" id="{3B9982AC-F2DF-E7D1-31BB-00F0F58C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150">
              <a:extLst>
                <a:ext uri="{FF2B5EF4-FFF2-40B4-BE49-F238E27FC236}">
                  <a16:creationId xmlns:a16="http://schemas.microsoft.com/office/drawing/2014/main" id="{EEA2C895-57AD-0BDC-5C31-3CD4AD4ED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151">
              <a:extLst>
                <a:ext uri="{FF2B5EF4-FFF2-40B4-BE49-F238E27FC236}">
                  <a16:creationId xmlns:a16="http://schemas.microsoft.com/office/drawing/2014/main" id="{FF9B83BA-9935-8171-606F-31D6B532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152">
              <a:extLst>
                <a:ext uri="{FF2B5EF4-FFF2-40B4-BE49-F238E27FC236}">
                  <a16:creationId xmlns:a16="http://schemas.microsoft.com/office/drawing/2014/main" id="{CB532F8F-ED1D-380C-24CC-89E652DC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153">
              <a:extLst>
                <a:ext uri="{FF2B5EF4-FFF2-40B4-BE49-F238E27FC236}">
                  <a16:creationId xmlns:a16="http://schemas.microsoft.com/office/drawing/2014/main" id="{AC7C4C11-460F-27B2-8D39-EEB0F2F1E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154">
              <a:extLst>
                <a:ext uri="{FF2B5EF4-FFF2-40B4-BE49-F238E27FC236}">
                  <a16:creationId xmlns:a16="http://schemas.microsoft.com/office/drawing/2014/main" id="{AA3C7718-B934-B8A7-7D40-4AA7F45C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155">
              <a:extLst>
                <a:ext uri="{FF2B5EF4-FFF2-40B4-BE49-F238E27FC236}">
                  <a16:creationId xmlns:a16="http://schemas.microsoft.com/office/drawing/2014/main" id="{A4DF88EC-CE2D-F438-C824-7ECBAA5A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156">
              <a:extLst>
                <a:ext uri="{FF2B5EF4-FFF2-40B4-BE49-F238E27FC236}">
                  <a16:creationId xmlns:a16="http://schemas.microsoft.com/office/drawing/2014/main" id="{D40A4916-40E9-038E-7B2B-81A1E789C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157">
              <a:extLst>
                <a:ext uri="{FF2B5EF4-FFF2-40B4-BE49-F238E27FC236}">
                  <a16:creationId xmlns:a16="http://schemas.microsoft.com/office/drawing/2014/main" id="{C3131D07-0C23-6AA9-D25A-466A03BAE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158">
              <a:extLst>
                <a:ext uri="{FF2B5EF4-FFF2-40B4-BE49-F238E27FC236}">
                  <a16:creationId xmlns:a16="http://schemas.microsoft.com/office/drawing/2014/main" id="{DCDE02CF-ED2B-A934-8274-811B7105C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159">
              <a:extLst>
                <a:ext uri="{FF2B5EF4-FFF2-40B4-BE49-F238E27FC236}">
                  <a16:creationId xmlns:a16="http://schemas.microsoft.com/office/drawing/2014/main" id="{57481A8B-B362-1A8B-2EDA-E7C97413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160">
              <a:extLst>
                <a:ext uri="{FF2B5EF4-FFF2-40B4-BE49-F238E27FC236}">
                  <a16:creationId xmlns:a16="http://schemas.microsoft.com/office/drawing/2014/main" id="{877A5F13-3289-3577-B985-8D79F56B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161">
              <a:extLst>
                <a:ext uri="{FF2B5EF4-FFF2-40B4-BE49-F238E27FC236}">
                  <a16:creationId xmlns:a16="http://schemas.microsoft.com/office/drawing/2014/main" id="{B6B174D9-9888-351D-EDEC-FA30C74F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162">
              <a:extLst>
                <a:ext uri="{FF2B5EF4-FFF2-40B4-BE49-F238E27FC236}">
                  <a16:creationId xmlns:a16="http://schemas.microsoft.com/office/drawing/2014/main" id="{DA652613-1A72-53F7-39B7-5148CFF9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163">
              <a:extLst>
                <a:ext uri="{FF2B5EF4-FFF2-40B4-BE49-F238E27FC236}">
                  <a16:creationId xmlns:a16="http://schemas.microsoft.com/office/drawing/2014/main" id="{6D4F5909-6C4B-6148-4DE5-A0F4C619D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164">
              <a:extLst>
                <a:ext uri="{FF2B5EF4-FFF2-40B4-BE49-F238E27FC236}">
                  <a16:creationId xmlns:a16="http://schemas.microsoft.com/office/drawing/2014/main" id="{78903D35-9C69-7F08-7164-B82D00FC1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Freeform 165">
              <a:extLst>
                <a:ext uri="{FF2B5EF4-FFF2-40B4-BE49-F238E27FC236}">
                  <a16:creationId xmlns:a16="http://schemas.microsoft.com/office/drawing/2014/main" id="{A73DA238-A30E-EB3D-382C-D2BC2964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Freeform 166">
              <a:extLst>
                <a:ext uri="{FF2B5EF4-FFF2-40B4-BE49-F238E27FC236}">
                  <a16:creationId xmlns:a16="http://schemas.microsoft.com/office/drawing/2014/main" id="{5BE114AE-920F-7507-B559-0D0F23661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167">
              <a:extLst>
                <a:ext uri="{FF2B5EF4-FFF2-40B4-BE49-F238E27FC236}">
                  <a16:creationId xmlns:a16="http://schemas.microsoft.com/office/drawing/2014/main" id="{F14D1B92-F31A-3119-4B91-17DBB1A0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168">
              <a:extLst>
                <a:ext uri="{FF2B5EF4-FFF2-40B4-BE49-F238E27FC236}">
                  <a16:creationId xmlns:a16="http://schemas.microsoft.com/office/drawing/2014/main" id="{87752A24-23FE-0B98-6B81-27876F52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169">
              <a:extLst>
                <a:ext uri="{FF2B5EF4-FFF2-40B4-BE49-F238E27FC236}">
                  <a16:creationId xmlns:a16="http://schemas.microsoft.com/office/drawing/2014/main" id="{AEE9CB70-29E7-9D2B-C62D-69AD3B8E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170">
              <a:extLst>
                <a:ext uri="{FF2B5EF4-FFF2-40B4-BE49-F238E27FC236}">
                  <a16:creationId xmlns:a16="http://schemas.microsoft.com/office/drawing/2014/main" id="{FB47CFF7-B045-146C-DD7D-CEEC4D75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171">
              <a:extLst>
                <a:ext uri="{FF2B5EF4-FFF2-40B4-BE49-F238E27FC236}">
                  <a16:creationId xmlns:a16="http://schemas.microsoft.com/office/drawing/2014/main" id="{1C26954C-D67E-F5D7-B441-B3C176459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172">
              <a:extLst>
                <a:ext uri="{FF2B5EF4-FFF2-40B4-BE49-F238E27FC236}">
                  <a16:creationId xmlns:a16="http://schemas.microsoft.com/office/drawing/2014/main" id="{EB925BD1-CFF1-82F4-3A89-4D66BC78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173">
              <a:extLst>
                <a:ext uri="{FF2B5EF4-FFF2-40B4-BE49-F238E27FC236}">
                  <a16:creationId xmlns:a16="http://schemas.microsoft.com/office/drawing/2014/main" id="{3E4D94E2-1E76-1A18-BF82-96C31B92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174">
              <a:extLst>
                <a:ext uri="{FF2B5EF4-FFF2-40B4-BE49-F238E27FC236}">
                  <a16:creationId xmlns:a16="http://schemas.microsoft.com/office/drawing/2014/main" id="{0E146347-B651-57D5-6F8D-43F9321C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175">
              <a:extLst>
                <a:ext uri="{FF2B5EF4-FFF2-40B4-BE49-F238E27FC236}">
                  <a16:creationId xmlns:a16="http://schemas.microsoft.com/office/drawing/2014/main" id="{875903CE-0693-939A-1234-4D67C7573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176">
              <a:extLst>
                <a:ext uri="{FF2B5EF4-FFF2-40B4-BE49-F238E27FC236}">
                  <a16:creationId xmlns:a16="http://schemas.microsoft.com/office/drawing/2014/main" id="{F566DEFE-3050-AA44-8ED3-6FD67DB0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177">
              <a:extLst>
                <a:ext uri="{FF2B5EF4-FFF2-40B4-BE49-F238E27FC236}">
                  <a16:creationId xmlns:a16="http://schemas.microsoft.com/office/drawing/2014/main" id="{486290C8-2E98-09E6-0D24-C728E250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178">
              <a:extLst>
                <a:ext uri="{FF2B5EF4-FFF2-40B4-BE49-F238E27FC236}">
                  <a16:creationId xmlns:a16="http://schemas.microsoft.com/office/drawing/2014/main" id="{D113B804-4745-7033-E5C4-5DCE422F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179">
              <a:extLst>
                <a:ext uri="{FF2B5EF4-FFF2-40B4-BE49-F238E27FC236}">
                  <a16:creationId xmlns:a16="http://schemas.microsoft.com/office/drawing/2014/main" id="{F30E53F4-BBFA-4C2E-13BB-E255A109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180">
              <a:extLst>
                <a:ext uri="{FF2B5EF4-FFF2-40B4-BE49-F238E27FC236}">
                  <a16:creationId xmlns:a16="http://schemas.microsoft.com/office/drawing/2014/main" id="{79A4FF3F-FB91-31A6-3BBF-C61B653A0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181">
              <a:extLst>
                <a:ext uri="{FF2B5EF4-FFF2-40B4-BE49-F238E27FC236}">
                  <a16:creationId xmlns:a16="http://schemas.microsoft.com/office/drawing/2014/main" id="{5F8D2A22-2CF2-14FC-2EB6-905AD794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182">
              <a:extLst>
                <a:ext uri="{FF2B5EF4-FFF2-40B4-BE49-F238E27FC236}">
                  <a16:creationId xmlns:a16="http://schemas.microsoft.com/office/drawing/2014/main" id="{070F1B4E-43A8-B0BE-C400-858236866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183">
              <a:extLst>
                <a:ext uri="{FF2B5EF4-FFF2-40B4-BE49-F238E27FC236}">
                  <a16:creationId xmlns:a16="http://schemas.microsoft.com/office/drawing/2014/main" id="{51DF7BA7-B33D-672E-B2E0-69C1BB08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Freeform 184">
              <a:extLst>
                <a:ext uri="{FF2B5EF4-FFF2-40B4-BE49-F238E27FC236}">
                  <a16:creationId xmlns:a16="http://schemas.microsoft.com/office/drawing/2014/main" id="{CB2DA048-5C2F-43C7-DCE1-A73CA887E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185">
              <a:extLst>
                <a:ext uri="{FF2B5EF4-FFF2-40B4-BE49-F238E27FC236}">
                  <a16:creationId xmlns:a16="http://schemas.microsoft.com/office/drawing/2014/main" id="{F0F07F1C-FAB0-E37A-6073-C6D62411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186">
              <a:extLst>
                <a:ext uri="{FF2B5EF4-FFF2-40B4-BE49-F238E27FC236}">
                  <a16:creationId xmlns:a16="http://schemas.microsoft.com/office/drawing/2014/main" id="{2C32A93E-CA3B-9DD1-BE59-5A57D83E6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187">
              <a:extLst>
                <a:ext uri="{FF2B5EF4-FFF2-40B4-BE49-F238E27FC236}">
                  <a16:creationId xmlns:a16="http://schemas.microsoft.com/office/drawing/2014/main" id="{07E34202-E951-8C0F-445B-323BD9EB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188">
              <a:extLst>
                <a:ext uri="{FF2B5EF4-FFF2-40B4-BE49-F238E27FC236}">
                  <a16:creationId xmlns:a16="http://schemas.microsoft.com/office/drawing/2014/main" id="{98CE82DC-74F8-7A3C-2870-E2D4EEE6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189">
              <a:extLst>
                <a:ext uri="{FF2B5EF4-FFF2-40B4-BE49-F238E27FC236}">
                  <a16:creationId xmlns:a16="http://schemas.microsoft.com/office/drawing/2014/main" id="{11580E9D-D638-DD64-B7D8-BC2E27D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190">
              <a:extLst>
                <a:ext uri="{FF2B5EF4-FFF2-40B4-BE49-F238E27FC236}">
                  <a16:creationId xmlns:a16="http://schemas.microsoft.com/office/drawing/2014/main" id="{18EBFA76-7A82-11B2-52B1-6976E9E5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91">
              <a:extLst>
                <a:ext uri="{FF2B5EF4-FFF2-40B4-BE49-F238E27FC236}">
                  <a16:creationId xmlns:a16="http://schemas.microsoft.com/office/drawing/2014/main" id="{7B5E2D91-468A-0A26-D6E4-12D7BB808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192">
              <a:extLst>
                <a:ext uri="{FF2B5EF4-FFF2-40B4-BE49-F238E27FC236}">
                  <a16:creationId xmlns:a16="http://schemas.microsoft.com/office/drawing/2014/main" id="{29536E69-5D28-4DCB-5C4E-48D949F0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193">
              <a:extLst>
                <a:ext uri="{FF2B5EF4-FFF2-40B4-BE49-F238E27FC236}">
                  <a16:creationId xmlns:a16="http://schemas.microsoft.com/office/drawing/2014/main" id="{7D92CAD7-14EB-F05B-B805-8AC92E0A9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194">
              <a:extLst>
                <a:ext uri="{FF2B5EF4-FFF2-40B4-BE49-F238E27FC236}">
                  <a16:creationId xmlns:a16="http://schemas.microsoft.com/office/drawing/2014/main" id="{2E6C5DDA-D25A-C9C5-70F5-9CF28550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195">
              <a:extLst>
                <a:ext uri="{FF2B5EF4-FFF2-40B4-BE49-F238E27FC236}">
                  <a16:creationId xmlns:a16="http://schemas.microsoft.com/office/drawing/2014/main" id="{138473E0-129F-C3C4-C0B9-4A8C28206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196">
              <a:extLst>
                <a:ext uri="{FF2B5EF4-FFF2-40B4-BE49-F238E27FC236}">
                  <a16:creationId xmlns:a16="http://schemas.microsoft.com/office/drawing/2014/main" id="{CDE3340C-3923-9509-AF2E-125D9E13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197">
              <a:extLst>
                <a:ext uri="{FF2B5EF4-FFF2-40B4-BE49-F238E27FC236}">
                  <a16:creationId xmlns:a16="http://schemas.microsoft.com/office/drawing/2014/main" id="{0113028C-2DAA-901F-37B7-E8B32183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198">
              <a:extLst>
                <a:ext uri="{FF2B5EF4-FFF2-40B4-BE49-F238E27FC236}">
                  <a16:creationId xmlns:a16="http://schemas.microsoft.com/office/drawing/2014/main" id="{4E784333-2556-4630-9960-24BC0E999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199">
              <a:extLst>
                <a:ext uri="{FF2B5EF4-FFF2-40B4-BE49-F238E27FC236}">
                  <a16:creationId xmlns:a16="http://schemas.microsoft.com/office/drawing/2014/main" id="{4EDE9DD7-3A01-EC05-5CD0-4BDF60C5F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200">
              <a:extLst>
                <a:ext uri="{FF2B5EF4-FFF2-40B4-BE49-F238E27FC236}">
                  <a16:creationId xmlns:a16="http://schemas.microsoft.com/office/drawing/2014/main" id="{5D8BAD76-7DA2-938A-CAA0-9984CD2E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201">
              <a:extLst>
                <a:ext uri="{FF2B5EF4-FFF2-40B4-BE49-F238E27FC236}">
                  <a16:creationId xmlns:a16="http://schemas.microsoft.com/office/drawing/2014/main" id="{916E843F-74DE-53AD-A648-020E02DC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202">
              <a:extLst>
                <a:ext uri="{FF2B5EF4-FFF2-40B4-BE49-F238E27FC236}">
                  <a16:creationId xmlns:a16="http://schemas.microsoft.com/office/drawing/2014/main" id="{B38C000D-9714-966B-4BD8-66B2240F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203">
              <a:extLst>
                <a:ext uri="{FF2B5EF4-FFF2-40B4-BE49-F238E27FC236}">
                  <a16:creationId xmlns:a16="http://schemas.microsoft.com/office/drawing/2014/main" id="{1913CAA7-C658-E700-3B98-8DD65336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204">
              <a:extLst>
                <a:ext uri="{FF2B5EF4-FFF2-40B4-BE49-F238E27FC236}">
                  <a16:creationId xmlns:a16="http://schemas.microsoft.com/office/drawing/2014/main" id="{FDED1FFB-D1D1-7165-CB2C-5B6DF2044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206">
              <a:extLst>
                <a:ext uri="{FF2B5EF4-FFF2-40B4-BE49-F238E27FC236}">
                  <a16:creationId xmlns:a16="http://schemas.microsoft.com/office/drawing/2014/main" id="{67DBCC8F-FB31-479A-1D03-2E1ED10B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207">
              <a:extLst>
                <a:ext uri="{FF2B5EF4-FFF2-40B4-BE49-F238E27FC236}">
                  <a16:creationId xmlns:a16="http://schemas.microsoft.com/office/drawing/2014/main" id="{1ACA702B-7D63-E1EF-A29A-82DBC36BF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208">
              <a:extLst>
                <a:ext uri="{FF2B5EF4-FFF2-40B4-BE49-F238E27FC236}">
                  <a16:creationId xmlns:a16="http://schemas.microsoft.com/office/drawing/2014/main" id="{F3BC68C1-6B21-CA8D-DFF7-8AB8E84FA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209">
              <a:extLst>
                <a:ext uri="{FF2B5EF4-FFF2-40B4-BE49-F238E27FC236}">
                  <a16:creationId xmlns:a16="http://schemas.microsoft.com/office/drawing/2014/main" id="{59764A67-C41D-22CE-5CAB-B32DCF32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210">
              <a:extLst>
                <a:ext uri="{FF2B5EF4-FFF2-40B4-BE49-F238E27FC236}">
                  <a16:creationId xmlns:a16="http://schemas.microsoft.com/office/drawing/2014/main" id="{0FAABC54-92D2-876F-C9FC-53730BF8D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211">
              <a:extLst>
                <a:ext uri="{FF2B5EF4-FFF2-40B4-BE49-F238E27FC236}">
                  <a16:creationId xmlns:a16="http://schemas.microsoft.com/office/drawing/2014/main" id="{4846893F-3D92-6295-5D42-0566EE47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212">
              <a:extLst>
                <a:ext uri="{FF2B5EF4-FFF2-40B4-BE49-F238E27FC236}">
                  <a16:creationId xmlns:a16="http://schemas.microsoft.com/office/drawing/2014/main" id="{674BF299-063A-0E4D-B30C-B1196DF2B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213">
              <a:extLst>
                <a:ext uri="{FF2B5EF4-FFF2-40B4-BE49-F238E27FC236}">
                  <a16:creationId xmlns:a16="http://schemas.microsoft.com/office/drawing/2014/main" id="{474632C0-1D3B-DB1A-978A-E2B2DB7C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214">
              <a:extLst>
                <a:ext uri="{FF2B5EF4-FFF2-40B4-BE49-F238E27FC236}">
                  <a16:creationId xmlns:a16="http://schemas.microsoft.com/office/drawing/2014/main" id="{F4C1BE23-0710-C8F6-63DB-E9EFA64B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215">
              <a:extLst>
                <a:ext uri="{FF2B5EF4-FFF2-40B4-BE49-F238E27FC236}">
                  <a16:creationId xmlns:a16="http://schemas.microsoft.com/office/drawing/2014/main" id="{C1B343D4-3143-C948-D278-B5D00CA79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216">
              <a:extLst>
                <a:ext uri="{FF2B5EF4-FFF2-40B4-BE49-F238E27FC236}">
                  <a16:creationId xmlns:a16="http://schemas.microsoft.com/office/drawing/2014/main" id="{1B19BF0D-6CCB-EAFB-D2C1-A1AD6C27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217">
              <a:extLst>
                <a:ext uri="{FF2B5EF4-FFF2-40B4-BE49-F238E27FC236}">
                  <a16:creationId xmlns:a16="http://schemas.microsoft.com/office/drawing/2014/main" id="{6AFE47F7-D783-E453-1EF6-69E4EDD1E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218">
              <a:extLst>
                <a:ext uri="{FF2B5EF4-FFF2-40B4-BE49-F238E27FC236}">
                  <a16:creationId xmlns:a16="http://schemas.microsoft.com/office/drawing/2014/main" id="{61EC32B0-A0C8-5309-0937-67B74DBEA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219">
              <a:extLst>
                <a:ext uri="{FF2B5EF4-FFF2-40B4-BE49-F238E27FC236}">
                  <a16:creationId xmlns:a16="http://schemas.microsoft.com/office/drawing/2014/main" id="{C67BD503-6A29-2029-C81C-15B4B6D4D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220">
              <a:extLst>
                <a:ext uri="{FF2B5EF4-FFF2-40B4-BE49-F238E27FC236}">
                  <a16:creationId xmlns:a16="http://schemas.microsoft.com/office/drawing/2014/main" id="{4ED30BE3-E08F-80A2-D775-671F87F3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Freeform 221">
              <a:extLst>
                <a:ext uri="{FF2B5EF4-FFF2-40B4-BE49-F238E27FC236}">
                  <a16:creationId xmlns:a16="http://schemas.microsoft.com/office/drawing/2014/main" id="{7911FAE3-4F3C-D448-94DC-0B0D4EDF8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222">
              <a:extLst>
                <a:ext uri="{FF2B5EF4-FFF2-40B4-BE49-F238E27FC236}">
                  <a16:creationId xmlns:a16="http://schemas.microsoft.com/office/drawing/2014/main" id="{26CAD5DC-F542-905D-BC85-3114DADB4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223">
              <a:extLst>
                <a:ext uri="{FF2B5EF4-FFF2-40B4-BE49-F238E27FC236}">
                  <a16:creationId xmlns:a16="http://schemas.microsoft.com/office/drawing/2014/main" id="{52D2F2D8-EC82-59B9-C368-A924ECA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224">
              <a:extLst>
                <a:ext uri="{FF2B5EF4-FFF2-40B4-BE49-F238E27FC236}">
                  <a16:creationId xmlns:a16="http://schemas.microsoft.com/office/drawing/2014/main" id="{AE93C31D-F76D-DEBC-5E13-8A3D5AB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225">
              <a:extLst>
                <a:ext uri="{FF2B5EF4-FFF2-40B4-BE49-F238E27FC236}">
                  <a16:creationId xmlns:a16="http://schemas.microsoft.com/office/drawing/2014/main" id="{9B40BC04-D9C0-CD33-E5A5-5CDFBC82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226">
              <a:extLst>
                <a:ext uri="{FF2B5EF4-FFF2-40B4-BE49-F238E27FC236}">
                  <a16:creationId xmlns:a16="http://schemas.microsoft.com/office/drawing/2014/main" id="{35A442AC-7A6B-1A0D-5BB8-F7256DE4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227">
              <a:extLst>
                <a:ext uri="{FF2B5EF4-FFF2-40B4-BE49-F238E27FC236}">
                  <a16:creationId xmlns:a16="http://schemas.microsoft.com/office/drawing/2014/main" id="{280925FD-BF65-C2C2-86EF-65CB92D5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228">
              <a:extLst>
                <a:ext uri="{FF2B5EF4-FFF2-40B4-BE49-F238E27FC236}">
                  <a16:creationId xmlns:a16="http://schemas.microsoft.com/office/drawing/2014/main" id="{E3D24F49-C453-3E0D-C020-BB3454C87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229">
              <a:extLst>
                <a:ext uri="{FF2B5EF4-FFF2-40B4-BE49-F238E27FC236}">
                  <a16:creationId xmlns:a16="http://schemas.microsoft.com/office/drawing/2014/main" id="{14E214F2-311D-B391-14EA-21924B174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230">
              <a:extLst>
                <a:ext uri="{FF2B5EF4-FFF2-40B4-BE49-F238E27FC236}">
                  <a16:creationId xmlns:a16="http://schemas.microsoft.com/office/drawing/2014/main" id="{B761DF12-44CF-896A-93D7-CBB4FD2B0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231">
              <a:extLst>
                <a:ext uri="{FF2B5EF4-FFF2-40B4-BE49-F238E27FC236}">
                  <a16:creationId xmlns:a16="http://schemas.microsoft.com/office/drawing/2014/main" id="{1A90C3A7-18E7-8D29-D0D9-E2DD84B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232">
              <a:extLst>
                <a:ext uri="{FF2B5EF4-FFF2-40B4-BE49-F238E27FC236}">
                  <a16:creationId xmlns:a16="http://schemas.microsoft.com/office/drawing/2014/main" id="{B78F7881-F6DB-2B30-30FC-8C3F33C0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233">
              <a:extLst>
                <a:ext uri="{FF2B5EF4-FFF2-40B4-BE49-F238E27FC236}">
                  <a16:creationId xmlns:a16="http://schemas.microsoft.com/office/drawing/2014/main" id="{23882635-AFB5-7B15-EF95-42858430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234">
              <a:extLst>
                <a:ext uri="{FF2B5EF4-FFF2-40B4-BE49-F238E27FC236}">
                  <a16:creationId xmlns:a16="http://schemas.microsoft.com/office/drawing/2014/main" id="{22978F6C-DE5C-3106-9996-03816B1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235">
              <a:extLst>
                <a:ext uri="{FF2B5EF4-FFF2-40B4-BE49-F238E27FC236}">
                  <a16:creationId xmlns:a16="http://schemas.microsoft.com/office/drawing/2014/main" id="{79856130-6C9C-61DC-4BCF-46079DFAE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236">
              <a:extLst>
                <a:ext uri="{FF2B5EF4-FFF2-40B4-BE49-F238E27FC236}">
                  <a16:creationId xmlns:a16="http://schemas.microsoft.com/office/drawing/2014/main" id="{FFA6C82F-2D21-B07A-86AF-2FAA5825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237">
              <a:extLst>
                <a:ext uri="{FF2B5EF4-FFF2-40B4-BE49-F238E27FC236}">
                  <a16:creationId xmlns:a16="http://schemas.microsoft.com/office/drawing/2014/main" id="{8E81BC07-7218-F977-C85F-680599913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238">
              <a:extLst>
                <a:ext uri="{FF2B5EF4-FFF2-40B4-BE49-F238E27FC236}">
                  <a16:creationId xmlns:a16="http://schemas.microsoft.com/office/drawing/2014/main" id="{3C28E462-852B-D028-4A28-44E8FF7C7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239">
              <a:extLst>
                <a:ext uri="{FF2B5EF4-FFF2-40B4-BE49-F238E27FC236}">
                  <a16:creationId xmlns:a16="http://schemas.microsoft.com/office/drawing/2014/main" id="{2DA8639F-BF11-5750-1676-CA24301E8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240">
              <a:extLst>
                <a:ext uri="{FF2B5EF4-FFF2-40B4-BE49-F238E27FC236}">
                  <a16:creationId xmlns:a16="http://schemas.microsoft.com/office/drawing/2014/main" id="{3E4B458D-E2B3-D99D-B7BB-970F1506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241">
              <a:extLst>
                <a:ext uri="{FF2B5EF4-FFF2-40B4-BE49-F238E27FC236}">
                  <a16:creationId xmlns:a16="http://schemas.microsoft.com/office/drawing/2014/main" id="{5C1C972C-AFE0-C768-3963-1DE343A6B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242">
              <a:extLst>
                <a:ext uri="{FF2B5EF4-FFF2-40B4-BE49-F238E27FC236}">
                  <a16:creationId xmlns:a16="http://schemas.microsoft.com/office/drawing/2014/main" id="{E1CE9407-87E0-D90E-9F3F-E56540A8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243">
              <a:extLst>
                <a:ext uri="{FF2B5EF4-FFF2-40B4-BE49-F238E27FC236}">
                  <a16:creationId xmlns:a16="http://schemas.microsoft.com/office/drawing/2014/main" id="{7DF7B1A9-14E4-F229-7024-F1BD2F10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244">
              <a:extLst>
                <a:ext uri="{FF2B5EF4-FFF2-40B4-BE49-F238E27FC236}">
                  <a16:creationId xmlns:a16="http://schemas.microsoft.com/office/drawing/2014/main" id="{FB0FD59C-84AE-B82A-8B33-ACF670137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245">
              <a:extLst>
                <a:ext uri="{FF2B5EF4-FFF2-40B4-BE49-F238E27FC236}">
                  <a16:creationId xmlns:a16="http://schemas.microsoft.com/office/drawing/2014/main" id="{9E43E208-933C-29CC-B440-0E154336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246">
              <a:extLst>
                <a:ext uri="{FF2B5EF4-FFF2-40B4-BE49-F238E27FC236}">
                  <a16:creationId xmlns:a16="http://schemas.microsoft.com/office/drawing/2014/main" id="{D68B8D32-28F0-0343-A6D0-008028DF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247">
              <a:extLst>
                <a:ext uri="{FF2B5EF4-FFF2-40B4-BE49-F238E27FC236}">
                  <a16:creationId xmlns:a16="http://schemas.microsoft.com/office/drawing/2014/main" id="{4A1CF74C-5841-E3AC-0ACF-F32657C2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248">
              <a:extLst>
                <a:ext uri="{FF2B5EF4-FFF2-40B4-BE49-F238E27FC236}">
                  <a16:creationId xmlns:a16="http://schemas.microsoft.com/office/drawing/2014/main" id="{1C22D64C-F219-1021-9075-644D9FA8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249">
              <a:extLst>
                <a:ext uri="{FF2B5EF4-FFF2-40B4-BE49-F238E27FC236}">
                  <a16:creationId xmlns:a16="http://schemas.microsoft.com/office/drawing/2014/main" id="{11B33AA7-F242-9709-05EA-28CE66EBB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250">
              <a:extLst>
                <a:ext uri="{FF2B5EF4-FFF2-40B4-BE49-F238E27FC236}">
                  <a16:creationId xmlns:a16="http://schemas.microsoft.com/office/drawing/2014/main" id="{4B6FA270-3EC9-383E-26AA-B98B8C01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251">
              <a:extLst>
                <a:ext uri="{FF2B5EF4-FFF2-40B4-BE49-F238E27FC236}">
                  <a16:creationId xmlns:a16="http://schemas.microsoft.com/office/drawing/2014/main" id="{5CB1075B-BEE8-21F3-775F-F2B84BA2A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252">
              <a:extLst>
                <a:ext uri="{FF2B5EF4-FFF2-40B4-BE49-F238E27FC236}">
                  <a16:creationId xmlns:a16="http://schemas.microsoft.com/office/drawing/2014/main" id="{1EA3A915-B514-EA54-BB05-55F6EE87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253">
              <a:extLst>
                <a:ext uri="{FF2B5EF4-FFF2-40B4-BE49-F238E27FC236}">
                  <a16:creationId xmlns:a16="http://schemas.microsoft.com/office/drawing/2014/main" id="{E415C441-0D3C-2353-7AE7-9D555F7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254">
              <a:extLst>
                <a:ext uri="{FF2B5EF4-FFF2-40B4-BE49-F238E27FC236}">
                  <a16:creationId xmlns:a16="http://schemas.microsoft.com/office/drawing/2014/main" id="{3060B4E4-C0EE-ECEB-0FAF-3D5E9517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255">
              <a:extLst>
                <a:ext uri="{FF2B5EF4-FFF2-40B4-BE49-F238E27FC236}">
                  <a16:creationId xmlns:a16="http://schemas.microsoft.com/office/drawing/2014/main" id="{BF82468A-1266-0F01-EE02-AB1A143D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256">
              <a:extLst>
                <a:ext uri="{FF2B5EF4-FFF2-40B4-BE49-F238E27FC236}">
                  <a16:creationId xmlns:a16="http://schemas.microsoft.com/office/drawing/2014/main" id="{828C1FFC-1223-4F95-1522-A007E007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257">
              <a:extLst>
                <a:ext uri="{FF2B5EF4-FFF2-40B4-BE49-F238E27FC236}">
                  <a16:creationId xmlns:a16="http://schemas.microsoft.com/office/drawing/2014/main" id="{E8B40119-4AB0-2060-02E1-F06FC898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58">
              <a:extLst>
                <a:ext uri="{FF2B5EF4-FFF2-40B4-BE49-F238E27FC236}">
                  <a16:creationId xmlns:a16="http://schemas.microsoft.com/office/drawing/2014/main" id="{27D70FBA-50B6-5EF5-61A5-2EF656337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259">
              <a:extLst>
                <a:ext uri="{FF2B5EF4-FFF2-40B4-BE49-F238E27FC236}">
                  <a16:creationId xmlns:a16="http://schemas.microsoft.com/office/drawing/2014/main" id="{42CCEDAC-2BB6-D894-1018-5A8CF012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260">
              <a:extLst>
                <a:ext uri="{FF2B5EF4-FFF2-40B4-BE49-F238E27FC236}">
                  <a16:creationId xmlns:a16="http://schemas.microsoft.com/office/drawing/2014/main" id="{8473D48B-0006-EF98-0859-1598C668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261">
              <a:extLst>
                <a:ext uri="{FF2B5EF4-FFF2-40B4-BE49-F238E27FC236}">
                  <a16:creationId xmlns:a16="http://schemas.microsoft.com/office/drawing/2014/main" id="{B0259D45-1560-3F08-BFB0-A2724BF73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262">
              <a:extLst>
                <a:ext uri="{FF2B5EF4-FFF2-40B4-BE49-F238E27FC236}">
                  <a16:creationId xmlns:a16="http://schemas.microsoft.com/office/drawing/2014/main" id="{BF6A3269-4D74-D767-3D29-7D092FC7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263">
              <a:extLst>
                <a:ext uri="{FF2B5EF4-FFF2-40B4-BE49-F238E27FC236}">
                  <a16:creationId xmlns:a16="http://schemas.microsoft.com/office/drawing/2014/main" id="{D68C1876-BDEB-CF5D-C2CF-C4E052DA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264">
              <a:extLst>
                <a:ext uri="{FF2B5EF4-FFF2-40B4-BE49-F238E27FC236}">
                  <a16:creationId xmlns:a16="http://schemas.microsoft.com/office/drawing/2014/main" id="{DA63B08B-41AE-B039-E0BA-A0138DE7C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265">
              <a:extLst>
                <a:ext uri="{FF2B5EF4-FFF2-40B4-BE49-F238E27FC236}">
                  <a16:creationId xmlns:a16="http://schemas.microsoft.com/office/drawing/2014/main" id="{F3F8F0DC-5245-0664-B7BD-C56F451A5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266">
              <a:extLst>
                <a:ext uri="{FF2B5EF4-FFF2-40B4-BE49-F238E27FC236}">
                  <a16:creationId xmlns:a16="http://schemas.microsoft.com/office/drawing/2014/main" id="{797C7E57-CA22-2691-73A4-83B06B9B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267">
              <a:extLst>
                <a:ext uri="{FF2B5EF4-FFF2-40B4-BE49-F238E27FC236}">
                  <a16:creationId xmlns:a16="http://schemas.microsoft.com/office/drawing/2014/main" id="{F4024B3B-7332-B5E6-967B-571ED76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268">
              <a:extLst>
                <a:ext uri="{FF2B5EF4-FFF2-40B4-BE49-F238E27FC236}">
                  <a16:creationId xmlns:a16="http://schemas.microsoft.com/office/drawing/2014/main" id="{8092469F-E446-A3C9-1EED-A5CCD168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269">
              <a:extLst>
                <a:ext uri="{FF2B5EF4-FFF2-40B4-BE49-F238E27FC236}">
                  <a16:creationId xmlns:a16="http://schemas.microsoft.com/office/drawing/2014/main" id="{3434E940-CFD6-E1CD-3E23-F82FD389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270">
              <a:extLst>
                <a:ext uri="{FF2B5EF4-FFF2-40B4-BE49-F238E27FC236}">
                  <a16:creationId xmlns:a16="http://schemas.microsoft.com/office/drawing/2014/main" id="{024C382B-8659-D7A2-2E5E-5D921CD6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271">
              <a:extLst>
                <a:ext uri="{FF2B5EF4-FFF2-40B4-BE49-F238E27FC236}">
                  <a16:creationId xmlns:a16="http://schemas.microsoft.com/office/drawing/2014/main" id="{A8BAE95F-6653-417E-E19E-EA893CC7F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272">
              <a:extLst>
                <a:ext uri="{FF2B5EF4-FFF2-40B4-BE49-F238E27FC236}">
                  <a16:creationId xmlns:a16="http://schemas.microsoft.com/office/drawing/2014/main" id="{686E1603-5FAB-30A0-2E33-647D35BDE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273">
              <a:extLst>
                <a:ext uri="{FF2B5EF4-FFF2-40B4-BE49-F238E27FC236}">
                  <a16:creationId xmlns:a16="http://schemas.microsoft.com/office/drawing/2014/main" id="{0D8FECCC-675F-979A-6D5C-2D1B93AEE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274">
              <a:extLst>
                <a:ext uri="{FF2B5EF4-FFF2-40B4-BE49-F238E27FC236}">
                  <a16:creationId xmlns:a16="http://schemas.microsoft.com/office/drawing/2014/main" id="{989A4175-44EC-34C2-E468-A53790D5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275">
              <a:extLst>
                <a:ext uri="{FF2B5EF4-FFF2-40B4-BE49-F238E27FC236}">
                  <a16:creationId xmlns:a16="http://schemas.microsoft.com/office/drawing/2014/main" id="{C8D7824F-EA77-30F4-9889-A360E74B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276">
              <a:extLst>
                <a:ext uri="{FF2B5EF4-FFF2-40B4-BE49-F238E27FC236}">
                  <a16:creationId xmlns:a16="http://schemas.microsoft.com/office/drawing/2014/main" id="{AD4A8B53-0F38-F4B6-2D78-7AD719971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277">
              <a:extLst>
                <a:ext uri="{FF2B5EF4-FFF2-40B4-BE49-F238E27FC236}">
                  <a16:creationId xmlns:a16="http://schemas.microsoft.com/office/drawing/2014/main" id="{29E1BA67-1A3F-0C69-0ED1-48253C95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278">
              <a:extLst>
                <a:ext uri="{FF2B5EF4-FFF2-40B4-BE49-F238E27FC236}">
                  <a16:creationId xmlns:a16="http://schemas.microsoft.com/office/drawing/2014/main" id="{9C9B73BA-EBBD-BF9A-0DDE-20D83F5E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279">
              <a:extLst>
                <a:ext uri="{FF2B5EF4-FFF2-40B4-BE49-F238E27FC236}">
                  <a16:creationId xmlns:a16="http://schemas.microsoft.com/office/drawing/2014/main" id="{972B5A83-16B1-0B1F-1226-020D957D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280">
              <a:extLst>
                <a:ext uri="{FF2B5EF4-FFF2-40B4-BE49-F238E27FC236}">
                  <a16:creationId xmlns:a16="http://schemas.microsoft.com/office/drawing/2014/main" id="{26F0CA7E-B5E0-3BBE-0339-B3B245B62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281">
              <a:extLst>
                <a:ext uri="{FF2B5EF4-FFF2-40B4-BE49-F238E27FC236}">
                  <a16:creationId xmlns:a16="http://schemas.microsoft.com/office/drawing/2014/main" id="{A036C618-3383-4688-6990-409846BD7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282">
              <a:extLst>
                <a:ext uri="{FF2B5EF4-FFF2-40B4-BE49-F238E27FC236}">
                  <a16:creationId xmlns:a16="http://schemas.microsoft.com/office/drawing/2014/main" id="{8658470B-7421-FFC3-6E2E-77CFDAD52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283">
              <a:extLst>
                <a:ext uri="{FF2B5EF4-FFF2-40B4-BE49-F238E27FC236}">
                  <a16:creationId xmlns:a16="http://schemas.microsoft.com/office/drawing/2014/main" id="{32C7432D-A916-30F8-4026-34FF960F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284">
              <a:extLst>
                <a:ext uri="{FF2B5EF4-FFF2-40B4-BE49-F238E27FC236}">
                  <a16:creationId xmlns:a16="http://schemas.microsoft.com/office/drawing/2014/main" id="{CC79FD95-A3DE-AFAD-FDF1-FB41EA84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285">
              <a:extLst>
                <a:ext uri="{FF2B5EF4-FFF2-40B4-BE49-F238E27FC236}">
                  <a16:creationId xmlns:a16="http://schemas.microsoft.com/office/drawing/2014/main" id="{AF4A2B3A-8F41-2282-36E2-91019BBE0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286">
              <a:extLst>
                <a:ext uri="{FF2B5EF4-FFF2-40B4-BE49-F238E27FC236}">
                  <a16:creationId xmlns:a16="http://schemas.microsoft.com/office/drawing/2014/main" id="{6DB01CBD-6881-B013-7330-B67EFB01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287">
              <a:extLst>
                <a:ext uri="{FF2B5EF4-FFF2-40B4-BE49-F238E27FC236}">
                  <a16:creationId xmlns:a16="http://schemas.microsoft.com/office/drawing/2014/main" id="{FCDF7B96-7BFA-86EB-E1FD-B5AA5E107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288">
              <a:extLst>
                <a:ext uri="{FF2B5EF4-FFF2-40B4-BE49-F238E27FC236}">
                  <a16:creationId xmlns:a16="http://schemas.microsoft.com/office/drawing/2014/main" id="{EBC1D7E4-5249-D571-3C6B-6F7B1979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289">
              <a:extLst>
                <a:ext uri="{FF2B5EF4-FFF2-40B4-BE49-F238E27FC236}">
                  <a16:creationId xmlns:a16="http://schemas.microsoft.com/office/drawing/2014/main" id="{7833E2AC-4E19-EA54-C688-0E2B1C8A5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290">
              <a:extLst>
                <a:ext uri="{FF2B5EF4-FFF2-40B4-BE49-F238E27FC236}">
                  <a16:creationId xmlns:a16="http://schemas.microsoft.com/office/drawing/2014/main" id="{5FED5DED-DB39-84E2-B32E-587DB001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291">
              <a:extLst>
                <a:ext uri="{FF2B5EF4-FFF2-40B4-BE49-F238E27FC236}">
                  <a16:creationId xmlns:a16="http://schemas.microsoft.com/office/drawing/2014/main" id="{5CD45A80-D00F-BB54-128D-9E65ABD3D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292">
              <a:extLst>
                <a:ext uri="{FF2B5EF4-FFF2-40B4-BE49-F238E27FC236}">
                  <a16:creationId xmlns:a16="http://schemas.microsoft.com/office/drawing/2014/main" id="{8DD7EF7C-781E-C749-69D6-0DC62079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293">
              <a:extLst>
                <a:ext uri="{FF2B5EF4-FFF2-40B4-BE49-F238E27FC236}">
                  <a16:creationId xmlns:a16="http://schemas.microsoft.com/office/drawing/2014/main" id="{CADB280F-935A-547D-0A19-1F785D448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294">
              <a:extLst>
                <a:ext uri="{FF2B5EF4-FFF2-40B4-BE49-F238E27FC236}">
                  <a16:creationId xmlns:a16="http://schemas.microsoft.com/office/drawing/2014/main" id="{B563673E-F79C-5411-8792-C5C31EF55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295">
              <a:extLst>
                <a:ext uri="{FF2B5EF4-FFF2-40B4-BE49-F238E27FC236}">
                  <a16:creationId xmlns:a16="http://schemas.microsoft.com/office/drawing/2014/main" id="{6BF0D665-0EAB-A283-314D-E380DF88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296">
              <a:extLst>
                <a:ext uri="{FF2B5EF4-FFF2-40B4-BE49-F238E27FC236}">
                  <a16:creationId xmlns:a16="http://schemas.microsoft.com/office/drawing/2014/main" id="{928367E9-0781-1BCD-84BB-2E88264FD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297">
              <a:extLst>
                <a:ext uri="{FF2B5EF4-FFF2-40B4-BE49-F238E27FC236}">
                  <a16:creationId xmlns:a16="http://schemas.microsoft.com/office/drawing/2014/main" id="{BD0B16D0-6C84-61F7-48FD-CA6A87EF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298">
              <a:extLst>
                <a:ext uri="{FF2B5EF4-FFF2-40B4-BE49-F238E27FC236}">
                  <a16:creationId xmlns:a16="http://schemas.microsoft.com/office/drawing/2014/main" id="{3F2F7855-1CF1-D4FB-E1F5-69256A0B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299">
              <a:extLst>
                <a:ext uri="{FF2B5EF4-FFF2-40B4-BE49-F238E27FC236}">
                  <a16:creationId xmlns:a16="http://schemas.microsoft.com/office/drawing/2014/main" id="{740CAD59-9CA1-317B-486E-40C7AA297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300">
              <a:extLst>
                <a:ext uri="{FF2B5EF4-FFF2-40B4-BE49-F238E27FC236}">
                  <a16:creationId xmlns:a16="http://schemas.microsoft.com/office/drawing/2014/main" id="{CAD7BBFD-75E4-2B9A-B1DE-1CB1F14E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301">
              <a:extLst>
                <a:ext uri="{FF2B5EF4-FFF2-40B4-BE49-F238E27FC236}">
                  <a16:creationId xmlns:a16="http://schemas.microsoft.com/office/drawing/2014/main" id="{1D7552CC-DFEA-2BD9-753B-9C9FEF362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302">
              <a:extLst>
                <a:ext uri="{FF2B5EF4-FFF2-40B4-BE49-F238E27FC236}">
                  <a16:creationId xmlns:a16="http://schemas.microsoft.com/office/drawing/2014/main" id="{1757E7C0-AA88-D1DC-7192-FA85A0E23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303">
              <a:extLst>
                <a:ext uri="{FF2B5EF4-FFF2-40B4-BE49-F238E27FC236}">
                  <a16:creationId xmlns:a16="http://schemas.microsoft.com/office/drawing/2014/main" id="{65803A26-32FC-0141-F923-5FE25374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304">
              <a:extLst>
                <a:ext uri="{FF2B5EF4-FFF2-40B4-BE49-F238E27FC236}">
                  <a16:creationId xmlns:a16="http://schemas.microsoft.com/office/drawing/2014/main" id="{C90ED888-680E-9E72-E667-2B841CF2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305">
              <a:extLst>
                <a:ext uri="{FF2B5EF4-FFF2-40B4-BE49-F238E27FC236}">
                  <a16:creationId xmlns:a16="http://schemas.microsoft.com/office/drawing/2014/main" id="{C5DC78C2-9F2E-2539-FFA3-2F0747269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306">
              <a:extLst>
                <a:ext uri="{FF2B5EF4-FFF2-40B4-BE49-F238E27FC236}">
                  <a16:creationId xmlns:a16="http://schemas.microsoft.com/office/drawing/2014/main" id="{FF89C56D-3956-F44F-4C69-C543E746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307">
              <a:extLst>
                <a:ext uri="{FF2B5EF4-FFF2-40B4-BE49-F238E27FC236}">
                  <a16:creationId xmlns:a16="http://schemas.microsoft.com/office/drawing/2014/main" id="{059DD050-0365-0298-0BCD-58DE5656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308">
              <a:extLst>
                <a:ext uri="{FF2B5EF4-FFF2-40B4-BE49-F238E27FC236}">
                  <a16:creationId xmlns:a16="http://schemas.microsoft.com/office/drawing/2014/main" id="{62E568B5-3845-F7E8-E1C0-84F52D289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309">
              <a:extLst>
                <a:ext uri="{FF2B5EF4-FFF2-40B4-BE49-F238E27FC236}">
                  <a16:creationId xmlns:a16="http://schemas.microsoft.com/office/drawing/2014/main" id="{D7C0D6FE-8E6D-5BC5-E521-F3CF5A1A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310">
              <a:extLst>
                <a:ext uri="{FF2B5EF4-FFF2-40B4-BE49-F238E27FC236}">
                  <a16:creationId xmlns:a16="http://schemas.microsoft.com/office/drawing/2014/main" id="{EFDA3431-D049-9257-3D35-B1A2B216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311">
              <a:extLst>
                <a:ext uri="{FF2B5EF4-FFF2-40B4-BE49-F238E27FC236}">
                  <a16:creationId xmlns:a16="http://schemas.microsoft.com/office/drawing/2014/main" id="{C027A354-59B1-728E-B555-5896AB8F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312">
              <a:extLst>
                <a:ext uri="{FF2B5EF4-FFF2-40B4-BE49-F238E27FC236}">
                  <a16:creationId xmlns:a16="http://schemas.microsoft.com/office/drawing/2014/main" id="{9E35F342-54B4-61EC-99DE-0DDA40D0B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313">
              <a:extLst>
                <a:ext uri="{FF2B5EF4-FFF2-40B4-BE49-F238E27FC236}">
                  <a16:creationId xmlns:a16="http://schemas.microsoft.com/office/drawing/2014/main" id="{E8495126-8548-AF80-C92C-4468889B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314">
              <a:extLst>
                <a:ext uri="{FF2B5EF4-FFF2-40B4-BE49-F238E27FC236}">
                  <a16:creationId xmlns:a16="http://schemas.microsoft.com/office/drawing/2014/main" id="{76234B92-0677-5CDA-0936-A2642049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315">
              <a:extLst>
                <a:ext uri="{FF2B5EF4-FFF2-40B4-BE49-F238E27FC236}">
                  <a16:creationId xmlns:a16="http://schemas.microsoft.com/office/drawing/2014/main" id="{337CF899-B575-CC68-7CDB-8F008225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316">
              <a:extLst>
                <a:ext uri="{FF2B5EF4-FFF2-40B4-BE49-F238E27FC236}">
                  <a16:creationId xmlns:a16="http://schemas.microsoft.com/office/drawing/2014/main" id="{A786144D-DDE7-1FB2-55C8-CCEB0F56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317">
              <a:extLst>
                <a:ext uri="{FF2B5EF4-FFF2-40B4-BE49-F238E27FC236}">
                  <a16:creationId xmlns:a16="http://schemas.microsoft.com/office/drawing/2014/main" id="{576AB28E-3DA0-A91D-2888-9233AD504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318">
              <a:extLst>
                <a:ext uri="{FF2B5EF4-FFF2-40B4-BE49-F238E27FC236}">
                  <a16:creationId xmlns:a16="http://schemas.microsoft.com/office/drawing/2014/main" id="{27B22CF4-4851-CF07-4221-A8F5EB6F2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319">
              <a:extLst>
                <a:ext uri="{FF2B5EF4-FFF2-40B4-BE49-F238E27FC236}">
                  <a16:creationId xmlns:a16="http://schemas.microsoft.com/office/drawing/2014/main" id="{042EB308-9E61-5777-A814-DF962CCE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320">
              <a:extLst>
                <a:ext uri="{FF2B5EF4-FFF2-40B4-BE49-F238E27FC236}">
                  <a16:creationId xmlns:a16="http://schemas.microsoft.com/office/drawing/2014/main" id="{84F6F1B9-C167-1F2B-6D6B-9E0726AD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321">
              <a:extLst>
                <a:ext uri="{FF2B5EF4-FFF2-40B4-BE49-F238E27FC236}">
                  <a16:creationId xmlns:a16="http://schemas.microsoft.com/office/drawing/2014/main" id="{EBB361DD-ED19-98E5-E299-BDE9C2EF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322">
              <a:extLst>
                <a:ext uri="{FF2B5EF4-FFF2-40B4-BE49-F238E27FC236}">
                  <a16:creationId xmlns:a16="http://schemas.microsoft.com/office/drawing/2014/main" id="{DABDEB65-D701-DCC2-D8D8-91643D2B7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323">
              <a:extLst>
                <a:ext uri="{FF2B5EF4-FFF2-40B4-BE49-F238E27FC236}">
                  <a16:creationId xmlns:a16="http://schemas.microsoft.com/office/drawing/2014/main" id="{95637696-0EE9-2426-AE73-F57441E4D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324">
              <a:extLst>
                <a:ext uri="{FF2B5EF4-FFF2-40B4-BE49-F238E27FC236}">
                  <a16:creationId xmlns:a16="http://schemas.microsoft.com/office/drawing/2014/main" id="{90A753A9-753C-9D98-0218-A830DFA7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325">
              <a:extLst>
                <a:ext uri="{FF2B5EF4-FFF2-40B4-BE49-F238E27FC236}">
                  <a16:creationId xmlns:a16="http://schemas.microsoft.com/office/drawing/2014/main" id="{BA7A1A71-F390-B838-85D2-0AAF98F2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326">
              <a:extLst>
                <a:ext uri="{FF2B5EF4-FFF2-40B4-BE49-F238E27FC236}">
                  <a16:creationId xmlns:a16="http://schemas.microsoft.com/office/drawing/2014/main" id="{5AEC016B-8B25-163F-61D9-A016444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327">
              <a:extLst>
                <a:ext uri="{FF2B5EF4-FFF2-40B4-BE49-F238E27FC236}">
                  <a16:creationId xmlns:a16="http://schemas.microsoft.com/office/drawing/2014/main" id="{CD1417A7-A714-10E9-9161-27756E9A5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328">
              <a:extLst>
                <a:ext uri="{FF2B5EF4-FFF2-40B4-BE49-F238E27FC236}">
                  <a16:creationId xmlns:a16="http://schemas.microsoft.com/office/drawing/2014/main" id="{E5F49E8C-343B-1FFD-B25A-3F19CC9A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329">
              <a:extLst>
                <a:ext uri="{FF2B5EF4-FFF2-40B4-BE49-F238E27FC236}">
                  <a16:creationId xmlns:a16="http://schemas.microsoft.com/office/drawing/2014/main" id="{6C70ECCA-20CA-FDC2-E2C0-444EBE68C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330">
              <a:extLst>
                <a:ext uri="{FF2B5EF4-FFF2-40B4-BE49-F238E27FC236}">
                  <a16:creationId xmlns:a16="http://schemas.microsoft.com/office/drawing/2014/main" id="{B292FC14-32E4-0582-4306-0FE6EF27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331">
              <a:extLst>
                <a:ext uri="{FF2B5EF4-FFF2-40B4-BE49-F238E27FC236}">
                  <a16:creationId xmlns:a16="http://schemas.microsoft.com/office/drawing/2014/main" id="{B11EB18E-56DD-7296-9909-232E21E57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332">
              <a:extLst>
                <a:ext uri="{FF2B5EF4-FFF2-40B4-BE49-F238E27FC236}">
                  <a16:creationId xmlns:a16="http://schemas.microsoft.com/office/drawing/2014/main" id="{495A2352-734E-65A0-7D64-5E2F2BE2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333">
              <a:extLst>
                <a:ext uri="{FF2B5EF4-FFF2-40B4-BE49-F238E27FC236}">
                  <a16:creationId xmlns:a16="http://schemas.microsoft.com/office/drawing/2014/main" id="{EDAD2643-A386-B076-8F23-2563FB79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334">
              <a:extLst>
                <a:ext uri="{FF2B5EF4-FFF2-40B4-BE49-F238E27FC236}">
                  <a16:creationId xmlns:a16="http://schemas.microsoft.com/office/drawing/2014/main" id="{BBD214D6-F275-C797-2A21-A5A1B9C3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335">
              <a:extLst>
                <a:ext uri="{FF2B5EF4-FFF2-40B4-BE49-F238E27FC236}">
                  <a16:creationId xmlns:a16="http://schemas.microsoft.com/office/drawing/2014/main" id="{4F335801-6C6E-E732-DF2F-62047815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336">
              <a:extLst>
                <a:ext uri="{FF2B5EF4-FFF2-40B4-BE49-F238E27FC236}">
                  <a16:creationId xmlns:a16="http://schemas.microsoft.com/office/drawing/2014/main" id="{58D4030E-7B67-75D7-5FC5-21CC1BAB6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337">
              <a:extLst>
                <a:ext uri="{FF2B5EF4-FFF2-40B4-BE49-F238E27FC236}">
                  <a16:creationId xmlns:a16="http://schemas.microsoft.com/office/drawing/2014/main" id="{7FD531D6-2F6D-1FA6-6E6C-7DD616874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338">
              <a:extLst>
                <a:ext uri="{FF2B5EF4-FFF2-40B4-BE49-F238E27FC236}">
                  <a16:creationId xmlns:a16="http://schemas.microsoft.com/office/drawing/2014/main" id="{7D6F5D3C-43DA-2424-0F47-DE1C7A9C0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339">
              <a:extLst>
                <a:ext uri="{FF2B5EF4-FFF2-40B4-BE49-F238E27FC236}">
                  <a16:creationId xmlns:a16="http://schemas.microsoft.com/office/drawing/2014/main" id="{1C986610-2740-2C04-65A8-EA442CA66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340">
              <a:extLst>
                <a:ext uri="{FF2B5EF4-FFF2-40B4-BE49-F238E27FC236}">
                  <a16:creationId xmlns:a16="http://schemas.microsoft.com/office/drawing/2014/main" id="{506694EB-05AA-7BF5-075A-ED89B09E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341">
              <a:extLst>
                <a:ext uri="{FF2B5EF4-FFF2-40B4-BE49-F238E27FC236}">
                  <a16:creationId xmlns:a16="http://schemas.microsoft.com/office/drawing/2014/main" id="{D02547B1-A167-8C8A-5AFF-86B7910DB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342">
              <a:extLst>
                <a:ext uri="{FF2B5EF4-FFF2-40B4-BE49-F238E27FC236}">
                  <a16:creationId xmlns:a16="http://schemas.microsoft.com/office/drawing/2014/main" id="{A4180D98-2E9B-E2F8-A0BC-4C751F25F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343">
              <a:extLst>
                <a:ext uri="{FF2B5EF4-FFF2-40B4-BE49-F238E27FC236}">
                  <a16:creationId xmlns:a16="http://schemas.microsoft.com/office/drawing/2014/main" id="{C9A97F18-CF38-65BC-E8F9-CA59C10C2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344">
              <a:extLst>
                <a:ext uri="{FF2B5EF4-FFF2-40B4-BE49-F238E27FC236}">
                  <a16:creationId xmlns:a16="http://schemas.microsoft.com/office/drawing/2014/main" id="{E69469C5-50C5-33F4-3325-E5F185B7A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345">
              <a:extLst>
                <a:ext uri="{FF2B5EF4-FFF2-40B4-BE49-F238E27FC236}">
                  <a16:creationId xmlns:a16="http://schemas.microsoft.com/office/drawing/2014/main" id="{67321E67-E0A2-5E35-41FE-8F273B40D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346">
              <a:extLst>
                <a:ext uri="{FF2B5EF4-FFF2-40B4-BE49-F238E27FC236}">
                  <a16:creationId xmlns:a16="http://schemas.microsoft.com/office/drawing/2014/main" id="{F2AF9F4A-C41F-904F-EC24-D970446F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347">
              <a:extLst>
                <a:ext uri="{FF2B5EF4-FFF2-40B4-BE49-F238E27FC236}">
                  <a16:creationId xmlns:a16="http://schemas.microsoft.com/office/drawing/2014/main" id="{4EA2CCE5-970F-3B58-65A5-8FADC2B2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348">
              <a:extLst>
                <a:ext uri="{FF2B5EF4-FFF2-40B4-BE49-F238E27FC236}">
                  <a16:creationId xmlns:a16="http://schemas.microsoft.com/office/drawing/2014/main" id="{BC918469-0799-F176-BC6B-8D1B2ECB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349">
              <a:extLst>
                <a:ext uri="{FF2B5EF4-FFF2-40B4-BE49-F238E27FC236}">
                  <a16:creationId xmlns:a16="http://schemas.microsoft.com/office/drawing/2014/main" id="{023A4566-6F3F-101A-5FB5-7FD0CA02D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350">
              <a:extLst>
                <a:ext uri="{FF2B5EF4-FFF2-40B4-BE49-F238E27FC236}">
                  <a16:creationId xmlns:a16="http://schemas.microsoft.com/office/drawing/2014/main" id="{42E6C2B6-A64F-3ADB-D8BC-B28EC6677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351">
              <a:extLst>
                <a:ext uri="{FF2B5EF4-FFF2-40B4-BE49-F238E27FC236}">
                  <a16:creationId xmlns:a16="http://schemas.microsoft.com/office/drawing/2014/main" id="{5B68B797-BFFF-C20F-BC79-C3548A50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352">
              <a:extLst>
                <a:ext uri="{FF2B5EF4-FFF2-40B4-BE49-F238E27FC236}">
                  <a16:creationId xmlns:a16="http://schemas.microsoft.com/office/drawing/2014/main" id="{B72B1EA1-7B10-8548-74CF-FFB5D3324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353">
              <a:extLst>
                <a:ext uri="{FF2B5EF4-FFF2-40B4-BE49-F238E27FC236}">
                  <a16:creationId xmlns:a16="http://schemas.microsoft.com/office/drawing/2014/main" id="{EE46C72A-A4E0-5D57-450E-07E00FE3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354">
              <a:extLst>
                <a:ext uri="{FF2B5EF4-FFF2-40B4-BE49-F238E27FC236}">
                  <a16:creationId xmlns:a16="http://schemas.microsoft.com/office/drawing/2014/main" id="{FA738DCB-C564-5BAA-591C-639A891C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355">
              <a:extLst>
                <a:ext uri="{FF2B5EF4-FFF2-40B4-BE49-F238E27FC236}">
                  <a16:creationId xmlns:a16="http://schemas.microsoft.com/office/drawing/2014/main" id="{9CD1CB99-C856-5D4E-DD91-596028AB0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356">
              <a:extLst>
                <a:ext uri="{FF2B5EF4-FFF2-40B4-BE49-F238E27FC236}">
                  <a16:creationId xmlns:a16="http://schemas.microsoft.com/office/drawing/2014/main" id="{16A65DC1-CA83-8E88-5157-28107069F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357">
              <a:extLst>
                <a:ext uri="{FF2B5EF4-FFF2-40B4-BE49-F238E27FC236}">
                  <a16:creationId xmlns:a16="http://schemas.microsoft.com/office/drawing/2014/main" id="{955DB8E3-DC12-7E3E-33CA-81EC68721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358">
              <a:extLst>
                <a:ext uri="{FF2B5EF4-FFF2-40B4-BE49-F238E27FC236}">
                  <a16:creationId xmlns:a16="http://schemas.microsoft.com/office/drawing/2014/main" id="{0321F737-AE5B-6CE2-0ED9-075CCE7A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359">
              <a:extLst>
                <a:ext uri="{FF2B5EF4-FFF2-40B4-BE49-F238E27FC236}">
                  <a16:creationId xmlns:a16="http://schemas.microsoft.com/office/drawing/2014/main" id="{60D9104F-A0FF-DA26-87DA-C00ECE329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360">
              <a:extLst>
                <a:ext uri="{FF2B5EF4-FFF2-40B4-BE49-F238E27FC236}">
                  <a16:creationId xmlns:a16="http://schemas.microsoft.com/office/drawing/2014/main" id="{ED00F2B2-BD01-5AAE-6432-10E16F38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361">
              <a:extLst>
                <a:ext uri="{FF2B5EF4-FFF2-40B4-BE49-F238E27FC236}">
                  <a16:creationId xmlns:a16="http://schemas.microsoft.com/office/drawing/2014/main" id="{8571EDBB-529B-5E1B-E76B-DEA02577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362">
              <a:extLst>
                <a:ext uri="{FF2B5EF4-FFF2-40B4-BE49-F238E27FC236}">
                  <a16:creationId xmlns:a16="http://schemas.microsoft.com/office/drawing/2014/main" id="{B6A422C9-871B-E3C1-25B7-1455D25F1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363">
              <a:extLst>
                <a:ext uri="{FF2B5EF4-FFF2-40B4-BE49-F238E27FC236}">
                  <a16:creationId xmlns:a16="http://schemas.microsoft.com/office/drawing/2014/main" id="{503BC063-FB63-0765-CE87-2DA54ED4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364">
              <a:extLst>
                <a:ext uri="{FF2B5EF4-FFF2-40B4-BE49-F238E27FC236}">
                  <a16:creationId xmlns:a16="http://schemas.microsoft.com/office/drawing/2014/main" id="{89860072-6EA0-ADAB-54EE-94757AFA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365">
              <a:extLst>
                <a:ext uri="{FF2B5EF4-FFF2-40B4-BE49-F238E27FC236}">
                  <a16:creationId xmlns:a16="http://schemas.microsoft.com/office/drawing/2014/main" id="{C80E58E9-5E7F-2B1A-A509-9A9B1483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366">
              <a:extLst>
                <a:ext uri="{FF2B5EF4-FFF2-40B4-BE49-F238E27FC236}">
                  <a16:creationId xmlns:a16="http://schemas.microsoft.com/office/drawing/2014/main" id="{E4CF572A-67F9-9433-8B90-01316E031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367">
              <a:extLst>
                <a:ext uri="{FF2B5EF4-FFF2-40B4-BE49-F238E27FC236}">
                  <a16:creationId xmlns:a16="http://schemas.microsoft.com/office/drawing/2014/main" id="{A56A1D50-2D63-84B2-82BD-BF133005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368">
              <a:extLst>
                <a:ext uri="{FF2B5EF4-FFF2-40B4-BE49-F238E27FC236}">
                  <a16:creationId xmlns:a16="http://schemas.microsoft.com/office/drawing/2014/main" id="{3C77C125-0B3A-9CAE-70A5-C63E49C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369">
              <a:extLst>
                <a:ext uri="{FF2B5EF4-FFF2-40B4-BE49-F238E27FC236}">
                  <a16:creationId xmlns:a16="http://schemas.microsoft.com/office/drawing/2014/main" id="{DCE6237E-5D1C-16DD-9602-139EE868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370">
              <a:extLst>
                <a:ext uri="{FF2B5EF4-FFF2-40B4-BE49-F238E27FC236}">
                  <a16:creationId xmlns:a16="http://schemas.microsoft.com/office/drawing/2014/main" id="{D4EB38E5-C6F6-3D92-29B3-3C31873F4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371">
              <a:extLst>
                <a:ext uri="{FF2B5EF4-FFF2-40B4-BE49-F238E27FC236}">
                  <a16:creationId xmlns:a16="http://schemas.microsoft.com/office/drawing/2014/main" id="{F82DFDF8-CD15-2F5C-9DF4-9D4F885B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372">
              <a:extLst>
                <a:ext uri="{FF2B5EF4-FFF2-40B4-BE49-F238E27FC236}">
                  <a16:creationId xmlns:a16="http://schemas.microsoft.com/office/drawing/2014/main" id="{DD2FBC93-927C-7DCC-77E1-59F45AB4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373">
              <a:extLst>
                <a:ext uri="{FF2B5EF4-FFF2-40B4-BE49-F238E27FC236}">
                  <a16:creationId xmlns:a16="http://schemas.microsoft.com/office/drawing/2014/main" id="{4D9D211C-4F40-C9DA-65CB-589405E6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374">
              <a:extLst>
                <a:ext uri="{FF2B5EF4-FFF2-40B4-BE49-F238E27FC236}">
                  <a16:creationId xmlns:a16="http://schemas.microsoft.com/office/drawing/2014/main" id="{2676496F-4912-1974-58B5-CC56A3141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375">
              <a:extLst>
                <a:ext uri="{FF2B5EF4-FFF2-40B4-BE49-F238E27FC236}">
                  <a16:creationId xmlns:a16="http://schemas.microsoft.com/office/drawing/2014/main" id="{B9E6E325-D305-959E-A52D-88C5CF612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376">
              <a:extLst>
                <a:ext uri="{FF2B5EF4-FFF2-40B4-BE49-F238E27FC236}">
                  <a16:creationId xmlns:a16="http://schemas.microsoft.com/office/drawing/2014/main" id="{5ADE1806-E5EE-5274-DD5F-BFA6E695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377">
              <a:extLst>
                <a:ext uri="{FF2B5EF4-FFF2-40B4-BE49-F238E27FC236}">
                  <a16:creationId xmlns:a16="http://schemas.microsoft.com/office/drawing/2014/main" id="{267AFD68-3039-837B-ACB6-41779E9C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378">
              <a:extLst>
                <a:ext uri="{FF2B5EF4-FFF2-40B4-BE49-F238E27FC236}">
                  <a16:creationId xmlns:a16="http://schemas.microsoft.com/office/drawing/2014/main" id="{DF5AAFD7-EDCE-A070-7E79-3777B5FB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379">
              <a:extLst>
                <a:ext uri="{FF2B5EF4-FFF2-40B4-BE49-F238E27FC236}">
                  <a16:creationId xmlns:a16="http://schemas.microsoft.com/office/drawing/2014/main" id="{A199F332-7EA6-DAA7-D6DB-96BF8747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380">
              <a:extLst>
                <a:ext uri="{FF2B5EF4-FFF2-40B4-BE49-F238E27FC236}">
                  <a16:creationId xmlns:a16="http://schemas.microsoft.com/office/drawing/2014/main" id="{5D93E95D-0048-23B4-57EC-6399DA74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381">
              <a:extLst>
                <a:ext uri="{FF2B5EF4-FFF2-40B4-BE49-F238E27FC236}">
                  <a16:creationId xmlns:a16="http://schemas.microsoft.com/office/drawing/2014/main" id="{C195BB6F-E36D-F70D-5753-44E7D318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382">
              <a:extLst>
                <a:ext uri="{FF2B5EF4-FFF2-40B4-BE49-F238E27FC236}">
                  <a16:creationId xmlns:a16="http://schemas.microsoft.com/office/drawing/2014/main" id="{E11F8616-053C-3688-B47D-47ABD0BB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383">
              <a:extLst>
                <a:ext uri="{FF2B5EF4-FFF2-40B4-BE49-F238E27FC236}">
                  <a16:creationId xmlns:a16="http://schemas.microsoft.com/office/drawing/2014/main" id="{25B02E64-3915-934C-CA6F-97F84279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384">
              <a:extLst>
                <a:ext uri="{FF2B5EF4-FFF2-40B4-BE49-F238E27FC236}">
                  <a16:creationId xmlns:a16="http://schemas.microsoft.com/office/drawing/2014/main" id="{99DC9048-8C57-1C24-8789-F87337B76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385">
              <a:extLst>
                <a:ext uri="{FF2B5EF4-FFF2-40B4-BE49-F238E27FC236}">
                  <a16:creationId xmlns:a16="http://schemas.microsoft.com/office/drawing/2014/main" id="{95BEFB4D-27E1-E30F-2CA0-4FA39F416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386">
              <a:extLst>
                <a:ext uri="{FF2B5EF4-FFF2-40B4-BE49-F238E27FC236}">
                  <a16:creationId xmlns:a16="http://schemas.microsoft.com/office/drawing/2014/main" id="{07BE9032-1AA3-5267-8FEE-C6AD89ED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387">
              <a:extLst>
                <a:ext uri="{FF2B5EF4-FFF2-40B4-BE49-F238E27FC236}">
                  <a16:creationId xmlns:a16="http://schemas.microsoft.com/office/drawing/2014/main" id="{0D38CA4C-E156-858F-CE55-B191605FF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388">
              <a:extLst>
                <a:ext uri="{FF2B5EF4-FFF2-40B4-BE49-F238E27FC236}">
                  <a16:creationId xmlns:a16="http://schemas.microsoft.com/office/drawing/2014/main" id="{72BAEC79-66AD-C934-6CE9-1009E1DF1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389">
              <a:extLst>
                <a:ext uri="{FF2B5EF4-FFF2-40B4-BE49-F238E27FC236}">
                  <a16:creationId xmlns:a16="http://schemas.microsoft.com/office/drawing/2014/main" id="{24FE2EFB-0A12-DECD-ABFA-EDE3C52A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390">
              <a:extLst>
                <a:ext uri="{FF2B5EF4-FFF2-40B4-BE49-F238E27FC236}">
                  <a16:creationId xmlns:a16="http://schemas.microsoft.com/office/drawing/2014/main" id="{5A7C0D75-25F7-D2CA-5E84-7D05C93FD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391">
              <a:extLst>
                <a:ext uri="{FF2B5EF4-FFF2-40B4-BE49-F238E27FC236}">
                  <a16:creationId xmlns:a16="http://schemas.microsoft.com/office/drawing/2014/main" id="{AA6598B7-F69D-7D46-CB43-5AD46F94F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392">
              <a:extLst>
                <a:ext uri="{FF2B5EF4-FFF2-40B4-BE49-F238E27FC236}">
                  <a16:creationId xmlns:a16="http://schemas.microsoft.com/office/drawing/2014/main" id="{61F7ABAC-6D64-AE87-AC04-B9CAEA56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393">
              <a:extLst>
                <a:ext uri="{FF2B5EF4-FFF2-40B4-BE49-F238E27FC236}">
                  <a16:creationId xmlns:a16="http://schemas.microsoft.com/office/drawing/2014/main" id="{9473841D-C8E9-0A57-DD95-15750A41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394">
              <a:extLst>
                <a:ext uri="{FF2B5EF4-FFF2-40B4-BE49-F238E27FC236}">
                  <a16:creationId xmlns:a16="http://schemas.microsoft.com/office/drawing/2014/main" id="{380B1B95-41FA-2A2D-870D-578F9C5B6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395">
              <a:extLst>
                <a:ext uri="{FF2B5EF4-FFF2-40B4-BE49-F238E27FC236}">
                  <a16:creationId xmlns:a16="http://schemas.microsoft.com/office/drawing/2014/main" id="{8E2D107C-DFCE-C2AC-0884-264B13CA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396">
              <a:extLst>
                <a:ext uri="{FF2B5EF4-FFF2-40B4-BE49-F238E27FC236}">
                  <a16:creationId xmlns:a16="http://schemas.microsoft.com/office/drawing/2014/main" id="{93591DDB-A719-E307-9A4A-213EA1BBE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Rectangle 397">
              <a:extLst>
                <a:ext uri="{FF2B5EF4-FFF2-40B4-BE49-F238E27FC236}">
                  <a16:creationId xmlns:a16="http://schemas.microsoft.com/office/drawing/2014/main" id="{7987B612-5045-C7EA-2661-3B007C388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398">
              <a:extLst>
                <a:ext uri="{FF2B5EF4-FFF2-40B4-BE49-F238E27FC236}">
                  <a16:creationId xmlns:a16="http://schemas.microsoft.com/office/drawing/2014/main" id="{891FDE8B-4395-4D6F-920C-4A35DD262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399">
              <a:extLst>
                <a:ext uri="{FF2B5EF4-FFF2-40B4-BE49-F238E27FC236}">
                  <a16:creationId xmlns:a16="http://schemas.microsoft.com/office/drawing/2014/main" id="{02E2D3DF-5D58-4D23-7A95-ABDE7410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400">
              <a:extLst>
                <a:ext uri="{FF2B5EF4-FFF2-40B4-BE49-F238E27FC236}">
                  <a16:creationId xmlns:a16="http://schemas.microsoft.com/office/drawing/2014/main" id="{F387DE00-AA96-B548-F2AC-44E66001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401">
              <a:extLst>
                <a:ext uri="{FF2B5EF4-FFF2-40B4-BE49-F238E27FC236}">
                  <a16:creationId xmlns:a16="http://schemas.microsoft.com/office/drawing/2014/main" id="{2D3223F3-5F1F-925D-DFF3-78E84EE2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402">
              <a:extLst>
                <a:ext uri="{FF2B5EF4-FFF2-40B4-BE49-F238E27FC236}">
                  <a16:creationId xmlns:a16="http://schemas.microsoft.com/office/drawing/2014/main" id="{B97FBAD4-E93B-C108-1C3A-2154CBD3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403">
              <a:extLst>
                <a:ext uri="{FF2B5EF4-FFF2-40B4-BE49-F238E27FC236}">
                  <a16:creationId xmlns:a16="http://schemas.microsoft.com/office/drawing/2014/main" id="{F85A5FB6-70E6-1D42-9080-771CC73F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404">
              <a:extLst>
                <a:ext uri="{FF2B5EF4-FFF2-40B4-BE49-F238E27FC236}">
                  <a16:creationId xmlns:a16="http://schemas.microsoft.com/office/drawing/2014/main" id="{84CBFCDA-0D89-6EA1-A2A5-84B70C7D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405">
              <a:extLst>
                <a:ext uri="{FF2B5EF4-FFF2-40B4-BE49-F238E27FC236}">
                  <a16:creationId xmlns:a16="http://schemas.microsoft.com/office/drawing/2014/main" id="{7DA6A029-CFC1-CEA1-330B-CC5BF27AA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407">
              <a:extLst>
                <a:ext uri="{FF2B5EF4-FFF2-40B4-BE49-F238E27FC236}">
                  <a16:creationId xmlns:a16="http://schemas.microsoft.com/office/drawing/2014/main" id="{C8D5AF72-6366-4FBF-32F8-EDADE78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408">
              <a:extLst>
                <a:ext uri="{FF2B5EF4-FFF2-40B4-BE49-F238E27FC236}">
                  <a16:creationId xmlns:a16="http://schemas.microsoft.com/office/drawing/2014/main" id="{A67467F0-8B78-4183-1624-8FF5CD99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409">
              <a:extLst>
                <a:ext uri="{FF2B5EF4-FFF2-40B4-BE49-F238E27FC236}">
                  <a16:creationId xmlns:a16="http://schemas.microsoft.com/office/drawing/2014/main" id="{B48D5674-D9B3-3E36-F035-A4D12880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410">
              <a:extLst>
                <a:ext uri="{FF2B5EF4-FFF2-40B4-BE49-F238E27FC236}">
                  <a16:creationId xmlns:a16="http://schemas.microsoft.com/office/drawing/2014/main" id="{96016F52-2EE8-1435-0A49-09D16C25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411">
              <a:extLst>
                <a:ext uri="{FF2B5EF4-FFF2-40B4-BE49-F238E27FC236}">
                  <a16:creationId xmlns:a16="http://schemas.microsoft.com/office/drawing/2014/main" id="{1EA1FE11-138A-A589-5321-C8C62B6C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412">
              <a:extLst>
                <a:ext uri="{FF2B5EF4-FFF2-40B4-BE49-F238E27FC236}">
                  <a16:creationId xmlns:a16="http://schemas.microsoft.com/office/drawing/2014/main" id="{EFE1F6C6-7A2F-0C31-DF81-6C6FC46B5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413">
              <a:extLst>
                <a:ext uri="{FF2B5EF4-FFF2-40B4-BE49-F238E27FC236}">
                  <a16:creationId xmlns:a16="http://schemas.microsoft.com/office/drawing/2014/main" id="{F6E27076-B10A-36B2-108B-C7F4D35A2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414">
              <a:extLst>
                <a:ext uri="{FF2B5EF4-FFF2-40B4-BE49-F238E27FC236}">
                  <a16:creationId xmlns:a16="http://schemas.microsoft.com/office/drawing/2014/main" id="{2E7221FE-C0FF-04AA-5858-E50042E6B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415">
              <a:extLst>
                <a:ext uri="{FF2B5EF4-FFF2-40B4-BE49-F238E27FC236}">
                  <a16:creationId xmlns:a16="http://schemas.microsoft.com/office/drawing/2014/main" id="{247A582A-0840-7984-F294-EF2A51DC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416">
              <a:extLst>
                <a:ext uri="{FF2B5EF4-FFF2-40B4-BE49-F238E27FC236}">
                  <a16:creationId xmlns:a16="http://schemas.microsoft.com/office/drawing/2014/main" id="{2C32F24C-920C-5A80-7739-E569335C5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417">
              <a:extLst>
                <a:ext uri="{FF2B5EF4-FFF2-40B4-BE49-F238E27FC236}">
                  <a16:creationId xmlns:a16="http://schemas.microsoft.com/office/drawing/2014/main" id="{5ED2670E-B5A5-DD44-0A1F-806FBC8C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418">
              <a:extLst>
                <a:ext uri="{FF2B5EF4-FFF2-40B4-BE49-F238E27FC236}">
                  <a16:creationId xmlns:a16="http://schemas.microsoft.com/office/drawing/2014/main" id="{085FDF6E-D68E-64DE-D2FC-24B448DDE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419">
              <a:extLst>
                <a:ext uri="{FF2B5EF4-FFF2-40B4-BE49-F238E27FC236}">
                  <a16:creationId xmlns:a16="http://schemas.microsoft.com/office/drawing/2014/main" id="{FC47C238-9768-7573-483A-F6ABCF8E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420">
              <a:extLst>
                <a:ext uri="{FF2B5EF4-FFF2-40B4-BE49-F238E27FC236}">
                  <a16:creationId xmlns:a16="http://schemas.microsoft.com/office/drawing/2014/main" id="{6ABC6BB3-DED7-9BCA-7E8D-0167A250B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421">
              <a:extLst>
                <a:ext uri="{FF2B5EF4-FFF2-40B4-BE49-F238E27FC236}">
                  <a16:creationId xmlns:a16="http://schemas.microsoft.com/office/drawing/2014/main" id="{0F9DDB6A-D106-BCB4-9F6D-12587069B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422">
              <a:extLst>
                <a:ext uri="{FF2B5EF4-FFF2-40B4-BE49-F238E27FC236}">
                  <a16:creationId xmlns:a16="http://schemas.microsoft.com/office/drawing/2014/main" id="{03E575F6-5835-9714-357B-FF24CFF0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423">
              <a:extLst>
                <a:ext uri="{FF2B5EF4-FFF2-40B4-BE49-F238E27FC236}">
                  <a16:creationId xmlns:a16="http://schemas.microsoft.com/office/drawing/2014/main" id="{5942E880-BBD9-4612-53B5-785A36C1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424">
              <a:extLst>
                <a:ext uri="{FF2B5EF4-FFF2-40B4-BE49-F238E27FC236}">
                  <a16:creationId xmlns:a16="http://schemas.microsoft.com/office/drawing/2014/main" id="{AD1ABDA3-A55C-3B07-D1CD-B225009B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425">
              <a:extLst>
                <a:ext uri="{FF2B5EF4-FFF2-40B4-BE49-F238E27FC236}">
                  <a16:creationId xmlns:a16="http://schemas.microsoft.com/office/drawing/2014/main" id="{8A71DF63-D1CC-22B3-F2B1-81533DFF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426">
              <a:extLst>
                <a:ext uri="{FF2B5EF4-FFF2-40B4-BE49-F238E27FC236}">
                  <a16:creationId xmlns:a16="http://schemas.microsoft.com/office/drawing/2014/main" id="{F64CDD2D-3CD7-170D-53B5-AC38D7907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427">
              <a:extLst>
                <a:ext uri="{FF2B5EF4-FFF2-40B4-BE49-F238E27FC236}">
                  <a16:creationId xmlns:a16="http://schemas.microsoft.com/office/drawing/2014/main" id="{4E0CAE6C-4E18-69E1-9220-C4257F00D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428">
              <a:extLst>
                <a:ext uri="{FF2B5EF4-FFF2-40B4-BE49-F238E27FC236}">
                  <a16:creationId xmlns:a16="http://schemas.microsoft.com/office/drawing/2014/main" id="{9F945878-2F89-0AD7-E5ED-DD5085EB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429">
              <a:extLst>
                <a:ext uri="{FF2B5EF4-FFF2-40B4-BE49-F238E27FC236}">
                  <a16:creationId xmlns:a16="http://schemas.microsoft.com/office/drawing/2014/main" id="{5044C3C1-0BD4-F699-0E93-345AF7103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430">
              <a:extLst>
                <a:ext uri="{FF2B5EF4-FFF2-40B4-BE49-F238E27FC236}">
                  <a16:creationId xmlns:a16="http://schemas.microsoft.com/office/drawing/2014/main" id="{2E3F3FDE-5E75-77F4-0984-773412A4A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431">
              <a:extLst>
                <a:ext uri="{FF2B5EF4-FFF2-40B4-BE49-F238E27FC236}">
                  <a16:creationId xmlns:a16="http://schemas.microsoft.com/office/drawing/2014/main" id="{066753B3-E427-487C-2F4B-390526AF6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Rectangle 432">
              <a:extLst>
                <a:ext uri="{FF2B5EF4-FFF2-40B4-BE49-F238E27FC236}">
                  <a16:creationId xmlns:a16="http://schemas.microsoft.com/office/drawing/2014/main" id="{49547414-9C5C-55D2-CEE6-E670744F4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433">
              <a:extLst>
                <a:ext uri="{FF2B5EF4-FFF2-40B4-BE49-F238E27FC236}">
                  <a16:creationId xmlns:a16="http://schemas.microsoft.com/office/drawing/2014/main" id="{71C1F12A-FC57-24F0-FDE4-509DB441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434">
              <a:extLst>
                <a:ext uri="{FF2B5EF4-FFF2-40B4-BE49-F238E27FC236}">
                  <a16:creationId xmlns:a16="http://schemas.microsoft.com/office/drawing/2014/main" id="{65B6A2C2-2416-FEF1-4DA9-C86769F6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435">
              <a:extLst>
                <a:ext uri="{FF2B5EF4-FFF2-40B4-BE49-F238E27FC236}">
                  <a16:creationId xmlns:a16="http://schemas.microsoft.com/office/drawing/2014/main" id="{25C4A9BA-8E9B-9D4F-670D-AE780343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436">
              <a:extLst>
                <a:ext uri="{FF2B5EF4-FFF2-40B4-BE49-F238E27FC236}">
                  <a16:creationId xmlns:a16="http://schemas.microsoft.com/office/drawing/2014/main" id="{45AE0096-729D-0D8B-EDAA-E1699974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437">
              <a:extLst>
                <a:ext uri="{FF2B5EF4-FFF2-40B4-BE49-F238E27FC236}">
                  <a16:creationId xmlns:a16="http://schemas.microsoft.com/office/drawing/2014/main" id="{D320304F-8A5B-D427-DD96-F1DDC12B6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438">
              <a:extLst>
                <a:ext uri="{FF2B5EF4-FFF2-40B4-BE49-F238E27FC236}">
                  <a16:creationId xmlns:a16="http://schemas.microsoft.com/office/drawing/2014/main" id="{82AA2DE0-62E7-03E8-0520-AC5009DC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439">
              <a:extLst>
                <a:ext uri="{FF2B5EF4-FFF2-40B4-BE49-F238E27FC236}">
                  <a16:creationId xmlns:a16="http://schemas.microsoft.com/office/drawing/2014/main" id="{9EC5F94F-2779-ADEC-A032-FFDEE7CC6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440">
              <a:extLst>
                <a:ext uri="{FF2B5EF4-FFF2-40B4-BE49-F238E27FC236}">
                  <a16:creationId xmlns:a16="http://schemas.microsoft.com/office/drawing/2014/main" id="{0D718B6F-350E-BA30-B043-A13A4F22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441">
              <a:extLst>
                <a:ext uri="{FF2B5EF4-FFF2-40B4-BE49-F238E27FC236}">
                  <a16:creationId xmlns:a16="http://schemas.microsoft.com/office/drawing/2014/main" id="{B5EA29A8-4CBA-0A4A-B7B5-102B6C09B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442">
              <a:extLst>
                <a:ext uri="{FF2B5EF4-FFF2-40B4-BE49-F238E27FC236}">
                  <a16:creationId xmlns:a16="http://schemas.microsoft.com/office/drawing/2014/main" id="{FD17E471-5398-35A0-61C5-D96B35AD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443">
              <a:extLst>
                <a:ext uri="{FF2B5EF4-FFF2-40B4-BE49-F238E27FC236}">
                  <a16:creationId xmlns:a16="http://schemas.microsoft.com/office/drawing/2014/main" id="{F0C66934-B934-3AA9-5ED6-A24627B2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444">
              <a:extLst>
                <a:ext uri="{FF2B5EF4-FFF2-40B4-BE49-F238E27FC236}">
                  <a16:creationId xmlns:a16="http://schemas.microsoft.com/office/drawing/2014/main" id="{9C046B01-7F86-9B8C-F9E5-8A7A531C7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445">
              <a:extLst>
                <a:ext uri="{FF2B5EF4-FFF2-40B4-BE49-F238E27FC236}">
                  <a16:creationId xmlns:a16="http://schemas.microsoft.com/office/drawing/2014/main" id="{1DD9D896-1891-6E48-A36C-A9AA974AF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446">
              <a:extLst>
                <a:ext uri="{FF2B5EF4-FFF2-40B4-BE49-F238E27FC236}">
                  <a16:creationId xmlns:a16="http://schemas.microsoft.com/office/drawing/2014/main" id="{E0FCF02E-FD9E-CCD7-FD20-213935FAB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447">
              <a:extLst>
                <a:ext uri="{FF2B5EF4-FFF2-40B4-BE49-F238E27FC236}">
                  <a16:creationId xmlns:a16="http://schemas.microsoft.com/office/drawing/2014/main" id="{6C6DFA98-5601-BBB6-5449-15A7C3CD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448">
              <a:extLst>
                <a:ext uri="{FF2B5EF4-FFF2-40B4-BE49-F238E27FC236}">
                  <a16:creationId xmlns:a16="http://schemas.microsoft.com/office/drawing/2014/main" id="{BACE6B5F-7809-4379-A231-395EEEF7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449">
              <a:extLst>
                <a:ext uri="{FF2B5EF4-FFF2-40B4-BE49-F238E27FC236}">
                  <a16:creationId xmlns:a16="http://schemas.microsoft.com/office/drawing/2014/main" id="{63933C56-91BC-FB7D-D3DC-44C84FC6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450">
              <a:extLst>
                <a:ext uri="{FF2B5EF4-FFF2-40B4-BE49-F238E27FC236}">
                  <a16:creationId xmlns:a16="http://schemas.microsoft.com/office/drawing/2014/main" id="{4745DBED-DBFF-20F7-5C75-8C2AF39A0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451">
              <a:extLst>
                <a:ext uri="{FF2B5EF4-FFF2-40B4-BE49-F238E27FC236}">
                  <a16:creationId xmlns:a16="http://schemas.microsoft.com/office/drawing/2014/main" id="{B9E7DB4C-7AC6-D2D6-A2BB-0BD91362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452">
              <a:extLst>
                <a:ext uri="{FF2B5EF4-FFF2-40B4-BE49-F238E27FC236}">
                  <a16:creationId xmlns:a16="http://schemas.microsoft.com/office/drawing/2014/main" id="{C7FE32AC-C912-D713-C54A-F0A3169BD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453">
              <a:extLst>
                <a:ext uri="{FF2B5EF4-FFF2-40B4-BE49-F238E27FC236}">
                  <a16:creationId xmlns:a16="http://schemas.microsoft.com/office/drawing/2014/main" id="{9CE2FDD8-F954-18C5-3483-4AF85513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454">
              <a:extLst>
                <a:ext uri="{FF2B5EF4-FFF2-40B4-BE49-F238E27FC236}">
                  <a16:creationId xmlns:a16="http://schemas.microsoft.com/office/drawing/2014/main" id="{D6FFA197-34F4-238A-1AD0-19DF01F3B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455">
              <a:extLst>
                <a:ext uri="{FF2B5EF4-FFF2-40B4-BE49-F238E27FC236}">
                  <a16:creationId xmlns:a16="http://schemas.microsoft.com/office/drawing/2014/main" id="{69466C4D-9172-1B46-C0EC-3AD73170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456">
              <a:extLst>
                <a:ext uri="{FF2B5EF4-FFF2-40B4-BE49-F238E27FC236}">
                  <a16:creationId xmlns:a16="http://schemas.microsoft.com/office/drawing/2014/main" id="{CB198BE7-4FBC-3A5C-8783-8AEBF87D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457">
              <a:extLst>
                <a:ext uri="{FF2B5EF4-FFF2-40B4-BE49-F238E27FC236}">
                  <a16:creationId xmlns:a16="http://schemas.microsoft.com/office/drawing/2014/main" id="{72A1DF50-3FB9-CDA0-F962-9E6367A3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458">
              <a:extLst>
                <a:ext uri="{FF2B5EF4-FFF2-40B4-BE49-F238E27FC236}">
                  <a16:creationId xmlns:a16="http://schemas.microsoft.com/office/drawing/2014/main" id="{96AD4D04-5056-42C6-136B-189C34AE6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459">
              <a:extLst>
                <a:ext uri="{FF2B5EF4-FFF2-40B4-BE49-F238E27FC236}">
                  <a16:creationId xmlns:a16="http://schemas.microsoft.com/office/drawing/2014/main" id="{B8A40E10-AC15-242A-0CF4-27010A20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460">
              <a:extLst>
                <a:ext uri="{FF2B5EF4-FFF2-40B4-BE49-F238E27FC236}">
                  <a16:creationId xmlns:a16="http://schemas.microsoft.com/office/drawing/2014/main" id="{FDDADEBF-CF4F-3B0E-E008-2C3435561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461">
              <a:extLst>
                <a:ext uri="{FF2B5EF4-FFF2-40B4-BE49-F238E27FC236}">
                  <a16:creationId xmlns:a16="http://schemas.microsoft.com/office/drawing/2014/main" id="{3DC6A7F1-F74E-80AC-08DC-D62D926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462">
              <a:extLst>
                <a:ext uri="{FF2B5EF4-FFF2-40B4-BE49-F238E27FC236}">
                  <a16:creationId xmlns:a16="http://schemas.microsoft.com/office/drawing/2014/main" id="{307A9CF1-0049-4B39-087E-52F96069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463">
              <a:extLst>
                <a:ext uri="{FF2B5EF4-FFF2-40B4-BE49-F238E27FC236}">
                  <a16:creationId xmlns:a16="http://schemas.microsoft.com/office/drawing/2014/main" id="{C5D80EBD-1A4E-E745-F127-65860133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464">
              <a:extLst>
                <a:ext uri="{FF2B5EF4-FFF2-40B4-BE49-F238E27FC236}">
                  <a16:creationId xmlns:a16="http://schemas.microsoft.com/office/drawing/2014/main" id="{5A39508D-4594-3FCB-92E2-FDFE59AD1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465">
              <a:extLst>
                <a:ext uri="{FF2B5EF4-FFF2-40B4-BE49-F238E27FC236}">
                  <a16:creationId xmlns:a16="http://schemas.microsoft.com/office/drawing/2014/main" id="{B3B65A30-CB0A-3D68-7703-D87E1EFF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466">
              <a:extLst>
                <a:ext uri="{FF2B5EF4-FFF2-40B4-BE49-F238E27FC236}">
                  <a16:creationId xmlns:a16="http://schemas.microsoft.com/office/drawing/2014/main" id="{85C6F6A6-3613-4FF7-89C6-08953EF4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467">
              <a:extLst>
                <a:ext uri="{FF2B5EF4-FFF2-40B4-BE49-F238E27FC236}">
                  <a16:creationId xmlns:a16="http://schemas.microsoft.com/office/drawing/2014/main" id="{A5240B47-CE43-A2D5-E215-1618174CD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468">
              <a:extLst>
                <a:ext uri="{FF2B5EF4-FFF2-40B4-BE49-F238E27FC236}">
                  <a16:creationId xmlns:a16="http://schemas.microsoft.com/office/drawing/2014/main" id="{74DC995B-6C62-2E90-2814-1CFE62088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469">
              <a:extLst>
                <a:ext uri="{FF2B5EF4-FFF2-40B4-BE49-F238E27FC236}">
                  <a16:creationId xmlns:a16="http://schemas.microsoft.com/office/drawing/2014/main" id="{AF434866-6FBC-6061-2D02-9AA37746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470">
              <a:extLst>
                <a:ext uri="{FF2B5EF4-FFF2-40B4-BE49-F238E27FC236}">
                  <a16:creationId xmlns:a16="http://schemas.microsoft.com/office/drawing/2014/main" id="{52B30276-F68B-955F-4827-B3252A67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471">
              <a:extLst>
                <a:ext uri="{FF2B5EF4-FFF2-40B4-BE49-F238E27FC236}">
                  <a16:creationId xmlns:a16="http://schemas.microsoft.com/office/drawing/2014/main" id="{7B222906-5C68-207F-CA09-CD19D43E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472">
              <a:extLst>
                <a:ext uri="{FF2B5EF4-FFF2-40B4-BE49-F238E27FC236}">
                  <a16:creationId xmlns:a16="http://schemas.microsoft.com/office/drawing/2014/main" id="{6C06415C-7F79-32C5-9151-B0F924F49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473">
              <a:extLst>
                <a:ext uri="{FF2B5EF4-FFF2-40B4-BE49-F238E27FC236}">
                  <a16:creationId xmlns:a16="http://schemas.microsoft.com/office/drawing/2014/main" id="{2E9001F5-CD20-F795-18E8-4713E74D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474">
              <a:extLst>
                <a:ext uri="{FF2B5EF4-FFF2-40B4-BE49-F238E27FC236}">
                  <a16:creationId xmlns:a16="http://schemas.microsoft.com/office/drawing/2014/main" id="{CDC32C46-231C-97AC-9FE7-CD03B34F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475">
              <a:extLst>
                <a:ext uri="{FF2B5EF4-FFF2-40B4-BE49-F238E27FC236}">
                  <a16:creationId xmlns:a16="http://schemas.microsoft.com/office/drawing/2014/main" id="{98A09DC6-AC01-3BBC-D18E-D1B981411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476">
              <a:extLst>
                <a:ext uri="{FF2B5EF4-FFF2-40B4-BE49-F238E27FC236}">
                  <a16:creationId xmlns:a16="http://schemas.microsoft.com/office/drawing/2014/main" id="{60C01FB4-37EC-A821-E888-37CBB32B9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477">
              <a:extLst>
                <a:ext uri="{FF2B5EF4-FFF2-40B4-BE49-F238E27FC236}">
                  <a16:creationId xmlns:a16="http://schemas.microsoft.com/office/drawing/2014/main" id="{7BA032AD-65D0-C4C5-A80E-00151037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478">
              <a:extLst>
                <a:ext uri="{FF2B5EF4-FFF2-40B4-BE49-F238E27FC236}">
                  <a16:creationId xmlns:a16="http://schemas.microsoft.com/office/drawing/2014/main" id="{7AF42341-7076-FB9C-2D67-EF2840150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479">
              <a:extLst>
                <a:ext uri="{FF2B5EF4-FFF2-40B4-BE49-F238E27FC236}">
                  <a16:creationId xmlns:a16="http://schemas.microsoft.com/office/drawing/2014/main" id="{B202D7AF-AC2D-E7E9-18F9-1BDE7969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480">
              <a:extLst>
                <a:ext uri="{FF2B5EF4-FFF2-40B4-BE49-F238E27FC236}">
                  <a16:creationId xmlns:a16="http://schemas.microsoft.com/office/drawing/2014/main" id="{9F340484-4E38-1AE8-9C58-A8807E34F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481">
              <a:extLst>
                <a:ext uri="{FF2B5EF4-FFF2-40B4-BE49-F238E27FC236}">
                  <a16:creationId xmlns:a16="http://schemas.microsoft.com/office/drawing/2014/main" id="{0F451849-DD7E-726A-EC65-A254F066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482">
              <a:extLst>
                <a:ext uri="{FF2B5EF4-FFF2-40B4-BE49-F238E27FC236}">
                  <a16:creationId xmlns:a16="http://schemas.microsoft.com/office/drawing/2014/main" id="{278AEACC-21F2-B67B-8998-6FFC7F7D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483">
              <a:extLst>
                <a:ext uri="{FF2B5EF4-FFF2-40B4-BE49-F238E27FC236}">
                  <a16:creationId xmlns:a16="http://schemas.microsoft.com/office/drawing/2014/main" id="{FDDF0455-5C83-93EC-A143-B0A02BAFC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484">
              <a:extLst>
                <a:ext uri="{FF2B5EF4-FFF2-40B4-BE49-F238E27FC236}">
                  <a16:creationId xmlns:a16="http://schemas.microsoft.com/office/drawing/2014/main" id="{A1A27E69-B828-289B-F57B-017956020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485">
              <a:extLst>
                <a:ext uri="{FF2B5EF4-FFF2-40B4-BE49-F238E27FC236}">
                  <a16:creationId xmlns:a16="http://schemas.microsoft.com/office/drawing/2014/main" id="{BC22DDBB-47D6-B936-291D-286579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486">
              <a:extLst>
                <a:ext uri="{FF2B5EF4-FFF2-40B4-BE49-F238E27FC236}">
                  <a16:creationId xmlns:a16="http://schemas.microsoft.com/office/drawing/2014/main" id="{6642E233-D42C-E171-3884-66986A2C6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487">
              <a:extLst>
                <a:ext uri="{FF2B5EF4-FFF2-40B4-BE49-F238E27FC236}">
                  <a16:creationId xmlns:a16="http://schemas.microsoft.com/office/drawing/2014/main" id="{C95BDD73-993A-F85E-EC97-67697D715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488">
              <a:extLst>
                <a:ext uri="{FF2B5EF4-FFF2-40B4-BE49-F238E27FC236}">
                  <a16:creationId xmlns:a16="http://schemas.microsoft.com/office/drawing/2014/main" id="{5D5A5F41-64AA-B77B-1FD5-772CC3E8C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489">
              <a:extLst>
                <a:ext uri="{FF2B5EF4-FFF2-40B4-BE49-F238E27FC236}">
                  <a16:creationId xmlns:a16="http://schemas.microsoft.com/office/drawing/2014/main" id="{9A6DE758-42D8-BF71-EF0D-E32D688F5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490">
              <a:extLst>
                <a:ext uri="{FF2B5EF4-FFF2-40B4-BE49-F238E27FC236}">
                  <a16:creationId xmlns:a16="http://schemas.microsoft.com/office/drawing/2014/main" id="{1D7EC3F6-05D3-E8C5-8E92-6ABC96BD1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491">
              <a:extLst>
                <a:ext uri="{FF2B5EF4-FFF2-40B4-BE49-F238E27FC236}">
                  <a16:creationId xmlns:a16="http://schemas.microsoft.com/office/drawing/2014/main" id="{80941614-04AE-9681-8A7D-5A79A17B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492">
              <a:extLst>
                <a:ext uri="{FF2B5EF4-FFF2-40B4-BE49-F238E27FC236}">
                  <a16:creationId xmlns:a16="http://schemas.microsoft.com/office/drawing/2014/main" id="{78C6E9F5-FBD7-37D0-A05D-5C8599F4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493">
              <a:extLst>
                <a:ext uri="{FF2B5EF4-FFF2-40B4-BE49-F238E27FC236}">
                  <a16:creationId xmlns:a16="http://schemas.microsoft.com/office/drawing/2014/main" id="{A46D6E15-294A-88D3-F4E5-37E31EFB1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494">
              <a:extLst>
                <a:ext uri="{FF2B5EF4-FFF2-40B4-BE49-F238E27FC236}">
                  <a16:creationId xmlns:a16="http://schemas.microsoft.com/office/drawing/2014/main" id="{5BB393B1-3241-744D-3E0F-274148D0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495">
              <a:extLst>
                <a:ext uri="{FF2B5EF4-FFF2-40B4-BE49-F238E27FC236}">
                  <a16:creationId xmlns:a16="http://schemas.microsoft.com/office/drawing/2014/main" id="{831E5669-536D-532B-7FFD-C71A9988E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496">
              <a:extLst>
                <a:ext uri="{FF2B5EF4-FFF2-40B4-BE49-F238E27FC236}">
                  <a16:creationId xmlns:a16="http://schemas.microsoft.com/office/drawing/2014/main" id="{02232CB8-B926-FCC8-CA81-07B3A97CE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497">
              <a:extLst>
                <a:ext uri="{FF2B5EF4-FFF2-40B4-BE49-F238E27FC236}">
                  <a16:creationId xmlns:a16="http://schemas.microsoft.com/office/drawing/2014/main" id="{2D75D66F-A684-E42D-10C7-4065949A3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498">
              <a:extLst>
                <a:ext uri="{FF2B5EF4-FFF2-40B4-BE49-F238E27FC236}">
                  <a16:creationId xmlns:a16="http://schemas.microsoft.com/office/drawing/2014/main" id="{508F21A3-63E5-C17C-39F6-F903D098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499">
              <a:extLst>
                <a:ext uri="{FF2B5EF4-FFF2-40B4-BE49-F238E27FC236}">
                  <a16:creationId xmlns:a16="http://schemas.microsoft.com/office/drawing/2014/main" id="{E83249AD-37C0-9A37-224B-40AACCE7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500">
              <a:extLst>
                <a:ext uri="{FF2B5EF4-FFF2-40B4-BE49-F238E27FC236}">
                  <a16:creationId xmlns:a16="http://schemas.microsoft.com/office/drawing/2014/main" id="{C101D883-FAA9-5DCA-666D-3C9E213B1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501">
              <a:extLst>
                <a:ext uri="{FF2B5EF4-FFF2-40B4-BE49-F238E27FC236}">
                  <a16:creationId xmlns:a16="http://schemas.microsoft.com/office/drawing/2014/main" id="{7A68BBF3-CD78-251A-C817-AB3C5421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502">
              <a:extLst>
                <a:ext uri="{FF2B5EF4-FFF2-40B4-BE49-F238E27FC236}">
                  <a16:creationId xmlns:a16="http://schemas.microsoft.com/office/drawing/2014/main" id="{93716848-9C2F-9233-A03D-A546C5AD0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503">
              <a:extLst>
                <a:ext uri="{FF2B5EF4-FFF2-40B4-BE49-F238E27FC236}">
                  <a16:creationId xmlns:a16="http://schemas.microsoft.com/office/drawing/2014/main" id="{79579763-2DC7-52A8-DFC0-C7BBD5DD5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504">
              <a:extLst>
                <a:ext uri="{FF2B5EF4-FFF2-40B4-BE49-F238E27FC236}">
                  <a16:creationId xmlns:a16="http://schemas.microsoft.com/office/drawing/2014/main" id="{34DE2051-46DE-C615-5855-AF7D09D4B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505">
              <a:extLst>
                <a:ext uri="{FF2B5EF4-FFF2-40B4-BE49-F238E27FC236}">
                  <a16:creationId xmlns:a16="http://schemas.microsoft.com/office/drawing/2014/main" id="{8AEF2FC4-F123-A7EB-E0FC-8AB715F6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506">
              <a:extLst>
                <a:ext uri="{FF2B5EF4-FFF2-40B4-BE49-F238E27FC236}">
                  <a16:creationId xmlns:a16="http://schemas.microsoft.com/office/drawing/2014/main" id="{2ACDEF82-5449-6647-F1C5-80FE495C3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507">
              <a:extLst>
                <a:ext uri="{FF2B5EF4-FFF2-40B4-BE49-F238E27FC236}">
                  <a16:creationId xmlns:a16="http://schemas.microsoft.com/office/drawing/2014/main" id="{9210FEC0-BEF2-46E9-72F6-F58A1CC6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508">
              <a:extLst>
                <a:ext uri="{FF2B5EF4-FFF2-40B4-BE49-F238E27FC236}">
                  <a16:creationId xmlns:a16="http://schemas.microsoft.com/office/drawing/2014/main" id="{80B4BC1C-26D5-8284-48D3-7BCAD0E1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509">
              <a:extLst>
                <a:ext uri="{FF2B5EF4-FFF2-40B4-BE49-F238E27FC236}">
                  <a16:creationId xmlns:a16="http://schemas.microsoft.com/office/drawing/2014/main" id="{86E009AE-A280-2AA8-A754-FCCCCA41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510">
              <a:extLst>
                <a:ext uri="{FF2B5EF4-FFF2-40B4-BE49-F238E27FC236}">
                  <a16:creationId xmlns:a16="http://schemas.microsoft.com/office/drawing/2014/main" id="{C2BAC2CC-630C-ECE1-5DFF-606C4072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511">
              <a:extLst>
                <a:ext uri="{FF2B5EF4-FFF2-40B4-BE49-F238E27FC236}">
                  <a16:creationId xmlns:a16="http://schemas.microsoft.com/office/drawing/2014/main" id="{9E7688D3-742F-DE73-D06C-03FC4FC8E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512">
              <a:extLst>
                <a:ext uri="{FF2B5EF4-FFF2-40B4-BE49-F238E27FC236}">
                  <a16:creationId xmlns:a16="http://schemas.microsoft.com/office/drawing/2014/main" id="{C0F24E9C-0A60-1151-FBFB-ECA31ED7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513">
              <a:extLst>
                <a:ext uri="{FF2B5EF4-FFF2-40B4-BE49-F238E27FC236}">
                  <a16:creationId xmlns:a16="http://schemas.microsoft.com/office/drawing/2014/main" id="{D515A2F7-BEE8-73FF-D73C-CCF20CE56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514">
              <a:extLst>
                <a:ext uri="{FF2B5EF4-FFF2-40B4-BE49-F238E27FC236}">
                  <a16:creationId xmlns:a16="http://schemas.microsoft.com/office/drawing/2014/main" id="{03500AB5-054C-707F-26A9-F0D17113E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515">
              <a:extLst>
                <a:ext uri="{FF2B5EF4-FFF2-40B4-BE49-F238E27FC236}">
                  <a16:creationId xmlns:a16="http://schemas.microsoft.com/office/drawing/2014/main" id="{EA61DD81-A271-0318-CE76-70993FC8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516">
              <a:extLst>
                <a:ext uri="{FF2B5EF4-FFF2-40B4-BE49-F238E27FC236}">
                  <a16:creationId xmlns:a16="http://schemas.microsoft.com/office/drawing/2014/main" id="{347DE54E-9788-80C3-178B-F37648189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517">
              <a:extLst>
                <a:ext uri="{FF2B5EF4-FFF2-40B4-BE49-F238E27FC236}">
                  <a16:creationId xmlns:a16="http://schemas.microsoft.com/office/drawing/2014/main" id="{D2C8D630-9309-89C0-F6E9-2AC2C4CC9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518">
              <a:extLst>
                <a:ext uri="{FF2B5EF4-FFF2-40B4-BE49-F238E27FC236}">
                  <a16:creationId xmlns:a16="http://schemas.microsoft.com/office/drawing/2014/main" id="{B5E4F569-F737-A12E-6C19-2B07CB85F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519">
              <a:extLst>
                <a:ext uri="{FF2B5EF4-FFF2-40B4-BE49-F238E27FC236}">
                  <a16:creationId xmlns:a16="http://schemas.microsoft.com/office/drawing/2014/main" id="{4B445673-AA4B-BDF9-B3F6-5097D37A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520">
              <a:extLst>
                <a:ext uri="{FF2B5EF4-FFF2-40B4-BE49-F238E27FC236}">
                  <a16:creationId xmlns:a16="http://schemas.microsoft.com/office/drawing/2014/main" id="{534B749F-8F5F-18CD-030D-FAAC766E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521">
              <a:extLst>
                <a:ext uri="{FF2B5EF4-FFF2-40B4-BE49-F238E27FC236}">
                  <a16:creationId xmlns:a16="http://schemas.microsoft.com/office/drawing/2014/main" id="{70FCB0BA-6C5B-AEA8-8142-DD942275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522">
              <a:extLst>
                <a:ext uri="{FF2B5EF4-FFF2-40B4-BE49-F238E27FC236}">
                  <a16:creationId xmlns:a16="http://schemas.microsoft.com/office/drawing/2014/main" id="{EE5AB148-CA04-373D-C827-1227238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Rectangle 523">
              <a:extLst>
                <a:ext uri="{FF2B5EF4-FFF2-40B4-BE49-F238E27FC236}">
                  <a16:creationId xmlns:a16="http://schemas.microsoft.com/office/drawing/2014/main" id="{F18FAA3B-FF4F-1579-8C8E-59224FAC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524">
              <a:extLst>
                <a:ext uri="{FF2B5EF4-FFF2-40B4-BE49-F238E27FC236}">
                  <a16:creationId xmlns:a16="http://schemas.microsoft.com/office/drawing/2014/main" id="{6FD76A54-220C-AD9A-BE5E-C14D7FA15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525">
              <a:extLst>
                <a:ext uri="{FF2B5EF4-FFF2-40B4-BE49-F238E27FC236}">
                  <a16:creationId xmlns:a16="http://schemas.microsoft.com/office/drawing/2014/main" id="{B33B6929-0DC4-C7EC-575E-FA805DBFE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526">
              <a:extLst>
                <a:ext uri="{FF2B5EF4-FFF2-40B4-BE49-F238E27FC236}">
                  <a16:creationId xmlns:a16="http://schemas.microsoft.com/office/drawing/2014/main" id="{3ACC8799-4038-BCF0-8561-227A1924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527">
              <a:extLst>
                <a:ext uri="{FF2B5EF4-FFF2-40B4-BE49-F238E27FC236}">
                  <a16:creationId xmlns:a16="http://schemas.microsoft.com/office/drawing/2014/main" id="{DDCB539D-E578-94FC-6654-05985C675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528">
              <a:extLst>
                <a:ext uri="{FF2B5EF4-FFF2-40B4-BE49-F238E27FC236}">
                  <a16:creationId xmlns:a16="http://schemas.microsoft.com/office/drawing/2014/main" id="{2042E9CC-812E-3482-0D3F-59945748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529">
              <a:extLst>
                <a:ext uri="{FF2B5EF4-FFF2-40B4-BE49-F238E27FC236}">
                  <a16:creationId xmlns:a16="http://schemas.microsoft.com/office/drawing/2014/main" id="{5EC0FDAF-4EE1-1A2B-9A5C-D1A15B78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530">
              <a:extLst>
                <a:ext uri="{FF2B5EF4-FFF2-40B4-BE49-F238E27FC236}">
                  <a16:creationId xmlns:a16="http://schemas.microsoft.com/office/drawing/2014/main" id="{44CA8789-8E20-CEAA-DAF3-F11B66323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531">
              <a:extLst>
                <a:ext uri="{FF2B5EF4-FFF2-40B4-BE49-F238E27FC236}">
                  <a16:creationId xmlns:a16="http://schemas.microsoft.com/office/drawing/2014/main" id="{55CD82F9-24CC-40CC-76D2-0336FFBD2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532">
              <a:extLst>
                <a:ext uri="{FF2B5EF4-FFF2-40B4-BE49-F238E27FC236}">
                  <a16:creationId xmlns:a16="http://schemas.microsoft.com/office/drawing/2014/main" id="{E8C4D7B7-7E78-AED2-83DC-85281ED9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533">
              <a:extLst>
                <a:ext uri="{FF2B5EF4-FFF2-40B4-BE49-F238E27FC236}">
                  <a16:creationId xmlns:a16="http://schemas.microsoft.com/office/drawing/2014/main" id="{11BC1E9F-DBDE-68B5-8AC6-9026C59A8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534">
              <a:extLst>
                <a:ext uri="{FF2B5EF4-FFF2-40B4-BE49-F238E27FC236}">
                  <a16:creationId xmlns:a16="http://schemas.microsoft.com/office/drawing/2014/main" id="{D59C5080-374C-ECB4-FB7B-40C5F4D8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535">
              <a:extLst>
                <a:ext uri="{FF2B5EF4-FFF2-40B4-BE49-F238E27FC236}">
                  <a16:creationId xmlns:a16="http://schemas.microsoft.com/office/drawing/2014/main" id="{B76F154A-694E-6DD1-BBFB-42E372B1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536">
              <a:extLst>
                <a:ext uri="{FF2B5EF4-FFF2-40B4-BE49-F238E27FC236}">
                  <a16:creationId xmlns:a16="http://schemas.microsoft.com/office/drawing/2014/main" id="{749437C7-A700-1A72-99A7-A0800812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537">
              <a:extLst>
                <a:ext uri="{FF2B5EF4-FFF2-40B4-BE49-F238E27FC236}">
                  <a16:creationId xmlns:a16="http://schemas.microsoft.com/office/drawing/2014/main" id="{B2B4E89F-7BAC-3803-3FCB-28DDE927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538">
              <a:extLst>
                <a:ext uri="{FF2B5EF4-FFF2-40B4-BE49-F238E27FC236}">
                  <a16:creationId xmlns:a16="http://schemas.microsoft.com/office/drawing/2014/main" id="{AB6A37A7-CF14-7841-ADB5-8F03CDD7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539">
              <a:extLst>
                <a:ext uri="{FF2B5EF4-FFF2-40B4-BE49-F238E27FC236}">
                  <a16:creationId xmlns:a16="http://schemas.microsoft.com/office/drawing/2014/main" id="{D9485C54-FDF8-28C4-A4C0-A7046F36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540">
              <a:extLst>
                <a:ext uri="{FF2B5EF4-FFF2-40B4-BE49-F238E27FC236}">
                  <a16:creationId xmlns:a16="http://schemas.microsoft.com/office/drawing/2014/main" id="{D17E622F-2FCC-131F-C834-9A0C8C9FB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Freeform 541">
              <a:extLst>
                <a:ext uri="{FF2B5EF4-FFF2-40B4-BE49-F238E27FC236}">
                  <a16:creationId xmlns:a16="http://schemas.microsoft.com/office/drawing/2014/main" id="{C73CBAEA-11CC-6703-D4A1-24FC76F1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542">
              <a:extLst>
                <a:ext uri="{FF2B5EF4-FFF2-40B4-BE49-F238E27FC236}">
                  <a16:creationId xmlns:a16="http://schemas.microsoft.com/office/drawing/2014/main" id="{A2B6DE02-AC26-419F-29BD-C4AD1FD5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543">
              <a:extLst>
                <a:ext uri="{FF2B5EF4-FFF2-40B4-BE49-F238E27FC236}">
                  <a16:creationId xmlns:a16="http://schemas.microsoft.com/office/drawing/2014/main" id="{CF5BCCD4-A8B4-97DD-1ABF-6955F1516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544">
              <a:extLst>
                <a:ext uri="{FF2B5EF4-FFF2-40B4-BE49-F238E27FC236}">
                  <a16:creationId xmlns:a16="http://schemas.microsoft.com/office/drawing/2014/main" id="{9B38258D-8CDD-C58A-F284-40B678D85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545">
              <a:extLst>
                <a:ext uri="{FF2B5EF4-FFF2-40B4-BE49-F238E27FC236}">
                  <a16:creationId xmlns:a16="http://schemas.microsoft.com/office/drawing/2014/main" id="{F2CC8D52-E365-287E-C4A2-BFE68B04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546">
              <a:extLst>
                <a:ext uri="{FF2B5EF4-FFF2-40B4-BE49-F238E27FC236}">
                  <a16:creationId xmlns:a16="http://schemas.microsoft.com/office/drawing/2014/main" id="{76E0C2A8-2B4E-C511-000B-AE17A3CB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547">
              <a:extLst>
                <a:ext uri="{FF2B5EF4-FFF2-40B4-BE49-F238E27FC236}">
                  <a16:creationId xmlns:a16="http://schemas.microsoft.com/office/drawing/2014/main" id="{2C912BA6-BB71-31EE-8FD1-247C9D8B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548">
              <a:extLst>
                <a:ext uri="{FF2B5EF4-FFF2-40B4-BE49-F238E27FC236}">
                  <a16:creationId xmlns:a16="http://schemas.microsoft.com/office/drawing/2014/main" id="{F877C768-625B-473A-C04C-1362981E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549">
              <a:extLst>
                <a:ext uri="{FF2B5EF4-FFF2-40B4-BE49-F238E27FC236}">
                  <a16:creationId xmlns:a16="http://schemas.microsoft.com/office/drawing/2014/main" id="{45C7A2B2-C80F-8589-282B-741164AB0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550">
              <a:extLst>
                <a:ext uri="{FF2B5EF4-FFF2-40B4-BE49-F238E27FC236}">
                  <a16:creationId xmlns:a16="http://schemas.microsoft.com/office/drawing/2014/main" id="{7507715B-8DF1-6536-7471-5F050BCA7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551">
              <a:extLst>
                <a:ext uri="{FF2B5EF4-FFF2-40B4-BE49-F238E27FC236}">
                  <a16:creationId xmlns:a16="http://schemas.microsoft.com/office/drawing/2014/main" id="{AAEC94A2-84C2-EFC3-D765-E6A68DD06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552">
              <a:extLst>
                <a:ext uri="{FF2B5EF4-FFF2-40B4-BE49-F238E27FC236}">
                  <a16:creationId xmlns:a16="http://schemas.microsoft.com/office/drawing/2014/main" id="{79D2B6D4-9137-5F26-4174-B7DC29FA1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553">
              <a:extLst>
                <a:ext uri="{FF2B5EF4-FFF2-40B4-BE49-F238E27FC236}">
                  <a16:creationId xmlns:a16="http://schemas.microsoft.com/office/drawing/2014/main" id="{EF4B8349-0987-3208-8162-B423BF56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554">
              <a:extLst>
                <a:ext uri="{FF2B5EF4-FFF2-40B4-BE49-F238E27FC236}">
                  <a16:creationId xmlns:a16="http://schemas.microsoft.com/office/drawing/2014/main" id="{8E165013-7F31-5CDF-64DF-D2F16E38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555">
              <a:extLst>
                <a:ext uri="{FF2B5EF4-FFF2-40B4-BE49-F238E27FC236}">
                  <a16:creationId xmlns:a16="http://schemas.microsoft.com/office/drawing/2014/main" id="{4C4FDC2F-C72E-3980-2F66-CB985DFA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556">
              <a:extLst>
                <a:ext uri="{FF2B5EF4-FFF2-40B4-BE49-F238E27FC236}">
                  <a16:creationId xmlns:a16="http://schemas.microsoft.com/office/drawing/2014/main" id="{D32369CE-BD3A-5EC2-1E97-33B95F20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557">
              <a:extLst>
                <a:ext uri="{FF2B5EF4-FFF2-40B4-BE49-F238E27FC236}">
                  <a16:creationId xmlns:a16="http://schemas.microsoft.com/office/drawing/2014/main" id="{A7B126CE-7814-CFB2-7511-9CB56F40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558">
              <a:extLst>
                <a:ext uri="{FF2B5EF4-FFF2-40B4-BE49-F238E27FC236}">
                  <a16:creationId xmlns:a16="http://schemas.microsoft.com/office/drawing/2014/main" id="{73538A4D-596B-9BB5-89CD-BA2CFBB72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559">
              <a:extLst>
                <a:ext uri="{FF2B5EF4-FFF2-40B4-BE49-F238E27FC236}">
                  <a16:creationId xmlns:a16="http://schemas.microsoft.com/office/drawing/2014/main" id="{462C2BE2-5E7C-2C26-CCB2-983305D9F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560">
              <a:extLst>
                <a:ext uri="{FF2B5EF4-FFF2-40B4-BE49-F238E27FC236}">
                  <a16:creationId xmlns:a16="http://schemas.microsoft.com/office/drawing/2014/main" id="{2CCBAEEB-2840-B52D-9FCD-8BC3C2959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561">
              <a:extLst>
                <a:ext uri="{FF2B5EF4-FFF2-40B4-BE49-F238E27FC236}">
                  <a16:creationId xmlns:a16="http://schemas.microsoft.com/office/drawing/2014/main" id="{7245629B-D918-CD4A-9313-E656DD403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562">
              <a:extLst>
                <a:ext uri="{FF2B5EF4-FFF2-40B4-BE49-F238E27FC236}">
                  <a16:creationId xmlns:a16="http://schemas.microsoft.com/office/drawing/2014/main" id="{DD8220FC-FDF9-A688-DF09-3B1D371A9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563">
              <a:extLst>
                <a:ext uri="{FF2B5EF4-FFF2-40B4-BE49-F238E27FC236}">
                  <a16:creationId xmlns:a16="http://schemas.microsoft.com/office/drawing/2014/main" id="{2875201E-203B-4645-F88D-AC43B655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564">
              <a:extLst>
                <a:ext uri="{FF2B5EF4-FFF2-40B4-BE49-F238E27FC236}">
                  <a16:creationId xmlns:a16="http://schemas.microsoft.com/office/drawing/2014/main" id="{15E9F3CB-0D0D-DB3D-8864-405C7E848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565">
              <a:extLst>
                <a:ext uri="{FF2B5EF4-FFF2-40B4-BE49-F238E27FC236}">
                  <a16:creationId xmlns:a16="http://schemas.microsoft.com/office/drawing/2014/main" id="{76960FDF-B2EA-CBED-B390-468DD7C2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566">
              <a:extLst>
                <a:ext uri="{FF2B5EF4-FFF2-40B4-BE49-F238E27FC236}">
                  <a16:creationId xmlns:a16="http://schemas.microsoft.com/office/drawing/2014/main" id="{1DA4A20F-8E43-0EFC-19AA-AC7CFCE0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567">
              <a:extLst>
                <a:ext uri="{FF2B5EF4-FFF2-40B4-BE49-F238E27FC236}">
                  <a16:creationId xmlns:a16="http://schemas.microsoft.com/office/drawing/2014/main" id="{5E2AA86B-8D13-FD26-2B5E-1C04F2B37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568">
              <a:extLst>
                <a:ext uri="{FF2B5EF4-FFF2-40B4-BE49-F238E27FC236}">
                  <a16:creationId xmlns:a16="http://schemas.microsoft.com/office/drawing/2014/main" id="{E6BB6EA7-9F19-1860-02F7-B29AA7A6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569">
              <a:extLst>
                <a:ext uri="{FF2B5EF4-FFF2-40B4-BE49-F238E27FC236}">
                  <a16:creationId xmlns:a16="http://schemas.microsoft.com/office/drawing/2014/main" id="{C91F04C8-2110-8146-BFAD-FBC528F6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570">
              <a:extLst>
                <a:ext uri="{FF2B5EF4-FFF2-40B4-BE49-F238E27FC236}">
                  <a16:creationId xmlns:a16="http://schemas.microsoft.com/office/drawing/2014/main" id="{19640CD1-4CE7-A4C3-C9C0-D52F5A9A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571">
              <a:extLst>
                <a:ext uri="{FF2B5EF4-FFF2-40B4-BE49-F238E27FC236}">
                  <a16:creationId xmlns:a16="http://schemas.microsoft.com/office/drawing/2014/main" id="{B3EB1CA1-3187-3934-64B6-432679938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572">
              <a:extLst>
                <a:ext uri="{FF2B5EF4-FFF2-40B4-BE49-F238E27FC236}">
                  <a16:creationId xmlns:a16="http://schemas.microsoft.com/office/drawing/2014/main" id="{80160227-3400-FD15-D03D-D381965D3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573">
              <a:extLst>
                <a:ext uri="{FF2B5EF4-FFF2-40B4-BE49-F238E27FC236}">
                  <a16:creationId xmlns:a16="http://schemas.microsoft.com/office/drawing/2014/main" id="{FFE3A684-D05D-7281-B1A6-8EB05738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574">
              <a:extLst>
                <a:ext uri="{FF2B5EF4-FFF2-40B4-BE49-F238E27FC236}">
                  <a16:creationId xmlns:a16="http://schemas.microsoft.com/office/drawing/2014/main" id="{7AFEB40E-44FC-16B3-64D2-0DC90B7D8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575">
              <a:extLst>
                <a:ext uri="{FF2B5EF4-FFF2-40B4-BE49-F238E27FC236}">
                  <a16:creationId xmlns:a16="http://schemas.microsoft.com/office/drawing/2014/main" id="{A042D3D6-2736-C05D-D1E1-9E972380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576">
              <a:extLst>
                <a:ext uri="{FF2B5EF4-FFF2-40B4-BE49-F238E27FC236}">
                  <a16:creationId xmlns:a16="http://schemas.microsoft.com/office/drawing/2014/main" id="{4AEFBF60-440A-9495-03C5-5CF4EF4F9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577">
              <a:extLst>
                <a:ext uri="{FF2B5EF4-FFF2-40B4-BE49-F238E27FC236}">
                  <a16:creationId xmlns:a16="http://schemas.microsoft.com/office/drawing/2014/main" id="{8AB0A3F7-AF2C-6598-D786-7C028946B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578">
              <a:extLst>
                <a:ext uri="{FF2B5EF4-FFF2-40B4-BE49-F238E27FC236}">
                  <a16:creationId xmlns:a16="http://schemas.microsoft.com/office/drawing/2014/main" id="{372130D0-F9C6-8941-6D05-1A5B27DE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579">
              <a:extLst>
                <a:ext uri="{FF2B5EF4-FFF2-40B4-BE49-F238E27FC236}">
                  <a16:creationId xmlns:a16="http://schemas.microsoft.com/office/drawing/2014/main" id="{90C30C5C-B9A1-FF4D-B43C-18D0C5F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580">
              <a:extLst>
                <a:ext uri="{FF2B5EF4-FFF2-40B4-BE49-F238E27FC236}">
                  <a16:creationId xmlns:a16="http://schemas.microsoft.com/office/drawing/2014/main" id="{4878B03D-9B50-9595-251D-83967131D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581">
              <a:extLst>
                <a:ext uri="{FF2B5EF4-FFF2-40B4-BE49-F238E27FC236}">
                  <a16:creationId xmlns:a16="http://schemas.microsoft.com/office/drawing/2014/main" id="{1E22972E-87A5-8FB6-4D42-ABD1826B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582">
              <a:extLst>
                <a:ext uri="{FF2B5EF4-FFF2-40B4-BE49-F238E27FC236}">
                  <a16:creationId xmlns:a16="http://schemas.microsoft.com/office/drawing/2014/main" id="{061FC532-69CF-59E5-AAD5-D4E83CB65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583">
              <a:extLst>
                <a:ext uri="{FF2B5EF4-FFF2-40B4-BE49-F238E27FC236}">
                  <a16:creationId xmlns:a16="http://schemas.microsoft.com/office/drawing/2014/main" id="{1252B22F-8F2D-FD89-7B23-0B5732BE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584">
              <a:extLst>
                <a:ext uri="{FF2B5EF4-FFF2-40B4-BE49-F238E27FC236}">
                  <a16:creationId xmlns:a16="http://schemas.microsoft.com/office/drawing/2014/main" id="{D14A3106-D19A-BA91-963F-1BB2AA6B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585">
              <a:extLst>
                <a:ext uri="{FF2B5EF4-FFF2-40B4-BE49-F238E27FC236}">
                  <a16:creationId xmlns:a16="http://schemas.microsoft.com/office/drawing/2014/main" id="{C078AB44-8F81-AD46-EB0A-543111E32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586">
              <a:extLst>
                <a:ext uri="{FF2B5EF4-FFF2-40B4-BE49-F238E27FC236}">
                  <a16:creationId xmlns:a16="http://schemas.microsoft.com/office/drawing/2014/main" id="{BF63207A-8668-92C0-7380-2953E0A7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587">
              <a:extLst>
                <a:ext uri="{FF2B5EF4-FFF2-40B4-BE49-F238E27FC236}">
                  <a16:creationId xmlns:a16="http://schemas.microsoft.com/office/drawing/2014/main" id="{EADFF2CC-7A17-E09B-5E06-074FC48E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588">
              <a:extLst>
                <a:ext uri="{FF2B5EF4-FFF2-40B4-BE49-F238E27FC236}">
                  <a16:creationId xmlns:a16="http://schemas.microsoft.com/office/drawing/2014/main" id="{7B06D87A-DC75-E3D8-718B-35C215B5D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589">
              <a:extLst>
                <a:ext uri="{FF2B5EF4-FFF2-40B4-BE49-F238E27FC236}">
                  <a16:creationId xmlns:a16="http://schemas.microsoft.com/office/drawing/2014/main" id="{1441B7D3-A532-E899-9738-E101DC2D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590">
              <a:extLst>
                <a:ext uri="{FF2B5EF4-FFF2-40B4-BE49-F238E27FC236}">
                  <a16:creationId xmlns:a16="http://schemas.microsoft.com/office/drawing/2014/main" id="{477E5563-0385-4975-991F-C590C1126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591">
              <a:extLst>
                <a:ext uri="{FF2B5EF4-FFF2-40B4-BE49-F238E27FC236}">
                  <a16:creationId xmlns:a16="http://schemas.microsoft.com/office/drawing/2014/main" id="{A58B2A56-E3C6-68E5-F74C-E713692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592">
              <a:extLst>
                <a:ext uri="{FF2B5EF4-FFF2-40B4-BE49-F238E27FC236}">
                  <a16:creationId xmlns:a16="http://schemas.microsoft.com/office/drawing/2014/main" id="{5A073B39-2516-58E3-ABFE-0A3AB311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593">
              <a:extLst>
                <a:ext uri="{FF2B5EF4-FFF2-40B4-BE49-F238E27FC236}">
                  <a16:creationId xmlns:a16="http://schemas.microsoft.com/office/drawing/2014/main" id="{A58D5D33-CA80-DC49-6AA5-207C819E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594">
              <a:extLst>
                <a:ext uri="{FF2B5EF4-FFF2-40B4-BE49-F238E27FC236}">
                  <a16:creationId xmlns:a16="http://schemas.microsoft.com/office/drawing/2014/main" id="{FB164DFC-DACE-4115-4106-1AF604A70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595">
              <a:extLst>
                <a:ext uri="{FF2B5EF4-FFF2-40B4-BE49-F238E27FC236}">
                  <a16:creationId xmlns:a16="http://schemas.microsoft.com/office/drawing/2014/main" id="{F0FEC4D5-47BF-2CBF-D128-80ECEE29D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596">
              <a:extLst>
                <a:ext uri="{FF2B5EF4-FFF2-40B4-BE49-F238E27FC236}">
                  <a16:creationId xmlns:a16="http://schemas.microsoft.com/office/drawing/2014/main" id="{95A04B77-C5A8-51D3-4970-1834A287F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597">
              <a:extLst>
                <a:ext uri="{FF2B5EF4-FFF2-40B4-BE49-F238E27FC236}">
                  <a16:creationId xmlns:a16="http://schemas.microsoft.com/office/drawing/2014/main" id="{B028CD51-B5F9-3563-B61B-48B789748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598">
              <a:extLst>
                <a:ext uri="{FF2B5EF4-FFF2-40B4-BE49-F238E27FC236}">
                  <a16:creationId xmlns:a16="http://schemas.microsoft.com/office/drawing/2014/main" id="{C5304723-9A58-2BBA-2F5C-AF3437E7D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599">
              <a:extLst>
                <a:ext uri="{FF2B5EF4-FFF2-40B4-BE49-F238E27FC236}">
                  <a16:creationId xmlns:a16="http://schemas.microsoft.com/office/drawing/2014/main" id="{4E2BB91C-0667-4CB4-75CC-442DF3CB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600">
              <a:extLst>
                <a:ext uri="{FF2B5EF4-FFF2-40B4-BE49-F238E27FC236}">
                  <a16:creationId xmlns:a16="http://schemas.microsoft.com/office/drawing/2014/main" id="{599027ED-AC8D-7147-7F9D-1759D0057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601">
              <a:extLst>
                <a:ext uri="{FF2B5EF4-FFF2-40B4-BE49-F238E27FC236}">
                  <a16:creationId xmlns:a16="http://schemas.microsoft.com/office/drawing/2014/main" id="{61DFB60A-B105-408A-6560-DE8632F9C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602">
              <a:extLst>
                <a:ext uri="{FF2B5EF4-FFF2-40B4-BE49-F238E27FC236}">
                  <a16:creationId xmlns:a16="http://schemas.microsoft.com/office/drawing/2014/main" id="{6347AA3F-A641-B417-E0F5-A0405AC7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603">
              <a:extLst>
                <a:ext uri="{FF2B5EF4-FFF2-40B4-BE49-F238E27FC236}">
                  <a16:creationId xmlns:a16="http://schemas.microsoft.com/office/drawing/2014/main" id="{C60C72EE-5228-3452-9C99-8A803F80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604">
              <a:extLst>
                <a:ext uri="{FF2B5EF4-FFF2-40B4-BE49-F238E27FC236}">
                  <a16:creationId xmlns:a16="http://schemas.microsoft.com/office/drawing/2014/main" id="{C4CCC1E9-1A54-8F04-C603-D7757606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605">
              <a:extLst>
                <a:ext uri="{FF2B5EF4-FFF2-40B4-BE49-F238E27FC236}">
                  <a16:creationId xmlns:a16="http://schemas.microsoft.com/office/drawing/2014/main" id="{C69A180D-C376-9A9B-1311-36D4C00FC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606">
              <a:extLst>
                <a:ext uri="{FF2B5EF4-FFF2-40B4-BE49-F238E27FC236}">
                  <a16:creationId xmlns:a16="http://schemas.microsoft.com/office/drawing/2014/main" id="{4332D6BF-FDAD-2D51-EE92-487BCC2C1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608">
              <a:extLst>
                <a:ext uri="{FF2B5EF4-FFF2-40B4-BE49-F238E27FC236}">
                  <a16:creationId xmlns:a16="http://schemas.microsoft.com/office/drawing/2014/main" id="{3016A01F-21F1-7969-15E9-41BF13D44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609">
              <a:extLst>
                <a:ext uri="{FF2B5EF4-FFF2-40B4-BE49-F238E27FC236}">
                  <a16:creationId xmlns:a16="http://schemas.microsoft.com/office/drawing/2014/main" id="{E04608B5-5296-55E7-C5F7-B816C58A4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610">
              <a:extLst>
                <a:ext uri="{FF2B5EF4-FFF2-40B4-BE49-F238E27FC236}">
                  <a16:creationId xmlns:a16="http://schemas.microsoft.com/office/drawing/2014/main" id="{0E56AFC9-90F1-C943-08F7-707687AAF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611">
              <a:extLst>
                <a:ext uri="{FF2B5EF4-FFF2-40B4-BE49-F238E27FC236}">
                  <a16:creationId xmlns:a16="http://schemas.microsoft.com/office/drawing/2014/main" id="{0EF54B01-A418-45C6-8AA3-DFECCB4CB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612">
              <a:extLst>
                <a:ext uri="{FF2B5EF4-FFF2-40B4-BE49-F238E27FC236}">
                  <a16:creationId xmlns:a16="http://schemas.microsoft.com/office/drawing/2014/main" id="{F9051195-0014-5F39-F080-D0990BD9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613">
              <a:extLst>
                <a:ext uri="{FF2B5EF4-FFF2-40B4-BE49-F238E27FC236}">
                  <a16:creationId xmlns:a16="http://schemas.microsoft.com/office/drawing/2014/main" id="{59C437A8-9A88-2F4D-BAE8-B4C6E4D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614">
              <a:extLst>
                <a:ext uri="{FF2B5EF4-FFF2-40B4-BE49-F238E27FC236}">
                  <a16:creationId xmlns:a16="http://schemas.microsoft.com/office/drawing/2014/main" id="{479A7F9F-BC7A-7566-C1DE-6E46E331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615">
              <a:extLst>
                <a:ext uri="{FF2B5EF4-FFF2-40B4-BE49-F238E27FC236}">
                  <a16:creationId xmlns:a16="http://schemas.microsoft.com/office/drawing/2014/main" id="{F3E29F70-44E7-EC0A-8A78-C8A3B434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616">
              <a:extLst>
                <a:ext uri="{FF2B5EF4-FFF2-40B4-BE49-F238E27FC236}">
                  <a16:creationId xmlns:a16="http://schemas.microsoft.com/office/drawing/2014/main" id="{C9009931-56D7-CEC7-3442-6CE7C3CC4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617">
              <a:extLst>
                <a:ext uri="{FF2B5EF4-FFF2-40B4-BE49-F238E27FC236}">
                  <a16:creationId xmlns:a16="http://schemas.microsoft.com/office/drawing/2014/main" id="{CC768C20-0CE2-FB92-1CEA-CC3BE35BB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618">
              <a:extLst>
                <a:ext uri="{FF2B5EF4-FFF2-40B4-BE49-F238E27FC236}">
                  <a16:creationId xmlns:a16="http://schemas.microsoft.com/office/drawing/2014/main" id="{173EC4E2-40C6-E49C-A959-A63349123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619">
              <a:extLst>
                <a:ext uri="{FF2B5EF4-FFF2-40B4-BE49-F238E27FC236}">
                  <a16:creationId xmlns:a16="http://schemas.microsoft.com/office/drawing/2014/main" id="{56A9762F-C75D-4975-C361-BA7F6FAA7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620">
              <a:extLst>
                <a:ext uri="{FF2B5EF4-FFF2-40B4-BE49-F238E27FC236}">
                  <a16:creationId xmlns:a16="http://schemas.microsoft.com/office/drawing/2014/main" id="{4DE59EEF-A9F5-5522-10B5-D6982556C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621">
              <a:extLst>
                <a:ext uri="{FF2B5EF4-FFF2-40B4-BE49-F238E27FC236}">
                  <a16:creationId xmlns:a16="http://schemas.microsoft.com/office/drawing/2014/main" id="{E55FF4F8-5BB5-CEFE-0182-D6E3E26B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622">
              <a:extLst>
                <a:ext uri="{FF2B5EF4-FFF2-40B4-BE49-F238E27FC236}">
                  <a16:creationId xmlns:a16="http://schemas.microsoft.com/office/drawing/2014/main" id="{C1D3D470-1365-3C8D-F790-FDD9F72B4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623">
              <a:extLst>
                <a:ext uri="{FF2B5EF4-FFF2-40B4-BE49-F238E27FC236}">
                  <a16:creationId xmlns:a16="http://schemas.microsoft.com/office/drawing/2014/main" id="{7A527D91-7A6B-CBCF-D3B0-7A2CCC0F3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624">
              <a:extLst>
                <a:ext uri="{FF2B5EF4-FFF2-40B4-BE49-F238E27FC236}">
                  <a16:creationId xmlns:a16="http://schemas.microsoft.com/office/drawing/2014/main" id="{8920A3E7-9088-B7A7-32B1-EBE52725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625">
              <a:extLst>
                <a:ext uri="{FF2B5EF4-FFF2-40B4-BE49-F238E27FC236}">
                  <a16:creationId xmlns:a16="http://schemas.microsoft.com/office/drawing/2014/main" id="{61D1EE63-6F8A-2D13-D1C7-F41EAE45C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626">
              <a:extLst>
                <a:ext uri="{FF2B5EF4-FFF2-40B4-BE49-F238E27FC236}">
                  <a16:creationId xmlns:a16="http://schemas.microsoft.com/office/drawing/2014/main" id="{3B5FEE6F-ED15-6270-DBA5-64375572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627">
              <a:extLst>
                <a:ext uri="{FF2B5EF4-FFF2-40B4-BE49-F238E27FC236}">
                  <a16:creationId xmlns:a16="http://schemas.microsoft.com/office/drawing/2014/main" id="{898D835E-900F-1ED0-B0C6-99163F32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628">
              <a:extLst>
                <a:ext uri="{FF2B5EF4-FFF2-40B4-BE49-F238E27FC236}">
                  <a16:creationId xmlns:a16="http://schemas.microsoft.com/office/drawing/2014/main" id="{8C018EA9-DD15-0377-C6E7-85F3EB1C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629">
              <a:extLst>
                <a:ext uri="{FF2B5EF4-FFF2-40B4-BE49-F238E27FC236}">
                  <a16:creationId xmlns:a16="http://schemas.microsoft.com/office/drawing/2014/main" id="{20A7EE92-D98B-C378-C1B8-A85C5BCC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630">
              <a:extLst>
                <a:ext uri="{FF2B5EF4-FFF2-40B4-BE49-F238E27FC236}">
                  <a16:creationId xmlns:a16="http://schemas.microsoft.com/office/drawing/2014/main" id="{3D019BE2-9CE0-46DF-60D2-12D1ED712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631">
              <a:extLst>
                <a:ext uri="{FF2B5EF4-FFF2-40B4-BE49-F238E27FC236}">
                  <a16:creationId xmlns:a16="http://schemas.microsoft.com/office/drawing/2014/main" id="{580D0B7F-E454-51ED-F1F5-BF67734D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632">
              <a:extLst>
                <a:ext uri="{FF2B5EF4-FFF2-40B4-BE49-F238E27FC236}">
                  <a16:creationId xmlns:a16="http://schemas.microsoft.com/office/drawing/2014/main" id="{35DD74BC-2E7F-CDB7-AB16-2FCD5254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633">
              <a:extLst>
                <a:ext uri="{FF2B5EF4-FFF2-40B4-BE49-F238E27FC236}">
                  <a16:creationId xmlns:a16="http://schemas.microsoft.com/office/drawing/2014/main" id="{E0815774-19EA-AAC3-DD34-805F6E9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634">
              <a:extLst>
                <a:ext uri="{FF2B5EF4-FFF2-40B4-BE49-F238E27FC236}">
                  <a16:creationId xmlns:a16="http://schemas.microsoft.com/office/drawing/2014/main" id="{79ADC3CF-CACF-9679-2A5D-E372C65D8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635">
              <a:extLst>
                <a:ext uri="{FF2B5EF4-FFF2-40B4-BE49-F238E27FC236}">
                  <a16:creationId xmlns:a16="http://schemas.microsoft.com/office/drawing/2014/main" id="{56343CD3-CD09-4BA5-360F-17944059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636">
              <a:extLst>
                <a:ext uri="{FF2B5EF4-FFF2-40B4-BE49-F238E27FC236}">
                  <a16:creationId xmlns:a16="http://schemas.microsoft.com/office/drawing/2014/main" id="{A328EAB7-CE54-A500-6466-DCBF3C5E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637">
              <a:extLst>
                <a:ext uri="{FF2B5EF4-FFF2-40B4-BE49-F238E27FC236}">
                  <a16:creationId xmlns:a16="http://schemas.microsoft.com/office/drawing/2014/main" id="{B8BED878-A8B4-5A27-A620-1C6740B3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638">
              <a:extLst>
                <a:ext uri="{FF2B5EF4-FFF2-40B4-BE49-F238E27FC236}">
                  <a16:creationId xmlns:a16="http://schemas.microsoft.com/office/drawing/2014/main" id="{BD3E4460-1ACD-4683-66BA-463027B9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639">
              <a:extLst>
                <a:ext uri="{FF2B5EF4-FFF2-40B4-BE49-F238E27FC236}">
                  <a16:creationId xmlns:a16="http://schemas.microsoft.com/office/drawing/2014/main" id="{8DD8A959-2C1F-E1D9-7523-D639A0D9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640">
              <a:extLst>
                <a:ext uri="{FF2B5EF4-FFF2-40B4-BE49-F238E27FC236}">
                  <a16:creationId xmlns:a16="http://schemas.microsoft.com/office/drawing/2014/main" id="{7512EB99-20DA-9808-D207-C2C13987C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641">
              <a:extLst>
                <a:ext uri="{FF2B5EF4-FFF2-40B4-BE49-F238E27FC236}">
                  <a16:creationId xmlns:a16="http://schemas.microsoft.com/office/drawing/2014/main" id="{4ECF5AB9-B7CE-F0EB-886E-E92B86CF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642">
              <a:extLst>
                <a:ext uri="{FF2B5EF4-FFF2-40B4-BE49-F238E27FC236}">
                  <a16:creationId xmlns:a16="http://schemas.microsoft.com/office/drawing/2014/main" id="{1DD13857-B0C7-CDCD-4E92-99C45161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643">
              <a:extLst>
                <a:ext uri="{FF2B5EF4-FFF2-40B4-BE49-F238E27FC236}">
                  <a16:creationId xmlns:a16="http://schemas.microsoft.com/office/drawing/2014/main" id="{9F7281A8-8E9E-393E-2821-53239CAC4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644">
              <a:extLst>
                <a:ext uri="{FF2B5EF4-FFF2-40B4-BE49-F238E27FC236}">
                  <a16:creationId xmlns:a16="http://schemas.microsoft.com/office/drawing/2014/main" id="{F30FB4AE-9CC8-C179-FB90-D75FA31B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645">
              <a:extLst>
                <a:ext uri="{FF2B5EF4-FFF2-40B4-BE49-F238E27FC236}">
                  <a16:creationId xmlns:a16="http://schemas.microsoft.com/office/drawing/2014/main" id="{07A36420-AA3B-9DFC-9409-8D5FC69AC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646">
              <a:extLst>
                <a:ext uri="{FF2B5EF4-FFF2-40B4-BE49-F238E27FC236}">
                  <a16:creationId xmlns:a16="http://schemas.microsoft.com/office/drawing/2014/main" id="{79CB51F1-6E6E-027E-263B-60B021D14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647">
              <a:extLst>
                <a:ext uri="{FF2B5EF4-FFF2-40B4-BE49-F238E27FC236}">
                  <a16:creationId xmlns:a16="http://schemas.microsoft.com/office/drawing/2014/main" id="{9D509B58-DC8C-8669-306C-8EA4BD64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648">
              <a:extLst>
                <a:ext uri="{FF2B5EF4-FFF2-40B4-BE49-F238E27FC236}">
                  <a16:creationId xmlns:a16="http://schemas.microsoft.com/office/drawing/2014/main" id="{33F290FE-39D3-04FA-DF83-E29ECD4C3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649">
              <a:extLst>
                <a:ext uri="{FF2B5EF4-FFF2-40B4-BE49-F238E27FC236}">
                  <a16:creationId xmlns:a16="http://schemas.microsoft.com/office/drawing/2014/main" id="{E3CDC0FB-A5CA-5EE6-D69A-5FD747FA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650">
              <a:extLst>
                <a:ext uri="{FF2B5EF4-FFF2-40B4-BE49-F238E27FC236}">
                  <a16:creationId xmlns:a16="http://schemas.microsoft.com/office/drawing/2014/main" id="{2E6F33F7-94F2-1B8D-89CA-2CE2E620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651">
              <a:extLst>
                <a:ext uri="{FF2B5EF4-FFF2-40B4-BE49-F238E27FC236}">
                  <a16:creationId xmlns:a16="http://schemas.microsoft.com/office/drawing/2014/main" id="{6D6A821C-5243-1A71-B155-9D6FE856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652">
              <a:extLst>
                <a:ext uri="{FF2B5EF4-FFF2-40B4-BE49-F238E27FC236}">
                  <a16:creationId xmlns:a16="http://schemas.microsoft.com/office/drawing/2014/main" id="{71D68556-D61B-4E66-741C-D18F0A80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653">
              <a:extLst>
                <a:ext uri="{FF2B5EF4-FFF2-40B4-BE49-F238E27FC236}">
                  <a16:creationId xmlns:a16="http://schemas.microsoft.com/office/drawing/2014/main" id="{011915A7-543B-5317-3E63-853A6EEA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654">
              <a:extLst>
                <a:ext uri="{FF2B5EF4-FFF2-40B4-BE49-F238E27FC236}">
                  <a16:creationId xmlns:a16="http://schemas.microsoft.com/office/drawing/2014/main" id="{B4ACBA0E-2A65-190C-8DEE-907156722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655">
              <a:extLst>
                <a:ext uri="{FF2B5EF4-FFF2-40B4-BE49-F238E27FC236}">
                  <a16:creationId xmlns:a16="http://schemas.microsoft.com/office/drawing/2014/main" id="{2B1BA8A9-84AE-0008-2A36-BC9B7B5AF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656">
              <a:extLst>
                <a:ext uri="{FF2B5EF4-FFF2-40B4-BE49-F238E27FC236}">
                  <a16:creationId xmlns:a16="http://schemas.microsoft.com/office/drawing/2014/main" id="{B8DCA8B4-9360-0B69-FFC8-09BDD68A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657">
              <a:extLst>
                <a:ext uri="{FF2B5EF4-FFF2-40B4-BE49-F238E27FC236}">
                  <a16:creationId xmlns:a16="http://schemas.microsoft.com/office/drawing/2014/main" id="{EA7D53F6-2515-64FF-9DC8-6E02EC30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658">
              <a:extLst>
                <a:ext uri="{FF2B5EF4-FFF2-40B4-BE49-F238E27FC236}">
                  <a16:creationId xmlns:a16="http://schemas.microsoft.com/office/drawing/2014/main" id="{B87F1C6B-CCA1-ED20-08FD-465D677E6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659">
              <a:extLst>
                <a:ext uri="{FF2B5EF4-FFF2-40B4-BE49-F238E27FC236}">
                  <a16:creationId xmlns:a16="http://schemas.microsoft.com/office/drawing/2014/main" id="{07FD261F-D3FB-C6D4-6506-DB7EC645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660">
              <a:extLst>
                <a:ext uri="{FF2B5EF4-FFF2-40B4-BE49-F238E27FC236}">
                  <a16:creationId xmlns:a16="http://schemas.microsoft.com/office/drawing/2014/main" id="{6778844A-755B-C5B5-CE53-0EB00134B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661">
              <a:extLst>
                <a:ext uri="{FF2B5EF4-FFF2-40B4-BE49-F238E27FC236}">
                  <a16:creationId xmlns:a16="http://schemas.microsoft.com/office/drawing/2014/main" id="{F162B04E-0884-60D1-BDDE-88205678A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662">
              <a:extLst>
                <a:ext uri="{FF2B5EF4-FFF2-40B4-BE49-F238E27FC236}">
                  <a16:creationId xmlns:a16="http://schemas.microsoft.com/office/drawing/2014/main" id="{F9B47AD0-5745-01FF-012D-4DD26B2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663">
              <a:extLst>
                <a:ext uri="{FF2B5EF4-FFF2-40B4-BE49-F238E27FC236}">
                  <a16:creationId xmlns:a16="http://schemas.microsoft.com/office/drawing/2014/main" id="{1577CB6D-D555-363C-8D50-A6C09E8D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664">
              <a:extLst>
                <a:ext uri="{FF2B5EF4-FFF2-40B4-BE49-F238E27FC236}">
                  <a16:creationId xmlns:a16="http://schemas.microsoft.com/office/drawing/2014/main" id="{9308C518-0CD3-3F3D-9F28-817220FF4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665">
              <a:extLst>
                <a:ext uri="{FF2B5EF4-FFF2-40B4-BE49-F238E27FC236}">
                  <a16:creationId xmlns:a16="http://schemas.microsoft.com/office/drawing/2014/main" id="{9BB803E2-2E33-617F-ED32-64E6180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666">
              <a:extLst>
                <a:ext uri="{FF2B5EF4-FFF2-40B4-BE49-F238E27FC236}">
                  <a16:creationId xmlns:a16="http://schemas.microsoft.com/office/drawing/2014/main" id="{2DB7998A-C3BF-B163-85A7-2051AAF3A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667">
              <a:extLst>
                <a:ext uri="{FF2B5EF4-FFF2-40B4-BE49-F238E27FC236}">
                  <a16:creationId xmlns:a16="http://schemas.microsoft.com/office/drawing/2014/main" id="{443AFEAE-0EF5-EC75-58FB-CC0D9A87E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668">
              <a:extLst>
                <a:ext uri="{FF2B5EF4-FFF2-40B4-BE49-F238E27FC236}">
                  <a16:creationId xmlns:a16="http://schemas.microsoft.com/office/drawing/2014/main" id="{CE6F4B32-84A2-AE87-8DF1-759F4B0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669">
              <a:extLst>
                <a:ext uri="{FF2B5EF4-FFF2-40B4-BE49-F238E27FC236}">
                  <a16:creationId xmlns:a16="http://schemas.microsoft.com/office/drawing/2014/main" id="{843CC507-A9EB-5E21-D3B2-C9C543E61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670">
              <a:extLst>
                <a:ext uri="{FF2B5EF4-FFF2-40B4-BE49-F238E27FC236}">
                  <a16:creationId xmlns:a16="http://schemas.microsoft.com/office/drawing/2014/main" id="{C584F993-3D18-1976-0D31-50E18F57B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671">
              <a:extLst>
                <a:ext uri="{FF2B5EF4-FFF2-40B4-BE49-F238E27FC236}">
                  <a16:creationId xmlns:a16="http://schemas.microsoft.com/office/drawing/2014/main" id="{5FB59F13-142B-10EE-1FCD-3F8B5F5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672">
              <a:extLst>
                <a:ext uri="{FF2B5EF4-FFF2-40B4-BE49-F238E27FC236}">
                  <a16:creationId xmlns:a16="http://schemas.microsoft.com/office/drawing/2014/main" id="{755314D8-9463-3E82-9ECE-21B26330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673">
              <a:extLst>
                <a:ext uri="{FF2B5EF4-FFF2-40B4-BE49-F238E27FC236}">
                  <a16:creationId xmlns:a16="http://schemas.microsoft.com/office/drawing/2014/main" id="{08A0D092-90C3-2FDC-8950-EE8441DA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674">
              <a:extLst>
                <a:ext uri="{FF2B5EF4-FFF2-40B4-BE49-F238E27FC236}">
                  <a16:creationId xmlns:a16="http://schemas.microsoft.com/office/drawing/2014/main" id="{A6CF52B2-12D0-1812-D5F2-070F95A2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675">
              <a:extLst>
                <a:ext uri="{FF2B5EF4-FFF2-40B4-BE49-F238E27FC236}">
                  <a16:creationId xmlns:a16="http://schemas.microsoft.com/office/drawing/2014/main" id="{1BBA92A0-9149-F369-1A93-454BC0E8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676">
              <a:extLst>
                <a:ext uri="{FF2B5EF4-FFF2-40B4-BE49-F238E27FC236}">
                  <a16:creationId xmlns:a16="http://schemas.microsoft.com/office/drawing/2014/main" id="{46769F85-2F30-A64B-5EA6-CBAB8FF2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677">
              <a:extLst>
                <a:ext uri="{FF2B5EF4-FFF2-40B4-BE49-F238E27FC236}">
                  <a16:creationId xmlns:a16="http://schemas.microsoft.com/office/drawing/2014/main" id="{AD952F2E-2466-0248-647D-CA617CE65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678">
              <a:extLst>
                <a:ext uri="{FF2B5EF4-FFF2-40B4-BE49-F238E27FC236}">
                  <a16:creationId xmlns:a16="http://schemas.microsoft.com/office/drawing/2014/main" id="{4E35DA61-184E-6E49-A2BA-1E1B42F3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679">
              <a:extLst>
                <a:ext uri="{FF2B5EF4-FFF2-40B4-BE49-F238E27FC236}">
                  <a16:creationId xmlns:a16="http://schemas.microsoft.com/office/drawing/2014/main" id="{F40A9B33-F114-5F22-B5B2-091117E71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680">
              <a:extLst>
                <a:ext uri="{FF2B5EF4-FFF2-40B4-BE49-F238E27FC236}">
                  <a16:creationId xmlns:a16="http://schemas.microsoft.com/office/drawing/2014/main" id="{8ECB44D3-E804-09A9-EF5C-684E4626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681">
              <a:extLst>
                <a:ext uri="{FF2B5EF4-FFF2-40B4-BE49-F238E27FC236}">
                  <a16:creationId xmlns:a16="http://schemas.microsoft.com/office/drawing/2014/main" id="{0245D4BD-C38F-149F-967E-DA706764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682">
              <a:extLst>
                <a:ext uri="{FF2B5EF4-FFF2-40B4-BE49-F238E27FC236}">
                  <a16:creationId xmlns:a16="http://schemas.microsoft.com/office/drawing/2014/main" id="{D2D16F48-2B8B-A526-6BDB-C68E7EDA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683">
              <a:extLst>
                <a:ext uri="{FF2B5EF4-FFF2-40B4-BE49-F238E27FC236}">
                  <a16:creationId xmlns:a16="http://schemas.microsoft.com/office/drawing/2014/main" id="{1F2A5239-C043-6FD4-1CD1-9D96D727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684">
              <a:extLst>
                <a:ext uri="{FF2B5EF4-FFF2-40B4-BE49-F238E27FC236}">
                  <a16:creationId xmlns:a16="http://schemas.microsoft.com/office/drawing/2014/main" id="{1CECE9F1-589C-577E-5E52-F634B362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685">
              <a:extLst>
                <a:ext uri="{FF2B5EF4-FFF2-40B4-BE49-F238E27FC236}">
                  <a16:creationId xmlns:a16="http://schemas.microsoft.com/office/drawing/2014/main" id="{6732A473-E56F-F04C-ADE9-1C13AB4D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686">
              <a:extLst>
                <a:ext uri="{FF2B5EF4-FFF2-40B4-BE49-F238E27FC236}">
                  <a16:creationId xmlns:a16="http://schemas.microsoft.com/office/drawing/2014/main" id="{170D0B84-BB11-6BB0-AC81-1B5A952A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687">
              <a:extLst>
                <a:ext uri="{FF2B5EF4-FFF2-40B4-BE49-F238E27FC236}">
                  <a16:creationId xmlns:a16="http://schemas.microsoft.com/office/drawing/2014/main" id="{4BCDF1BA-31AF-31B8-D4CA-046F51AD3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688">
              <a:extLst>
                <a:ext uri="{FF2B5EF4-FFF2-40B4-BE49-F238E27FC236}">
                  <a16:creationId xmlns:a16="http://schemas.microsoft.com/office/drawing/2014/main" id="{E1B127B6-8B2D-BEEB-F7DA-75C07FB1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689">
              <a:extLst>
                <a:ext uri="{FF2B5EF4-FFF2-40B4-BE49-F238E27FC236}">
                  <a16:creationId xmlns:a16="http://schemas.microsoft.com/office/drawing/2014/main" id="{48927B6D-30AA-00A6-3594-690898AB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690">
              <a:extLst>
                <a:ext uri="{FF2B5EF4-FFF2-40B4-BE49-F238E27FC236}">
                  <a16:creationId xmlns:a16="http://schemas.microsoft.com/office/drawing/2014/main" id="{100E88FA-8775-24A5-0782-A29CD31B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691">
              <a:extLst>
                <a:ext uri="{FF2B5EF4-FFF2-40B4-BE49-F238E27FC236}">
                  <a16:creationId xmlns:a16="http://schemas.microsoft.com/office/drawing/2014/main" id="{29998833-DCCD-8C3F-0780-BEECA111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692">
              <a:extLst>
                <a:ext uri="{FF2B5EF4-FFF2-40B4-BE49-F238E27FC236}">
                  <a16:creationId xmlns:a16="http://schemas.microsoft.com/office/drawing/2014/main" id="{7E5461AC-F2D4-D0DC-C3ED-278DACDA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693">
              <a:extLst>
                <a:ext uri="{FF2B5EF4-FFF2-40B4-BE49-F238E27FC236}">
                  <a16:creationId xmlns:a16="http://schemas.microsoft.com/office/drawing/2014/main" id="{6499DCF8-7956-3437-1834-18A177D7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694">
              <a:extLst>
                <a:ext uri="{FF2B5EF4-FFF2-40B4-BE49-F238E27FC236}">
                  <a16:creationId xmlns:a16="http://schemas.microsoft.com/office/drawing/2014/main" id="{5F953CED-2189-436A-846D-CDB0E1158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695">
              <a:extLst>
                <a:ext uri="{FF2B5EF4-FFF2-40B4-BE49-F238E27FC236}">
                  <a16:creationId xmlns:a16="http://schemas.microsoft.com/office/drawing/2014/main" id="{1503CECF-5137-CAF2-F8A7-8A60A6E0A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696">
              <a:extLst>
                <a:ext uri="{FF2B5EF4-FFF2-40B4-BE49-F238E27FC236}">
                  <a16:creationId xmlns:a16="http://schemas.microsoft.com/office/drawing/2014/main" id="{D186D403-169E-A058-AB06-66B98B0B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697">
              <a:extLst>
                <a:ext uri="{FF2B5EF4-FFF2-40B4-BE49-F238E27FC236}">
                  <a16:creationId xmlns:a16="http://schemas.microsoft.com/office/drawing/2014/main" id="{F92E5BF6-51FA-984C-560A-9CE2F55C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698">
              <a:extLst>
                <a:ext uri="{FF2B5EF4-FFF2-40B4-BE49-F238E27FC236}">
                  <a16:creationId xmlns:a16="http://schemas.microsoft.com/office/drawing/2014/main" id="{54295103-8886-4890-6076-0CC52A578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699">
              <a:extLst>
                <a:ext uri="{FF2B5EF4-FFF2-40B4-BE49-F238E27FC236}">
                  <a16:creationId xmlns:a16="http://schemas.microsoft.com/office/drawing/2014/main" id="{9FAC8056-0543-0BC2-8972-D719A9C5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700">
              <a:extLst>
                <a:ext uri="{FF2B5EF4-FFF2-40B4-BE49-F238E27FC236}">
                  <a16:creationId xmlns:a16="http://schemas.microsoft.com/office/drawing/2014/main" id="{8CCA033E-1340-29B3-CA13-E6838417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701">
              <a:extLst>
                <a:ext uri="{FF2B5EF4-FFF2-40B4-BE49-F238E27FC236}">
                  <a16:creationId xmlns:a16="http://schemas.microsoft.com/office/drawing/2014/main" id="{FF0A13EE-14D4-3DEF-E03E-60B01AD2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702">
              <a:extLst>
                <a:ext uri="{FF2B5EF4-FFF2-40B4-BE49-F238E27FC236}">
                  <a16:creationId xmlns:a16="http://schemas.microsoft.com/office/drawing/2014/main" id="{88BF3502-846B-4401-A859-3B8825C08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703">
              <a:extLst>
                <a:ext uri="{FF2B5EF4-FFF2-40B4-BE49-F238E27FC236}">
                  <a16:creationId xmlns:a16="http://schemas.microsoft.com/office/drawing/2014/main" id="{2597952F-A03E-D45F-3D5B-D4DE24EE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704">
              <a:extLst>
                <a:ext uri="{FF2B5EF4-FFF2-40B4-BE49-F238E27FC236}">
                  <a16:creationId xmlns:a16="http://schemas.microsoft.com/office/drawing/2014/main" id="{0F073A50-3536-A5A8-629D-B56CD5FE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705">
              <a:extLst>
                <a:ext uri="{FF2B5EF4-FFF2-40B4-BE49-F238E27FC236}">
                  <a16:creationId xmlns:a16="http://schemas.microsoft.com/office/drawing/2014/main" id="{3C678959-DCF6-4A13-731C-1F76C85AE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706">
              <a:extLst>
                <a:ext uri="{FF2B5EF4-FFF2-40B4-BE49-F238E27FC236}">
                  <a16:creationId xmlns:a16="http://schemas.microsoft.com/office/drawing/2014/main" id="{EE729CEB-8605-7EDC-FA29-E16E2F25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707">
              <a:extLst>
                <a:ext uri="{FF2B5EF4-FFF2-40B4-BE49-F238E27FC236}">
                  <a16:creationId xmlns:a16="http://schemas.microsoft.com/office/drawing/2014/main" id="{A8696298-B416-EC1F-0B76-5D3B0C15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708">
              <a:extLst>
                <a:ext uri="{FF2B5EF4-FFF2-40B4-BE49-F238E27FC236}">
                  <a16:creationId xmlns:a16="http://schemas.microsoft.com/office/drawing/2014/main" id="{019E2C8A-88D5-F6A0-6476-9F797474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709">
              <a:extLst>
                <a:ext uri="{FF2B5EF4-FFF2-40B4-BE49-F238E27FC236}">
                  <a16:creationId xmlns:a16="http://schemas.microsoft.com/office/drawing/2014/main" id="{3A6863C1-3511-6DF7-2881-1C31026B3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710">
              <a:extLst>
                <a:ext uri="{FF2B5EF4-FFF2-40B4-BE49-F238E27FC236}">
                  <a16:creationId xmlns:a16="http://schemas.microsoft.com/office/drawing/2014/main" id="{A333E3FB-6F0A-70EC-B132-3F2602AD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711">
              <a:extLst>
                <a:ext uri="{FF2B5EF4-FFF2-40B4-BE49-F238E27FC236}">
                  <a16:creationId xmlns:a16="http://schemas.microsoft.com/office/drawing/2014/main" id="{7B069DB0-47BF-1E1E-C59A-4C91F0AE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712">
              <a:extLst>
                <a:ext uri="{FF2B5EF4-FFF2-40B4-BE49-F238E27FC236}">
                  <a16:creationId xmlns:a16="http://schemas.microsoft.com/office/drawing/2014/main" id="{C765CECF-9BB0-3B96-20AA-957713FD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713">
              <a:extLst>
                <a:ext uri="{FF2B5EF4-FFF2-40B4-BE49-F238E27FC236}">
                  <a16:creationId xmlns:a16="http://schemas.microsoft.com/office/drawing/2014/main" id="{C08A4B1D-32FB-8BB0-D60F-E1A246BF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714">
              <a:extLst>
                <a:ext uri="{FF2B5EF4-FFF2-40B4-BE49-F238E27FC236}">
                  <a16:creationId xmlns:a16="http://schemas.microsoft.com/office/drawing/2014/main" id="{02244533-4464-F6B3-13AB-B27272D9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715">
              <a:extLst>
                <a:ext uri="{FF2B5EF4-FFF2-40B4-BE49-F238E27FC236}">
                  <a16:creationId xmlns:a16="http://schemas.microsoft.com/office/drawing/2014/main" id="{E57B6748-B458-E9C7-D1AD-FD734219F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716">
              <a:extLst>
                <a:ext uri="{FF2B5EF4-FFF2-40B4-BE49-F238E27FC236}">
                  <a16:creationId xmlns:a16="http://schemas.microsoft.com/office/drawing/2014/main" id="{516CAB30-CE5B-8FCE-9AEB-3A721221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717">
              <a:extLst>
                <a:ext uri="{FF2B5EF4-FFF2-40B4-BE49-F238E27FC236}">
                  <a16:creationId xmlns:a16="http://schemas.microsoft.com/office/drawing/2014/main" id="{D391D757-D193-5F1C-9390-26118377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718">
              <a:extLst>
                <a:ext uri="{FF2B5EF4-FFF2-40B4-BE49-F238E27FC236}">
                  <a16:creationId xmlns:a16="http://schemas.microsoft.com/office/drawing/2014/main" id="{9816BADC-E871-4CBE-E0DD-01B95909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719">
              <a:extLst>
                <a:ext uri="{FF2B5EF4-FFF2-40B4-BE49-F238E27FC236}">
                  <a16:creationId xmlns:a16="http://schemas.microsoft.com/office/drawing/2014/main" id="{0295A14D-8917-8DA6-9BEE-2F873F7D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720">
              <a:extLst>
                <a:ext uri="{FF2B5EF4-FFF2-40B4-BE49-F238E27FC236}">
                  <a16:creationId xmlns:a16="http://schemas.microsoft.com/office/drawing/2014/main" id="{120FE313-03E7-8EE6-4DC0-5F665F3B5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721">
              <a:extLst>
                <a:ext uri="{FF2B5EF4-FFF2-40B4-BE49-F238E27FC236}">
                  <a16:creationId xmlns:a16="http://schemas.microsoft.com/office/drawing/2014/main" id="{9F21CB4F-A1B4-D3BA-E0B1-0FB45FEC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722">
              <a:extLst>
                <a:ext uri="{FF2B5EF4-FFF2-40B4-BE49-F238E27FC236}">
                  <a16:creationId xmlns:a16="http://schemas.microsoft.com/office/drawing/2014/main" id="{B93BA59F-F689-5A66-99CB-D69B3EA4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723">
              <a:extLst>
                <a:ext uri="{FF2B5EF4-FFF2-40B4-BE49-F238E27FC236}">
                  <a16:creationId xmlns:a16="http://schemas.microsoft.com/office/drawing/2014/main" id="{DA38014A-BC2E-A5CF-FE0E-E370966D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724">
              <a:extLst>
                <a:ext uri="{FF2B5EF4-FFF2-40B4-BE49-F238E27FC236}">
                  <a16:creationId xmlns:a16="http://schemas.microsoft.com/office/drawing/2014/main" id="{F4BBBBE7-7844-A8F7-73BA-002FE49A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725">
              <a:extLst>
                <a:ext uri="{FF2B5EF4-FFF2-40B4-BE49-F238E27FC236}">
                  <a16:creationId xmlns:a16="http://schemas.microsoft.com/office/drawing/2014/main" id="{A0738037-332A-B997-1CF2-3AB3EC45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726">
              <a:extLst>
                <a:ext uri="{FF2B5EF4-FFF2-40B4-BE49-F238E27FC236}">
                  <a16:creationId xmlns:a16="http://schemas.microsoft.com/office/drawing/2014/main" id="{C4DFC412-366F-B4AA-3091-D8CBC51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727">
              <a:extLst>
                <a:ext uri="{FF2B5EF4-FFF2-40B4-BE49-F238E27FC236}">
                  <a16:creationId xmlns:a16="http://schemas.microsoft.com/office/drawing/2014/main" id="{3690E08D-BDF5-681F-3746-CE7A40D1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728">
              <a:extLst>
                <a:ext uri="{FF2B5EF4-FFF2-40B4-BE49-F238E27FC236}">
                  <a16:creationId xmlns:a16="http://schemas.microsoft.com/office/drawing/2014/main" id="{83823859-99E4-53FF-A2BA-5FD74A95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729">
              <a:extLst>
                <a:ext uri="{FF2B5EF4-FFF2-40B4-BE49-F238E27FC236}">
                  <a16:creationId xmlns:a16="http://schemas.microsoft.com/office/drawing/2014/main" id="{F1E8C300-D350-B81E-50CA-C7342014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730">
              <a:extLst>
                <a:ext uri="{FF2B5EF4-FFF2-40B4-BE49-F238E27FC236}">
                  <a16:creationId xmlns:a16="http://schemas.microsoft.com/office/drawing/2014/main" id="{4B76F84A-CF93-0F88-41CB-4AC1EC2D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731">
              <a:extLst>
                <a:ext uri="{FF2B5EF4-FFF2-40B4-BE49-F238E27FC236}">
                  <a16:creationId xmlns:a16="http://schemas.microsoft.com/office/drawing/2014/main" id="{16ADFB87-E4AF-E43D-DF90-933B3D78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732">
              <a:extLst>
                <a:ext uri="{FF2B5EF4-FFF2-40B4-BE49-F238E27FC236}">
                  <a16:creationId xmlns:a16="http://schemas.microsoft.com/office/drawing/2014/main" id="{25D8A880-06E3-4B2F-B829-D03538E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733">
              <a:extLst>
                <a:ext uri="{FF2B5EF4-FFF2-40B4-BE49-F238E27FC236}">
                  <a16:creationId xmlns:a16="http://schemas.microsoft.com/office/drawing/2014/main" id="{E00D9CAA-9291-B12B-B66E-BE653E7B0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734">
              <a:extLst>
                <a:ext uri="{FF2B5EF4-FFF2-40B4-BE49-F238E27FC236}">
                  <a16:creationId xmlns:a16="http://schemas.microsoft.com/office/drawing/2014/main" id="{F89DAA32-2440-9F78-E592-A01DE9A36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735">
              <a:extLst>
                <a:ext uri="{FF2B5EF4-FFF2-40B4-BE49-F238E27FC236}">
                  <a16:creationId xmlns:a16="http://schemas.microsoft.com/office/drawing/2014/main" id="{6998568E-7F02-DA58-9EBE-DFAC2770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736">
              <a:extLst>
                <a:ext uri="{FF2B5EF4-FFF2-40B4-BE49-F238E27FC236}">
                  <a16:creationId xmlns:a16="http://schemas.microsoft.com/office/drawing/2014/main" id="{0B2ECDA7-F9AD-09DB-B5A1-DE5BC2EA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737">
              <a:extLst>
                <a:ext uri="{FF2B5EF4-FFF2-40B4-BE49-F238E27FC236}">
                  <a16:creationId xmlns:a16="http://schemas.microsoft.com/office/drawing/2014/main" id="{9B6B093B-DB9D-2BBD-5F84-64E34F51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738">
              <a:extLst>
                <a:ext uri="{FF2B5EF4-FFF2-40B4-BE49-F238E27FC236}">
                  <a16:creationId xmlns:a16="http://schemas.microsoft.com/office/drawing/2014/main" id="{8B4D28C4-C3BB-64EF-6F43-4DAA9B9F2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739">
              <a:extLst>
                <a:ext uri="{FF2B5EF4-FFF2-40B4-BE49-F238E27FC236}">
                  <a16:creationId xmlns:a16="http://schemas.microsoft.com/office/drawing/2014/main" id="{2E894784-72E9-6321-BC00-DE7E94C3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740">
              <a:extLst>
                <a:ext uri="{FF2B5EF4-FFF2-40B4-BE49-F238E27FC236}">
                  <a16:creationId xmlns:a16="http://schemas.microsoft.com/office/drawing/2014/main" id="{69B87470-EED6-BA84-6AB0-F79814F2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741">
              <a:extLst>
                <a:ext uri="{FF2B5EF4-FFF2-40B4-BE49-F238E27FC236}">
                  <a16:creationId xmlns:a16="http://schemas.microsoft.com/office/drawing/2014/main" id="{D437DA4D-F24D-6E4F-529A-3DCE3085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742">
              <a:extLst>
                <a:ext uri="{FF2B5EF4-FFF2-40B4-BE49-F238E27FC236}">
                  <a16:creationId xmlns:a16="http://schemas.microsoft.com/office/drawing/2014/main" id="{F7C9BDB8-ED89-4010-BF33-45D1F697B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743">
              <a:extLst>
                <a:ext uri="{FF2B5EF4-FFF2-40B4-BE49-F238E27FC236}">
                  <a16:creationId xmlns:a16="http://schemas.microsoft.com/office/drawing/2014/main" id="{9FCCEB5F-D095-2B52-8E69-A74F98B6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744">
              <a:extLst>
                <a:ext uri="{FF2B5EF4-FFF2-40B4-BE49-F238E27FC236}">
                  <a16:creationId xmlns:a16="http://schemas.microsoft.com/office/drawing/2014/main" id="{5F8068F0-FFB8-E9C9-BDF4-5BA33F0A0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745">
              <a:extLst>
                <a:ext uri="{FF2B5EF4-FFF2-40B4-BE49-F238E27FC236}">
                  <a16:creationId xmlns:a16="http://schemas.microsoft.com/office/drawing/2014/main" id="{BEAE4BD9-81CB-C095-5080-DE9AEE0B5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746">
              <a:extLst>
                <a:ext uri="{FF2B5EF4-FFF2-40B4-BE49-F238E27FC236}">
                  <a16:creationId xmlns:a16="http://schemas.microsoft.com/office/drawing/2014/main" id="{32F9098B-8FEE-49E9-194B-F30D5CDD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747">
              <a:extLst>
                <a:ext uri="{FF2B5EF4-FFF2-40B4-BE49-F238E27FC236}">
                  <a16:creationId xmlns:a16="http://schemas.microsoft.com/office/drawing/2014/main" id="{764CC32E-DA64-0BC7-F806-22D924A1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748">
              <a:extLst>
                <a:ext uri="{FF2B5EF4-FFF2-40B4-BE49-F238E27FC236}">
                  <a16:creationId xmlns:a16="http://schemas.microsoft.com/office/drawing/2014/main" id="{90A942D7-1328-13FA-2E7D-7A697F14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749">
              <a:extLst>
                <a:ext uri="{FF2B5EF4-FFF2-40B4-BE49-F238E27FC236}">
                  <a16:creationId xmlns:a16="http://schemas.microsoft.com/office/drawing/2014/main" id="{311E69C8-2D4C-5CC4-0BEF-B0A8356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750">
              <a:extLst>
                <a:ext uri="{FF2B5EF4-FFF2-40B4-BE49-F238E27FC236}">
                  <a16:creationId xmlns:a16="http://schemas.microsoft.com/office/drawing/2014/main" id="{09261AB3-B7DA-6D20-3E72-1EF11DE1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751">
              <a:extLst>
                <a:ext uri="{FF2B5EF4-FFF2-40B4-BE49-F238E27FC236}">
                  <a16:creationId xmlns:a16="http://schemas.microsoft.com/office/drawing/2014/main" id="{EE4D7B4A-0D15-D61D-354D-F916EB2BF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752">
              <a:extLst>
                <a:ext uri="{FF2B5EF4-FFF2-40B4-BE49-F238E27FC236}">
                  <a16:creationId xmlns:a16="http://schemas.microsoft.com/office/drawing/2014/main" id="{DBA6C0CA-6C1C-A0D7-88C3-F0DAE78C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753">
              <a:extLst>
                <a:ext uri="{FF2B5EF4-FFF2-40B4-BE49-F238E27FC236}">
                  <a16:creationId xmlns:a16="http://schemas.microsoft.com/office/drawing/2014/main" id="{81424A1C-8E55-BA5E-94DF-0444A0AA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754">
              <a:extLst>
                <a:ext uri="{FF2B5EF4-FFF2-40B4-BE49-F238E27FC236}">
                  <a16:creationId xmlns:a16="http://schemas.microsoft.com/office/drawing/2014/main" id="{54C7F3E9-8E46-6A3B-15D0-4442E8FE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755">
              <a:extLst>
                <a:ext uri="{FF2B5EF4-FFF2-40B4-BE49-F238E27FC236}">
                  <a16:creationId xmlns:a16="http://schemas.microsoft.com/office/drawing/2014/main" id="{678BC98F-5CE7-477B-A16A-8B5A89C38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756">
              <a:extLst>
                <a:ext uri="{FF2B5EF4-FFF2-40B4-BE49-F238E27FC236}">
                  <a16:creationId xmlns:a16="http://schemas.microsoft.com/office/drawing/2014/main" id="{F236B5E0-C51A-DF33-CBCC-E9D21BA8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757">
              <a:extLst>
                <a:ext uri="{FF2B5EF4-FFF2-40B4-BE49-F238E27FC236}">
                  <a16:creationId xmlns:a16="http://schemas.microsoft.com/office/drawing/2014/main" id="{012479F8-6F53-24DB-57BD-4B2A3C170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758">
              <a:extLst>
                <a:ext uri="{FF2B5EF4-FFF2-40B4-BE49-F238E27FC236}">
                  <a16:creationId xmlns:a16="http://schemas.microsoft.com/office/drawing/2014/main" id="{FCB633E8-8FEF-0A6E-2520-B317561B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759">
              <a:extLst>
                <a:ext uri="{FF2B5EF4-FFF2-40B4-BE49-F238E27FC236}">
                  <a16:creationId xmlns:a16="http://schemas.microsoft.com/office/drawing/2014/main" id="{81E66717-8C03-C591-C721-E9FAEBC60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760">
              <a:extLst>
                <a:ext uri="{FF2B5EF4-FFF2-40B4-BE49-F238E27FC236}">
                  <a16:creationId xmlns:a16="http://schemas.microsoft.com/office/drawing/2014/main" id="{F22182D3-A5BB-0DEE-C7CE-FA6AACFD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761">
              <a:extLst>
                <a:ext uri="{FF2B5EF4-FFF2-40B4-BE49-F238E27FC236}">
                  <a16:creationId xmlns:a16="http://schemas.microsoft.com/office/drawing/2014/main" id="{C5DE5C0F-72DB-047A-10A7-9DDB7769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762">
              <a:extLst>
                <a:ext uri="{FF2B5EF4-FFF2-40B4-BE49-F238E27FC236}">
                  <a16:creationId xmlns:a16="http://schemas.microsoft.com/office/drawing/2014/main" id="{8583756F-94FF-7D8F-C377-FFAC66EB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763">
              <a:extLst>
                <a:ext uri="{FF2B5EF4-FFF2-40B4-BE49-F238E27FC236}">
                  <a16:creationId xmlns:a16="http://schemas.microsoft.com/office/drawing/2014/main" id="{6ED9CAB6-940B-8EF3-D535-8ED0F1477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764">
              <a:extLst>
                <a:ext uri="{FF2B5EF4-FFF2-40B4-BE49-F238E27FC236}">
                  <a16:creationId xmlns:a16="http://schemas.microsoft.com/office/drawing/2014/main" id="{77A9E7C4-4445-813D-DA8B-8295696A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765">
              <a:extLst>
                <a:ext uri="{FF2B5EF4-FFF2-40B4-BE49-F238E27FC236}">
                  <a16:creationId xmlns:a16="http://schemas.microsoft.com/office/drawing/2014/main" id="{F78DEA0A-2D99-EE0E-FC68-AF2CD0712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766">
              <a:extLst>
                <a:ext uri="{FF2B5EF4-FFF2-40B4-BE49-F238E27FC236}">
                  <a16:creationId xmlns:a16="http://schemas.microsoft.com/office/drawing/2014/main" id="{23D45A25-EA1A-7DC7-90B6-AC60666C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767">
              <a:extLst>
                <a:ext uri="{FF2B5EF4-FFF2-40B4-BE49-F238E27FC236}">
                  <a16:creationId xmlns:a16="http://schemas.microsoft.com/office/drawing/2014/main" id="{C446F6FD-93EF-C31C-3D76-E7C7D5FEE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768">
              <a:extLst>
                <a:ext uri="{FF2B5EF4-FFF2-40B4-BE49-F238E27FC236}">
                  <a16:creationId xmlns:a16="http://schemas.microsoft.com/office/drawing/2014/main" id="{981C7939-0580-0147-448C-667A57CA5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769">
              <a:extLst>
                <a:ext uri="{FF2B5EF4-FFF2-40B4-BE49-F238E27FC236}">
                  <a16:creationId xmlns:a16="http://schemas.microsoft.com/office/drawing/2014/main" id="{022DD2D2-9D31-D9B9-6361-FB48EC178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770">
              <a:extLst>
                <a:ext uri="{FF2B5EF4-FFF2-40B4-BE49-F238E27FC236}">
                  <a16:creationId xmlns:a16="http://schemas.microsoft.com/office/drawing/2014/main" id="{AC9B6257-514B-331E-7AA2-B7758D49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771">
              <a:extLst>
                <a:ext uri="{FF2B5EF4-FFF2-40B4-BE49-F238E27FC236}">
                  <a16:creationId xmlns:a16="http://schemas.microsoft.com/office/drawing/2014/main" id="{943E2878-975B-7B73-F2D6-7BDDFB73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772">
              <a:extLst>
                <a:ext uri="{FF2B5EF4-FFF2-40B4-BE49-F238E27FC236}">
                  <a16:creationId xmlns:a16="http://schemas.microsoft.com/office/drawing/2014/main" id="{C89FAFD9-A6B5-447B-A08D-083500C71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773">
              <a:extLst>
                <a:ext uri="{FF2B5EF4-FFF2-40B4-BE49-F238E27FC236}">
                  <a16:creationId xmlns:a16="http://schemas.microsoft.com/office/drawing/2014/main" id="{36C3E12D-17BD-91F7-7FBD-9A0C8A367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774">
              <a:extLst>
                <a:ext uri="{FF2B5EF4-FFF2-40B4-BE49-F238E27FC236}">
                  <a16:creationId xmlns:a16="http://schemas.microsoft.com/office/drawing/2014/main" id="{873B6C80-7411-2EAE-02B5-344A6B49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775">
              <a:extLst>
                <a:ext uri="{FF2B5EF4-FFF2-40B4-BE49-F238E27FC236}">
                  <a16:creationId xmlns:a16="http://schemas.microsoft.com/office/drawing/2014/main" id="{9E1B1094-FF37-C99B-5E07-16184BAE9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776">
              <a:extLst>
                <a:ext uri="{FF2B5EF4-FFF2-40B4-BE49-F238E27FC236}">
                  <a16:creationId xmlns:a16="http://schemas.microsoft.com/office/drawing/2014/main" id="{D4140A9B-D458-180F-6D01-65116E50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777">
              <a:extLst>
                <a:ext uri="{FF2B5EF4-FFF2-40B4-BE49-F238E27FC236}">
                  <a16:creationId xmlns:a16="http://schemas.microsoft.com/office/drawing/2014/main" id="{668F57FB-6010-FCFE-AB5A-3BF690CA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778">
              <a:extLst>
                <a:ext uri="{FF2B5EF4-FFF2-40B4-BE49-F238E27FC236}">
                  <a16:creationId xmlns:a16="http://schemas.microsoft.com/office/drawing/2014/main" id="{232DEEF3-56E8-0275-BB0F-238A7E3CA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779">
              <a:extLst>
                <a:ext uri="{FF2B5EF4-FFF2-40B4-BE49-F238E27FC236}">
                  <a16:creationId xmlns:a16="http://schemas.microsoft.com/office/drawing/2014/main" id="{71C22A08-29CE-C196-21BB-BDF0AB27B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780">
              <a:extLst>
                <a:ext uri="{FF2B5EF4-FFF2-40B4-BE49-F238E27FC236}">
                  <a16:creationId xmlns:a16="http://schemas.microsoft.com/office/drawing/2014/main" id="{680BE3B0-2142-4C06-1469-F785D8BD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781">
              <a:extLst>
                <a:ext uri="{FF2B5EF4-FFF2-40B4-BE49-F238E27FC236}">
                  <a16:creationId xmlns:a16="http://schemas.microsoft.com/office/drawing/2014/main" id="{43E6948E-B729-05EA-DCA3-BA331CFDB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782">
              <a:extLst>
                <a:ext uri="{FF2B5EF4-FFF2-40B4-BE49-F238E27FC236}">
                  <a16:creationId xmlns:a16="http://schemas.microsoft.com/office/drawing/2014/main" id="{8563075F-B30B-FC76-4EAD-64F2CD45D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783">
              <a:extLst>
                <a:ext uri="{FF2B5EF4-FFF2-40B4-BE49-F238E27FC236}">
                  <a16:creationId xmlns:a16="http://schemas.microsoft.com/office/drawing/2014/main" id="{C2115DA4-9BCA-0101-49FC-7BFDAC5CD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784">
              <a:extLst>
                <a:ext uri="{FF2B5EF4-FFF2-40B4-BE49-F238E27FC236}">
                  <a16:creationId xmlns:a16="http://schemas.microsoft.com/office/drawing/2014/main" id="{532DE98C-79EC-3014-5F5E-644E0216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785">
              <a:extLst>
                <a:ext uri="{FF2B5EF4-FFF2-40B4-BE49-F238E27FC236}">
                  <a16:creationId xmlns:a16="http://schemas.microsoft.com/office/drawing/2014/main" id="{657B2B53-90C8-E736-856C-0A1129BD1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786">
              <a:extLst>
                <a:ext uri="{FF2B5EF4-FFF2-40B4-BE49-F238E27FC236}">
                  <a16:creationId xmlns:a16="http://schemas.microsoft.com/office/drawing/2014/main" id="{FB4289F0-42FA-75E9-0FC7-F524F2D28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787">
              <a:extLst>
                <a:ext uri="{FF2B5EF4-FFF2-40B4-BE49-F238E27FC236}">
                  <a16:creationId xmlns:a16="http://schemas.microsoft.com/office/drawing/2014/main" id="{CA06FBFE-3638-E146-BB30-D3651FD2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788">
              <a:extLst>
                <a:ext uri="{FF2B5EF4-FFF2-40B4-BE49-F238E27FC236}">
                  <a16:creationId xmlns:a16="http://schemas.microsoft.com/office/drawing/2014/main" id="{49F73BDC-3C2F-15F1-DB6B-157FAB29B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789">
              <a:extLst>
                <a:ext uri="{FF2B5EF4-FFF2-40B4-BE49-F238E27FC236}">
                  <a16:creationId xmlns:a16="http://schemas.microsoft.com/office/drawing/2014/main" id="{0EE29504-D87E-C49E-E6F3-F1549A41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790">
              <a:extLst>
                <a:ext uri="{FF2B5EF4-FFF2-40B4-BE49-F238E27FC236}">
                  <a16:creationId xmlns:a16="http://schemas.microsoft.com/office/drawing/2014/main" id="{2537F2D9-1EE1-D0E1-4A15-ECF39C33D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791">
              <a:extLst>
                <a:ext uri="{FF2B5EF4-FFF2-40B4-BE49-F238E27FC236}">
                  <a16:creationId xmlns:a16="http://schemas.microsoft.com/office/drawing/2014/main" id="{FAA41A86-F7DF-52F8-C1FB-52AE8D9E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792">
              <a:extLst>
                <a:ext uri="{FF2B5EF4-FFF2-40B4-BE49-F238E27FC236}">
                  <a16:creationId xmlns:a16="http://schemas.microsoft.com/office/drawing/2014/main" id="{84E3621E-BAFB-CB92-A958-CBDC31DA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793">
              <a:extLst>
                <a:ext uri="{FF2B5EF4-FFF2-40B4-BE49-F238E27FC236}">
                  <a16:creationId xmlns:a16="http://schemas.microsoft.com/office/drawing/2014/main" id="{981D5FF5-0E80-79F3-8D5D-9FA2CCD66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794">
              <a:extLst>
                <a:ext uri="{FF2B5EF4-FFF2-40B4-BE49-F238E27FC236}">
                  <a16:creationId xmlns:a16="http://schemas.microsoft.com/office/drawing/2014/main" id="{B03D5E16-119B-7BB5-B744-38195AE44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795">
              <a:extLst>
                <a:ext uri="{FF2B5EF4-FFF2-40B4-BE49-F238E27FC236}">
                  <a16:creationId xmlns:a16="http://schemas.microsoft.com/office/drawing/2014/main" id="{FA6D56BC-18B5-3B50-F972-45F2B7CF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796">
              <a:extLst>
                <a:ext uri="{FF2B5EF4-FFF2-40B4-BE49-F238E27FC236}">
                  <a16:creationId xmlns:a16="http://schemas.microsoft.com/office/drawing/2014/main" id="{23E133D6-60D7-4F4B-EAD2-1B631EBD2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797">
              <a:extLst>
                <a:ext uri="{FF2B5EF4-FFF2-40B4-BE49-F238E27FC236}">
                  <a16:creationId xmlns:a16="http://schemas.microsoft.com/office/drawing/2014/main" id="{3D88AD5C-D31F-4DFE-405B-F2FDB856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798">
              <a:extLst>
                <a:ext uri="{FF2B5EF4-FFF2-40B4-BE49-F238E27FC236}">
                  <a16:creationId xmlns:a16="http://schemas.microsoft.com/office/drawing/2014/main" id="{DEEF753E-96E7-D2F7-00FB-DE2525C4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799">
              <a:extLst>
                <a:ext uri="{FF2B5EF4-FFF2-40B4-BE49-F238E27FC236}">
                  <a16:creationId xmlns:a16="http://schemas.microsoft.com/office/drawing/2014/main" id="{92706839-6F48-30F9-B3D5-A22FBC47D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800">
              <a:extLst>
                <a:ext uri="{FF2B5EF4-FFF2-40B4-BE49-F238E27FC236}">
                  <a16:creationId xmlns:a16="http://schemas.microsoft.com/office/drawing/2014/main" id="{B0360A11-CD97-C115-411E-5619A714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801">
              <a:extLst>
                <a:ext uri="{FF2B5EF4-FFF2-40B4-BE49-F238E27FC236}">
                  <a16:creationId xmlns:a16="http://schemas.microsoft.com/office/drawing/2014/main" id="{2D5ED780-D930-2E45-0D7F-B944B8D8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802">
              <a:extLst>
                <a:ext uri="{FF2B5EF4-FFF2-40B4-BE49-F238E27FC236}">
                  <a16:creationId xmlns:a16="http://schemas.microsoft.com/office/drawing/2014/main" id="{3F8E96FE-4ABB-3AF3-4BC6-E8228F766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803">
              <a:extLst>
                <a:ext uri="{FF2B5EF4-FFF2-40B4-BE49-F238E27FC236}">
                  <a16:creationId xmlns:a16="http://schemas.microsoft.com/office/drawing/2014/main" id="{B7718562-BA5C-2EF4-B34A-C56B35DF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804">
              <a:extLst>
                <a:ext uri="{FF2B5EF4-FFF2-40B4-BE49-F238E27FC236}">
                  <a16:creationId xmlns:a16="http://schemas.microsoft.com/office/drawing/2014/main" id="{CD493EC8-3BAA-FC8F-E2C1-A48CD16D4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805">
              <a:extLst>
                <a:ext uri="{FF2B5EF4-FFF2-40B4-BE49-F238E27FC236}">
                  <a16:creationId xmlns:a16="http://schemas.microsoft.com/office/drawing/2014/main" id="{D1A8E2E7-C4F6-9B7C-28BC-3D4E3CF2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806">
              <a:extLst>
                <a:ext uri="{FF2B5EF4-FFF2-40B4-BE49-F238E27FC236}">
                  <a16:creationId xmlns:a16="http://schemas.microsoft.com/office/drawing/2014/main" id="{4198686D-1BD2-C7C9-B927-0B8756998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807">
              <a:extLst>
                <a:ext uri="{FF2B5EF4-FFF2-40B4-BE49-F238E27FC236}">
                  <a16:creationId xmlns:a16="http://schemas.microsoft.com/office/drawing/2014/main" id="{5FB6F14D-B7C4-A177-716F-22EA96D1F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809">
              <a:extLst>
                <a:ext uri="{FF2B5EF4-FFF2-40B4-BE49-F238E27FC236}">
                  <a16:creationId xmlns:a16="http://schemas.microsoft.com/office/drawing/2014/main" id="{CA5EAB3B-FC18-D8D7-1936-2827636E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810">
              <a:extLst>
                <a:ext uri="{FF2B5EF4-FFF2-40B4-BE49-F238E27FC236}">
                  <a16:creationId xmlns:a16="http://schemas.microsoft.com/office/drawing/2014/main" id="{3DDA5718-A9A2-815E-4A81-F0A60746C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811">
              <a:extLst>
                <a:ext uri="{FF2B5EF4-FFF2-40B4-BE49-F238E27FC236}">
                  <a16:creationId xmlns:a16="http://schemas.microsoft.com/office/drawing/2014/main" id="{C8E4595F-09C0-B1E1-F11A-17FEBF427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812">
              <a:extLst>
                <a:ext uri="{FF2B5EF4-FFF2-40B4-BE49-F238E27FC236}">
                  <a16:creationId xmlns:a16="http://schemas.microsoft.com/office/drawing/2014/main" id="{F66693F3-1970-772D-DDA2-454A02CEE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813">
              <a:extLst>
                <a:ext uri="{FF2B5EF4-FFF2-40B4-BE49-F238E27FC236}">
                  <a16:creationId xmlns:a16="http://schemas.microsoft.com/office/drawing/2014/main" id="{98FA02D4-C695-2006-D3A0-FF824AA2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814">
              <a:extLst>
                <a:ext uri="{FF2B5EF4-FFF2-40B4-BE49-F238E27FC236}">
                  <a16:creationId xmlns:a16="http://schemas.microsoft.com/office/drawing/2014/main" id="{9A136109-9D43-6482-BB3C-CB4554E7A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815">
              <a:extLst>
                <a:ext uri="{FF2B5EF4-FFF2-40B4-BE49-F238E27FC236}">
                  <a16:creationId xmlns:a16="http://schemas.microsoft.com/office/drawing/2014/main" id="{C6BDF633-9D98-0493-E84F-9359AFBB7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816">
              <a:extLst>
                <a:ext uri="{FF2B5EF4-FFF2-40B4-BE49-F238E27FC236}">
                  <a16:creationId xmlns:a16="http://schemas.microsoft.com/office/drawing/2014/main" id="{B8D5A721-D598-7747-9F7C-36A8C4F9B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817">
              <a:extLst>
                <a:ext uri="{FF2B5EF4-FFF2-40B4-BE49-F238E27FC236}">
                  <a16:creationId xmlns:a16="http://schemas.microsoft.com/office/drawing/2014/main" id="{09FC8FB5-1A17-6229-E38D-043B8E67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818">
              <a:extLst>
                <a:ext uri="{FF2B5EF4-FFF2-40B4-BE49-F238E27FC236}">
                  <a16:creationId xmlns:a16="http://schemas.microsoft.com/office/drawing/2014/main" id="{B51EC92A-AA61-365B-1D66-0EDD630A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819">
              <a:extLst>
                <a:ext uri="{FF2B5EF4-FFF2-40B4-BE49-F238E27FC236}">
                  <a16:creationId xmlns:a16="http://schemas.microsoft.com/office/drawing/2014/main" id="{F38DB65A-F2A8-96D5-F9D9-0D4338732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820">
              <a:extLst>
                <a:ext uri="{FF2B5EF4-FFF2-40B4-BE49-F238E27FC236}">
                  <a16:creationId xmlns:a16="http://schemas.microsoft.com/office/drawing/2014/main" id="{DB2AA51F-02EE-655B-8E5D-9F628D94D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821">
              <a:extLst>
                <a:ext uri="{FF2B5EF4-FFF2-40B4-BE49-F238E27FC236}">
                  <a16:creationId xmlns:a16="http://schemas.microsoft.com/office/drawing/2014/main" id="{E762099F-3488-E005-2994-B30EAF8C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822">
              <a:extLst>
                <a:ext uri="{FF2B5EF4-FFF2-40B4-BE49-F238E27FC236}">
                  <a16:creationId xmlns:a16="http://schemas.microsoft.com/office/drawing/2014/main" id="{25C50BDB-C7F4-0B48-F4FA-BF424C69A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823">
              <a:extLst>
                <a:ext uri="{FF2B5EF4-FFF2-40B4-BE49-F238E27FC236}">
                  <a16:creationId xmlns:a16="http://schemas.microsoft.com/office/drawing/2014/main" id="{1167207F-272B-2388-171C-F1E14674B3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824">
              <a:extLst>
                <a:ext uri="{FF2B5EF4-FFF2-40B4-BE49-F238E27FC236}">
                  <a16:creationId xmlns:a16="http://schemas.microsoft.com/office/drawing/2014/main" id="{0D0B88D7-45BC-DDEB-67C9-C501970AA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825">
              <a:extLst>
                <a:ext uri="{FF2B5EF4-FFF2-40B4-BE49-F238E27FC236}">
                  <a16:creationId xmlns:a16="http://schemas.microsoft.com/office/drawing/2014/main" id="{9A0FD092-8157-5CBA-4447-6B32FD7C35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826">
              <a:extLst>
                <a:ext uri="{FF2B5EF4-FFF2-40B4-BE49-F238E27FC236}">
                  <a16:creationId xmlns:a16="http://schemas.microsoft.com/office/drawing/2014/main" id="{8507E2A6-8B51-56DB-D54A-4BDE05523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827">
              <a:extLst>
                <a:ext uri="{FF2B5EF4-FFF2-40B4-BE49-F238E27FC236}">
                  <a16:creationId xmlns:a16="http://schemas.microsoft.com/office/drawing/2014/main" id="{971F06D9-09DD-4FE5-7DCA-8C0E18F7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828">
              <a:extLst>
                <a:ext uri="{FF2B5EF4-FFF2-40B4-BE49-F238E27FC236}">
                  <a16:creationId xmlns:a16="http://schemas.microsoft.com/office/drawing/2014/main" id="{B224FB93-2609-CA1C-6A37-AF1BF5AE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829">
              <a:extLst>
                <a:ext uri="{FF2B5EF4-FFF2-40B4-BE49-F238E27FC236}">
                  <a16:creationId xmlns:a16="http://schemas.microsoft.com/office/drawing/2014/main" id="{2088B403-B8EA-7226-6EB3-5504F194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830">
              <a:extLst>
                <a:ext uri="{FF2B5EF4-FFF2-40B4-BE49-F238E27FC236}">
                  <a16:creationId xmlns:a16="http://schemas.microsoft.com/office/drawing/2014/main" id="{0A6E346D-C903-5B69-9817-2E7F29E3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831">
              <a:extLst>
                <a:ext uri="{FF2B5EF4-FFF2-40B4-BE49-F238E27FC236}">
                  <a16:creationId xmlns:a16="http://schemas.microsoft.com/office/drawing/2014/main" id="{C95C04E5-06DD-63E8-C037-DD6D4038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C1AB2467-DA8F-B2BA-4FEE-E101E899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0175875" y="2718435"/>
            <a:ext cx="2012950" cy="1396365"/>
            <a:chOff x="0" y="0"/>
            <a:chExt cx="928687" cy="643890"/>
          </a:xfrm>
        </p:grpSpPr>
        <p:sp>
          <p:nvSpPr>
            <p:cNvPr id="854" name="Freeform 11">
              <a:extLst>
                <a:ext uri="{FF2B5EF4-FFF2-40B4-BE49-F238E27FC236}">
                  <a16:creationId xmlns:a16="http://schemas.microsoft.com/office/drawing/2014/main" id="{5603FDDB-DD76-957C-8B60-511C1C261CE7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5" name="Freeform 12">
              <a:extLst>
                <a:ext uri="{FF2B5EF4-FFF2-40B4-BE49-F238E27FC236}">
                  <a16:creationId xmlns:a16="http://schemas.microsoft.com/office/drawing/2014/main" id="{C544AF2D-C82B-34AB-DEE6-D3003F541CDE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6" name="Freeform 13">
              <a:extLst>
                <a:ext uri="{FF2B5EF4-FFF2-40B4-BE49-F238E27FC236}">
                  <a16:creationId xmlns:a16="http://schemas.microsoft.com/office/drawing/2014/main" id="{4A3F9E29-4BD4-D205-4517-6A487B00ACCF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57" name="Freeform 14">
              <a:extLst>
                <a:ext uri="{FF2B5EF4-FFF2-40B4-BE49-F238E27FC236}">
                  <a16:creationId xmlns:a16="http://schemas.microsoft.com/office/drawing/2014/main" id="{7F63FE26-AE45-4935-4DAD-2B8B2F08BBBA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58" name="Group 857">
            <a:extLst>
              <a:ext uri="{FF2B5EF4-FFF2-40B4-BE49-F238E27FC236}">
                <a16:creationId xmlns:a16="http://schemas.microsoft.com/office/drawing/2014/main" id="{F6F84FAF-8C1B-7259-2633-375192E04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13826" y="474978"/>
            <a:ext cx="2012950" cy="1396365"/>
            <a:chOff x="0" y="0"/>
            <a:chExt cx="928687" cy="643890"/>
          </a:xfrm>
        </p:grpSpPr>
        <p:sp>
          <p:nvSpPr>
            <p:cNvPr id="859" name="Freeform 30">
              <a:extLst>
                <a:ext uri="{FF2B5EF4-FFF2-40B4-BE49-F238E27FC236}">
                  <a16:creationId xmlns:a16="http://schemas.microsoft.com/office/drawing/2014/main" id="{E8E8C0CB-3568-0373-2315-C236D976FB2C}"/>
                </a:ext>
              </a:extLst>
            </p:cNvPr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>
                <a:gd name="connsiteX0" fmla="*/ 606743 w 875347"/>
                <a:gd name="connsiteY0" fmla="*/ 53340 h 537210"/>
                <a:gd name="connsiteX1" fmla="*/ 822008 w 875347"/>
                <a:gd name="connsiteY1" fmla="*/ 268605 h 537210"/>
                <a:gd name="connsiteX2" fmla="*/ 606743 w 875347"/>
                <a:gd name="connsiteY2" fmla="*/ 483870 h 537210"/>
                <a:gd name="connsiteX3" fmla="*/ 0 w 875347"/>
                <a:gd name="connsiteY3" fmla="*/ 483870 h 537210"/>
                <a:gd name="connsiteX4" fmla="*/ 0 w 875347"/>
                <a:gd name="connsiteY4" fmla="*/ 537210 h 537210"/>
                <a:gd name="connsiteX5" fmla="*/ 606743 w 875347"/>
                <a:gd name="connsiteY5" fmla="*/ 537210 h 537210"/>
                <a:gd name="connsiteX6" fmla="*/ 875347 w 875347"/>
                <a:gd name="connsiteY6" fmla="*/ 268605 h 537210"/>
                <a:gd name="connsiteX7" fmla="*/ 606743 w 875347"/>
                <a:gd name="connsiteY7" fmla="*/ 0 h 537210"/>
                <a:gd name="connsiteX8" fmla="*/ 0 w 875347"/>
                <a:gd name="connsiteY8" fmla="*/ 0 h 537210"/>
                <a:gd name="connsiteX9" fmla="*/ 0 w 875347"/>
                <a:gd name="connsiteY9" fmla="*/ 53340 h 537210"/>
                <a:gd name="connsiteX10" fmla="*/ 606743 w 875347"/>
                <a:gd name="connsiteY10" fmla="*/ 53340 h 5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347" h="53721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0" name="Freeform 46">
              <a:extLst>
                <a:ext uri="{FF2B5EF4-FFF2-40B4-BE49-F238E27FC236}">
                  <a16:creationId xmlns:a16="http://schemas.microsoft.com/office/drawing/2014/main" id="{1554A410-DB6A-39D9-9C3F-5D166F6F9E29}"/>
                </a:ext>
              </a:extLst>
            </p:cNvPr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>
                <a:gd name="connsiteX0" fmla="*/ 768668 w 768667"/>
                <a:gd name="connsiteY0" fmla="*/ 161925 h 323850"/>
                <a:gd name="connsiteX1" fmla="*/ 606743 w 768667"/>
                <a:gd name="connsiteY1" fmla="*/ 0 h 323850"/>
                <a:gd name="connsiteX2" fmla="*/ 0 w 768667"/>
                <a:gd name="connsiteY2" fmla="*/ 0 h 323850"/>
                <a:gd name="connsiteX3" fmla="*/ 0 w 768667"/>
                <a:gd name="connsiteY3" fmla="*/ 323850 h 323850"/>
                <a:gd name="connsiteX4" fmla="*/ 606743 w 768667"/>
                <a:gd name="connsiteY4" fmla="*/ 323850 h 323850"/>
                <a:gd name="connsiteX5" fmla="*/ 768668 w 768667"/>
                <a:gd name="connsiteY5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667" h="32385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1" name="Freeform 47">
              <a:extLst>
                <a:ext uri="{FF2B5EF4-FFF2-40B4-BE49-F238E27FC236}">
                  <a16:creationId xmlns:a16="http://schemas.microsoft.com/office/drawing/2014/main" id="{A0543C07-6603-5BA3-6212-74F351F51C20}"/>
                </a:ext>
              </a:extLst>
            </p:cNvPr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>
                <a:gd name="connsiteX0" fmla="*/ 606743 w 928687"/>
                <a:gd name="connsiteY0" fmla="*/ 0 h 643890"/>
                <a:gd name="connsiteX1" fmla="*/ 0 w 928687"/>
                <a:gd name="connsiteY1" fmla="*/ 0 h 643890"/>
                <a:gd name="connsiteX2" fmla="*/ 0 w 928687"/>
                <a:gd name="connsiteY2" fmla="*/ 53340 h 643890"/>
                <a:gd name="connsiteX3" fmla="*/ 606743 w 928687"/>
                <a:gd name="connsiteY3" fmla="*/ 53340 h 643890"/>
                <a:gd name="connsiteX4" fmla="*/ 875347 w 928687"/>
                <a:gd name="connsiteY4" fmla="*/ 321945 h 643890"/>
                <a:gd name="connsiteX5" fmla="*/ 606743 w 928687"/>
                <a:gd name="connsiteY5" fmla="*/ 590550 h 643890"/>
                <a:gd name="connsiteX6" fmla="*/ 0 w 928687"/>
                <a:gd name="connsiteY6" fmla="*/ 590550 h 643890"/>
                <a:gd name="connsiteX7" fmla="*/ 0 w 928687"/>
                <a:gd name="connsiteY7" fmla="*/ 643890 h 643890"/>
                <a:gd name="connsiteX8" fmla="*/ 606743 w 928687"/>
                <a:gd name="connsiteY8" fmla="*/ 643890 h 643890"/>
                <a:gd name="connsiteX9" fmla="*/ 928688 w 928687"/>
                <a:gd name="connsiteY9" fmla="*/ 321945 h 643890"/>
                <a:gd name="connsiteX10" fmla="*/ 606743 w 928687"/>
                <a:gd name="connsiteY10" fmla="*/ 0 h 64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87" h="64389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62" name="Freeform 48">
              <a:extLst>
                <a:ext uri="{FF2B5EF4-FFF2-40B4-BE49-F238E27FC236}">
                  <a16:creationId xmlns:a16="http://schemas.microsoft.com/office/drawing/2014/main" id="{31A82E20-65BE-7598-9DD2-6BC2D74DEBCF}"/>
                </a:ext>
              </a:extLst>
            </p:cNvPr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>
                <a:gd name="connsiteX0" fmla="*/ 822008 w 822007"/>
                <a:gd name="connsiteY0" fmla="*/ 215265 h 430530"/>
                <a:gd name="connsiteX1" fmla="*/ 606743 w 822007"/>
                <a:gd name="connsiteY1" fmla="*/ 0 h 430530"/>
                <a:gd name="connsiteX2" fmla="*/ 0 w 822007"/>
                <a:gd name="connsiteY2" fmla="*/ 0 h 430530"/>
                <a:gd name="connsiteX3" fmla="*/ 0 w 822007"/>
                <a:gd name="connsiteY3" fmla="*/ 53340 h 430530"/>
                <a:gd name="connsiteX4" fmla="*/ 606743 w 822007"/>
                <a:gd name="connsiteY4" fmla="*/ 53340 h 430530"/>
                <a:gd name="connsiteX5" fmla="*/ 768668 w 822007"/>
                <a:gd name="connsiteY5" fmla="*/ 215265 h 430530"/>
                <a:gd name="connsiteX6" fmla="*/ 606743 w 822007"/>
                <a:gd name="connsiteY6" fmla="*/ 377190 h 430530"/>
                <a:gd name="connsiteX7" fmla="*/ 0 w 822007"/>
                <a:gd name="connsiteY7" fmla="*/ 377190 h 430530"/>
                <a:gd name="connsiteX8" fmla="*/ 0 w 822007"/>
                <a:gd name="connsiteY8" fmla="*/ 430530 h 430530"/>
                <a:gd name="connsiteX9" fmla="*/ 606743 w 822007"/>
                <a:gd name="connsiteY9" fmla="*/ 430530 h 430530"/>
                <a:gd name="connsiteX10" fmla="*/ 822008 w 822007"/>
                <a:gd name="connsiteY10" fmla="*/ 215265 h 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07" h="43053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79" name="Title 878">
            <a:extLst>
              <a:ext uri="{FF2B5EF4-FFF2-40B4-BE49-F238E27FC236}">
                <a16:creationId xmlns:a16="http://schemas.microsoft.com/office/drawing/2014/main" id="{8A2F4876-1AD5-09B8-EDC2-ABA8DD1E7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441" y="3810000"/>
            <a:ext cx="4265771" cy="2705100"/>
          </a:xfrm>
        </p:spPr>
        <p:txBody>
          <a:bodyPr anchor="b"/>
          <a:lstStyle>
            <a:lvl1pPr algn="l">
              <a:lnSpc>
                <a:spcPts val="6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65" name="Text Placeholder 125">
            <a:extLst>
              <a:ext uri="{FF2B5EF4-FFF2-40B4-BE49-F238E27FC236}">
                <a16:creationId xmlns:a16="http://schemas.microsoft.com/office/drawing/2014/main" id="{D90B0A87-88B7-2BBF-1292-A4566C1550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</a:t>
            </a:r>
          </a:p>
        </p:txBody>
      </p:sp>
      <p:sp>
        <p:nvSpPr>
          <p:cNvPr id="866" name="Text Placeholder 125">
            <a:extLst>
              <a:ext uri="{FF2B5EF4-FFF2-40B4-BE49-F238E27FC236}">
                <a16:creationId xmlns:a16="http://schemas.microsoft.com/office/drawing/2014/main" id="{2183AC57-7179-4CC4-2475-C9FCFEEB7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7" name="Text Placeholder 125">
            <a:extLst>
              <a:ext uri="{FF2B5EF4-FFF2-40B4-BE49-F238E27FC236}">
                <a16:creationId xmlns:a16="http://schemas.microsoft.com/office/drawing/2014/main" id="{0FD6006D-47C0-637B-8539-BEA8512581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320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68" name="Text Placeholder 125">
            <a:extLst>
              <a:ext uri="{FF2B5EF4-FFF2-40B4-BE49-F238E27FC236}">
                <a16:creationId xmlns:a16="http://schemas.microsoft.com/office/drawing/2014/main" id="{E4D03497-081F-4315-8F59-BC961F2DD93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320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69" name="Text Placeholder 125">
            <a:extLst>
              <a:ext uri="{FF2B5EF4-FFF2-40B4-BE49-F238E27FC236}">
                <a16:creationId xmlns:a16="http://schemas.microsoft.com/office/drawing/2014/main" id="{F0251FCA-2FE1-06E7-739A-CDC3FCE8B2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08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0" name="Text Placeholder 125">
            <a:extLst>
              <a:ext uri="{FF2B5EF4-FFF2-40B4-BE49-F238E27FC236}">
                <a16:creationId xmlns:a16="http://schemas.microsoft.com/office/drawing/2014/main" id="{5047998E-8355-E3B0-B0A8-65ED96568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608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1" name="Text Placeholder 125">
            <a:extLst>
              <a:ext uri="{FF2B5EF4-FFF2-40B4-BE49-F238E27FC236}">
                <a16:creationId xmlns:a16="http://schemas.microsoft.com/office/drawing/2014/main" id="{A574902A-2922-18F5-4544-461367CD99A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9612" y="62484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2" name="Text Placeholder 125">
            <a:extLst>
              <a:ext uri="{FF2B5EF4-FFF2-40B4-BE49-F238E27FC236}">
                <a16:creationId xmlns:a16="http://schemas.microsoft.com/office/drawing/2014/main" id="{8997AB2A-B810-1D3B-2CFA-544DE00755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9612" y="114300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3" name="Text Placeholder 125">
            <a:extLst>
              <a:ext uri="{FF2B5EF4-FFF2-40B4-BE49-F238E27FC236}">
                <a16:creationId xmlns:a16="http://schemas.microsoft.com/office/drawing/2014/main" id="{D340B0DB-ACC9-D45E-A7CD-EC90583D20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8012" y="5288724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4" name="Text Placeholder 125">
            <a:extLst>
              <a:ext uri="{FF2B5EF4-FFF2-40B4-BE49-F238E27FC236}">
                <a16:creationId xmlns:a16="http://schemas.microsoft.com/office/drawing/2014/main" id="{F03EBCB3-17E2-BB11-EF13-65A0AF1C55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80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5" name="Text Placeholder 125">
            <a:extLst>
              <a:ext uri="{FF2B5EF4-FFF2-40B4-BE49-F238E27FC236}">
                <a16:creationId xmlns:a16="http://schemas.microsoft.com/office/drawing/2014/main" id="{7E50C149-547E-F52C-32E5-DCA6F015E5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70212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6" name="Text Placeholder 125">
            <a:extLst>
              <a:ext uri="{FF2B5EF4-FFF2-40B4-BE49-F238E27FC236}">
                <a16:creationId xmlns:a16="http://schemas.microsoft.com/office/drawing/2014/main" id="{02FB62CD-9F5D-141F-AA9F-6C6F2835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70212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77" name="Text Placeholder 125">
            <a:extLst>
              <a:ext uri="{FF2B5EF4-FFF2-40B4-BE49-F238E27FC236}">
                <a16:creationId xmlns:a16="http://schemas.microsoft.com/office/drawing/2014/main" id="{9D1C0FC4-0346-0DB5-57DB-468805BA94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08613" y="5334000"/>
            <a:ext cx="1600199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20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78" name="Text Placeholder 125">
            <a:extLst>
              <a:ext uri="{FF2B5EF4-FFF2-40B4-BE49-F238E27FC236}">
                <a16:creationId xmlns:a16="http://schemas.microsoft.com/office/drawing/2014/main" id="{2E77BE81-F5C4-B77F-26AE-D754BBF96A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08613" y="5852160"/>
            <a:ext cx="1600199" cy="4262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 spc="0" baseline="0">
                <a:solidFill>
                  <a:schemeClr val="tx2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3531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4B3A29-FCE9-B4D8-E498-C9BD3029C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5713412" cy="68579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1E9CA-4103-40B1-7E8C-A57F1949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6916" y="422100"/>
            <a:ext cx="11334993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B8C18CC1-4E57-9E5D-428C-5E9E67D8A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9" y="650999"/>
            <a:ext cx="4113371" cy="1676400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21" name="Text Placeholder 125">
            <a:extLst>
              <a:ext uri="{FF2B5EF4-FFF2-40B4-BE49-F238E27FC236}">
                <a16:creationId xmlns:a16="http://schemas.microsoft.com/office/drawing/2014/main" id="{7A1EAEB5-81CE-EBF0-A74A-ACB758C40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27" y="2521783"/>
            <a:ext cx="4071056" cy="339309"/>
          </a:xfrm>
        </p:spPr>
        <p:txBody>
          <a:bodyPr>
            <a:noAutofit/>
          </a:bodyPr>
          <a:lstStyle>
            <a:lvl1pPr marL="0" indent="0" algn="l">
              <a:buNone/>
              <a:defRPr sz="2400" b="0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4" name="Text Placeholder 125">
            <a:extLst>
              <a:ext uri="{FF2B5EF4-FFF2-40B4-BE49-F238E27FC236}">
                <a16:creationId xmlns:a16="http://schemas.microsoft.com/office/drawing/2014/main" id="{BE28D154-9E48-721D-8D78-AD3AE5AC37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56" y="3040797"/>
            <a:ext cx="3613856" cy="328380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2" name="Text Placeholder 125">
            <a:extLst>
              <a:ext uri="{FF2B5EF4-FFF2-40B4-BE49-F238E27FC236}">
                <a16:creationId xmlns:a16="http://schemas.microsoft.com/office/drawing/2014/main" id="{92FB5D3C-60DA-5F60-77EC-AF08AC003F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89115" y="2116352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7" name="Text Placeholder 125">
            <a:extLst>
              <a:ext uri="{FF2B5EF4-FFF2-40B4-BE49-F238E27FC236}">
                <a16:creationId xmlns:a16="http://schemas.microsoft.com/office/drawing/2014/main" id="{77BC5609-22BF-1797-15A9-293214C5F2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012" y="2327399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504E911-79E1-4052-91F7-C486421912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9801" y="2916511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1" name="Text Placeholder 125">
            <a:extLst>
              <a:ext uri="{FF2B5EF4-FFF2-40B4-BE49-F238E27FC236}">
                <a16:creationId xmlns:a16="http://schemas.microsoft.com/office/drawing/2014/main" id="{7FA6CF63-094C-FEF1-FE0A-D224114FFFB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254" y="3160070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5AE70E18-5556-DFBC-8CD8-0D96082B22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86697" y="3765558"/>
            <a:ext cx="1901631" cy="27503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222FD369-F478-4133-30A6-A16422FBCB1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6697" y="3995716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25">
            <a:extLst>
              <a:ext uri="{FF2B5EF4-FFF2-40B4-BE49-F238E27FC236}">
                <a16:creationId xmlns:a16="http://schemas.microsoft.com/office/drawing/2014/main" id="{6EA7CF27-14B0-372C-159C-89BE2876C3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5648" y="4582847"/>
            <a:ext cx="1939364" cy="297619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spc="20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25">
            <a:extLst>
              <a:ext uri="{FF2B5EF4-FFF2-40B4-BE49-F238E27FC236}">
                <a16:creationId xmlns:a16="http://schemas.microsoft.com/office/drawing/2014/main" id="{32C67C49-4D06-C2A2-A438-FF3F8CE7BF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0298" y="4835584"/>
            <a:ext cx="1916981" cy="297618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269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4800" b="0" i="0" kern="1200" cap="all" spc="100" baseline="0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50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hyperlink" Target="https://info.orcid.org/valuing-privacy-and-transparency/" TargetMode="External"/><Relationship Id="rId7" Type="http://schemas.openxmlformats.org/officeDocument/2006/relationships/hyperlink" Target="https://technofaq.org/posts/2019/12/what-is-loan-origination-software-pros-and-cons/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freepngimg.com/png/64495-educational-reading-e-learning-education-technology-icon" TargetMode="External"/><Relationship Id="rId5" Type="http://schemas.openxmlformats.org/officeDocument/2006/relationships/hyperlink" Target="https://pdx.pressbooks.pub/empoword/chapter/__unknown__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hyperlink" Target="https://ojs.uma.ac.id/index.php/jppum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4DD9F5B7-FF75-FB9C-B60F-CA650D9F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cap="none" dirty="0">
                <a:latin typeface="Bahnschrift Light Condensed" panose="020B0502040204020203" pitchFamily="34" charset="0"/>
              </a:rPr>
              <a:t>Evaluation Of H.I.S based on </a:t>
            </a:r>
            <a:r>
              <a:rPr lang="en-US" sz="2800" cap="none" dirty="0" err="1">
                <a:latin typeface="Bahnschrift Light Condensed" panose="020B0502040204020203" pitchFamily="34" charset="0"/>
              </a:rPr>
              <a:t>DeLone</a:t>
            </a:r>
            <a:r>
              <a:rPr lang="en-US" sz="2800" cap="none" dirty="0">
                <a:latin typeface="Bahnschrift Light Condensed" panose="020B0502040204020203" pitchFamily="34" charset="0"/>
              </a:rPr>
              <a:t> &amp; Mclean model for IS success and assessment of EHR based on The Safety Assurance Factor of EHR </a:t>
            </a:r>
            <a:r>
              <a:rPr lang="en-US" sz="2800" cap="none" dirty="0" err="1">
                <a:latin typeface="Bahnschrift Light Condensed" panose="020B0502040204020203" pitchFamily="34" charset="0"/>
              </a:rPr>
              <a:t>Resilliance</a:t>
            </a:r>
            <a:r>
              <a:rPr lang="en-US" sz="2800" cap="none" dirty="0">
                <a:latin typeface="Bahnschrift Light Condensed" panose="020B0502040204020203" pitchFamily="34" charset="0"/>
              </a:rPr>
              <a:t> (SAFER).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856EF6AA-075A-F11E-7AB6-72584D5E8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8459" y="1126470"/>
            <a:ext cx="3297423" cy="339309"/>
          </a:xfrm>
        </p:spPr>
        <p:txBody>
          <a:bodyPr/>
          <a:lstStyle/>
          <a:p>
            <a:r>
              <a:rPr lang="en-US" dirty="0"/>
              <a:t>Organization: </a:t>
            </a:r>
          </a:p>
          <a:p>
            <a:endParaRPr lang="en-US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27DB16C5-CBA8-050E-8103-FE90238FBA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8386" y="1533359"/>
            <a:ext cx="5260640" cy="485877"/>
          </a:xfrm>
        </p:spPr>
        <p:txBody>
          <a:bodyPr/>
          <a:lstStyle/>
          <a:p>
            <a:r>
              <a:rPr lang="en-US" b="1" dirty="0"/>
              <a:t>ASIA MED CENTRE (AAKASH HEALTHCARE MULTISPECIALTY HOSPITAL)-UZBEKISATAN</a:t>
            </a:r>
          </a:p>
          <a:p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A3B86342-A549-E4C3-1C2D-3269E65AEF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78387" y="2858192"/>
            <a:ext cx="3297423" cy="339309"/>
          </a:xfrm>
        </p:spPr>
        <p:txBody>
          <a:bodyPr/>
          <a:lstStyle/>
          <a:p>
            <a:r>
              <a:rPr lang="en-US" dirty="0"/>
              <a:t>Name: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FDC3F00E-2D9B-DC36-9C5D-99C66237BB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78386" y="3197501"/>
            <a:ext cx="4569997" cy="339309"/>
          </a:xfrm>
        </p:spPr>
        <p:txBody>
          <a:bodyPr/>
          <a:lstStyle/>
          <a:p>
            <a:r>
              <a:rPr lang="en-US" b="1" dirty="0"/>
              <a:t>RAJDEEP DEY</a:t>
            </a:r>
          </a:p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A7C1FD09-C60A-050C-BBF9-FC66CCB58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8387" y="3730952"/>
            <a:ext cx="3297423" cy="339309"/>
          </a:xfrm>
        </p:spPr>
        <p:txBody>
          <a:bodyPr/>
          <a:lstStyle/>
          <a:p>
            <a:r>
              <a:rPr lang="en-US" dirty="0"/>
              <a:t>MENTOR:</a:t>
            </a:r>
          </a:p>
          <a:p>
            <a:endParaRPr lang="en-US"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152F0AD2-B0ED-DDB5-6B75-1A158BC02A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78387" y="4078092"/>
            <a:ext cx="4569997" cy="339309"/>
          </a:xfrm>
        </p:spPr>
        <p:txBody>
          <a:bodyPr/>
          <a:lstStyle/>
          <a:p>
            <a:r>
              <a:rPr lang="en-US" b="1" dirty="0"/>
              <a:t>Dr. PIJUSH KANTI KHAN</a:t>
            </a:r>
          </a:p>
          <a:p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5A9B833D-B259-D69D-A1C5-4CB1337CA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8387" y="4654635"/>
            <a:ext cx="3297423" cy="339309"/>
          </a:xfrm>
        </p:spPr>
        <p:txBody>
          <a:bodyPr/>
          <a:lstStyle/>
          <a:p>
            <a:r>
              <a:rPr lang="en-US" dirty="0"/>
              <a:t>INSTITUTION: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FF8984B0-FF4A-676A-718D-88A75A8F2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8388" y="4958013"/>
            <a:ext cx="4569997" cy="339309"/>
          </a:xfrm>
        </p:spPr>
        <p:txBody>
          <a:bodyPr/>
          <a:lstStyle/>
          <a:p>
            <a:r>
              <a:rPr lang="en-US" b="1" dirty="0"/>
              <a:t>IIHMR-DELHI </a:t>
            </a:r>
          </a:p>
          <a:p>
            <a:endParaRPr lang="en-US" dirty="0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065F0716-4C19-0DD6-93B9-2EADEA6FD8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78389" y="4909038"/>
            <a:ext cx="4569997" cy="33930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9310D2-FDD9-D81F-2DA7-908E3DA47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5297322"/>
            <a:ext cx="1102990" cy="404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9120B-4A20-1BEE-86C6-07CD23B42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459" y="2117522"/>
            <a:ext cx="814958" cy="636928"/>
          </a:xfrm>
          <a:prstGeom prst="rect">
            <a:avLst/>
          </a:prstGeom>
        </p:spPr>
      </p:pic>
      <p:sp>
        <p:nvSpPr>
          <p:cNvPr id="2" name="Text Placeholder 82">
            <a:extLst>
              <a:ext uri="{FF2B5EF4-FFF2-40B4-BE49-F238E27FC236}">
                <a16:creationId xmlns:a16="http://schemas.microsoft.com/office/drawing/2014/main" id="{3CEE91FF-7FC0-2AA4-E8F7-E976C56F2B1A}"/>
              </a:ext>
            </a:extLst>
          </p:cNvPr>
          <p:cNvSpPr txBox="1">
            <a:spLocks/>
          </p:cNvSpPr>
          <p:nvPr/>
        </p:nvSpPr>
        <p:spPr>
          <a:xfrm>
            <a:off x="9044174" y="3681977"/>
            <a:ext cx="3297423" cy="339309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b="1" kern="1200" cap="all" spc="200" baseline="0">
                <a:solidFill>
                  <a:schemeClr val="accent3"/>
                </a:solidFill>
                <a:latin typeface="+mn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MENTOR:</a:t>
            </a:r>
          </a:p>
          <a:p>
            <a:endParaRPr lang="en-US" dirty="0"/>
          </a:p>
        </p:txBody>
      </p:sp>
      <p:sp>
        <p:nvSpPr>
          <p:cNvPr id="3" name="Text Placeholder 88">
            <a:extLst>
              <a:ext uri="{FF2B5EF4-FFF2-40B4-BE49-F238E27FC236}">
                <a16:creationId xmlns:a16="http://schemas.microsoft.com/office/drawing/2014/main" id="{2B551408-5117-0BB9-5B18-519707F4A2E6}"/>
              </a:ext>
            </a:extLst>
          </p:cNvPr>
          <p:cNvSpPr txBox="1">
            <a:spLocks/>
          </p:cNvSpPr>
          <p:nvPr/>
        </p:nvSpPr>
        <p:spPr>
          <a:xfrm>
            <a:off x="9044174" y="4027808"/>
            <a:ext cx="4569997" cy="339309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0" kern="1200" spc="0" baseline="0">
                <a:solidFill>
                  <a:schemeClr val="accent3"/>
                </a:solidFill>
                <a:latin typeface="+mn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Mr. Ankit Joseph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2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A36D5C-F322-9B99-EE92-86AF374B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650133"/>
            <a:ext cx="4627043" cy="369332"/>
          </a:xfrm>
        </p:spPr>
        <p:txBody>
          <a:bodyPr>
            <a:noAutofit/>
          </a:bodyPr>
          <a:lstStyle/>
          <a:p>
            <a:r>
              <a:rPr lang="en-US" sz="2400" i="1" dirty="0"/>
              <a:t>Discussion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4961F2-4CA7-F763-CE80-F4A20EB36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13789" y="926561"/>
            <a:ext cx="4297247" cy="631386"/>
          </a:xfrm>
        </p:spPr>
        <p:txBody>
          <a:bodyPr/>
          <a:lstStyle/>
          <a:p>
            <a:r>
              <a:rPr lang="en-US" sz="1800" dirty="0"/>
              <a:t>Key factor to optimize the safety and Use of H.I.S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59957A-5AB3-ED50-3438-015CDDCBF3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648910" y="1914346"/>
            <a:ext cx="3151737" cy="335665"/>
          </a:xfrm>
        </p:spPr>
        <p:txBody>
          <a:bodyPr/>
          <a:lstStyle/>
          <a:p>
            <a:r>
              <a:rPr lang="en-US" sz="1200" dirty="0"/>
              <a:t>Organizational Impact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E2A3049-D9CF-AAF7-469A-828ECFD5A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15813" y="2252606"/>
            <a:ext cx="1916981" cy="29761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98879DD-AFCB-D7D5-BF9D-9085BA7F66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05311" y="2870852"/>
            <a:ext cx="2994068" cy="410766"/>
          </a:xfrm>
        </p:spPr>
        <p:txBody>
          <a:bodyPr/>
          <a:lstStyle/>
          <a:p>
            <a:r>
              <a:rPr lang="en-US" sz="1200" dirty="0"/>
              <a:t>Information quality(0.84)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1A31DFE-0A19-C2FF-0896-FA8B28E2D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30462" y="3118193"/>
            <a:ext cx="3712434" cy="49649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Master patient index to be monitored.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E.H.R as structured data to be standardized and maintained  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884D427-C491-E6AC-8581-FCA470E466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09527" y="3978763"/>
            <a:ext cx="2500019" cy="145070"/>
          </a:xfrm>
        </p:spPr>
        <p:txBody>
          <a:bodyPr/>
          <a:lstStyle/>
          <a:p>
            <a:r>
              <a:rPr lang="en-US" sz="1200" dirty="0"/>
              <a:t>Service Quality(0.71)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B519152-983E-E656-9217-74CED5E439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60126" y="4311741"/>
            <a:ext cx="3970973" cy="75412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Expanding the monitoring and security services.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Established interface or data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Ensuring HIS policies &amp; monitoring of the notifications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78A9CD7-95DD-0DEE-2CCC-23C46CDB9B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5473" y="5153440"/>
            <a:ext cx="2520280" cy="263048"/>
          </a:xfrm>
        </p:spPr>
        <p:txBody>
          <a:bodyPr/>
          <a:lstStyle/>
          <a:p>
            <a:r>
              <a:rPr lang="en-US" sz="1200" dirty="0"/>
              <a:t>System Quality(0.65)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6586676-FC81-FFF3-30DE-1104737FF4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71317" y="5488855"/>
            <a:ext cx="3626907" cy="592726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Acknowledgement of all the dept. along with its standardization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 proper routing of messages.</a:t>
            </a:r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2B416A-5CC3-AAD8-A807-AF528A9D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2360" y="1738585"/>
            <a:ext cx="4375181" cy="4661574"/>
            <a:chOff x="7813644" y="1891626"/>
            <a:chExt cx="4375181" cy="4661574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466885C7-3544-EAF4-4E5C-CB2358D5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3644" y="4829406"/>
              <a:ext cx="2878230" cy="1723794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666" y="1358"/>
                </a:cxn>
                <a:cxn ang="0">
                  <a:pos x="1666" y="1356"/>
                </a:cxn>
                <a:cxn ang="0">
                  <a:pos x="1666" y="591"/>
                </a:cxn>
                <a:cxn ang="0">
                  <a:pos x="1666" y="591"/>
                </a:cxn>
                <a:cxn ang="0">
                  <a:pos x="349" y="0"/>
                </a:cxn>
              </a:cxnLst>
              <a:rect l="0" t="0" r="r" b="b"/>
              <a:pathLst>
                <a:path w="1666" h="1358">
                  <a:moveTo>
                    <a:pt x="349" y="0"/>
                  </a:moveTo>
                  <a:lnTo>
                    <a:pt x="0" y="610"/>
                  </a:lnTo>
                  <a:lnTo>
                    <a:pt x="1666" y="1358"/>
                  </a:lnTo>
                  <a:lnTo>
                    <a:pt x="1666" y="1356"/>
                  </a:lnTo>
                  <a:lnTo>
                    <a:pt x="1666" y="591"/>
                  </a:lnTo>
                  <a:lnTo>
                    <a:pt x="1666" y="591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0AB3AFD-88C0-FA96-192B-E2DBE72DB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7763" y="3986074"/>
              <a:ext cx="2232095" cy="1510542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0" y="610"/>
                </a:cxn>
                <a:cxn ang="0">
                  <a:pos x="1292" y="1189"/>
                </a:cxn>
                <a:cxn ang="0">
                  <a:pos x="1292" y="1189"/>
                </a:cxn>
                <a:cxn ang="0">
                  <a:pos x="1292" y="424"/>
                </a:cxn>
                <a:cxn ang="0">
                  <a:pos x="1292" y="424"/>
                </a:cxn>
                <a:cxn ang="0">
                  <a:pos x="349" y="0"/>
                </a:cxn>
              </a:cxnLst>
              <a:rect l="0" t="0" r="r" b="b"/>
              <a:pathLst>
                <a:path w="1292" h="1189">
                  <a:moveTo>
                    <a:pt x="349" y="0"/>
                  </a:moveTo>
                  <a:lnTo>
                    <a:pt x="0" y="610"/>
                  </a:lnTo>
                  <a:lnTo>
                    <a:pt x="1292" y="1189"/>
                  </a:lnTo>
                  <a:lnTo>
                    <a:pt x="1292" y="1189"/>
                  </a:lnTo>
                  <a:lnTo>
                    <a:pt x="1292" y="424"/>
                  </a:lnTo>
                  <a:lnTo>
                    <a:pt x="1292" y="424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5221DD42-2189-CD61-4221-73FE895CE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3898" y="3158451"/>
              <a:ext cx="1585963" cy="1294747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0" y="609"/>
                </a:cxn>
                <a:cxn ang="0">
                  <a:pos x="918" y="1022"/>
                </a:cxn>
                <a:cxn ang="0">
                  <a:pos x="918" y="1022"/>
                </a:cxn>
                <a:cxn ang="0">
                  <a:pos x="918" y="256"/>
                </a:cxn>
                <a:cxn ang="0">
                  <a:pos x="918" y="256"/>
                </a:cxn>
                <a:cxn ang="0">
                  <a:pos x="347" y="0"/>
                </a:cxn>
              </a:cxnLst>
              <a:rect l="0" t="0" r="r" b="b"/>
              <a:pathLst>
                <a:path w="918" h="1022">
                  <a:moveTo>
                    <a:pt x="347" y="0"/>
                  </a:moveTo>
                  <a:lnTo>
                    <a:pt x="0" y="609"/>
                  </a:lnTo>
                  <a:lnTo>
                    <a:pt x="918" y="1022"/>
                  </a:lnTo>
                  <a:lnTo>
                    <a:pt x="918" y="1022"/>
                  </a:lnTo>
                  <a:lnTo>
                    <a:pt x="918" y="256"/>
                  </a:lnTo>
                  <a:lnTo>
                    <a:pt x="918" y="25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3E983D41-A928-D0C3-7064-C0858D760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854" y="1891626"/>
              <a:ext cx="943285" cy="151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97"/>
                </a:cxn>
                <a:cxn ang="0">
                  <a:pos x="545" y="953"/>
                </a:cxn>
                <a:cxn ang="0">
                  <a:pos x="0" y="0"/>
                </a:cxn>
              </a:cxnLst>
              <a:rect l="0" t="0" r="r" b="b"/>
              <a:pathLst>
                <a:path w="545" h="1197">
                  <a:moveTo>
                    <a:pt x="0" y="0"/>
                  </a:moveTo>
                  <a:lnTo>
                    <a:pt x="0" y="1197"/>
                  </a:lnTo>
                  <a:lnTo>
                    <a:pt x="545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ct val="20000"/>
                </a:spcBef>
              </a:pPr>
              <a:endParaRPr lang="en-US" sz="1600" dirty="0">
                <a:solidFill>
                  <a:srgbClr val="FFFFFF"/>
                </a:solidFill>
                <a:latin typeface="Arial Narrow" pitchFamily="112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DE47216-0491-B472-A3AE-40C73D0F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026" y="1891626"/>
              <a:ext cx="939828" cy="1518155"/>
            </a:xfrm>
            <a:custGeom>
              <a:avLst/>
              <a:gdLst/>
              <a:ahLst/>
              <a:cxnLst>
                <a:cxn ang="0">
                  <a:pos x="0" y="953"/>
                </a:cxn>
                <a:cxn ang="0">
                  <a:pos x="544" y="1197"/>
                </a:cxn>
                <a:cxn ang="0">
                  <a:pos x="544" y="1197"/>
                </a:cxn>
                <a:cxn ang="0">
                  <a:pos x="544" y="0"/>
                </a:cxn>
                <a:cxn ang="0">
                  <a:pos x="0" y="953"/>
                </a:cxn>
              </a:cxnLst>
              <a:rect l="0" t="0" r="r" b="b"/>
              <a:pathLst>
                <a:path w="544" h="1197">
                  <a:moveTo>
                    <a:pt x="0" y="953"/>
                  </a:moveTo>
                  <a:lnTo>
                    <a:pt x="544" y="1197"/>
                  </a:lnTo>
                  <a:lnTo>
                    <a:pt x="544" y="1197"/>
                  </a:lnTo>
                  <a:lnTo>
                    <a:pt x="544" y="0"/>
                  </a:lnTo>
                  <a:lnTo>
                    <a:pt x="0" y="953"/>
                  </a:lnTo>
                  <a:close/>
                </a:path>
              </a:pathLst>
            </a:custGeom>
            <a:solidFill>
              <a:schemeClr val="accent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18288" tIns="18288" rIns="18288" bIns="18288" anchor="ctr" anchorCtr="1"/>
            <a:lstStyle/>
            <a:p>
              <a:pPr algn="ctr">
                <a:lnSpc>
                  <a:spcPct val="85000"/>
                </a:lnSpc>
                <a:spcBef>
                  <a:spcPts val="20"/>
                </a:spcBef>
              </a:pPr>
              <a:endParaRPr lang="en-US" sz="1600" dirty="0">
                <a:solidFill>
                  <a:srgbClr val="000000"/>
                </a:solidFill>
                <a:latin typeface="Arial Narrow" pitchFamily="112" charset="0"/>
              </a:endParaRPr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3A4997D7-8A4B-4D77-C6C0-15D50D943DE7}"/>
                </a:ext>
              </a:extLst>
            </p:cNvPr>
            <p:cNvSpPr/>
            <p:nvPr/>
          </p:nvSpPr>
          <p:spPr>
            <a:xfrm>
              <a:off x="10687828" y="5084529"/>
              <a:ext cx="1499409" cy="1466133"/>
            </a:xfrm>
            <a:custGeom>
              <a:avLst/>
              <a:gdLst>
                <a:gd name="connsiteX0" fmla="*/ 1499409 w 1499409"/>
                <a:gd name="connsiteY0" fmla="*/ 0 h 1466133"/>
                <a:gd name="connsiteX1" fmla="*/ 1499409 w 1499409"/>
                <a:gd name="connsiteY1" fmla="*/ 972130 h 1466133"/>
                <a:gd name="connsiteX2" fmla="*/ 0 w 1499409"/>
                <a:gd name="connsiteY2" fmla="*/ 1466133 h 1466133"/>
                <a:gd name="connsiteX3" fmla="*/ 0 w 1499409"/>
                <a:gd name="connsiteY3" fmla="*/ 495071 h 146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9409" h="1466133">
                  <a:moveTo>
                    <a:pt x="1499409" y="0"/>
                  </a:moveTo>
                  <a:lnTo>
                    <a:pt x="1499409" y="972130"/>
                  </a:lnTo>
                  <a:lnTo>
                    <a:pt x="0" y="1466133"/>
                  </a:lnTo>
                  <a:lnTo>
                    <a:pt x="0" y="49507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7C6FE48-A2E1-8A35-D7D6-968BE3129183}"/>
                </a:ext>
              </a:extLst>
            </p:cNvPr>
            <p:cNvSpPr/>
            <p:nvPr/>
          </p:nvSpPr>
          <p:spPr>
            <a:xfrm>
              <a:off x="10689860" y="4029644"/>
              <a:ext cx="1497378" cy="1466972"/>
            </a:xfrm>
            <a:custGeom>
              <a:avLst/>
              <a:gdLst>
                <a:gd name="connsiteX0" fmla="*/ 1497378 w 1497378"/>
                <a:gd name="connsiteY0" fmla="*/ 0 h 1466972"/>
                <a:gd name="connsiteX1" fmla="*/ 1497378 w 1497378"/>
                <a:gd name="connsiteY1" fmla="*/ 973516 h 1466972"/>
                <a:gd name="connsiteX2" fmla="*/ 0 w 1497378"/>
                <a:gd name="connsiteY2" fmla="*/ 1466972 h 1466972"/>
                <a:gd name="connsiteX3" fmla="*/ 0 w 1497378"/>
                <a:gd name="connsiteY3" fmla="*/ 495093 h 146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7378" h="1466972">
                  <a:moveTo>
                    <a:pt x="1497378" y="0"/>
                  </a:moveTo>
                  <a:lnTo>
                    <a:pt x="1497378" y="973516"/>
                  </a:lnTo>
                  <a:lnTo>
                    <a:pt x="0" y="1466972"/>
                  </a:lnTo>
                  <a:lnTo>
                    <a:pt x="0" y="4950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E31E1B3E-9455-732C-C8CD-62A81668872A}"/>
                </a:ext>
              </a:extLst>
            </p:cNvPr>
            <p:cNvSpPr/>
            <p:nvPr/>
          </p:nvSpPr>
          <p:spPr>
            <a:xfrm>
              <a:off x="10689862" y="3158452"/>
              <a:ext cx="1498963" cy="1294747"/>
            </a:xfrm>
            <a:custGeom>
              <a:avLst/>
              <a:gdLst>
                <a:gd name="connsiteX0" fmla="*/ 986476 w 1498963"/>
                <a:gd name="connsiteY0" fmla="*/ 0 h 1294747"/>
                <a:gd name="connsiteX1" fmla="*/ 1498963 w 1498963"/>
                <a:gd name="connsiteY1" fmla="*/ 659560 h 1294747"/>
                <a:gd name="connsiteX2" fmla="*/ 1498963 w 1498963"/>
                <a:gd name="connsiteY2" fmla="*/ 800229 h 1294747"/>
                <a:gd name="connsiteX3" fmla="*/ 0 w 1498963"/>
                <a:gd name="connsiteY3" fmla="*/ 1294747 h 1294747"/>
                <a:gd name="connsiteX4" fmla="*/ 0 w 1498963"/>
                <a:gd name="connsiteY4" fmla="*/ 324320 h 129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963" h="1294747">
                  <a:moveTo>
                    <a:pt x="986476" y="0"/>
                  </a:moveTo>
                  <a:lnTo>
                    <a:pt x="1498963" y="659560"/>
                  </a:lnTo>
                  <a:lnTo>
                    <a:pt x="1498963" y="800229"/>
                  </a:lnTo>
                  <a:lnTo>
                    <a:pt x="0" y="1294747"/>
                  </a:lnTo>
                  <a:lnTo>
                    <a:pt x="0" y="32432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7716AB-46A6-F77E-543F-77FC1CCE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25151" y="5479110"/>
            <a:ext cx="256032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74FAC0-036E-85D2-0FFC-E65EB5FE7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12144" y="4272265"/>
            <a:ext cx="3010847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F2D608A-2EBD-4C79-F60E-A39B607DB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20771" y="3140968"/>
            <a:ext cx="3223474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F6F2076-653B-9513-4867-6C41628B1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32794" y="2180235"/>
            <a:ext cx="3320082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0">
            <a:extLst>
              <a:ext uri="{FF2B5EF4-FFF2-40B4-BE49-F238E27FC236}">
                <a16:creationId xmlns:a16="http://schemas.microsoft.com/office/drawing/2014/main" id="{8452D04F-82B4-8116-118E-34DECB69D370}"/>
              </a:ext>
            </a:extLst>
          </p:cNvPr>
          <p:cNvSpPr txBox="1">
            <a:spLocks/>
          </p:cNvSpPr>
          <p:nvPr/>
        </p:nvSpPr>
        <p:spPr>
          <a:xfrm>
            <a:off x="7017662" y="2161954"/>
            <a:ext cx="3750345" cy="496496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100" b="0" kern="1200" spc="0" baseline="0">
                <a:solidFill>
                  <a:schemeClr val="accent3"/>
                </a:solidFill>
                <a:latin typeface="+mn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50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Time saved, money saved, supply chain efficiency and consumer responsiveness.</a:t>
            </a:r>
          </a:p>
          <a:p>
            <a:endParaRPr 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4CF5F222-9FF6-536E-C673-2AE1E6963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86" y="18953"/>
            <a:ext cx="1102990" cy="40466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918F363-68F4-0ED5-6F99-0EED07988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4958" cy="636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87D9BA-923E-DF6E-7814-A922F1091525}"/>
                  </a:ext>
                </a:extLst>
              </p:cNvPr>
              <p:cNvSpPr txBox="1"/>
              <p:nvPr/>
            </p:nvSpPr>
            <p:spPr>
              <a:xfrm>
                <a:off x="538984" y="1274389"/>
                <a:ext cx="5413788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Results section shows varied level of compliance: (Foundational guided with lowest(26%) and Infrastructure guide with highest (38%)</a:t>
                </a:r>
              </a:p>
              <a:p>
                <a:endParaRPr lang="en-IN" sz="1400" b="1" dirty="0">
                  <a:latin typeface="Bahnschrift SemiCondensed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Cumulative functioning of E.H.R is found to be 32%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IN" sz="1400" b="1" dirty="0">
                  <a:latin typeface="Bahnschrift SemiCondensed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The functioning and the effectiveness of the E.H.R was lacking in system quality + service quality+ information quality.</a:t>
                </a:r>
              </a:p>
              <a:p>
                <a:endParaRPr lang="en-IN" sz="1400" b="1" dirty="0">
                  <a:latin typeface="Bahnschrift SemiCondensed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The least compliance was found in the monitoring safety of the E.H.R with 12%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IN" sz="1400" b="1" dirty="0">
                  <a:latin typeface="Bahnschrift SemiCondensed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Highest functioning of operational  pillar was shown by System interface(54%) and least by COEDS(10%) in the SAFER guide</a:t>
                </a:r>
              </a:p>
              <a:p>
                <a:endParaRPr lang="en-IN" sz="1400" b="1" dirty="0">
                  <a:latin typeface="Bahnschrift SemiCondensed" panose="020B0502040204020203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IN" sz="1400" b="1" dirty="0">
                    <a:latin typeface="Bahnschrift SemiCondensed" panose="020B0502040204020203" pitchFamily="34" charset="0"/>
                  </a:rPr>
                  <a:t>Since,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400" b="1" dirty="0"/>
                  <a:t>= 0.515,H.I.S have  </a:t>
                </a:r>
                <a:r>
                  <a:rPr lang="en-US" sz="1400" b="1" dirty="0"/>
                  <a:t>poor internal </a:t>
                </a:r>
              </a:p>
              <a:p>
                <a:r>
                  <a:rPr lang="en-US" sz="1400" b="1" dirty="0"/>
                  <a:t>        consistency  and reliability.</a:t>
                </a:r>
                <a:endParaRPr lang="en-IN" sz="1400" b="1" dirty="0"/>
              </a:p>
              <a:p>
                <a:endParaRPr lang="en-IN" sz="1800" dirty="0">
                  <a:latin typeface="Bahnschrift SemiCondensed" panose="020B0502040204020203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endParaRPr lang="en-IN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87D9BA-923E-DF6E-7814-A922F109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84" y="1274389"/>
                <a:ext cx="5413788" cy="4185761"/>
              </a:xfrm>
              <a:prstGeom prst="rect">
                <a:avLst/>
              </a:prstGeom>
              <a:blipFill>
                <a:blip r:embed="rId4"/>
                <a:stretch>
                  <a:fillRect l="-112" t="-291" r="-5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87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6610-B4D9-BFAA-4D07-F0234195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54" y="1145989"/>
            <a:ext cx="10969943" cy="217585"/>
          </a:xfrm>
        </p:spPr>
        <p:txBody>
          <a:bodyPr>
            <a:noAutofit/>
          </a:bodyPr>
          <a:lstStyle/>
          <a:p>
            <a:r>
              <a:rPr lang="en-IN" sz="2000" dirty="0"/>
              <a:t>Recommend practices for successful working of </a:t>
            </a:r>
            <a:r>
              <a:rPr lang="en-IN" sz="2000" dirty="0" err="1"/>
              <a:t>H.i.s</a:t>
            </a:r>
            <a:r>
              <a:rPr lang="en-IN" sz="2000" dirty="0"/>
              <a:t> 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7797990-FB15-627F-8FEE-994FF5F9E35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7836194" y="1387181"/>
            <a:ext cx="994522" cy="107354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54068-89AB-176A-7E7E-3357DCCE6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5204" y="2674183"/>
            <a:ext cx="1916981" cy="2122969"/>
          </a:xfrm>
        </p:spPr>
        <p:txBody>
          <a:bodyPr/>
          <a:lstStyle/>
          <a:p>
            <a:r>
              <a:rPr lang="en-US" dirty="0"/>
              <a:t>The highest level decision makers (e.g., boards of directors, owners of physician practices etc.) should be committed in promoting a culture of safety that incorporates the safety and safe use of H.I.S.</a:t>
            </a:r>
          </a:p>
          <a:p>
            <a:endParaRPr lang="en-IN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858EBF3-1B4B-D752-1DD1-87C4058A522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>
          <a:xfrm>
            <a:off x="1134165" y="1574547"/>
            <a:ext cx="739060" cy="74802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A8646E-2E8C-04A8-6F23-2AED82368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4166" y="2660564"/>
            <a:ext cx="1916981" cy="1618913"/>
          </a:xfrm>
        </p:spPr>
        <p:txBody>
          <a:bodyPr/>
          <a:lstStyle/>
          <a:p>
            <a:r>
              <a:rPr lang="en-US" dirty="0"/>
              <a:t>Organizational policy to be implemented to  facilitate reporting of H.I.S related hazards and errors and ensures that reports are promptly investigated and addressed.</a:t>
            </a:r>
          </a:p>
          <a:p>
            <a:endParaRPr lang="en-IN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37CEBF92-F326-5181-6785-067F8012ED3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607" r="14607"/>
          <a:stretch>
            <a:fillRect/>
          </a:stretch>
        </p:blipFill>
        <p:spPr>
          <a:xfrm>
            <a:off x="5611855" y="1635151"/>
            <a:ext cx="739060" cy="679537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9DC3E6-E8BA-4515-5766-F500200588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97082" y="2674183"/>
            <a:ext cx="1916981" cy="1618913"/>
          </a:xfrm>
        </p:spPr>
        <p:txBody>
          <a:bodyPr/>
          <a:lstStyle/>
          <a:p>
            <a:r>
              <a:rPr lang="en-US" dirty="0"/>
              <a:t>The human-computer interface made to be  easy to use and designed to ensure that required information is visible, readable, and understandable.</a:t>
            </a:r>
          </a:p>
          <a:p>
            <a:endParaRPr lang="en-IN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953AC34A-2176-CD6C-45A5-79A36474C24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p:blipFill>
        <p:spPr>
          <a:xfrm>
            <a:off x="3442596" y="1643031"/>
            <a:ext cx="654968" cy="679536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6725E4-1976-584A-51D1-2DEACDDDB3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21921" y="2674183"/>
            <a:ext cx="1916981" cy="1402889"/>
          </a:xfrm>
        </p:spPr>
        <p:txBody>
          <a:bodyPr/>
          <a:lstStyle/>
          <a:p>
            <a:r>
              <a:rPr lang="en-US" dirty="0"/>
              <a:t>Review of  unexpected extended system downtimes  greater than 24 hours using root-cause analysis or similar approaches is to be done.</a:t>
            </a:r>
          </a:p>
          <a:p>
            <a:endParaRPr lang="en-IN" dirty="0"/>
          </a:p>
        </p:txBody>
      </p:sp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57D6EA5C-5130-773E-2781-46498CF2EC14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4609" r="14609"/>
          <a:stretch>
            <a:fillRect/>
          </a:stretch>
        </p:blipFill>
        <p:spPr>
          <a:xfrm>
            <a:off x="10271106" y="1546328"/>
            <a:ext cx="914400" cy="9144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3F63-BE50-F217-C641-131A7E0A14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69816" y="2674183"/>
            <a:ext cx="1916981" cy="1402889"/>
          </a:xfrm>
        </p:spPr>
        <p:txBody>
          <a:bodyPr/>
          <a:lstStyle/>
          <a:p>
            <a:r>
              <a:rPr lang="en-US" dirty="0"/>
              <a:t>H.I.S training and support to be  provided by qualified trainers, and appropriately tailored to specific types of users' needs.</a:t>
            </a:r>
          </a:p>
          <a:p>
            <a:endParaRPr lang="en-IN" dirty="0"/>
          </a:p>
        </p:txBody>
      </p:sp>
      <p:sp>
        <p:nvSpPr>
          <p:cNvPr id="34" name="Title 12">
            <a:extLst>
              <a:ext uri="{FF2B5EF4-FFF2-40B4-BE49-F238E27FC236}">
                <a16:creationId xmlns:a16="http://schemas.microsoft.com/office/drawing/2014/main" id="{458996FA-6575-BD72-BC96-D0A4FAE399C6}"/>
              </a:ext>
            </a:extLst>
          </p:cNvPr>
          <p:cNvSpPr txBox="1">
            <a:spLocks/>
          </p:cNvSpPr>
          <p:nvPr/>
        </p:nvSpPr>
        <p:spPr>
          <a:xfrm>
            <a:off x="-170284" y="479516"/>
            <a:ext cx="4627043" cy="21758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  <a:defRPr sz="4800" b="0" i="0" kern="1200" cap="all" spc="100" baseline="0">
                <a:solidFill>
                  <a:schemeClr val="accent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sz="2400" i="1" dirty="0"/>
              <a:t>Discussion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8498130-4381-B24C-0D03-FA954F410E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70" y="-45313"/>
            <a:ext cx="814958" cy="6369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9244BB-5CB9-7875-13CA-3DA5A8195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86" y="18953"/>
            <a:ext cx="110299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3B9A-B81B-8F5F-2939-854F70A8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548680"/>
            <a:ext cx="10969943" cy="944561"/>
          </a:xfrm>
        </p:spPr>
        <p:txBody>
          <a:bodyPr>
            <a:normAutofit/>
          </a:bodyPr>
          <a:lstStyle/>
          <a:p>
            <a:r>
              <a:rPr lang="en-IN" dirty="0"/>
              <a:t>Conclusion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40BCED-A147-965A-FC6C-1361235E615E}"/>
              </a:ext>
            </a:extLst>
          </p:cNvPr>
          <p:cNvSpPr txBox="1"/>
          <p:nvPr/>
        </p:nvSpPr>
        <p:spPr>
          <a:xfrm flipH="1">
            <a:off x="1557908" y="1493241"/>
            <a:ext cx="101602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 Narrow" panose="020B0606020202030204" pitchFamily="34" charset="0"/>
              </a:rPr>
              <a:t>Healthcare organizations should evaluate the successful implementation of the information systems, to ensure the system quality and the quality of the healthcare services provided to citizens.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i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 Narrow" panose="020B0606020202030204" pitchFamily="34" charset="0"/>
              </a:rPr>
              <a:t>Based on the results of this study, hospital management and IT developers should have more understanding on the non-technological factors to better plan for HIS implementation.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i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 Narrow" panose="020B0606020202030204" pitchFamily="34" charset="0"/>
              </a:rPr>
              <a:t>Support from management is critical to the sustainability of HIS implementation to ensure HIS is easy to use and provides benefits to the users as well as hospitals.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i="1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i="1" dirty="0">
                <a:latin typeface="Arial Narrow" panose="020B0606020202030204" pitchFamily="34" charset="0"/>
              </a:rPr>
              <a:t>Finally, this study could assist hospital management and IT developers, as well as researchers, to understand the obstacles faced by hospitals in implementing HIS.</a:t>
            </a:r>
            <a:endParaRPr lang="en-IN" sz="2000" i="1" dirty="0">
              <a:latin typeface="Arial Narrow" panose="020B0606020202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B5E654-4B21-39C7-DDA7-1FB96FC6B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1102990" cy="4046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7A85D6-5964-D131-6F45-F70814BA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997" y="0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26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87203-3EE4-91F6-885D-D6B7FD6C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650305"/>
            <a:ext cx="11737304" cy="601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BC594B-E348-F23C-8023-35075766172E}"/>
              </a:ext>
            </a:extLst>
          </p:cNvPr>
          <p:cNvSpPr txBox="1"/>
          <p:nvPr/>
        </p:nvSpPr>
        <p:spPr>
          <a:xfrm>
            <a:off x="981844" y="1886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72110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01A9-7ABC-6A23-467A-A987DAEC2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Pictorial Journey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BBC8C7-A0B3-C2AE-8A8A-9E23711AA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65" b="20290"/>
          <a:stretch/>
        </p:blipFill>
        <p:spPr>
          <a:xfrm>
            <a:off x="189756" y="1340768"/>
            <a:ext cx="3744416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CBAD4E-2E7D-39D3-F729-A1563F60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92" y="1322487"/>
            <a:ext cx="3807344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AF3C7B-66BF-A149-F4C9-3C29067FF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199" y="1322487"/>
            <a:ext cx="3651870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D57137-7912-F0F4-B3CA-917CFFA21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0997" y="0"/>
            <a:ext cx="814958" cy="636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18605B-DD9C-E328-3513-D352D2CF9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1102990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53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2D668-FB1B-95A5-21FC-3918DE68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" y="260647"/>
            <a:ext cx="12025336" cy="63367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E001AA-C207-3CDE-741E-B33D403F55D5}"/>
              </a:ext>
            </a:extLst>
          </p:cNvPr>
          <p:cNvSpPr/>
          <p:nvPr/>
        </p:nvSpPr>
        <p:spPr>
          <a:xfrm>
            <a:off x="2205980" y="3717032"/>
            <a:ext cx="7560840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86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43165A0-8785-2F12-8810-9CEEE5B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1102990" cy="4046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64883C-5742-9EFC-E78A-B4976BED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997" y="0"/>
            <a:ext cx="814958" cy="6369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564266-1DBC-B711-8809-4AA2F7B10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46" t="26901" r="541" b="7383"/>
          <a:stretch/>
        </p:blipFill>
        <p:spPr>
          <a:xfrm>
            <a:off x="3862164" y="323781"/>
            <a:ext cx="5616624" cy="58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3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059-60A0-D867-5A79-254D544B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3" y="3238045"/>
            <a:ext cx="4133508" cy="2000663"/>
          </a:xfrm>
        </p:spPr>
        <p:txBody>
          <a:bodyPr>
            <a:normAutofit/>
          </a:bodyPr>
          <a:lstStyle/>
          <a:p>
            <a:r>
              <a:rPr lang="en-US" sz="3200" b="1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1ABDD-12A0-23D6-B16A-1DE7555D3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8609F1-3E91-1B36-B247-136EAAAF75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3963" y="654537"/>
            <a:ext cx="6143983" cy="723354"/>
          </a:xfrm>
        </p:spPr>
        <p:txBody>
          <a:bodyPr/>
          <a:lstStyle/>
          <a:p>
            <a:r>
              <a:rPr lang="en-US" cap="none" dirty="0"/>
              <a:t>Transformation of healthcare industry following its independence.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FFA6D-4135-72A4-D1E1-C6BBA7B5E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0563" y="1988840"/>
            <a:ext cx="1066800" cy="736711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0F1A6E-B57D-10BC-3745-98A91F8D21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68842" y="2099097"/>
            <a:ext cx="6048672" cy="616409"/>
          </a:xfrm>
        </p:spPr>
        <p:txBody>
          <a:bodyPr/>
          <a:lstStyle/>
          <a:p>
            <a:r>
              <a:rPr lang="en-US" cap="none" dirty="0"/>
              <a:t>Emphasis in providing quality treatment and healthcare infrastructure.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C71A0-5525-39A2-583A-072402421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0563" y="3552479"/>
            <a:ext cx="1066800" cy="736711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4D49AE-4A21-B111-AC48-F47FD6566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356" y="3739233"/>
            <a:ext cx="3888432" cy="339295"/>
          </a:xfrm>
        </p:spPr>
        <p:txBody>
          <a:bodyPr/>
          <a:lstStyle/>
          <a:p>
            <a:r>
              <a:rPr lang="en-US" cap="none" dirty="0"/>
              <a:t>Effective utilization of HIS.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4A0287-C6F6-C348-9755-8E2681808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8829" y="4984957"/>
            <a:ext cx="1066800" cy="736711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977F0B-D344-A05F-6792-4121EFEF93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0356" y="4984957"/>
            <a:ext cx="5832648" cy="974519"/>
          </a:xfrm>
        </p:spPr>
        <p:txBody>
          <a:bodyPr/>
          <a:lstStyle/>
          <a:p>
            <a:r>
              <a:rPr lang="en-IN" cap="none" dirty="0"/>
              <a:t>Sustaining workflow, develop and maintain engagement across departments and protect patient privacy.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2AAD37C-C663-2A12-754B-993FF5C52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5" y="37717"/>
            <a:ext cx="1102990" cy="404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71367-5278-2D65-E08B-22096F0A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" y="0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2CF4-111D-78B8-40BE-C49BF731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9" y="650999"/>
            <a:ext cx="4889179" cy="761777"/>
          </a:xfrm>
        </p:spPr>
        <p:txBody>
          <a:bodyPr>
            <a:normAutofit fontScale="90000"/>
          </a:bodyPr>
          <a:lstStyle/>
          <a:p>
            <a:r>
              <a:rPr lang="en-IN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8EE1E-C537-EFEA-B7AE-6D5D50520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1844" y="1844824"/>
            <a:ext cx="10479768" cy="4104456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IN" i="1" u="sng" cap="none" dirty="0"/>
              <a:t>Primary: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cap="none" dirty="0"/>
              <a:t>To review the EHR based on the Safety Assurance Factor Resilience (SAFER) Guides.</a:t>
            </a:r>
          </a:p>
          <a:p>
            <a:endParaRPr lang="en-IN" cap="none" dirty="0"/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IN" i="1" u="sng" cap="none" dirty="0"/>
              <a:t>Secondary: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cap="none" dirty="0"/>
              <a:t> To identify the key factors to optimize the safety and use of HIS.</a:t>
            </a:r>
          </a:p>
          <a:p>
            <a:endParaRPr lang="en-IN" cap="none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cap="none" dirty="0"/>
              <a:t>To identify the recommended practices that would contribute for the successful working of the hospital information management system.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568BA6-B993-EE16-0C9E-3A0277B6D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5" y="3473"/>
            <a:ext cx="1102990" cy="4046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9DCCA4-ADCA-F9F2-B4EF-7944E002B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1DAD-7878-B820-A875-2A14918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6" y="116632"/>
            <a:ext cx="10969943" cy="720080"/>
          </a:xfrm>
        </p:spPr>
        <p:txBody>
          <a:bodyPr>
            <a:normAutofit/>
          </a:bodyPr>
          <a:lstStyle/>
          <a:p>
            <a:r>
              <a:rPr lang="en-IN" sz="4000" dirty="0"/>
              <a:t>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3E972-8200-D1EF-0A20-ABDACC9A83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828" y="1187537"/>
            <a:ext cx="2304256" cy="33930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Study Site: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D8872-8338-064D-92CE-BC2667A052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82044" y="1187537"/>
            <a:ext cx="5544616" cy="635954"/>
          </a:xfrm>
        </p:spPr>
        <p:txBody>
          <a:bodyPr/>
          <a:lstStyle/>
          <a:p>
            <a:r>
              <a:rPr lang="en-IN" sz="1600" b="1" dirty="0"/>
              <a:t>The Study was conducted in Asia Med Centre, Uzbekistan</a:t>
            </a:r>
            <a:r>
              <a:rPr lang="en-IN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4E0ED2-478B-2715-F6A5-7B5511B5C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4491" y="1660434"/>
            <a:ext cx="3535123" cy="51388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Study Design: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E0B707-1566-29BF-0262-56992E189F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37978" y="1680116"/>
            <a:ext cx="4693929" cy="299507"/>
          </a:xfrm>
        </p:spPr>
        <p:txBody>
          <a:bodyPr/>
          <a:lstStyle/>
          <a:p>
            <a:r>
              <a:rPr lang="en-IN" sz="1600" b="1" dirty="0"/>
              <a:t>A Cross Sectional Study was conducted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6BED59-FC1B-94C1-1998-B6BD12E324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836" y="2159122"/>
            <a:ext cx="2880320" cy="54669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/>
              <a:t>Study Duration: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43B445-2B3F-E3D7-F0A8-D26D302869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4225" y="2183634"/>
            <a:ext cx="2405355" cy="340361"/>
          </a:xfrm>
        </p:spPr>
        <p:txBody>
          <a:bodyPr/>
          <a:lstStyle/>
          <a:p>
            <a:r>
              <a:rPr lang="en-IN" sz="1600" b="1" dirty="0"/>
              <a:t>March 2023-May 2023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64412-19F2-05D7-A433-9A0AE23C836F}"/>
              </a:ext>
            </a:extLst>
          </p:cNvPr>
          <p:cNvSpPr txBox="1"/>
          <p:nvPr/>
        </p:nvSpPr>
        <p:spPr>
          <a:xfrm>
            <a:off x="3286100" y="2998038"/>
            <a:ext cx="61094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141E2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STUDY SAMPLE AND SAMPLING TECHNIQUE</a:t>
            </a:r>
            <a:endParaRPr lang="en-IN" dirty="0"/>
          </a:p>
        </p:txBody>
      </p:sp>
      <p:graphicFrame>
        <p:nvGraphicFramePr>
          <p:cNvPr id="21" name="Google Shape;114;p6">
            <a:extLst>
              <a:ext uri="{FF2B5EF4-FFF2-40B4-BE49-F238E27FC236}">
                <a16:creationId xmlns:a16="http://schemas.microsoft.com/office/drawing/2014/main" id="{7962A77D-81CE-2EA9-2F06-FE3B410D2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327677"/>
              </p:ext>
            </p:extLst>
          </p:nvPr>
        </p:nvGraphicFramePr>
        <p:xfrm>
          <a:off x="1605212" y="3446374"/>
          <a:ext cx="8978400" cy="20229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i="0" u="sng" strike="noStrike" cap="none" dirty="0"/>
                        <a:t>STUDY SAMPLE (N=34)</a:t>
                      </a:r>
                      <a:endParaRPr sz="1800" b="1" i="0" u="sng" dirty="0"/>
                    </a:p>
                  </a:txBody>
                  <a:tcPr marL="91450" marR="91450" marT="45725" marB="457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sng" dirty="0"/>
                        <a:t>SAMPLING TECHNIQUE</a:t>
                      </a:r>
                      <a:endParaRPr sz="1800" b="1" u="sng" dirty="0"/>
                    </a:p>
                  </a:txBody>
                  <a:tcPr marL="91450" marR="91450" marT="45725" marB="4572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dirty="0">
                          <a:solidFill>
                            <a:srgbClr val="000000"/>
                          </a:solidFill>
                        </a:rPr>
                        <a:t>8 Consultants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/>
                        <a:t>Convenience Sampling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</a:rPr>
                        <a:t>16 Nurse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IN" sz="1800" b="1"/>
                        <a:t>Convenience Sampling</a:t>
                      </a:r>
                      <a:endParaRPr sz="1800" b="1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dirty="0">
                          <a:solidFill>
                            <a:srgbClr val="141E2B"/>
                          </a:solidFill>
                        </a:rPr>
                        <a:t>10 Supportive staffs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/>
                        <a:t>Convenience Sampling</a:t>
                      </a:r>
                      <a:endParaRPr sz="1800" b="1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F71A8EF-2EC2-ED57-9F67-561F9419F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1102990" cy="4046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BA0589-69EF-4BB0-C258-4E76854E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134" y="-27384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1DAD-7878-B820-A875-2A14918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6" y="116632"/>
            <a:ext cx="10969943" cy="720080"/>
          </a:xfrm>
        </p:spPr>
        <p:txBody>
          <a:bodyPr>
            <a:normAutofit/>
          </a:bodyPr>
          <a:lstStyle/>
          <a:p>
            <a:r>
              <a:rPr lang="en-IN" sz="4000" dirty="0"/>
              <a:t>Methodology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80110F-A5EC-E875-C972-EE3305128430}"/>
              </a:ext>
            </a:extLst>
          </p:cNvPr>
          <p:cNvSpPr txBox="1"/>
          <p:nvPr/>
        </p:nvSpPr>
        <p:spPr>
          <a:xfrm>
            <a:off x="1269876" y="1144052"/>
            <a:ext cx="97930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Data Collection Tools: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endParaRPr lang="en-US" sz="1800" b="1" dirty="0"/>
          </a:p>
          <a:p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Data Analysis:        </a:t>
            </a:r>
            <a:r>
              <a:rPr lang="en-US" sz="1600" dirty="0"/>
              <a:t>1</a:t>
            </a:r>
            <a:r>
              <a:rPr lang="en-US" sz="1800" dirty="0"/>
              <a:t>) </a:t>
            </a:r>
            <a:r>
              <a:rPr lang="en-US" sz="1600" dirty="0"/>
              <a:t>MS Excel was  used as analysis tool.</a:t>
            </a:r>
          </a:p>
          <a:p>
            <a:r>
              <a:rPr lang="en-US" sz="1600" dirty="0"/>
              <a:t>                                                 2) Cronbach’s Alpha Analysis was  used for quantitively summarizing the collected data.</a:t>
            </a:r>
          </a:p>
        </p:txBody>
      </p:sp>
      <p:graphicFrame>
        <p:nvGraphicFramePr>
          <p:cNvPr id="27" name="Table 27">
            <a:extLst>
              <a:ext uri="{FF2B5EF4-FFF2-40B4-BE49-F238E27FC236}">
                <a16:creationId xmlns:a16="http://schemas.microsoft.com/office/drawing/2014/main" id="{AAEF54F8-0827-47DD-E63B-88CE05DC8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96356"/>
              </p:ext>
            </p:extLst>
          </p:nvPr>
        </p:nvGraphicFramePr>
        <p:xfrm>
          <a:off x="7750596" y="1057889"/>
          <a:ext cx="3456384" cy="26090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1211916468"/>
                    </a:ext>
                  </a:extLst>
                </a:gridCol>
              </a:tblGrid>
              <a:tr h="557163">
                <a:tc>
                  <a:txBody>
                    <a:bodyPr/>
                    <a:lstStyle/>
                    <a:p>
                      <a:r>
                        <a:rPr lang="en-IN" sz="1600" dirty="0"/>
                        <a:t>IS Success model (</a:t>
                      </a:r>
                      <a:r>
                        <a:rPr lang="en-IN" sz="1600" dirty="0" err="1"/>
                        <a:t>DeLone</a:t>
                      </a:r>
                      <a:r>
                        <a:rPr lang="en-IN" sz="1600" dirty="0"/>
                        <a:t>-Mclean) Questionaries(Pen-paper 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16812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System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60789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Service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080868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Information 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1737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User Satisfaction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42844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User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033072"/>
                  </a:ext>
                </a:extLst>
              </a:tr>
              <a:tr h="338329">
                <a:tc>
                  <a:txBody>
                    <a:bodyPr/>
                    <a:lstStyle/>
                    <a:p>
                      <a:r>
                        <a:rPr lang="en-IN" sz="1600" dirty="0"/>
                        <a:t>Organisation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55254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ED8B5DB-C694-63B8-AC85-916EE546A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72370"/>
              </p:ext>
            </p:extLst>
          </p:nvPr>
        </p:nvGraphicFramePr>
        <p:xfrm>
          <a:off x="4006180" y="1117104"/>
          <a:ext cx="2952328" cy="144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1211916468"/>
                    </a:ext>
                  </a:extLst>
                </a:gridCol>
              </a:tblGrid>
              <a:tr h="235208">
                <a:tc>
                  <a:txBody>
                    <a:bodyPr/>
                    <a:lstStyle/>
                    <a:p>
                      <a:r>
                        <a:rPr lang="en-IN" sz="1600" dirty="0"/>
                        <a:t>S.A.F.E.R  Guide Checklist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16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Foundational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6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Clinical Process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080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/>
                        <a:t>Infrastructure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1737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0FA57DE4-BDB0-DDA4-DFD3-12787FC33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"/>
            <a:ext cx="1102990" cy="4046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3A2535-7F77-9427-5EC1-E476BE9A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997" y="0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ontent Placeholder 6">
                <a:extLst>
                  <a:ext uri="{FF2B5EF4-FFF2-40B4-BE49-F238E27FC236}">
                    <a16:creationId xmlns:a16="http://schemas.microsoft.com/office/drawing/2014/main" id="{683BF67C-6FBF-EBED-E194-BCE6B6110B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6628931"/>
                  </p:ext>
                </p:extLst>
              </p:nvPr>
            </p:nvGraphicFramePr>
            <p:xfrm>
              <a:off x="-98276" y="1196752"/>
              <a:ext cx="6048672" cy="446449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Content Placeholder 6">
                <a:extLst>
                  <a:ext uri="{FF2B5EF4-FFF2-40B4-BE49-F238E27FC236}">
                    <a16:creationId xmlns:a16="http://schemas.microsoft.com/office/drawing/2014/main" id="{683BF67C-6FBF-EBED-E194-BCE6B6110B2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8276" y="1196752"/>
                <a:ext cx="6048672" cy="446449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9554454E-9E0C-DE20-B09C-CF5647503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091301"/>
              </p:ext>
            </p:extLst>
          </p:nvPr>
        </p:nvGraphicFramePr>
        <p:xfrm>
          <a:off x="6454454" y="476672"/>
          <a:ext cx="540059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CD3B0BF8-F392-16A2-CBE4-A55294420747}"/>
              </a:ext>
            </a:extLst>
          </p:cNvPr>
          <p:cNvSpPr txBox="1"/>
          <p:nvPr/>
        </p:nvSpPr>
        <p:spPr>
          <a:xfrm>
            <a:off x="981844" y="5660901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Fig1: Functioning (%) of EHR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084BB70-DF57-D51B-80E4-AAC6E64D1FF4}"/>
              </a:ext>
            </a:extLst>
          </p:cNvPr>
          <p:cNvSpPr txBox="1"/>
          <p:nvPr/>
        </p:nvSpPr>
        <p:spPr>
          <a:xfrm>
            <a:off x="1247008" y="37504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Results:-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E1107BC0-2769-5E1B-454A-A8DE20C4A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246" y="32048"/>
            <a:ext cx="1102990" cy="40466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50957FB-8C83-FFAD-FC46-57120A60B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A051C82F-8BE4-06BF-C565-F01B736E4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702798"/>
              </p:ext>
            </p:extLst>
          </p:nvPr>
        </p:nvGraphicFramePr>
        <p:xfrm>
          <a:off x="189756" y="2348880"/>
          <a:ext cx="115212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A61887E0-269A-BC56-220A-7788E546CEE5}"/>
              </a:ext>
            </a:extLst>
          </p:cNvPr>
          <p:cNvSpPr txBox="1"/>
          <p:nvPr/>
        </p:nvSpPr>
        <p:spPr>
          <a:xfrm>
            <a:off x="3070076" y="14127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Fig 3: Domain wise operational pillars contribution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D38BD49-77B9-6C00-43E5-1427495929FA}"/>
              </a:ext>
            </a:extLst>
          </p:cNvPr>
          <p:cNvSpPr txBox="1"/>
          <p:nvPr/>
        </p:nvSpPr>
        <p:spPr>
          <a:xfrm>
            <a:off x="2133972" y="5154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Results:-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B6BBD84-2889-765B-DEC6-D948AAE43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39" y="0"/>
            <a:ext cx="1102990" cy="40466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396E1B0-0BB4-1B56-4D4B-335A11F5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68" y="3795"/>
            <a:ext cx="814958" cy="6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3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AEB60F8-0C3D-2898-1125-8398F3825FEF}"/>
              </a:ext>
            </a:extLst>
          </p:cNvPr>
          <p:cNvSpPr txBox="1"/>
          <p:nvPr/>
        </p:nvSpPr>
        <p:spPr>
          <a:xfrm>
            <a:off x="1023280" y="4282978"/>
            <a:ext cx="2914524" cy="203132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IN" sz="1800" u="sng" dirty="0">
                <a:solidFill>
                  <a:prstClr val="black"/>
                </a:solidFill>
                <a:latin typeface="Calibri" panose="020F0502020204030204"/>
              </a:rPr>
              <a:t>Cronbach’s Alpha parameter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&gt;0.9= Excellent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&gt;0.8=Good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&gt;0.7=Acceptable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&gt;0.6 = Questionable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&gt;0.5= Poor</a:t>
            </a:r>
          </a:p>
          <a:p>
            <a:pPr defTabSz="914400"/>
            <a:r>
              <a:rPr lang="en-IN" sz="1800" dirty="0">
                <a:solidFill>
                  <a:prstClr val="black"/>
                </a:solidFill>
                <a:latin typeface="Calibri" panose="020F0502020204030204"/>
              </a:rPr>
              <a:t>&lt;0.5=Unacceptable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7" name="Chart 26">
                <a:extLst>
                  <a:ext uri="{FF2B5EF4-FFF2-40B4-BE49-F238E27FC236}">
                    <a16:creationId xmlns:a16="http://schemas.microsoft.com/office/drawing/2014/main" id="{DD06F092-61AF-714E-CA8D-6B5130558E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72841909"/>
                  </p:ext>
                </p:extLst>
              </p:nvPr>
            </p:nvGraphicFramePr>
            <p:xfrm>
              <a:off x="5279904" y="158102"/>
              <a:ext cx="6650881" cy="403244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7" name="Chart 26">
                <a:extLst>
                  <a:ext uri="{FF2B5EF4-FFF2-40B4-BE49-F238E27FC236}">
                    <a16:creationId xmlns:a16="http://schemas.microsoft.com/office/drawing/2014/main" id="{DD06F092-61AF-714E-CA8D-6B5130558E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9904" y="158102"/>
                <a:ext cx="6650881" cy="403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DD2F71-FCBE-3A80-50EE-3B9F7580812E}"/>
                  </a:ext>
                </a:extLst>
              </p:cNvPr>
              <p:cNvSpPr txBox="1"/>
              <p:nvPr/>
            </p:nvSpPr>
            <p:spPr>
              <a:xfrm>
                <a:off x="5590356" y="4203194"/>
                <a:ext cx="6580063" cy="2554545"/>
              </a:xfrm>
              <a:prstGeom prst="rect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IN" sz="1600" b="1" dirty="0"/>
                  <a:t>                   </a:t>
                </a:r>
                <a:r>
                  <a:rPr lang="en-IN" sz="1600" b="1" u="sng" dirty="0"/>
                  <a:t>Cronbach’s Alpha analysis(</a:t>
                </a:r>
                <a14:m>
                  <m:oMath xmlns:m="http://schemas.openxmlformats.org/officeDocument/2006/math">
                    <m:r>
                      <a:rPr lang="en-IN" sz="1600" b="1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600" b="1" u="sng" dirty="0"/>
                  <a:t>) 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I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1800" b="1" dirty="0"/>
                  <a:t>K/K-1{1-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N" sz="1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IN" sz="1800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endParaRPr lang="en-IN" sz="1800" b="1" dirty="0"/>
              </a:p>
              <a:p>
                <a:pPr algn="ctr"/>
                <a:endParaRPr lang="en-IN" sz="1800" dirty="0"/>
              </a:p>
              <a:p>
                <a:pPr algn="ctr"/>
                <a:r>
                  <a:rPr lang="en-IN" sz="1800" dirty="0"/>
                  <a:t>K= No. of Items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N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IN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</m:oMath>
                </a14:m>
                <a:r>
                  <a:rPr lang="en-IN" sz="1800" dirty="0"/>
                  <a:t>= Sum of Items variance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800" dirty="0"/>
                  <a:t>= Variance of total score</a:t>
                </a:r>
                <a:endParaRPr lang="en-IN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IN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1800" b="1" dirty="0"/>
                  <a:t>= 0.515</a:t>
                </a:r>
              </a:p>
              <a:p>
                <a:pPr algn="ctr"/>
                <a:r>
                  <a:rPr lang="en-IN" sz="1800" dirty="0"/>
                  <a:t>Interpretation: </a:t>
                </a:r>
                <a14:m>
                  <m:oMath xmlns:m="http://schemas.openxmlformats.org/officeDocument/2006/math">
                    <m:r>
                      <a:rPr lang="en-I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</m:t>
                    </m:r>
                    <m:r>
                      <a:rPr lang="en-I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I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I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&lt;0.59</m:t>
                    </m:r>
                  </m:oMath>
                </a14:m>
                <a:endParaRPr lang="en-IN" sz="18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IN" sz="1800" dirty="0">
                    <a:ea typeface="Cambria Math" panose="02040503050406030204" pitchFamily="18" charset="0"/>
                  </a:rPr>
                  <a:t>Henceforth; poor internal consistency and reliability</a:t>
                </a:r>
                <a:r>
                  <a:rPr lang="en-IN" sz="16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DD2F71-FCBE-3A80-50EE-3B9F75808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356" y="4203194"/>
                <a:ext cx="6580063" cy="2554545"/>
              </a:xfrm>
              <a:prstGeom prst="rect">
                <a:avLst/>
              </a:prstGeom>
              <a:blipFill>
                <a:blip r:embed="rId4"/>
                <a:stretch>
                  <a:fillRect t="-7601" b="-2375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07F057E-0A1C-8196-9541-CCD6BEB68160}"/>
              </a:ext>
            </a:extLst>
          </p:cNvPr>
          <p:cNvSpPr txBox="1"/>
          <p:nvPr/>
        </p:nvSpPr>
        <p:spPr>
          <a:xfrm>
            <a:off x="890071" y="36187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u="sng" dirty="0">
                <a:solidFill>
                  <a:schemeClr val="tx2">
                    <a:lumMod val="75000"/>
                  </a:schemeClr>
                </a:solidFill>
              </a:rPr>
              <a:t>Results:-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D13F826-EDEB-61D5-60EC-3BF36EC73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4958" cy="63692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BCE8F8D-9550-F9B6-E633-94A479734F9C}"/>
              </a:ext>
            </a:extLst>
          </p:cNvPr>
          <p:cNvSpPr/>
          <p:nvPr/>
        </p:nvSpPr>
        <p:spPr>
          <a:xfrm>
            <a:off x="477788" y="1897826"/>
            <a:ext cx="1653703" cy="5172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Quality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(0.65)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4BDB33-D265-29D4-9F5B-04A893FC3C13}"/>
              </a:ext>
            </a:extLst>
          </p:cNvPr>
          <p:cNvSpPr/>
          <p:nvPr/>
        </p:nvSpPr>
        <p:spPr>
          <a:xfrm>
            <a:off x="486524" y="2623081"/>
            <a:ext cx="1653703" cy="5048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Quality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(0.84)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38B913-FC8E-BCA0-70A1-A2D7DE6C5E5B}"/>
              </a:ext>
            </a:extLst>
          </p:cNvPr>
          <p:cNvSpPr/>
          <p:nvPr/>
        </p:nvSpPr>
        <p:spPr>
          <a:xfrm>
            <a:off x="501676" y="3428180"/>
            <a:ext cx="1653703" cy="50487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Quality</a:t>
            </a: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(0.71)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617C785-89E4-552F-DA2C-D6DA7C53CC98}"/>
              </a:ext>
            </a:extLst>
          </p:cNvPr>
          <p:cNvSpPr/>
          <p:nvPr/>
        </p:nvSpPr>
        <p:spPr>
          <a:xfrm>
            <a:off x="2489727" y="2003426"/>
            <a:ext cx="1311729" cy="71059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Satisfaction </a:t>
            </a: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(0.85)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5980B4A-0A5E-86D8-2D81-81DE5A2E3326}"/>
              </a:ext>
            </a:extLst>
          </p:cNvPr>
          <p:cNvSpPr/>
          <p:nvPr/>
        </p:nvSpPr>
        <p:spPr>
          <a:xfrm>
            <a:off x="2530167" y="3127958"/>
            <a:ext cx="1232402" cy="59614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Intention to use</a:t>
            </a: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(0.79)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75F09CF-A4B4-59DC-BF2B-BD8B8BC834E3}"/>
              </a:ext>
            </a:extLst>
          </p:cNvPr>
          <p:cNvSpPr/>
          <p:nvPr/>
        </p:nvSpPr>
        <p:spPr>
          <a:xfrm>
            <a:off x="3995132" y="2531196"/>
            <a:ext cx="1125115" cy="66080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 Benefits(0.74)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FF40DB-3E16-E01C-28EC-F08BD00CA185}"/>
              </a:ext>
            </a:extLst>
          </p:cNvPr>
          <p:cNvCxnSpPr>
            <a:cxnSpLocks/>
          </p:cNvCxnSpPr>
          <p:nvPr/>
        </p:nvCxnSpPr>
        <p:spPr>
          <a:xfrm>
            <a:off x="2164834" y="2273356"/>
            <a:ext cx="354248" cy="21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239B6BE-7213-9B74-9F3A-104C7791122B}"/>
              </a:ext>
            </a:extLst>
          </p:cNvPr>
          <p:cNvCxnSpPr>
            <a:cxnSpLocks/>
          </p:cNvCxnSpPr>
          <p:nvPr/>
        </p:nvCxnSpPr>
        <p:spPr>
          <a:xfrm flipV="1">
            <a:off x="2149412" y="2610771"/>
            <a:ext cx="331130" cy="116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13B8444-5212-7CD4-85B2-B2FE89DC97F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148169" y="2222626"/>
            <a:ext cx="381998" cy="1203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828FAA4-63D2-4EAC-56ED-2B350D9A84DC}"/>
              </a:ext>
            </a:extLst>
          </p:cNvPr>
          <p:cNvCxnSpPr>
            <a:cxnSpLocks/>
          </p:cNvCxnSpPr>
          <p:nvPr/>
        </p:nvCxnSpPr>
        <p:spPr>
          <a:xfrm flipV="1">
            <a:off x="2140227" y="2413897"/>
            <a:ext cx="367002" cy="515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BD0B1B5-764B-F9F1-2257-D4B49CF17142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155379" y="3301736"/>
            <a:ext cx="383977" cy="378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89FC46F-406E-6FEE-2129-19C4C61C355A}"/>
              </a:ext>
            </a:extLst>
          </p:cNvPr>
          <p:cNvCxnSpPr>
            <a:cxnSpLocks/>
            <a:stCxn id="42" idx="3"/>
            <a:endCxn id="45" idx="1"/>
          </p:cNvCxnSpPr>
          <p:nvPr/>
        </p:nvCxnSpPr>
        <p:spPr>
          <a:xfrm>
            <a:off x="2140227" y="2875520"/>
            <a:ext cx="389940" cy="550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7245408-3E90-C31D-D455-E9421B630E0E}"/>
              </a:ext>
            </a:extLst>
          </p:cNvPr>
          <p:cNvCxnSpPr>
            <a:cxnSpLocks/>
            <a:stCxn id="45" idx="0"/>
            <a:endCxn id="44" idx="2"/>
          </p:cNvCxnSpPr>
          <p:nvPr/>
        </p:nvCxnSpPr>
        <p:spPr>
          <a:xfrm flipH="1" flipV="1">
            <a:off x="3145592" y="2714025"/>
            <a:ext cx="776" cy="4139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D97A44E-B583-2621-2A5F-CDF2A5C50B2B}"/>
              </a:ext>
            </a:extLst>
          </p:cNvPr>
          <p:cNvCxnSpPr>
            <a:cxnSpLocks/>
          </p:cNvCxnSpPr>
          <p:nvPr/>
        </p:nvCxnSpPr>
        <p:spPr>
          <a:xfrm>
            <a:off x="3804996" y="2473846"/>
            <a:ext cx="398512" cy="12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770DCF0-31B0-560F-E6B2-E5298CD6F684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3761675" y="3095224"/>
            <a:ext cx="398226" cy="309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773798C-9C04-A6F9-0CDB-DE42D50C899B}"/>
              </a:ext>
            </a:extLst>
          </p:cNvPr>
          <p:cNvSpPr txBox="1"/>
          <p:nvPr/>
        </p:nvSpPr>
        <p:spPr>
          <a:xfrm flipH="1">
            <a:off x="533009" y="1224981"/>
            <a:ext cx="436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u="sng" dirty="0" err="1"/>
              <a:t>DeLone</a:t>
            </a:r>
            <a:r>
              <a:rPr lang="en-IN" i="1" u="sng" dirty="0"/>
              <a:t> &amp; McLean Success Model</a:t>
            </a:r>
          </a:p>
        </p:txBody>
      </p:sp>
    </p:spTree>
    <p:extLst>
      <p:ext uri="{BB962C8B-B14F-4D97-AF65-F5344CB8AC3E}">
        <p14:creationId xmlns:p14="http://schemas.microsoft.com/office/powerpoint/2010/main" val="150590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itepap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73A2C"/>
      </a:accent1>
      <a:accent2>
        <a:srgbClr val="FEF8F2"/>
      </a:accent2>
      <a:accent3>
        <a:srgbClr val="244655"/>
      </a:accent3>
      <a:accent4>
        <a:srgbClr val="DD923B"/>
      </a:accent4>
      <a:accent5>
        <a:srgbClr val="D8AD63"/>
      </a:accent5>
      <a:accent6>
        <a:srgbClr val="95A8B4"/>
      </a:accent6>
      <a:hlink>
        <a:srgbClr val="0563C1"/>
      </a:hlink>
      <a:folHlink>
        <a:srgbClr val="954F72"/>
      </a:folHlink>
    </a:clrScheme>
    <a:fontScheme name="Custom 47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B" id="{A295CC4B-310C-4963-9313-0BE83AAEA2AF}" vid="{311A0ED5-896D-436C-B6C5-2669057091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C9D45F-5AE4-4696-AF8F-9050FAA714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D42FEB-2214-4507-AEBF-7AC9BFC4A1C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A98ECCF-2628-4286-8535-6374B1F0F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Whitepaper proposal presentation</Template>
  <TotalTime>4463</TotalTime>
  <Words>946</Words>
  <Application>Microsoft Office PowerPoint</Application>
  <PresentationFormat>Custom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Bahnschrift Light Condensed</vt:lpstr>
      <vt:lpstr>Bahnschrift SemiCondensed</vt:lpstr>
      <vt:lpstr>Bookman Old Style</vt:lpstr>
      <vt:lpstr>Calibri</vt:lpstr>
      <vt:lpstr>Cambria Math</vt:lpstr>
      <vt:lpstr>Corbel</vt:lpstr>
      <vt:lpstr>Twentieth Century</vt:lpstr>
      <vt:lpstr>Wingdings</vt:lpstr>
      <vt:lpstr>Office Theme</vt:lpstr>
      <vt:lpstr>Evaluation Of H.I.S based on DeLone &amp; Mclean model for IS success and assessment of EHR based on The Safety Assurance Factor of EHR Resilliance (SAFER).</vt:lpstr>
      <vt:lpstr>PowerPoint Presentation</vt:lpstr>
      <vt:lpstr>INTRODUCTION</vt:lpstr>
      <vt:lpstr>Objectives</vt:lpstr>
      <vt:lpstr>Methodology</vt:lpstr>
      <vt:lpstr>Methodology</vt:lpstr>
      <vt:lpstr>PowerPoint Presentation</vt:lpstr>
      <vt:lpstr>PowerPoint Presentation</vt:lpstr>
      <vt:lpstr>PowerPoint Presentation</vt:lpstr>
      <vt:lpstr>Discussion</vt:lpstr>
      <vt:lpstr>Recommend practices for successful working of H.i.s </vt:lpstr>
      <vt:lpstr>Conclusion</vt:lpstr>
      <vt:lpstr>PowerPoint Presentation</vt:lpstr>
      <vt:lpstr>Pictorial Journey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H.I.S based on Delone &amp; Mclean model for IS success and assessment of EHR based on The Safety Assurance Factor of EHR Resilliance (SAFER).</dc:title>
  <dc:subject/>
  <dc:creator>Rajdeep Dey</dc:creator>
  <cp:keywords/>
  <dc:description/>
  <cp:lastModifiedBy>Rajdeep Dey</cp:lastModifiedBy>
  <cp:revision>2</cp:revision>
  <dcterms:created xsi:type="dcterms:W3CDTF">2023-06-16T15:39:44Z</dcterms:created>
  <dcterms:modified xsi:type="dcterms:W3CDTF">2023-06-30T08:50:24Z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