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Ex1.xml" ContentType="application/vnd.ms-office.chartex+xml"/>
  <Override PartName="/ppt/charts/style3.xml" ContentType="application/vnd.ms-office.chartstyle+xml"/>
  <Override PartName="/ppt/charts/colors3.xml" ContentType="application/vnd.ms-office.chartcolorstyle+xml"/>
  <Override PartName="/ppt/charts/chartEx2.xml" ContentType="application/vnd.ms-office.chartex+xml"/>
  <Override PartName="/ppt/charts/style4.xml" ContentType="application/vnd.ms-office.chartstyle+xml"/>
  <Override PartName="/ppt/charts/colors4.xml" ContentType="application/vnd.ms-office.chartcolorstyle+xml"/>
  <Override PartName="/ppt/charts/chartEx3.xml" ContentType="application/vnd.ms-office.chartex+xml"/>
  <Override PartName="/ppt/charts/style5.xml" ContentType="application/vnd.ms-office.chartstyle+xml"/>
  <Override PartName="/ppt/charts/colors5.xml" ContentType="application/vnd.ms-office.chartcolorstyle+xml"/>
  <Override PartName="/ppt/comments/comment4.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sldIdLst>
    <p:sldId id="267" r:id="rId3"/>
    <p:sldId id="257" r:id="rId4"/>
    <p:sldId id="268" r:id="rId5"/>
    <p:sldId id="269" r:id="rId6"/>
    <p:sldId id="270" r:id="rId7"/>
    <p:sldId id="272" r:id="rId8"/>
    <p:sldId id="271" r:id="rId9"/>
    <p:sldId id="261" r:id="rId10"/>
    <p:sldId id="273" r:id="rId11"/>
    <p:sldId id="274" r:id="rId12"/>
    <p:sldId id="280" r:id="rId13"/>
    <p:sldId id="277" r:id="rId14"/>
    <p:sldId id="276" r:id="rId15"/>
    <p:sldId id="282" r:id="rId16"/>
    <p:sldId id="275" r:id="rId17"/>
    <p:sldId id="281" r:id="rId18"/>
    <p:sldId id="27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ooja Shankar" initials="PS" lastIdx="4" clrIdx="0">
    <p:extLst>
      <p:ext uri="{19B8F6BF-5375-455C-9EA6-DF929625EA0E}">
        <p15:presenceInfo xmlns:p15="http://schemas.microsoft.com/office/powerpoint/2012/main" userId="S::Pooja_2123@iihmrdelhi.edu.in::6976a761-2820-49e6-8430-e7e491d3c0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CFD233-ED5B-43BF-0459-64CDFA14693A}" v="309" dt="2023-06-15T10:01:57.531"/>
    <p1510:client id="{4C4A2B71-367A-4945-2DDE-18E1934B7A4F}" v="6" dt="2023-06-23T09:15:34.333"/>
    <p1510:client id="{912FF57F-826B-11A4-22EA-E9740BC3DB9B}" v="146" dt="2023-06-15T14:55:31.2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5/10/relationships/revisionInfo" Target="revisionInfo.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17D3FC91-C320-225B-2936-D988917F3554}"/>
    <pc:docChg chg="addSld addMainMaster">
      <pc:chgData name="" userId="" providerId="" clId="Web-{17D3FC91-C320-225B-2936-D988917F3554}" dt="2023-06-12T15:45:11.728" v="0"/>
      <pc:docMkLst>
        <pc:docMk/>
      </pc:docMkLst>
      <pc:sldChg chg="add">
        <pc:chgData name="" userId="" providerId="" clId="Web-{17D3FC91-C320-225B-2936-D988917F3554}" dt="2023-06-12T15:45:11.728" v="0"/>
        <pc:sldMkLst>
          <pc:docMk/>
          <pc:sldMk cId="64901133" sldId="267"/>
        </pc:sldMkLst>
      </pc:sldChg>
      <pc:sldMasterChg chg="add addSldLayout">
        <pc:chgData name="" userId="" providerId="" clId="Web-{17D3FC91-C320-225B-2936-D988917F3554}" dt="2023-06-12T15:45:11.728" v="0"/>
        <pc:sldMasterMkLst>
          <pc:docMk/>
          <pc:sldMasterMk cId="2012778446" sldId="2147483648"/>
        </pc:sldMasterMkLst>
        <pc:sldLayoutChg chg="add">
          <pc:chgData name="" userId="" providerId="" clId="Web-{17D3FC91-C320-225B-2936-D988917F3554}" dt="2023-06-12T15:45:11.728" v="0"/>
          <pc:sldLayoutMkLst>
            <pc:docMk/>
            <pc:sldMasterMk cId="2012778446" sldId="2147483648"/>
            <pc:sldLayoutMk cId="2970559167" sldId="2147483649"/>
          </pc:sldLayoutMkLst>
        </pc:sldLayoutChg>
        <pc:sldLayoutChg chg="add">
          <pc:chgData name="" userId="" providerId="" clId="Web-{17D3FC91-C320-225B-2936-D988917F3554}" dt="2023-06-12T15:45:11.728" v="0"/>
          <pc:sldLayoutMkLst>
            <pc:docMk/>
            <pc:sldMasterMk cId="2012778446" sldId="2147483648"/>
            <pc:sldLayoutMk cId="39264526" sldId="2147483650"/>
          </pc:sldLayoutMkLst>
        </pc:sldLayoutChg>
        <pc:sldLayoutChg chg="add">
          <pc:chgData name="" userId="" providerId="" clId="Web-{17D3FC91-C320-225B-2936-D988917F3554}" dt="2023-06-12T15:45:11.728" v="0"/>
          <pc:sldLayoutMkLst>
            <pc:docMk/>
            <pc:sldMasterMk cId="2012778446" sldId="2147483648"/>
            <pc:sldLayoutMk cId="1874041291" sldId="2147483651"/>
          </pc:sldLayoutMkLst>
        </pc:sldLayoutChg>
        <pc:sldLayoutChg chg="add">
          <pc:chgData name="" userId="" providerId="" clId="Web-{17D3FC91-C320-225B-2936-D988917F3554}" dt="2023-06-12T15:45:11.728" v="0"/>
          <pc:sldLayoutMkLst>
            <pc:docMk/>
            <pc:sldMasterMk cId="2012778446" sldId="2147483648"/>
            <pc:sldLayoutMk cId="3427376351" sldId="2147483652"/>
          </pc:sldLayoutMkLst>
        </pc:sldLayoutChg>
        <pc:sldLayoutChg chg="add">
          <pc:chgData name="" userId="" providerId="" clId="Web-{17D3FC91-C320-225B-2936-D988917F3554}" dt="2023-06-12T15:45:11.728" v="0"/>
          <pc:sldLayoutMkLst>
            <pc:docMk/>
            <pc:sldMasterMk cId="2012778446" sldId="2147483648"/>
            <pc:sldLayoutMk cId="3667084476" sldId="2147483653"/>
          </pc:sldLayoutMkLst>
        </pc:sldLayoutChg>
        <pc:sldLayoutChg chg="add">
          <pc:chgData name="" userId="" providerId="" clId="Web-{17D3FC91-C320-225B-2936-D988917F3554}" dt="2023-06-12T15:45:11.728" v="0"/>
          <pc:sldLayoutMkLst>
            <pc:docMk/>
            <pc:sldMasterMk cId="2012778446" sldId="2147483648"/>
            <pc:sldLayoutMk cId="3188868557" sldId="2147483654"/>
          </pc:sldLayoutMkLst>
        </pc:sldLayoutChg>
        <pc:sldLayoutChg chg="add">
          <pc:chgData name="" userId="" providerId="" clId="Web-{17D3FC91-C320-225B-2936-D988917F3554}" dt="2023-06-12T15:45:11.728" v="0"/>
          <pc:sldLayoutMkLst>
            <pc:docMk/>
            <pc:sldMasterMk cId="2012778446" sldId="2147483648"/>
            <pc:sldLayoutMk cId="1791583547" sldId="2147483655"/>
          </pc:sldLayoutMkLst>
        </pc:sldLayoutChg>
        <pc:sldLayoutChg chg="add">
          <pc:chgData name="" userId="" providerId="" clId="Web-{17D3FC91-C320-225B-2936-D988917F3554}" dt="2023-06-12T15:45:11.728" v="0"/>
          <pc:sldLayoutMkLst>
            <pc:docMk/>
            <pc:sldMasterMk cId="2012778446" sldId="2147483648"/>
            <pc:sldLayoutMk cId="3064980330" sldId="2147483656"/>
          </pc:sldLayoutMkLst>
        </pc:sldLayoutChg>
        <pc:sldLayoutChg chg="add">
          <pc:chgData name="" userId="" providerId="" clId="Web-{17D3FC91-C320-225B-2936-D988917F3554}" dt="2023-06-12T15:45:11.728" v="0"/>
          <pc:sldLayoutMkLst>
            <pc:docMk/>
            <pc:sldMasterMk cId="2012778446" sldId="2147483648"/>
            <pc:sldLayoutMk cId="1901938534" sldId="2147483657"/>
          </pc:sldLayoutMkLst>
        </pc:sldLayoutChg>
        <pc:sldLayoutChg chg="add">
          <pc:chgData name="" userId="" providerId="" clId="Web-{17D3FC91-C320-225B-2936-D988917F3554}" dt="2023-06-12T15:45:11.728" v="0"/>
          <pc:sldLayoutMkLst>
            <pc:docMk/>
            <pc:sldMasterMk cId="2012778446" sldId="2147483648"/>
            <pc:sldLayoutMk cId="1380811126" sldId="2147483658"/>
          </pc:sldLayoutMkLst>
        </pc:sldLayoutChg>
        <pc:sldLayoutChg chg="add">
          <pc:chgData name="" userId="" providerId="" clId="Web-{17D3FC91-C320-225B-2936-D988917F3554}" dt="2023-06-12T15:45:11.728" v="0"/>
          <pc:sldLayoutMkLst>
            <pc:docMk/>
            <pc:sldMasterMk cId="2012778446" sldId="2147483648"/>
            <pc:sldLayoutMk cId="2896519429" sldId="2147483659"/>
          </pc:sldLayoutMkLst>
        </pc:sldLayoutChg>
      </pc:sldMasterChg>
    </pc:docChg>
  </pc:docChgLst>
  <pc:docChgLst>
    <pc:chgData name="Pooja Shankar" userId="6976a761-2820-49e6-8430-e7e491d3c062" providerId="ADAL" clId="{4CAC0E5E-4CA1-754B-8F77-24A2B3D8C9D0}"/>
    <pc:docChg chg="custSel modSld sldOrd">
      <pc:chgData name="Pooja Shankar" userId="6976a761-2820-49e6-8430-e7e491d3c062" providerId="ADAL" clId="{4CAC0E5E-4CA1-754B-8F77-24A2B3D8C9D0}" dt="2023-06-16T09:18:11.547" v="878" actId="1589"/>
      <pc:docMkLst>
        <pc:docMk/>
      </pc:docMkLst>
      <pc:sldChg chg="modSp addCm">
        <pc:chgData name="Pooja Shankar" userId="6976a761-2820-49e6-8430-e7e491d3c062" providerId="ADAL" clId="{4CAC0E5E-4CA1-754B-8F77-24A2B3D8C9D0}" dt="2023-06-16T09:15:32.520" v="875" actId="1589"/>
        <pc:sldMkLst>
          <pc:docMk/>
          <pc:sldMk cId="255027318" sldId="270"/>
        </pc:sldMkLst>
        <pc:spChg chg="mod">
          <ac:chgData name="Pooja Shankar" userId="6976a761-2820-49e6-8430-e7e491d3c062" providerId="ADAL" clId="{4CAC0E5E-4CA1-754B-8F77-24A2B3D8C9D0}" dt="2023-06-16T06:20:22.333" v="450" actId="20577"/>
          <ac:spMkLst>
            <pc:docMk/>
            <pc:sldMk cId="255027318" sldId="270"/>
            <ac:spMk id="3" creationId="{02002FE5-4A81-C9F2-D529-73E071380548}"/>
          </ac:spMkLst>
        </pc:spChg>
      </pc:sldChg>
      <pc:sldChg chg="modSp addCm">
        <pc:chgData name="Pooja Shankar" userId="6976a761-2820-49e6-8430-e7e491d3c062" providerId="ADAL" clId="{4CAC0E5E-4CA1-754B-8F77-24A2B3D8C9D0}" dt="2023-06-16T09:16:58.504" v="877" actId="1589"/>
        <pc:sldMkLst>
          <pc:docMk/>
          <pc:sldMk cId="2482453219" sldId="271"/>
        </pc:sldMkLst>
        <pc:spChg chg="mod">
          <ac:chgData name="Pooja Shankar" userId="6976a761-2820-49e6-8430-e7e491d3c062" providerId="ADAL" clId="{4CAC0E5E-4CA1-754B-8F77-24A2B3D8C9D0}" dt="2023-06-16T06:23:40.323" v="732" actId="20577"/>
          <ac:spMkLst>
            <pc:docMk/>
            <pc:sldMk cId="2482453219" sldId="271"/>
            <ac:spMk id="3" creationId="{05428CB4-5107-8B94-3790-5020BAD780C1}"/>
          </ac:spMkLst>
        </pc:spChg>
      </pc:sldChg>
      <pc:sldChg chg="modSp addCm">
        <pc:chgData name="Pooja Shankar" userId="6976a761-2820-49e6-8430-e7e491d3c062" providerId="ADAL" clId="{4CAC0E5E-4CA1-754B-8F77-24A2B3D8C9D0}" dt="2023-06-16T09:16:34.882" v="876" actId="1589"/>
        <pc:sldMkLst>
          <pc:docMk/>
          <pc:sldMk cId="1447754277" sldId="272"/>
        </pc:sldMkLst>
        <pc:spChg chg="mod">
          <ac:chgData name="Pooja Shankar" userId="6976a761-2820-49e6-8430-e7e491d3c062" providerId="ADAL" clId="{4CAC0E5E-4CA1-754B-8F77-24A2B3D8C9D0}" dt="2023-06-16T06:20:48.067" v="498" actId="20577"/>
          <ac:spMkLst>
            <pc:docMk/>
            <pc:sldMk cId="1447754277" sldId="272"/>
            <ac:spMk id="3" creationId="{5DE33BA3-D2D6-DA53-8439-C289AE6EEEA2}"/>
          </ac:spMkLst>
        </pc:spChg>
      </pc:sldChg>
      <pc:sldChg chg="modSp">
        <pc:chgData name="Pooja Shankar" userId="6976a761-2820-49e6-8430-e7e491d3c062" providerId="ADAL" clId="{4CAC0E5E-4CA1-754B-8F77-24A2B3D8C9D0}" dt="2023-06-12T17:28:14.879" v="15" actId="20577"/>
        <pc:sldMkLst>
          <pc:docMk/>
          <pc:sldMk cId="3736877507" sldId="273"/>
        </pc:sldMkLst>
        <pc:graphicFrameChg chg="modGraphic">
          <ac:chgData name="Pooja Shankar" userId="6976a761-2820-49e6-8430-e7e491d3c062" providerId="ADAL" clId="{4CAC0E5E-4CA1-754B-8F77-24A2B3D8C9D0}" dt="2023-06-12T17:28:14.879" v="15" actId="20577"/>
          <ac:graphicFrameMkLst>
            <pc:docMk/>
            <pc:sldMk cId="3736877507" sldId="273"/>
            <ac:graphicFrameMk id="11" creationId="{93FE04AD-3684-8135-96AC-626373BFC696}"/>
          </ac:graphicFrameMkLst>
        </pc:graphicFrameChg>
      </pc:sldChg>
      <pc:sldChg chg="modSp ord">
        <pc:chgData name="Pooja Shankar" userId="6976a761-2820-49e6-8430-e7e491d3c062" providerId="ADAL" clId="{4CAC0E5E-4CA1-754B-8F77-24A2B3D8C9D0}" dt="2023-06-16T06:23:57.895" v="735" actId="1076"/>
        <pc:sldMkLst>
          <pc:docMk/>
          <pc:sldMk cId="924218886" sldId="277"/>
        </pc:sldMkLst>
        <pc:spChg chg="mod">
          <ac:chgData name="Pooja Shankar" userId="6976a761-2820-49e6-8430-e7e491d3c062" providerId="ADAL" clId="{4CAC0E5E-4CA1-754B-8F77-24A2B3D8C9D0}" dt="2023-06-14T15:39:30.625" v="401" actId="20577"/>
          <ac:spMkLst>
            <pc:docMk/>
            <pc:sldMk cId="924218886" sldId="277"/>
            <ac:spMk id="3" creationId="{A9C64A42-54E2-8259-EA08-2B7DF8E7D38A}"/>
          </ac:spMkLst>
        </pc:spChg>
      </pc:sldChg>
      <pc:sldChg chg="modSp">
        <pc:chgData name="Pooja Shankar" userId="6976a761-2820-49e6-8430-e7e491d3c062" providerId="ADAL" clId="{4CAC0E5E-4CA1-754B-8F77-24A2B3D8C9D0}" dt="2023-06-16T06:24:55.113" v="874" actId="1076"/>
        <pc:sldMkLst>
          <pc:docMk/>
          <pc:sldMk cId="1333912457" sldId="279"/>
        </pc:sldMkLst>
        <pc:picChg chg="mod">
          <ac:chgData name="Pooja Shankar" userId="6976a761-2820-49e6-8430-e7e491d3c062" providerId="ADAL" clId="{4CAC0E5E-4CA1-754B-8F77-24A2B3D8C9D0}" dt="2023-06-16T06:24:55.113" v="874" actId="1076"/>
          <ac:picMkLst>
            <pc:docMk/>
            <pc:sldMk cId="1333912457" sldId="279"/>
            <ac:picMk id="4" creationId="{B8B32E61-6399-D383-1F51-01985FC76956}"/>
          </ac:picMkLst>
        </pc:picChg>
      </pc:sldChg>
      <pc:sldChg chg="delSp modSp">
        <pc:chgData name="Pooja Shankar" userId="6976a761-2820-49e6-8430-e7e491d3c062" providerId="ADAL" clId="{4CAC0E5E-4CA1-754B-8F77-24A2B3D8C9D0}" dt="2023-06-16T06:23:50.418" v="734" actId="1076"/>
        <pc:sldMkLst>
          <pc:docMk/>
          <pc:sldMk cId="266824844" sldId="280"/>
        </pc:sldMkLst>
        <pc:spChg chg="del mod">
          <ac:chgData name="Pooja Shankar" userId="6976a761-2820-49e6-8430-e7e491d3c062" providerId="ADAL" clId="{4CAC0E5E-4CA1-754B-8F77-24A2B3D8C9D0}" dt="2023-06-16T06:21:41.093" v="502" actId="21"/>
          <ac:spMkLst>
            <pc:docMk/>
            <pc:sldMk cId="266824844" sldId="280"/>
            <ac:spMk id="4" creationId="{45987A95-7956-6BEA-DB0D-A0B476EFCD3A}"/>
          </ac:spMkLst>
        </pc:spChg>
        <pc:graphicFrameChg chg="mod">
          <ac:chgData name="Pooja Shankar" userId="6976a761-2820-49e6-8430-e7e491d3c062" providerId="ADAL" clId="{4CAC0E5E-4CA1-754B-8F77-24A2B3D8C9D0}" dt="2023-06-16T06:23:48.220" v="733" actId="1076"/>
          <ac:graphicFrameMkLst>
            <pc:docMk/>
            <pc:sldMk cId="266824844" sldId="280"/>
            <ac:graphicFrameMk id="6" creationId="{0DA5454B-3AD8-6FB3-D94D-B2BD68DC9BA2}"/>
          </ac:graphicFrameMkLst>
        </pc:graphicFrameChg>
        <pc:graphicFrameChg chg="mod">
          <ac:chgData name="Pooja Shankar" userId="6976a761-2820-49e6-8430-e7e491d3c062" providerId="ADAL" clId="{4CAC0E5E-4CA1-754B-8F77-24A2B3D8C9D0}" dt="2023-06-16T06:23:50.418" v="734" actId="1076"/>
          <ac:graphicFrameMkLst>
            <pc:docMk/>
            <pc:sldMk cId="266824844" sldId="280"/>
            <ac:graphicFrameMk id="8" creationId="{AC4D8F2D-935D-AD2F-855A-EDB2AD84ECAA}"/>
          </ac:graphicFrameMkLst>
        </pc:graphicFrameChg>
      </pc:sldChg>
      <pc:sldChg chg="modSp addCm">
        <pc:chgData name="Pooja Shankar" userId="6976a761-2820-49e6-8430-e7e491d3c062" providerId="ADAL" clId="{4CAC0E5E-4CA1-754B-8F77-24A2B3D8C9D0}" dt="2023-06-16T09:18:11.547" v="878" actId="1589"/>
        <pc:sldMkLst>
          <pc:docMk/>
          <pc:sldMk cId="1785728067" sldId="282"/>
        </pc:sldMkLst>
        <pc:spChg chg="mod">
          <ac:chgData name="Pooja Shankar" userId="6976a761-2820-49e6-8430-e7e491d3c062" providerId="ADAL" clId="{4CAC0E5E-4CA1-754B-8F77-24A2B3D8C9D0}" dt="2023-06-16T06:24:36.938" v="873" actId="20577"/>
          <ac:spMkLst>
            <pc:docMk/>
            <pc:sldMk cId="1785728067" sldId="282"/>
            <ac:spMk id="3" creationId="{6A73A3EF-AB42-0E63-FC6F-7E453036E61E}"/>
          </ac:spMkLst>
        </pc:spChg>
      </pc:sldChg>
    </pc:docChg>
  </pc:docChgLst>
  <pc:docChgLst>
    <pc:chgData name="Pooja Shankar" userId="S::pooja_2123@iihmrdelhi.edu.in::6976a761-2820-49e6-8430-e7e491d3c062" providerId="AD" clId="Web-{DE8D19CD-2B6A-4A10-A88B-FB6258A65754}"/>
    <pc:docChg chg="addSld modSld">
      <pc:chgData name="Pooja Shankar" userId="S::pooja_2123@iihmrdelhi.edu.in::6976a761-2820-49e6-8430-e7e491d3c062" providerId="AD" clId="Web-{DE8D19CD-2B6A-4A10-A88B-FB6258A65754}" dt="2023-06-13T13:30:00.689" v="244" actId="20577"/>
      <pc:docMkLst>
        <pc:docMk/>
      </pc:docMkLst>
      <pc:sldChg chg="modSp">
        <pc:chgData name="Pooja Shankar" userId="S::pooja_2123@iihmrdelhi.edu.in::6976a761-2820-49e6-8430-e7e491d3c062" providerId="AD" clId="Web-{DE8D19CD-2B6A-4A10-A88B-FB6258A65754}" dt="2023-06-13T12:37:51.419" v="56" actId="20577"/>
        <pc:sldMkLst>
          <pc:docMk/>
          <pc:sldMk cId="255027318" sldId="270"/>
        </pc:sldMkLst>
        <pc:spChg chg="mod">
          <ac:chgData name="Pooja Shankar" userId="S::pooja_2123@iihmrdelhi.edu.in::6976a761-2820-49e6-8430-e7e491d3c062" providerId="AD" clId="Web-{DE8D19CD-2B6A-4A10-A88B-FB6258A65754}" dt="2023-06-13T12:37:51.419" v="56" actId="20577"/>
          <ac:spMkLst>
            <pc:docMk/>
            <pc:sldMk cId="255027318" sldId="270"/>
            <ac:spMk id="3" creationId="{02002FE5-4A81-C9F2-D529-73E071380548}"/>
          </ac:spMkLst>
        </pc:spChg>
      </pc:sldChg>
      <pc:sldChg chg="modSp">
        <pc:chgData name="Pooja Shankar" userId="S::pooja_2123@iihmrdelhi.edu.in::6976a761-2820-49e6-8430-e7e491d3c062" providerId="AD" clId="Web-{DE8D19CD-2B6A-4A10-A88B-FB6258A65754}" dt="2023-06-13T12:43:36.432" v="82" actId="20577"/>
        <pc:sldMkLst>
          <pc:docMk/>
          <pc:sldMk cId="2482453219" sldId="271"/>
        </pc:sldMkLst>
        <pc:spChg chg="mod">
          <ac:chgData name="Pooja Shankar" userId="S::pooja_2123@iihmrdelhi.edu.in::6976a761-2820-49e6-8430-e7e491d3c062" providerId="AD" clId="Web-{DE8D19CD-2B6A-4A10-A88B-FB6258A65754}" dt="2023-06-13T12:43:36.432" v="82" actId="20577"/>
          <ac:spMkLst>
            <pc:docMk/>
            <pc:sldMk cId="2482453219" sldId="271"/>
            <ac:spMk id="3" creationId="{05428CB4-5107-8B94-3790-5020BAD780C1}"/>
          </ac:spMkLst>
        </pc:spChg>
      </pc:sldChg>
      <pc:sldChg chg="addSp modSp new mod modClrScheme chgLayout">
        <pc:chgData name="Pooja Shankar" userId="S::pooja_2123@iihmrdelhi.edu.in::6976a761-2820-49e6-8430-e7e491d3c062" providerId="AD" clId="Web-{DE8D19CD-2B6A-4A10-A88B-FB6258A65754}" dt="2023-06-13T13:30:00.689" v="244" actId="20577"/>
        <pc:sldMkLst>
          <pc:docMk/>
          <pc:sldMk cId="1079777067" sldId="276"/>
        </pc:sldMkLst>
        <pc:spChg chg="add mod ord">
          <ac:chgData name="Pooja Shankar" userId="S::pooja_2123@iihmrdelhi.edu.in::6976a761-2820-49e6-8430-e7e491d3c062" providerId="AD" clId="Web-{DE8D19CD-2B6A-4A10-A88B-FB6258A65754}" dt="2023-06-13T12:24:09.527" v="9" actId="20577"/>
          <ac:spMkLst>
            <pc:docMk/>
            <pc:sldMk cId="1079777067" sldId="276"/>
            <ac:spMk id="2" creationId="{81B6C4B5-9E0C-87C6-5FBA-D22D35D51284}"/>
          </ac:spMkLst>
        </pc:spChg>
        <pc:spChg chg="add mod ord">
          <ac:chgData name="Pooja Shankar" userId="S::pooja_2123@iihmrdelhi.edu.in::6976a761-2820-49e6-8430-e7e491d3c062" providerId="AD" clId="Web-{DE8D19CD-2B6A-4A10-A88B-FB6258A65754}" dt="2023-06-13T13:30:00.689" v="244" actId="20577"/>
          <ac:spMkLst>
            <pc:docMk/>
            <pc:sldMk cId="1079777067" sldId="276"/>
            <ac:spMk id="3" creationId="{15EBC9D0-97C1-F280-5C92-1FAD8146E0A7}"/>
          </ac:spMkLst>
        </pc:spChg>
      </pc:sldChg>
      <pc:sldChg chg="modSp new">
        <pc:chgData name="Pooja Shankar" userId="S::pooja_2123@iihmrdelhi.edu.in::6976a761-2820-49e6-8430-e7e491d3c062" providerId="AD" clId="Web-{DE8D19CD-2B6A-4A10-A88B-FB6258A65754}" dt="2023-06-13T12:37:03.979" v="35" actId="20577"/>
        <pc:sldMkLst>
          <pc:docMk/>
          <pc:sldMk cId="924218886" sldId="277"/>
        </pc:sldMkLst>
        <pc:spChg chg="mod">
          <ac:chgData name="Pooja Shankar" userId="S::pooja_2123@iihmrdelhi.edu.in::6976a761-2820-49e6-8430-e7e491d3c062" providerId="AD" clId="Web-{DE8D19CD-2B6A-4A10-A88B-FB6258A65754}" dt="2023-06-13T12:24:20.574" v="13" actId="20577"/>
          <ac:spMkLst>
            <pc:docMk/>
            <pc:sldMk cId="924218886" sldId="277"/>
            <ac:spMk id="2" creationId="{3C374785-EB92-ECE8-D988-0D8D15F695DC}"/>
          </ac:spMkLst>
        </pc:spChg>
        <pc:spChg chg="mod">
          <ac:chgData name="Pooja Shankar" userId="S::pooja_2123@iihmrdelhi.edu.in::6976a761-2820-49e6-8430-e7e491d3c062" providerId="AD" clId="Web-{DE8D19CD-2B6A-4A10-A88B-FB6258A65754}" dt="2023-06-13T12:37:03.979" v="35" actId="20577"/>
          <ac:spMkLst>
            <pc:docMk/>
            <pc:sldMk cId="924218886" sldId="277"/>
            <ac:spMk id="3" creationId="{A9C64A42-54E2-8259-EA08-2B7DF8E7D38A}"/>
          </ac:spMkLst>
        </pc:spChg>
      </pc:sldChg>
      <pc:sldChg chg="modSp new">
        <pc:chgData name="Pooja Shankar" userId="S::pooja_2123@iihmrdelhi.edu.in::6976a761-2820-49e6-8430-e7e491d3c062" providerId="AD" clId="Web-{DE8D19CD-2B6A-4A10-A88B-FB6258A65754}" dt="2023-06-13T12:24:44.747" v="22" actId="20577"/>
        <pc:sldMkLst>
          <pc:docMk/>
          <pc:sldMk cId="755890072" sldId="278"/>
        </pc:sldMkLst>
        <pc:spChg chg="mod">
          <ac:chgData name="Pooja Shankar" userId="S::pooja_2123@iihmrdelhi.edu.in::6976a761-2820-49e6-8430-e7e491d3c062" providerId="AD" clId="Web-{DE8D19CD-2B6A-4A10-A88B-FB6258A65754}" dt="2023-06-13T12:24:44.747" v="22" actId="20577"/>
          <ac:spMkLst>
            <pc:docMk/>
            <pc:sldMk cId="755890072" sldId="278"/>
            <ac:spMk id="2" creationId="{BA8750FD-3A88-60A0-8338-028004538A14}"/>
          </ac:spMkLst>
        </pc:spChg>
      </pc:sldChg>
      <pc:sldChg chg="modSp new">
        <pc:chgData name="Pooja Shankar" userId="S::pooja_2123@iihmrdelhi.edu.in::6976a761-2820-49e6-8430-e7e491d3c062" providerId="AD" clId="Web-{DE8D19CD-2B6A-4A10-A88B-FB6258A65754}" dt="2023-06-13T12:24:55.966" v="28" actId="20577"/>
        <pc:sldMkLst>
          <pc:docMk/>
          <pc:sldMk cId="1333912457" sldId="279"/>
        </pc:sldMkLst>
        <pc:spChg chg="mod">
          <ac:chgData name="Pooja Shankar" userId="S::pooja_2123@iihmrdelhi.edu.in::6976a761-2820-49e6-8430-e7e491d3c062" providerId="AD" clId="Web-{DE8D19CD-2B6A-4A10-A88B-FB6258A65754}" dt="2023-06-13T12:24:55.966" v="28" actId="20577"/>
          <ac:spMkLst>
            <pc:docMk/>
            <pc:sldMk cId="1333912457" sldId="279"/>
            <ac:spMk id="2" creationId="{C3CB3341-CB79-0ADF-2AA5-4F46750F7613}"/>
          </ac:spMkLst>
        </pc:spChg>
      </pc:sldChg>
    </pc:docChg>
  </pc:docChgLst>
  <pc:docChgLst>
    <pc:chgData name="Pooja Shankar" userId="S::pooja_2123@iihmrdelhi.edu.in::6976a761-2820-49e6-8430-e7e491d3c062" providerId="AD" clId="Web-{4C4A2B71-367A-4945-2DDE-18E1934B7A4F}"/>
    <pc:docChg chg="modSld">
      <pc:chgData name="Pooja Shankar" userId="S::pooja_2123@iihmrdelhi.edu.in::6976a761-2820-49e6-8430-e7e491d3c062" providerId="AD" clId="Web-{4C4A2B71-367A-4945-2DDE-18E1934B7A4F}" dt="2023-06-23T09:15:34.333" v="4" actId="20577"/>
      <pc:docMkLst>
        <pc:docMk/>
      </pc:docMkLst>
      <pc:sldChg chg="modSp">
        <pc:chgData name="Pooja Shankar" userId="S::pooja_2123@iihmrdelhi.edu.in::6976a761-2820-49e6-8430-e7e491d3c062" providerId="AD" clId="Web-{4C4A2B71-367A-4945-2DDE-18E1934B7A4F}" dt="2023-06-23T09:15:34.333" v="4" actId="20577"/>
        <pc:sldMkLst>
          <pc:docMk/>
          <pc:sldMk cId="1447754277" sldId="272"/>
        </pc:sldMkLst>
        <pc:spChg chg="mod">
          <ac:chgData name="Pooja Shankar" userId="S::pooja_2123@iihmrdelhi.edu.in::6976a761-2820-49e6-8430-e7e491d3c062" providerId="AD" clId="Web-{4C4A2B71-367A-4945-2DDE-18E1934B7A4F}" dt="2023-06-23T09:15:34.333" v="4" actId="20577"/>
          <ac:spMkLst>
            <pc:docMk/>
            <pc:sldMk cId="1447754277" sldId="272"/>
            <ac:spMk id="4" creationId="{ECE37DD1-2B05-2C46-032B-B34E34BD12F8}"/>
          </ac:spMkLst>
        </pc:spChg>
      </pc:sldChg>
    </pc:docChg>
  </pc:docChgLst>
  <pc:docChgLst>
    <pc:chgData name="Pooja Shankar" userId="S::pooja_2123@iihmrdelhi.edu.in::6976a761-2820-49e6-8430-e7e491d3c062" providerId="AD" clId="Web-{17D3FC91-C320-225B-2936-D988917F3554}"/>
    <pc:docChg chg="addSld delSld modSld sldOrd">
      <pc:chgData name="Pooja Shankar" userId="S::pooja_2123@iihmrdelhi.edu.in::6976a761-2820-49e6-8430-e7e491d3c062" providerId="AD" clId="Web-{17D3FC91-C320-225B-2936-D988917F3554}" dt="2023-06-12T16:31:26.214" v="634"/>
      <pc:docMkLst>
        <pc:docMk/>
      </pc:docMkLst>
      <pc:sldChg chg="del">
        <pc:chgData name="Pooja Shankar" userId="S::pooja_2123@iihmrdelhi.edu.in::6976a761-2820-49e6-8430-e7e491d3c062" providerId="AD" clId="Web-{17D3FC91-C320-225B-2936-D988917F3554}" dt="2023-06-12T15:47:35.547" v="12"/>
        <pc:sldMkLst>
          <pc:docMk/>
          <pc:sldMk cId="109857222" sldId="256"/>
        </pc:sldMkLst>
      </pc:sldChg>
      <pc:sldChg chg="del">
        <pc:chgData name="Pooja Shankar" userId="S::pooja_2123@iihmrdelhi.edu.in::6976a761-2820-49e6-8430-e7e491d3c062" providerId="AD" clId="Web-{17D3FC91-C320-225B-2936-D988917F3554}" dt="2023-06-12T15:48:40.783" v="14"/>
        <pc:sldMkLst>
          <pc:docMk/>
          <pc:sldMk cId="3315880714" sldId="258"/>
        </pc:sldMkLst>
      </pc:sldChg>
      <pc:sldChg chg="del">
        <pc:chgData name="Pooja Shankar" userId="S::pooja_2123@iihmrdelhi.edu.in::6976a761-2820-49e6-8430-e7e491d3c062" providerId="AD" clId="Web-{17D3FC91-C320-225B-2936-D988917F3554}" dt="2023-06-12T15:54:27.203" v="47"/>
        <pc:sldMkLst>
          <pc:docMk/>
          <pc:sldMk cId="1682464395" sldId="259"/>
        </pc:sldMkLst>
      </pc:sldChg>
      <pc:sldChg chg="del">
        <pc:chgData name="Pooja Shankar" userId="S::pooja_2123@iihmrdelhi.edu.in::6976a761-2820-49e6-8430-e7e491d3c062" providerId="AD" clId="Web-{17D3FC91-C320-225B-2936-D988917F3554}" dt="2023-06-12T15:55:22.174" v="50"/>
        <pc:sldMkLst>
          <pc:docMk/>
          <pc:sldMk cId="3150450051" sldId="260"/>
        </pc:sldMkLst>
      </pc:sldChg>
      <pc:sldChg chg="addSp delSp modSp mod modClrScheme chgLayout">
        <pc:chgData name="Pooja Shankar" userId="S::pooja_2123@iihmrdelhi.edu.in::6976a761-2820-49e6-8430-e7e491d3c062" providerId="AD" clId="Web-{17D3FC91-C320-225B-2936-D988917F3554}" dt="2023-06-12T16:30:42.462" v="627" actId="20577"/>
        <pc:sldMkLst>
          <pc:docMk/>
          <pc:sldMk cId="1876437181" sldId="261"/>
        </pc:sldMkLst>
        <pc:spChg chg="mod ord">
          <ac:chgData name="Pooja Shankar" userId="S::pooja_2123@iihmrdelhi.edu.in::6976a761-2820-49e6-8430-e7e491d3c062" providerId="AD" clId="Web-{17D3FC91-C320-225B-2936-D988917F3554}" dt="2023-06-12T16:30:42.462" v="627" actId="20577"/>
          <ac:spMkLst>
            <pc:docMk/>
            <pc:sldMk cId="1876437181" sldId="261"/>
            <ac:spMk id="2" creationId="{81E97019-B888-FEB3-B55B-0B9013B1EF1F}"/>
          </ac:spMkLst>
        </pc:spChg>
        <pc:spChg chg="del">
          <ac:chgData name="Pooja Shankar" userId="S::pooja_2123@iihmrdelhi.edu.in::6976a761-2820-49e6-8430-e7e491d3c062" providerId="AD" clId="Web-{17D3FC91-C320-225B-2936-D988917F3554}" dt="2023-06-12T15:59:44.450" v="110"/>
          <ac:spMkLst>
            <pc:docMk/>
            <pc:sldMk cId="1876437181" sldId="261"/>
            <ac:spMk id="3" creationId="{5FD10B84-E003-A83C-7FBF-2842D620BCE2}"/>
          </ac:spMkLst>
        </pc:spChg>
        <pc:spChg chg="add mod">
          <ac:chgData name="Pooja Shankar" userId="S::pooja_2123@iihmrdelhi.edu.in::6976a761-2820-49e6-8430-e7e491d3c062" providerId="AD" clId="Web-{17D3FC91-C320-225B-2936-D988917F3554}" dt="2023-06-12T16:30:15.320" v="621" actId="20577"/>
          <ac:spMkLst>
            <pc:docMk/>
            <pc:sldMk cId="1876437181" sldId="261"/>
            <ac:spMk id="7" creationId="{3F4B3C7E-BC57-BA81-812D-5A0A987FA804}"/>
          </ac:spMkLst>
        </pc:spChg>
        <pc:graphicFrameChg chg="add mod ord modGraphic">
          <ac:chgData name="Pooja Shankar" userId="S::pooja_2123@iihmrdelhi.edu.in::6976a761-2820-49e6-8430-e7e491d3c062" providerId="AD" clId="Web-{17D3FC91-C320-225B-2936-D988917F3554}" dt="2023-06-12T16:27:03.844" v="511"/>
          <ac:graphicFrameMkLst>
            <pc:docMk/>
            <pc:sldMk cId="1876437181" sldId="261"/>
            <ac:graphicFrameMk id="5" creationId="{F0461487-775B-479F-479F-2F28424918F3}"/>
          </ac:graphicFrameMkLst>
        </pc:graphicFrameChg>
        <pc:graphicFrameChg chg="add mod">
          <ac:chgData name="Pooja Shankar" userId="S::pooja_2123@iihmrdelhi.edu.in::6976a761-2820-49e6-8430-e7e491d3c062" providerId="AD" clId="Web-{17D3FC91-C320-225B-2936-D988917F3554}" dt="2023-06-12T16:27:45.189" v="512" actId="1076"/>
          <ac:graphicFrameMkLst>
            <pc:docMk/>
            <pc:sldMk cId="1876437181" sldId="261"/>
            <ac:graphicFrameMk id="6" creationId="{5D68B195-2D94-30F6-2754-2208BAD2EE53}"/>
          </ac:graphicFrameMkLst>
        </pc:graphicFrameChg>
      </pc:sldChg>
      <pc:sldChg chg="addSp delSp modSp del">
        <pc:chgData name="Pooja Shankar" userId="S::pooja_2123@iihmrdelhi.edu.in::6976a761-2820-49e6-8430-e7e491d3c062" providerId="AD" clId="Web-{17D3FC91-C320-225B-2936-D988917F3554}" dt="2023-06-12T16:26:16.983" v="507"/>
        <pc:sldMkLst>
          <pc:docMk/>
          <pc:sldMk cId="69370381" sldId="262"/>
        </pc:sldMkLst>
        <pc:spChg chg="add del">
          <ac:chgData name="Pooja Shankar" userId="S::pooja_2123@iihmrdelhi.edu.in::6976a761-2820-49e6-8430-e7e491d3c062" providerId="AD" clId="Web-{17D3FC91-C320-225B-2936-D988917F3554}" dt="2023-06-12T16:12:07.589" v="162"/>
          <ac:spMkLst>
            <pc:docMk/>
            <pc:sldMk cId="69370381" sldId="262"/>
            <ac:spMk id="3" creationId="{DAC1D51D-838A-5144-4CF7-8934DF49BF00}"/>
          </ac:spMkLst>
        </pc:spChg>
        <pc:graphicFrameChg chg="add del mod ord modGraphic">
          <ac:chgData name="Pooja Shankar" userId="S::pooja_2123@iihmrdelhi.edu.in::6976a761-2820-49e6-8430-e7e491d3c062" providerId="AD" clId="Web-{17D3FC91-C320-225B-2936-D988917F3554}" dt="2023-06-12T16:12:07.589" v="162"/>
          <ac:graphicFrameMkLst>
            <pc:docMk/>
            <pc:sldMk cId="69370381" sldId="262"/>
            <ac:graphicFrameMk id="5" creationId="{9AB768AD-4014-5D88-0A89-A98D9A5B4D1A}"/>
          </ac:graphicFrameMkLst>
        </pc:graphicFrameChg>
      </pc:sldChg>
      <pc:sldChg chg="del">
        <pc:chgData name="Pooja Shankar" userId="S::pooja_2123@iihmrdelhi.edu.in::6976a761-2820-49e6-8430-e7e491d3c062" providerId="AD" clId="Web-{17D3FC91-C320-225B-2936-D988917F3554}" dt="2023-06-12T16:26:16.983" v="506"/>
        <pc:sldMkLst>
          <pc:docMk/>
          <pc:sldMk cId="1054598530" sldId="263"/>
        </pc:sldMkLst>
      </pc:sldChg>
      <pc:sldChg chg="del">
        <pc:chgData name="Pooja Shankar" userId="S::pooja_2123@iihmrdelhi.edu.in::6976a761-2820-49e6-8430-e7e491d3c062" providerId="AD" clId="Web-{17D3FC91-C320-225B-2936-D988917F3554}" dt="2023-06-12T16:26:39.155" v="510"/>
        <pc:sldMkLst>
          <pc:docMk/>
          <pc:sldMk cId="3040260340" sldId="264"/>
        </pc:sldMkLst>
      </pc:sldChg>
      <pc:sldChg chg="modSp del">
        <pc:chgData name="Pooja Shankar" userId="S::pooja_2123@iihmrdelhi.edu.in::6976a761-2820-49e6-8430-e7e491d3c062" providerId="AD" clId="Web-{17D3FC91-C320-225B-2936-D988917F3554}" dt="2023-06-12T16:31:26.214" v="634"/>
        <pc:sldMkLst>
          <pc:docMk/>
          <pc:sldMk cId="3875697264" sldId="265"/>
        </pc:sldMkLst>
        <pc:spChg chg="mod">
          <ac:chgData name="Pooja Shankar" userId="S::pooja_2123@iihmrdelhi.edu.in::6976a761-2820-49e6-8430-e7e491d3c062" providerId="AD" clId="Web-{17D3FC91-C320-225B-2936-D988917F3554}" dt="2023-06-12T16:31:09.791" v="629" actId="20577"/>
          <ac:spMkLst>
            <pc:docMk/>
            <pc:sldMk cId="3875697264" sldId="265"/>
            <ac:spMk id="3" creationId="{C27BA590-1B31-20A8-8461-1451D8A2D136}"/>
          </ac:spMkLst>
        </pc:spChg>
      </pc:sldChg>
      <pc:sldChg chg="modSp del">
        <pc:chgData name="Pooja Shankar" userId="S::pooja_2123@iihmrdelhi.edu.in::6976a761-2820-49e6-8430-e7e491d3c062" providerId="AD" clId="Web-{17D3FC91-C320-225B-2936-D988917F3554}" dt="2023-06-12T16:31:22.073" v="633"/>
        <pc:sldMkLst>
          <pc:docMk/>
          <pc:sldMk cId="1855571443" sldId="266"/>
        </pc:sldMkLst>
        <pc:spChg chg="mod">
          <ac:chgData name="Pooja Shankar" userId="S::pooja_2123@iihmrdelhi.edu.in::6976a761-2820-49e6-8430-e7e491d3c062" providerId="AD" clId="Web-{17D3FC91-C320-225B-2936-D988917F3554}" dt="2023-06-12T16:31:19.292" v="632" actId="20577"/>
          <ac:spMkLst>
            <pc:docMk/>
            <pc:sldMk cId="1855571443" sldId="266"/>
            <ac:spMk id="2" creationId="{7490CFD8-9263-88FB-2693-2936FCD92F70}"/>
          </ac:spMkLst>
        </pc:spChg>
      </pc:sldChg>
      <pc:sldChg chg="modSp">
        <pc:chgData name="Pooja Shankar" userId="S::pooja_2123@iihmrdelhi.edu.in::6976a761-2820-49e6-8430-e7e491d3c062" providerId="AD" clId="Web-{17D3FC91-C320-225B-2936-D988917F3554}" dt="2023-06-12T15:46:33.044" v="11" actId="20577"/>
        <pc:sldMkLst>
          <pc:docMk/>
          <pc:sldMk cId="64901133" sldId="267"/>
        </pc:sldMkLst>
        <pc:spChg chg="mod">
          <ac:chgData name="Pooja Shankar" userId="S::pooja_2123@iihmrdelhi.edu.in::6976a761-2820-49e6-8430-e7e491d3c062" providerId="AD" clId="Web-{17D3FC91-C320-225B-2936-D988917F3554}" dt="2023-06-12T15:46:33.044" v="11" actId="20577"/>
          <ac:spMkLst>
            <pc:docMk/>
            <pc:sldMk cId="64901133" sldId="267"/>
            <ac:spMk id="3" creationId="{F5F43198-182B-B320-23BA-5CA9764DA918}"/>
          </ac:spMkLst>
        </pc:spChg>
      </pc:sldChg>
      <pc:sldChg chg="modSp add">
        <pc:chgData name="Pooja Shankar" userId="S::pooja_2123@iihmrdelhi.edu.in::6976a761-2820-49e6-8430-e7e491d3c062" providerId="AD" clId="Web-{17D3FC91-C320-225B-2936-D988917F3554}" dt="2023-06-12T15:50:57.289" v="17" actId="20577"/>
        <pc:sldMkLst>
          <pc:docMk/>
          <pc:sldMk cId="1616363650" sldId="268"/>
        </pc:sldMkLst>
        <pc:spChg chg="mod">
          <ac:chgData name="Pooja Shankar" userId="S::pooja_2123@iihmrdelhi.edu.in::6976a761-2820-49e6-8430-e7e491d3c062" providerId="AD" clId="Web-{17D3FC91-C320-225B-2936-D988917F3554}" dt="2023-06-12T15:50:57.289" v="17" actId="20577"/>
          <ac:spMkLst>
            <pc:docMk/>
            <pc:sldMk cId="1616363650" sldId="268"/>
            <ac:spMk id="3" creationId="{FDE485FE-9091-5D45-777D-92BD3780C00E}"/>
          </ac:spMkLst>
        </pc:spChg>
      </pc:sldChg>
      <pc:sldChg chg="add ord">
        <pc:chgData name="Pooja Shankar" userId="S::pooja_2123@iihmrdelhi.edu.in::6976a761-2820-49e6-8430-e7e491d3c062" providerId="AD" clId="Web-{17D3FC91-C320-225B-2936-D988917F3554}" dt="2023-06-12T15:51:09.789" v="19"/>
        <pc:sldMkLst>
          <pc:docMk/>
          <pc:sldMk cId="1718328843" sldId="269"/>
        </pc:sldMkLst>
      </pc:sldChg>
      <pc:sldChg chg="modSp add ord">
        <pc:chgData name="Pooja Shankar" userId="S::pooja_2123@iihmrdelhi.edu.in::6976a761-2820-49e6-8430-e7e491d3c062" providerId="AD" clId="Web-{17D3FC91-C320-225B-2936-D988917F3554}" dt="2023-06-12T15:54:03.671" v="46" actId="20577"/>
        <pc:sldMkLst>
          <pc:docMk/>
          <pc:sldMk cId="255027318" sldId="270"/>
        </pc:sldMkLst>
        <pc:spChg chg="mod">
          <ac:chgData name="Pooja Shankar" userId="S::pooja_2123@iihmrdelhi.edu.in::6976a761-2820-49e6-8430-e7e491d3c062" providerId="AD" clId="Web-{17D3FC91-C320-225B-2936-D988917F3554}" dt="2023-06-12T15:54:03.671" v="46" actId="20577"/>
          <ac:spMkLst>
            <pc:docMk/>
            <pc:sldMk cId="255027318" sldId="270"/>
            <ac:spMk id="3" creationId="{02002FE5-4A81-C9F2-D529-73E071380548}"/>
          </ac:spMkLst>
        </pc:spChg>
      </pc:sldChg>
      <pc:sldChg chg="modSp add">
        <pc:chgData name="Pooja Shankar" userId="S::pooja_2123@iihmrdelhi.edu.in::6976a761-2820-49e6-8430-e7e491d3c062" providerId="AD" clId="Web-{17D3FC91-C320-225B-2936-D988917F3554}" dt="2023-06-12T15:57:39.602" v="109" actId="20577"/>
        <pc:sldMkLst>
          <pc:docMk/>
          <pc:sldMk cId="2482453219" sldId="271"/>
        </pc:sldMkLst>
        <pc:spChg chg="mod">
          <ac:chgData name="Pooja Shankar" userId="S::pooja_2123@iihmrdelhi.edu.in::6976a761-2820-49e6-8430-e7e491d3c062" providerId="AD" clId="Web-{17D3FC91-C320-225B-2936-D988917F3554}" dt="2023-06-12T15:57:39.602" v="109" actId="20577"/>
          <ac:spMkLst>
            <pc:docMk/>
            <pc:sldMk cId="2482453219" sldId="271"/>
            <ac:spMk id="3" creationId="{05428CB4-5107-8B94-3790-5020BAD780C1}"/>
          </ac:spMkLst>
        </pc:spChg>
      </pc:sldChg>
      <pc:sldChg chg="modSp add">
        <pc:chgData name="Pooja Shankar" userId="S::pooja_2123@iihmrdelhi.edu.in::6976a761-2820-49e6-8430-e7e491d3c062" providerId="AD" clId="Web-{17D3FC91-C320-225B-2936-D988917F3554}" dt="2023-06-12T15:56:33.115" v="68" actId="20577"/>
        <pc:sldMkLst>
          <pc:docMk/>
          <pc:sldMk cId="1447754277" sldId="272"/>
        </pc:sldMkLst>
        <pc:spChg chg="mod">
          <ac:chgData name="Pooja Shankar" userId="S::pooja_2123@iihmrdelhi.edu.in::6976a761-2820-49e6-8430-e7e491d3c062" providerId="AD" clId="Web-{17D3FC91-C320-225B-2936-D988917F3554}" dt="2023-06-12T15:56:33.115" v="68" actId="20577"/>
          <ac:spMkLst>
            <pc:docMk/>
            <pc:sldMk cId="1447754277" sldId="272"/>
            <ac:spMk id="3" creationId="{5DE33BA3-D2D6-DA53-8439-C289AE6EEEA2}"/>
          </ac:spMkLst>
        </pc:spChg>
      </pc:sldChg>
      <pc:sldChg chg="addSp delSp modSp new mod modClrScheme chgLayout">
        <pc:chgData name="Pooja Shankar" userId="S::pooja_2123@iihmrdelhi.edu.in::6976a761-2820-49e6-8430-e7e491d3c062" providerId="AD" clId="Web-{17D3FC91-C320-225B-2936-D988917F3554}" dt="2023-06-12T16:25:37.559" v="505"/>
        <pc:sldMkLst>
          <pc:docMk/>
          <pc:sldMk cId="3736877507" sldId="273"/>
        </pc:sldMkLst>
        <pc:spChg chg="del">
          <ac:chgData name="Pooja Shankar" userId="S::pooja_2123@iihmrdelhi.edu.in::6976a761-2820-49e6-8430-e7e491d3c062" providerId="AD" clId="Web-{17D3FC91-C320-225B-2936-D988917F3554}" dt="2023-06-12T16:04:49.869" v="130"/>
          <ac:spMkLst>
            <pc:docMk/>
            <pc:sldMk cId="3736877507" sldId="273"/>
            <ac:spMk id="2" creationId="{69E29968-7312-159C-0FA6-9CC4158B8D12}"/>
          </ac:spMkLst>
        </pc:spChg>
        <pc:spChg chg="del">
          <ac:chgData name="Pooja Shankar" userId="S::pooja_2123@iihmrdelhi.edu.in::6976a761-2820-49e6-8430-e7e491d3c062" providerId="AD" clId="Web-{17D3FC91-C320-225B-2936-D988917F3554}" dt="2023-06-12T16:04:49.869" v="130"/>
          <ac:spMkLst>
            <pc:docMk/>
            <pc:sldMk cId="3736877507" sldId="273"/>
            <ac:spMk id="3" creationId="{D6CA0219-4719-4DCC-3D3A-CF7122CA39E5}"/>
          </ac:spMkLst>
        </pc:spChg>
        <pc:graphicFrameChg chg="add del mod">
          <ac:chgData name="Pooja Shankar" userId="S::pooja_2123@iihmrdelhi.edu.in::6976a761-2820-49e6-8430-e7e491d3c062" providerId="AD" clId="Web-{17D3FC91-C320-225B-2936-D988917F3554}" dt="2023-06-12T16:07:01.061" v="139"/>
          <ac:graphicFrameMkLst>
            <pc:docMk/>
            <pc:sldMk cId="3736877507" sldId="273"/>
            <ac:graphicFrameMk id="4" creationId="{9B2B19BB-049E-8C92-51D6-A847A8D50C73}"/>
          </ac:graphicFrameMkLst>
        </pc:graphicFrameChg>
        <pc:graphicFrameChg chg="add mod">
          <ac:chgData name="Pooja Shankar" userId="S::pooja_2123@iihmrdelhi.edu.in::6976a761-2820-49e6-8430-e7e491d3c062" providerId="AD" clId="Web-{17D3FC91-C320-225B-2936-D988917F3554}" dt="2023-06-12T16:07:33.672" v="146" actId="1076"/>
          <ac:graphicFrameMkLst>
            <pc:docMk/>
            <pc:sldMk cId="3736877507" sldId="273"/>
            <ac:graphicFrameMk id="5" creationId="{FACF7196-BB90-CF46-93E8-E27CFC29C98D}"/>
          </ac:graphicFrameMkLst>
        </pc:graphicFrameChg>
        <pc:graphicFrameChg chg="add mod">
          <ac:chgData name="Pooja Shankar" userId="S::pooja_2123@iihmrdelhi.edu.in::6976a761-2820-49e6-8430-e7e491d3c062" providerId="AD" clId="Web-{17D3FC91-C320-225B-2936-D988917F3554}" dt="2023-06-12T16:07:19.078" v="142" actId="1076"/>
          <ac:graphicFrameMkLst>
            <pc:docMk/>
            <pc:sldMk cId="3736877507" sldId="273"/>
            <ac:graphicFrameMk id="6" creationId="{9B2B19BB-049E-8C92-51D6-A847A8D50C73}"/>
          </ac:graphicFrameMkLst>
        </pc:graphicFrameChg>
        <pc:graphicFrameChg chg="add mod">
          <ac:chgData name="Pooja Shankar" userId="S::pooja_2123@iihmrdelhi.edu.in::6976a761-2820-49e6-8430-e7e491d3c062" providerId="AD" clId="Web-{17D3FC91-C320-225B-2936-D988917F3554}" dt="2023-06-12T16:07:55.126" v="150" actId="14100"/>
          <ac:graphicFrameMkLst>
            <pc:docMk/>
            <pc:sldMk cId="3736877507" sldId="273"/>
            <ac:graphicFrameMk id="7" creationId="{769B8E15-27D8-9052-A6FA-CC4F9D1AFB5A}"/>
          </ac:graphicFrameMkLst>
        </pc:graphicFrameChg>
        <pc:graphicFrameChg chg="add mod modGraphic">
          <ac:chgData name="Pooja Shankar" userId="S::pooja_2123@iihmrdelhi.edu.in::6976a761-2820-49e6-8430-e7e491d3c062" providerId="AD" clId="Web-{17D3FC91-C320-225B-2936-D988917F3554}" dt="2023-06-12T16:21:25.127" v="181"/>
          <ac:graphicFrameMkLst>
            <pc:docMk/>
            <pc:sldMk cId="3736877507" sldId="273"/>
            <ac:graphicFrameMk id="9" creationId="{B0703442-6E83-E85E-864C-AEDAAFA5AC1F}"/>
          </ac:graphicFrameMkLst>
        </pc:graphicFrameChg>
        <pc:graphicFrameChg chg="add mod modGraphic">
          <ac:chgData name="Pooja Shankar" userId="S::pooja_2123@iihmrdelhi.edu.in::6976a761-2820-49e6-8430-e7e491d3c062" providerId="AD" clId="Web-{17D3FC91-C320-225B-2936-D988917F3554}" dt="2023-06-12T16:25:37.559" v="505"/>
          <ac:graphicFrameMkLst>
            <pc:docMk/>
            <pc:sldMk cId="3736877507" sldId="273"/>
            <ac:graphicFrameMk id="11" creationId="{93FE04AD-3684-8135-96AC-626373BFC696}"/>
          </ac:graphicFrameMkLst>
        </pc:graphicFrameChg>
      </pc:sldChg>
      <pc:sldChg chg="addSp delSp modSp new mod setBg">
        <pc:chgData name="Pooja Shankar" userId="S::pooja_2123@iihmrdelhi.edu.in::6976a761-2820-49e6-8430-e7e491d3c062" providerId="AD" clId="Web-{17D3FC91-C320-225B-2936-D988917F3554}" dt="2023-06-12T16:19:20.981" v="166"/>
        <pc:sldMkLst>
          <pc:docMk/>
          <pc:sldMk cId="141607201" sldId="274"/>
        </pc:sldMkLst>
        <pc:graphicFrameChg chg="add del mod">
          <ac:chgData name="Pooja Shankar" userId="S::pooja_2123@iihmrdelhi.edu.in::6976a761-2820-49e6-8430-e7e491d3c062" providerId="AD" clId="Web-{17D3FC91-C320-225B-2936-D988917F3554}" dt="2023-06-12T16:10:16.116" v="160"/>
          <ac:graphicFrameMkLst>
            <pc:docMk/>
            <pc:sldMk cId="141607201" sldId="274"/>
            <ac:graphicFrameMk id="3" creationId="{3CF78F78-9EF6-1515-758D-B672E2FCB520}"/>
          </ac:graphicFrameMkLst>
        </pc:graphicFrameChg>
        <pc:picChg chg="add mod">
          <ac:chgData name="Pooja Shankar" userId="S::pooja_2123@iihmrdelhi.edu.in::6976a761-2820-49e6-8430-e7e491d3c062" providerId="AD" clId="Web-{17D3FC91-C320-225B-2936-D988917F3554}" dt="2023-06-12T16:19:20.981" v="166"/>
          <ac:picMkLst>
            <pc:docMk/>
            <pc:sldMk cId="141607201" sldId="274"/>
            <ac:picMk id="4" creationId="{7721615C-3F33-30AC-F0F7-0B70C5EAB796}"/>
          </ac:picMkLst>
        </pc:picChg>
      </pc:sldChg>
      <pc:sldChg chg="add ord">
        <pc:chgData name="Pooja Shankar" userId="S::pooja_2123@iihmrdelhi.edu.in::6976a761-2820-49e6-8430-e7e491d3c062" providerId="AD" clId="Web-{17D3FC91-C320-225B-2936-D988917F3554}" dt="2023-06-12T16:26:36.780" v="509"/>
        <pc:sldMkLst>
          <pc:docMk/>
          <pc:sldMk cId="436585270" sldId="275"/>
        </pc:sldMkLst>
      </pc:sldChg>
    </pc:docChg>
  </pc:docChgLst>
  <pc:docChgLst>
    <pc:chgData name="Pooja Shankar" userId="S::pooja_2123@iihmrdelhi.edu.in::6976a761-2820-49e6-8430-e7e491d3c062" providerId="AD" clId="Web-{687B0A1D-B5AA-0979-4117-B1E2F1A322A2}"/>
    <pc:docChg chg="addSld delSld modSld sldOrd">
      <pc:chgData name="Pooja Shankar" userId="S::pooja_2123@iihmrdelhi.edu.in::6976a761-2820-49e6-8430-e7e491d3c062" providerId="AD" clId="Web-{687B0A1D-B5AA-0979-4117-B1E2F1A322A2}" dt="2023-06-14T15:30:42.907" v="950"/>
      <pc:docMkLst>
        <pc:docMk/>
      </pc:docMkLst>
      <pc:sldChg chg="addSp modSp">
        <pc:chgData name="Pooja Shankar" userId="S::pooja_2123@iihmrdelhi.edu.in::6976a761-2820-49e6-8430-e7e491d3c062" providerId="AD" clId="Web-{687B0A1D-B5AA-0979-4117-B1E2F1A322A2}" dt="2023-06-14T15:09:00.898" v="686" actId="20577"/>
        <pc:sldMkLst>
          <pc:docMk/>
          <pc:sldMk cId="3305586685" sldId="257"/>
        </pc:sldMkLst>
        <pc:spChg chg="mod">
          <ac:chgData name="Pooja Shankar" userId="S::pooja_2123@iihmrdelhi.edu.in::6976a761-2820-49e6-8430-e7e491d3c062" providerId="AD" clId="Web-{687B0A1D-B5AA-0979-4117-B1E2F1A322A2}" dt="2023-06-14T15:09:00.898" v="686" actId="20577"/>
          <ac:spMkLst>
            <pc:docMk/>
            <pc:sldMk cId="3305586685" sldId="257"/>
            <ac:spMk id="2" creationId="{0DB365A3-4058-1595-F770-DA61B1E45531}"/>
          </ac:spMkLst>
        </pc:spChg>
        <pc:picChg chg="add">
          <ac:chgData name="Pooja Shankar" userId="S::pooja_2123@iihmrdelhi.edu.in::6976a761-2820-49e6-8430-e7e491d3c062" providerId="AD" clId="Web-{687B0A1D-B5AA-0979-4117-B1E2F1A322A2}" dt="2023-06-14T15:06:43.408" v="661"/>
          <ac:picMkLst>
            <pc:docMk/>
            <pc:sldMk cId="3305586685" sldId="257"/>
            <ac:picMk id="5" creationId="{BEB7846F-2454-8427-E5AD-C4F1988CD5EA}"/>
          </ac:picMkLst>
        </pc:picChg>
      </pc:sldChg>
      <pc:sldChg chg="addSp modSp">
        <pc:chgData name="Pooja Shankar" userId="S::pooja_2123@iihmrdelhi.edu.in::6976a761-2820-49e6-8430-e7e491d3c062" providerId="AD" clId="Web-{687B0A1D-B5AA-0979-4117-B1E2F1A322A2}" dt="2023-06-14T15:25:55.864" v="850" actId="1076"/>
        <pc:sldMkLst>
          <pc:docMk/>
          <pc:sldMk cId="1876437181" sldId="261"/>
        </pc:sldMkLst>
        <pc:spChg chg="mod">
          <ac:chgData name="Pooja Shankar" userId="S::pooja_2123@iihmrdelhi.edu.in::6976a761-2820-49e6-8430-e7e491d3c062" providerId="AD" clId="Web-{687B0A1D-B5AA-0979-4117-B1E2F1A322A2}" dt="2023-06-14T15:25:55.864" v="850" actId="1076"/>
          <ac:spMkLst>
            <pc:docMk/>
            <pc:sldMk cId="1876437181" sldId="261"/>
            <ac:spMk id="2" creationId="{81E97019-B888-FEB3-B55B-0B9013B1EF1F}"/>
          </ac:spMkLst>
        </pc:spChg>
        <pc:graphicFrameChg chg="mod">
          <ac:chgData name="Pooja Shankar" userId="S::pooja_2123@iihmrdelhi.edu.in::6976a761-2820-49e6-8430-e7e491d3c062" providerId="AD" clId="Web-{687B0A1D-B5AA-0979-4117-B1E2F1A322A2}" dt="2023-06-14T14:21:04.383" v="6" actId="1076"/>
          <ac:graphicFrameMkLst>
            <pc:docMk/>
            <pc:sldMk cId="1876437181" sldId="261"/>
            <ac:graphicFrameMk id="3" creationId="{FC2CC99D-AD53-48EB-FA3C-70FFEEC093F9}"/>
          </ac:graphicFrameMkLst>
        </pc:graphicFrameChg>
        <pc:picChg chg="add">
          <ac:chgData name="Pooja Shankar" userId="S::pooja_2123@iihmrdelhi.edu.in::6976a761-2820-49e6-8430-e7e491d3c062" providerId="AD" clId="Web-{687B0A1D-B5AA-0979-4117-B1E2F1A322A2}" dt="2023-06-14T15:07:09.284" v="667"/>
          <ac:picMkLst>
            <pc:docMk/>
            <pc:sldMk cId="1876437181" sldId="261"/>
            <ac:picMk id="7" creationId="{C9448CC5-4535-7EEC-A732-6C4AD44A626C}"/>
          </ac:picMkLst>
        </pc:picChg>
      </pc:sldChg>
      <pc:sldChg chg="addSp modSp">
        <pc:chgData name="Pooja Shankar" userId="S::pooja_2123@iihmrdelhi.edu.in::6976a761-2820-49e6-8430-e7e491d3c062" providerId="AD" clId="Web-{687B0A1D-B5AA-0979-4117-B1E2F1A322A2}" dt="2023-06-14T15:23:01.247" v="769" actId="20577"/>
        <pc:sldMkLst>
          <pc:docMk/>
          <pc:sldMk cId="1616363650" sldId="268"/>
        </pc:sldMkLst>
        <pc:spChg chg="mod">
          <ac:chgData name="Pooja Shankar" userId="S::pooja_2123@iihmrdelhi.edu.in::6976a761-2820-49e6-8430-e7e491d3c062" providerId="AD" clId="Web-{687B0A1D-B5AA-0979-4117-B1E2F1A322A2}" dt="2023-06-14T15:09:17.133" v="688" actId="20577"/>
          <ac:spMkLst>
            <pc:docMk/>
            <pc:sldMk cId="1616363650" sldId="268"/>
            <ac:spMk id="2" creationId="{15953BCD-C31F-B6D5-10B3-155D4618B595}"/>
          </ac:spMkLst>
        </pc:spChg>
        <pc:spChg chg="mod">
          <ac:chgData name="Pooja Shankar" userId="S::pooja_2123@iihmrdelhi.edu.in::6976a761-2820-49e6-8430-e7e491d3c062" providerId="AD" clId="Web-{687B0A1D-B5AA-0979-4117-B1E2F1A322A2}" dt="2023-06-14T15:23:01.247" v="769" actId="20577"/>
          <ac:spMkLst>
            <pc:docMk/>
            <pc:sldMk cId="1616363650" sldId="268"/>
            <ac:spMk id="3" creationId="{FDE485FE-9091-5D45-777D-92BD3780C00E}"/>
          </ac:spMkLst>
        </pc:spChg>
        <pc:picChg chg="add">
          <ac:chgData name="Pooja Shankar" userId="S::pooja_2123@iihmrdelhi.edu.in::6976a761-2820-49e6-8430-e7e491d3c062" providerId="AD" clId="Web-{687B0A1D-B5AA-0979-4117-B1E2F1A322A2}" dt="2023-06-14T15:06:47.611" v="662"/>
          <ac:picMkLst>
            <pc:docMk/>
            <pc:sldMk cId="1616363650" sldId="268"/>
            <ac:picMk id="5" creationId="{01C57049-351F-22CE-9D25-A64F78AA5CD7}"/>
          </ac:picMkLst>
        </pc:picChg>
      </pc:sldChg>
      <pc:sldChg chg="addSp modSp">
        <pc:chgData name="Pooja Shankar" userId="S::pooja_2123@iihmrdelhi.edu.in::6976a761-2820-49e6-8430-e7e491d3c062" providerId="AD" clId="Web-{687B0A1D-B5AA-0979-4117-B1E2F1A322A2}" dt="2023-06-14T15:23:12.357" v="771"/>
        <pc:sldMkLst>
          <pc:docMk/>
          <pc:sldMk cId="1718328843" sldId="269"/>
        </pc:sldMkLst>
        <pc:spChg chg="mod">
          <ac:chgData name="Pooja Shankar" userId="S::pooja_2123@iihmrdelhi.edu.in::6976a761-2820-49e6-8430-e7e491d3c062" providerId="AD" clId="Web-{687B0A1D-B5AA-0979-4117-B1E2F1A322A2}" dt="2023-06-14T15:23:12.357" v="771"/>
          <ac:spMkLst>
            <pc:docMk/>
            <pc:sldMk cId="1718328843" sldId="269"/>
            <ac:spMk id="20" creationId="{FD253CAC-538E-1E6E-F7B6-2B425010B833}"/>
          </ac:spMkLst>
        </pc:spChg>
        <pc:spChg chg="mod">
          <ac:chgData name="Pooja Shankar" userId="S::pooja_2123@iihmrdelhi.edu.in::6976a761-2820-49e6-8430-e7e491d3c062" providerId="AD" clId="Web-{687B0A1D-B5AA-0979-4117-B1E2F1A322A2}" dt="2023-06-14T15:22:46.012" v="767" actId="1076"/>
          <ac:spMkLst>
            <pc:docMk/>
            <pc:sldMk cId="1718328843" sldId="269"/>
            <ac:spMk id="130" creationId="{96C66E10-E0F2-8509-A799-51E9B3F4AB89}"/>
          </ac:spMkLst>
        </pc:spChg>
        <pc:graphicFrameChg chg="mod">
          <ac:chgData name="Pooja Shankar" userId="S::pooja_2123@iihmrdelhi.edu.in::6976a761-2820-49e6-8430-e7e491d3c062" providerId="AD" clId="Web-{687B0A1D-B5AA-0979-4117-B1E2F1A322A2}" dt="2023-06-14T15:22:52.996" v="768" actId="1076"/>
          <ac:graphicFrameMkLst>
            <pc:docMk/>
            <pc:sldMk cId="1718328843" sldId="269"/>
            <ac:graphicFrameMk id="2" creationId="{3DA98FDD-ABDF-4E55-3342-39A2A75E1E33}"/>
          </ac:graphicFrameMkLst>
        </pc:graphicFrameChg>
        <pc:picChg chg="add">
          <ac:chgData name="Pooja Shankar" userId="S::pooja_2123@iihmrdelhi.edu.in::6976a761-2820-49e6-8430-e7e491d3c062" providerId="AD" clId="Web-{687B0A1D-B5AA-0979-4117-B1E2F1A322A2}" dt="2023-06-14T15:06:54.252" v="663"/>
          <ac:picMkLst>
            <pc:docMk/>
            <pc:sldMk cId="1718328843" sldId="269"/>
            <ac:picMk id="37" creationId="{7294BD36-8822-7355-1D40-FFB6878AC04C}"/>
          </ac:picMkLst>
        </pc:picChg>
      </pc:sldChg>
      <pc:sldChg chg="addSp modSp">
        <pc:chgData name="Pooja Shankar" userId="S::pooja_2123@iihmrdelhi.edu.in::6976a761-2820-49e6-8430-e7e491d3c062" providerId="AD" clId="Web-{687B0A1D-B5AA-0979-4117-B1E2F1A322A2}" dt="2023-06-14T15:23:47.842" v="774" actId="20577"/>
        <pc:sldMkLst>
          <pc:docMk/>
          <pc:sldMk cId="255027318" sldId="270"/>
        </pc:sldMkLst>
        <pc:spChg chg="mod">
          <ac:chgData name="Pooja Shankar" userId="S::pooja_2123@iihmrdelhi.edu.in::6976a761-2820-49e6-8430-e7e491d3c062" providerId="AD" clId="Web-{687B0A1D-B5AA-0979-4117-B1E2F1A322A2}" dt="2023-06-14T15:23:47.842" v="774" actId="20577"/>
          <ac:spMkLst>
            <pc:docMk/>
            <pc:sldMk cId="255027318" sldId="270"/>
            <ac:spMk id="3" creationId="{02002FE5-4A81-C9F2-D529-73E071380548}"/>
          </ac:spMkLst>
        </pc:spChg>
        <pc:picChg chg="add">
          <ac:chgData name="Pooja Shankar" userId="S::pooja_2123@iihmrdelhi.edu.in::6976a761-2820-49e6-8430-e7e491d3c062" providerId="AD" clId="Web-{687B0A1D-B5AA-0979-4117-B1E2F1A322A2}" dt="2023-06-14T15:07:00.658" v="664"/>
          <ac:picMkLst>
            <pc:docMk/>
            <pc:sldMk cId="255027318" sldId="270"/>
            <ac:picMk id="5" creationId="{B436CCED-D664-BC4D-3AB2-FFFC3BBFFE80}"/>
          </ac:picMkLst>
        </pc:picChg>
      </pc:sldChg>
      <pc:sldChg chg="addSp modSp">
        <pc:chgData name="Pooja Shankar" userId="S::pooja_2123@iihmrdelhi.edu.in::6976a761-2820-49e6-8430-e7e491d3c062" providerId="AD" clId="Web-{687B0A1D-B5AA-0979-4117-B1E2F1A322A2}" dt="2023-06-14T15:25:30.847" v="844" actId="20577"/>
        <pc:sldMkLst>
          <pc:docMk/>
          <pc:sldMk cId="2482453219" sldId="271"/>
        </pc:sldMkLst>
        <pc:spChg chg="mod">
          <ac:chgData name="Pooja Shankar" userId="S::pooja_2123@iihmrdelhi.edu.in::6976a761-2820-49e6-8430-e7e491d3c062" providerId="AD" clId="Web-{687B0A1D-B5AA-0979-4117-B1E2F1A322A2}" dt="2023-06-14T15:24:28.672" v="777"/>
          <ac:spMkLst>
            <pc:docMk/>
            <pc:sldMk cId="2482453219" sldId="271"/>
            <ac:spMk id="2" creationId="{4051FA4C-9B25-E675-B5C0-498762F26ACF}"/>
          </ac:spMkLst>
        </pc:spChg>
        <pc:spChg chg="mod">
          <ac:chgData name="Pooja Shankar" userId="S::pooja_2123@iihmrdelhi.edu.in::6976a761-2820-49e6-8430-e7e491d3c062" providerId="AD" clId="Web-{687B0A1D-B5AA-0979-4117-B1E2F1A322A2}" dt="2023-06-14T15:25:30.847" v="844" actId="20577"/>
          <ac:spMkLst>
            <pc:docMk/>
            <pc:sldMk cId="2482453219" sldId="271"/>
            <ac:spMk id="3" creationId="{05428CB4-5107-8B94-3790-5020BAD780C1}"/>
          </ac:spMkLst>
        </pc:spChg>
        <pc:picChg chg="add">
          <ac:chgData name="Pooja Shankar" userId="S::pooja_2123@iihmrdelhi.edu.in::6976a761-2820-49e6-8430-e7e491d3c062" providerId="AD" clId="Web-{687B0A1D-B5AA-0979-4117-B1E2F1A322A2}" dt="2023-06-14T15:07:07.393" v="666"/>
          <ac:picMkLst>
            <pc:docMk/>
            <pc:sldMk cId="2482453219" sldId="271"/>
            <ac:picMk id="5" creationId="{33DF1201-C306-C6D1-03CD-E6239AC4E5DD}"/>
          </ac:picMkLst>
        </pc:picChg>
      </pc:sldChg>
      <pc:sldChg chg="addSp modSp">
        <pc:chgData name="Pooja Shankar" userId="S::pooja_2123@iihmrdelhi.edu.in::6976a761-2820-49e6-8430-e7e491d3c062" providerId="AD" clId="Web-{687B0A1D-B5AA-0979-4117-B1E2F1A322A2}" dt="2023-06-14T15:24:01.187" v="776"/>
        <pc:sldMkLst>
          <pc:docMk/>
          <pc:sldMk cId="1447754277" sldId="272"/>
        </pc:sldMkLst>
        <pc:spChg chg="mod">
          <ac:chgData name="Pooja Shankar" userId="S::pooja_2123@iihmrdelhi.edu.in::6976a761-2820-49e6-8430-e7e491d3c062" providerId="AD" clId="Web-{687B0A1D-B5AA-0979-4117-B1E2F1A322A2}" dt="2023-06-14T15:24:01.187" v="776"/>
          <ac:spMkLst>
            <pc:docMk/>
            <pc:sldMk cId="1447754277" sldId="272"/>
            <ac:spMk id="3" creationId="{5DE33BA3-D2D6-DA53-8439-C289AE6EEEA2}"/>
          </ac:spMkLst>
        </pc:spChg>
        <pc:picChg chg="add">
          <ac:chgData name="Pooja Shankar" userId="S::pooja_2123@iihmrdelhi.edu.in::6976a761-2820-49e6-8430-e7e491d3c062" providerId="AD" clId="Web-{687B0A1D-B5AA-0979-4117-B1E2F1A322A2}" dt="2023-06-14T15:07:03.049" v="665"/>
          <ac:picMkLst>
            <pc:docMk/>
            <pc:sldMk cId="1447754277" sldId="272"/>
            <ac:picMk id="7" creationId="{75E3DF6C-866F-F2C1-E95B-455E69E07667}"/>
          </ac:picMkLst>
        </pc:picChg>
      </pc:sldChg>
      <pc:sldChg chg="addSp delSp modSp mod modClrScheme chgLayout">
        <pc:chgData name="Pooja Shankar" userId="S::pooja_2123@iihmrdelhi.edu.in::6976a761-2820-49e6-8430-e7e491d3c062" providerId="AD" clId="Web-{687B0A1D-B5AA-0979-4117-B1E2F1A322A2}" dt="2023-06-14T15:26:20.943" v="856" actId="1076"/>
        <pc:sldMkLst>
          <pc:docMk/>
          <pc:sldMk cId="3736877507" sldId="273"/>
        </pc:sldMkLst>
        <pc:spChg chg="add mod ord">
          <ac:chgData name="Pooja Shankar" userId="S::pooja_2123@iihmrdelhi.edu.in::6976a761-2820-49e6-8430-e7e491d3c062" providerId="AD" clId="Web-{687B0A1D-B5AA-0979-4117-B1E2F1A322A2}" dt="2023-06-14T15:26:20.943" v="856" actId="1076"/>
          <ac:spMkLst>
            <pc:docMk/>
            <pc:sldMk cId="3736877507" sldId="273"/>
            <ac:spMk id="2" creationId="{BEEFBF47-B614-10C0-6EC7-C5CF32C37935}"/>
          </ac:spMkLst>
        </pc:spChg>
        <pc:spChg chg="add del mod ord">
          <ac:chgData name="Pooja Shankar" userId="S::pooja_2123@iihmrdelhi.edu.in::6976a761-2820-49e6-8430-e7e491d3c062" providerId="AD" clId="Web-{687B0A1D-B5AA-0979-4117-B1E2F1A322A2}" dt="2023-06-14T14:30:15.375" v="28"/>
          <ac:spMkLst>
            <pc:docMk/>
            <pc:sldMk cId="3736877507" sldId="273"/>
            <ac:spMk id="3" creationId="{EC4380B4-7F46-1747-E3BB-30DD3E5D0524}"/>
          </ac:spMkLst>
        </pc:spChg>
        <pc:graphicFrameChg chg="mod">
          <ac:chgData name="Pooja Shankar" userId="S::pooja_2123@iihmrdelhi.edu.in::6976a761-2820-49e6-8430-e7e491d3c062" providerId="AD" clId="Web-{687B0A1D-B5AA-0979-4117-B1E2F1A322A2}" dt="2023-06-14T14:28:37.496" v="9" actId="1076"/>
          <ac:graphicFrameMkLst>
            <pc:docMk/>
            <pc:sldMk cId="3736877507" sldId="273"/>
            <ac:graphicFrameMk id="5" creationId="{FACF7196-BB90-CF46-93E8-E27CFC29C98D}"/>
          </ac:graphicFrameMkLst>
        </pc:graphicFrameChg>
        <pc:graphicFrameChg chg="mod">
          <ac:chgData name="Pooja Shankar" userId="S::pooja_2123@iihmrdelhi.edu.in::6976a761-2820-49e6-8430-e7e491d3c062" providerId="AD" clId="Web-{687B0A1D-B5AA-0979-4117-B1E2F1A322A2}" dt="2023-06-14T14:28:40.981" v="10" actId="1076"/>
          <ac:graphicFrameMkLst>
            <pc:docMk/>
            <pc:sldMk cId="3736877507" sldId="273"/>
            <ac:graphicFrameMk id="6" creationId="{9B2B19BB-049E-8C92-51D6-A847A8D50C73}"/>
          </ac:graphicFrameMkLst>
        </pc:graphicFrameChg>
        <pc:graphicFrameChg chg="mod">
          <ac:chgData name="Pooja Shankar" userId="S::pooja_2123@iihmrdelhi.edu.in::6976a761-2820-49e6-8430-e7e491d3c062" providerId="AD" clId="Web-{687B0A1D-B5AA-0979-4117-B1E2F1A322A2}" dt="2023-06-14T14:28:35.668" v="8" actId="1076"/>
          <ac:graphicFrameMkLst>
            <pc:docMk/>
            <pc:sldMk cId="3736877507" sldId="273"/>
            <ac:graphicFrameMk id="7" creationId="{769B8E15-27D8-9052-A6FA-CC4F9D1AFB5A}"/>
          </ac:graphicFrameMkLst>
        </pc:graphicFrameChg>
        <pc:picChg chg="add">
          <ac:chgData name="Pooja Shankar" userId="S::pooja_2123@iihmrdelhi.edu.in::6976a761-2820-49e6-8430-e7e491d3c062" providerId="AD" clId="Web-{687B0A1D-B5AA-0979-4117-B1E2F1A322A2}" dt="2023-06-14T15:07:11.424" v="668"/>
          <ac:picMkLst>
            <pc:docMk/>
            <pc:sldMk cId="3736877507" sldId="273"/>
            <ac:picMk id="8" creationId="{502E3006-66F1-7B0D-54BA-812E166FF9C7}"/>
          </ac:picMkLst>
        </pc:picChg>
      </pc:sldChg>
      <pc:sldChg chg="addSp modSp ord">
        <pc:chgData name="Pooja Shankar" userId="S::pooja_2123@iihmrdelhi.edu.in::6976a761-2820-49e6-8430-e7e491d3c062" providerId="AD" clId="Web-{687B0A1D-B5AA-0979-4117-B1E2F1A322A2}" dt="2023-06-14T15:27:11.820" v="863" actId="20577"/>
        <pc:sldMkLst>
          <pc:docMk/>
          <pc:sldMk cId="141607201" sldId="274"/>
        </pc:sldMkLst>
        <pc:spChg chg="add mod">
          <ac:chgData name="Pooja Shankar" userId="S::pooja_2123@iihmrdelhi.edu.in::6976a761-2820-49e6-8430-e7e491d3c062" providerId="AD" clId="Web-{687B0A1D-B5AA-0979-4117-B1E2F1A322A2}" dt="2023-06-14T15:27:11.820" v="863" actId="20577"/>
          <ac:spMkLst>
            <pc:docMk/>
            <pc:sldMk cId="141607201" sldId="274"/>
            <ac:spMk id="2" creationId="{805E1C05-1B12-30B9-5971-F1A9BF3D06D5}"/>
          </ac:spMkLst>
        </pc:spChg>
        <pc:picChg chg="mod">
          <ac:chgData name="Pooja Shankar" userId="S::pooja_2123@iihmrdelhi.edu.in::6976a761-2820-49e6-8430-e7e491d3c062" providerId="AD" clId="Web-{687B0A1D-B5AA-0979-4117-B1E2F1A322A2}" dt="2023-06-14T14:57:08.148" v="253" actId="1076"/>
          <ac:picMkLst>
            <pc:docMk/>
            <pc:sldMk cId="141607201" sldId="274"/>
            <ac:picMk id="4" creationId="{7721615C-3F33-30AC-F0F7-0B70C5EAB796}"/>
          </ac:picMkLst>
        </pc:picChg>
        <pc:picChg chg="add">
          <ac:chgData name="Pooja Shankar" userId="S::pooja_2123@iihmrdelhi.edu.in::6976a761-2820-49e6-8430-e7e491d3c062" providerId="AD" clId="Web-{687B0A1D-B5AA-0979-4117-B1E2F1A322A2}" dt="2023-06-14T15:07:15.221" v="669"/>
          <ac:picMkLst>
            <pc:docMk/>
            <pc:sldMk cId="141607201" sldId="274"/>
            <ac:picMk id="5" creationId="{E87C7D53-C4F6-9E55-4536-8157FB905B55}"/>
          </ac:picMkLst>
        </pc:picChg>
      </pc:sldChg>
      <pc:sldChg chg="addSp modSp">
        <pc:chgData name="Pooja Shankar" userId="S::pooja_2123@iihmrdelhi.edu.in::6976a761-2820-49e6-8430-e7e491d3c062" providerId="AD" clId="Web-{687B0A1D-B5AA-0979-4117-B1E2F1A322A2}" dt="2023-06-14T15:29:48.295" v="935" actId="20577"/>
        <pc:sldMkLst>
          <pc:docMk/>
          <pc:sldMk cId="436585270" sldId="275"/>
        </pc:sldMkLst>
        <pc:spChg chg="mod">
          <ac:chgData name="Pooja Shankar" userId="S::pooja_2123@iihmrdelhi.edu.in::6976a761-2820-49e6-8430-e7e491d3c062" providerId="AD" clId="Web-{687B0A1D-B5AA-0979-4117-B1E2F1A322A2}" dt="2023-06-14T15:29:48.295" v="935" actId="20577"/>
          <ac:spMkLst>
            <pc:docMk/>
            <pc:sldMk cId="436585270" sldId="275"/>
            <ac:spMk id="2" creationId="{BE80F1EF-C1C9-95FC-505F-81F422C1FD1F}"/>
          </ac:spMkLst>
        </pc:spChg>
        <pc:picChg chg="add">
          <ac:chgData name="Pooja Shankar" userId="S::pooja_2123@iihmrdelhi.edu.in::6976a761-2820-49e6-8430-e7e491d3c062" providerId="AD" clId="Web-{687B0A1D-B5AA-0979-4117-B1E2F1A322A2}" dt="2023-06-14T15:07:27.081" v="673"/>
          <ac:picMkLst>
            <pc:docMk/>
            <pc:sldMk cId="436585270" sldId="275"/>
            <ac:picMk id="5" creationId="{1018590B-2354-BC22-4F44-FFF799823B43}"/>
          </ac:picMkLst>
        </pc:picChg>
      </pc:sldChg>
      <pc:sldChg chg="addSp modSp">
        <pc:chgData name="Pooja Shankar" userId="S::pooja_2123@iihmrdelhi.edu.in::6976a761-2820-49e6-8430-e7e491d3c062" providerId="AD" clId="Web-{687B0A1D-B5AA-0979-4117-B1E2F1A322A2}" dt="2023-06-14T15:28:46.762" v="928" actId="1076"/>
        <pc:sldMkLst>
          <pc:docMk/>
          <pc:sldMk cId="1079777067" sldId="276"/>
        </pc:sldMkLst>
        <pc:spChg chg="mod">
          <ac:chgData name="Pooja Shankar" userId="S::pooja_2123@iihmrdelhi.edu.in::6976a761-2820-49e6-8430-e7e491d3c062" providerId="AD" clId="Web-{687B0A1D-B5AA-0979-4117-B1E2F1A322A2}" dt="2023-06-14T15:28:28.214" v="925" actId="20577"/>
          <ac:spMkLst>
            <pc:docMk/>
            <pc:sldMk cId="1079777067" sldId="276"/>
            <ac:spMk id="2" creationId="{81B6C4B5-9E0C-87C6-5FBA-D22D35D51284}"/>
          </ac:spMkLst>
        </pc:spChg>
        <pc:spChg chg="mod">
          <ac:chgData name="Pooja Shankar" userId="S::pooja_2123@iihmrdelhi.edu.in::6976a761-2820-49e6-8430-e7e491d3c062" providerId="AD" clId="Web-{687B0A1D-B5AA-0979-4117-B1E2F1A322A2}" dt="2023-06-14T15:28:46.762" v="928" actId="1076"/>
          <ac:spMkLst>
            <pc:docMk/>
            <pc:sldMk cId="1079777067" sldId="276"/>
            <ac:spMk id="3" creationId="{15EBC9D0-97C1-F280-5C92-1FAD8146E0A7}"/>
          </ac:spMkLst>
        </pc:spChg>
        <pc:picChg chg="add">
          <ac:chgData name="Pooja Shankar" userId="S::pooja_2123@iihmrdelhi.edu.in::6976a761-2820-49e6-8430-e7e491d3c062" providerId="AD" clId="Web-{687B0A1D-B5AA-0979-4117-B1E2F1A322A2}" dt="2023-06-14T15:07:22.800" v="671"/>
          <ac:picMkLst>
            <pc:docMk/>
            <pc:sldMk cId="1079777067" sldId="276"/>
            <ac:picMk id="5" creationId="{177B1383-CD95-C317-4A30-7F4FB41A7D8E}"/>
          </ac:picMkLst>
        </pc:picChg>
      </pc:sldChg>
      <pc:sldChg chg="addSp modSp">
        <pc:chgData name="Pooja Shankar" userId="S::pooja_2123@iihmrdelhi.edu.in::6976a761-2820-49e6-8430-e7e491d3c062" providerId="AD" clId="Web-{687B0A1D-B5AA-0979-4117-B1E2F1A322A2}" dt="2023-06-14T15:29:19.419" v="934" actId="20577"/>
        <pc:sldMkLst>
          <pc:docMk/>
          <pc:sldMk cId="924218886" sldId="277"/>
        </pc:sldMkLst>
        <pc:spChg chg="mod">
          <ac:chgData name="Pooja Shankar" userId="S::pooja_2123@iihmrdelhi.edu.in::6976a761-2820-49e6-8430-e7e491d3c062" providerId="AD" clId="Web-{687B0A1D-B5AA-0979-4117-B1E2F1A322A2}" dt="2023-06-14T15:29:19.419" v="934" actId="20577"/>
          <ac:spMkLst>
            <pc:docMk/>
            <pc:sldMk cId="924218886" sldId="277"/>
            <ac:spMk id="2" creationId="{3C374785-EB92-ECE8-D988-0D8D15F695DC}"/>
          </ac:spMkLst>
        </pc:spChg>
        <pc:picChg chg="add">
          <ac:chgData name="Pooja Shankar" userId="S::pooja_2123@iihmrdelhi.edu.in::6976a761-2820-49e6-8430-e7e491d3c062" providerId="AD" clId="Web-{687B0A1D-B5AA-0979-4117-B1E2F1A322A2}" dt="2023-06-14T15:07:24.097" v="672"/>
          <ac:picMkLst>
            <pc:docMk/>
            <pc:sldMk cId="924218886" sldId="277"/>
            <ac:picMk id="5" creationId="{E0F1941B-3CB1-0C78-F0E7-CC244EEFA2EA}"/>
          </ac:picMkLst>
        </pc:picChg>
      </pc:sldChg>
      <pc:sldChg chg="modSp del">
        <pc:chgData name="Pooja Shankar" userId="S::pooja_2123@iihmrdelhi.edu.in::6976a761-2820-49e6-8430-e7e491d3c062" providerId="AD" clId="Web-{687B0A1D-B5AA-0979-4117-B1E2F1A322A2}" dt="2023-06-14T15:07:48.426" v="678"/>
        <pc:sldMkLst>
          <pc:docMk/>
          <pc:sldMk cId="755890072" sldId="278"/>
        </pc:sldMkLst>
        <pc:spChg chg="mod">
          <ac:chgData name="Pooja Shankar" userId="S::pooja_2123@iihmrdelhi.edu.in::6976a761-2820-49e6-8430-e7e491d3c062" providerId="AD" clId="Web-{687B0A1D-B5AA-0979-4117-B1E2F1A322A2}" dt="2023-06-14T15:05:36.217" v="656" actId="20577"/>
          <ac:spMkLst>
            <pc:docMk/>
            <pc:sldMk cId="755890072" sldId="278"/>
            <ac:spMk id="3" creationId="{EA0106EF-A35B-B518-85A5-D9F1F2530277}"/>
          </ac:spMkLst>
        </pc:spChg>
      </pc:sldChg>
      <pc:sldChg chg="addSp delSp modSp">
        <pc:chgData name="Pooja Shankar" userId="S::pooja_2123@iihmrdelhi.edu.in::6976a761-2820-49e6-8430-e7e491d3c062" providerId="AD" clId="Web-{687B0A1D-B5AA-0979-4117-B1E2F1A322A2}" dt="2023-06-14T15:30:42.907" v="950"/>
        <pc:sldMkLst>
          <pc:docMk/>
          <pc:sldMk cId="1333912457" sldId="279"/>
        </pc:sldMkLst>
        <pc:spChg chg="mod">
          <ac:chgData name="Pooja Shankar" userId="S::pooja_2123@iihmrdelhi.edu.in::6976a761-2820-49e6-8430-e7e491d3c062" providerId="AD" clId="Web-{687B0A1D-B5AA-0979-4117-B1E2F1A322A2}" dt="2023-06-14T15:30:42.907" v="950"/>
          <ac:spMkLst>
            <pc:docMk/>
            <pc:sldMk cId="1333912457" sldId="279"/>
            <ac:spMk id="2" creationId="{C3CB3341-CB79-0ADF-2AA5-4F46750F7613}"/>
          </ac:spMkLst>
        </pc:spChg>
        <pc:spChg chg="del">
          <ac:chgData name="Pooja Shankar" userId="S::pooja_2123@iihmrdelhi.edu.in::6976a761-2820-49e6-8430-e7e491d3c062" providerId="AD" clId="Web-{687B0A1D-B5AA-0979-4117-B1E2F1A322A2}" dt="2023-06-14T15:06:18.141" v="657"/>
          <ac:spMkLst>
            <pc:docMk/>
            <pc:sldMk cId="1333912457" sldId="279"/>
            <ac:spMk id="3" creationId="{24E788BC-D186-AAA0-29FF-773819F33193}"/>
          </ac:spMkLst>
        </pc:spChg>
        <pc:picChg chg="add mod ord">
          <ac:chgData name="Pooja Shankar" userId="S::pooja_2123@iihmrdelhi.edu.in::6976a761-2820-49e6-8430-e7e491d3c062" providerId="AD" clId="Web-{687B0A1D-B5AA-0979-4117-B1E2F1A322A2}" dt="2023-06-14T15:06:28.657" v="660" actId="14100"/>
          <ac:picMkLst>
            <pc:docMk/>
            <pc:sldMk cId="1333912457" sldId="279"/>
            <ac:picMk id="4" creationId="{B8B32E61-6399-D383-1F51-01985FC76956}"/>
          </ac:picMkLst>
        </pc:picChg>
        <pc:picChg chg="add">
          <ac:chgData name="Pooja Shankar" userId="S::pooja_2123@iihmrdelhi.edu.in::6976a761-2820-49e6-8430-e7e491d3c062" providerId="AD" clId="Web-{687B0A1D-B5AA-0979-4117-B1E2F1A322A2}" dt="2023-06-14T15:07:52.160" v="679"/>
          <ac:picMkLst>
            <pc:docMk/>
            <pc:sldMk cId="1333912457" sldId="279"/>
            <ac:picMk id="6" creationId="{5CDAE965-330F-AA98-39C6-88E3C5D9115C}"/>
          </ac:picMkLst>
        </pc:picChg>
      </pc:sldChg>
      <pc:sldChg chg="addSp delSp modSp mod modClrScheme chgLayout">
        <pc:chgData name="Pooja Shankar" userId="S::pooja_2123@iihmrdelhi.edu.in::6976a761-2820-49e6-8430-e7e491d3c062" providerId="AD" clId="Web-{687B0A1D-B5AA-0979-4117-B1E2F1A322A2}" dt="2023-06-14T15:27:49.884" v="920" actId="1076"/>
        <pc:sldMkLst>
          <pc:docMk/>
          <pc:sldMk cId="266824844" sldId="280"/>
        </pc:sldMkLst>
        <pc:spChg chg="add del mod ord">
          <ac:chgData name="Pooja Shankar" userId="S::pooja_2123@iihmrdelhi.edu.in::6976a761-2820-49e6-8430-e7e491d3c062" providerId="AD" clId="Web-{687B0A1D-B5AA-0979-4117-B1E2F1A322A2}" dt="2023-06-14T14:31:17.331" v="56"/>
          <ac:spMkLst>
            <pc:docMk/>
            <pc:sldMk cId="266824844" sldId="280"/>
            <ac:spMk id="2" creationId="{CE6FFE3A-E58E-F0F4-AB44-7AC04E065D01}"/>
          </ac:spMkLst>
        </pc:spChg>
        <pc:spChg chg="add mod">
          <ac:chgData name="Pooja Shankar" userId="S::pooja_2123@iihmrdelhi.edu.in::6976a761-2820-49e6-8430-e7e491d3c062" providerId="AD" clId="Web-{687B0A1D-B5AA-0979-4117-B1E2F1A322A2}" dt="2023-06-14T15:27:49.884" v="920" actId="1076"/>
          <ac:spMkLst>
            <pc:docMk/>
            <pc:sldMk cId="266824844" sldId="280"/>
            <ac:spMk id="3" creationId="{D21A15CD-84B0-BCDC-F08E-F6F9B7EC44B6}"/>
          </ac:spMkLst>
        </pc:spChg>
        <pc:spChg chg="mod">
          <ac:chgData name="Pooja Shankar" userId="S::pooja_2123@iihmrdelhi.edu.in::6976a761-2820-49e6-8430-e7e491d3c062" providerId="AD" clId="Web-{687B0A1D-B5AA-0979-4117-B1E2F1A322A2}" dt="2023-06-14T15:27:25.430" v="866" actId="14100"/>
          <ac:spMkLst>
            <pc:docMk/>
            <pc:sldMk cId="266824844" sldId="280"/>
            <ac:spMk id="4" creationId="{45987A95-7956-6BEA-DB0D-A0B476EFCD3A}"/>
          </ac:spMkLst>
        </pc:spChg>
        <pc:graphicFrameChg chg="mod ord modGraphic">
          <ac:chgData name="Pooja Shankar" userId="S::pooja_2123@iihmrdelhi.edu.in::6976a761-2820-49e6-8430-e7e491d3c062" providerId="AD" clId="Web-{687B0A1D-B5AA-0979-4117-B1E2F1A322A2}" dt="2023-06-14T15:27:32.055" v="898"/>
          <ac:graphicFrameMkLst>
            <pc:docMk/>
            <pc:sldMk cId="266824844" sldId="280"/>
            <ac:graphicFrameMk id="6" creationId="{0DA5454B-3AD8-6FB3-D94D-B2BD68DC9BA2}"/>
          </ac:graphicFrameMkLst>
        </pc:graphicFrameChg>
        <pc:graphicFrameChg chg="mod modGraphic">
          <ac:chgData name="Pooja Shankar" userId="S::pooja_2123@iihmrdelhi.edu.in::6976a761-2820-49e6-8430-e7e491d3c062" providerId="AD" clId="Web-{687B0A1D-B5AA-0979-4117-B1E2F1A322A2}" dt="2023-06-14T15:27:40.071" v="917" actId="1076"/>
          <ac:graphicFrameMkLst>
            <pc:docMk/>
            <pc:sldMk cId="266824844" sldId="280"/>
            <ac:graphicFrameMk id="8" creationId="{AC4D8F2D-935D-AD2F-855A-EDB2AD84ECAA}"/>
          </ac:graphicFrameMkLst>
        </pc:graphicFrameChg>
        <pc:picChg chg="add">
          <ac:chgData name="Pooja Shankar" userId="S::pooja_2123@iihmrdelhi.edu.in::6976a761-2820-49e6-8430-e7e491d3c062" providerId="AD" clId="Web-{687B0A1D-B5AA-0979-4117-B1E2F1A322A2}" dt="2023-06-14T15:07:18.097" v="670"/>
          <ac:picMkLst>
            <pc:docMk/>
            <pc:sldMk cId="266824844" sldId="280"/>
            <ac:picMk id="7" creationId="{FA951453-940C-1A8A-30BD-F75156EFFD8A}"/>
          </ac:picMkLst>
        </pc:picChg>
      </pc:sldChg>
      <pc:sldChg chg="addSp modSp add replId">
        <pc:chgData name="Pooja Shankar" userId="S::pooja_2123@iihmrdelhi.edu.in::6976a761-2820-49e6-8430-e7e491d3c062" providerId="AD" clId="Web-{687B0A1D-B5AA-0979-4117-B1E2F1A322A2}" dt="2023-06-14T15:30:23.188" v="945"/>
        <pc:sldMkLst>
          <pc:docMk/>
          <pc:sldMk cId="1488157079" sldId="281"/>
        </pc:sldMkLst>
        <pc:spChg chg="mod">
          <ac:chgData name="Pooja Shankar" userId="S::pooja_2123@iihmrdelhi.edu.in::6976a761-2820-49e6-8430-e7e491d3c062" providerId="AD" clId="Web-{687B0A1D-B5AA-0979-4117-B1E2F1A322A2}" dt="2023-06-14T15:30:10.937" v="942"/>
          <ac:spMkLst>
            <pc:docMk/>
            <pc:sldMk cId="1488157079" sldId="281"/>
            <ac:spMk id="2" creationId="{BA8750FD-3A88-60A0-8338-028004538A14}"/>
          </ac:spMkLst>
        </pc:spChg>
        <pc:spChg chg="mod">
          <ac:chgData name="Pooja Shankar" userId="S::pooja_2123@iihmrdelhi.edu.in::6976a761-2820-49e6-8430-e7e491d3c062" providerId="AD" clId="Web-{687B0A1D-B5AA-0979-4117-B1E2F1A322A2}" dt="2023-06-14T15:30:23.188" v="945"/>
          <ac:spMkLst>
            <pc:docMk/>
            <pc:sldMk cId="1488157079" sldId="281"/>
            <ac:spMk id="3" creationId="{EA0106EF-A35B-B518-85A5-D9F1F2530277}"/>
          </ac:spMkLst>
        </pc:spChg>
        <pc:picChg chg="add">
          <ac:chgData name="Pooja Shankar" userId="S::pooja_2123@iihmrdelhi.edu.in::6976a761-2820-49e6-8430-e7e491d3c062" providerId="AD" clId="Web-{687B0A1D-B5AA-0979-4117-B1E2F1A322A2}" dt="2023-06-14T15:07:45.020" v="677"/>
          <ac:picMkLst>
            <pc:docMk/>
            <pc:sldMk cId="1488157079" sldId="281"/>
            <ac:picMk id="5" creationId="{51F6D296-FE73-BA4B-E6CC-159AAC9B5AB7}"/>
          </ac:picMkLst>
        </pc:picChg>
      </pc:sldChg>
      <pc:sldChg chg="add del replId">
        <pc:chgData name="Pooja Shankar" userId="S::pooja_2123@iihmrdelhi.edu.in::6976a761-2820-49e6-8430-e7e491d3c062" providerId="AD" clId="Web-{687B0A1D-B5AA-0979-4117-B1E2F1A322A2}" dt="2023-06-14T15:07:38.597" v="676"/>
        <pc:sldMkLst>
          <pc:docMk/>
          <pc:sldMk cId="3747318213" sldId="282"/>
        </pc:sldMkLst>
      </pc:sldChg>
    </pc:docChg>
  </pc:docChgLst>
  <pc:docChgLst>
    <pc:chgData clId="Web-{3CE39B4D-648D-EC3C-D3ED-8A4D5A4AADF8}"/>
    <pc:docChg chg="addSld modSld">
      <pc:chgData name="" userId="" providerId="" clId="Web-{3CE39B4D-648D-EC3C-D3ED-8A4D5A4AADF8}" dt="2023-06-15T08:49:54.481" v="263" actId="14100"/>
      <pc:docMkLst>
        <pc:docMk/>
      </pc:docMkLst>
      <pc:sldChg chg="modSp">
        <pc:chgData name="" userId="" providerId="" clId="Web-{3CE39B4D-648D-EC3C-D3ED-8A4D5A4AADF8}" dt="2023-06-15T08:20:58.481" v="33" actId="20577"/>
        <pc:sldMkLst>
          <pc:docMk/>
          <pc:sldMk cId="2482453219" sldId="271"/>
        </pc:sldMkLst>
        <pc:spChg chg="mod">
          <ac:chgData name="" userId="" providerId="" clId="Web-{3CE39B4D-648D-EC3C-D3ED-8A4D5A4AADF8}" dt="2023-06-15T08:20:58.481" v="33" actId="20577"/>
          <ac:spMkLst>
            <pc:docMk/>
            <pc:sldMk cId="2482453219" sldId="271"/>
            <ac:spMk id="3" creationId="{05428CB4-5107-8B94-3790-5020BAD780C1}"/>
          </ac:spMkLst>
        </pc:spChg>
      </pc:sldChg>
      <pc:sldChg chg="modSp">
        <pc:chgData name="" userId="" providerId="" clId="Web-{3CE39B4D-648D-EC3C-D3ED-8A4D5A4AADF8}" dt="2023-06-15T08:17:49.912" v="13" actId="20577"/>
        <pc:sldMkLst>
          <pc:docMk/>
          <pc:sldMk cId="1447754277" sldId="272"/>
        </pc:sldMkLst>
        <pc:spChg chg="mod">
          <ac:chgData name="" userId="" providerId="" clId="Web-{3CE39B4D-648D-EC3C-D3ED-8A4D5A4AADF8}" dt="2023-06-15T08:17:49.912" v="13" actId="20577"/>
          <ac:spMkLst>
            <pc:docMk/>
            <pc:sldMk cId="1447754277" sldId="272"/>
            <ac:spMk id="3" creationId="{5DE33BA3-D2D6-DA53-8439-C289AE6EEEA2}"/>
          </ac:spMkLst>
        </pc:spChg>
      </pc:sldChg>
      <pc:sldChg chg="modSp">
        <pc:chgData name="" userId="" providerId="" clId="Web-{3CE39B4D-648D-EC3C-D3ED-8A4D5A4AADF8}" dt="2023-06-15T08:21:59.249" v="35" actId="20577"/>
        <pc:sldMkLst>
          <pc:docMk/>
          <pc:sldMk cId="1079777067" sldId="276"/>
        </pc:sldMkLst>
        <pc:spChg chg="mod">
          <ac:chgData name="" userId="" providerId="" clId="Web-{3CE39B4D-648D-EC3C-D3ED-8A4D5A4AADF8}" dt="2023-06-15T08:21:59.249" v="35" actId="20577"/>
          <ac:spMkLst>
            <pc:docMk/>
            <pc:sldMk cId="1079777067" sldId="276"/>
            <ac:spMk id="3" creationId="{15EBC9D0-97C1-F280-5C92-1FAD8146E0A7}"/>
          </ac:spMkLst>
        </pc:spChg>
      </pc:sldChg>
      <pc:sldChg chg="modSp new">
        <pc:chgData name="" userId="" providerId="" clId="Web-{3CE39B4D-648D-EC3C-D3ED-8A4D5A4AADF8}" dt="2023-06-15T08:49:54.481" v="263" actId="14100"/>
        <pc:sldMkLst>
          <pc:docMk/>
          <pc:sldMk cId="1785728067" sldId="282"/>
        </pc:sldMkLst>
        <pc:spChg chg="mod">
          <ac:chgData name="" userId="" providerId="" clId="Web-{3CE39B4D-648D-EC3C-D3ED-8A4D5A4AADF8}" dt="2023-06-15T08:48:50.791" v="259" actId="20577"/>
          <ac:spMkLst>
            <pc:docMk/>
            <pc:sldMk cId="1785728067" sldId="282"/>
            <ac:spMk id="2" creationId="{6548CACD-31CD-7B28-60F8-99C7E5FD41D1}"/>
          </ac:spMkLst>
        </pc:spChg>
        <pc:spChg chg="mod">
          <ac:chgData name="" userId="" providerId="" clId="Web-{3CE39B4D-648D-EC3C-D3ED-8A4D5A4AADF8}" dt="2023-06-15T08:49:54.481" v="263" actId="14100"/>
          <ac:spMkLst>
            <pc:docMk/>
            <pc:sldMk cId="1785728067" sldId="282"/>
            <ac:spMk id="3" creationId="{6A73A3EF-AB42-0E63-FC6F-7E453036E61E}"/>
          </ac:spMkLst>
        </pc:spChg>
      </pc:sldChg>
    </pc:docChg>
  </pc:docChgLst>
  <pc:docChgLst>
    <pc:chgData clId="Web-{687B0A1D-B5AA-0979-4117-B1E2F1A322A2}"/>
    <pc:docChg chg="modSld">
      <pc:chgData name="" userId="" providerId="" clId="Web-{687B0A1D-B5AA-0979-4117-B1E2F1A322A2}" dt="2023-06-14T14:20:30.647" v="0"/>
      <pc:docMkLst>
        <pc:docMk/>
      </pc:docMkLst>
      <pc:sldChg chg="addSp">
        <pc:chgData name="" userId="" providerId="" clId="Web-{687B0A1D-B5AA-0979-4117-B1E2F1A322A2}" dt="2023-06-14T14:20:30.647" v="0"/>
        <pc:sldMkLst>
          <pc:docMk/>
          <pc:sldMk cId="1876437181" sldId="261"/>
        </pc:sldMkLst>
        <pc:graphicFrameChg chg="add">
          <ac:chgData name="" userId="" providerId="" clId="Web-{687B0A1D-B5AA-0979-4117-B1E2F1A322A2}" dt="2023-06-14T14:20:30.647" v="0"/>
          <ac:graphicFrameMkLst>
            <pc:docMk/>
            <pc:sldMk cId="1876437181" sldId="261"/>
            <ac:graphicFrameMk id="3" creationId="{FC2CC99D-AD53-48EB-FA3C-70FFEEC093F9}"/>
          </ac:graphicFrameMkLst>
        </pc:graphicFrameChg>
      </pc:sldChg>
    </pc:docChg>
  </pc:docChgLst>
  <pc:docChgLst>
    <pc:chgData name="Pooja Shankar" userId="S::pooja_2123@iihmrdelhi.edu.in::6976a761-2820-49e6-8430-e7e491d3c062" providerId="AD" clId="Web-{35087913-7C64-0263-31F3-3193CEA9E27F}"/>
    <pc:docChg chg="modSld">
      <pc:chgData name="Pooja Shankar" userId="S::pooja_2123@iihmrdelhi.edu.in::6976a761-2820-49e6-8430-e7e491d3c062" providerId="AD" clId="Web-{35087913-7C64-0263-31F3-3193CEA9E27F}" dt="2023-06-13T02:45:07.362" v="423"/>
      <pc:docMkLst>
        <pc:docMk/>
      </pc:docMkLst>
      <pc:sldChg chg="modSp">
        <pc:chgData name="Pooja Shankar" userId="S::pooja_2123@iihmrdelhi.edu.in::6976a761-2820-49e6-8430-e7e491d3c062" providerId="AD" clId="Web-{35087913-7C64-0263-31F3-3193CEA9E27F}" dt="2023-06-13T02:43:26.484" v="367" actId="20577"/>
        <pc:sldMkLst>
          <pc:docMk/>
          <pc:sldMk cId="1876437181" sldId="261"/>
        </pc:sldMkLst>
        <pc:spChg chg="mod">
          <ac:chgData name="Pooja Shankar" userId="S::pooja_2123@iihmrdelhi.edu.in::6976a761-2820-49e6-8430-e7e491d3c062" providerId="AD" clId="Web-{35087913-7C64-0263-31F3-3193CEA9E27F}" dt="2023-06-13T02:43:26.484" v="367" actId="20577"/>
          <ac:spMkLst>
            <pc:docMk/>
            <pc:sldMk cId="1876437181" sldId="261"/>
            <ac:spMk id="7" creationId="{3F4B3C7E-BC57-BA81-812D-5A0A987FA804}"/>
          </ac:spMkLst>
        </pc:spChg>
      </pc:sldChg>
      <pc:sldChg chg="modSp">
        <pc:chgData name="Pooja Shankar" userId="S::pooja_2123@iihmrdelhi.edu.in::6976a761-2820-49e6-8430-e7e491d3c062" providerId="AD" clId="Web-{35087913-7C64-0263-31F3-3193CEA9E27F}" dt="2023-06-13T02:36:11.379" v="172" actId="20577"/>
        <pc:sldMkLst>
          <pc:docMk/>
          <pc:sldMk cId="1616363650" sldId="268"/>
        </pc:sldMkLst>
        <pc:spChg chg="mod">
          <ac:chgData name="Pooja Shankar" userId="S::pooja_2123@iihmrdelhi.edu.in::6976a761-2820-49e6-8430-e7e491d3c062" providerId="AD" clId="Web-{35087913-7C64-0263-31F3-3193CEA9E27F}" dt="2023-06-13T02:36:11.379" v="172" actId="20577"/>
          <ac:spMkLst>
            <pc:docMk/>
            <pc:sldMk cId="1616363650" sldId="268"/>
            <ac:spMk id="3" creationId="{FDE485FE-9091-5D45-777D-92BD3780C00E}"/>
          </ac:spMkLst>
        </pc:spChg>
      </pc:sldChg>
      <pc:sldChg chg="addSp delSp modSp mod modClrScheme chgLayout">
        <pc:chgData name="Pooja Shankar" userId="S::pooja_2123@iihmrdelhi.edu.in::6976a761-2820-49e6-8430-e7e491d3c062" providerId="AD" clId="Web-{35087913-7C64-0263-31F3-3193CEA9E27F}" dt="2023-06-13T02:39:07.759" v="240" actId="20577"/>
        <pc:sldMkLst>
          <pc:docMk/>
          <pc:sldMk cId="1718328843" sldId="269"/>
        </pc:sldMkLst>
        <pc:spChg chg="add del mod ord">
          <ac:chgData name="Pooja Shankar" userId="S::pooja_2123@iihmrdelhi.edu.in::6976a761-2820-49e6-8430-e7e491d3c062" providerId="AD" clId="Web-{35087913-7C64-0263-31F3-3193CEA9E27F}" dt="2023-06-13T02:36:45.208" v="174"/>
          <ac:spMkLst>
            <pc:docMk/>
            <pc:sldMk cId="1718328843" sldId="269"/>
            <ac:spMk id="19" creationId="{1536F435-8C47-FFF6-E6E6-83EFE2B38E66}"/>
          </ac:spMkLst>
        </pc:spChg>
        <pc:spChg chg="add mod ord">
          <ac:chgData name="Pooja Shankar" userId="S::pooja_2123@iihmrdelhi.edu.in::6976a761-2820-49e6-8430-e7e491d3c062" providerId="AD" clId="Web-{35087913-7C64-0263-31F3-3193CEA9E27F}" dt="2023-06-13T02:39:07.759" v="240" actId="20577"/>
          <ac:spMkLst>
            <pc:docMk/>
            <pc:sldMk cId="1718328843" sldId="269"/>
            <ac:spMk id="20" creationId="{FD253CAC-538E-1E6E-F7B6-2B425010B833}"/>
          </ac:spMkLst>
        </pc:spChg>
        <pc:graphicFrameChg chg="mod">
          <ac:chgData name="Pooja Shankar" userId="S::pooja_2123@iihmrdelhi.edu.in::6976a761-2820-49e6-8430-e7e491d3c062" providerId="AD" clId="Web-{35087913-7C64-0263-31F3-3193CEA9E27F}" dt="2023-06-13T02:37:58.851" v="220" actId="1076"/>
          <ac:graphicFrameMkLst>
            <pc:docMk/>
            <pc:sldMk cId="1718328843" sldId="269"/>
            <ac:graphicFrameMk id="2" creationId="{3DA98FDD-ABDF-4E55-3342-39A2A75E1E33}"/>
          </ac:graphicFrameMkLst>
        </pc:graphicFrameChg>
      </pc:sldChg>
      <pc:sldChg chg="modSp">
        <pc:chgData name="Pooja Shankar" userId="S::pooja_2123@iihmrdelhi.edu.in::6976a761-2820-49e6-8430-e7e491d3c062" providerId="AD" clId="Web-{35087913-7C64-0263-31F3-3193CEA9E27F}" dt="2023-06-13T02:41:36.981" v="347" actId="20577"/>
        <pc:sldMkLst>
          <pc:docMk/>
          <pc:sldMk cId="255027318" sldId="270"/>
        </pc:sldMkLst>
        <pc:spChg chg="mod">
          <ac:chgData name="Pooja Shankar" userId="S::pooja_2123@iihmrdelhi.edu.in::6976a761-2820-49e6-8430-e7e491d3c062" providerId="AD" clId="Web-{35087913-7C64-0263-31F3-3193CEA9E27F}" dt="2023-06-13T02:41:36.981" v="347" actId="20577"/>
          <ac:spMkLst>
            <pc:docMk/>
            <pc:sldMk cId="255027318" sldId="270"/>
            <ac:spMk id="3" creationId="{02002FE5-4A81-C9F2-D529-73E071380548}"/>
          </ac:spMkLst>
        </pc:spChg>
      </pc:sldChg>
      <pc:sldChg chg="modSp">
        <pc:chgData name="Pooja Shankar" userId="S::pooja_2123@iihmrdelhi.edu.in::6976a761-2820-49e6-8430-e7e491d3c062" providerId="AD" clId="Web-{35087913-7C64-0263-31F3-3193CEA9E27F}" dt="2023-06-13T02:42:57.983" v="356" actId="20577"/>
        <pc:sldMkLst>
          <pc:docMk/>
          <pc:sldMk cId="2482453219" sldId="271"/>
        </pc:sldMkLst>
        <pc:spChg chg="mod">
          <ac:chgData name="Pooja Shankar" userId="S::pooja_2123@iihmrdelhi.edu.in::6976a761-2820-49e6-8430-e7e491d3c062" providerId="AD" clId="Web-{35087913-7C64-0263-31F3-3193CEA9E27F}" dt="2023-06-13T02:42:57.983" v="356" actId="20577"/>
          <ac:spMkLst>
            <pc:docMk/>
            <pc:sldMk cId="2482453219" sldId="271"/>
            <ac:spMk id="3" creationId="{05428CB4-5107-8B94-3790-5020BAD780C1}"/>
          </ac:spMkLst>
        </pc:spChg>
      </pc:sldChg>
      <pc:sldChg chg="modSp">
        <pc:chgData name="Pooja Shankar" userId="S::pooja_2123@iihmrdelhi.edu.in::6976a761-2820-49e6-8430-e7e491d3c062" providerId="AD" clId="Web-{35087913-7C64-0263-31F3-3193CEA9E27F}" dt="2023-06-13T02:45:07.362" v="423"/>
        <pc:sldMkLst>
          <pc:docMk/>
          <pc:sldMk cId="3736877507" sldId="273"/>
        </pc:sldMkLst>
        <pc:graphicFrameChg chg="mod modGraphic">
          <ac:chgData name="Pooja Shankar" userId="S::pooja_2123@iihmrdelhi.edu.in::6976a761-2820-49e6-8430-e7e491d3c062" providerId="AD" clId="Web-{35087913-7C64-0263-31F3-3193CEA9E27F}" dt="2023-06-13T02:44:06.204" v="386"/>
          <ac:graphicFrameMkLst>
            <pc:docMk/>
            <pc:sldMk cId="3736877507" sldId="273"/>
            <ac:graphicFrameMk id="9" creationId="{B0703442-6E83-E85E-864C-AEDAAFA5AC1F}"/>
          </ac:graphicFrameMkLst>
        </pc:graphicFrameChg>
        <pc:graphicFrameChg chg="mod modGraphic">
          <ac:chgData name="Pooja Shankar" userId="S::pooja_2123@iihmrdelhi.edu.in::6976a761-2820-49e6-8430-e7e491d3c062" providerId="AD" clId="Web-{35087913-7C64-0263-31F3-3193CEA9E27F}" dt="2023-06-13T02:45:07.362" v="423"/>
          <ac:graphicFrameMkLst>
            <pc:docMk/>
            <pc:sldMk cId="3736877507" sldId="273"/>
            <ac:graphicFrameMk id="11" creationId="{93FE04AD-3684-8135-96AC-626373BFC696}"/>
          </ac:graphicFrameMkLst>
        </pc:graphicFrameChg>
      </pc:sldChg>
    </pc:docChg>
  </pc:docChgLst>
  <pc:docChgLst>
    <pc:chgData name="Pooja Shankar" userId="S::pooja_2123@iihmrdelhi.edu.in::6976a761-2820-49e6-8430-e7e491d3c062" providerId="AD" clId="Web-{E198CE36-2482-46E0-D501-FD2512061581}"/>
    <pc:docChg chg="addSld modSld">
      <pc:chgData name="Pooja Shankar" userId="S::pooja_2123@iihmrdelhi.edu.in::6976a761-2820-49e6-8430-e7e491d3c062" providerId="AD" clId="Web-{E198CE36-2482-46E0-D501-FD2512061581}" dt="2023-06-14T14:19:56.212" v="459" actId="1076"/>
      <pc:docMkLst>
        <pc:docMk/>
      </pc:docMkLst>
      <pc:sldChg chg="delSp modSp">
        <pc:chgData name="Pooja Shankar" userId="S::pooja_2123@iihmrdelhi.edu.in::6976a761-2820-49e6-8430-e7e491d3c062" providerId="AD" clId="Web-{E198CE36-2482-46E0-D501-FD2512061581}" dt="2023-06-14T14:19:56.212" v="459" actId="1076"/>
        <pc:sldMkLst>
          <pc:docMk/>
          <pc:sldMk cId="1876437181" sldId="261"/>
        </pc:sldMkLst>
        <pc:spChg chg="del">
          <ac:chgData name="Pooja Shankar" userId="S::pooja_2123@iihmrdelhi.edu.in::6976a761-2820-49e6-8430-e7e491d3c062" providerId="AD" clId="Web-{E198CE36-2482-46E0-D501-FD2512061581}" dt="2023-06-14T13:42:53.315" v="215"/>
          <ac:spMkLst>
            <pc:docMk/>
            <pc:sldMk cId="1876437181" sldId="261"/>
            <ac:spMk id="7" creationId="{3F4B3C7E-BC57-BA81-812D-5A0A987FA804}"/>
          </ac:spMkLst>
        </pc:spChg>
        <pc:graphicFrameChg chg="mod modGraphic">
          <ac:chgData name="Pooja Shankar" userId="S::pooja_2123@iihmrdelhi.edu.in::6976a761-2820-49e6-8430-e7e491d3c062" providerId="AD" clId="Web-{E198CE36-2482-46E0-D501-FD2512061581}" dt="2023-06-14T14:19:56.212" v="459" actId="1076"/>
          <ac:graphicFrameMkLst>
            <pc:docMk/>
            <pc:sldMk cId="1876437181" sldId="261"/>
            <ac:graphicFrameMk id="5" creationId="{F0461487-775B-479F-479F-2F28424918F3}"/>
          </ac:graphicFrameMkLst>
        </pc:graphicFrameChg>
        <pc:graphicFrameChg chg="mod">
          <ac:chgData name="Pooja Shankar" userId="S::pooja_2123@iihmrdelhi.edu.in::6976a761-2820-49e6-8430-e7e491d3c062" providerId="AD" clId="Web-{E198CE36-2482-46E0-D501-FD2512061581}" dt="2023-06-14T13:48:31.091" v="273" actId="1076"/>
          <ac:graphicFrameMkLst>
            <pc:docMk/>
            <pc:sldMk cId="1876437181" sldId="261"/>
            <ac:graphicFrameMk id="6" creationId="{5D68B195-2D94-30F6-2754-2208BAD2EE53}"/>
          </ac:graphicFrameMkLst>
        </pc:graphicFrameChg>
      </pc:sldChg>
      <pc:sldChg chg="addSp delSp modSp">
        <pc:chgData name="Pooja Shankar" userId="S::pooja_2123@iihmrdelhi.edu.in::6976a761-2820-49e6-8430-e7e491d3c062" providerId="AD" clId="Web-{E198CE36-2482-46E0-D501-FD2512061581}" dt="2023-06-14T13:52:18.098" v="293" actId="1076"/>
        <pc:sldMkLst>
          <pc:docMk/>
          <pc:sldMk cId="64901133" sldId="267"/>
        </pc:sldMkLst>
        <pc:spChg chg="mod">
          <ac:chgData name="Pooja Shankar" userId="S::pooja_2123@iihmrdelhi.edu.in::6976a761-2820-49e6-8430-e7e491d3c062" providerId="AD" clId="Web-{E198CE36-2482-46E0-D501-FD2512061581}" dt="2023-06-14T13:52:18.098" v="293" actId="1076"/>
          <ac:spMkLst>
            <pc:docMk/>
            <pc:sldMk cId="64901133" sldId="267"/>
            <ac:spMk id="2" creationId="{B109A01E-D777-3AFE-C27B-3CADAE93D85C}"/>
          </ac:spMkLst>
        </pc:spChg>
        <pc:spChg chg="mod">
          <ac:chgData name="Pooja Shankar" userId="S::pooja_2123@iihmrdelhi.edu.in::6976a761-2820-49e6-8430-e7e491d3c062" providerId="AD" clId="Web-{E198CE36-2482-46E0-D501-FD2512061581}" dt="2023-06-14T13:52:13.770" v="292" actId="1076"/>
          <ac:spMkLst>
            <pc:docMk/>
            <pc:sldMk cId="64901133" sldId="267"/>
            <ac:spMk id="3" creationId="{F5F43198-182B-B320-23BA-5CA9764DA918}"/>
          </ac:spMkLst>
        </pc:spChg>
        <pc:picChg chg="add del mod">
          <ac:chgData name="Pooja Shankar" userId="S::pooja_2123@iihmrdelhi.edu.in::6976a761-2820-49e6-8430-e7e491d3c062" providerId="AD" clId="Web-{E198CE36-2482-46E0-D501-FD2512061581}" dt="2023-06-14T13:51:39.191" v="286"/>
          <ac:picMkLst>
            <pc:docMk/>
            <pc:sldMk cId="64901133" sldId="267"/>
            <ac:picMk id="4" creationId="{64248F55-F4DB-5F7B-8B84-7178AEC28484}"/>
          </ac:picMkLst>
        </pc:picChg>
        <pc:picChg chg="add mod">
          <ac:chgData name="Pooja Shankar" userId="S::pooja_2123@iihmrdelhi.edu.in::6976a761-2820-49e6-8430-e7e491d3c062" providerId="AD" clId="Web-{E198CE36-2482-46E0-D501-FD2512061581}" dt="2023-06-14T13:51:58.300" v="291" actId="14100"/>
          <ac:picMkLst>
            <pc:docMk/>
            <pc:sldMk cId="64901133" sldId="267"/>
            <ac:picMk id="5" creationId="{78C09F34-9BB2-020E-9842-DAA1E4CEDD8F}"/>
          </ac:picMkLst>
        </pc:picChg>
      </pc:sldChg>
      <pc:sldChg chg="modSp">
        <pc:chgData name="Pooja Shankar" userId="S::pooja_2123@iihmrdelhi.edu.in::6976a761-2820-49e6-8430-e7e491d3c062" providerId="AD" clId="Web-{E198CE36-2482-46E0-D501-FD2512061581}" dt="2023-06-14T13:53:32.397" v="296" actId="20577"/>
        <pc:sldMkLst>
          <pc:docMk/>
          <pc:sldMk cId="1616363650" sldId="268"/>
        </pc:sldMkLst>
        <pc:spChg chg="mod">
          <ac:chgData name="Pooja Shankar" userId="S::pooja_2123@iihmrdelhi.edu.in::6976a761-2820-49e6-8430-e7e491d3c062" providerId="AD" clId="Web-{E198CE36-2482-46E0-D501-FD2512061581}" dt="2023-06-14T13:53:32.397" v="296" actId="20577"/>
          <ac:spMkLst>
            <pc:docMk/>
            <pc:sldMk cId="1616363650" sldId="268"/>
            <ac:spMk id="3" creationId="{FDE485FE-9091-5D45-777D-92BD3780C00E}"/>
          </ac:spMkLst>
        </pc:spChg>
      </pc:sldChg>
      <pc:sldChg chg="modSp">
        <pc:chgData name="Pooja Shankar" userId="S::pooja_2123@iihmrdelhi.edu.in::6976a761-2820-49e6-8430-e7e491d3c062" providerId="AD" clId="Web-{E198CE36-2482-46E0-D501-FD2512061581}" dt="2023-06-14T13:56:32.340" v="317"/>
        <pc:sldMkLst>
          <pc:docMk/>
          <pc:sldMk cId="1718328843" sldId="269"/>
        </pc:sldMkLst>
        <pc:spChg chg="mod">
          <ac:chgData name="Pooja Shankar" userId="S::pooja_2123@iihmrdelhi.edu.in::6976a761-2820-49e6-8430-e7e491d3c062" providerId="AD" clId="Web-{E198CE36-2482-46E0-D501-FD2512061581}" dt="2023-06-14T13:54:12.102" v="314" actId="20577"/>
          <ac:spMkLst>
            <pc:docMk/>
            <pc:sldMk cId="1718328843" sldId="269"/>
            <ac:spMk id="20" creationId="{FD253CAC-538E-1E6E-F7B6-2B425010B833}"/>
          </ac:spMkLst>
        </pc:spChg>
        <pc:spChg chg="mod">
          <ac:chgData name="Pooja Shankar" userId="S::pooja_2123@iihmrdelhi.edu.in::6976a761-2820-49e6-8430-e7e491d3c062" providerId="AD" clId="Web-{E198CE36-2482-46E0-D501-FD2512061581}" dt="2023-06-14T13:55:59.824" v="316"/>
          <ac:spMkLst>
            <pc:docMk/>
            <pc:sldMk cId="1718328843" sldId="269"/>
            <ac:spMk id="130" creationId="{96C66E10-E0F2-8509-A799-51E9B3F4AB89}"/>
          </ac:spMkLst>
        </pc:spChg>
        <pc:graphicFrameChg chg="modGraphic">
          <ac:chgData name="Pooja Shankar" userId="S::pooja_2123@iihmrdelhi.edu.in::6976a761-2820-49e6-8430-e7e491d3c062" providerId="AD" clId="Web-{E198CE36-2482-46E0-D501-FD2512061581}" dt="2023-06-14T13:56:32.340" v="317"/>
          <ac:graphicFrameMkLst>
            <pc:docMk/>
            <pc:sldMk cId="1718328843" sldId="269"/>
            <ac:graphicFrameMk id="2" creationId="{3DA98FDD-ABDF-4E55-3342-39A2A75E1E33}"/>
          </ac:graphicFrameMkLst>
        </pc:graphicFrameChg>
      </pc:sldChg>
      <pc:sldChg chg="modSp">
        <pc:chgData name="Pooja Shankar" userId="S::pooja_2123@iihmrdelhi.edu.in::6976a761-2820-49e6-8430-e7e491d3c062" providerId="AD" clId="Web-{E198CE36-2482-46E0-D501-FD2512061581}" dt="2023-06-14T14:18:06.412" v="447" actId="20577"/>
        <pc:sldMkLst>
          <pc:docMk/>
          <pc:sldMk cId="255027318" sldId="270"/>
        </pc:sldMkLst>
        <pc:spChg chg="mod">
          <ac:chgData name="Pooja Shankar" userId="S::pooja_2123@iihmrdelhi.edu.in::6976a761-2820-49e6-8430-e7e491d3c062" providerId="AD" clId="Web-{E198CE36-2482-46E0-D501-FD2512061581}" dt="2023-06-14T14:18:06.412" v="447" actId="20577"/>
          <ac:spMkLst>
            <pc:docMk/>
            <pc:sldMk cId="255027318" sldId="270"/>
            <ac:spMk id="3" creationId="{02002FE5-4A81-C9F2-D529-73E071380548}"/>
          </ac:spMkLst>
        </pc:spChg>
      </pc:sldChg>
      <pc:sldChg chg="addSp delSp modSp">
        <pc:chgData name="Pooja Shankar" userId="S::pooja_2123@iihmrdelhi.edu.in::6976a761-2820-49e6-8430-e7e491d3c062" providerId="AD" clId="Web-{E198CE36-2482-46E0-D501-FD2512061581}" dt="2023-06-14T14:17:48.364" v="442" actId="20577"/>
        <pc:sldMkLst>
          <pc:docMk/>
          <pc:sldMk cId="2482453219" sldId="271"/>
        </pc:sldMkLst>
        <pc:spChg chg="mod">
          <ac:chgData name="Pooja Shankar" userId="S::pooja_2123@iihmrdelhi.edu.in::6976a761-2820-49e6-8430-e7e491d3c062" providerId="AD" clId="Web-{E198CE36-2482-46E0-D501-FD2512061581}" dt="2023-06-14T14:17:48.364" v="442" actId="20577"/>
          <ac:spMkLst>
            <pc:docMk/>
            <pc:sldMk cId="2482453219" sldId="271"/>
            <ac:spMk id="3" creationId="{05428CB4-5107-8B94-3790-5020BAD780C1}"/>
          </ac:spMkLst>
        </pc:spChg>
        <pc:spChg chg="add del">
          <ac:chgData name="Pooja Shankar" userId="S::pooja_2123@iihmrdelhi.edu.in::6976a761-2820-49e6-8430-e7e491d3c062" providerId="AD" clId="Web-{E198CE36-2482-46E0-D501-FD2512061581}" dt="2023-06-14T13:44:03.317" v="231"/>
          <ac:spMkLst>
            <pc:docMk/>
            <pc:sldMk cId="2482453219" sldId="271"/>
            <ac:spMk id="4" creationId="{3A657973-36B9-FC09-CB42-B14D9BA90864}"/>
          </ac:spMkLst>
        </pc:spChg>
      </pc:sldChg>
      <pc:sldChg chg="addSp modSp">
        <pc:chgData name="Pooja Shankar" userId="S::pooja_2123@iihmrdelhi.edu.in::6976a761-2820-49e6-8430-e7e491d3c062" providerId="AD" clId="Web-{E198CE36-2482-46E0-D501-FD2512061581}" dt="2023-06-14T14:18:41.929" v="458" actId="20577"/>
        <pc:sldMkLst>
          <pc:docMk/>
          <pc:sldMk cId="1447754277" sldId="272"/>
        </pc:sldMkLst>
        <pc:spChg chg="mod">
          <ac:chgData name="Pooja Shankar" userId="S::pooja_2123@iihmrdelhi.edu.in::6976a761-2820-49e6-8430-e7e491d3c062" providerId="AD" clId="Web-{E198CE36-2482-46E0-D501-FD2512061581}" dt="2023-06-14T14:18:41.929" v="458" actId="20577"/>
          <ac:spMkLst>
            <pc:docMk/>
            <pc:sldMk cId="1447754277" sldId="272"/>
            <ac:spMk id="3" creationId="{5DE33BA3-D2D6-DA53-8439-C289AE6EEEA2}"/>
          </ac:spMkLst>
        </pc:spChg>
        <pc:spChg chg="add mod">
          <ac:chgData name="Pooja Shankar" userId="S::pooja_2123@iihmrdelhi.edu.in::6976a761-2820-49e6-8430-e7e491d3c062" providerId="AD" clId="Web-{E198CE36-2482-46E0-D501-FD2512061581}" dt="2023-06-14T14:16:48.519" v="417" actId="1076"/>
          <ac:spMkLst>
            <pc:docMk/>
            <pc:sldMk cId="1447754277" sldId="272"/>
            <ac:spMk id="4" creationId="{ECE37DD1-2B05-2C46-032B-B34E34BD12F8}"/>
          </ac:spMkLst>
        </pc:spChg>
        <pc:spChg chg="add mod">
          <ac:chgData name="Pooja Shankar" userId="S::pooja_2123@iihmrdelhi.edu.in::6976a761-2820-49e6-8430-e7e491d3c062" providerId="AD" clId="Web-{E198CE36-2482-46E0-D501-FD2512061581}" dt="2023-06-14T14:16:37.737" v="415" actId="1076"/>
          <ac:spMkLst>
            <pc:docMk/>
            <pc:sldMk cId="1447754277" sldId="272"/>
            <ac:spMk id="5" creationId="{7675F75E-3421-1076-A26E-89C88B114485}"/>
          </ac:spMkLst>
        </pc:spChg>
      </pc:sldChg>
      <pc:sldChg chg="delSp modSp">
        <pc:chgData name="Pooja Shankar" userId="S::pooja_2123@iihmrdelhi.edu.in::6976a761-2820-49e6-8430-e7e491d3c062" providerId="AD" clId="Web-{E198CE36-2482-46E0-D501-FD2512061581}" dt="2023-06-14T13:49:15.905" v="280" actId="14100"/>
        <pc:sldMkLst>
          <pc:docMk/>
          <pc:sldMk cId="3736877507" sldId="273"/>
        </pc:sldMkLst>
        <pc:graphicFrameChg chg="mod">
          <ac:chgData name="Pooja Shankar" userId="S::pooja_2123@iihmrdelhi.edu.in::6976a761-2820-49e6-8430-e7e491d3c062" providerId="AD" clId="Web-{E198CE36-2482-46E0-D501-FD2512061581}" dt="2023-06-14T13:49:15.905" v="280" actId="14100"/>
          <ac:graphicFrameMkLst>
            <pc:docMk/>
            <pc:sldMk cId="3736877507" sldId="273"/>
            <ac:graphicFrameMk id="5" creationId="{FACF7196-BB90-CF46-93E8-E27CFC29C98D}"/>
          </ac:graphicFrameMkLst>
        </pc:graphicFrameChg>
        <pc:graphicFrameChg chg="mod">
          <ac:chgData name="Pooja Shankar" userId="S::pooja_2123@iihmrdelhi.edu.in::6976a761-2820-49e6-8430-e7e491d3c062" providerId="AD" clId="Web-{E198CE36-2482-46E0-D501-FD2512061581}" dt="2023-06-14T13:48:54.451" v="276" actId="1076"/>
          <ac:graphicFrameMkLst>
            <pc:docMk/>
            <pc:sldMk cId="3736877507" sldId="273"/>
            <ac:graphicFrameMk id="6" creationId="{9B2B19BB-049E-8C92-51D6-A847A8D50C73}"/>
          </ac:graphicFrameMkLst>
        </pc:graphicFrameChg>
        <pc:graphicFrameChg chg="mod">
          <ac:chgData name="Pooja Shankar" userId="S::pooja_2123@iihmrdelhi.edu.in::6976a761-2820-49e6-8430-e7e491d3c062" providerId="AD" clId="Web-{E198CE36-2482-46E0-D501-FD2512061581}" dt="2023-06-14T13:49:03.514" v="278" actId="14100"/>
          <ac:graphicFrameMkLst>
            <pc:docMk/>
            <pc:sldMk cId="3736877507" sldId="273"/>
            <ac:graphicFrameMk id="7" creationId="{769B8E15-27D8-9052-A6FA-CC4F9D1AFB5A}"/>
          </ac:graphicFrameMkLst>
        </pc:graphicFrameChg>
        <pc:graphicFrameChg chg="del">
          <ac:chgData name="Pooja Shankar" userId="S::pooja_2123@iihmrdelhi.edu.in::6976a761-2820-49e6-8430-e7e491d3c062" providerId="AD" clId="Web-{E198CE36-2482-46E0-D501-FD2512061581}" dt="2023-06-14T13:44:12.302" v="233"/>
          <ac:graphicFrameMkLst>
            <pc:docMk/>
            <pc:sldMk cId="3736877507" sldId="273"/>
            <ac:graphicFrameMk id="9" creationId="{B0703442-6E83-E85E-864C-AEDAAFA5AC1F}"/>
          </ac:graphicFrameMkLst>
        </pc:graphicFrameChg>
        <pc:graphicFrameChg chg="del">
          <ac:chgData name="Pooja Shankar" userId="S::pooja_2123@iihmrdelhi.edu.in::6976a761-2820-49e6-8430-e7e491d3c062" providerId="AD" clId="Web-{E198CE36-2482-46E0-D501-FD2512061581}" dt="2023-06-14T13:44:20.927" v="235"/>
          <ac:graphicFrameMkLst>
            <pc:docMk/>
            <pc:sldMk cId="3736877507" sldId="273"/>
            <ac:graphicFrameMk id="11" creationId="{93FE04AD-3684-8135-96AC-626373BFC696}"/>
          </ac:graphicFrameMkLst>
        </pc:graphicFrameChg>
      </pc:sldChg>
      <pc:sldChg chg="modSp">
        <pc:chgData name="Pooja Shankar" userId="S::pooja_2123@iihmrdelhi.edu.in::6976a761-2820-49e6-8430-e7e491d3c062" providerId="AD" clId="Web-{E198CE36-2482-46E0-D501-FD2512061581}" dt="2023-06-14T13:44:44.287" v="241" actId="20577"/>
        <pc:sldMkLst>
          <pc:docMk/>
          <pc:sldMk cId="1079777067" sldId="276"/>
        </pc:sldMkLst>
        <pc:spChg chg="mod">
          <ac:chgData name="Pooja Shankar" userId="S::pooja_2123@iihmrdelhi.edu.in::6976a761-2820-49e6-8430-e7e491d3c062" providerId="AD" clId="Web-{E198CE36-2482-46E0-D501-FD2512061581}" dt="2023-06-14T13:44:44.287" v="241" actId="20577"/>
          <ac:spMkLst>
            <pc:docMk/>
            <pc:sldMk cId="1079777067" sldId="276"/>
            <ac:spMk id="3" creationId="{15EBC9D0-97C1-F280-5C92-1FAD8146E0A7}"/>
          </ac:spMkLst>
        </pc:spChg>
      </pc:sldChg>
      <pc:sldChg chg="addSp delSp modSp new">
        <pc:chgData name="Pooja Shankar" userId="S::pooja_2123@iihmrdelhi.edu.in::6976a761-2820-49e6-8430-e7e491d3c062" providerId="AD" clId="Web-{E198CE36-2482-46E0-D501-FD2512061581}" dt="2023-06-14T13:50:03.609" v="283" actId="1076"/>
        <pc:sldMkLst>
          <pc:docMk/>
          <pc:sldMk cId="266824844" sldId="280"/>
        </pc:sldMkLst>
        <pc:spChg chg="del">
          <ac:chgData name="Pooja Shankar" userId="S::pooja_2123@iihmrdelhi.edu.in::6976a761-2820-49e6-8430-e7e491d3c062" providerId="AD" clId="Web-{E198CE36-2482-46E0-D501-FD2512061581}" dt="2023-06-14T13:49:46.140" v="281"/>
          <ac:spMkLst>
            <pc:docMk/>
            <pc:sldMk cId="266824844" sldId="280"/>
            <ac:spMk id="2" creationId="{717DF108-6D23-1998-11C0-C00116FF9F9F}"/>
          </ac:spMkLst>
        </pc:spChg>
        <pc:spChg chg="del">
          <ac:chgData name="Pooja Shankar" userId="S::pooja_2123@iihmrdelhi.edu.in::6976a761-2820-49e6-8430-e7e491d3c062" providerId="AD" clId="Web-{E198CE36-2482-46E0-D501-FD2512061581}" dt="2023-06-14T13:44:16.099" v="234"/>
          <ac:spMkLst>
            <pc:docMk/>
            <pc:sldMk cId="266824844" sldId="280"/>
            <ac:spMk id="3" creationId="{6DAFDE2A-3629-3921-0242-63EA591CE333}"/>
          </ac:spMkLst>
        </pc:spChg>
        <pc:spChg chg="add">
          <ac:chgData name="Pooja Shankar" userId="S::pooja_2123@iihmrdelhi.edu.in::6976a761-2820-49e6-8430-e7e491d3c062" providerId="AD" clId="Web-{E198CE36-2482-46E0-D501-FD2512061581}" dt="2023-06-14T13:44:06.973" v="232"/>
          <ac:spMkLst>
            <pc:docMk/>
            <pc:sldMk cId="266824844" sldId="280"/>
            <ac:spMk id="4" creationId="{45987A95-7956-6BEA-DB0D-A0B476EFCD3A}"/>
          </ac:spMkLst>
        </pc:spChg>
        <pc:graphicFrameChg chg="add mod ord modGraphic">
          <ac:chgData name="Pooja Shankar" userId="S::pooja_2123@iihmrdelhi.edu.in::6976a761-2820-49e6-8430-e7e491d3c062" providerId="AD" clId="Web-{E198CE36-2482-46E0-D501-FD2512061581}" dt="2023-06-14T13:49:53.859" v="282" actId="1076"/>
          <ac:graphicFrameMkLst>
            <pc:docMk/>
            <pc:sldMk cId="266824844" sldId="280"/>
            <ac:graphicFrameMk id="6" creationId="{0DA5454B-3AD8-6FB3-D94D-B2BD68DC9BA2}"/>
          </ac:graphicFrameMkLst>
        </pc:graphicFrameChg>
        <pc:graphicFrameChg chg="add mod">
          <ac:chgData name="Pooja Shankar" userId="S::pooja_2123@iihmrdelhi.edu.in::6976a761-2820-49e6-8430-e7e491d3c062" providerId="AD" clId="Web-{E198CE36-2482-46E0-D501-FD2512061581}" dt="2023-06-14T13:50:03.609" v="283" actId="1076"/>
          <ac:graphicFrameMkLst>
            <pc:docMk/>
            <pc:sldMk cId="266824844" sldId="280"/>
            <ac:graphicFrameMk id="8" creationId="{AC4D8F2D-935D-AD2F-855A-EDB2AD84ECAA}"/>
          </ac:graphicFrameMkLst>
        </pc:graphicFrameChg>
      </pc:sldChg>
    </pc:docChg>
  </pc:docChgLst>
  <pc:docChgLst>
    <pc:chgData name="Pooja Shankar" userId="S::pooja_2123@iihmrdelhi.edu.in::6976a761-2820-49e6-8430-e7e491d3c062" providerId="AD" clId="Web-{48CFD233-ED5B-43BF-0459-64CDFA14693A}"/>
    <pc:docChg chg="modSld modMainMaster">
      <pc:chgData name="Pooja Shankar" userId="S::pooja_2123@iihmrdelhi.edu.in::6976a761-2820-49e6-8430-e7e491d3c062" providerId="AD" clId="Web-{48CFD233-ED5B-43BF-0459-64CDFA14693A}" dt="2023-06-15T10:01:57.531" v="303" actId="20577"/>
      <pc:docMkLst>
        <pc:docMk/>
      </pc:docMkLst>
      <pc:sldChg chg="modTransition">
        <pc:chgData name="Pooja Shankar" userId="S::pooja_2123@iihmrdelhi.edu.in::6976a761-2820-49e6-8430-e7e491d3c062" providerId="AD" clId="Web-{48CFD233-ED5B-43BF-0459-64CDFA14693A}" dt="2023-06-15T09:53:26.509" v="293"/>
        <pc:sldMkLst>
          <pc:docMk/>
          <pc:sldMk cId="3305586685" sldId="257"/>
        </pc:sldMkLst>
      </pc:sldChg>
      <pc:sldChg chg="modTransition">
        <pc:chgData name="Pooja Shankar" userId="S::pooja_2123@iihmrdelhi.edu.in::6976a761-2820-49e6-8430-e7e491d3c062" providerId="AD" clId="Web-{48CFD233-ED5B-43BF-0459-64CDFA14693A}" dt="2023-06-15T09:53:26.509" v="293"/>
        <pc:sldMkLst>
          <pc:docMk/>
          <pc:sldMk cId="1876437181" sldId="261"/>
        </pc:sldMkLst>
      </pc:sldChg>
      <pc:sldChg chg="modTransition">
        <pc:chgData name="Pooja Shankar" userId="S::pooja_2123@iihmrdelhi.edu.in::6976a761-2820-49e6-8430-e7e491d3c062" providerId="AD" clId="Web-{48CFD233-ED5B-43BF-0459-64CDFA14693A}" dt="2023-06-15T09:53:26.509" v="293"/>
        <pc:sldMkLst>
          <pc:docMk/>
          <pc:sldMk cId="64901133" sldId="267"/>
        </pc:sldMkLst>
      </pc:sldChg>
      <pc:sldChg chg="modTransition">
        <pc:chgData name="Pooja Shankar" userId="S::pooja_2123@iihmrdelhi.edu.in::6976a761-2820-49e6-8430-e7e491d3c062" providerId="AD" clId="Web-{48CFD233-ED5B-43BF-0459-64CDFA14693A}" dt="2023-06-15T09:53:26.509" v="293"/>
        <pc:sldMkLst>
          <pc:docMk/>
          <pc:sldMk cId="1616363650" sldId="268"/>
        </pc:sldMkLst>
      </pc:sldChg>
      <pc:sldChg chg="modTransition">
        <pc:chgData name="Pooja Shankar" userId="S::pooja_2123@iihmrdelhi.edu.in::6976a761-2820-49e6-8430-e7e491d3c062" providerId="AD" clId="Web-{48CFD233-ED5B-43BF-0459-64CDFA14693A}" dt="2023-06-15T09:53:26.509" v="293"/>
        <pc:sldMkLst>
          <pc:docMk/>
          <pc:sldMk cId="1718328843" sldId="269"/>
        </pc:sldMkLst>
      </pc:sldChg>
      <pc:sldChg chg="modTransition">
        <pc:chgData name="Pooja Shankar" userId="S::pooja_2123@iihmrdelhi.edu.in::6976a761-2820-49e6-8430-e7e491d3c062" providerId="AD" clId="Web-{48CFD233-ED5B-43BF-0459-64CDFA14693A}" dt="2023-06-15T09:53:26.509" v="293"/>
        <pc:sldMkLst>
          <pc:docMk/>
          <pc:sldMk cId="255027318" sldId="270"/>
        </pc:sldMkLst>
      </pc:sldChg>
      <pc:sldChg chg="modTransition">
        <pc:chgData name="Pooja Shankar" userId="S::pooja_2123@iihmrdelhi.edu.in::6976a761-2820-49e6-8430-e7e491d3c062" providerId="AD" clId="Web-{48CFD233-ED5B-43BF-0459-64CDFA14693A}" dt="2023-06-15T09:53:26.509" v="293"/>
        <pc:sldMkLst>
          <pc:docMk/>
          <pc:sldMk cId="2482453219" sldId="271"/>
        </pc:sldMkLst>
      </pc:sldChg>
      <pc:sldChg chg="modTransition">
        <pc:chgData name="Pooja Shankar" userId="S::pooja_2123@iihmrdelhi.edu.in::6976a761-2820-49e6-8430-e7e491d3c062" providerId="AD" clId="Web-{48CFD233-ED5B-43BF-0459-64CDFA14693A}" dt="2023-06-15T09:53:26.509" v="293"/>
        <pc:sldMkLst>
          <pc:docMk/>
          <pc:sldMk cId="1447754277" sldId="272"/>
        </pc:sldMkLst>
      </pc:sldChg>
      <pc:sldChg chg="modTransition addAnim">
        <pc:chgData name="Pooja Shankar" userId="S::pooja_2123@iihmrdelhi.edu.in::6976a761-2820-49e6-8430-e7e491d3c062" providerId="AD" clId="Web-{48CFD233-ED5B-43BF-0459-64CDFA14693A}" dt="2023-06-15T09:54:39.151" v="299"/>
        <pc:sldMkLst>
          <pc:docMk/>
          <pc:sldMk cId="3736877507" sldId="273"/>
        </pc:sldMkLst>
      </pc:sldChg>
      <pc:sldChg chg="modTransition addAnim">
        <pc:chgData name="Pooja Shankar" userId="S::pooja_2123@iihmrdelhi.edu.in::6976a761-2820-49e6-8430-e7e491d3c062" providerId="AD" clId="Web-{48CFD233-ED5B-43BF-0459-64CDFA14693A}" dt="2023-06-15T09:58:23.778" v="300"/>
        <pc:sldMkLst>
          <pc:docMk/>
          <pc:sldMk cId="141607201" sldId="274"/>
        </pc:sldMkLst>
      </pc:sldChg>
      <pc:sldChg chg="modTransition">
        <pc:chgData name="Pooja Shankar" userId="S::pooja_2123@iihmrdelhi.edu.in::6976a761-2820-49e6-8430-e7e491d3c062" providerId="AD" clId="Web-{48CFD233-ED5B-43BF-0459-64CDFA14693A}" dt="2023-06-15T09:53:26.509" v="293"/>
        <pc:sldMkLst>
          <pc:docMk/>
          <pc:sldMk cId="436585270" sldId="275"/>
        </pc:sldMkLst>
      </pc:sldChg>
      <pc:sldChg chg="modSp modTransition">
        <pc:chgData name="Pooja Shankar" userId="S::pooja_2123@iihmrdelhi.edu.in::6976a761-2820-49e6-8430-e7e491d3c062" providerId="AD" clId="Web-{48CFD233-ED5B-43BF-0459-64CDFA14693A}" dt="2023-06-15T09:53:26.509" v="293"/>
        <pc:sldMkLst>
          <pc:docMk/>
          <pc:sldMk cId="1079777067" sldId="276"/>
        </pc:sldMkLst>
        <pc:spChg chg="mod">
          <ac:chgData name="Pooja Shankar" userId="S::pooja_2123@iihmrdelhi.edu.in::6976a761-2820-49e6-8430-e7e491d3c062" providerId="AD" clId="Web-{48CFD233-ED5B-43BF-0459-64CDFA14693A}" dt="2023-06-15T09:51:53.039" v="291" actId="20577"/>
          <ac:spMkLst>
            <pc:docMk/>
            <pc:sldMk cId="1079777067" sldId="276"/>
            <ac:spMk id="3" creationId="{15EBC9D0-97C1-F280-5C92-1FAD8146E0A7}"/>
          </ac:spMkLst>
        </pc:spChg>
      </pc:sldChg>
      <pc:sldChg chg="modSp modTransition">
        <pc:chgData name="Pooja Shankar" userId="S::pooja_2123@iihmrdelhi.edu.in::6976a761-2820-49e6-8430-e7e491d3c062" providerId="AD" clId="Web-{48CFD233-ED5B-43BF-0459-64CDFA14693A}" dt="2023-06-15T10:01:57.531" v="303" actId="20577"/>
        <pc:sldMkLst>
          <pc:docMk/>
          <pc:sldMk cId="924218886" sldId="277"/>
        </pc:sldMkLst>
        <pc:spChg chg="mod">
          <ac:chgData name="Pooja Shankar" userId="S::pooja_2123@iihmrdelhi.edu.in::6976a761-2820-49e6-8430-e7e491d3c062" providerId="AD" clId="Web-{48CFD233-ED5B-43BF-0459-64CDFA14693A}" dt="2023-06-15T10:01:57.531" v="303" actId="20577"/>
          <ac:spMkLst>
            <pc:docMk/>
            <pc:sldMk cId="924218886" sldId="277"/>
            <ac:spMk id="3" creationId="{A9C64A42-54E2-8259-EA08-2B7DF8E7D38A}"/>
          </ac:spMkLst>
        </pc:spChg>
      </pc:sldChg>
      <pc:sldChg chg="modTransition">
        <pc:chgData name="Pooja Shankar" userId="S::pooja_2123@iihmrdelhi.edu.in::6976a761-2820-49e6-8430-e7e491d3c062" providerId="AD" clId="Web-{48CFD233-ED5B-43BF-0459-64CDFA14693A}" dt="2023-06-15T09:53:26.509" v="293"/>
        <pc:sldMkLst>
          <pc:docMk/>
          <pc:sldMk cId="1333912457" sldId="279"/>
        </pc:sldMkLst>
      </pc:sldChg>
      <pc:sldChg chg="modTransition addAnim">
        <pc:chgData name="Pooja Shankar" userId="S::pooja_2123@iihmrdelhi.edu.in::6976a761-2820-49e6-8430-e7e491d3c062" providerId="AD" clId="Web-{48CFD233-ED5B-43BF-0459-64CDFA14693A}" dt="2023-06-15T09:58:41.169" v="301"/>
        <pc:sldMkLst>
          <pc:docMk/>
          <pc:sldMk cId="266824844" sldId="280"/>
        </pc:sldMkLst>
      </pc:sldChg>
      <pc:sldChg chg="modTransition">
        <pc:chgData name="Pooja Shankar" userId="S::pooja_2123@iihmrdelhi.edu.in::6976a761-2820-49e6-8430-e7e491d3c062" providerId="AD" clId="Web-{48CFD233-ED5B-43BF-0459-64CDFA14693A}" dt="2023-06-15T09:53:26.509" v="293"/>
        <pc:sldMkLst>
          <pc:docMk/>
          <pc:sldMk cId="1488157079" sldId="281"/>
        </pc:sldMkLst>
      </pc:sldChg>
      <pc:sldChg chg="modSp modTransition">
        <pc:chgData name="Pooja Shankar" userId="S::pooja_2123@iihmrdelhi.edu.in::6976a761-2820-49e6-8430-e7e491d3c062" providerId="AD" clId="Web-{48CFD233-ED5B-43BF-0459-64CDFA14693A}" dt="2023-06-15T09:53:26.509" v="293"/>
        <pc:sldMkLst>
          <pc:docMk/>
          <pc:sldMk cId="1785728067" sldId="282"/>
        </pc:sldMkLst>
        <pc:spChg chg="mod">
          <ac:chgData name="Pooja Shankar" userId="S::pooja_2123@iihmrdelhi.edu.in::6976a761-2820-49e6-8430-e7e491d3c062" providerId="AD" clId="Web-{48CFD233-ED5B-43BF-0459-64CDFA14693A}" dt="2023-06-15T09:49:19.397" v="226" actId="20577"/>
          <ac:spMkLst>
            <pc:docMk/>
            <pc:sldMk cId="1785728067" sldId="282"/>
            <ac:spMk id="3" creationId="{6A73A3EF-AB42-0E63-FC6F-7E453036E61E}"/>
          </ac:spMkLst>
        </pc:spChg>
      </pc:sldChg>
      <pc:sldMasterChg chg="modTransition modSldLayout">
        <pc:chgData name="Pooja Shankar" userId="S::pooja_2123@iihmrdelhi.edu.in::6976a761-2820-49e6-8430-e7e491d3c062" providerId="AD" clId="Web-{48CFD233-ED5B-43BF-0459-64CDFA14693A}" dt="2023-06-15T09:53:26.509" v="293"/>
        <pc:sldMasterMkLst>
          <pc:docMk/>
          <pc:sldMasterMk cId="2012778446" sldId="2147483648"/>
        </pc:sldMasterMkLst>
        <pc:sldLayoutChg chg="modTransition">
          <pc:chgData name="Pooja Shankar" userId="S::pooja_2123@iihmrdelhi.edu.in::6976a761-2820-49e6-8430-e7e491d3c062" providerId="AD" clId="Web-{48CFD233-ED5B-43BF-0459-64CDFA14693A}" dt="2023-06-15T09:53:26.509" v="293"/>
          <pc:sldLayoutMkLst>
            <pc:docMk/>
            <pc:sldMasterMk cId="2012778446" sldId="2147483648"/>
            <pc:sldLayoutMk cId="2970559167" sldId="2147483649"/>
          </pc:sldLayoutMkLst>
        </pc:sldLayoutChg>
        <pc:sldLayoutChg chg="modTransition">
          <pc:chgData name="Pooja Shankar" userId="S::pooja_2123@iihmrdelhi.edu.in::6976a761-2820-49e6-8430-e7e491d3c062" providerId="AD" clId="Web-{48CFD233-ED5B-43BF-0459-64CDFA14693A}" dt="2023-06-15T09:53:26.509" v="293"/>
          <pc:sldLayoutMkLst>
            <pc:docMk/>
            <pc:sldMasterMk cId="2012778446" sldId="2147483648"/>
            <pc:sldLayoutMk cId="39264526" sldId="2147483650"/>
          </pc:sldLayoutMkLst>
        </pc:sldLayoutChg>
        <pc:sldLayoutChg chg="modTransition">
          <pc:chgData name="Pooja Shankar" userId="S::pooja_2123@iihmrdelhi.edu.in::6976a761-2820-49e6-8430-e7e491d3c062" providerId="AD" clId="Web-{48CFD233-ED5B-43BF-0459-64CDFA14693A}" dt="2023-06-15T09:53:26.509" v="293"/>
          <pc:sldLayoutMkLst>
            <pc:docMk/>
            <pc:sldMasterMk cId="2012778446" sldId="2147483648"/>
            <pc:sldLayoutMk cId="1874041291" sldId="2147483651"/>
          </pc:sldLayoutMkLst>
        </pc:sldLayoutChg>
        <pc:sldLayoutChg chg="modTransition">
          <pc:chgData name="Pooja Shankar" userId="S::pooja_2123@iihmrdelhi.edu.in::6976a761-2820-49e6-8430-e7e491d3c062" providerId="AD" clId="Web-{48CFD233-ED5B-43BF-0459-64CDFA14693A}" dt="2023-06-15T09:53:26.509" v="293"/>
          <pc:sldLayoutMkLst>
            <pc:docMk/>
            <pc:sldMasterMk cId="2012778446" sldId="2147483648"/>
            <pc:sldLayoutMk cId="3427376351" sldId="2147483652"/>
          </pc:sldLayoutMkLst>
        </pc:sldLayoutChg>
        <pc:sldLayoutChg chg="modTransition">
          <pc:chgData name="Pooja Shankar" userId="S::pooja_2123@iihmrdelhi.edu.in::6976a761-2820-49e6-8430-e7e491d3c062" providerId="AD" clId="Web-{48CFD233-ED5B-43BF-0459-64CDFA14693A}" dt="2023-06-15T09:53:26.509" v="293"/>
          <pc:sldLayoutMkLst>
            <pc:docMk/>
            <pc:sldMasterMk cId="2012778446" sldId="2147483648"/>
            <pc:sldLayoutMk cId="3667084476" sldId="2147483653"/>
          </pc:sldLayoutMkLst>
        </pc:sldLayoutChg>
        <pc:sldLayoutChg chg="modTransition">
          <pc:chgData name="Pooja Shankar" userId="S::pooja_2123@iihmrdelhi.edu.in::6976a761-2820-49e6-8430-e7e491d3c062" providerId="AD" clId="Web-{48CFD233-ED5B-43BF-0459-64CDFA14693A}" dt="2023-06-15T09:53:26.509" v="293"/>
          <pc:sldLayoutMkLst>
            <pc:docMk/>
            <pc:sldMasterMk cId="2012778446" sldId="2147483648"/>
            <pc:sldLayoutMk cId="3188868557" sldId="2147483654"/>
          </pc:sldLayoutMkLst>
        </pc:sldLayoutChg>
        <pc:sldLayoutChg chg="modTransition">
          <pc:chgData name="Pooja Shankar" userId="S::pooja_2123@iihmrdelhi.edu.in::6976a761-2820-49e6-8430-e7e491d3c062" providerId="AD" clId="Web-{48CFD233-ED5B-43BF-0459-64CDFA14693A}" dt="2023-06-15T09:53:26.509" v="293"/>
          <pc:sldLayoutMkLst>
            <pc:docMk/>
            <pc:sldMasterMk cId="2012778446" sldId="2147483648"/>
            <pc:sldLayoutMk cId="1791583547" sldId="2147483655"/>
          </pc:sldLayoutMkLst>
        </pc:sldLayoutChg>
        <pc:sldLayoutChg chg="modTransition">
          <pc:chgData name="Pooja Shankar" userId="S::pooja_2123@iihmrdelhi.edu.in::6976a761-2820-49e6-8430-e7e491d3c062" providerId="AD" clId="Web-{48CFD233-ED5B-43BF-0459-64CDFA14693A}" dt="2023-06-15T09:53:26.509" v="293"/>
          <pc:sldLayoutMkLst>
            <pc:docMk/>
            <pc:sldMasterMk cId="2012778446" sldId="2147483648"/>
            <pc:sldLayoutMk cId="3064980330" sldId="2147483656"/>
          </pc:sldLayoutMkLst>
        </pc:sldLayoutChg>
        <pc:sldLayoutChg chg="modTransition">
          <pc:chgData name="Pooja Shankar" userId="S::pooja_2123@iihmrdelhi.edu.in::6976a761-2820-49e6-8430-e7e491d3c062" providerId="AD" clId="Web-{48CFD233-ED5B-43BF-0459-64CDFA14693A}" dt="2023-06-15T09:53:26.509" v="293"/>
          <pc:sldLayoutMkLst>
            <pc:docMk/>
            <pc:sldMasterMk cId="2012778446" sldId="2147483648"/>
            <pc:sldLayoutMk cId="1901938534" sldId="2147483657"/>
          </pc:sldLayoutMkLst>
        </pc:sldLayoutChg>
        <pc:sldLayoutChg chg="modTransition">
          <pc:chgData name="Pooja Shankar" userId="S::pooja_2123@iihmrdelhi.edu.in::6976a761-2820-49e6-8430-e7e491d3c062" providerId="AD" clId="Web-{48CFD233-ED5B-43BF-0459-64CDFA14693A}" dt="2023-06-15T09:53:26.509" v="293"/>
          <pc:sldLayoutMkLst>
            <pc:docMk/>
            <pc:sldMasterMk cId="2012778446" sldId="2147483648"/>
            <pc:sldLayoutMk cId="1380811126" sldId="2147483658"/>
          </pc:sldLayoutMkLst>
        </pc:sldLayoutChg>
        <pc:sldLayoutChg chg="modTransition">
          <pc:chgData name="Pooja Shankar" userId="S::pooja_2123@iihmrdelhi.edu.in::6976a761-2820-49e6-8430-e7e491d3c062" providerId="AD" clId="Web-{48CFD233-ED5B-43BF-0459-64CDFA14693A}" dt="2023-06-15T09:53:26.509" v="293"/>
          <pc:sldLayoutMkLst>
            <pc:docMk/>
            <pc:sldMasterMk cId="2012778446" sldId="2147483648"/>
            <pc:sldLayoutMk cId="2896519429" sldId="2147483659"/>
          </pc:sldLayoutMkLst>
        </pc:sldLayoutChg>
      </pc:sldMasterChg>
      <pc:sldMasterChg chg="modTransition modSldLayout">
        <pc:chgData name="Pooja Shankar" userId="S::pooja_2123@iihmrdelhi.edu.in::6976a761-2820-49e6-8430-e7e491d3c062" providerId="AD" clId="Web-{48CFD233-ED5B-43BF-0459-64CDFA14693A}" dt="2023-06-15T09:53:26.509" v="293"/>
        <pc:sldMasterMkLst>
          <pc:docMk/>
          <pc:sldMasterMk cId="2460954070" sldId="2147483660"/>
        </pc:sldMasterMkLst>
        <pc:sldLayoutChg chg="modTransition">
          <pc:chgData name="Pooja Shankar" userId="S::pooja_2123@iihmrdelhi.edu.in::6976a761-2820-49e6-8430-e7e491d3c062" providerId="AD" clId="Web-{48CFD233-ED5B-43BF-0459-64CDFA14693A}" dt="2023-06-15T09:53:26.509" v="293"/>
          <pc:sldLayoutMkLst>
            <pc:docMk/>
            <pc:sldMasterMk cId="2460954070" sldId="2147483660"/>
            <pc:sldLayoutMk cId="2385387890" sldId="2147483661"/>
          </pc:sldLayoutMkLst>
        </pc:sldLayoutChg>
        <pc:sldLayoutChg chg="modTransition">
          <pc:chgData name="Pooja Shankar" userId="S::pooja_2123@iihmrdelhi.edu.in::6976a761-2820-49e6-8430-e7e491d3c062" providerId="AD" clId="Web-{48CFD233-ED5B-43BF-0459-64CDFA14693A}" dt="2023-06-15T09:53:26.509" v="293"/>
          <pc:sldLayoutMkLst>
            <pc:docMk/>
            <pc:sldMasterMk cId="2460954070" sldId="2147483660"/>
            <pc:sldLayoutMk cId="949138452" sldId="2147483662"/>
          </pc:sldLayoutMkLst>
        </pc:sldLayoutChg>
        <pc:sldLayoutChg chg="modTransition">
          <pc:chgData name="Pooja Shankar" userId="S::pooja_2123@iihmrdelhi.edu.in::6976a761-2820-49e6-8430-e7e491d3c062" providerId="AD" clId="Web-{48CFD233-ED5B-43BF-0459-64CDFA14693A}" dt="2023-06-15T09:53:26.509" v="293"/>
          <pc:sldLayoutMkLst>
            <pc:docMk/>
            <pc:sldMasterMk cId="2460954070" sldId="2147483660"/>
            <pc:sldLayoutMk cId="2591524520" sldId="2147483663"/>
          </pc:sldLayoutMkLst>
        </pc:sldLayoutChg>
        <pc:sldLayoutChg chg="modTransition">
          <pc:chgData name="Pooja Shankar" userId="S::pooja_2123@iihmrdelhi.edu.in::6976a761-2820-49e6-8430-e7e491d3c062" providerId="AD" clId="Web-{48CFD233-ED5B-43BF-0459-64CDFA14693A}" dt="2023-06-15T09:53:26.509" v="293"/>
          <pc:sldLayoutMkLst>
            <pc:docMk/>
            <pc:sldMasterMk cId="2460954070" sldId="2147483660"/>
            <pc:sldLayoutMk cId="1203092039" sldId="2147483664"/>
          </pc:sldLayoutMkLst>
        </pc:sldLayoutChg>
        <pc:sldLayoutChg chg="modTransition">
          <pc:chgData name="Pooja Shankar" userId="S::pooja_2123@iihmrdelhi.edu.in::6976a761-2820-49e6-8430-e7e491d3c062" providerId="AD" clId="Web-{48CFD233-ED5B-43BF-0459-64CDFA14693A}" dt="2023-06-15T09:53:26.509" v="293"/>
          <pc:sldLayoutMkLst>
            <pc:docMk/>
            <pc:sldMasterMk cId="2460954070" sldId="2147483660"/>
            <pc:sldLayoutMk cId="3733172339" sldId="2147483665"/>
          </pc:sldLayoutMkLst>
        </pc:sldLayoutChg>
        <pc:sldLayoutChg chg="modTransition">
          <pc:chgData name="Pooja Shankar" userId="S::pooja_2123@iihmrdelhi.edu.in::6976a761-2820-49e6-8430-e7e491d3c062" providerId="AD" clId="Web-{48CFD233-ED5B-43BF-0459-64CDFA14693A}" dt="2023-06-15T09:53:26.509" v="293"/>
          <pc:sldLayoutMkLst>
            <pc:docMk/>
            <pc:sldMasterMk cId="2460954070" sldId="2147483660"/>
            <pc:sldLayoutMk cId="3210312558" sldId="2147483666"/>
          </pc:sldLayoutMkLst>
        </pc:sldLayoutChg>
        <pc:sldLayoutChg chg="modTransition">
          <pc:chgData name="Pooja Shankar" userId="S::pooja_2123@iihmrdelhi.edu.in::6976a761-2820-49e6-8430-e7e491d3c062" providerId="AD" clId="Web-{48CFD233-ED5B-43BF-0459-64CDFA14693A}" dt="2023-06-15T09:53:26.509" v="293"/>
          <pc:sldLayoutMkLst>
            <pc:docMk/>
            <pc:sldMasterMk cId="2460954070" sldId="2147483660"/>
            <pc:sldLayoutMk cId="3146388984" sldId="2147483667"/>
          </pc:sldLayoutMkLst>
        </pc:sldLayoutChg>
        <pc:sldLayoutChg chg="modTransition">
          <pc:chgData name="Pooja Shankar" userId="S::pooja_2123@iihmrdelhi.edu.in::6976a761-2820-49e6-8430-e7e491d3c062" providerId="AD" clId="Web-{48CFD233-ED5B-43BF-0459-64CDFA14693A}" dt="2023-06-15T09:53:26.509" v="293"/>
          <pc:sldLayoutMkLst>
            <pc:docMk/>
            <pc:sldMasterMk cId="2460954070" sldId="2147483660"/>
            <pc:sldLayoutMk cId="3171841454" sldId="2147483668"/>
          </pc:sldLayoutMkLst>
        </pc:sldLayoutChg>
        <pc:sldLayoutChg chg="modTransition">
          <pc:chgData name="Pooja Shankar" userId="S::pooja_2123@iihmrdelhi.edu.in::6976a761-2820-49e6-8430-e7e491d3c062" providerId="AD" clId="Web-{48CFD233-ED5B-43BF-0459-64CDFA14693A}" dt="2023-06-15T09:53:26.509" v="293"/>
          <pc:sldLayoutMkLst>
            <pc:docMk/>
            <pc:sldMasterMk cId="2460954070" sldId="2147483660"/>
            <pc:sldLayoutMk cId="1718958274" sldId="2147483669"/>
          </pc:sldLayoutMkLst>
        </pc:sldLayoutChg>
        <pc:sldLayoutChg chg="modTransition">
          <pc:chgData name="Pooja Shankar" userId="S::pooja_2123@iihmrdelhi.edu.in::6976a761-2820-49e6-8430-e7e491d3c062" providerId="AD" clId="Web-{48CFD233-ED5B-43BF-0459-64CDFA14693A}" dt="2023-06-15T09:53:26.509" v="293"/>
          <pc:sldLayoutMkLst>
            <pc:docMk/>
            <pc:sldMasterMk cId="2460954070" sldId="2147483660"/>
            <pc:sldLayoutMk cId="2202905451" sldId="2147483670"/>
          </pc:sldLayoutMkLst>
        </pc:sldLayoutChg>
        <pc:sldLayoutChg chg="modTransition">
          <pc:chgData name="Pooja Shankar" userId="S::pooja_2123@iihmrdelhi.edu.in::6976a761-2820-49e6-8430-e7e491d3c062" providerId="AD" clId="Web-{48CFD233-ED5B-43BF-0459-64CDFA14693A}" dt="2023-06-15T09:53:26.509" v="293"/>
          <pc:sldLayoutMkLst>
            <pc:docMk/>
            <pc:sldMasterMk cId="2460954070" sldId="2147483660"/>
            <pc:sldLayoutMk cId="3479445657" sldId="2147483671"/>
          </pc:sldLayoutMkLst>
        </pc:sldLayoutChg>
      </pc:sldMasterChg>
    </pc:docChg>
  </pc:docChgLst>
  <pc:docChgLst>
    <pc:chgData name="Pooja Shankar" userId="S::pooja_2123@iihmrdelhi.edu.in::6976a761-2820-49e6-8430-e7e491d3c062" providerId="AD" clId="Web-{6FBF397F-C00D-4364-A40B-E37B0F4DB78F}"/>
    <pc:docChg chg="addSld modSld">
      <pc:chgData name="Pooja Shankar" userId="S::pooja_2123@iihmrdelhi.edu.in::6976a761-2820-49e6-8430-e7e491d3c062" providerId="AD" clId="Web-{6FBF397F-C00D-4364-A40B-E37B0F4DB78F}" dt="2023-06-11T09:36:09.591" v="124" actId="20577"/>
      <pc:docMkLst>
        <pc:docMk/>
      </pc:docMkLst>
      <pc:sldChg chg="modSp">
        <pc:chgData name="Pooja Shankar" userId="S::pooja_2123@iihmrdelhi.edu.in::6976a761-2820-49e6-8430-e7e491d3c062" providerId="AD" clId="Web-{6FBF397F-C00D-4364-A40B-E37B0F4DB78F}" dt="2023-06-11T09:34:03.399" v="20" actId="20577"/>
        <pc:sldMkLst>
          <pc:docMk/>
          <pc:sldMk cId="109857222" sldId="256"/>
        </pc:sldMkLst>
        <pc:spChg chg="mod">
          <ac:chgData name="Pooja Shankar" userId="S::pooja_2123@iihmrdelhi.edu.in::6976a761-2820-49e6-8430-e7e491d3c062" providerId="AD" clId="Web-{6FBF397F-C00D-4364-A40B-E37B0F4DB78F}" dt="2023-06-11T09:33:48.429" v="6" actId="20577"/>
          <ac:spMkLst>
            <pc:docMk/>
            <pc:sldMk cId="109857222" sldId="256"/>
            <ac:spMk id="2" creationId="{00000000-0000-0000-0000-000000000000}"/>
          </ac:spMkLst>
        </pc:spChg>
        <pc:spChg chg="mod">
          <ac:chgData name="Pooja Shankar" userId="S::pooja_2123@iihmrdelhi.edu.in::6976a761-2820-49e6-8430-e7e491d3c062" providerId="AD" clId="Web-{6FBF397F-C00D-4364-A40B-E37B0F4DB78F}" dt="2023-06-11T09:34:03.399" v="20" actId="20577"/>
          <ac:spMkLst>
            <pc:docMk/>
            <pc:sldMk cId="109857222" sldId="256"/>
            <ac:spMk id="3" creationId="{00000000-0000-0000-0000-000000000000}"/>
          </ac:spMkLst>
        </pc:spChg>
      </pc:sldChg>
      <pc:sldChg chg="modSp new">
        <pc:chgData name="Pooja Shankar" userId="S::pooja_2123@iihmrdelhi.edu.in::6976a761-2820-49e6-8430-e7e491d3c062" providerId="AD" clId="Web-{6FBF397F-C00D-4364-A40B-E37B0F4DB78F}" dt="2023-06-11T09:34:17.774" v="29" actId="20577"/>
        <pc:sldMkLst>
          <pc:docMk/>
          <pc:sldMk cId="3305586685" sldId="257"/>
        </pc:sldMkLst>
        <pc:spChg chg="mod">
          <ac:chgData name="Pooja Shankar" userId="S::pooja_2123@iihmrdelhi.edu.in::6976a761-2820-49e6-8430-e7e491d3c062" providerId="AD" clId="Web-{6FBF397F-C00D-4364-A40B-E37B0F4DB78F}" dt="2023-06-11T09:34:17.774" v="29" actId="20577"/>
          <ac:spMkLst>
            <pc:docMk/>
            <pc:sldMk cId="3305586685" sldId="257"/>
            <ac:spMk id="2" creationId="{0DB365A3-4058-1595-F770-DA61B1E45531}"/>
          </ac:spMkLst>
        </pc:spChg>
      </pc:sldChg>
      <pc:sldChg chg="modSp new">
        <pc:chgData name="Pooja Shankar" userId="S::pooja_2123@iihmrdelhi.edu.in::6976a761-2820-49e6-8430-e7e491d3c062" providerId="AD" clId="Web-{6FBF397F-C00D-4364-A40B-E37B0F4DB78F}" dt="2023-06-11T09:34:27.024" v="35" actId="20577"/>
        <pc:sldMkLst>
          <pc:docMk/>
          <pc:sldMk cId="3315880714" sldId="258"/>
        </pc:sldMkLst>
        <pc:spChg chg="mod">
          <ac:chgData name="Pooja Shankar" userId="S::pooja_2123@iihmrdelhi.edu.in::6976a761-2820-49e6-8430-e7e491d3c062" providerId="AD" clId="Web-{6FBF397F-C00D-4364-A40B-E37B0F4DB78F}" dt="2023-06-11T09:34:27.024" v="35" actId="20577"/>
          <ac:spMkLst>
            <pc:docMk/>
            <pc:sldMk cId="3315880714" sldId="258"/>
            <ac:spMk id="2" creationId="{60AFF091-7A57-7C17-213C-EED8173DD6EF}"/>
          </ac:spMkLst>
        </pc:spChg>
      </pc:sldChg>
      <pc:sldChg chg="modSp new">
        <pc:chgData name="Pooja Shankar" userId="S::pooja_2123@iihmrdelhi.edu.in::6976a761-2820-49e6-8430-e7e491d3c062" providerId="AD" clId="Web-{6FBF397F-C00D-4364-A40B-E37B0F4DB78F}" dt="2023-06-11T09:34:41.462" v="53" actId="20577"/>
        <pc:sldMkLst>
          <pc:docMk/>
          <pc:sldMk cId="1682464395" sldId="259"/>
        </pc:sldMkLst>
        <pc:spChg chg="mod">
          <ac:chgData name="Pooja Shankar" userId="S::pooja_2123@iihmrdelhi.edu.in::6976a761-2820-49e6-8430-e7e491d3c062" providerId="AD" clId="Web-{6FBF397F-C00D-4364-A40B-E37B0F4DB78F}" dt="2023-06-11T09:34:41.462" v="53" actId="20577"/>
          <ac:spMkLst>
            <pc:docMk/>
            <pc:sldMk cId="1682464395" sldId="259"/>
            <ac:spMk id="2" creationId="{5D8F5AFE-CF62-3036-A57C-2A1C276387E5}"/>
          </ac:spMkLst>
        </pc:spChg>
      </pc:sldChg>
      <pc:sldChg chg="modSp new">
        <pc:chgData name="Pooja Shankar" userId="S::pooja_2123@iihmrdelhi.edu.in::6976a761-2820-49e6-8430-e7e491d3c062" providerId="AD" clId="Web-{6FBF397F-C00D-4364-A40B-E37B0F4DB78F}" dt="2023-06-11T09:34:56.666" v="66" actId="20577"/>
        <pc:sldMkLst>
          <pc:docMk/>
          <pc:sldMk cId="3150450051" sldId="260"/>
        </pc:sldMkLst>
        <pc:spChg chg="mod">
          <ac:chgData name="Pooja Shankar" userId="S::pooja_2123@iihmrdelhi.edu.in::6976a761-2820-49e6-8430-e7e491d3c062" providerId="AD" clId="Web-{6FBF397F-C00D-4364-A40B-E37B0F4DB78F}" dt="2023-06-11T09:34:56.666" v="66" actId="20577"/>
          <ac:spMkLst>
            <pc:docMk/>
            <pc:sldMk cId="3150450051" sldId="260"/>
            <ac:spMk id="2" creationId="{8AE8D57B-E23B-01B4-EF72-197519FD71B7}"/>
          </ac:spMkLst>
        </pc:spChg>
      </pc:sldChg>
      <pc:sldChg chg="modSp new">
        <pc:chgData name="Pooja Shankar" userId="S::pooja_2123@iihmrdelhi.edu.in::6976a761-2820-49e6-8430-e7e491d3c062" providerId="AD" clId="Web-{6FBF397F-C00D-4364-A40B-E37B0F4DB78F}" dt="2023-06-11T09:35:07.870" v="74" actId="20577"/>
        <pc:sldMkLst>
          <pc:docMk/>
          <pc:sldMk cId="1876437181" sldId="261"/>
        </pc:sldMkLst>
        <pc:spChg chg="mod">
          <ac:chgData name="Pooja Shankar" userId="S::pooja_2123@iihmrdelhi.edu.in::6976a761-2820-49e6-8430-e7e491d3c062" providerId="AD" clId="Web-{6FBF397F-C00D-4364-A40B-E37B0F4DB78F}" dt="2023-06-11T09:35:07.870" v="74" actId="20577"/>
          <ac:spMkLst>
            <pc:docMk/>
            <pc:sldMk cId="1876437181" sldId="261"/>
            <ac:spMk id="2" creationId="{81E97019-B888-FEB3-B55B-0B9013B1EF1F}"/>
          </ac:spMkLst>
        </pc:spChg>
      </pc:sldChg>
      <pc:sldChg chg="modSp new">
        <pc:chgData name="Pooja Shankar" userId="S::pooja_2123@iihmrdelhi.edu.in::6976a761-2820-49e6-8430-e7e491d3c062" providerId="AD" clId="Web-{6FBF397F-C00D-4364-A40B-E37B0F4DB78F}" dt="2023-06-11T09:35:20.589" v="80" actId="20577"/>
        <pc:sldMkLst>
          <pc:docMk/>
          <pc:sldMk cId="69370381" sldId="262"/>
        </pc:sldMkLst>
        <pc:spChg chg="mod">
          <ac:chgData name="Pooja Shankar" userId="S::pooja_2123@iihmrdelhi.edu.in::6976a761-2820-49e6-8430-e7e491d3c062" providerId="AD" clId="Web-{6FBF397F-C00D-4364-A40B-E37B0F4DB78F}" dt="2023-06-11T09:35:20.589" v="80" actId="20577"/>
          <ac:spMkLst>
            <pc:docMk/>
            <pc:sldMk cId="69370381" sldId="262"/>
            <ac:spMk id="2" creationId="{2D9A5680-3B5B-0668-B870-431C9948D227}"/>
          </ac:spMkLst>
        </pc:spChg>
      </pc:sldChg>
      <pc:sldChg chg="modSp new">
        <pc:chgData name="Pooja Shankar" userId="S::pooja_2123@iihmrdelhi.edu.in::6976a761-2820-49e6-8430-e7e491d3c062" providerId="AD" clId="Web-{6FBF397F-C00D-4364-A40B-E37B0F4DB78F}" dt="2023-06-11T09:35:30.542" v="83" actId="20577"/>
        <pc:sldMkLst>
          <pc:docMk/>
          <pc:sldMk cId="1054598530" sldId="263"/>
        </pc:sldMkLst>
        <pc:spChg chg="mod">
          <ac:chgData name="Pooja Shankar" userId="S::pooja_2123@iihmrdelhi.edu.in::6976a761-2820-49e6-8430-e7e491d3c062" providerId="AD" clId="Web-{6FBF397F-C00D-4364-A40B-E37B0F4DB78F}" dt="2023-06-11T09:35:30.542" v="83" actId="20577"/>
          <ac:spMkLst>
            <pc:docMk/>
            <pc:sldMk cId="1054598530" sldId="263"/>
            <ac:spMk id="2" creationId="{945720F8-EDBB-A889-896A-9E6FD9B1A070}"/>
          </ac:spMkLst>
        </pc:spChg>
      </pc:sldChg>
      <pc:sldChg chg="modSp new">
        <pc:chgData name="Pooja Shankar" userId="S::pooja_2123@iihmrdelhi.edu.in::6976a761-2820-49e6-8430-e7e491d3c062" providerId="AD" clId="Web-{6FBF397F-C00D-4364-A40B-E37B0F4DB78F}" dt="2023-06-11T09:35:43.934" v="99" actId="20577"/>
        <pc:sldMkLst>
          <pc:docMk/>
          <pc:sldMk cId="3040260340" sldId="264"/>
        </pc:sldMkLst>
        <pc:spChg chg="mod">
          <ac:chgData name="Pooja Shankar" userId="S::pooja_2123@iihmrdelhi.edu.in::6976a761-2820-49e6-8430-e7e491d3c062" providerId="AD" clId="Web-{6FBF397F-C00D-4364-A40B-E37B0F4DB78F}" dt="2023-06-11T09:35:43.934" v="99" actId="20577"/>
          <ac:spMkLst>
            <pc:docMk/>
            <pc:sldMk cId="3040260340" sldId="264"/>
            <ac:spMk id="2" creationId="{A342493B-6E30-90D6-24BB-ED15B0167A2C}"/>
          </ac:spMkLst>
        </pc:spChg>
      </pc:sldChg>
      <pc:sldChg chg="modSp new">
        <pc:chgData name="Pooja Shankar" userId="S::pooja_2123@iihmrdelhi.edu.in::6976a761-2820-49e6-8430-e7e491d3c062" providerId="AD" clId="Web-{6FBF397F-C00D-4364-A40B-E37B0F4DB78F}" dt="2023-06-11T09:35:56.793" v="110" actId="20577"/>
        <pc:sldMkLst>
          <pc:docMk/>
          <pc:sldMk cId="3875697264" sldId="265"/>
        </pc:sldMkLst>
        <pc:spChg chg="mod">
          <ac:chgData name="Pooja Shankar" userId="S::pooja_2123@iihmrdelhi.edu.in::6976a761-2820-49e6-8430-e7e491d3c062" providerId="AD" clId="Web-{6FBF397F-C00D-4364-A40B-E37B0F4DB78F}" dt="2023-06-11T09:35:52.278" v="104" actId="20577"/>
          <ac:spMkLst>
            <pc:docMk/>
            <pc:sldMk cId="3875697264" sldId="265"/>
            <ac:spMk id="2" creationId="{B9A40201-3BD9-95E5-571B-4BF25840B89B}"/>
          </ac:spMkLst>
        </pc:spChg>
        <pc:spChg chg="mod">
          <ac:chgData name="Pooja Shankar" userId="S::pooja_2123@iihmrdelhi.edu.in::6976a761-2820-49e6-8430-e7e491d3c062" providerId="AD" clId="Web-{6FBF397F-C00D-4364-A40B-E37B0F4DB78F}" dt="2023-06-11T09:35:56.793" v="110" actId="20577"/>
          <ac:spMkLst>
            <pc:docMk/>
            <pc:sldMk cId="3875697264" sldId="265"/>
            <ac:spMk id="3" creationId="{C27BA590-1B31-20A8-8461-1451D8A2D136}"/>
          </ac:spMkLst>
        </pc:spChg>
      </pc:sldChg>
      <pc:sldChg chg="modSp new">
        <pc:chgData name="Pooja Shankar" userId="S::pooja_2123@iihmrdelhi.edu.in::6976a761-2820-49e6-8430-e7e491d3c062" providerId="AD" clId="Web-{6FBF397F-C00D-4364-A40B-E37B0F4DB78F}" dt="2023-06-11T09:36:09.591" v="124" actId="20577"/>
        <pc:sldMkLst>
          <pc:docMk/>
          <pc:sldMk cId="1855571443" sldId="266"/>
        </pc:sldMkLst>
        <pc:spChg chg="mod">
          <ac:chgData name="Pooja Shankar" userId="S::pooja_2123@iihmrdelhi.edu.in::6976a761-2820-49e6-8430-e7e491d3c062" providerId="AD" clId="Web-{6FBF397F-C00D-4364-A40B-E37B0F4DB78F}" dt="2023-06-11T09:36:09.591" v="124" actId="20577"/>
          <ac:spMkLst>
            <pc:docMk/>
            <pc:sldMk cId="1855571443" sldId="266"/>
            <ac:spMk id="2" creationId="{7490CFD8-9263-88FB-2693-2936FCD92F70}"/>
          </ac:spMkLst>
        </pc:spChg>
      </pc:sldChg>
    </pc:docChg>
  </pc:docChgLst>
  <pc:docChgLst>
    <pc:chgData name="Pooja Shankar" userId="S::pooja_2123@iihmrdelhi.edu.in::6976a761-2820-49e6-8430-e7e491d3c062" providerId="AD" clId="Web-{912FF57F-826B-11A4-22EA-E9740BC3DB9B}"/>
    <pc:docChg chg="modSld">
      <pc:chgData name="Pooja Shankar" userId="S::pooja_2123@iihmrdelhi.edu.in::6976a761-2820-49e6-8430-e7e491d3c062" providerId="AD" clId="Web-{912FF57F-826B-11A4-22EA-E9740BC3DB9B}" dt="2023-06-15T14:55:31.295" v="137" actId="20577"/>
      <pc:docMkLst>
        <pc:docMk/>
      </pc:docMkLst>
      <pc:sldChg chg="addSp delSp modSp mod modClrScheme chgLayout">
        <pc:chgData name="Pooja Shankar" userId="S::pooja_2123@iihmrdelhi.edu.in::6976a761-2820-49e6-8430-e7e491d3c062" providerId="AD" clId="Web-{912FF57F-826B-11A4-22EA-E9740BC3DB9B}" dt="2023-06-15T14:37:02.989" v="17" actId="1076"/>
        <pc:sldMkLst>
          <pc:docMk/>
          <pc:sldMk cId="3305586685" sldId="257"/>
        </pc:sldMkLst>
        <pc:spChg chg="mod ord">
          <ac:chgData name="Pooja Shankar" userId="S::pooja_2123@iihmrdelhi.edu.in::6976a761-2820-49e6-8430-e7e491d3c062" providerId="AD" clId="Web-{912FF57F-826B-11A4-22EA-E9740BC3DB9B}" dt="2023-06-15T14:36:47.395" v="13"/>
          <ac:spMkLst>
            <pc:docMk/>
            <pc:sldMk cId="3305586685" sldId="257"/>
            <ac:spMk id="2" creationId="{0DB365A3-4058-1595-F770-DA61B1E45531}"/>
          </ac:spMkLst>
        </pc:spChg>
        <pc:spChg chg="del mod">
          <ac:chgData name="Pooja Shankar" userId="S::pooja_2123@iihmrdelhi.edu.in::6976a761-2820-49e6-8430-e7e491d3c062" providerId="AD" clId="Web-{912FF57F-826B-11A4-22EA-E9740BC3DB9B}" dt="2023-06-15T14:36:05.112" v="5"/>
          <ac:spMkLst>
            <pc:docMk/>
            <pc:sldMk cId="3305586685" sldId="257"/>
            <ac:spMk id="3" creationId="{1C77A8EA-EE48-C552-66EA-14F05AC33DBA}"/>
          </ac:spMkLst>
        </pc:spChg>
        <pc:picChg chg="add mod ord">
          <ac:chgData name="Pooja Shankar" userId="S::pooja_2123@iihmrdelhi.edu.in::6976a761-2820-49e6-8430-e7e491d3c062" providerId="AD" clId="Web-{912FF57F-826B-11A4-22EA-E9740BC3DB9B}" dt="2023-06-15T14:37:02.989" v="17" actId="1076"/>
          <ac:picMkLst>
            <pc:docMk/>
            <pc:sldMk cId="3305586685" sldId="257"/>
            <ac:picMk id="4" creationId="{C7DC9D1F-3934-1852-A931-C446DFE6EBB0}"/>
          </ac:picMkLst>
        </pc:picChg>
      </pc:sldChg>
      <pc:sldChg chg="modSp">
        <pc:chgData name="Pooja Shankar" userId="S::pooja_2123@iihmrdelhi.edu.in::6976a761-2820-49e6-8430-e7e491d3c062" providerId="AD" clId="Web-{912FF57F-826B-11A4-22EA-E9740BC3DB9B}" dt="2023-06-15T14:31:13.086" v="3" actId="20577"/>
        <pc:sldMkLst>
          <pc:docMk/>
          <pc:sldMk cId="64901133" sldId="267"/>
        </pc:sldMkLst>
        <pc:spChg chg="mod">
          <ac:chgData name="Pooja Shankar" userId="S::pooja_2123@iihmrdelhi.edu.in::6976a761-2820-49e6-8430-e7e491d3c062" providerId="AD" clId="Web-{912FF57F-826B-11A4-22EA-E9740BC3DB9B}" dt="2023-06-15T14:31:13.086" v="3" actId="20577"/>
          <ac:spMkLst>
            <pc:docMk/>
            <pc:sldMk cId="64901133" sldId="267"/>
            <ac:spMk id="2" creationId="{B109A01E-D777-3AFE-C27B-3CADAE93D85C}"/>
          </ac:spMkLst>
        </pc:spChg>
      </pc:sldChg>
      <pc:sldChg chg="modSp">
        <pc:chgData name="Pooja Shankar" userId="S::pooja_2123@iihmrdelhi.edu.in::6976a761-2820-49e6-8430-e7e491d3c062" providerId="AD" clId="Web-{912FF57F-826B-11A4-22EA-E9740BC3DB9B}" dt="2023-06-15T14:41:36.874" v="72" actId="20577"/>
        <pc:sldMkLst>
          <pc:docMk/>
          <pc:sldMk cId="1616363650" sldId="268"/>
        </pc:sldMkLst>
        <pc:spChg chg="mod">
          <ac:chgData name="Pooja Shankar" userId="S::pooja_2123@iihmrdelhi.edu.in::6976a761-2820-49e6-8430-e7e491d3c062" providerId="AD" clId="Web-{912FF57F-826B-11A4-22EA-E9740BC3DB9B}" dt="2023-06-15T14:41:36.874" v="72" actId="20577"/>
          <ac:spMkLst>
            <pc:docMk/>
            <pc:sldMk cId="1616363650" sldId="268"/>
            <ac:spMk id="3" creationId="{FDE485FE-9091-5D45-777D-92BD3780C00E}"/>
          </ac:spMkLst>
        </pc:spChg>
      </pc:sldChg>
      <pc:sldChg chg="modSp">
        <pc:chgData name="Pooja Shankar" userId="S::pooja_2123@iihmrdelhi.edu.in::6976a761-2820-49e6-8430-e7e491d3c062" providerId="AD" clId="Web-{912FF57F-826B-11A4-22EA-E9740BC3DB9B}" dt="2023-06-15T14:42:39.345" v="86" actId="20577"/>
        <pc:sldMkLst>
          <pc:docMk/>
          <pc:sldMk cId="1718328843" sldId="269"/>
        </pc:sldMkLst>
        <pc:spChg chg="mod">
          <ac:chgData name="Pooja Shankar" userId="S::pooja_2123@iihmrdelhi.edu.in::6976a761-2820-49e6-8430-e7e491d3c062" providerId="AD" clId="Web-{912FF57F-826B-11A4-22EA-E9740BC3DB9B}" dt="2023-06-15T14:42:39.345" v="86" actId="20577"/>
          <ac:spMkLst>
            <pc:docMk/>
            <pc:sldMk cId="1718328843" sldId="269"/>
            <ac:spMk id="20" creationId="{FD253CAC-538E-1E6E-F7B6-2B425010B833}"/>
          </ac:spMkLst>
        </pc:spChg>
      </pc:sldChg>
      <pc:sldChg chg="modSp">
        <pc:chgData name="Pooja Shankar" userId="S::pooja_2123@iihmrdelhi.edu.in::6976a761-2820-49e6-8430-e7e491d3c062" providerId="AD" clId="Web-{912FF57F-826B-11A4-22EA-E9740BC3DB9B}" dt="2023-06-15T14:44:53.303" v="100" actId="20577"/>
        <pc:sldMkLst>
          <pc:docMk/>
          <pc:sldMk cId="255027318" sldId="270"/>
        </pc:sldMkLst>
        <pc:spChg chg="mod">
          <ac:chgData name="Pooja Shankar" userId="S::pooja_2123@iihmrdelhi.edu.in::6976a761-2820-49e6-8430-e7e491d3c062" providerId="AD" clId="Web-{912FF57F-826B-11A4-22EA-E9740BC3DB9B}" dt="2023-06-15T14:44:53.303" v="100" actId="20577"/>
          <ac:spMkLst>
            <pc:docMk/>
            <pc:sldMk cId="255027318" sldId="270"/>
            <ac:spMk id="3" creationId="{02002FE5-4A81-C9F2-D529-73E071380548}"/>
          </ac:spMkLst>
        </pc:spChg>
      </pc:sldChg>
      <pc:sldChg chg="modSp">
        <pc:chgData name="Pooja Shankar" userId="S::pooja_2123@iihmrdelhi.edu.in::6976a761-2820-49e6-8430-e7e491d3c062" providerId="AD" clId="Web-{912FF57F-826B-11A4-22EA-E9740BC3DB9B}" dt="2023-06-15T14:46:59.230" v="112" actId="20577"/>
        <pc:sldMkLst>
          <pc:docMk/>
          <pc:sldMk cId="2482453219" sldId="271"/>
        </pc:sldMkLst>
        <pc:spChg chg="mod">
          <ac:chgData name="Pooja Shankar" userId="S::pooja_2123@iihmrdelhi.edu.in::6976a761-2820-49e6-8430-e7e491d3c062" providerId="AD" clId="Web-{912FF57F-826B-11A4-22EA-E9740BC3DB9B}" dt="2023-06-15T14:46:59.230" v="112" actId="20577"/>
          <ac:spMkLst>
            <pc:docMk/>
            <pc:sldMk cId="2482453219" sldId="271"/>
            <ac:spMk id="3" creationId="{05428CB4-5107-8B94-3790-5020BAD780C1}"/>
          </ac:spMkLst>
        </pc:spChg>
      </pc:sldChg>
      <pc:sldChg chg="modSp">
        <pc:chgData name="Pooja Shankar" userId="S::pooja_2123@iihmrdelhi.edu.in::6976a761-2820-49e6-8430-e7e491d3c062" providerId="AD" clId="Web-{912FF57F-826B-11A4-22EA-E9740BC3DB9B}" dt="2023-06-15T14:46:17.963" v="103" actId="20577"/>
        <pc:sldMkLst>
          <pc:docMk/>
          <pc:sldMk cId="1447754277" sldId="272"/>
        </pc:sldMkLst>
        <pc:spChg chg="mod">
          <ac:chgData name="Pooja Shankar" userId="S::pooja_2123@iihmrdelhi.edu.in::6976a761-2820-49e6-8430-e7e491d3c062" providerId="AD" clId="Web-{912FF57F-826B-11A4-22EA-E9740BC3DB9B}" dt="2023-06-15T14:46:17.963" v="103" actId="20577"/>
          <ac:spMkLst>
            <pc:docMk/>
            <pc:sldMk cId="1447754277" sldId="272"/>
            <ac:spMk id="5" creationId="{7675F75E-3421-1076-A26E-89C88B114485}"/>
          </ac:spMkLst>
        </pc:spChg>
      </pc:sldChg>
      <pc:sldChg chg="modSp">
        <pc:chgData name="Pooja Shankar" userId="S::pooja_2123@iihmrdelhi.edu.in::6976a761-2820-49e6-8430-e7e491d3c062" providerId="AD" clId="Web-{912FF57F-826B-11A4-22EA-E9740BC3DB9B}" dt="2023-06-15T14:52:10.897" v="119" actId="20577"/>
        <pc:sldMkLst>
          <pc:docMk/>
          <pc:sldMk cId="1079777067" sldId="276"/>
        </pc:sldMkLst>
        <pc:spChg chg="mod">
          <ac:chgData name="Pooja Shankar" userId="S::pooja_2123@iihmrdelhi.edu.in::6976a761-2820-49e6-8430-e7e491d3c062" providerId="AD" clId="Web-{912FF57F-826B-11A4-22EA-E9740BC3DB9B}" dt="2023-06-15T14:52:10.897" v="119" actId="20577"/>
          <ac:spMkLst>
            <pc:docMk/>
            <pc:sldMk cId="1079777067" sldId="276"/>
            <ac:spMk id="3" creationId="{15EBC9D0-97C1-F280-5C92-1FAD8146E0A7}"/>
          </ac:spMkLst>
        </pc:spChg>
      </pc:sldChg>
      <pc:sldChg chg="modSp">
        <pc:chgData name="Pooja Shankar" userId="S::pooja_2123@iihmrdelhi.edu.in::6976a761-2820-49e6-8430-e7e491d3c062" providerId="AD" clId="Web-{912FF57F-826B-11A4-22EA-E9740BC3DB9B}" dt="2023-06-15T14:54:01.870" v="130" actId="20577"/>
        <pc:sldMkLst>
          <pc:docMk/>
          <pc:sldMk cId="924218886" sldId="277"/>
        </pc:sldMkLst>
        <pc:spChg chg="mod">
          <ac:chgData name="Pooja Shankar" userId="S::pooja_2123@iihmrdelhi.edu.in::6976a761-2820-49e6-8430-e7e491d3c062" providerId="AD" clId="Web-{912FF57F-826B-11A4-22EA-E9740BC3DB9B}" dt="2023-06-15T14:54:01.870" v="130" actId="20577"/>
          <ac:spMkLst>
            <pc:docMk/>
            <pc:sldMk cId="924218886" sldId="277"/>
            <ac:spMk id="3" creationId="{A9C64A42-54E2-8259-EA08-2B7DF8E7D38A}"/>
          </ac:spMkLst>
        </pc:spChg>
      </pc:sldChg>
      <pc:sldChg chg="modSp">
        <pc:chgData name="Pooja Shankar" userId="S::pooja_2123@iihmrdelhi.edu.in::6976a761-2820-49e6-8430-e7e491d3c062" providerId="AD" clId="Web-{912FF57F-826B-11A4-22EA-E9740BC3DB9B}" dt="2023-06-15T14:55:31.295" v="137" actId="20577"/>
        <pc:sldMkLst>
          <pc:docMk/>
          <pc:sldMk cId="1785728067" sldId="282"/>
        </pc:sldMkLst>
        <pc:spChg chg="mod">
          <ac:chgData name="Pooja Shankar" userId="S::pooja_2123@iihmrdelhi.edu.in::6976a761-2820-49e6-8430-e7e491d3c062" providerId="AD" clId="Web-{912FF57F-826B-11A4-22EA-E9740BC3DB9B}" dt="2023-06-15T14:55:31.295" v="137" actId="20577"/>
          <ac:spMkLst>
            <pc:docMk/>
            <pc:sldMk cId="1785728067" sldId="282"/>
            <ac:spMk id="3" creationId="{6A73A3EF-AB42-0E63-FC6F-7E453036E61E}"/>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TAT%20DAT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TAT%20DATA.xlsx" TargetMode="External"/><Relationship Id="rId2" Type="http://schemas.microsoft.com/office/2011/relationships/chartColorStyle" Target="colors2.xml"/><Relationship Id="rId1" Type="http://schemas.microsoft.com/office/2011/relationships/chartStyle" Target="style2.xml"/></Relationships>
</file>

<file path=ppt/charts/_rels/chartEx1.xml.rels><?xml version="1.0" encoding="UTF-8" standalone="yes"?>
<Relationships xmlns="http://schemas.openxmlformats.org/package/2006/relationships"><Relationship Id="rId2" Type="http://schemas.microsoft.com/office/2011/relationships/chartColorStyle" Target="colors3.xml"/><Relationship Id="rId1" Type="http://schemas.microsoft.com/office/2011/relationships/chartStyle" Target="style3.xml"/></Relationships>
</file>

<file path=ppt/charts/_rels/chartEx2.xml.rels><?xml version="1.0" encoding="UTF-8" standalone="yes"?>
<Relationships xmlns="http://schemas.openxmlformats.org/package/2006/relationships"><Relationship Id="rId2" Type="http://schemas.microsoft.com/office/2011/relationships/chartColorStyle" Target="colors4.xml"/><Relationship Id="rId1" Type="http://schemas.microsoft.com/office/2011/relationships/chartStyle" Target="style4.xml"/></Relationships>
</file>

<file path=ppt/charts/_rels/chartEx3.xml.rels><?xml version="1.0" encoding="UTF-8" standalone="yes"?>
<Relationships xmlns="http://schemas.openxmlformats.org/package/2006/relationships"><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TAT Comparison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'[TAT DATA.xlsx]TAT Box plot'!$F$6</c:f>
              <c:strCache>
                <c:ptCount val="1"/>
                <c:pt idx="0">
                  <c:v>Desired TAT (Mean)</c:v>
                </c:pt>
              </c:strCache>
            </c:strRef>
          </c:tx>
          <c:spPr>
            <a:solidFill>
              <a:srgbClr val="FFC000"/>
            </a:solidFill>
            <a:ln>
              <a:solidFill>
                <a:srgbClr val="000000"/>
              </a:solidFill>
              <a:prstDash val="solid"/>
            </a:ln>
            <a:effectLst/>
          </c:spPr>
          <c:invertIfNegative val="0"/>
          <c:cat>
            <c:strRef>
              <c:f>'[TAT DATA.xlsx]TAT Box plot'!$E$7:$E$9</c:f>
              <c:strCache>
                <c:ptCount val="3"/>
                <c:pt idx="0">
                  <c:v>For cash</c:v>
                </c:pt>
                <c:pt idx="1">
                  <c:v>For panel</c:v>
                </c:pt>
                <c:pt idx="2">
                  <c:v>For Insurance</c:v>
                </c:pt>
              </c:strCache>
            </c:strRef>
          </c:cat>
          <c:val>
            <c:numRef>
              <c:f>'[TAT DATA.xlsx]TAT Box plot'!$F$7:$F$9</c:f>
              <c:numCache>
                <c:formatCode>h:mm:ss;@</c:formatCode>
                <c:ptCount val="3"/>
                <c:pt idx="0">
                  <c:v>0.11805555555555557</c:v>
                </c:pt>
                <c:pt idx="1">
                  <c:v>0.11805555555555557</c:v>
                </c:pt>
                <c:pt idx="2">
                  <c:v>0.15972222222222224</c:v>
                </c:pt>
              </c:numCache>
            </c:numRef>
          </c:val>
          <c:extLst>
            <c:ext xmlns:c16="http://schemas.microsoft.com/office/drawing/2014/chart" uri="{C3380CC4-5D6E-409C-BE32-E72D297353CC}">
              <c16:uniqueId val="{00000000-FC44-448D-A19F-387EB44D40D3}"/>
            </c:ext>
          </c:extLst>
        </c:ser>
        <c:ser>
          <c:idx val="1"/>
          <c:order val="1"/>
          <c:tx>
            <c:strRef>
              <c:f>'[TAT DATA.xlsx]TAT Box plot'!$G$6</c:f>
              <c:strCache>
                <c:ptCount val="1"/>
                <c:pt idx="0">
                  <c:v>Actual TAT (Mean)</c:v>
                </c:pt>
              </c:strCache>
            </c:strRef>
          </c:tx>
          <c:spPr>
            <a:solidFill>
              <a:srgbClr val="305496"/>
            </a:solidFill>
            <a:ln>
              <a:solidFill>
                <a:srgbClr val="000000"/>
              </a:solidFill>
              <a:prstDash val="solid"/>
            </a:ln>
            <a:effectLst/>
          </c:spPr>
          <c:invertIfNegative val="0"/>
          <c:cat>
            <c:strRef>
              <c:f>'[TAT DATA.xlsx]TAT Box plot'!$E$7:$E$9</c:f>
              <c:strCache>
                <c:ptCount val="3"/>
                <c:pt idx="0">
                  <c:v>For cash</c:v>
                </c:pt>
                <c:pt idx="1">
                  <c:v>For panel</c:v>
                </c:pt>
                <c:pt idx="2">
                  <c:v>For Insurance</c:v>
                </c:pt>
              </c:strCache>
            </c:strRef>
          </c:cat>
          <c:val>
            <c:numRef>
              <c:f>'[TAT DATA.xlsx]TAT Box plot'!$G$7:$G$9</c:f>
              <c:numCache>
                <c:formatCode>h:mm:ss;@</c:formatCode>
                <c:ptCount val="3"/>
                <c:pt idx="0">
                  <c:v>0.14028475711892804</c:v>
                </c:pt>
                <c:pt idx="1">
                  <c:v>0.10080960357342277</c:v>
                </c:pt>
                <c:pt idx="2">
                  <c:v>0.24960217755443914</c:v>
                </c:pt>
              </c:numCache>
            </c:numRef>
          </c:val>
          <c:extLst>
            <c:ext xmlns:c16="http://schemas.microsoft.com/office/drawing/2014/chart" uri="{C3380CC4-5D6E-409C-BE32-E72D297353CC}">
              <c16:uniqueId val="{00000001-FC44-448D-A19F-387EB44D40D3}"/>
            </c:ext>
          </c:extLst>
        </c:ser>
        <c:dLbls>
          <c:showLegendKey val="0"/>
          <c:showVal val="0"/>
          <c:showCatName val="0"/>
          <c:showSerName val="0"/>
          <c:showPercent val="0"/>
          <c:showBubbleSize val="0"/>
        </c:dLbls>
        <c:gapWidth val="219"/>
        <c:overlap val="-27"/>
        <c:axId val="1970804440"/>
        <c:axId val="1233444231"/>
      </c:barChart>
      <c:catAx>
        <c:axId val="197080444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Mode of payment</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33444231"/>
        <c:crosses val="autoZero"/>
        <c:auto val="1"/>
        <c:lblAlgn val="ctr"/>
        <c:lblOffset val="100"/>
        <c:noMultiLvlLbl val="0"/>
      </c:catAx>
      <c:valAx>
        <c:axId val="123344423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Time in Hrs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h:mm:ss;@"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70804440"/>
        <c:crosses val="autoZero"/>
        <c:crossBetween val="between"/>
      </c:valAx>
      <c:dTable>
        <c:showHorzBorder val="1"/>
        <c:showVertBorder val="1"/>
        <c:showOutline val="1"/>
        <c:showKeys val="1"/>
        <c:spPr>
          <a:noFill/>
          <a:ln w="9525" cap="flat" cmpd="sng" algn="ctr">
            <a:solidFill>
              <a:srgbClr val="595959"/>
            </a:solidFill>
            <a:prstDash val="solid"/>
            <a:round/>
          </a:ln>
          <a:effectLst/>
        </c:spPr>
        <c:txPr>
          <a:bodyPr rot="0" spcFirstLastPara="1" vertOverflow="ellipsis" vert="horz" wrap="square" anchor="ctr" anchorCtr="1"/>
          <a:lstStyle/>
          <a:p>
            <a:pPr rtl="0">
              <a:defRPr sz="1000" b="0" i="0" u="none" strike="noStrike" kern="1200" baseline="0">
                <a:solidFill>
                  <a:srgbClr val="000000"/>
                </a:solidFill>
                <a:latin typeface="+mn-lt"/>
                <a:ea typeface="+mn-ea"/>
                <a:cs typeface="+mn-cs"/>
              </a:defRPr>
            </a:pPr>
            <a:endParaRPr lang="en-US"/>
          </a:p>
        </c:txPr>
      </c:dTable>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'[TAT DATA.xlsx]TAT Box plot'!$F$12</c:f>
              <c:strCache>
                <c:ptCount val="1"/>
                <c:pt idx="0">
                  <c:v>Total no. of patients (April)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509-4A55-9D03-F12856578DB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509-4A55-9D03-F12856578DB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7509-4A55-9D03-F12856578DB9}"/>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000000"/>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'[TAT DATA.xlsx]TAT Box plot'!$E$13:$E$15</c:f>
              <c:strCache>
                <c:ptCount val="3"/>
                <c:pt idx="0">
                  <c:v>Insured</c:v>
                </c:pt>
                <c:pt idx="1">
                  <c:v>Panel</c:v>
                </c:pt>
                <c:pt idx="2">
                  <c:v>Cash</c:v>
                </c:pt>
              </c:strCache>
            </c:strRef>
          </c:cat>
          <c:val>
            <c:numRef>
              <c:f>'[TAT DATA.xlsx]TAT Box plot'!$F$13:$F$15</c:f>
              <c:numCache>
                <c:formatCode>General</c:formatCode>
                <c:ptCount val="3"/>
                <c:pt idx="0">
                  <c:v>442</c:v>
                </c:pt>
                <c:pt idx="1">
                  <c:v>264</c:v>
                </c:pt>
                <c:pt idx="2">
                  <c:v>249</c:v>
                </c:pt>
              </c:numCache>
            </c:numRef>
          </c:val>
          <c:extLst>
            <c:ext xmlns:c16="http://schemas.microsoft.com/office/drawing/2014/chart" uri="{C3380CC4-5D6E-409C-BE32-E72D297353CC}">
              <c16:uniqueId val="{00000006-7509-4A55-9D03-F12856578DB9}"/>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data id="0">
      <cx:numDim type="val">
        <cx:f>'[TAT DATA.xlsx]TAT Box plot'!$A$2:$A$200</cx:f>
        <cx:lvl ptCount="199" formatCode="h:mm:ss">
          <cx:pt idx="0">0.58958333333333335</cx:pt>
          <cx:pt idx="1">0.57291666666666663</cx:pt>
          <cx:pt idx="2">0.54999999999999993</cx:pt>
          <cx:pt idx="3">0.54652777777777783</cx:pt>
          <cx:pt idx="4">0.54652777777777783</cx:pt>
          <cx:pt idx="5">0.53055555555555556</cx:pt>
          <cx:pt idx="6">0.50416666666666665</cx:pt>
          <cx:pt idx="7">0.48958333333333331</cx:pt>
          <cx:pt idx="8">0.48888888888888887</cx:pt>
          <cx:pt idx="9">0.48402777777777778</cx:pt>
          <cx:pt idx="10">0.45624999999999999</cx:pt>
          <cx:pt idx="11">0.45277777777777778</cx:pt>
          <cx:pt idx="12">0.44930555555555557</cx:pt>
          <cx:pt idx="13">0.44722222222222219</cx:pt>
          <cx:pt idx="14">0.4465277777777778</cx:pt>
          <cx:pt idx="15">0.4465277777777778</cx:pt>
          <cx:pt idx="16">0.4458333333333333</cx:pt>
          <cx:pt idx="17">0.4201388888888889</cx:pt>
          <cx:pt idx="18">0.4152777777777778</cx:pt>
          <cx:pt idx="19">0.4145833333333333</cx:pt>
          <cx:pt idx="20">0.40416666666666662</cx:pt>
          <cx:pt idx="21">0.40347222222222223</cx:pt>
          <cx:pt idx="22">0.3972222222222222</cx:pt>
          <cx:pt idx="23">0.39374999999999999</cx:pt>
          <cx:pt idx="24">0.39166666666666666</cx:pt>
          <cx:pt idx="25">0.38680555555555557</cx:pt>
          <cx:pt idx="26">0.38125000000000003</cx:pt>
          <cx:pt idx="27">0.38055555555555554</cx:pt>
          <cx:pt idx="28">0.37708333333333338</cx:pt>
          <cx:pt idx="29">0.36388888888888887</cx:pt>
          <cx:pt idx="30">0.36041666666666666</cx:pt>
          <cx:pt idx="31">0.35972222222222222</cx:pt>
          <cx:pt idx="32">0.35902777777777778</cx:pt>
          <cx:pt idx="33">0.35486111111111113</cx:pt>
          <cx:pt idx="34">0.35138888888888892</cx:pt>
          <cx:pt idx="35">0.33055555555555555</cx:pt>
          <cx:pt idx="36">0.32777777777777778</cx:pt>
          <cx:pt idx="37">0.3263888888888889</cx:pt>
          <cx:pt idx="38">0.32361111111111113</cx:pt>
          <cx:pt idx="39">0.32013888888888892</cx:pt>
          <cx:pt idx="40">0.31875000000000003</cx:pt>
          <cx:pt idx="41">0.31597222222222221</cx:pt>
          <cx:pt idx="42">0.31388888888888888</cx:pt>
          <cx:pt idx="43">0.30902777777777779</cx:pt>
          <cx:pt idx="44">0.30694444444444441</cx:pt>
          <cx:pt idx="45">0.30624999999999997</cx:pt>
          <cx:pt idx="46">0.30486111111111108</cx:pt>
          <cx:pt idx="47">0.29930555555555555</cx:pt>
          <cx:pt idx="48">0.29652777777777778</cx:pt>
          <cx:pt idx="49">0.2951388888888889</cx:pt>
          <cx:pt idx="50">0.29444444444444445</cx:pt>
          <cx:pt idx="51">0.29375000000000001</cx:pt>
          <cx:pt idx="52">0.29166666666666669</cx:pt>
          <cx:pt idx="53">0.29166666666666669</cx:pt>
          <cx:pt idx="54">0.2902777777777778</cx:pt>
          <cx:pt idx="55">0.28819444444444448</cx:pt>
          <cx:pt idx="56">0.28819444444444448</cx:pt>
          <cx:pt idx="57">0.28263888888888888</cx:pt>
          <cx:pt idx="58">0.28263888888888888</cx:pt>
          <cx:pt idx="59">0.28194444444444444</cx:pt>
          <cx:pt idx="60">0.28194444444444444</cx:pt>
          <cx:pt idx="61">0.27777777777777779</cx:pt>
          <cx:pt idx="62">0.27499999999999997</cx:pt>
          <cx:pt idx="63">0.27291666666666664</cx:pt>
          <cx:pt idx="64">0.27152777777777776</cx:pt>
          <cx:pt idx="65">0.27152777777777776</cx:pt>
          <cx:pt idx="66">0.27013888888888887</cx:pt>
          <cx:pt idx="67">0.27013888888888887</cx:pt>
          <cx:pt idx="68">0.26944444444444443</cx:pt>
          <cx:pt idx="69">0.26180555555555557</cx:pt>
          <cx:pt idx="70">0.26111111111111113</cx:pt>
          <cx:pt idx="71">0.26111111111111113</cx:pt>
          <cx:pt idx="72">0.25972222222222224</cx:pt>
          <cx:pt idx="73">0.25972222222222224</cx:pt>
          <cx:pt idx="74">0.2590277777777778</cx:pt>
          <cx:pt idx="75">0.25763888888888892</cx:pt>
          <cx:pt idx="76">0.25625000000000003</cx:pt>
          <cx:pt idx="77">0.25625000000000003</cx:pt>
          <cx:pt idx="78">0.25416666666666665</cx:pt>
          <cx:pt idx="79">0.25138888888888888</cx:pt>
          <cx:pt idx="80">0.24930555555555556</cx:pt>
          <cx:pt idx="81">0.24722222222222223</cx:pt>
          <cx:pt idx="82">0.24652777777777779</cx:pt>
          <cx:pt idx="83">0.24583333333333335</cx:pt>
          <cx:pt idx="84">0.24513888888888888</cx:pt>
          <cx:pt idx="85">0.24097222222222223</cx:pt>
          <cx:pt idx="86">0.24027777777777778</cx:pt>
          <cx:pt idx="87">0.23750000000000002</cx:pt>
          <cx:pt idx="88">0.23611111111111113</cx:pt>
          <cx:pt idx="89">0.23611111111111113</cx:pt>
          <cx:pt idx="90">0.23541666666666669</cx:pt>
          <cx:pt idx="91">0.23541666666666669</cx:pt>
          <cx:pt idx="92">0.23402777777777781</cx:pt>
          <cx:pt idx="93">0.23263888888888887</cx:pt>
          <cx:pt idx="94">0.2298611111111111</cx:pt>
          <cx:pt idx="95">0.22916666666666666</cx:pt>
          <cx:pt idx="96">0.22638888888888889</cx:pt>
          <cx:pt idx="97">0.22638888888888889</cx:pt>
          <cx:pt idx="98">0.22291666666666665</cx:pt>
          <cx:pt idx="99">0.22222222222222221</cx:pt>
          <cx:pt idx="100">0.22222222222222221</cx:pt>
          <cx:pt idx="101">0.22222222222222221</cx:pt>
          <cx:pt idx="102">0.22152777777777777</cx:pt>
          <cx:pt idx="103">0.22152777777777777</cx:pt>
          <cx:pt idx="104">0.22013888888888888</cx:pt>
          <cx:pt idx="105">0.21875</cx:pt>
          <cx:pt idx="106">0.21875</cx:pt>
          <cx:pt idx="107">0.21875</cx:pt>
          <cx:pt idx="108">0.21875</cx:pt>
          <cx:pt idx="109">0.21805555555555556</cx:pt>
          <cx:pt idx="110">0.21736111111111112</cx:pt>
          <cx:pt idx="111">0.21666666666666667</cx:pt>
          <cx:pt idx="112">0.21666666666666667</cx:pt>
          <cx:pt idx="113">0.21597222222222223</cx:pt>
          <cx:pt idx="114">0.21388888888888891</cx:pt>
          <cx:pt idx="115">0.21388888888888891</cx:pt>
          <cx:pt idx="116">0.21388888888888891</cx:pt>
          <cx:pt idx="117">0.21180555555555555</cx:pt>
          <cx:pt idx="118">0.21111111111111111</cx:pt>
          <cx:pt idx="119">0.21111111111111111</cx:pt>
          <cx:pt idx="120">0.21041666666666667</cx:pt>
          <cx:pt idx="121">0.20972222222222223</cx:pt>
          <cx:pt idx="122">0.20972222222222223</cx:pt>
          <cx:pt idx="123">0.20972222222222223</cx:pt>
          <cx:pt idx="124">0.20902777777777778</cx:pt>
          <cx:pt idx="125">0.20486111111111113</cx:pt>
          <cx:pt idx="126">0.20208333333333331</cx:pt>
          <cx:pt idx="127">0.20069444444444443</cx:pt>
          <cx:pt idx="128">0.19999999999999998</cx:pt>
          <cx:pt idx="129">0.19999999999999998</cx:pt>
          <cx:pt idx="130">0.1986111111111111</cx:pt>
          <cx:pt idx="131">0.1986111111111111</cx:pt>
          <cx:pt idx="132">0.19791666666666666</cx:pt>
          <cx:pt idx="133">0.19791666666666666</cx:pt>
          <cx:pt idx="134">0.19722222222222222</cx:pt>
          <cx:pt idx="135">0.19722222222222222</cx:pt>
          <cx:pt idx="136">0.19652777777777777</cx:pt>
          <cx:pt idx="137">0.19583333333333333</cx:pt>
          <cx:pt idx="138">0.19513888888888889</cx:pt>
          <cx:pt idx="139">0.19444444444444445</cx:pt>
          <cx:pt idx="140">0.19375000000000001</cx:pt>
          <cx:pt idx="141">0.19236111111111112</cx:pt>
          <cx:pt idx="142">0.19027777777777777</cx:pt>
          <cx:pt idx="143">0.18958333333333333</cx:pt>
          <cx:pt idx="144">0.18958333333333333</cx:pt>
          <cx:pt idx="145">0.18680555555555556</cx:pt>
          <cx:pt idx="146">0.18472222222222223</cx:pt>
          <cx:pt idx="147">0.18402777777777779</cx:pt>
          <cx:pt idx="148">0.18263888888888891</cx:pt>
          <cx:pt idx="149">0.18194444444444444</cx:pt>
          <cx:pt idx="150">0.17916666666666667</cx:pt>
          <cx:pt idx="151">0.17569444444444446</cx:pt>
          <cx:pt idx="152">0.17500000000000002</cx:pt>
          <cx:pt idx="153">0.17361111111111113</cx:pt>
          <cx:pt idx="154">0.17361111111111113</cx:pt>
          <cx:pt idx="155">0.17222222222222225</cx:pt>
          <cx:pt idx="156">0.17222222222222225</cx:pt>
          <cx:pt idx="157">0.16458333333333333</cx:pt>
          <cx:pt idx="158">0.16458333333333333</cx:pt>
          <cx:pt idx="159">0.16250000000000001</cx:pt>
          <cx:pt idx="160">0.16180555555555556</cx:pt>
          <cx:pt idx="161">0.16111111111111112</cx:pt>
          <cx:pt idx="162">0.15972222222222224</cx:pt>
          <cx:pt idx="163">0.15833333333333333</cx:pt>
          <cx:pt idx="164">0.15833333333333333</cx:pt>
          <cx:pt idx="165">0.15555555555555556</cx:pt>
          <cx:pt idx="166">0.15486111111111112</cx:pt>
          <cx:pt idx="167">0.15416666666666667</cx:pt>
          <cx:pt idx="168">0.14930555555555555</cx:pt>
          <cx:pt idx="169">0.14861111111111111</cx:pt>
          <cx:pt idx="170">0.14791666666666667</cx:pt>
          <cx:pt idx="171">0.14722222222222223</cx:pt>
          <cx:pt idx="172">0.14583333333333334</cx:pt>
          <cx:pt idx="173">0.1451388888888889</cx:pt>
          <cx:pt idx="174">0.14305555555555557</cx:pt>
          <cx:pt idx="175">0.1423611111111111</cx:pt>
          <cx:pt idx="176">0.1361111111111111</cx:pt>
          <cx:pt idx="177">0.12986111111111112</cx:pt>
          <cx:pt idx="178">0.12708333333333333</cx:pt>
          <cx:pt idx="179">0.12638888888888888</cx:pt>
          <cx:pt idx="180">0.12152777777777778</cx:pt>
          <cx:pt idx="181">0.12083333333333333</cx:pt>
          <cx:pt idx="182">0.11875000000000001</cx:pt>
          <cx:pt idx="183">0.11805555555555557</cx:pt>
          <cx:pt idx="184">0.11666666666666665</cx:pt>
          <cx:pt idx="185">0.11458333333333333</cx:pt>
          <cx:pt idx="186">0.11458333333333333</cx:pt>
          <cx:pt idx="187">0.11180555555555556</cx:pt>
          <cx:pt idx="188">0.10902777777777778</cx:pt>
          <cx:pt idx="189">0.10833333333333334</cx:pt>
          <cx:pt idx="190">0.1076388888888889</cx:pt>
          <cx:pt idx="191">0.098611111111111108</cx:pt>
          <cx:pt idx="192">0.090972222222222218</cx:pt>
          <cx:pt idx="193">0.08819444444444445</cx:pt>
          <cx:pt idx="194">0.070833333333333331</cx:pt>
          <cx:pt idx="195">0.059722222222222225</cx:pt>
          <cx:pt idx="196">0.057638888888888885</cx:pt>
          <cx:pt idx="197">0.042361111111111106</cx:pt>
          <cx:pt idx="198">0.029166666666666664</cx:pt>
        </cx:lvl>
      </cx:numDim>
    </cx:data>
  </cx:chartData>
  <cx:chart>
    <cx:title pos="t" align="ctr" overlay="0">
      <cx:tx>
        <cx:txData>
          <cx:v>Insurance TAT</cx:v>
        </cx:txData>
      </cx:tx>
    </cx:title>
    <cx:plotArea>
      <cx:plotAreaRegion>
        <cx:series layoutId="boxWhisker" uniqueId="{0A4721B5-1D62-4A24-BBBA-93073C63ED36}">
          <cx:tx>
            <cx:txData>
              <cx:f>'[TAT DATA.xlsx]TAT Box plot'!$A$1</cx:f>
              <cx:v>Insurance TAT</cx:v>
            </cx:txData>
          </cx:tx>
          <cx:dataLabels>
            <cx:txPr>
              <a:bodyPr vertOverflow="overflow" horzOverflow="overflow" wrap="square" lIns="0" tIns="0" rIns="0" bIns="0"/>
              <a:lstStyle/>
              <a:p>
                <a:pPr algn="ctr" rtl="0">
                  <a:defRPr sz="1000" b="0" i="0">
                    <a:solidFill>
                      <a:srgbClr val="000000"/>
                    </a:solidFill>
                    <a:latin typeface="Calibri" panose="020F0502020204030204" pitchFamily="34" charset="0"/>
                    <a:ea typeface="Calibri" panose="020F0502020204030204" pitchFamily="34" charset="0"/>
                    <a:cs typeface="Calibri" panose="020F0502020204030204" pitchFamily="34" charset="0"/>
                  </a:defRPr>
                </a:pPr>
                <a:endParaRPr sz="1000">
                  <a:solidFill>
                    <a:srgbClr val="000000"/>
                  </a:solidFill>
                </a:endParaRPr>
              </a:p>
            </cx:txPr>
            <cx:visibility seriesName="0" categoryName="0" value="1"/>
          </cx:dataLabels>
          <cx:dataId val="0"/>
          <cx:layoutPr>
            <cx:visibility meanLine="1" meanMarker="1" nonoutliers="0" outliers="0"/>
            <cx:statistics quartileMethod="exclusive"/>
          </cx:layoutPr>
        </cx:series>
      </cx:plotAreaRegion>
      <cx:axis id="0">
        <cx:catScaling gapWidth="1"/>
        <cx:tickLabels/>
      </cx:axis>
      <cx:axis id="1">
        <cx:valScaling/>
        <cx:title>
          <cx:tx>
            <cx:txData>
              <cx:v>Time in Hrs</cx:v>
            </cx:txData>
          </cx:tx>
        </cx:title>
        <cx:majorGridlines/>
        <cx:tickLabels/>
      </cx:axis>
    </cx:plotArea>
  </cx:chart>
</cx:chartSpace>
</file>

<file path=ppt/charts/chartEx2.xml><?xml version="1.0" encoding="utf-8"?>
<cx:chartSpace xmlns:a="http://schemas.openxmlformats.org/drawingml/2006/main" xmlns:r="http://schemas.openxmlformats.org/officeDocument/2006/relationships" xmlns:cx="http://schemas.microsoft.com/office/drawing/2014/chartex">
  <cx:chartData>
    <cx:data id="0">
      <cx:numDim type="val">
        <cx:f>'[TAT DATA.xlsx]TAT Box plot'!$B$2:$B$200</cx:f>
        <cx:lvl ptCount="199" formatCode="h:mm:ss">
          <cx:pt idx="0">0.071527777777777787</cx:pt>
          <cx:pt idx="1">0.48680555555555555</cx:pt>
          <cx:pt idx="2">0.32708333333333334</cx:pt>
          <cx:pt idx="3">0.30694444444444441</cx:pt>
          <cx:pt idx="4">0.29444444444444445</cx:pt>
          <cx:pt idx="5">0.28611111111111115</cx:pt>
          <cx:pt idx="6">0.27638888888888885</cx:pt>
          <cx:pt idx="7">0.27430555555555552</cx:pt>
          <cx:pt idx="8">0.25</cx:pt>
          <cx:pt idx="9">0.24166666666666667</cx:pt>
          <cx:pt idx="10">0.21527777777777779</cx:pt>
          <cx:pt idx="11">0.21249999999999999</cx:pt>
          <cx:pt idx="12">0.20833333333333334</cx:pt>
          <cx:pt idx="13">0.20555555555555557</cx:pt>
          <cx:pt idx="14">0.20347222222222219</cx:pt>
          <cx:pt idx="15">0.20069444444444443</cx:pt>
          <cx:pt idx="16">0.19930555555555554</cx:pt>
          <cx:pt idx="17">0.19583333333333333</cx:pt>
          <cx:pt idx="18">0.18611111111111112</cx:pt>
          <cx:pt idx="19">0.18402777777777779</cx:pt>
          <cx:pt idx="20">0.16805555555555554</cx:pt>
          <cx:pt idx="21">0.16666666666666666</cx:pt>
          <cx:pt idx="22">0.16666666666666666</cx:pt>
          <cx:pt idx="23">0.16597222222222222</cx:pt>
          <cx:pt idx="24">0.16458333333333333</cx:pt>
          <cx:pt idx="25">0.16180555555555556</cx:pt>
          <cx:pt idx="26">0.15833333333333333</cx:pt>
          <cx:pt idx="27">0.15763888888888888</cx:pt>
          <cx:pt idx="28">0.15625</cx:pt>
          <cx:pt idx="29">0.15138888888888888</cx:pt>
          <cx:pt idx="30">0.14583333333333334</cx:pt>
          <cx:pt idx="31">0.14583333333333334</cx:pt>
          <cx:pt idx="32">0.13749999999999998</cx:pt>
          <cx:pt idx="33">0.13541666666666666</cx:pt>
          <cx:pt idx="34">0.13541666666666666</cx:pt>
          <cx:pt idx="35">0.13402777777777777</cx:pt>
          <cx:pt idx="36">0.12916666666666668</cx:pt>
          <cx:pt idx="37">0.12847222222222224</cx:pt>
          <cx:pt idx="38">0.1277777777777778</cx:pt>
          <cx:pt idx="39">0.12708333333333333</cx:pt>
          <cx:pt idx="40">0.125</cx:pt>
          <cx:pt idx="41">0.125</cx:pt>
          <cx:pt idx="42">0.125</cx:pt>
          <cx:pt idx="43">0.125</cx:pt>
          <cx:pt idx="44">0.12430555555555556</cx:pt>
          <cx:pt idx="45">0.12361111111111112</cx:pt>
          <cx:pt idx="46">0.12361111111111112</cx:pt>
          <cx:pt idx="47">0.12152777777777778</cx:pt>
          <cx:pt idx="48">0.12013888888888889</cx:pt>
          <cx:pt idx="49">0.11805555555555557</cx:pt>
          <cx:pt idx="50">0.11666666666666665</cx:pt>
          <cx:pt idx="51">0.11666666666666665</cx:pt>
          <cx:pt idx="52">0.11527777777777777</cx:pt>
          <cx:pt idx="53">0.11458333333333333</cx:pt>
          <cx:pt idx="54">0.1125</cx:pt>
          <cx:pt idx="55">0.1125</cx:pt>
          <cx:pt idx="56">0.11180555555555556</cx:pt>
          <cx:pt idx="57">0.11180555555555556</cx:pt>
          <cx:pt idx="58">0.1111111111111111</cx:pt>
          <cx:pt idx="59">0.1111111111111111</cx:pt>
          <cx:pt idx="60">0.1111111111111111</cx:pt>
          <cx:pt idx="61">0.10972222222222222</cx:pt>
          <cx:pt idx="62">0.10902777777777778</cx:pt>
          <cx:pt idx="63">0.10833333333333334</cx:pt>
          <cx:pt idx="64">0.1076388888888889</cx:pt>
          <cx:pt idx="65">0.1076388888888889</cx:pt>
          <cx:pt idx="66">0.10486111111111111</cx:pt>
          <cx:pt idx="67">0.10486111111111111</cx:pt>
          <cx:pt idx="68">0.10416666666666667</cx:pt>
          <cx:pt idx="69">0.10416666666666667</cx:pt>
          <cx:pt idx="70">0.10347222222222223</cx:pt>
          <cx:pt idx="71">0.10277777777777779</cx:pt>
          <cx:pt idx="72">0.1013888888888889</cx:pt>
          <cx:pt idx="73">0.099999999999999992</cx:pt>
          <cx:pt idx="74">0.097916666666666666</cx:pt>
          <cx:pt idx="75">0.097222222222222224</cx:pt>
          <cx:pt idx="76">0.096527777777777768</cx:pt>
          <cx:pt idx="77">0.095833333333333326</cx:pt>
          <cx:pt idx="78">0.095138888888888884</cx:pt>
          <cx:pt idx="79">0.095138888888888884</cx:pt>
          <cx:pt idx="80">0.094444444444444442</cx:pt>
          <cx:pt idx="81">0.09375</cx:pt>
          <cx:pt idx="82">0.09375</cx:pt>
          <cx:pt idx="83">0.09375</cx:pt>
          <cx:pt idx="84">0.09375</cx:pt>
          <cx:pt idx="85">0.09375</cx:pt>
          <cx:pt idx="86">0.09375</cx:pt>
          <cx:pt idx="87">0.09375</cx:pt>
          <cx:pt idx="88">0.093055555555555558</cx:pt>
          <cx:pt idx="89">0.093055555555555558</cx:pt>
          <cx:pt idx="90">0.093055555555555558</cx:pt>
          <cx:pt idx="91">0.091666666666666674</cx:pt>
          <cx:pt idx="92">0.091666666666666674</cx:pt>
          <cx:pt idx="93">0.090277777777777776</cx:pt>
          <cx:pt idx="94">0.089583333333333334</cx:pt>
          <cx:pt idx="95">0.089583333333333334</cx:pt>
          <cx:pt idx="96">0.089583333333333334</cx:pt>
          <cx:pt idx="97">0.089583333333333334</cx:pt>
          <cx:pt idx="98">0.08819444444444445</cx:pt>
          <cx:pt idx="99">0.086111111111111124</cx:pt>
          <cx:pt idx="100">0.085416666666666655</cx:pt>
          <cx:pt idx="101">0.085416666666666655</cx:pt>
          <cx:pt idx="102">0.085416666666666655</cx:pt>
          <cx:pt idx="103">0.085416666666666655</cx:pt>
          <cx:pt idx="104">0.084722222222222213</cx:pt>
          <cx:pt idx="105">0.084722222222222213</cx:pt>
          <cx:pt idx="106">0.083333333333333329</cx:pt>
          <cx:pt idx="107">0.083333333333333329</cx:pt>
          <cx:pt idx="108">0.083333333333333329</cx:pt>
          <cx:pt idx="109">0.083333333333333329</cx:pt>
          <cx:pt idx="110">0.083333333333333329</cx:pt>
          <cx:pt idx="111">0.083333333333333329</cx:pt>
          <cx:pt idx="112">0.083333333333333329</cx:pt>
          <cx:pt idx="113">0.083333333333333329</cx:pt>
          <cx:pt idx="114">0.083333333333333329</cx:pt>
          <cx:pt idx="115">0.082638888888888887</cx:pt>
          <cx:pt idx="116">0.081944444444444445</cx:pt>
          <cx:pt idx="117">0.081944444444444445</cx:pt>
          <cx:pt idx="118">0.081944444444444445</cx:pt>
          <cx:pt idx="119">0.080555555555555561</cx:pt>
          <cx:pt idx="120">0.080555555555555561</cx:pt>
          <cx:pt idx="121">0.079166666666666663</cx:pt>
          <cx:pt idx="122">0.079166666666666663</cx:pt>
          <cx:pt idx="123">0.079166666666666663</cx:pt>
          <cx:pt idx="124">0.077777777777777779</cx:pt>
          <cx:pt idx="125">0.076388888888888895</cx:pt>
          <cx:pt idx="126">0.074999999999999997</cx:pt>
          <cx:pt idx="127">0.072916666666666671</cx:pt>
          <cx:pt idx="128">0.072916666666666671</cx:pt>
          <cx:pt idx="129">0.072916666666666671</cx:pt>
          <cx:pt idx="130">0.072222222222222229</cx:pt>
          <cx:pt idx="131">0.072222222222222229</cx:pt>
          <cx:pt idx="132">0.07013888888888889</cx:pt>
          <cx:pt idx="133">0.067361111111111108</cx:pt>
          <cx:pt idx="134">0.066666666666666666</cx:pt>
          <cx:pt idx="135">0.06458333333333334</cx:pt>
          <cx:pt idx="136">0.063194444444444442</cx:pt>
          <cx:pt idx="137">0.063194444444444442</cx:pt>
          <cx:pt idx="138">0.063194444444444442</cx:pt>
          <cx:pt idx="139">0.063194444444444442</cx:pt>
          <cx:pt idx="140">0.0625</cx:pt>
          <cx:pt idx="141">0.0625</cx:pt>
          <cx:pt idx="142">0.0625</cx:pt>
          <cx:pt idx="143">0.0625</cx:pt>
          <cx:pt idx="144">0.0625</cx:pt>
          <cx:pt idx="145">0.061805555555555558</cx:pt>
          <cx:pt idx="146">0.061111111111111116</cx:pt>
          <cx:pt idx="147">0.061111111111111116</cx:pt>
          <cx:pt idx="148">0.061111111111111116</cx:pt>
          <cx:pt idx="149">0.060416666666666667</cx:pt>
          <cx:pt idx="150">0.059027777777777783</cx:pt>
          <cx:pt idx="151">0.058333333333333327</cx:pt>
          <cx:pt idx="152">0.058333333333333327</cx:pt>
          <cx:pt idx="153">0.058333333333333327</cx:pt>
          <cx:pt idx="154">0.056944444444444443</cx:pt>
          <cx:pt idx="155">0.056250000000000001</cx:pt>
          <cx:pt idx="156">0.055555555555555552</cx:pt>
          <cx:pt idx="157">0.055555555555555552</cx:pt>
          <cx:pt idx="158">0.05486111111111111</cx:pt>
          <cx:pt idx="159">0.05486111111111111</cx:pt>
          <cx:pt idx="160">0.054166666666666669</cx:pt>
          <cx:pt idx="161">0.054166666666666669</cx:pt>
          <cx:pt idx="162">0.054166666666666669</cx:pt>
          <cx:pt idx="163">0.05347222222222222</cx:pt>
          <cx:pt idx="164">0.05347222222222222</cx:pt>
          <cx:pt idx="165">0.05347222222222222</cx:pt>
          <cx:pt idx="166">0.05347222222222222</cx:pt>
          <cx:pt idx="167">0.052083333333333336</cx:pt>
          <cx:pt idx="168">0.051388888888888894</cx:pt>
          <cx:pt idx="169">0.051388888888888894</cx:pt>
          <cx:pt idx="170">0.051388888888888894</cx:pt>
          <cx:pt idx="171">0.050694444444444452</cx:pt>
          <cx:pt idx="172">0.049999999999999996</cx:pt>
          <cx:pt idx="173">0.049999999999999996</cx:pt>
          <cx:pt idx="174">0.048611111111111112</cx:pt>
          <cx:pt idx="175">0.048611111111111112</cx:pt>
          <cx:pt idx="176">0.046527777777777779</cx:pt>
          <cx:pt idx="177">0.046527777777777779</cx:pt>
          <cx:pt idx="178">0.045833333333333337</cx:pt>
          <cx:pt idx="179">0.045833333333333337</cx:pt>
          <cx:pt idx="180">0.045138888888888888</cx:pt>
          <cx:pt idx="181">0.045138888888888888</cx:pt>
          <cx:pt idx="182">0.045138888888888888</cx:pt>
          <cx:pt idx="183">0.045138888888888888</cx:pt>
          <cx:pt idx="184">0.042361111111111106</cx:pt>
          <cx:pt idx="185">0.041666666666666664</cx:pt>
          <cx:pt idx="186">0.041666666666666664</cx:pt>
          <cx:pt idx="187">0.040972222222222222</cx:pt>
          <cx:pt idx="188">0.04027777777777778</cx:pt>
          <cx:pt idx="189">0.038194444444444441</cx:pt>
          <cx:pt idx="190">0.034027777777777775</cx:pt>
          <cx:pt idx="191">0.032638888888888891</cx:pt>
          <cx:pt idx="192">0.03125</cx:pt>
          <cx:pt idx="193">0.03125</cx:pt>
          <cx:pt idx="194">0.03125</cx:pt>
          <cx:pt idx="195">0.03125</cx:pt>
          <cx:pt idx="196">0.030555555555555555</cx:pt>
          <cx:pt idx="197">0.030555555555555555</cx:pt>
          <cx:pt idx="198">0.030555555555555555</cx:pt>
        </cx:lvl>
      </cx:numDim>
    </cx:data>
  </cx:chartData>
  <cx:chart>
    <cx:title pos="t" align="ctr" overlay="0">
      <cx:tx>
        <cx:txData>
          <cx:v>Panel TAT</cx:v>
        </cx:txData>
      </cx:tx>
    </cx:title>
    <cx:plotArea>
      <cx:plotAreaRegion>
        <cx:series layoutId="boxWhisker" uniqueId="{11E3FF1C-BDB8-4618-922C-5CEC43A650DB}">
          <cx:tx>
            <cx:txData>
              <cx:f>'[TAT DATA.xlsx]TAT Box plot'!$B$1</cx:f>
              <cx:v>Panel TAT</cx:v>
            </cx:txData>
          </cx:tx>
          <cx:dataLabels>
            <cx:txPr>
              <a:bodyPr vertOverflow="overflow" horzOverflow="overflow" wrap="square" lIns="0" tIns="0" rIns="0" bIns="0"/>
              <a:lstStyle/>
              <a:p>
                <a:pPr algn="ctr" rtl="0">
                  <a:defRPr sz="1000" b="0" i="0">
                    <a:solidFill>
                      <a:srgbClr val="000000"/>
                    </a:solidFill>
                    <a:latin typeface="Calibri" panose="020F0502020204030204" pitchFamily="34" charset="0"/>
                    <a:ea typeface="Calibri" panose="020F0502020204030204" pitchFamily="34" charset="0"/>
                    <a:cs typeface="Calibri" panose="020F0502020204030204" pitchFamily="34" charset="0"/>
                  </a:defRPr>
                </a:pPr>
                <a:endParaRPr sz="1000">
                  <a:solidFill>
                    <a:srgbClr val="000000"/>
                  </a:solidFill>
                </a:endParaRPr>
              </a:p>
            </cx:txPr>
            <cx:visibility seriesName="0" categoryName="0" value="1"/>
          </cx:dataLabels>
          <cx:dataId val="0"/>
          <cx:layoutPr>
            <cx:visibility meanLine="1" meanMarker="1" nonoutliers="0" outliers="0"/>
            <cx:statistics quartileMethod="exclusive"/>
          </cx:layoutPr>
        </cx:series>
      </cx:plotAreaRegion>
      <cx:axis id="0">
        <cx:catScaling gapWidth="1"/>
        <cx:tickLabels/>
      </cx:axis>
      <cx:axis id="1">
        <cx:valScaling/>
        <cx:title>
          <cx:tx>
            <cx:txData>
              <cx:v>Time in hrs</cx:v>
            </cx:txData>
          </cx:tx>
        </cx:title>
        <cx:majorGridlines/>
        <cx:tickLabels/>
      </cx:axis>
    </cx:plotArea>
  </cx:chart>
</cx:chartSpace>
</file>

<file path=ppt/charts/chartEx3.xml><?xml version="1.0" encoding="utf-8"?>
<cx:chartSpace xmlns:a="http://schemas.openxmlformats.org/drawingml/2006/main" xmlns:r="http://schemas.openxmlformats.org/officeDocument/2006/relationships" xmlns:cx="http://schemas.microsoft.com/office/drawing/2014/chartex">
  <cx:chartData>
    <cx:data id="0">
      <cx:numDim type="val">
        <cx:f>'[TAT DATA.xlsx]TAT Box plot'!$C$2:$C$200</cx:f>
        <cx:lvl ptCount="199" formatCode="h:mm:ss">
          <cx:pt idx="0">0.45069444444444445</cx:pt>
          <cx:pt idx="1">0.4465277777777778</cx:pt>
          <cx:pt idx="2">0.43958333333333338</cx:pt>
          <cx:pt idx="3">0.43541666666666662</cx:pt>
          <cx:pt idx="4">0.41805555555555557</cx:pt>
          <cx:pt idx="5">0.41180555555555554</cx:pt>
          <cx:pt idx="6">0.40625</cx:pt>
          <cx:pt idx="7">0.3923611111111111</cx:pt>
          <cx:pt idx="8">0.3743055555555555</cx:pt>
          <cx:pt idx="9">0.36805555555555558</cx:pt>
          <cx:pt idx="10">0.32569444444444445</cx:pt>
          <cx:pt idx="11">0.31111111111111112</cx:pt>
          <cx:pt idx="12">0.30416666666666664</cx:pt>
          <cx:pt idx="13">0.3034722222222222</cx:pt>
          <cx:pt idx="14">0.2986111111111111</cx:pt>
          <cx:pt idx="15">0.29583333333333334</cx:pt>
          <cx:pt idx="16">0.29444444444444445</cx:pt>
          <cx:pt idx="17">0.28611111111111115</cx:pt>
          <cx:pt idx="18">0.28611111111111115</cx:pt>
          <cx:pt idx="19">0.28541666666666665</cx:pt>
          <cx:pt idx="20">0.2673611111111111</cx:pt>
          <cx:pt idx="21">0.26319444444444445</cx:pt>
          <cx:pt idx="22">0.25694444444444448</cx:pt>
          <cx:pt idx="23">0.25694444444444448</cx:pt>
          <cx:pt idx="24">0.24722222222222223</cx:pt>
          <cx:pt idx="25">0.22152777777777777</cx:pt>
          <cx:pt idx="26">0.22083333333333333</cx:pt>
          <cx:pt idx="27">0.21805555555555556</cx:pt>
          <cx:pt idx="28">0.21111111111111111</cx:pt>
          <cx:pt idx="29">0.2076388888888889</cx:pt>
          <cx:pt idx="30">0.20555555555555557</cx:pt>
          <cx:pt idx="31">0.20555555555555557</cx:pt>
          <cx:pt idx="32">0.20069444444444443</cx:pt>
          <cx:pt idx="33">0.19930555555555554</cx:pt>
          <cx:pt idx="34">0.19930555555555554</cx:pt>
          <cx:pt idx="35">0.19930555555555554</cx:pt>
          <cx:pt idx="36">0.1986111111111111</cx:pt>
          <cx:pt idx="37">0.19791666666666666</cx:pt>
          <cx:pt idx="38">0.19652777777777777</cx:pt>
          <cx:pt idx="39">0.19652777777777777</cx:pt>
          <cx:pt idx="40">0.19583333333333333</cx:pt>
          <cx:pt idx="41">0.19583333333333333</cx:pt>
          <cx:pt idx="42">0.18958333333333333</cx:pt>
          <cx:pt idx="43">0.18611111111111112</cx:pt>
          <cx:pt idx="44">0.18402777777777779</cx:pt>
          <cx:pt idx="45">0.18194444444444444</cx:pt>
          <cx:pt idx="46">0.17916666666666667</cx:pt>
          <cx:pt idx="47">0.17708333333333334</cx:pt>
          <cx:pt idx="48">0.17569444444444446</cx:pt>
          <cx:pt idx="49">0.17291666666666669</cx:pt>
          <cx:pt idx="50">0.17083333333333331</cx:pt>
          <cx:pt idx="51">0.17013888888888887</cx:pt>
          <cx:pt idx="52">0.16805555555555554</cx:pt>
          <cx:pt idx="53">0.1673611111111111</cx:pt>
          <cx:pt idx="54">0.16666666666666666</cx:pt>
          <cx:pt idx="55">0.16597222222222222</cx:pt>
          <cx:pt idx="56">0.16319444444444445</cx:pt>
          <cx:pt idx="57">0.16111111111111112</cx:pt>
          <cx:pt idx="58">0.15902777777777777</cx:pt>
          <cx:pt idx="59">0.15625</cx:pt>
          <cx:pt idx="60">0.15416666666666667</cx:pt>
          <cx:pt idx="61">0.15347222222222223</cx:pt>
          <cx:pt idx="62">0.15277777777777776</cx:pt>
          <cx:pt idx="63">0.15277777777777776</cx:pt>
          <cx:pt idx="64">0.15138888888888888</cx:pt>
          <cx:pt idx="65">0.14861111111111111</cx:pt>
          <cx:pt idx="66">0.14722222222222223</cx:pt>
          <cx:pt idx="67">0.14583333333333334</cx:pt>
          <cx:pt idx="68">0.14444444444444446</cx:pt>
          <cx:pt idx="69">0.1423611111111111</cx:pt>
          <cx:pt idx="70">0.14097222222222222</cx:pt>
          <cx:pt idx="71">0.14097222222222222</cx:pt>
          <cx:pt idx="72">0.14027777777777778</cx:pt>
          <cx:pt idx="73">0.1388888888888889</cx:pt>
          <cx:pt idx="74">0.1388888888888889</cx:pt>
          <cx:pt idx="75">0.1388888888888889</cx:pt>
          <cx:pt idx="76">0.13749999999999998</cx:pt>
          <cx:pt idx="77">0.13541666666666666</cx:pt>
          <cx:pt idx="78">0.13541666666666666</cx:pt>
          <cx:pt idx="79">0.13472222222222222</cx:pt>
          <cx:pt idx="80">0.13472222222222222</cx:pt>
          <cx:pt idx="81">0.13402777777777777</cx:pt>
          <cx:pt idx="82">0.12986111111111112</cx:pt>
          <cx:pt idx="83">0.1277777777777778</cx:pt>
          <cx:pt idx="84">0.1277777777777778</cx:pt>
          <cx:pt idx="85">0.12569444444444444</cx:pt>
          <cx:pt idx="86">0.125</cx:pt>
          <cx:pt idx="87">0.125</cx:pt>
          <cx:pt idx="88">0.125</cx:pt>
          <cx:pt idx="89">0.12361111111111112</cx:pt>
          <cx:pt idx="90">0.12222222222222223</cx:pt>
          <cx:pt idx="91">0.12013888888888889</cx:pt>
          <cx:pt idx="92">0.11944444444444445</cx:pt>
          <cx:pt idx="93">0.11805555555555557</cx:pt>
          <cx:pt idx="94">0.11805555555555557</cx:pt>
          <cx:pt idx="95">0.1173611111111111</cx:pt>
          <cx:pt idx="96">0.1173611111111111</cx:pt>
          <cx:pt idx="97">0.11527777777777777</cx:pt>
          <cx:pt idx="98">0.11458333333333333</cx:pt>
          <cx:pt idx="99">0.11388888888888889</cx:pt>
          <cx:pt idx="100">0.11319444444444444</cx:pt>
          <cx:pt idx="101">0.11319444444444444</cx:pt>
          <cx:pt idx="102">0.11319444444444444</cx:pt>
          <cx:pt idx="103">0.1125</cx:pt>
          <cx:pt idx="104">0.1125</cx:pt>
          <cx:pt idx="105">0.1125</cx:pt>
          <cx:pt idx="106">0.11180555555555556</cx:pt>
          <cx:pt idx="107">0.11180555555555556</cx:pt>
          <cx:pt idx="108">0.11180555555555556</cx:pt>
          <cx:pt idx="109">0.1111111111111111</cx:pt>
          <cx:pt idx="110">0.1111111111111111</cx:pt>
          <cx:pt idx="111">0.10555555555555556</cx:pt>
          <cx:pt idx="112">0.10347222222222223</cx:pt>
          <cx:pt idx="113">0.10347222222222223</cx:pt>
          <cx:pt idx="114">0.10208333333333335</cx:pt>
          <cx:pt idx="115">0.1013888888888889</cx:pt>
          <cx:pt idx="116">0.1013888888888889</cx:pt>
          <cx:pt idx="117">0.10069444444444443</cx:pt>
          <cx:pt idx="118">0.099999999999999992</cx:pt>
          <cx:pt idx="119">0.09930555555555555</cx:pt>
          <cx:pt idx="120">0.09930555555555555</cx:pt>
          <cx:pt idx="121">0.09930555555555555</cx:pt>
          <cx:pt idx="122">0.097916666666666666</cx:pt>
          <cx:pt idx="123">0.097222222222222224</cx:pt>
          <cx:pt idx="124">0.096527777777777768</cx:pt>
          <cx:pt idx="125">0.095138888888888884</cx:pt>
          <cx:pt idx="126">0.094444444444444442</cx:pt>
          <cx:pt idx="127">0.09375</cx:pt>
          <cx:pt idx="128">0.09375</cx:pt>
          <cx:pt idx="129">0.09375</cx:pt>
          <cx:pt idx="130">0.093055555555555558</cx:pt>
          <cx:pt idx="131">0.091666666666666674</cx:pt>
          <cx:pt idx="132">0.090972222222222218</cx:pt>
          <cx:pt idx="133">0.090277777777777776</cx:pt>
          <cx:pt idx="134">0.088888888888888892</cx:pt>
          <cx:pt idx="135">0.086111111111111124</cx:pt>
          <cx:pt idx="136">0.085416666666666655</cx:pt>
          <cx:pt idx="137">0.085416666666666655</cx:pt>
          <cx:pt idx="138">0.085416666666666655</cx:pt>
          <cx:pt idx="139">0.085416666666666655</cx:pt>
          <cx:pt idx="140">0.085416666666666655</cx:pt>
          <cx:pt idx="141">0.084722222222222213</cx:pt>
          <cx:pt idx="142">0.084722222222222213</cx:pt>
          <cx:pt idx="143">0.084722222222222213</cx:pt>
          <cx:pt idx="144">0.083333333333333329</cx:pt>
          <cx:pt idx="145">0.082638888888888887</cx:pt>
          <cx:pt idx="146">0.081944444444444445</cx:pt>
          <cx:pt idx="147">0.081250000000000003</cx:pt>
          <cx:pt idx="148">0.080555555555555561</cx:pt>
          <cx:pt idx="149">0.079166666666666663</cx:pt>
          <cx:pt idx="150">0.079166666666666663</cx:pt>
          <cx:pt idx="151">0.079166666666666663</cx:pt>
          <cx:pt idx="152">0.076388888888888895</cx:pt>
          <cx:pt idx="153">0.076388888888888895</cx:pt>
          <cx:pt idx="154">0.074999999999999997</cx:pt>
          <cx:pt idx="155">0.074999999999999997</cx:pt>
          <cx:pt idx="156">0.074999999999999997</cx:pt>
          <cx:pt idx="157">0.074305555555555555</cx:pt>
          <cx:pt idx="158">0.073611111111111113</cx:pt>
          <cx:pt idx="159">0.073611111111111113</cx:pt>
          <cx:pt idx="160">0.073611111111111113</cx:pt>
          <cx:pt idx="161">0.072916666666666671</cx:pt>
          <cx:pt idx="162">0.072222222222222229</cx:pt>
          <cx:pt idx="163">0.071527777777777787</cx:pt>
          <cx:pt idx="164">0.071527777777777787</cx:pt>
          <cx:pt idx="165">0.070833333333333331</cx:pt>
          <cx:pt idx="166">0.06805555555555555</cx:pt>
          <cx:pt idx="167">0.066666666666666666</cx:pt>
          <cx:pt idx="168">0.066666666666666666</cx:pt>
          <cx:pt idx="169">0.063194444444444442</cx:pt>
          <cx:pt idx="170">0.061805555555555558</cx:pt>
          <cx:pt idx="171">0.061111111111111116</cx:pt>
          <cx:pt idx="172">0.061111111111111116</cx:pt>
          <cx:pt idx="173">0.060416666666666667</cx:pt>
          <cx:pt idx="174">0.057638888888888885</cx:pt>
          <cx:pt idx="175">0.056250000000000001</cx:pt>
          <cx:pt idx="176">0.055555555555555552</cx:pt>
          <cx:pt idx="177">0.055555555555555552</cx:pt>
          <cx:pt idx="178">0.055555555555555552</cx:pt>
          <cx:pt idx="179">0.05486111111111111</cx:pt>
          <cx:pt idx="180">0.05486111111111111</cx:pt>
          <cx:pt idx="181">0.05347222222222222</cx:pt>
          <cx:pt idx="182">0.052083333333333336</cx:pt>
          <cx:pt idx="183">0.051388888888888894</cx:pt>
          <cx:pt idx="184">0.049999999999999996</cx:pt>
          <cx:pt idx="185">0.048611111111111112</cx:pt>
          <cx:pt idx="186">0.047222222222222221</cx:pt>
          <cx:pt idx="187">0.045833333333333337</cx:pt>
          <cx:pt idx="188">0.045833333333333337</cx:pt>
          <cx:pt idx="189">0.037499999999999999</cx:pt>
          <cx:pt idx="190">0.036111111111111115</cx:pt>
          <cx:pt idx="191">0.031944444444444449</cx:pt>
          <cx:pt idx="192">0.031944444444444449</cx:pt>
          <cx:pt idx="193">0.03125</cx:pt>
          <cx:pt idx="194">0.030555555555555555</cx:pt>
          <cx:pt idx="195">0.029166666666666664</cx:pt>
          <cx:pt idx="196">0.022222222222222223</cx:pt>
          <cx:pt idx="197">0.019444444444444445</cx:pt>
          <cx:pt idx="198">0.017361111111111112</cx:pt>
        </cx:lvl>
      </cx:numDim>
    </cx:data>
  </cx:chartData>
  <cx:chart>
    <cx:title pos="t" align="ctr" overlay="0">
      <cx:tx>
        <cx:txData>
          <cx:v>Cash TAT</cx:v>
        </cx:txData>
      </cx:tx>
    </cx:title>
    <cx:plotArea>
      <cx:plotAreaRegion>
        <cx:series layoutId="boxWhisker" uniqueId="{49267D2B-61DC-43F6-AA25-E2FC668174B0}">
          <cx:tx>
            <cx:txData>
              <cx:f>'[TAT DATA.xlsx]TAT Box plot'!$C$1</cx:f>
              <cx:v>Cash TAT</cx:v>
            </cx:txData>
          </cx:tx>
          <cx:dataLabels>
            <cx:txPr>
              <a:bodyPr vertOverflow="overflow" horzOverflow="overflow" wrap="square" lIns="0" tIns="0" rIns="0" bIns="0"/>
              <a:lstStyle/>
              <a:p>
                <a:pPr algn="ctr" rtl="0">
                  <a:defRPr sz="900" b="0" i="0">
                    <a:solidFill>
                      <a:srgbClr val="000000"/>
                    </a:solidFill>
                    <a:latin typeface="Calibri" panose="020F0502020204030204" pitchFamily="34" charset="0"/>
                    <a:ea typeface="Calibri" panose="020F0502020204030204" pitchFamily="34" charset="0"/>
                    <a:cs typeface="Calibri" panose="020F0502020204030204" pitchFamily="34" charset="0"/>
                  </a:defRPr>
                </a:pPr>
                <a:endParaRPr>
                  <a:solidFill>
                    <a:srgbClr val="000000"/>
                  </a:solidFill>
                </a:endParaRPr>
              </a:p>
            </cx:txPr>
          </cx:dataLabels>
          <cx:dataId val="0"/>
          <cx:layoutPr>
            <cx:visibility meanLine="1" meanMarker="1" nonoutliers="0" outliers="0"/>
            <cx:statistics quartileMethod="exclusive"/>
          </cx:layoutPr>
        </cx:series>
      </cx:plotAreaRegion>
      <cx:axis id="0">
        <cx:catScaling gapWidth="1"/>
        <cx:tickLabels/>
      </cx:axis>
      <cx:axis id="1">
        <cx:valScaling/>
        <cx:title>
          <cx:tx>
            <cx:txData>
              <cx:v>Time in Hrs</cx:v>
            </cx:txData>
          </cx:tx>
        </cx:title>
        <cx:majorGridlines/>
        <cx:tickLabels/>
      </cx:axis>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40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40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40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06-16T14:45:32.356" idx="1">
    <p:pos x="7152" y="1150"/>
    <p:text>recommendations based on findings was asked to be removed from specific objectibes </p:text>
    <p:extLst>
      <p:ext uri="{C676402C-5697-4E1C-873F-D02D1690AC5C}">
        <p15:threadingInfo xmlns:p15="http://schemas.microsoft.com/office/powerpoint/2012/main" timeZoneBias="-33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3-06-16T14:46:34.688" idx="2">
    <p:pos x="10" y="10"/>
    <p:text>sampling type was asked to be changed to stratified random sampling as the patients are intentionally stratified into three groups of equal distribution </p:text>
    <p:extLst>
      <p:ext uri="{C676402C-5697-4E1C-873F-D02D1690AC5C}">
        <p15:threadingInfo xmlns:p15="http://schemas.microsoft.com/office/powerpoint/2012/main" timeZoneBias="-33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3-06-16T14:46:58.314" idx="3">
    <p:pos x="10" y="10"/>
    <p:text>hypothesis was asked to be addes to methodology and not on the result slide</p:text>
    <p:extLst>
      <p:ext uri="{C676402C-5697-4E1C-873F-D02D1690AC5C}">
        <p15:threadingInfo xmlns:p15="http://schemas.microsoft.com/office/powerpoint/2012/main" timeZoneBias="-33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3-06-16T14:48:11.383" idx="4">
    <p:pos x="10" y="10"/>
    <p:text>limitations point 1) delay due to discharge summary was asked to changed rather than previously mentioned insufficient data regarding certain processes. 
as per the panelists data is sufficiently large so i was asked to specify which data is not available </p:text>
    <p:extLst>
      <p:ext uri="{C676402C-5697-4E1C-873F-D02D1690AC5C}">
        <p15:threadingInfo xmlns:p15="http://schemas.microsoft.com/office/powerpoint/2012/main" timeZoneBias="-330"/>
      </p:ext>
    </p:extLst>
  </p:cm>
</p:cmLst>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CCC843-9B3D-DE4A-A099-676F630B26F0}" type="doc">
      <dgm:prSet loTypeId="urn:microsoft.com/office/officeart/2005/8/layout/process1" loCatId="process" qsTypeId="urn:microsoft.com/office/officeart/2005/8/quickstyle/simple1" qsCatId="simple" csTypeId="urn:microsoft.com/office/officeart/2005/8/colors/colorful5" csCatId="colorful" phldr="1"/>
      <dgm:spPr/>
      <dgm:t>
        <a:bodyPr/>
        <a:lstStyle/>
        <a:p>
          <a:endParaRPr lang="en-US"/>
        </a:p>
      </dgm:t>
    </dgm:pt>
    <dgm:pt modelId="{820AA3CE-881E-7344-8100-008EA1798DE9}">
      <dgm:prSet phldrT="[Text]" phldr="0"/>
      <dgm:spPr/>
      <dgm:t>
        <a:bodyPr/>
        <a:lstStyle/>
        <a:p>
          <a:r>
            <a:rPr lang="en-IN" dirty="0"/>
            <a:t>Marked for discharge </a:t>
          </a:r>
          <a:endParaRPr lang="en-US" dirty="0"/>
        </a:p>
      </dgm:t>
    </dgm:pt>
    <dgm:pt modelId="{30F1A0E6-3E79-1244-9B38-4FC553590C90}" type="parTrans" cxnId="{0F3CFA7B-F0BD-D946-96FB-74FB4A637AB1}">
      <dgm:prSet/>
      <dgm:spPr/>
      <dgm:t>
        <a:bodyPr/>
        <a:lstStyle/>
        <a:p>
          <a:endParaRPr lang="en-US"/>
        </a:p>
      </dgm:t>
    </dgm:pt>
    <dgm:pt modelId="{E38458DC-4E9A-F24D-970D-E084723EB6B7}" type="sibTrans" cxnId="{0F3CFA7B-F0BD-D946-96FB-74FB4A637AB1}">
      <dgm:prSet/>
      <dgm:spPr/>
      <dgm:t>
        <a:bodyPr/>
        <a:lstStyle/>
        <a:p>
          <a:endParaRPr lang="en-US"/>
        </a:p>
      </dgm:t>
    </dgm:pt>
    <dgm:pt modelId="{F77EE02C-C775-1944-9606-ABD0CD0DAB64}">
      <dgm:prSet phldrT="[Text]" phldr="0"/>
      <dgm:spPr/>
      <dgm:t>
        <a:bodyPr/>
        <a:lstStyle/>
        <a:p>
          <a:r>
            <a:rPr lang="en-IN" dirty="0"/>
            <a:t>Pharmacy clearance </a:t>
          </a:r>
          <a:endParaRPr lang="en-US" dirty="0"/>
        </a:p>
      </dgm:t>
    </dgm:pt>
    <dgm:pt modelId="{600F81DC-02FD-0A4A-B99F-2318BC87DBFD}" type="parTrans" cxnId="{44760E8C-ECDC-864F-8212-D9EB7D547B98}">
      <dgm:prSet/>
      <dgm:spPr/>
      <dgm:t>
        <a:bodyPr/>
        <a:lstStyle/>
        <a:p>
          <a:endParaRPr lang="en-US"/>
        </a:p>
      </dgm:t>
    </dgm:pt>
    <dgm:pt modelId="{B5E66B04-9790-3D40-B287-F27C58E807A6}" type="sibTrans" cxnId="{44760E8C-ECDC-864F-8212-D9EB7D547B98}">
      <dgm:prSet/>
      <dgm:spPr/>
      <dgm:t>
        <a:bodyPr/>
        <a:lstStyle/>
        <a:p>
          <a:endParaRPr lang="en-US"/>
        </a:p>
      </dgm:t>
    </dgm:pt>
    <dgm:pt modelId="{05B5851E-CD8F-B64F-B978-561918B794D0}">
      <dgm:prSet phldrT="[Text]" phldr="0"/>
      <dgm:spPr/>
      <dgm:t>
        <a:bodyPr/>
        <a:lstStyle/>
        <a:p>
          <a:r>
            <a:rPr lang="en-IN" dirty="0"/>
            <a:t>Sent for billing</a:t>
          </a:r>
        </a:p>
      </dgm:t>
    </dgm:pt>
    <dgm:pt modelId="{D12C9405-A8B6-114F-9427-7E6B3FE2AD9E}" type="parTrans" cxnId="{203BEF2C-E476-DE4E-9151-BF562243FF9C}">
      <dgm:prSet/>
      <dgm:spPr/>
      <dgm:t>
        <a:bodyPr/>
        <a:lstStyle/>
        <a:p>
          <a:endParaRPr lang="en-US"/>
        </a:p>
      </dgm:t>
    </dgm:pt>
    <dgm:pt modelId="{C86FB7CD-DD9C-A848-A535-A88DF9474285}" type="sibTrans" cxnId="{203BEF2C-E476-DE4E-9151-BF562243FF9C}">
      <dgm:prSet/>
      <dgm:spPr/>
      <dgm:t>
        <a:bodyPr/>
        <a:lstStyle/>
        <a:p>
          <a:endParaRPr lang="en-US"/>
        </a:p>
      </dgm:t>
    </dgm:pt>
    <dgm:pt modelId="{B391FDDA-56C4-2244-9846-52337FF2A98A}">
      <dgm:prSet/>
      <dgm:spPr/>
      <dgm:t>
        <a:bodyPr/>
        <a:lstStyle/>
        <a:p>
          <a:r>
            <a:rPr lang="en-IN" dirty="0"/>
            <a:t>File received/ Bill prepared </a:t>
          </a:r>
          <a:endParaRPr lang="en-US" dirty="0"/>
        </a:p>
      </dgm:t>
    </dgm:pt>
    <dgm:pt modelId="{070174BC-52A5-8B43-BED2-8689C3C551EC}" type="parTrans" cxnId="{522964FF-0D89-774C-9EDC-FA5A66A561C6}">
      <dgm:prSet/>
      <dgm:spPr/>
      <dgm:t>
        <a:bodyPr/>
        <a:lstStyle/>
        <a:p>
          <a:endParaRPr lang="en-US"/>
        </a:p>
      </dgm:t>
    </dgm:pt>
    <dgm:pt modelId="{69C86C89-F53D-BA48-8691-711AA310C2B0}" type="sibTrans" cxnId="{522964FF-0D89-774C-9EDC-FA5A66A561C6}">
      <dgm:prSet/>
      <dgm:spPr/>
      <dgm:t>
        <a:bodyPr/>
        <a:lstStyle/>
        <a:p>
          <a:endParaRPr lang="en-US"/>
        </a:p>
      </dgm:t>
    </dgm:pt>
    <dgm:pt modelId="{00301D6F-F4CF-5549-8617-7748B79161F1}">
      <dgm:prSet/>
      <dgm:spPr/>
      <dgm:t>
        <a:bodyPr/>
        <a:lstStyle/>
        <a:p>
          <a:r>
            <a:rPr lang="en-IN" dirty="0"/>
            <a:t>Sent for TPA Approval </a:t>
          </a:r>
          <a:endParaRPr lang="en-US" dirty="0"/>
        </a:p>
      </dgm:t>
    </dgm:pt>
    <dgm:pt modelId="{B9B4CD72-E6C6-5A40-93C9-EC65275C2695}" type="parTrans" cxnId="{D9570E35-75C3-214A-B069-942B4C82E100}">
      <dgm:prSet/>
      <dgm:spPr/>
      <dgm:t>
        <a:bodyPr/>
        <a:lstStyle/>
        <a:p>
          <a:endParaRPr lang="en-US"/>
        </a:p>
      </dgm:t>
    </dgm:pt>
    <dgm:pt modelId="{ECDB47FC-898E-AB49-A585-F21FEC7AC8B3}" type="sibTrans" cxnId="{D9570E35-75C3-214A-B069-942B4C82E100}">
      <dgm:prSet/>
      <dgm:spPr/>
      <dgm:t>
        <a:bodyPr/>
        <a:lstStyle/>
        <a:p>
          <a:endParaRPr lang="en-US"/>
        </a:p>
      </dgm:t>
    </dgm:pt>
    <dgm:pt modelId="{27D4EBD4-F2D9-7947-A360-9D52346FD6D9}">
      <dgm:prSet/>
      <dgm:spPr/>
      <dgm:t>
        <a:bodyPr/>
        <a:lstStyle/>
        <a:p>
          <a:r>
            <a:rPr lang="en-IN" dirty="0"/>
            <a:t>Approved / Clearance </a:t>
          </a:r>
          <a:endParaRPr lang="en-US" dirty="0"/>
        </a:p>
      </dgm:t>
    </dgm:pt>
    <dgm:pt modelId="{BD18FA17-AED8-5245-A972-5DA92A3F7E0A}" type="parTrans" cxnId="{662B1594-3DD1-5040-8CDC-21A1B6FECD1C}">
      <dgm:prSet/>
      <dgm:spPr/>
      <dgm:t>
        <a:bodyPr/>
        <a:lstStyle/>
        <a:p>
          <a:endParaRPr lang="en-US"/>
        </a:p>
      </dgm:t>
    </dgm:pt>
    <dgm:pt modelId="{053187DA-9A61-8744-A23D-813A50E84075}" type="sibTrans" cxnId="{662B1594-3DD1-5040-8CDC-21A1B6FECD1C}">
      <dgm:prSet/>
      <dgm:spPr/>
      <dgm:t>
        <a:bodyPr/>
        <a:lstStyle/>
        <a:p>
          <a:endParaRPr lang="en-US"/>
        </a:p>
      </dgm:t>
    </dgm:pt>
    <dgm:pt modelId="{DF0759C4-0DD1-ED4C-895C-E5DF72B50B69}">
      <dgm:prSet/>
      <dgm:spPr/>
      <dgm:t>
        <a:bodyPr/>
        <a:lstStyle/>
        <a:p>
          <a:r>
            <a:rPr lang="en-IN" dirty="0"/>
            <a:t>Handover </a:t>
          </a:r>
          <a:endParaRPr lang="en-US" dirty="0"/>
        </a:p>
      </dgm:t>
    </dgm:pt>
    <dgm:pt modelId="{49808DF0-4F45-0A47-8BD0-51727C53227B}" type="parTrans" cxnId="{0EE8E9DA-5317-2C4F-83C4-CBDBFD5EAE18}">
      <dgm:prSet/>
      <dgm:spPr/>
      <dgm:t>
        <a:bodyPr/>
        <a:lstStyle/>
        <a:p>
          <a:endParaRPr lang="en-US"/>
        </a:p>
      </dgm:t>
    </dgm:pt>
    <dgm:pt modelId="{418A547A-D071-1F4B-9FB7-0121AF551ACB}" type="sibTrans" cxnId="{0EE8E9DA-5317-2C4F-83C4-CBDBFD5EAE18}">
      <dgm:prSet/>
      <dgm:spPr/>
      <dgm:t>
        <a:bodyPr/>
        <a:lstStyle/>
        <a:p>
          <a:endParaRPr lang="en-US"/>
        </a:p>
      </dgm:t>
    </dgm:pt>
    <dgm:pt modelId="{B89329C2-6C68-D548-8AD4-D01B07466C6D}">
      <dgm:prSet/>
      <dgm:spPr/>
      <dgm:t>
        <a:bodyPr/>
        <a:lstStyle/>
        <a:p>
          <a:r>
            <a:rPr lang="en-IN" dirty="0"/>
            <a:t>Patient Discharged </a:t>
          </a:r>
          <a:endParaRPr lang="en-US" dirty="0"/>
        </a:p>
      </dgm:t>
    </dgm:pt>
    <dgm:pt modelId="{6EF9162A-8B2A-774D-AE32-23AD8E666393}" type="parTrans" cxnId="{5CDEFD8E-7D93-414B-8032-64E1AA75A6E4}">
      <dgm:prSet/>
      <dgm:spPr/>
      <dgm:t>
        <a:bodyPr/>
        <a:lstStyle/>
        <a:p>
          <a:endParaRPr lang="en-US"/>
        </a:p>
      </dgm:t>
    </dgm:pt>
    <dgm:pt modelId="{E7040646-0FF2-5440-8BF4-FE01E8871C48}" type="sibTrans" cxnId="{5CDEFD8E-7D93-414B-8032-64E1AA75A6E4}">
      <dgm:prSet/>
      <dgm:spPr/>
      <dgm:t>
        <a:bodyPr/>
        <a:lstStyle/>
        <a:p>
          <a:endParaRPr lang="en-US"/>
        </a:p>
      </dgm:t>
    </dgm:pt>
    <dgm:pt modelId="{D511B683-DD50-4453-9CBE-12D2CC420E03}" type="pres">
      <dgm:prSet presAssocID="{D0CCC843-9B3D-DE4A-A099-676F630B26F0}" presName="Name0" presStyleCnt="0">
        <dgm:presLayoutVars>
          <dgm:dir/>
          <dgm:resizeHandles val="exact"/>
        </dgm:presLayoutVars>
      </dgm:prSet>
      <dgm:spPr/>
    </dgm:pt>
    <dgm:pt modelId="{D1F8CEA0-EDFC-4D5E-9FEF-C29DFFDDEEC1}" type="pres">
      <dgm:prSet presAssocID="{820AA3CE-881E-7344-8100-008EA1798DE9}" presName="node" presStyleLbl="node1" presStyleIdx="0" presStyleCnt="8">
        <dgm:presLayoutVars>
          <dgm:bulletEnabled val="1"/>
        </dgm:presLayoutVars>
      </dgm:prSet>
      <dgm:spPr/>
    </dgm:pt>
    <dgm:pt modelId="{A4687E3D-AC89-4C54-9FAC-44A8C5E78105}" type="pres">
      <dgm:prSet presAssocID="{E38458DC-4E9A-F24D-970D-E084723EB6B7}" presName="sibTrans" presStyleLbl="sibTrans2D1" presStyleIdx="0" presStyleCnt="7"/>
      <dgm:spPr/>
    </dgm:pt>
    <dgm:pt modelId="{52AD73AF-28BB-43CC-B16C-9FF6737B17C1}" type="pres">
      <dgm:prSet presAssocID="{E38458DC-4E9A-F24D-970D-E084723EB6B7}" presName="connectorText" presStyleLbl="sibTrans2D1" presStyleIdx="0" presStyleCnt="7"/>
      <dgm:spPr/>
    </dgm:pt>
    <dgm:pt modelId="{4F28FF0C-8737-43CB-8CB6-883D64779AE0}" type="pres">
      <dgm:prSet presAssocID="{F77EE02C-C775-1944-9606-ABD0CD0DAB64}" presName="node" presStyleLbl="node1" presStyleIdx="1" presStyleCnt="8">
        <dgm:presLayoutVars>
          <dgm:bulletEnabled val="1"/>
        </dgm:presLayoutVars>
      </dgm:prSet>
      <dgm:spPr/>
    </dgm:pt>
    <dgm:pt modelId="{41F45D10-A446-4819-B684-7020162E1DA6}" type="pres">
      <dgm:prSet presAssocID="{B5E66B04-9790-3D40-B287-F27C58E807A6}" presName="sibTrans" presStyleLbl="sibTrans2D1" presStyleIdx="1" presStyleCnt="7"/>
      <dgm:spPr/>
    </dgm:pt>
    <dgm:pt modelId="{03237E18-CA48-47B5-95B0-F0BCB941A07E}" type="pres">
      <dgm:prSet presAssocID="{B5E66B04-9790-3D40-B287-F27C58E807A6}" presName="connectorText" presStyleLbl="sibTrans2D1" presStyleIdx="1" presStyleCnt="7"/>
      <dgm:spPr/>
    </dgm:pt>
    <dgm:pt modelId="{EF6D0660-9717-49F7-8451-5686A2F7FF70}" type="pres">
      <dgm:prSet presAssocID="{05B5851E-CD8F-B64F-B978-561918B794D0}" presName="node" presStyleLbl="node1" presStyleIdx="2" presStyleCnt="8">
        <dgm:presLayoutVars>
          <dgm:bulletEnabled val="1"/>
        </dgm:presLayoutVars>
      </dgm:prSet>
      <dgm:spPr/>
    </dgm:pt>
    <dgm:pt modelId="{D135AF8B-098C-42F0-8019-EE982D0CC9B3}" type="pres">
      <dgm:prSet presAssocID="{C86FB7CD-DD9C-A848-A535-A88DF9474285}" presName="sibTrans" presStyleLbl="sibTrans2D1" presStyleIdx="2" presStyleCnt="7"/>
      <dgm:spPr/>
    </dgm:pt>
    <dgm:pt modelId="{E2585528-1EC2-4098-9078-864339B75F31}" type="pres">
      <dgm:prSet presAssocID="{C86FB7CD-DD9C-A848-A535-A88DF9474285}" presName="connectorText" presStyleLbl="sibTrans2D1" presStyleIdx="2" presStyleCnt="7"/>
      <dgm:spPr/>
    </dgm:pt>
    <dgm:pt modelId="{E409B66F-8BCD-421A-8EFE-0D0FF8E88E9B}" type="pres">
      <dgm:prSet presAssocID="{B391FDDA-56C4-2244-9846-52337FF2A98A}" presName="node" presStyleLbl="node1" presStyleIdx="3" presStyleCnt="8">
        <dgm:presLayoutVars>
          <dgm:bulletEnabled val="1"/>
        </dgm:presLayoutVars>
      </dgm:prSet>
      <dgm:spPr/>
    </dgm:pt>
    <dgm:pt modelId="{D63174FE-ACAF-4E13-9857-F7682C91D4CA}" type="pres">
      <dgm:prSet presAssocID="{69C86C89-F53D-BA48-8691-711AA310C2B0}" presName="sibTrans" presStyleLbl="sibTrans2D1" presStyleIdx="3" presStyleCnt="7"/>
      <dgm:spPr/>
    </dgm:pt>
    <dgm:pt modelId="{512A611B-25BE-4F97-9ADE-02D0C04DFBD2}" type="pres">
      <dgm:prSet presAssocID="{69C86C89-F53D-BA48-8691-711AA310C2B0}" presName="connectorText" presStyleLbl="sibTrans2D1" presStyleIdx="3" presStyleCnt="7"/>
      <dgm:spPr/>
    </dgm:pt>
    <dgm:pt modelId="{9160FCD7-C9C4-4640-9953-0218019B1462}" type="pres">
      <dgm:prSet presAssocID="{00301D6F-F4CF-5549-8617-7748B79161F1}" presName="node" presStyleLbl="node1" presStyleIdx="4" presStyleCnt="8">
        <dgm:presLayoutVars>
          <dgm:bulletEnabled val="1"/>
        </dgm:presLayoutVars>
      </dgm:prSet>
      <dgm:spPr/>
    </dgm:pt>
    <dgm:pt modelId="{39D737EC-7434-4FEA-BA1F-D244CD081894}" type="pres">
      <dgm:prSet presAssocID="{ECDB47FC-898E-AB49-A585-F21FEC7AC8B3}" presName="sibTrans" presStyleLbl="sibTrans2D1" presStyleIdx="4" presStyleCnt="7"/>
      <dgm:spPr/>
    </dgm:pt>
    <dgm:pt modelId="{EE3425BF-F07B-4263-8E6B-303EBC9F9420}" type="pres">
      <dgm:prSet presAssocID="{ECDB47FC-898E-AB49-A585-F21FEC7AC8B3}" presName="connectorText" presStyleLbl="sibTrans2D1" presStyleIdx="4" presStyleCnt="7"/>
      <dgm:spPr/>
    </dgm:pt>
    <dgm:pt modelId="{9D1CE18B-645A-4CB8-9062-F8F6FB6CBC6A}" type="pres">
      <dgm:prSet presAssocID="{27D4EBD4-F2D9-7947-A360-9D52346FD6D9}" presName="node" presStyleLbl="node1" presStyleIdx="5" presStyleCnt="8">
        <dgm:presLayoutVars>
          <dgm:bulletEnabled val="1"/>
        </dgm:presLayoutVars>
      </dgm:prSet>
      <dgm:spPr/>
    </dgm:pt>
    <dgm:pt modelId="{DDE4E821-CBF8-48B6-99F4-D6AF725FC716}" type="pres">
      <dgm:prSet presAssocID="{053187DA-9A61-8744-A23D-813A50E84075}" presName="sibTrans" presStyleLbl="sibTrans2D1" presStyleIdx="5" presStyleCnt="7"/>
      <dgm:spPr/>
    </dgm:pt>
    <dgm:pt modelId="{267FF2FC-499B-4629-9690-047DC1FE73DA}" type="pres">
      <dgm:prSet presAssocID="{053187DA-9A61-8744-A23D-813A50E84075}" presName="connectorText" presStyleLbl="sibTrans2D1" presStyleIdx="5" presStyleCnt="7"/>
      <dgm:spPr/>
    </dgm:pt>
    <dgm:pt modelId="{9C63272E-1B1A-44E9-A8D9-0BCF5FDA657B}" type="pres">
      <dgm:prSet presAssocID="{DF0759C4-0DD1-ED4C-895C-E5DF72B50B69}" presName="node" presStyleLbl="node1" presStyleIdx="6" presStyleCnt="8">
        <dgm:presLayoutVars>
          <dgm:bulletEnabled val="1"/>
        </dgm:presLayoutVars>
      </dgm:prSet>
      <dgm:spPr/>
    </dgm:pt>
    <dgm:pt modelId="{6A222A83-F306-4CC2-BA87-DFC16C748406}" type="pres">
      <dgm:prSet presAssocID="{418A547A-D071-1F4B-9FB7-0121AF551ACB}" presName="sibTrans" presStyleLbl="sibTrans2D1" presStyleIdx="6" presStyleCnt="7"/>
      <dgm:spPr/>
    </dgm:pt>
    <dgm:pt modelId="{5068B1F1-D060-4E0C-995D-156E2411922C}" type="pres">
      <dgm:prSet presAssocID="{418A547A-D071-1F4B-9FB7-0121AF551ACB}" presName="connectorText" presStyleLbl="sibTrans2D1" presStyleIdx="6" presStyleCnt="7"/>
      <dgm:spPr/>
    </dgm:pt>
    <dgm:pt modelId="{F3423D3A-25B7-41C7-909D-C1502BD95D58}" type="pres">
      <dgm:prSet presAssocID="{B89329C2-6C68-D548-8AD4-D01B07466C6D}" presName="node" presStyleLbl="node1" presStyleIdx="7" presStyleCnt="8">
        <dgm:presLayoutVars>
          <dgm:bulletEnabled val="1"/>
        </dgm:presLayoutVars>
      </dgm:prSet>
      <dgm:spPr/>
    </dgm:pt>
  </dgm:ptLst>
  <dgm:cxnLst>
    <dgm:cxn modelId="{195BC307-63AC-4455-B672-916018E34ECE}" type="presOf" srcId="{27D4EBD4-F2D9-7947-A360-9D52346FD6D9}" destId="{9D1CE18B-645A-4CB8-9062-F8F6FB6CBC6A}" srcOrd="0" destOrd="0" presId="urn:microsoft.com/office/officeart/2005/8/layout/process1"/>
    <dgm:cxn modelId="{AD5C1309-1EBF-4876-AA94-8DE2E8EFABD8}" type="presOf" srcId="{B5E66B04-9790-3D40-B287-F27C58E807A6}" destId="{03237E18-CA48-47B5-95B0-F0BCB941A07E}" srcOrd="1" destOrd="0" presId="urn:microsoft.com/office/officeart/2005/8/layout/process1"/>
    <dgm:cxn modelId="{FA2E9B09-86B4-43C9-8A93-4F0B7FECF791}" type="presOf" srcId="{418A547A-D071-1F4B-9FB7-0121AF551ACB}" destId="{6A222A83-F306-4CC2-BA87-DFC16C748406}" srcOrd="0" destOrd="0" presId="urn:microsoft.com/office/officeart/2005/8/layout/process1"/>
    <dgm:cxn modelId="{2768121A-C8FC-4807-82CA-D2243A4B5C98}" type="presOf" srcId="{D0CCC843-9B3D-DE4A-A099-676F630B26F0}" destId="{D511B683-DD50-4453-9CBE-12D2CC420E03}" srcOrd="0" destOrd="0" presId="urn:microsoft.com/office/officeart/2005/8/layout/process1"/>
    <dgm:cxn modelId="{3A72772C-2E8B-425D-99B6-9D02DE4FD69F}" type="presOf" srcId="{69C86C89-F53D-BA48-8691-711AA310C2B0}" destId="{D63174FE-ACAF-4E13-9857-F7682C91D4CA}" srcOrd="0" destOrd="0" presId="urn:microsoft.com/office/officeart/2005/8/layout/process1"/>
    <dgm:cxn modelId="{203BEF2C-E476-DE4E-9151-BF562243FF9C}" srcId="{D0CCC843-9B3D-DE4A-A099-676F630B26F0}" destId="{05B5851E-CD8F-B64F-B978-561918B794D0}" srcOrd="2" destOrd="0" parTransId="{D12C9405-A8B6-114F-9427-7E6B3FE2AD9E}" sibTransId="{C86FB7CD-DD9C-A848-A535-A88DF9474285}"/>
    <dgm:cxn modelId="{23F37434-FFEA-4D5D-A9F3-CE06C17D54FA}" type="presOf" srcId="{69C86C89-F53D-BA48-8691-711AA310C2B0}" destId="{512A611B-25BE-4F97-9ADE-02D0C04DFBD2}" srcOrd="1" destOrd="0" presId="urn:microsoft.com/office/officeart/2005/8/layout/process1"/>
    <dgm:cxn modelId="{D9570E35-75C3-214A-B069-942B4C82E100}" srcId="{D0CCC843-9B3D-DE4A-A099-676F630B26F0}" destId="{00301D6F-F4CF-5549-8617-7748B79161F1}" srcOrd="4" destOrd="0" parTransId="{B9B4CD72-E6C6-5A40-93C9-EC65275C2695}" sibTransId="{ECDB47FC-898E-AB49-A585-F21FEC7AC8B3}"/>
    <dgm:cxn modelId="{8DDE0337-33C3-4D40-B6A8-9591589D4BFB}" type="presOf" srcId="{B5E66B04-9790-3D40-B287-F27C58E807A6}" destId="{41F45D10-A446-4819-B684-7020162E1DA6}" srcOrd="0" destOrd="0" presId="urn:microsoft.com/office/officeart/2005/8/layout/process1"/>
    <dgm:cxn modelId="{25D9106D-C26D-4699-8066-721D9C20A965}" type="presOf" srcId="{820AA3CE-881E-7344-8100-008EA1798DE9}" destId="{D1F8CEA0-EDFC-4D5E-9FEF-C29DFFDDEEC1}" srcOrd="0" destOrd="0" presId="urn:microsoft.com/office/officeart/2005/8/layout/process1"/>
    <dgm:cxn modelId="{2CF09F4F-BFDF-4C98-9BAB-522E9A3816B6}" type="presOf" srcId="{C86FB7CD-DD9C-A848-A535-A88DF9474285}" destId="{E2585528-1EC2-4098-9078-864339B75F31}" srcOrd="1" destOrd="0" presId="urn:microsoft.com/office/officeart/2005/8/layout/process1"/>
    <dgm:cxn modelId="{055D5F59-8ECF-4E76-A438-AFC681EC66A2}" type="presOf" srcId="{418A547A-D071-1F4B-9FB7-0121AF551ACB}" destId="{5068B1F1-D060-4E0C-995D-156E2411922C}" srcOrd="1" destOrd="0" presId="urn:microsoft.com/office/officeart/2005/8/layout/process1"/>
    <dgm:cxn modelId="{FF3F2D7A-ACDD-4F4D-A5CE-923E7DB23AB2}" type="presOf" srcId="{DF0759C4-0DD1-ED4C-895C-E5DF72B50B69}" destId="{9C63272E-1B1A-44E9-A8D9-0BCF5FDA657B}" srcOrd="0" destOrd="0" presId="urn:microsoft.com/office/officeart/2005/8/layout/process1"/>
    <dgm:cxn modelId="{0F3CFA7B-F0BD-D946-96FB-74FB4A637AB1}" srcId="{D0CCC843-9B3D-DE4A-A099-676F630B26F0}" destId="{820AA3CE-881E-7344-8100-008EA1798DE9}" srcOrd="0" destOrd="0" parTransId="{30F1A0E6-3E79-1244-9B38-4FC553590C90}" sibTransId="{E38458DC-4E9A-F24D-970D-E084723EB6B7}"/>
    <dgm:cxn modelId="{B605EF7D-0785-4A34-B97C-D8D0E8D485B3}" type="presOf" srcId="{00301D6F-F4CF-5549-8617-7748B79161F1}" destId="{9160FCD7-C9C4-4640-9953-0218019B1462}" srcOrd="0" destOrd="0" presId="urn:microsoft.com/office/officeart/2005/8/layout/process1"/>
    <dgm:cxn modelId="{44760E8C-ECDC-864F-8212-D9EB7D547B98}" srcId="{D0CCC843-9B3D-DE4A-A099-676F630B26F0}" destId="{F77EE02C-C775-1944-9606-ABD0CD0DAB64}" srcOrd="1" destOrd="0" parTransId="{600F81DC-02FD-0A4A-B99F-2318BC87DBFD}" sibTransId="{B5E66B04-9790-3D40-B287-F27C58E807A6}"/>
    <dgm:cxn modelId="{6764998D-269D-493F-8E0B-F26E15BBAFA8}" type="presOf" srcId="{053187DA-9A61-8744-A23D-813A50E84075}" destId="{DDE4E821-CBF8-48B6-99F4-D6AF725FC716}" srcOrd="0" destOrd="0" presId="urn:microsoft.com/office/officeart/2005/8/layout/process1"/>
    <dgm:cxn modelId="{5CDEFD8E-7D93-414B-8032-64E1AA75A6E4}" srcId="{D0CCC843-9B3D-DE4A-A099-676F630B26F0}" destId="{B89329C2-6C68-D548-8AD4-D01B07466C6D}" srcOrd="7" destOrd="0" parTransId="{6EF9162A-8B2A-774D-AE32-23AD8E666393}" sibTransId="{E7040646-0FF2-5440-8BF4-FE01E8871C48}"/>
    <dgm:cxn modelId="{A4890592-B654-4388-9C2B-2C7C20E93562}" type="presOf" srcId="{B391FDDA-56C4-2244-9846-52337FF2A98A}" destId="{E409B66F-8BCD-421A-8EFE-0D0FF8E88E9B}" srcOrd="0" destOrd="0" presId="urn:microsoft.com/office/officeart/2005/8/layout/process1"/>
    <dgm:cxn modelId="{662B1594-3DD1-5040-8CDC-21A1B6FECD1C}" srcId="{D0CCC843-9B3D-DE4A-A099-676F630B26F0}" destId="{27D4EBD4-F2D9-7947-A360-9D52346FD6D9}" srcOrd="5" destOrd="0" parTransId="{BD18FA17-AED8-5245-A972-5DA92A3F7E0A}" sibTransId="{053187DA-9A61-8744-A23D-813A50E84075}"/>
    <dgm:cxn modelId="{04E1D0A3-7E28-4D23-B24D-52CE76318C56}" type="presOf" srcId="{E38458DC-4E9A-F24D-970D-E084723EB6B7}" destId="{A4687E3D-AC89-4C54-9FAC-44A8C5E78105}" srcOrd="0" destOrd="0" presId="urn:microsoft.com/office/officeart/2005/8/layout/process1"/>
    <dgm:cxn modelId="{5DBE2FB7-C279-435F-A473-680848F39FCF}" type="presOf" srcId="{C86FB7CD-DD9C-A848-A535-A88DF9474285}" destId="{D135AF8B-098C-42F0-8019-EE982D0CC9B3}" srcOrd="0" destOrd="0" presId="urn:microsoft.com/office/officeart/2005/8/layout/process1"/>
    <dgm:cxn modelId="{D7B9B2BD-9651-4E9E-AB2B-E3B3560AAEED}" type="presOf" srcId="{053187DA-9A61-8744-A23D-813A50E84075}" destId="{267FF2FC-499B-4629-9690-047DC1FE73DA}" srcOrd="1" destOrd="0" presId="urn:microsoft.com/office/officeart/2005/8/layout/process1"/>
    <dgm:cxn modelId="{0EE8E9DA-5317-2C4F-83C4-CBDBFD5EAE18}" srcId="{D0CCC843-9B3D-DE4A-A099-676F630B26F0}" destId="{DF0759C4-0DD1-ED4C-895C-E5DF72B50B69}" srcOrd="6" destOrd="0" parTransId="{49808DF0-4F45-0A47-8BD0-51727C53227B}" sibTransId="{418A547A-D071-1F4B-9FB7-0121AF551ACB}"/>
    <dgm:cxn modelId="{40A432DB-EBA2-49EA-B37B-6846D150228B}" type="presOf" srcId="{F77EE02C-C775-1944-9606-ABD0CD0DAB64}" destId="{4F28FF0C-8737-43CB-8CB6-883D64779AE0}" srcOrd="0" destOrd="0" presId="urn:microsoft.com/office/officeart/2005/8/layout/process1"/>
    <dgm:cxn modelId="{EC1F7EE3-447C-4F30-90F6-DB668679D618}" type="presOf" srcId="{B89329C2-6C68-D548-8AD4-D01B07466C6D}" destId="{F3423D3A-25B7-41C7-909D-C1502BD95D58}" srcOrd="0" destOrd="0" presId="urn:microsoft.com/office/officeart/2005/8/layout/process1"/>
    <dgm:cxn modelId="{8C65B3E3-F550-4EC4-B692-6FB92DFBC6CB}" type="presOf" srcId="{05B5851E-CD8F-B64F-B978-561918B794D0}" destId="{EF6D0660-9717-49F7-8451-5686A2F7FF70}" srcOrd="0" destOrd="0" presId="urn:microsoft.com/office/officeart/2005/8/layout/process1"/>
    <dgm:cxn modelId="{550289E4-9832-4F1A-943D-E4D5CAFD89CB}" type="presOf" srcId="{ECDB47FC-898E-AB49-A585-F21FEC7AC8B3}" destId="{EE3425BF-F07B-4263-8E6B-303EBC9F9420}" srcOrd="1" destOrd="0" presId="urn:microsoft.com/office/officeart/2005/8/layout/process1"/>
    <dgm:cxn modelId="{BD5130E5-EFE9-4CD4-A317-AC22CD757FCD}" type="presOf" srcId="{E38458DC-4E9A-F24D-970D-E084723EB6B7}" destId="{52AD73AF-28BB-43CC-B16C-9FF6737B17C1}" srcOrd="1" destOrd="0" presId="urn:microsoft.com/office/officeart/2005/8/layout/process1"/>
    <dgm:cxn modelId="{5AF4C8F8-E9B5-4E84-B889-F0E34846333F}" type="presOf" srcId="{ECDB47FC-898E-AB49-A585-F21FEC7AC8B3}" destId="{39D737EC-7434-4FEA-BA1F-D244CD081894}" srcOrd="0" destOrd="0" presId="urn:microsoft.com/office/officeart/2005/8/layout/process1"/>
    <dgm:cxn modelId="{522964FF-0D89-774C-9EDC-FA5A66A561C6}" srcId="{D0CCC843-9B3D-DE4A-A099-676F630B26F0}" destId="{B391FDDA-56C4-2244-9846-52337FF2A98A}" srcOrd="3" destOrd="0" parTransId="{070174BC-52A5-8B43-BED2-8689C3C551EC}" sibTransId="{69C86C89-F53D-BA48-8691-711AA310C2B0}"/>
    <dgm:cxn modelId="{A661B40A-9577-4724-8840-B1A7705307E0}" type="presParOf" srcId="{D511B683-DD50-4453-9CBE-12D2CC420E03}" destId="{D1F8CEA0-EDFC-4D5E-9FEF-C29DFFDDEEC1}" srcOrd="0" destOrd="0" presId="urn:microsoft.com/office/officeart/2005/8/layout/process1"/>
    <dgm:cxn modelId="{C0DE944E-52B7-4584-9B37-414240A58158}" type="presParOf" srcId="{D511B683-DD50-4453-9CBE-12D2CC420E03}" destId="{A4687E3D-AC89-4C54-9FAC-44A8C5E78105}" srcOrd="1" destOrd="0" presId="urn:microsoft.com/office/officeart/2005/8/layout/process1"/>
    <dgm:cxn modelId="{66633BEF-9D0D-4584-BCBF-2DDD23EE9FA1}" type="presParOf" srcId="{A4687E3D-AC89-4C54-9FAC-44A8C5E78105}" destId="{52AD73AF-28BB-43CC-B16C-9FF6737B17C1}" srcOrd="0" destOrd="0" presId="urn:microsoft.com/office/officeart/2005/8/layout/process1"/>
    <dgm:cxn modelId="{B8926740-04FD-4904-8D70-13AB861BA4B7}" type="presParOf" srcId="{D511B683-DD50-4453-9CBE-12D2CC420E03}" destId="{4F28FF0C-8737-43CB-8CB6-883D64779AE0}" srcOrd="2" destOrd="0" presId="urn:microsoft.com/office/officeart/2005/8/layout/process1"/>
    <dgm:cxn modelId="{E9CFDEF7-D718-4961-B3AB-6AB965359EE5}" type="presParOf" srcId="{D511B683-DD50-4453-9CBE-12D2CC420E03}" destId="{41F45D10-A446-4819-B684-7020162E1DA6}" srcOrd="3" destOrd="0" presId="urn:microsoft.com/office/officeart/2005/8/layout/process1"/>
    <dgm:cxn modelId="{E72080FA-4BBC-4E37-AE02-C8BA5924D15E}" type="presParOf" srcId="{41F45D10-A446-4819-B684-7020162E1DA6}" destId="{03237E18-CA48-47B5-95B0-F0BCB941A07E}" srcOrd="0" destOrd="0" presId="urn:microsoft.com/office/officeart/2005/8/layout/process1"/>
    <dgm:cxn modelId="{AB124A7B-A64E-4455-913F-70EEB183B49D}" type="presParOf" srcId="{D511B683-DD50-4453-9CBE-12D2CC420E03}" destId="{EF6D0660-9717-49F7-8451-5686A2F7FF70}" srcOrd="4" destOrd="0" presId="urn:microsoft.com/office/officeart/2005/8/layout/process1"/>
    <dgm:cxn modelId="{3B3D3B59-7746-4CF0-942B-2ACF010D80B0}" type="presParOf" srcId="{D511B683-DD50-4453-9CBE-12D2CC420E03}" destId="{D135AF8B-098C-42F0-8019-EE982D0CC9B3}" srcOrd="5" destOrd="0" presId="urn:microsoft.com/office/officeart/2005/8/layout/process1"/>
    <dgm:cxn modelId="{CCD80D7C-F8AF-43E9-AAB1-FB42A46E0C87}" type="presParOf" srcId="{D135AF8B-098C-42F0-8019-EE982D0CC9B3}" destId="{E2585528-1EC2-4098-9078-864339B75F31}" srcOrd="0" destOrd="0" presId="urn:microsoft.com/office/officeart/2005/8/layout/process1"/>
    <dgm:cxn modelId="{7F605F78-DDA4-4DC8-86CB-46B96FFA93F6}" type="presParOf" srcId="{D511B683-DD50-4453-9CBE-12D2CC420E03}" destId="{E409B66F-8BCD-421A-8EFE-0D0FF8E88E9B}" srcOrd="6" destOrd="0" presId="urn:microsoft.com/office/officeart/2005/8/layout/process1"/>
    <dgm:cxn modelId="{468CCEFF-7FF4-4E2D-BF0F-A816EC1C5867}" type="presParOf" srcId="{D511B683-DD50-4453-9CBE-12D2CC420E03}" destId="{D63174FE-ACAF-4E13-9857-F7682C91D4CA}" srcOrd="7" destOrd="0" presId="urn:microsoft.com/office/officeart/2005/8/layout/process1"/>
    <dgm:cxn modelId="{AD2DA85D-3577-4795-90C0-2DD2F5D4944F}" type="presParOf" srcId="{D63174FE-ACAF-4E13-9857-F7682C91D4CA}" destId="{512A611B-25BE-4F97-9ADE-02D0C04DFBD2}" srcOrd="0" destOrd="0" presId="urn:microsoft.com/office/officeart/2005/8/layout/process1"/>
    <dgm:cxn modelId="{F9277EB2-168E-447E-B414-40092ED8B42D}" type="presParOf" srcId="{D511B683-DD50-4453-9CBE-12D2CC420E03}" destId="{9160FCD7-C9C4-4640-9953-0218019B1462}" srcOrd="8" destOrd="0" presId="urn:microsoft.com/office/officeart/2005/8/layout/process1"/>
    <dgm:cxn modelId="{B38900A6-4CE7-4F23-9F1D-CE608CD0A4EC}" type="presParOf" srcId="{D511B683-DD50-4453-9CBE-12D2CC420E03}" destId="{39D737EC-7434-4FEA-BA1F-D244CD081894}" srcOrd="9" destOrd="0" presId="urn:microsoft.com/office/officeart/2005/8/layout/process1"/>
    <dgm:cxn modelId="{FA262219-4A9F-43D1-9CCF-1802B932998F}" type="presParOf" srcId="{39D737EC-7434-4FEA-BA1F-D244CD081894}" destId="{EE3425BF-F07B-4263-8E6B-303EBC9F9420}" srcOrd="0" destOrd="0" presId="urn:microsoft.com/office/officeart/2005/8/layout/process1"/>
    <dgm:cxn modelId="{9971E5D2-9F73-4A31-8E61-E6CA5ADD5239}" type="presParOf" srcId="{D511B683-DD50-4453-9CBE-12D2CC420E03}" destId="{9D1CE18B-645A-4CB8-9062-F8F6FB6CBC6A}" srcOrd="10" destOrd="0" presId="urn:microsoft.com/office/officeart/2005/8/layout/process1"/>
    <dgm:cxn modelId="{1B7C25EF-B1A3-40F5-BE3B-AC01BCA5834D}" type="presParOf" srcId="{D511B683-DD50-4453-9CBE-12D2CC420E03}" destId="{DDE4E821-CBF8-48B6-99F4-D6AF725FC716}" srcOrd="11" destOrd="0" presId="urn:microsoft.com/office/officeart/2005/8/layout/process1"/>
    <dgm:cxn modelId="{13CA1F18-83A1-4F2F-A805-F922F66AB113}" type="presParOf" srcId="{DDE4E821-CBF8-48B6-99F4-D6AF725FC716}" destId="{267FF2FC-499B-4629-9690-047DC1FE73DA}" srcOrd="0" destOrd="0" presId="urn:microsoft.com/office/officeart/2005/8/layout/process1"/>
    <dgm:cxn modelId="{BB32833D-7178-4594-BB21-B01E90B7685F}" type="presParOf" srcId="{D511B683-DD50-4453-9CBE-12D2CC420E03}" destId="{9C63272E-1B1A-44E9-A8D9-0BCF5FDA657B}" srcOrd="12" destOrd="0" presId="urn:microsoft.com/office/officeart/2005/8/layout/process1"/>
    <dgm:cxn modelId="{7AC9EA01-C56D-4950-85A4-8518DBDB35B8}" type="presParOf" srcId="{D511B683-DD50-4453-9CBE-12D2CC420E03}" destId="{6A222A83-F306-4CC2-BA87-DFC16C748406}" srcOrd="13" destOrd="0" presId="urn:microsoft.com/office/officeart/2005/8/layout/process1"/>
    <dgm:cxn modelId="{7386992C-D9C0-4419-BC0C-060FE7E7CBC3}" type="presParOf" srcId="{6A222A83-F306-4CC2-BA87-DFC16C748406}" destId="{5068B1F1-D060-4E0C-995D-156E2411922C}" srcOrd="0" destOrd="0" presId="urn:microsoft.com/office/officeart/2005/8/layout/process1"/>
    <dgm:cxn modelId="{B22BB27F-C8DA-4AF4-BC19-BB259931E6C5}" type="presParOf" srcId="{D511B683-DD50-4453-9CBE-12D2CC420E03}" destId="{F3423D3A-25B7-41C7-909D-C1502BD95D58}" srcOrd="1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F8CEA0-EDFC-4D5E-9FEF-C29DFFDDEEC1}">
      <dsp:nvSpPr>
        <dsp:cNvPr id="0" name=""/>
        <dsp:cNvSpPr/>
      </dsp:nvSpPr>
      <dsp:spPr>
        <a:xfrm>
          <a:off x="3506" y="1090120"/>
          <a:ext cx="949374" cy="890038"/>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IN" sz="1300" kern="1200" dirty="0"/>
            <a:t>Marked for discharge </a:t>
          </a:r>
          <a:endParaRPr lang="en-US" sz="1300" kern="1200" dirty="0"/>
        </a:p>
      </dsp:txBody>
      <dsp:txXfrm>
        <a:off x="29574" y="1116188"/>
        <a:ext cx="897238" cy="837902"/>
      </dsp:txXfrm>
    </dsp:sp>
    <dsp:sp modelId="{A4687E3D-AC89-4C54-9FAC-44A8C5E78105}">
      <dsp:nvSpPr>
        <dsp:cNvPr id="0" name=""/>
        <dsp:cNvSpPr/>
      </dsp:nvSpPr>
      <dsp:spPr>
        <a:xfrm>
          <a:off x="1047819" y="1417417"/>
          <a:ext cx="201267" cy="235444"/>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1047819" y="1464506"/>
        <a:ext cx="140887" cy="141266"/>
      </dsp:txXfrm>
    </dsp:sp>
    <dsp:sp modelId="{4F28FF0C-8737-43CB-8CB6-883D64779AE0}">
      <dsp:nvSpPr>
        <dsp:cNvPr id="0" name=""/>
        <dsp:cNvSpPr/>
      </dsp:nvSpPr>
      <dsp:spPr>
        <a:xfrm>
          <a:off x="1332631" y="1090120"/>
          <a:ext cx="949374" cy="890038"/>
        </a:xfrm>
        <a:prstGeom prst="roundRect">
          <a:avLst>
            <a:gd name="adj" fmla="val 10000"/>
          </a:avLst>
        </a:prstGeom>
        <a:solidFill>
          <a:schemeClr val="accent5">
            <a:hueOff val="-965506"/>
            <a:satOff val="-2488"/>
            <a:lumOff val="-16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IN" sz="1300" kern="1200" dirty="0"/>
            <a:t>Pharmacy clearance </a:t>
          </a:r>
          <a:endParaRPr lang="en-US" sz="1300" kern="1200" dirty="0"/>
        </a:p>
      </dsp:txBody>
      <dsp:txXfrm>
        <a:off x="1358699" y="1116188"/>
        <a:ext cx="897238" cy="837902"/>
      </dsp:txXfrm>
    </dsp:sp>
    <dsp:sp modelId="{41F45D10-A446-4819-B684-7020162E1DA6}">
      <dsp:nvSpPr>
        <dsp:cNvPr id="0" name=""/>
        <dsp:cNvSpPr/>
      </dsp:nvSpPr>
      <dsp:spPr>
        <a:xfrm>
          <a:off x="2376944" y="1417417"/>
          <a:ext cx="201267" cy="235444"/>
        </a:xfrm>
        <a:prstGeom prst="rightArrow">
          <a:avLst>
            <a:gd name="adj1" fmla="val 60000"/>
            <a:gd name="adj2" fmla="val 50000"/>
          </a:avLst>
        </a:prstGeom>
        <a:solidFill>
          <a:schemeClr val="accent5">
            <a:hueOff val="-1126424"/>
            <a:satOff val="-2903"/>
            <a:lumOff val="-196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2376944" y="1464506"/>
        <a:ext cx="140887" cy="141266"/>
      </dsp:txXfrm>
    </dsp:sp>
    <dsp:sp modelId="{EF6D0660-9717-49F7-8451-5686A2F7FF70}">
      <dsp:nvSpPr>
        <dsp:cNvPr id="0" name=""/>
        <dsp:cNvSpPr/>
      </dsp:nvSpPr>
      <dsp:spPr>
        <a:xfrm>
          <a:off x="2661756" y="1090120"/>
          <a:ext cx="949374" cy="890038"/>
        </a:xfrm>
        <a:prstGeom prst="roundRect">
          <a:avLst>
            <a:gd name="adj" fmla="val 10000"/>
          </a:avLst>
        </a:prstGeom>
        <a:solidFill>
          <a:schemeClr val="accent5">
            <a:hueOff val="-1931012"/>
            <a:satOff val="-4977"/>
            <a:lumOff val="-33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IN" sz="1300" kern="1200" dirty="0"/>
            <a:t>Sent for billing</a:t>
          </a:r>
        </a:p>
      </dsp:txBody>
      <dsp:txXfrm>
        <a:off x="2687824" y="1116188"/>
        <a:ext cx="897238" cy="837902"/>
      </dsp:txXfrm>
    </dsp:sp>
    <dsp:sp modelId="{D135AF8B-098C-42F0-8019-EE982D0CC9B3}">
      <dsp:nvSpPr>
        <dsp:cNvPr id="0" name=""/>
        <dsp:cNvSpPr/>
      </dsp:nvSpPr>
      <dsp:spPr>
        <a:xfrm>
          <a:off x="3706069" y="1417417"/>
          <a:ext cx="201267" cy="235444"/>
        </a:xfrm>
        <a:prstGeom prst="rightArrow">
          <a:avLst>
            <a:gd name="adj1" fmla="val 60000"/>
            <a:gd name="adj2" fmla="val 50000"/>
          </a:avLst>
        </a:prstGeom>
        <a:solidFill>
          <a:schemeClr val="accent5">
            <a:hueOff val="-2252848"/>
            <a:satOff val="-5806"/>
            <a:lumOff val="-392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3706069" y="1464506"/>
        <a:ext cx="140887" cy="141266"/>
      </dsp:txXfrm>
    </dsp:sp>
    <dsp:sp modelId="{E409B66F-8BCD-421A-8EFE-0D0FF8E88E9B}">
      <dsp:nvSpPr>
        <dsp:cNvPr id="0" name=""/>
        <dsp:cNvSpPr/>
      </dsp:nvSpPr>
      <dsp:spPr>
        <a:xfrm>
          <a:off x="3990881" y="1090120"/>
          <a:ext cx="949374" cy="890038"/>
        </a:xfrm>
        <a:prstGeom prst="roundRect">
          <a:avLst>
            <a:gd name="adj" fmla="val 10000"/>
          </a:avLst>
        </a:prstGeom>
        <a:solidFill>
          <a:schemeClr val="accent5">
            <a:hueOff val="-2896518"/>
            <a:satOff val="-7465"/>
            <a:lumOff val="-504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IN" sz="1300" kern="1200" dirty="0"/>
            <a:t>File received/ Bill prepared </a:t>
          </a:r>
          <a:endParaRPr lang="en-US" sz="1300" kern="1200" dirty="0"/>
        </a:p>
      </dsp:txBody>
      <dsp:txXfrm>
        <a:off x="4016949" y="1116188"/>
        <a:ext cx="897238" cy="837902"/>
      </dsp:txXfrm>
    </dsp:sp>
    <dsp:sp modelId="{D63174FE-ACAF-4E13-9857-F7682C91D4CA}">
      <dsp:nvSpPr>
        <dsp:cNvPr id="0" name=""/>
        <dsp:cNvSpPr/>
      </dsp:nvSpPr>
      <dsp:spPr>
        <a:xfrm>
          <a:off x="5035194" y="1417417"/>
          <a:ext cx="201267" cy="235444"/>
        </a:xfrm>
        <a:prstGeom prst="rightArrow">
          <a:avLst>
            <a:gd name="adj1" fmla="val 60000"/>
            <a:gd name="adj2" fmla="val 50000"/>
          </a:avLst>
        </a:prstGeom>
        <a:solidFill>
          <a:schemeClr val="accent5">
            <a:hueOff val="-3379271"/>
            <a:satOff val="-8710"/>
            <a:lumOff val="-588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5035194" y="1464506"/>
        <a:ext cx="140887" cy="141266"/>
      </dsp:txXfrm>
    </dsp:sp>
    <dsp:sp modelId="{9160FCD7-C9C4-4640-9953-0218019B1462}">
      <dsp:nvSpPr>
        <dsp:cNvPr id="0" name=""/>
        <dsp:cNvSpPr/>
      </dsp:nvSpPr>
      <dsp:spPr>
        <a:xfrm>
          <a:off x="5320006" y="1090120"/>
          <a:ext cx="949374" cy="890038"/>
        </a:xfrm>
        <a:prstGeom prst="roundRect">
          <a:avLst>
            <a:gd name="adj" fmla="val 10000"/>
          </a:avLst>
        </a:prstGeom>
        <a:solidFill>
          <a:schemeClr val="accent5">
            <a:hueOff val="-3862025"/>
            <a:satOff val="-9954"/>
            <a:lumOff val="-672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IN" sz="1300" kern="1200" dirty="0"/>
            <a:t>Sent for TPA Approval </a:t>
          </a:r>
          <a:endParaRPr lang="en-US" sz="1300" kern="1200" dirty="0"/>
        </a:p>
      </dsp:txBody>
      <dsp:txXfrm>
        <a:off x="5346074" y="1116188"/>
        <a:ext cx="897238" cy="837902"/>
      </dsp:txXfrm>
    </dsp:sp>
    <dsp:sp modelId="{39D737EC-7434-4FEA-BA1F-D244CD081894}">
      <dsp:nvSpPr>
        <dsp:cNvPr id="0" name=""/>
        <dsp:cNvSpPr/>
      </dsp:nvSpPr>
      <dsp:spPr>
        <a:xfrm>
          <a:off x="6364318" y="1417417"/>
          <a:ext cx="201267" cy="235444"/>
        </a:xfrm>
        <a:prstGeom prst="rightArrow">
          <a:avLst>
            <a:gd name="adj1" fmla="val 60000"/>
            <a:gd name="adj2" fmla="val 50000"/>
          </a:avLst>
        </a:prstGeom>
        <a:solidFill>
          <a:schemeClr val="accent5">
            <a:hueOff val="-4505695"/>
            <a:satOff val="-11613"/>
            <a:lumOff val="-784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6364318" y="1464506"/>
        <a:ext cx="140887" cy="141266"/>
      </dsp:txXfrm>
    </dsp:sp>
    <dsp:sp modelId="{9D1CE18B-645A-4CB8-9062-F8F6FB6CBC6A}">
      <dsp:nvSpPr>
        <dsp:cNvPr id="0" name=""/>
        <dsp:cNvSpPr/>
      </dsp:nvSpPr>
      <dsp:spPr>
        <a:xfrm>
          <a:off x="6649131" y="1090120"/>
          <a:ext cx="949374" cy="890038"/>
        </a:xfrm>
        <a:prstGeom prst="roundRect">
          <a:avLst>
            <a:gd name="adj" fmla="val 10000"/>
          </a:avLst>
        </a:prstGeom>
        <a:solidFill>
          <a:schemeClr val="accent5">
            <a:hueOff val="-4827531"/>
            <a:satOff val="-12442"/>
            <a:lumOff val="-84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IN" sz="1300" kern="1200" dirty="0"/>
            <a:t>Approved / Clearance </a:t>
          </a:r>
          <a:endParaRPr lang="en-US" sz="1300" kern="1200" dirty="0"/>
        </a:p>
      </dsp:txBody>
      <dsp:txXfrm>
        <a:off x="6675199" y="1116188"/>
        <a:ext cx="897238" cy="837902"/>
      </dsp:txXfrm>
    </dsp:sp>
    <dsp:sp modelId="{DDE4E821-CBF8-48B6-99F4-D6AF725FC716}">
      <dsp:nvSpPr>
        <dsp:cNvPr id="0" name=""/>
        <dsp:cNvSpPr/>
      </dsp:nvSpPr>
      <dsp:spPr>
        <a:xfrm>
          <a:off x="7693443" y="1417417"/>
          <a:ext cx="201267" cy="235444"/>
        </a:xfrm>
        <a:prstGeom prst="rightArrow">
          <a:avLst>
            <a:gd name="adj1" fmla="val 60000"/>
            <a:gd name="adj2" fmla="val 50000"/>
          </a:avLst>
        </a:prstGeom>
        <a:solidFill>
          <a:schemeClr val="accent5">
            <a:hueOff val="-5632119"/>
            <a:satOff val="-14516"/>
            <a:lumOff val="-980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7693443" y="1464506"/>
        <a:ext cx="140887" cy="141266"/>
      </dsp:txXfrm>
    </dsp:sp>
    <dsp:sp modelId="{9C63272E-1B1A-44E9-A8D9-0BCF5FDA657B}">
      <dsp:nvSpPr>
        <dsp:cNvPr id="0" name=""/>
        <dsp:cNvSpPr/>
      </dsp:nvSpPr>
      <dsp:spPr>
        <a:xfrm>
          <a:off x="7978256" y="1090120"/>
          <a:ext cx="949374" cy="890038"/>
        </a:xfrm>
        <a:prstGeom prst="roundRect">
          <a:avLst>
            <a:gd name="adj" fmla="val 10000"/>
          </a:avLst>
        </a:prstGeom>
        <a:solidFill>
          <a:schemeClr val="accent5">
            <a:hueOff val="-5793037"/>
            <a:satOff val="-14931"/>
            <a:lumOff val="-1008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IN" sz="1300" kern="1200" dirty="0"/>
            <a:t>Handover </a:t>
          </a:r>
          <a:endParaRPr lang="en-US" sz="1300" kern="1200" dirty="0"/>
        </a:p>
      </dsp:txBody>
      <dsp:txXfrm>
        <a:off x="8004324" y="1116188"/>
        <a:ext cx="897238" cy="837902"/>
      </dsp:txXfrm>
    </dsp:sp>
    <dsp:sp modelId="{6A222A83-F306-4CC2-BA87-DFC16C748406}">
      <dsp:nvSpPr>
        <dsp:cNvPr id="0" name=""/>
        <dsp:cNvSpPr/>
      </dsp:nvSpPr>
      <dsp:spPr>
        <a:xfrm>
          <a:off x="9022568" y="1417417"/>
          <a:ext cx="201267" cy="235444"/>
        </a:xfrm>
        <a:prstGeom prst="rightArrow">
          <a:avLst>
            <a:gd name="adj1" fmla="val 60000"/>
            <a:gd name="adj2" fmla="val 50000"/>
          </a:avLst>
        </a:prstGeom>
        <a:solidFill>
          <a:schemeClr val="accent5">
            <a:hueOff val="-6758543"/>
            <a:satOff val="-17419"/>
            <a:lumOff val="-1176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9022568" y="1464506"/>
        <a:ext cx="140887" cy="141266"/>
      </dsp:txXfrm>
    </dsp:sp>
    <dsp:sp modelId="{F3423D3A-25B7-41C7-909D-C1502BD95D58}">
      <dsp:nvSpPr>
        <dsp:cNvPr id="0" name=""/>
        <dsp:cNvSpPr/>
      </dsp:nvSpPr>
      <dsp:spPr>
        <a:xfrm>
          <a:off x="9307381" y="1090120"/>
          <a:ext cx="949374" cy="890038"/>
        </a:xfrm>
        <a:prstGeom prst="roundRect">
          <a:avLst>
            <a:gd name="adj" fmla="val 10000"/>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IN" sz="1300" kern="1200" dirty="0"/>
            <a:t>Patient Discharged </a:t>
          </a:r>
          <a:endParaRPr lang="en-US" sz="1300" kern="1200" dirty="0"/>
        </a:p>
      </dsp:txBody>
      <dsp:txXfrm>
        <a:off x="9333449" y="1116188"/>
        <a:ext cx="897238" cy="83790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352BE-31A3-0006-6A50-11F477D83BF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312B1F4-5831-2A16-36A3-DA19B76F35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814A222-E824-95E1-9EED-260994A15D03}"/>
              </a:ext>
            </a:extLst>
          </p:cNvPr>
          <p:cNvSpPr>
            <a:spLocks noGrp="1"/>
          </p:cNvSpPr>
          <p:nvPr>
            <p:ph type="dt" sz="half" idx="10"/>
          </p:nvPr>
        </p:nvSpPr>
        <p:spPr/>
        <p:txBody>
          <a:bodyPr/>
          <a:lstStyle/>
          <a:p>
            <a:fld id="{2BE55E12-6D20-FF49-83F8-EF157ECE697A}" type="datetimeFigureOut">
              <a:rPr lang="en-US" smtClean="0"/>
              <a:t>6/23/2023</a:t>
            </a:fld>
            <a:endParaRPr lang="en-US"/>
          </a:p>
        </p:txBody>
      </p:sp>
      <p:sp>
        <p:nvSpPr>
          <p:cNvPr id="5" name="Footer Placeholder 4">
            <a:extLst>
              <a:ext uri="{FF2B5EF4-FFF2-40B4-BE49-F238E27FC236}">
                <a16:creationId xmlns:a16="http://schemas.microsoft.com/office/drawing/2014/main" id="{4848318B-6EC2-01D5-FC2E-A7D5A2F6A2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7EDB80-0347-EDEA-A02F-4E08A8E1BCAB}"/>
              </a:ext>
            </a:extLst>
          </p:cNvPr>
          <p:cNvSpPr>
            <a:spLocks noGrp="1"/>
          </p:cNvSpPr>
          <p:nvPr>
            <p:ph type="sldNum" sz="quarter" idx="12"/>
          </p:nvPr>
        </p:nvSpPr>
        <p:spPr/>
        <p:txBody>
          <a:bodyPr/>
          <a:lstStyle/>
          <a:p>
            <a:fld id="{C0BC25C3-992A-A341-AC62-86F3DA23C8DD}" type="slidenum">
              <a:rPr lang="en-US" smtClean="0"/>
              <a:t>‹#›</a:t>
            </a:fld>
            <a:endParaRPr lang="en-US"/>
          </a:p>
        </p:txBody>
      </p:sp>
    </p:spTree>
    <p:extLst>
      <p:ext uri="{BB962C8B-B14F-4D97-AF65-F5344CB8AC3E}">
        <p14:creationId xmlns:p14="http://schemas.microsoft.com/office/powerpoint/2010/main" val="2970559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2DC88-9CF2-ECCF-5B67-62E9F1AC3A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6FAD2E-C2F3-12F5-EF65-328204C1AD7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0A05F8-BC63-63FD-C47C-0FE813BDA406}"/>
              </a:ext>
            </a:extLst>
          </p:cNvPr>
          <p:cNvSpPr>
            <a:spLocks noGrp="1"/>
          </p:cNvSpPr>
          <p:nvPr>
            <p:ph type="dt" sz="half" idx="10"/>
          </p:nvPr>
        </p:nvSpPr>
        <p:spPr/>
        <p:txBody>
          <a:bodyPr/>
          <a:lstStyle/>
          <a:p>
            <a:fld id="{2BE55E12-6D20-FF49-83F8-EF157ECE697A}" type="datetimeFigureOut">
              <a:rPr lang="en-US" smtClean="0"/>
              <a:t>6/23/2023</a:t>
            </a:fld>
            <a:endParaRPr lang="en-US"/>
          </a:p>
        </p:txBody>
      </p:sp>
      <p:sp>
        <p:nvSpPr>
          <p:cNvPr id="5" name="Footer Placeholder 4">
            <a:extLst>
              <a:ext uri="{FF2B5EF4-FFF2-40B4-BE49-F238E27FC236}">
                <a16:creationId xmlns:a16="http://schemas.microsoft.com/office/drawing/2014/main" id="{09B9C1FE-9B37-0C4D-E872-5A8A9CB18A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3781E6-2D5A-5A5C-B138-4FA8C54C3692}"/>
              </a:ext>
            </a:extLst>
          </p:cNvPr>
          <p:cNvSpPr>
            <a:spLocks noGrp="1"/>
          </p:cNvSpPr>
          <p:nvPr>
            <p:ph type="sldNum" sz="quarter" idx="12"/>
          </p:nvPr>
        </p:nvSpPr>
        <p:spPr/>
        <p:txBody>
          <a:bodyPr/>
          <a:lstStyle/>
          <a:p>
            <a:fld id="{C0BC25C3-992A-A341-AC62-86F3DA23C8DD}" type="slidenum">
              <a:rPr lang="en-US" smtClean="0"/>
              <a:t>‹#›</a:t>
            </a:fld>
            <a:endParaRPr lang="en-US"/>
          </a:p>
        </p:txBody>
      </p:sp>
    </p:spTree>
    <p:extLst>
      <p:ext uri="{BB962C8B-B14F-4D97-AF65-F5344CB8AC3E}">
        <p14:creationId xmlns:p14="http://schemas.microsoft.com/office/powerpoint/2010/main" val="39264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C3FE7-A01A-0691-8E26-C3187A48C4B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D488FB1-7369-A04D-8E1E-BC9C1D2392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ED5BC3-CF7E-67D3-F71A-A27CE06D1B9D}"/>
              </a:ext>
            </a:extLst>
          </p:cNvPr>
          <p:cNvSpPr>
            <a:spLocks noGrp="1"/>
          </p:cNvSpPr>
          <p:nvPr>
            <p:ph type="dt" sz="half" idx="10"/>
          </p:nvPr>
        </p:nvSpPr>
        <p:spPr/>
        <p:txBody>
          <a:bodyPr/>
          <a:lstStyle/>
          <a:p>
            <a:fld id="{2BE55E12-6D20-FF49-83F8-EF157ECE697A}" type="datetimeFigureOut">
              <a:rPr lang="en-US" smtClean="0"/>
              <a:t>6/23/2023</a:t>
            </a:fld>
            <a:endParaRPr lang="en-US"/>
          </a:p>
        </p:txBody>
      </p:sp>
      <p:sp>
        <p:nvSpPr>
          <p:cNvPr id="5" name="Footer Placeholder 4">
            <a:extLst>
              <a:ext uri="{FF2B5EF4-FFF2-40B4-BE49-F238E27FC236}">
                <a16:creationId xmlns:a16="http://schemas.microsoft.com/office/drawing/2014/main" id="{49EBF2FC-604B-F276-5B1B-7F7D93D11E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CA3E7D-316E-FC26-4344-B8C105AF5AE6}"/>
              </a:ext>
            </a:extLst>
          </p:cNvPr>
          <p:cNvSpPr>
            <a:spLocks noGrp="1"/>
          </p:cNvSpPr>
          <p:nvPr>
            <p:ph type="sldNum" sz="quarter" idx="12"/>
          </p:nvPr>
        </p:nvSpPr>
        <p:spPr/>
        <p:txBody>
          <a:bodyPr/>
          <a:lstStyle/>
          <a:p>
            <a:fld id="{C0BC25C3-992A-A341-AC62-86F3DA23C8DD}" type="slidenum">
              <a:rPr lang="en-US" smtClean="0"/>
              <a:t>‹#›</a:t>
            </a:fld>
            <a:endParaRPr lang="en-US"/>
          </a:p>
        </p:txBody>
      </p:sp>
    </p:spTree>
    <p:extLst>
      <p:ext uri="{BB962C8B-B14F-4D97-AF65-F5344CB8AC3E}">
        <p14:creationId xmlns:p14="http://schemas.microsoft.com/office/powerpoint/2010/main" val="1874041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B6DBC-3095-C101-0348-1459EFA1DE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8B147B0-D87E-E3BE-5BAA-D7AEF966FE7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2B333A7-226D-7575-C67C-3F2E2466D47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E8488F9-8484-D4A4-6BC8-331916C26ADD}"/>
              </a:ext>
            </a:extLst>
          </p:cNvPr>
          <p:cNvSpPr>
            <a:spLocks noGrp="1"/>
          </p:cNvSpPr>
          <p:nvPr>
            <p:ph type="dt" sz="half" idx="10"/>
          </p:nvPr>
        </p:nvSpPr>
        <p:spPr/>
        <p:txBody>
          <a:bodyPr/>
          <a:lstStyle/>
          <a:p>
            <a:fld id="{2BE55E12-6D20-FF49-83F8-EF157ECE697A}" type="datetimeFigureOut">
              <a:rPr lang="en-US" smtClean="0"/>
              <a:t>6/23/2023</a:t>
            </a:fld>
            <a:endParaRPr lang="en-US"/>
          </a:p>
        </p:txBody>
      </p:sp>
      <p:sp>
        <p:nvSpPr>
          <p:cNvPr id="6" name="Footer Placeholder 5">
            <a:extLst>
              <a:ext uri="{FF2B5EF4-FFF2-40B4-BE49-F238E27FC236}">
                <a16:creationId xmlns:a16="http://schemas.microsoft.com/office/drawing/2014/main" id="{0DC6CB97-AF8D-647F-F3FF-A523CA7265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6081D6-FCBA-60A8-FD13-F1DB0D0F1381}"/>
              </a:ext>
            </a:extLst>
          </p:cNvPr>
          <p:cNvSpPr>
            <a:spLocks noGrp="1"/>
          </p:cNvSpPr>
          <p:nvPr>
            <p:ph type="sldNum" sz="quarter" idx="12"/>
          </p:nvPr>
        </p:nvSpPr>
        <p:spPr/>
        <p:txBody>
          <a:bodyPr/>
          <a:lstStyle/>
          <a:p>
            <a:fld id="{C0BC25C3-992A-A341-AC62-86F3DA23C8DD}" type="slidenum">
              <a:rPr lang="en-US" smtClean="0"/>
              <a:t>‹#›</a:t>
            </a:fld>
            <a:endParaRPr lang="en-US"/>
          </a:p>
        </p:txBody>
      </p:sp>
    </p:spTree>
    <p:extLst>
      <p:ext uri="{BB962C8B-B14F-4D97-AF65-F5344CB8AC3E}">
        <p14:creationId xmlns:p14="http://schemas.microsoft.com/office/powerpoint/2010/main" val="3427376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A9A47-AC39-E79D-FF44-8A457105A3F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8334DB1-228E-46B4-8485-B8122E13AE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6E1FAE0-0857-24A0-7523-B9D2A1C04E9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71B8E68-814A-E729-A7E4-6AB0CCB0EB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654B2B-01C9-B5E4-0481-EB11A222CEC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F779BE6-9687-1DC7-EF14-81B6FD468349}"/>
              </a:ext>
            </a:extLst>
          </p:cNvPr>
          <p:cNvSpPr>
            <a:spLocks noGrp="1"/>
          </p:cNvSpPr>
          <p:nvPr>
            <p:ph type="dt" sz="half" idx="10"/>
          </p:nvPr>
        </p:nvSpPr>
        <p:spPr/>
        <p:txBody>
          <a:bodyPr/>
          <a:lstStyle/>
          <a:p>
            <a:fld id="{2BE55E12-6D20-FF49-83F8-EF157ECE697A}" type="datetimeFigureOut">
              <a:rPr lang="en-US" smtClean="0"/>
              <a:t>6/23/2023</a:t>
            </a:fld>
            <a:endParaRPr lang="en-US"/>
          </a:p>
        </p:txBody>
      </p:sp>
      <p:sp>
        <p:nvSpPr>
          <p:cNvPr id="8" name="Footer Placeholder 7">
            <a:extLst>
              <a:ext uri="{FF2B5EF4-FFF2-40B4-BE49-F238E27FC236}">
                <a16:creationId xmlns:a16="http://schemas.microsoft.com/office/drawing/2014/main" id="{4C63C685-9B83-538A-6056-3ED171A28A2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E4B3E0F-1C55-42AC-9161-8954FC25CCDC}"/>
              </a:ext>
            </a:extLst>
          </p:cNvPr>
          <p:cNvSpPr>
            <a:spLocks noGrp="1"/>
          </p:cNvSpPr>
          <p:nvPr>
            <p:ph type="sldNum" sz="quarter" idx="12"/>
          </p:nvPr>
        </p:nvSpPr>
        <p:spPr/>
        <p:txBody>
          <a:bodyPr/>
          <a:lstStyle/>
          <a:p>
            <a:fld id="{C0BC25C3-992A-A341-AC62-86F3DA23C8DD}" type="slidenum">
              <a:rPr lang="en-US" smtClean="0"/>
              <a:t>‹#›</a:t>
            </a:fld>
            <a:endParaRPr lang="en-US"/>
          </a:p>
        </p:txBody>
      </p:sp>
    </p:spTree>
    <p:extLst>
      <p:ext uri="{BB962C8B-B14F-4D97-AF65-F5344CB8AC3E}">
        <p14:creationId xmlns:p14="http://schemas.microsoft.com/office/powerpoint/2010/main" val="3667084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5BD7D-F148-BB56-EF25-A79A5A62F4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9E17F75-27A6-BB15-CC6E-0FE851A31087}"/>
              </a:ext>
            </a:extLst>
          </p:cNvPr>
          <p:cNvSpPr>
            <a:spLocks noGrp="1"/>
          </p:cNvSpPr>
          <p:nvPr>
            <p:ph type="dt" sz="half" idx="10"/>
          </p:nvPr>
        </p:nvSpPr>
        <p:spPr/>
        <p:txBody>
          <a:bodyPr/>
          <a:lstStyle/>
          <a:p>
            <a:fld id="{2BE55E12-6D20-FF49-83F8-EF157ECE697A}" type="datetimeFigureOut">
              <a:rPr lang="en-US" smtClean="0"/>
              <a:t>6/23/2023</a:t>
            </a:fld>
            <a:endParaRPr lang="en-US"/>
          </a:p>
        </p:txBody>
      </p:sp>
      <p:sp>
        <p:nvSpPr>
          <p:cNvPr id="4" name="Footer Placeholder 3">
            <a:extLst>
              <a:ext uri="{FF2B5EF4-FFF2-40B4-BE49-F238E27FC236}">
                <a16:creationId xmlns:a16="http://schemas.microsoft.com/office/drawing/2014/main" id="{82B505A7-8336-602A-AA30-2315041D056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42E1DA3-59D9-D438-BEE8-6BC6C5B16859}"/>
              </a:ext>
            </a:extLst>
          </p:cNvPr>
          <p:cNvSpPr>
            <a:spLocks noGrp="1"/>
          </p:cNvSpPr>
          <p:nvPr>
            <p:ph type="sldNum" sz="quarter" idx="12"/>
          </p:nvPr>
        </p:nvSpPr>
        <p:spPr/>
        <p:txBody>
          <a:bodyPr/>
          <a:lstStyle/>
          <a:p>
            <a:fld id="{C0BC25C3-992A-A341-AC62-86F3DA23C8DD}" type="slidenum">
              <a:rPr lang="en-US" smtClean="0"/>
              <a:t>‹#›</a:t>
            </a:fld>
            <a:endParaRPr lang="en-US"/>
          </a:p>
        </p:txBody>
      </p:sp>
    </p:spTree>
    <p:extLst>
      <p:ext uri="{BB962C8B-B14F-4D97-AF65-F5344CB8AC3E}">
        <p14:creationId xmlns:p14="http://schemas.microsoft.com/office/powerpoint/2010/main" val="3188868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032BD6-322C-374F-B644-207FAA34B5D5}"/>
              </a:ext>
            </a:extLst>
          </p:cNvPr>
          <p:cNvSpPr>
            <a:spLocks noGrp="1"/>
          </p:cNvSpPr>
          <p:nvPr>
            <p:ph type="dt" sz="half" idx="10"/>
          </p:nvPr>
        </p:nvSpPr>
        <p:spPr/>
        <p:txBody>
          <a:bodyPr/>
          <a:lstStyle/>
          <a:p>
            <a:fld id="{2BE55E12-6D20-FF49-83F8-EF157ECE697A}" type="datetimeFigureOut">
              <a:rPr lang="en-US" smtClean="0"/>
              <a:t>6/23/2023</a:t>
            </a:fld>
            <a:endParaRPr lang="en-US"/>
          </a:p>
        </p:txBody>
      </p:sp>
      <p:sp>
        <p:nvSpPr>
          <p:cNvPr id="3" name="Footer Placeholder 2">
            <a:extLst>
              <a:ext uri="{FF2B5EF4-FFF2-40B4-BE49-F238E27FC236}">
                <a16:creationId xmlns:a16="http://schemas.microsoft.com/office/drawing/2014/main" id="{675A04D5-8183-AB87-24FF-01E5BE534A6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926F99F-1797-7DEC-4232-74557BEF37BD}"/>
              </a:ext>
            </a:extLst>
          </p:cNvPr>
          <p:cNvSpPr>
            <a:spLocks noGrp="1"/>
          </p:cNvSpPr>
          <p:nvPr>
            <p:ph type="sldNum" sz="quarter" idx="12"/>
          </p:nvPr>
        </p:nvSpPr>
        <p:spPr/>
        <p:txBody>
          <a:bodyPr/>
          <a:lstStyle/>
          <a:p>
            <a:fld id="{C0BC25C3-992A-A341-AC62-86F3DA23C8DD}" type="slidenum">
              <a:rPr lang="en-US" smtClean="0"/>
              <a:t>‹#›</a:t>
            </a:fld>
            <a:endParaRPr lang="en-US"/>
          </a:p>
        </p:txBody>
      </p:sp>
    </p:spTree>
    <p:extLst>
      <p:ext uri="{BB962C8B-B14F-4D97-AF65-F5344CB8AC3E}">
        <p14:creationId xmlns:p14="http://schemas.microsoft.com/office/powerpoint/2010/main" val="1791583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B2CA8-69DA-BBA7-2F91-1FF9692385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5C2E805-A014-2715-5DFF-A964128772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9EDEBFA-1E93-CD50-8655-C8915568ED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B0A6B6-92C5-C06A-76E2-902105045A9A}"/>
              </a:ext>
            </a:extLst>
          </p:cNvPr>
          <p:cNvSpPr>
            <a:spLocks noGrp="1"/>
          </p:cNvSpPr>
          <p:nvPr>
            <p:ph type="dt" sz="half" idx="10"/>
          </p:nvPr>
        </p:nvSpPr>
        <p:spPr/>
        <p:txBody>
          <a:bodyPr/>
          <a:lstStyle/>
          <a:p>
            <a:fld id="{2BE55E12-6D20-FF49-83F8-EF157ECE697A}" type="datetimeFigureOut">
              <a:rPr lang="en-US" smtClean="0"/>
              <a:t>6/23/2023</a:t>
            </a:fld>
            <a:endParaRPr lang="en-US"/>
          </a:p>
        </p:txBody>
      </p:sp>
      <p:sp>
        <p:nvSpPr>
          <p:cNvPr id="6" name="Footer Placeholder 5">
            <a:extLst>
              <a:ext uri="{FF2B5EF4-FFF2-40B4-BE49-F238E27FC236}">
                <a16:creationId xmlns:a16="http://schemas.microsoft.com/office/drawing/2014/main" id="{630D0FB2-A971-2355-466A-B814F5F105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C0257B-8AE7-BD78-B1E6-B71F4D94B632}"/>
              </a:ext>
            </a:extLst>
          </p:cNvPr>
          <p:cNvSpPr>
            <a:spLocks noGrp="1"/>
          </p:cNvSpPr>
          <p:nvPr>
            <p:ph type="sldNum" sz="quarter" idx="12"/>
          </p:nvPr>
        </p:nvSpPr>
        <p:spPr/>
        <p:txBody>
          <a:bodyPr/>
          <a:lstStyle/>
          <a:p>
            <a:fld id="{C0BC25C3-992A-A341-AC62-86F3DA23C8DD}" type="slidenum">
              <a:rPr lang="en-US" smtClean="0"/>
              <a:t>‹#›</a:t>
            </a:fld>
            <a:endParaRPr lang="en-US"/>
          </a:p>
        </p:txBody>
      </p:sp>
    </p:spTree>
    <p:extLst>
      <p:ext uri="{BB962C8B-B14F-4D97-AF65-F5344CB8AC3E}">
        <p14:creationId xmlns:p14="http://schemas.microsoft.com/office/powerpoint/2010/main" val="3064980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FF4E6-3668-557A-B6B0-92F2A58137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23DA55A-BF67-939F-9C09-B2D9E7C0D5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E697294-3971-C5DF-C469-35AF0FCA3C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05053E-F489-A725-1E4D-711B5BF3758A}"/>
              </a:ext>
            </a:extLst>
          </p:cNvPr>
          <p:cNvSpPr>
            <a:spLocks noGrp="1"/>
          </p:cNvSpPr>
          <p:nvPr>
            <p:ph type="dt" sz="half" idx="10"/>
          </p:nvPr>
        </p:nvSpPr>
        <p:spPr/>
        <p:txBody>
          <a:bodyPr/>
          <a:lstStyle/>
          <a:p>
            <a:fld id="{2BE55E12-6D20-FF49-83F8-EF157ECE697A}" type="datetimeFigureOut">
              <a:rPr lang="en-US" smtClean="0"/>
              <a:t>6/23/2023</a:t>
            </a:fld>
            <a:endParaRPr lang="en-US"/>
          </a:p>
        </p:txBody>
      </p:sp>
      <p:sp>
        <p:nvSpPr>
          <p:cNvPr id="6" name="Footer Placeholder 5">
            <a:extLst>
              <a:ext uri="{FF2B5EF4-FFF2-40B4-BE49-F238E27FC236}">
                <a16:creationId xmlns:a16="http://schemas.microsoft.com/office/drawing/2014/main" id="{F65195F3-A67D-5092-C544-719087042E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B86740-CDD7-7147-E5E5-119E94C89039}"/>
              </a:ext>
            </a:extLst>
          </p:cNvPr>
          <p:cNvSpPr>
            <a:spLocks noGrp="1"/>
          </p:cNvSpPr>
          <p:nvPr>
            <p:ph type="sldNum" sz="quarter" idx="12"/>
          </p:nvPr>
        </p:nvSpPr>
        <p:spPr/>
        <p:txBody>
          <a:bodyPr/>
          <a:lstStyle/>
          <a:p>
            <a:fld id="{C0BC25C3-992A-A341-AC62-86F3DA23C8DD}" type="slidenum">
              <a:rPr lang="en-US" smtClean="0"/>
              <a:t>‹#›</a:t>
            </a:fld>
            <a:endParaRPr lang="en-US"/>
          </a:p>
        </p:txBody>
      </p:sp>
    </p:spTree>
    <p:extLst>
      <p:ext uri="{BB962C8B-B14F-4D97-AF65-F5344CB8AC3E}">
        <p14:creationId xmlns:p14="http://schemas.microsoft.com/office/powerpoint/2010/main" val="1901938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2FD4B-5CB8-BBAC-507A-BA7F09C1FF9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C2DD93E-6797-0710-2E5B-027D8B0BD4D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432BFC-697E-7ED0-7EAE-DAE1CA654179}"/>
              </a:ext>
            </a:extLst>
          </p:cNvPr>
          <p:cNvSpPr>
            <a:spLocks noGrp="1"/>
          </p:cNvSpPr>
          <p:nvPr>
            <p:ph type="dt" sz="half" idx="10"/>
          </p:nvPr>
        </p:nvSpPr>
        <p:spPr/>
        <p:txBody>
          <a:bodyPr/>
          <a:lstStyle/>
          <a:p>
            <a:fld id="{2BE55E12-6D20-FF49-83F8-EF157ECE697A}" type="datetimeFigureOut">
              <a:rPr lang="en-US" smtClean="0"/>
              <a:t>6/23/2023</a:t>
            </a:fld>
            <a:endParaRPr lang="en-US"/>
          </a:p>
        </p:txBody>
      </p:sp>
      <p:sp>
        <p:nvSpPr>
          <p:cNvPr id="5" name="Footer Placeholder 4">
            <a:extLst>
              <a:ext uri="{FF2B5EF4-FFF2-40B4-BE49-F238E27FC236}">
                <a16:creationId xmlns:a16="http://schemas.microsoft.com/office/drawing/2014/main" id="{3C35B6F5-6A81-739A-795D-006B8866FB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3B3EF0-501D-DE9F-15E2-86B15BA22F3A}"/>
              </a:ext>
            </a:extLst>
          </p:cNvPr>
          <p:cNvSpPr>
            <a:spLocks noGrp="1"/>
          </p:cNvSpPr>
          <p:nvPr>
            <p:ph type="sldNum" sz="quarter" idx="12"/>
          </p:nvPr>
        </p:nvSpPr>
        <p:spPr/>
        <p:txBody>
          <a:bodyPr/>
          <a:lstStyle/>
          <a:p>
            <a:fld id="{C0BC25C3-992A-A341-AC62-86F3DA23C8DD}" type="slidenum">
              <a:rPr lang="en-US" smtClean="0"/>
              <a:t>‹#›</a:t>
            </a:fld>
            <a:endParaRPr lang="en-US"/>
          </a:p>
        </p:txBody>
      </p:sp>
    </p:spTree>
    <p:extLst>
      <p:ext uri="{BB962C8B-B14F-4D97-AF65-F5344CB8AC3E}">
        <p14:creationId xmlns:p14="http://schemas.microsoft.com/office/powerpoint/2010/main" val="1380811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0E3B425-EE71-CB78-B6AE-D5469037A4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3C575A-2A9C-4ED4-5AFF-59EDB118DA0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F15A73-ED59-41C5-7741-3292981D39BE}"/>
              </a:ext>
            </a:extLst>
          </p:cNvPr>
          <p:cNvSpPr>
            <a:spLocks noGrp="1"/>
          </p:cNvSpPr>
          <p:nvPr>
            <p:ph type="dt" sz="half" idx="10"/>
          </p:nvPr>
        </p:nvSpPr>
        <p:spPr/>
        <p:txBody>
          <a:bodyPr/>
          <a:lstStyle/>
          <a:p>
            <a:fld id="{2BE55E12-6D20-FF49-83F8-EF157ECE697A}" type="datetimeFigureOut">
              <a:rPr lang="en-US" smtClean="0"/>
              <a:t>6/23/2023</a:t>
            </a:fld>
            <a:endParaRPr lang="en-US"/>
          </a:p>
        </p:txBody>
      </p:sp>
      <p:sp>
        <p:nvSpPr>
          <p:cNvPr id="5" name="Footer Placeholder 4">
            <a:extLst>
              <a:ext uri="{FF2B5EF4-FFF2-40B4-BE49-F238E27FC236}">
                <a16:creationId xmlns:a16="http://schemas.microsoft.com/office/drawing/2014/main" id="{6A569568-0FC8-64D8-E88B-AB97FA8499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21C91B-B2AF-9F99-A490-8131B10CDF18}"/>
              </a:ext>
            </a:extLst>
          </p:cNvPr>
          <p:cNvSpPr>
            <a:spLocks noGrp="1"/>
          </p:cNvSpPr>
          <p:nvPr>
            <p:ph type="sldNum" sz="quarter" idx="12"/>
          </p:nvPr>
        </p:nvSpPr>
        <p:spPr/>
        <p:txBody>
          <a:bodyPr/>
          <a:lstStyle/>
          <a:p>
            <a:fld id="{C0BC25C3-992A-A341-AC62-86F3DA23C8DD}" type="slidenum">
              <a:rPr lang="en-US" smtClean="0"/>
              <a:t>‹#›</a:t>
            </a:fld>
            <a:endParaRPr lang="en-US"/>
          </a:p>
        </p:txBody>
      </p:sp>
    </p:spTree>
    <p:extLst>
      <p:ext uri="{BB962C8B-B14F-4D97-AF65-F5344CB8AC3E}">
        <p14:creationId xmlns:p14="http://schemas.microsoft.com/office/powerpoint/2010/main" val="2896519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6/23/2023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6/23/2023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6/23/2023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6/23/2023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6/23/2023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C8DBBC-0E62-BB1D-4D33-3B797FE5C9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A970618-BEA1-3705-7936-AC2CBC1D45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B16D9B-EE90-A8F2-2FCB-9BA7843432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E55E12-6D20-FF49-83F8-EF157ECE697A}" type="datetimeFigureOut">
              <a:rPr lang="en-US" smtClean="0"/>
              <a:t>6/23/2023</a:t>
            </a:fld>
            <a:endParaRPr lang="en-US"/>
          </a:p>
        </p:txBody>
      </p:sp>
      <p:sp>
        <p:nvSpPr>
          <p:cNvPr id="5" name="Footer Placeholder 4">
            <a:extLst>
              <a:ext uri="{FF2B5EF4-FFF2-40B4-BE49-F238E27FC236}">
                <a16:creationId xmlns:a16="http://schemas.microsoft.com/office/drawing/2014/main" id="{EA4F95F0-341D-91E7-7BD9-42E0403060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C34EB46-F692-4BCC-994E-57AA4D2F10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BC25C3-992A-A341-AC62-86F3DA23C8DD}" type="slidenum">
              <a:rPr lang="en-US" smtClean="0"/>
              <a:t>‹#›</a:t>
            </a:fld>
            <a:endParaRPr lang="en-US"/>
          </a:p>
        </p:txBody>
      </p:sp>
    </p:spTree>
    <p:extLst>
      <p:ext uri="{BB962C8B-B14F-4D97-AF65-F5344CB8AC3E}">
        <p14:creationId xmlns:p14="http://schemas.microsoft.com/office/powerpoint/2010/main" val="20127784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20.png"/><Relationship Id="rId7" Type="http://schemas.openxmlformats.org/officeDocument/2006/relationships/image" Target="../media/image4.png"/><Relationship Id="rId2" Type="http://schemas.microsoft.com/office/2014/relationships/chartEx" Target="../charts/chartEx1.xml"/><Relationship Id="rId1" Type="http://schemas.openxmlformats.org/officeDocument/2006/relationships/slideLayout" Target="../slideLayouts/slideLayout13.xml"/><Relationship Id="rId6" Type="http://schemas.microsoft.com/office/2014/relationships/chartEx" Target="../charts/chartEx3.xml"/><Relationship Id="rId5" Type="http://schemas.openxmlformats.org/officeDocument/2006/relationships/image" Target="../media/image3.png"/><Relationship Id="rId4" Type="http://schemas.microsoft.com/office/2014/relationships/chartEx" Target="../charts/chartEx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9A01E-D777-3AFE-C27B-3CADAE93D85C}"/>
              </a:ext>
            </a:extLst>
          </p:cNvPr>
          <p:cNvSpPr>
            <a:spLocks noGrp="1"/>
          </p:cNvSpPr>
          <p:nvPr>
            <p:ph type="ctrTitle"/>
          </p:nvPr>
        </p:nvSpPr>
        <p:spPr>
          <a:xfrm>
            <a:off x="1679223" y="1037696"/>
            <a:ext cx="9144000" cy="2387600"/>
          </a:xfrm>
        </p:spPr>
        <p:txBody>
          <a:bodyPr anchor="ctr">
            <a:normAutofit/>
          </a:bodyPr>
          <a:lstStyle/>
          <a:p>
            <a:r>
              <a:rPr lang="en-IN" sz="3200" b="1" dirty="0">
                <a:latin typeface="Times New Roman"/>
                <a:cs typeface="Times New Roman"/>
              </a:rPr>
              <a:t>Estimation and Analysis of Turnaround Time: Evidence From A Tertiary Care Hospital. </a:t>
            </a:r>
            <a:endParaRPr lang="en-US" sz="3200" b="1" dirty="0">
              <a:latin typeface="Times New Roman"/>
              <a:cs typeface="Times New Roman"/>
            </a:endParaRPr>
          </a:p>
        </p:txBody>
      </p:sp>
      <p:sp>
        <p:nvSpPr>
          <p:cNvPr id="3" name="Subtitle 2">
            <a:extLst>
              <a:ext uri="{FF2B5EF4-FFF2-40B4-BE49-F238E27FC236}">
                <a16:creationId xmlns:a16="http://schemas.microsoft.com/office/drawing/2014/main" id="{F5F43198-182B-B320-23BA-5CA9764DA918}"/>
              </a:ext>
            </a:extLst>
          </p:cNvPr>
          <p:cNvSpPr>
            <a:spLocks noGrp="1"/>
          </p:cNvSpPr>
          <p:nvPr>
            <p:ph type="subTitle" idx="1"/>
          </p:nvPr>
        </p:nvSpPr>
        <p:spPr>
          <a:xfrm>
            <a:off x="1680820" y="4075425"/>
            <a:ext cx="9144000" cy="1655762"/>
          </a:xfrm>
        </p:spPr>
        <p:txBody>
          <a:bodyPr vert="horz" lIns="91440" tIns="45720" rIns="91440" bIns="45720" rtlCol="0" anchor="t">
            <a:normAutofit lnSpcReduction="10000"/>
          </a:bodyPr>
          <a:lstStyle/>
          <a:p>
            <a:r>
              <a:rPr lang="en-IN" dirty="0">
                <a:latin typeface="Times New Roman"/>
                <a:cs typeface="Times New Roman"/>
              </a:rPr>
              <a:t>Paras Health - Gurgaon</a:t>
            </a:r>
          </a:p>
          <a:p>
            <a:r>
              <a:rPr lang="en-IN" dirty="0">
                <a:latin typeface="Times New Roman"/>
                <a:cs typeface="Times New Roman"/>
              </a:rPr>
              <a:t>Pooja Shankar (PG/21/072) IIHMR Delhi.</a:t>
            </a:r>
            <a:endParaRPr lang="en-US" dirty="0">
              <a:latin typeface="Times New Roman"/>
              <a:cs typeface="Times New Roman"/>
            </a:endParaRPr>
          </a:p>
          <a:p>
            <a:endParaRPr lang="en-IN"/>
          </a:p>
          <a:p>
            <a:r>
              <a:rPr lang="en-IN" b="1" dirty="0">
                <a:latin typeface="Times New Roman"/>
                <a:cs typeface="Times New Roman"/>
              </a:rPr>
              <a:t>Mentor – Dr Himanshu Tolani </a:t>
            </a:r>
            <a:endParaRPr lang="en-IN" b="1"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pic>
        <p:nvPicPr>
          <p:cNvPr id="5" name="Picture 5" descr="A picture containing text, clipart&#10;&#10;Description automatically generated">
            <a:extLst>
              <a:ext uri="{FF2B5EF4-FFF2-40B4-BE49-F238E27FC236}">
                <a16:creationId xmlns:a16="http://schemas.microsoft.com/office/drawing/2014/main" id="{78C09F34-9BB2-020E-9842-DAA1E4CEDD8F}"/>
              </a:ext>
            </a:extLst>
          </p:cNvPr>
          <p:cNvPicPr>
            <a:picLocks noChangeAspect="1"/>
          </p:cNvPicPr>
          <p:nvPr/>
        </p:nvPicPr>
        <p:blipFill>
          <a:blip r:embed="rId2"/>
          <a:stretch>
            <a:fillRect/>
          </a:stretch>
        </p:blipFill>
        <p:spPr>
          <a:xfrm>
            <a:off x="-5751" y="-1307"/>
            <a:ext cx="1263931" cy="664772"/>
          </a:xfrm>
          <a:prstGeom prst="rect">
            <a:avLst/>
          </a:prstGeom>
        </p:spPr>
      </p:pic>
    </p:spTree>
    <p:extLst>
      <p:ext uri="{BB962C8B-B14F-4D97-AF65-F5344CB8AC3E}">
        <p14:creationId xmlns:p14="http://schemas.microsoft.com/office/powerpoint/2010/main" val="64901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4" descr="Diagram&#10;&#10;Description automatically generated">
            <a:extLst>
              <a:ext uri="{FF2B5EF4-FFF2-40B4-BE49-F238E27FC236}">
                <a16:creationId xmlns:a16="http://schemas.microsoft.com/office/drawing/2014/main" id="{7721615C-3F33-30AC-F0F7-0B70C5EAB796}"/>
              </a:ext>
            </a:extLst>
          </p:cNvPr>
          <p:cNvPicPr>
            <a:picLocks noChangeAspect="1"/>
          </p:cNvPicPr>
          <p:nvPr/>
        </p:nvPicPr>
        <p:blipFill>
          <a:blip r:embed="rId2"/>
          <a:stretch>
            <a:fillRect/>
          </a:stretch>
        </p:blipFill>
        <p:spPr>
          <a:xfrm>
            <a:off x="728134" y="667512"/>
            <a:ext cx="10905066" cy="4252974"/>
          </a:xfrm>
          <a:prstGeom prst="rect">
            <a:avLst/>
          </a:prstGeom>
        </p:spPr>
      </p:pic>
      <p:sp>
        <p:nvSpPr>
          <p:cNvPr id="2" name="TextBox 1">
            <a:extLst>
              <a:ext uri="{FF2B5EF4-FFF2-40B4-BE49-F238E27FC236}">
                <a16:creationId xmlns:a16="http://schemas.microsoft.com/office/drawing/2014/main" id="{805E1C05-1B12-30B9-5971-F1A9BF3D06D5}"/>
              </a:ext>
            </a:extLst>
          </p:cNvPr>
          <p:cNvSpPr txBox="1"/>
          <p:nvPr/>
        </p:nvSpPr>
        <p:spPr>
          <a:xfrm>
            <a:off x="485103" y="4862209"/>
            <a:ext cx="11371957"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latin typeface="Times New Roman"/>
                <a:cs typeface="Calibri"/>
              </a:rPr>
              <a:t>It was observed that </a:t>
            </a:r>
            <a:r>
              <a:rPr lang="en-US" sz="2400" u="sng" dirty="0">
                <a:latin typeface="Times New Roman"/>
                <a:cs typeface="Calibri"/>
              </a:rPr>
              <a:t>IPD pharmacy clearance</a:t>
            </a:r>
            <a:r>
              <a:rPr lang="en-US" sz="2400" dirty="0">
                <a:latin typeface="Times New Roman"/>
                <a:cs typeface="Calibri"/>
              </a:rPr>
              <a:t> (sent for billing- pharmacy clearance) was delayed by over 30 min in 33.5% of insurance, 27.5% of panel and 31.5% of cash patients. </a:t>
            </a:r>
            <a:endParaRPr lang="en-US" sz="2400">
              <a:latin typeface="Times New Roman"/>
              <a:cs typeface="Times New Roman"/>
            </a:endParaRPr>
          </a:p>
          <a:p>
            <a:r>
              <a:rPr lang="en-US" sz="2400" dirty="0">
                <a:latin typeface="Times New Roman"/>
                <a:cs typeface="Calibri"/>
              </a:rPr>
              <a:t>While</a:t>
            </a:r>
            <a:r>
              <a:rPr lang="en-US" sz="2400" u="sng" dirty="0">
                <a:latin typeface="Times New Roman"/>
                <a:cs typeface="Calibri"/>
              </a:rPr>
              <a:t> billing process</a:t>
            </a:r>
            <a:r>
              <a:rPr lang="en-US" sz="2400" dirty="0">
                <a:latin typeface="Times New Roman"/>
                <a:cs typeface="Calibri"/>
              </a:rPr>
              <a:t> (Pharmacy clearance- file received) was delayed in 49% of insurance patients and 40.5% of cash patients. </a:t>
            </a:r>
            <a:endParaRPr lang="en-US" sz="2400">
              <a:latin typeface="Times New Roman"/>
              <a:cs typeface="Times New Roman"/>
            </a:endParaRPr>
          </a:p>
          <a:p>
            <a:endParaRPr lang="en-US" sz="2400" dirty="0">
              <a:latin typeface="Times New Roman"/>
              <a:cs typeface="Calibri"/>
            </a:endParaRPr>
          </a:p>
        </p:txBody>
      </p:sp>
      <p:pic>
        <p:nvPicPr>
          <p:cNvPr id="5" name="Picture 5" descr="A picture containing text, clipart&#10;&#10;Description automatically generated">
            <a:extLst>
              <a:ext uri="{FF2B5EF4-FFF2-40B4-BE49-F238E27FC236}">
                <a16:creationId xmlns:a16="http://schemas.microsoft.com/office/drawing/2014/main" id="{E87C7D53-C4F6-9E55-4536-8157FB905B55}"/>
              </a:ext>
            </a:extLst>
          </p:cNvPr>
          <p:cNvPicPr>
            <a:picLocks noChangeAspect="1"/>
          </p:cNvPicPr>
          <p:nvPr/>
        </p:nvPicPr>
        <p:blipFill>
          <a:blip r:embed="rId3"/>
          <a:stretch>
            <a:fillRect/>
          </a:stretch>
        </p:blipFill>
        <p:spPr>
          <a:xfrm>
            <a:off x="-5751" y="-1307"/>
            <a:ext cx="1263931" cy="664772"/>
          </a:xfrm>
          <a:prstGeom prst="rect">
            <a:avLst/>
          </a:prstGeom>
        </p:spPr>
      </p:pic>
    </p:spTree>
    <p:extLst>
      <p:ext uri="{BB962C8B-B14F-4D97-AF65-F5344CB8AC3E}">
        <p14:creationId xmlns:p14="http://schemas.microsoft.com/office/powerpoint/2010/main" val="141607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0DA5454B-3AD8-6FB3-D94D-B2BD68DC9BA2}"/>
              </a:ext>
            </a:extLst>
          </p:cNvPr>
          <p:cNvGraphicFramePr>
            <a:graphicFrameLocks noGrp="1"/>
          </p:cNvGraphicFramePr>
          <p:nvPr>
            <p:ph idx="1"/>
            <p:extLst>
              <p:ext uri="{D42A27DB-BD31-4B8C-83A1-F6EECF244321}">
                <p14:modId xmlns:p14="http://schemas.microsoft.com/office/powerpoint/2010/main" val="1552267095"/>
              </p:ext>
            </p:extLst>
          </p:nvPr>
        </p:nvGraphicFramePr>
        <p:xfrm>
          <a:off x="2857502" y="1409604"/>
          <a:ext cx="6476996" cy="1524000"/>
        </p:xfrm>
        <a:graphic>
          <a:graphicData uri="http://schemas.openxmlformats.org/drawingml/2006/table">
            <a:tbl>
              <a:tblPr firstRow="1" bandRow="1">
                <a:tableStyleId>{5C22544A-7EE6-4342-B048-85BDC9FD1C3A}</a:tableStyleId>
              </a:tblPr>
              <a:tblGrid>
                <a:gridCol w="2511775">
                  <a:extLst>
                    <a:ext uri="{9D8B030D-6E8A-4147-A177-3AD203B41FA5}">
                      <a16:colId xmlns:a16="http://schemas.microsoft.com/office/drawing/2014/main" val="456534628"/>
                    </a:ext>
                  </a:extLst>
                </a:gridCol>
                <a:gridCol w="1622777">
                  <a:extLst>
                    <a:ext uri="{9D8B030D-6E8A-4147-A177-3AD203B41FA5}">
                      <a16:colId xmlns:a16="http://schemas.microsoft.com/office/drawing/2014/main" val="2520010899"/>
                    </a:ext>
                  </a:extLst>
                </a:gridCol>
                <a:gridCol w="2342444">
                  <a:extLst>
                    <a:ext uri="{9D8B030D-6E8A-4147-A177-3AD203B41FA5}">
                      <a16:colId xmlns:a16="http://schemas.microsoft.com/office/drawing/2014/main" val="1563983578"/>
                    </a:ext>
                  </a:extLst>
                </a:gridCol>
              </a:tblGrid>
              <a:tr h="253999">
                <a:tc>
                  <a:txBody>
                    <a:bodyPr/>
                    <a:lstStyle/>
                    <a:p>
                      <a:pPr algn="ctr" fontAlgn="base"/>
                      <a:r>
                        <a:rPr lang="en-US" sz="1400" dirty="0">
                          <a:effectLst/>
                        </a:rPr>
                        <a:t>Mode of payment​</a:t>
                      </a:r>
                      <a:endParaRPr lang="en-US" sz="1400" b="1" i="0">
                        <a:solidFill>
                          <a:srgbClr val="FFFFFF"/>
                        </a:solidFill>
                        <a:effectLst/>
                      </a:endParaRPr>
                    </a:p>
                  </a:txBody>
                  <a:tcPr anchor="b"/>
                </a:tc>
                <a:tc>
                  <a:txBody>
                    <a:bodyPr/>
                    <a:lstStyle/>
                    <a:p>
                      <a:pPr algn="ctr" fontAlgn="base"/>
                      <a:r>
                        <a:rPr lang="en-US" sz="1400" dirty="0">
                          <a:effectLst/>
                        </a:rPr>
                        <a:t>N​</a:t>
                      </a:r>
                      <a:endParaRPr lang="en-US" sz="1400" b="1" i="0">
                        <a:solidFill>
                          <a:srgbClr val="FFFFFF"/>
                        </a:solidFill>
                        <a:effectLst/>
                      </a:endParaRPr>
                    </a:p>
                  </a:txBody>
                  <a:tcPr anchor="b"/>
                </a:tc>
                <a:tc>
                  <a:txBody>
                    <a:bodyPr/>
                    <a:lstStyle/>
                    <a:p>
                      <a:pPr algn="ctr" fontAlgn="base"/>
                      <a:r>
                        <a:rPr lang="en-US" sz="1400" dirty="0">
                          <a:effectLst/>
                        </a:rPr>
                        <a:t>Mean Rank (TAT in min)​</a:t>
                      </a:r>
                      <a:endParaRPr lang="en-US" sz="1400" b="1" i="0">
                        <a:solidFill>
                          <a:srgbClr val="FFFFFF"/>
                        </a:solidFill>
                        <a:effectLst/>
                      </a:endParaRPr>
                    </a:p>
                  </a:txBody>
                  <a:tcPr anchor="b"/>
                </a:tc>
                <a:extLst>
                  <a:ext uri="{0D108BD9-81ED-4DB2-BD59-A6C34878D82A}">
                    <a16:rowId xmlns:a16="http://schemas.microsoft.com/office/drawing/2014/main" val="2476636838"/>
                  </a:ext>
                </a:extLst>
              </a:tr>
              <a:tr h="190500">
                <a:tc>
                  <a:txBody>
                    <a:bodyPr/>
                    <a:lstStyle/>
                    <a:p>
                      <a:pPr algn="ctr" fontAlgn="base"/>
                      <a:r>
                        <a:rPr lang="en-US" sz="1400" dirty="0">
                          <a:effectLst/>
                        </a:rPr>
                        <a:t>Insurance​</a:t>
                      </a:r>
                      <a:endParaRPr lang="en-US" sz="1400" b="0" i="0">
                        <a:solidFill>
                          <a:srgbClr val="000000"/>
                        </a:solidFill>
                        <a:effectLst/>
                      </a:endParaRPr>
                    </a:p>
                  </a:txBody>
                  <a:tcPr anchor="b"/>
                </a:tc>
                <a:tc>
                  <a:txBody>
                    <a:bodyPr/>
                    <a:lstStyle/>
                    <a:p>
                      <a:pPr algn="ctr" fontAlgn="base"/>
                      <a:r>
                        <a:rPr lang="en-US" sz="1400" dirty="0">
                          <a:effectLst/>
                        </a:rPr>
                        <a:t>200​</a:t>
                      </a:r>
                      <a:endParaRPr lang="en-US" sz="1400" b="0" i="0">
                        <a:solidFill>
                          <a:srgbClr val="000000"/>
                        </a:solidFill>
                        <a:effectLst/>
                      </a:endParaRPr>
                    </a:p>
                  </a:txBody>
                  <a:tcPr anchor="b"/>
                </a:tc>
                <a:tc>
                  <a:txBody>
                    <a:bodyPr/>
                    <a:lstStyle/>
                    <a:p>
                      <a:pPr algn="ctr" fontAlgn="base"/>
                      <a:r>
                        <a:rPr lang="en-US" sz="1400" dirty="0">
                          <a:effectLst/>
                        </a:rPr>
                        <a:t>437.82​</a:t>
                      </a:r>
                      <a:endParaRPr lang="en-US" sz="1400" b="0" i="0">
                        <a:solidFill>
                          <a:srgbClr val="000000"/>
                        </a:solidFill>
                        <a:effectLst/>
                      </a:endParaRPr>
                    </a:p>
                  </a:txBody>
                  <a:tcPr anchor="b"/>
                </a:tc>
                <a:extLst>
                  <a:ext uri="{0D108BD9-81ED-4DB2-BD59-A6C34878D82A}">
                    <a16:rowId xmlns:a16="http://schemas.microsoft.com/office/drawing/2014/main" val="2557984775"/>
                  </a:ext>
                </a:extLst>
              </a:tr>
              <a:tr h="190500">
                <a:tc>
                  <a:txBody>
                    <a:bodyPr/>
                    <a:lstStyle/>
                    <a:p>
                      <a:pPr algn="ctr" fontAlgn="base"/>
                      <a:r>
                        <a:rPr lang="en-US" sz="1400" dirty="0">
                          <a:effectLst/>
                        </a:rPr>
                        <a:t>Panel​</a:t>
                      </a:r>
                      <a:endParaRPr lang="en-US" sz="1400" b="0" i="0">
                        <a:solidFill>
                          <a:srgbClr val="000000"/>
                        </a:solidFill>
                        <a:effectLst/>
                      </a:endParaRPr>
                    </a:p>
                  </a:txBody>
                  <a:tcPr anchor="b"/>
                </a:tc>
                <a:tc>
                  <a:txBody>
                    <a:bodyPr/>
                    <a:lstStyle/>
                    <a:p>
                      <a:pPr algn="ctr" fontAlgn="base"/>
                      <a:r>
                        <a:rPr lang="en-US" sz="1400" dirty="0">
                          <a:effectLst/>
                        </a:rPr>
                        <a:t>200​</a:t>
                      </a:r>
                      <a:endParaRPr lang="en-US" sz="1400" b="0" i="0">
                        <a:solidFill>
                          <a:srgbClr val="000000"/>
                        </a:solidFill>
                        <a:effectLst/>
                      </a:endParaRPr>
                    </a:p>
                  </a:txBody>
                  <a:tcPr anchor="b"/>
                </a:tc>
                <a:tc>
                  <a:txBody>
                    <a:bodyPr/>
                    <a:lstStyle/>
                    <a:p>
                      <a:pPr algn="ctr" fontAlgn="base"/>
                      <a:r>
                        <a:rPr lang="en-US" sz="1400" dirty="0">
                          <a:effectLst/>
                        </a:rPr>
                        <a:t>191.53​</a:t>
                      </a:r>
                      <a:endParaRPr lang="en-US" sz="1400" b="0" i="0">
                        <a:solidFill>
                          <a:srgbClr val="000000"/>
                        </a:solidFill>
                        <a:effectLst/>
                      </a:endParaRPr>
                    </a:p>
                  </a:txBody>
                  <a:tcPr anchor="b"/>
                </a:tc>
                <a:extLst>
                  <a:ext uri="{0D108BD9-81ED-4DB2-BD59-A6C34878D82A}">
                    <a16:rowId xmlns:a16="http://schemas.microsoft.com/office/drawing/2014/main" val="1563952834"/>
                  </a:ext>
                </a:extLst>
              </a:tr>
              <a:tr h="190500">
                <a:tc>
                  <a:txBody>
                    <a:bodyPr/>
                    <a:lstStyle/>
                    <a:p>
                      <a:pPr algn="ctr" fontAlgn="base"/>
                      <a:r>
                        <a:rPr lang="en-US" sz="1400" dirty="0">
                          <a:effectLst/>
                        </a:rPr>
                        <a:t>Cash​</a:t>
                      </a:r>
                      <a:endParaRPr lang="en-US" sz="1400" b="0" i="0">
                        <a:solidFill>
                          <a:srgbClr val="000000"/>
                        </a:solidFill>
                        <a:effectLst/>
                      </a:endParaRPr>
                    </a:p>
                  </a:txBody>
                  <a:tcPr anchor="b"/>
                </a:tc>
                <a:tc>
                  <a:txBody>
                    <a:bodyPr/>
                    <a:lstStyle/>
                    <a:p>
                      <a:pPr algn="ctr" fontAlgn="base"/>
                      <a:r>
                        <a:rPr lang="en-US" sz="1400" dirty="0">
                          <a:effectLst/>
                        </a:rPr>
                        <a:t>200​</a:t>
                      </a:r>
                      <a:endParaRPr lang="en-US" sz="1400" b="0" i="0">
                        <a:solidFill>
                          <a:srgbClr val="000000"/>
                        </a:solidFill>
                        <a:effectLst/>
                      </a:endParaRPr>
                    </a:p>
                  </a:txBody>
                  <a:tcPr anchor="b"/>
                </a:tc>
                <a:tc>
                  <a:txBody>
                    <a:bodyPr/>
                    <a:lstStyle/>
                    <a:p>
                      <a:pPr algn="ctr" fontAlgn="base"/>
                      <a:r>
                        <a:rPr lang="en-US" sz="1400" dirty="0">
                          <a:effectLst/>
                        </a:rPr>
                        <a:t>272.15​</a:t>
                      </a:r>
                      <a:endParaRPr lang="en-US" sz="1400" b="0" i="0">
                        <a:solidFill>
                          <a:srgbClr val="000000"/>
                        </a:solidFill>
                        <a:effectLst/>
                      </a:endParaRPr>
                    </a:p>
                  </a:txBody>
                  <a:tcPr anchor="b"/>
                </a:tc>
                <a:extLst>
                  <a:ext uri="{0D108BD9-81ED-4DB2-BD59-A6C34878D82A}">
                    <a16:rowId xmlns:a16="http://schemas.microsoft.com/office/drawing/2014/main" val="3428020493"/>
                  </a:ext>
                </a:extLst>
              </a:tr>
              <a:tr h="190500">
                <a:tc>
                  <a:txBody>
                    <a:bodyPr/>
                    <a:lstStyle/>
                    <a:p>
                      <a:pPr algn="ctr" fontAlgn="base"/>
                      <a:r>
                        <a:rPr lang="en-US" sz="1400" dirty="0">
                          <a:effectLst/>
                        </a:rPr>
                        <a:t>Total​</a:t>
                      </a:r>
                      <a:endParaRPr lang="en-US" sz="1400" b="0" i="0">
                        <a:solidFill>
                          <a:srgbClr val="000000"/>
                        </a:solidFill>
                        <a:effectLst/>
                      </a:endParaRPr>
                    </a:p>
                  </a:txBody>
                  <a:tcPr anchor="b"/>
                </a:tc>
                <a:tc>
                  <a:txBody>
                    <a:bodyPr/>
                    <a:lstStyle/>
                    <a:p>
                      <a:pPr algn="ctr" fontAlgn="base"/>
                      <a:r>
                        <a:rPr lang="en-US" sz="1400" dirty="0">
                          <a:effectLst/>
                        </a:rPr>
                        <a:t>600​</a:t>
                      </a:r>
                      <a:endParaRPr lang="en-US" sz="1400" b="0" i="0">
                        <a:solidFill>
                          <a:srgbClr val="000000"/>
                        </a:solidFill>
                        <a:effectLst/>
                      </a:endParaRPr>
                    </a:p>
                  </a:txBody>
                  <a:tcPr anchor="b"/>
                </a:tc>
                <a:tc>
                  <a:txBody>
                    <a:bodyPr/>
                    <a:lstStyle/>
                    <a:p>
                      <a:pPr algn="ctr" fontAlgn="auto"/>
                      <a:r>
                        <a:rPr lang="en-US" sz="1400" dirty="0">
                          <a:effectLst/>
                        </a:rPr>
                        <a:t>​</a:t>
                      </a:r>
                      <a:endParaRPr lang="en-US" sz="1400" b="0" i="0" dirty="0">
                        <a:solidFill>
                          <a:srgbClr val="000000"/>
                        </a:solidFill>
                        <a:effectLst/>
                        <a:latin typeface="Calibri"/>
                      </a:endParaRPr>
                    </a:p>
                  </a:txBody>
                  <a:tcPr anchor="b"/>
                </a:tc>
                <a:extLst>
                  <a:ext uri="{0D108BD9-81ED-4DB2-BD59-A6C34878D82A}">
                    <a16:rowId xmlns:a16="http://schemas.microsoft.com/office/drawing/2014/main" val="1891757291"/>
                  </a:ext>
                </a:extLst>
              </a:tr>
            </a:tbl>
          </a:graphicData>
        </a:graphic>
      </p:graphicFrame>
      <p:graphicFrame>
        <p:nvGraphicFramePr>
          <p:cNvPr id="8" name="Table 7">
            <a:extLst>
              <a:ext uri="{FF2B5EF4-FFF2-40B4-BE49-F238E27FC236}">
                <a16:creationId xmlns:a16="http://schemas.microsoft.com/office/drawing/2014/main" id="{AC4D8F2D-935D-AD2F-855A-EDB2AD84ECAA}"/>
              </a:ext>
            </a:extLst>
          </p:cNvPr>
          <p:cNvGraphicFramePr>
            <a:graphicFrameLocks noGrp="1"/>
          </p:cNvGraphicFramePr>
          <p:nvPr>
            <p:extLst>
              <p:ext uri="{D42A27DB-BD31-4B8C-83A1-F6EECF244321}">
                <p14:modId xmlns:p14="http://schemas.microsoft.com/office/powerpoint/2010/main" val="4240162219"/>
              </p:ext>
            </p:extLst>
          </p:nvPr>
        </p:nvGraphicFramePr>
        <p:xfrm>
          <a:off x="3901723" y="3466511"/>
          <a:ext cx="4388553" cy="1432560"/>
        </p:xfrm>
        <a:graphic>
          <a:graphicData uri="http://schemas.openxmlformats.org/drawingml/2006/table">
            <a:tbl>
              <a:tblPr firstRow="1" bandRow="1">
                <a:tableStyleId>{5C22544A-7EE6-4342-B048-85BDC9FD1C3A}</a:tableStyleId>
              </a:tblPr>
              <a:tblGrid>
                <a:gridCol w="2130776">
                  <a:extLst>
                    <a:ext uri="{9D8B030D-6E8A-4147-A177-3AD203B41FA5}">
                      <a16:colId xmlns:a16="http://schemas.microsoft.com/office/drawing/2014/main" val="3265805926"/>
                    </a:ext>
                  </a:extLst>
                </a:gridCol>
                <a:gridCol w="2257777">
                  <a:extLst>
                    <a:ext uri="{9D8B030D-6E8A-4147-A177-3AD203B41FA5}">
                      <a16:colId xmlns:a16="http://schemas.microsoft.com/office/drawing/2014/main" val="3387340475"/>
                    </a:ext>
                  </a:extLst>
                </a:gridCol>
              </a:tblGrid>
              <a:tr h="190500">
                <a:tc>
                  <a:txBody>
                    <a:bodyPr/>
                    <a:lstStyle/>
                    <a:p>
                      <a:pPr fontAlgn="base"/>
                      <a:r>
                        <a:rPr lang="en-US" sz="1400" dirty="0">
                          <a:effectLst/>
                        </a:rPr>
                        <a:t>Kruskal Wallis Test Statistics </a:t>
                      </a:r>
                    </a:p>
                  </a:txBody>
                  <a:tcPr anchor="b"/>
                </a:tc>
                <a:tc>
                  <a:txBody>
                    <a:bodyPr/>
                    <a:lstStyle/>
                    <a:p>
                      <a:pPr algn="ctr" fontAlgn="base"/>
                      <a:r>
                        <a:rPr lang="en-US" sz="1400" dirty="0">
                          <a:effectLst/>
                        </a:rPr>
                        <a:t>Value​</a:t>
                      </a:r>
                      <a:endParaRPr lang="en-US" sz="1400" b="1">
                        <a:solidFill>
                          <a:srgbClr val="FFFFFF"/>
                        </a:solidFill>
                        <a:effectLst/>
                      </a:endParaRPr>
                    </a:p>
                  </a:txBody>
                  <a:tcPr anchor="b"/>
                </a:tc>
                <a:extLst>
                  <a:ext uri="{0D108BD9-81ED-4DB2-BD59-A6C34878D82A}">
                    <a16:rowId xmlns:a16="http://schemas.microsoft.com/office/drawing/2014/main" val="160397731"/>
                  </a:ext>
                </a:extLst>
              </a:tr>
              <a:tr h="190500">
                <a:tc>
                  <a:txBody>
                    <a:bodyPr/>
                    <a:lstStyle/>
                    <a:p>
                      <a:pPr fontAlgn="base"/>
                      <a:r>
                        <a:rPr lang="en-US" sz="1400" dirty="0">
                          <a:effectLst/>
                        </a:rPr>
                        <a:t>Chi-Square​</a:t>
                      </a:r>
                    </a:p>
                  </a:txBody>
                  <a:tcPr anchor="b"/>
                </a:tc>
                <a:tc>
                  <a:txBody>
                    <a:bodyPr/>
                    <a:lstStyle/>
                    <a:p>
                      <a:pPr algn="ctr" fontAlgn="base"/>
                      <a:r>
                        <a:rPr lang="en-US" sz="1400" dirty="0">
                          <a:effectLst/>
                        </a:rPr>
                        <a:t>209.898​</a:t>
                      </a:r>
                    </a:p>
                  </a:txBody>
                  <a:tcPr anchor="b"/>
                </a:tc>
                <a:extLst>
                  <a:ext uri="{0D108BD9-81ED-4DB2-BD59-A6C34878D82A}">
                    <a16:rowId xmlns:a16="http://schemas.microsoft.com/office/drawing/2014/main" val="3161941985"/>
                  </a:ext>
                </a:extLst>
              </a:tr>
              <a:tr h="190500">
                <a:tc>
                  <a:txBody>
                    <a:bodyPr/>
                    <a:lstStyle/>
                    <a:p>
                      <a:pPr fontAlgn="base"/>
                      <a:r>
                        <a:rPr lang="en-US" sz="1400" err="1">
                          <a:effectLst/>
                        </a:rPr>
                        <a:t>df</a:t>
                      </a:r>
                      <a:r>
                        <a:rPr lang="en-US" sz="1400" dirty="0">
                          <a:effectLst/>
                        </a:rPr>
                        <a:t>​</a:t>
                      </a:r>
                    </a:p>
                  </a:txBody>
                  <a:tcPr anchor="b"/>
                </a:tc>
                <a:tc>
                  <a:txBody>
                    <a:bodyPr/>
                    <a:lstStyle/>
                    <a:p>
                      <a:pPr algn="ctr" fontAlgn="base"/>
                      <a:r>
                        <a:rPr lang="en-US" sz="1400" dirty="0">
                          <a:effectLst/>
                        </a:rPr>
                        <a:t>2​</a:t>
                      </a:r>
                    </a:p>
                  </a:txBody>
                  <a:tcPr anchor="b"/>
                </a:tc>
                <a:extLst>
                  <a:ext uri="{0D108BD9-81ED-4DB2-BD59-A6C34878D82A}">
                    <a16:rowId xmlns:a16="http://schemas.microsoft.com/office/drawing/2014/main" val="858854904"/>
                  </a:ext>
                </a:extLst>
              </a:tr>
              <a:tr h="190500">
                <a:tc>
                  <a:txBody>
                    <a:bodyPr/>
                    <a:lstStyle/>
                    <a:p>
                      <a:pPr fontAlgn="base"/>
                      <a:r>
                        <a:rPr lang="en-IN" sz="1400" dirty="0">
                          <a:effectLst/>
                        </a:rPr>
                        <a:t>Assumption sig​</a:t>
                      </a:r>
                    </a:p>
                  </a:txBody>
                  <a:tcPr anchor="b"/>
                </a:tc>
                <a:tc>
                  <a:txBody>
                    <a:bodyPr/>
                    <a:lstStyle/>
                    <a:p>
                      <a:pPr algn="ctr" fontAlgn="base"/>
                      <a:r>
                        <a:rPr lang="en-IN" sz="1400" dirty="0">
                          <a:effectLst/>
                        </a:rPr>
                        <a:t>.000</a:t>
                      </a:r>
                    </a:p>
                  </a:txBody>
                  <a:tcPr anchor="b"/>
                </a:tc>
                <a:extLst>
                  <a:ext uri="{0D108BD9-81ED-4DB2-BD59-A6C34878D82A}">
                    <a16:rowId xmlns:a16="http://schemas.microsoft.com/office/drawing/2014/main" val="1082510066"/>
                  </a:ext>
                </a:extLst>
              </a:tr>
            </a:tbl>
          </a:graphicData>
        </a:graphic>
      </p:graphicFrame>
      <p:sp>
        <p:nvSpPr>
          <p:cNvPr id="3" name="TextBox 2">
            <a:extLst>
              <a:ext uri="{FF2B5EF4-FFF2-40B4-BE49-F238E27FC236}">
                <a16:creationId xmlns:a16="http://schemas.microsoft.com/office/drawing/2014/main" id="{D21A15CD-84B0-BCDC-F08E-F6F9B7EC44B6}"/>
              </a:ext>
            </a:extLst>
          </p:cNvPr>
          <p:cNvSpPr txBox="1"/>
          <p:nvPr/>
        </p:nvSpPr>
        <p:spPr>
          <a:xfrm>
            <a:off x="1258552" y="5431978"/>
            <a:ext cx="10343444"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dirty="0">
                <a:latin typeface="Times New Roman"/>
                <a:cs typeface="Calibri"/>
              </a:rPr>
              <a:t>A Kruskal Wallis H test showed that was a statistically significant difference in TAT between the modes of payment, </a:t>
            </a:r>
            <a:r>
              <a:rPr lang="en-US" sz="1400" dirty="0">
                <a:solidFill>
                  <a:srgbClr val="333333"/>
                </a:solidFill>
                <a:latin typeface="Times New Roman"/>
                <a:cs typeface="Calibri"/>
              </a:rPr>
              <a:t> χ</a:t>
            </a:r>
            <a:r>
              <a:rPr lang="en-US" sz="2000" baseline="30000" dirty="0">
                <a:solidFill>
                  <a:srgbClr val="333333"/>
                </a:solidFill>
                <a:latin typeface="Times New Roman"/>
                <a:cs typeface="Calibri"/>
              </a:rPr>
              <a:t>2</a:t>
            </a:r>
            <a:r>
              <a:rPr lang="en-US" sz="1400" dirty="0">
                <a:solidFill>
                  <a:srgbClr val="333333"/>
                </a:solidFill>
                <a:latin typeface="Times New Roman"/>
                <a:cs typeface="Calibri"/>
              </a:rPr>
              <a:t>(2) </a:t>
            </a:r>
            <a:r>
              <a:rPr lang="en-US" sz="2000" dirty="0">
                <a:solidFill>
                  <a:srgbClr val="000000"/>
                </a:solidFill>
                <a:latin typeface="Times New Roman"/>
                <a:cs typeface="Calibri"/>
              </a:rPr>
              <a:t>= 209.898, p= 0.000, with a mean TAT score of 437.82 for Insurance, 191.53 for Panel and 272. 15 for cash patients. </a:t>
            </a:r>
            <a:endParaRPr lang="en-US" sz="2000">
              <a:latin typeface="Times New Roman"/>
              <a:cs typeface="Times New Roman"/>
            </a:endParaRPr>
          </a:p>
        </p:txBody>
      </p:sp>
      <p:pic>
        <p:nvPicPr>
          <p:cNvPr id="7" name="Picture 5" descr="A picture containing text, clipart&#10;&#10;Description automatically generated">
            <a:extLst>
              <a:ext uri="{FF2B5EF4-FFF2-40B4-BE49-F238E27FC236}">
                <a16:creationId xmlns:a16="http://schemas.microsoft.com/office/drawing/2014/main" id="{FA951453-940C-1A8A-30BD-F75156EFFD8A}"/>
              </a:ext>
            </a:extLst>
          </p:cNvPr>
          <p:cNvPicPr>
            <a:picLocks noChangeAspect="1"/>
          </p:cNvPicPr>
          <p:nvPr/>
        </p:nvPicPr>
        <p:blipFill>
          <a:blip r:embed="rId2"/>
          <a:stretch>
            <a:fillRect/>
          </a:stretch>
        </p:blipFill>
        <p:spPr>
          <a:xfrm>
            <a:off x="-5751" y="-1307"/>
            <a:ext cx="1263931" cy="664772"/>
          </a:xfrm>
          <a:prstGeom prst="rect">
            <a:avLst/>
          </a:prstGeom>
        </p:spPr>
      </p:pic>
    </p:spTree>
    <p:extLst>
      <p:ext uri="{BB962C8B-B14F-4D97-AF65-F5344CB8AC3E}">
        <p14:creationId xmlns:p14="http://schemas.microsoft.com/office/powerpoint/2010/main" val="26682484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74785-EB92-ECE8-D988-0D8D15F695DC}"/>
              </a:ext>
            </a:extLst>
          </p:cNvPr>
          <p:cNvSpPr>
            <a:spLocks noGrp="1"/>
          </p:cNvSpPr>
          <p:nvPr>
            <p:ph type="title"/>
          </p:nvPr>
        </p:nvSpPr>
        <p:spPr/>
        <p:txBody>
          <a:bodyPr>
            <a:normAutofit/>
          </a:bodyPr>
          <a:lstStyle/>
          <a:p>
            <a:pPr algn="ctr"/>
            <a:r>
              <a:rPr lang="en-US" sz="3200" b="1" dirty="0">
                <a:latin typeface="Times New Roman"/>
                <a:cs typeface="Calibri Light"/>
              </a:rPr>
              <a:t>DISCUSSION</a:t>
            </a:r>
            <a:endParaRPr lang="en-US" sz="3200" b="1">
              <a:latin typeface="Times New Roman"/>
              <a:cs typeface="Times New Roman"/>
            </a:endParaRPr>
          </a:p>
        </p:txBody>
      </p:sp>
      <p:sp>
        <p:nvSpPr>
          <p:cNvPr id="3" name="Content Placeholder 2">
            <a:extLst>
              <a:ext uri="{FF2B5EF4-FFF2-40B4-BE49-F238E27FC236}">
                <a16:creationId xmlns:a16="http://schemas.microsoft.com/office/drawing/2014/main" id="{A9C64A42-54E2-8259-EA08-2B7DF8E7D38A}"/>
              </a:ext>
            </a:extLst>
          </p:cNvPr>
          <p:cNvSpPr>
            <a:spLocks noGrp="1"/>
          </p:cNvSpPr>
          <p:nvPr>
            <p:ph idx="1"/>
          </p:nvPr>
        </p:nvSpPr>
        <p:spPr/>
        <p:txBody>
          <a:bodyPr vert="horz" lIns="91440" tIns="45720" rIns="91440" bIns="45720" rtlCol="0" anchor="t">
            <a:normAutofit/>
          </a:bodyPr>
          <a:lstStyle/>
          <a:p>
            <a:r>
              <a:rPr lang="en-US" sz="2400" dirty="0">
                <a:latin typeface="Times New Roman"/>
                <a:ea typeface="+mn-lt"/>
                <a:cs typeface="+mn-lt"/>
              </a:rPr>
              <a:t>The study was carried out with the intention to understand the relation between mode of payment and delay in TAT. The study also address observed administrative hassles of delayed discharge process.</a:t>
            </a:r>
            <a:endParaRPr lang="en-US" sz="2400">
              <a:latin typeface="Times New Roman"/>
              <a:ea typeface="+mn-lt"/>
              <a:cs typeface="+mn-lt"/>
            </a:endParaRPr>
          </a:p>
          <a:p>
            <a:r>
              <a:rPr lang="en-US" sz="2400" dirty="0">
                <a:latin typeface="Times New Roman"/>
                <a:ea typeface="+mn-lt"/>
                <a:cs typeface="+mn-lt"/>
              </a:rPr>
              <a:t> A study “Improving Turnaround Time (TAT) for Patient Discharges” conducted by Dr Parag R </a:t>
            </a:r>
            <a:r>
              <a:rPr lang="en-US" sz="2400" dirty="0" err="1">
                <a:latin typeface="Times New Roman"/>
                <a:ea typeface="+mn-lt"/>
                <a:cs typeface="+mn-lt"/>
              </a:rPr>
              <a:t>Rindan</a:t>
            </a:r>
            <a:r>
              <a:rPr lang="en-US" sz="2400" dirty="0">
                <a:latin typeface="Times New Roman"/>
                <a:ea typeface="+mn-lt"/>
                <a:cs typeface="+mn-lt"/>
              </a:rPr>
              <a:t>, et al. Ltd in sterling hospital, Ahmedabad in June 2011 revealed that TPA patients were particularly dissatisfied by the extensive time required for discharge. </a:t>
            </a:r>
            <a:r>
              <a:rPr lang="en-IN" sz="2400" dirty="0">
                <a:latin typeface="Times New Roman"/>
                <a:ea typeface="+mn-lt"/>
                <a:cs typeface="+mn-lt"/>
              </a:rPr>
              <a:t>After efforts to reduce the TAT was made it </a:t>
            </a:r>
            <a:r>
              <a:rPr lang="en-US" sz="2400" dirty="0">
                <a:latin typeface="Times New Roman"/>
                <a:ea typeface="+mn-lt"/>
                <a:cs typeface="+mn-lt"/>
              </a:rPr>
              <a:t>enhanced the capacity of the hospital for admitting additional patients </a:t>
            </a:r>
            <a:r>
              <a:rPr lang="en-IN" sz="2400" dirty="0">
                <a:latin typeface="Times New Roman"/>
                <a:ea typeface="+mn-lt"/>
                <a:cs typeface="+mn-lt"/>
              </a:rPr>
              <a:t>and led to profitability. </a:t>
            </a:r>
            <a:endParaRPr lang="en-US" sz="2400">
              <a:latin typeface="Times New Roman"/>
              <a:cs typeface="Calibri"/>
            </a:endParaRPr>
          </a:p>
          <a:p>
            <a:r>
              <a:rPr lang="en-IN" sz="2400" dirty="0">
                <a:latin typeface="Times New Roman"/>
                <a:ea typeface="+mn-lt"/>
                <a:cs typeface="+mn-lt"/>
              </a:rPr>
              <a:t>In our study there is significant delay for insurance patient who reflect 48% of the IPD patients for April'23. Delay in discharge process leads to high bed occupancy and unavailability for critical patients. This also leads to dissatisfaction among patients and attendants towards the hospital discharge process. </a:t>
            </a:r>
            <a:endParaRPr lang="en-IN" sz="2400" dirty="0">
              <a:latin typeface="Times New Roman"/>
              <a:cs typeface="Calibri"/>
            </a:endParaRPr>
          </a:p>
          <a:p>
            <a:endParaRPr lang="en-IN" sz="2400" dirty="0">
              <a:latin typeface="Times New Roman"/>
              <a:cs typeface="Calibri"/>
            </a:endParaRPr>
          </a:p>
          <a:p>
            <a:endParaRPr lang="en-US" sz="2400" dirty="0">
              <a:latin typeface="Times New Roman"/>
              <a:cs typeface="Calibri" panose="020F0502020204030204"/>
            </a:endParaRPr>
          </a:p>
        </p:txBody>
      </p:sp>
      <p:pic>
        <p:nvPicPr>
          <p:cNvPr id="5" name="Picture 5" descr="A picture containing text, clipart&#10;&#10;Description automatically generated">
            <a:extLst>
              <a:ext uri="{FF2B5EF4-FFF2-40B4-BE49-F238E27FC236}">
                <a16:creationId xmlns:a16="http://schemas.microsoft.com/office/drawing/2014/main" id="{E0F1941B-3CB1-0C78-F0E7-CC244EEFA2EA}"/>
              </a:ext>
            </a:extLst>
          </p:cNvPr>
          <p:cNvPicPr>
            <a:picLocks noChangeAspect="1"/>
          </p:cNvPicPr>
          <p:nvPr/>
        </p:nvPicPr>
        <p:blipFill>
          <a:blip r:embed="rId2"/>
          <a:stretch>
            <a:fillRect/>
          </a:stretch>
        </p:blipFill>
        <p:spPr>
          <a:xfrm>
            <a:off x="-5751" y="-1307"/>
            <a:ext cx="1263931" cy="664772"/>
          </a:xfrm>
          <a:prstGeom prst="rect">
            <a:avLst/>
          </a:prstGeom>
        </p:spPr>
      </p:pic>
    </p:spTree>
    <p:extLst>
      <p:ext uri="{BB962C8B-B14F-4D97-AF65-F5344CB8AC3E}">
        <p14:creationId xmlns:p14="http://schemas.microsoft.com/office/powerpoint/2010/main" val="924218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6C4B5-9E0C-87C6-5FBA-D22D35D51284}"/>
              </a:ext>
            </a:extLst>
          </p:cNvPr>
          <p:cNvSpPr>
            <a:spLocks noGrp="1"/>
          </p:cNvSpPr>
          <p:nvPr>
            <p:ph type="title"/>
          </p:nvPr>
        </p:nvSpPr>
        <p:spPr/>
        <p:txBody>
          <a:bodyPr>
            <a:normAutofit/>
          </a:bodyPr>
          <a:lstStyle/>
          <a:p>
            <a:pPr algn="ctr"/>
            <a:r>
              <a:rPr lang="en-US" sz="3200" b="1" dirty="0">
                <a:latin typeface="Times New Roman"/>
                <a:cs typeface="Calibri Light"/>
              </a:rPr>
              <a:t>CONCLUSION</a:t>
            </a:r>
          </a:p>
        </p:txBody>
      </p:sp>
      <p:sp>
        <p:nvSpPr>
          <p:cNvPr id="3" name="Content Placeholder 2">
            <a:extLst>
              <a:ext uri="{FF2B5EF4-FFF2-40B4-BE49-F238E27FC236}">
                <a16:creationId xmlns:a16="http://schemas.microsoft.com/office/drawing/2014/main" id="{15EBC9D0-97C1-F280-5C92-1FAD8146E0A7}"/>
              </a:ext>
            </a:extLst>
          </p:cNvPr>
          <p:cNvSpPr>
            <a:spLocks noGrp="1"/>
          </p:cNvSpPr>
          <p:nvPr>
            <p:ph idx="1"/>
          </p:nvPr>
        </p:nvSpPr>
        <p:spPr>
          <a:xfrm>
            <a:off x="1025106" y="1825625"/>
            <a:ext cx="10515600" cy="4351338"/>
          </a:xfrm>
        </p:spPr>
        <p:txBody>
          <a:bodyPr vert="horz" lIns="91440" tIns="45720" rIns="91440" bIns="45720" rtlCol="0" anchor="t">
            <a:normAutofit/>
          </a:bodyPr>
          <a:lstStyle/>
          <a:p>
            <a:r>
              <a:rPr lang="en-US" sz="2400" dirty="0">
                <a:latin typeface="Times New Roman"/>
                <a:ea typeface="+mn-lt"/>
                <a:cs typeface="+mn-lt"/>
              </a:rPr>
              <a:t>The desired TAT is met only for panel patients while a delay is observed in the cash and insurance category. </a:t>
            </a:r>
            <a:endParaRPr lang="en-US" dirty="0"/>
          </a:p>
          <a:p>
            <a:r>
              <a:rPr lang="en-US" sz="2400" dirty="0">
                <a:latin typeface="Times New Roman"/>
                <a:ea typeface="+mn-lt"/>
                <a:cs typeface="+mn-lt"/>
              </a:rPr>
              <a:t>The Kruskal Wallis test results showed that the TAT is different for each category of patients and the mode of payment opted by the patients significantly impacts the discharge TAT (p&lt;0.05). Significant delay is observed when mode of payment is by insurance.</a:t>
            </a:r>
            <a:endParaRPr lang="en-US"/>
          </a:p>
          <a:p>
            <a:r>
              <a:rPr lang="en-US" sz="2400" dirty="0">
                <a:latin typeface="Times New Roman"/>
                <a:ea typeface="+mn-lt"/>
                <a:cs typeface="+mn-lt"/>
              </a:rPr>
              <a:t>There are several people and departments involved in the discharge process. Delay was observed in the billing process. </a:t>
            </a:r>
          </a:p>
          <a:p>
            <a:r>
              <a:rPr lang="en-US" sz="2400" dirty="0">
                <a:latin typeface="Times New Roman"/>
                <a:ea typeface="+mn-lt"/>
                <a:cs typeface="+mn-lt"/>
              </a:rPr>
              <a:t>While there are several other factors for delay like preparing discharge summary, arranging cash by patients, etc. these are not calculated in the system.</a:t>
            </a:r>
          </a:p>
        </p:txBody>
      </p:sp>
      <p:pic>
        <p:nvPicPr>
          <p:cNvPr id="5" name="Picture 5" descr="A picture containing text, clipart&#10;&#10;Description automatically generated">
            <a:extLst>
              <a:ext uri="{FF2B5EF4-FFF2-40B4-BE49-F238E27FC236}">
                <a16:creationId xmlns:a16="http://schemas.microsoft.com/office/drawing/2014/main" id="{177B1383-CD95-C317-4A30-7F4FB41A7D8E}"/>
              </a:ext>
            </a:extLst>
          </p:cNvPr>
          <p:cNvPicPr>
            <a:picLocks noChangeAspect="1"/>
          </p:cNvPicPr>
          <p:nvPr/>
        </p:nvPicPr>
        <p:blipFill>
          <a:blip r:embed="rId2"/>
          <a:stretch>
            <a:fillRect/>
          </a:stretch>
        </p:blipFill>
        <p:spPr>
          <a:xfrm>
            <a:off x="-5751" y="-1307"/>
            <a:ext cx="1263931" cy="664772"/>
          </a:xfrm>
          <a:prstGeom prst="rect">
            <a:avLst/>
          </a:prstGeom>
        </p:spPr>
      </p:pic>
    </p:spTree>
    <p:extLst>
      <p:ext uri="{BB962C8B-B14F-4D97-AF65-F5344CB8AC3E}">
        <p14:creationId xmlns:p14="http://schemas.microsoft.com/office/powerpoint/2010/main" val="1079777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8CACD-31CD-7B28-60F8-99C7E5FD41D1}"/>
              </a:ext>
            </a:extLst>
          </p:cNvPr>
          <p:cNvSpPr>
            <a:spLocks noGrp="1"/>
          </p:cNvSpPr>
          <p:nvPr>
            <p:ph type="title"/>
          </p:nvPr>
        </p:nvSpPr>
        <p:spPr/>
        <p:txBody>
          <a:bodyPr>
            <a:normAutofit/>
          </a:bodyPr>
          <a:lstStyle/>
          <a:p>
            <a:pPr algn="ctr"/>
            <a:r>
              <a:rPr lang="en-US" sz="3200" b="1">
                <a:latin typeface="Times New Roman"/>
                <a:ea typeface="Calibri Light"/>
                <a:cs typeface="Calibri Light"/>
              </a:rPr>
              <a:t>RECOMMENDATIONS AND LIMITATIONS</a:t>
            </a:r>
            <a:endParaRPr lang="en-US" sz="3200" b="1">
              <a:latin typeface="Times New Roman"/>
              <a:cs typeface="Times New Roman"/>
            </a:endParaRPr>
          </a:p>
        </p:txBody>
      </p:sp>
      <p:sp>
        <p:nvSpPr>
          <p:cNvPr id="3" name="Content Placeholder 2">
            <a:extLst>
              <a:ext uri="{FF2B5EF4-FFF2-40B4-BE49-F238E27FC236}">
                <a16:creationId xmlns:a16="http://schemas.microsoft.com/office/drawing/2014/main" id="{6A73A3EF-AB42-0E63-FC6F-7E453036E61E}"/>
              </a:ext>
            </a:extLst>
          </p:cNvPr>
          <p:cNvSpPr>
            <a:spLocks noGrp="1"/>
          </p:cNvSpPr>
          <p:nvPr>
            <p:ph idx="1"/>
          </p:nvPr>
        </p:nvSpPr>
        <p:spPr>
          <a:xfrm>
            <a:off x="922867" y="1628069"/>
            <a:ext cx="10515600" cy="5000449"/>
          </a:xfrm>
        </p:spPr>
        <p:txBody>
          <a:bodyPr vert="horz" lIns="91440" tIns="45720" rIns="91440" bIns="45720" rtlCol="0" anchor="t">
            <a:noAutofit/>
          </a:bodyPr>
          <a:lstStyle/>
          <a:p>
            <a:r>
              <a:rPr lang="en-US" sz="2400" dirty="0">
                <a:latin typeface="Times New Roman"/>
                <a:ea typeface="Calibri"/>
                <a:cs typeface="Calibri"/>
              </a:rPr>
              <a:t>Recommendations:</a:t>
            </a:r>
          </a:p>
          <a:p>
            <a:pPr lvl="1" indent="0"/>
            <a:r>
              <a:rPr lang="en-US" u="sng" dirty="0">
                <a:latin typeface="Times New Roman"/>
                <a:ea typeface="Calibri"/>
                <a:cs typeface="Calibri"/>
              </a:rPr>
              <a:t>Improve planned discharge process</a:t>
            </a:r>
            <a:r>
              <a:rPr lang="en-US" dirty="0">
                <a:latin typeface="Times New Roman"/>
                <a:ea typeface="Calibri"/>
                <a:cs typeface="Calibri"/>
              </a:rPr>
              <a:t>, returns on previous night, informing the patient and family members, preparing tentative discharge summaries. </a:t>
            </a:r>
          </a:p>
          <a:p>
            <a:pPr lvl="1" indent="0"/>
            <a:r>
              <a:rPr lang="en-US" u="sng" dirty="0">
                <a:latin typeface="Times New Roman"/>
                <a:ea typeface="Calibri"/>
                <a:cs typeface="Calibri"/>
              </a:rPr>
              <a:t>Tracking time</a:t>
            </a:r>
            <a:r>
              <a:rPr lang="en-US" dirty="0">
                <a:latin typeface="Times New Roman"/>
                <a:ea typeface="Calibri"/>
                <a:cs typeface="Calibri"/>
              </a:rPr>
              <a:t> to prepare discharge summary and time from approval to patient wheeled out will further quantify the total TAT. </a:t>
            </a:r>
          </a:p>
          <a:p>
            <a:pPr lvl="1" indent="0"/>
            <a:r>
              <a:rPr lang="en-US" dirty="0">
                <a:latin typeface="Times New Roman"/>
                <a:ea typeface="Calibri"/>
                <a:cs typeface="Calibri"/>
              </a:rPr>
              <a:t>Certain specialties provide rough summaries and corrections in paper format. This leads to errors and delay especially when case summaries are lengthy. Opting to make </a:t>
            </a:r>
            <a:r>
              <a:rPr lang="en-US" u="sng" dirty="0">
                <a:latin typeface="Times New Roman"/>
                <a:ea typeface="Calibri"/>
                <a:cs typeface="Calibri"/>
              </a:rPr>
              <a:t>summary corrections over the system</a:t>
            </a:r>
            <a:r>
              <a:rPr lang="en-US" dirty="0">
                <a:latin typeface="Times New Roman"/>
                <a:ea typeface="Calibri"/>
                <a:cs typeface="Calibri"/>
              </a:rPr>
              <a:t> can reduce the TAT and errors.</a:t>
            </a:r>
          </a:p>
          <a:p>
            <a:pPr marL="0" indent="0">
              <a:buNone/>
            </a:pPr>
            <a:endParaRPr lang="en-US" sz="2400" dirty="0">
              <a:latin typeface="Times New Roman"/>
              <a:ea typeface="Calibri"/>
              <a:cs typeface="Calibri"/>
            </a:endParaRPr>
          </a:p>
          <a:p>
            <a:r>
              <a:rPr lang="en-US" sz="2400" dirty="0">
                <a:latin typeface="Times New Roman"/>
                <a:ea typeface="Calibri"/>
                <a:cs typeface="Calibri"/>
              </a:rPr>
              <a:t>Limitations: </a:t>
            </a:r>
            <a:endParaRPr lang="en-US" sz="2400" dirty="0">
              <a:latin typeface="Times New Roman"/>
              <a:cs typeface="Times New Roman"/>
            </a:endParaRPr>
          </a:p>
          <a:p>
            <a:pPr lvl="1"/>
            <a:r>
              <a:rPr lang="en-IN" dirty="0">
                <a:latin typeface="Times New Roman"/>
                <a:ea typeface="Calibri"/>
                <a:cs typeface="Calibri"/>
              </a:rPr>
              <a:t>Delay due to discharge summary is not calculated in the study.</a:t>
            </a:r>
          </a:p>
          <a:p>
            <a:pPr lvl="1"/>
            <a:r>
              <a:rPr lang="en-IN" dirty="0">
                <a:latin typeface="Times New Roman"/>
                <a:ea typeface="Calibri"/>
                <a:cs typeface="Calibri"/>
              </a:rPr>
              <a:t>Delay</a:t>
            </a:r>
            <a:r>
              <a:rPr lang="en-US" dirty="0">
                <a:latin typeface="Times New Roman"/>
                <a:ea typeface="Calibri"/>
                <a:cs typeface="Calibri"/>
              </a:rPr>
              <a:t> based on ALOS or specialty not calculated in the study.</a:t>
            </a:r>
          </a:p>
          <a:p>
            <a:pPr marL="457200" lvl="1" indent="0">
              <a:buNone/>
            </a:pPr>
            <a:endParaRPr lang="en-US" dirty="0">
              <a:latin typeface="Times New Roman"/>
              <a:ea typeface="Calibri"/>
              <a:cs typeface="Calibri"/>
            </a:endParaRPr>
          </a:p>
          <a:p>
            <a:pPr marL="457200" lvl="1" indent="0">
              <a:buNone/>
            </a:pPr>
            <a:endParaRPr lang="en-US" dirty="0">
              <a:latin typeface="Times New Roman"/>
              <a:ea typeface="Calibri"/>
              <a:cs typeface="Calibri"/>
            </a:endParaRPr>
          </a:p>
        </p:txBody>
      </p:sp>
    </p:spTree>
    <p:extLst>
      <p:ext uri="{BB962C8B-B14F-4D97-AF65-F5344CB8AC3E}">
        <p14:creationId xmlns:p14="http://schemas.microsoft.com/office/powerpoint/2010/main" val="1785728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0F1EF-C1C9-95FC-505F-81F422C1FD1F}"/>
              </a:ext>
            </a:extLst>
          </p:cNvPr>
          <p:cNvSpPr>
            <a:spLocks noGrp="1"/>
          </p:cNvSpPr>
          <p:nvPr>
            <p:ph type="title"/>
          </p:nvPr>
        </p:nvSpPr>
        <p:spPr/>
        <p:txBody>
          <a:bodyPr>
            <a:normAutofit/>
          </a:bodyPr>
          <a:lstStyle/>
          <a:p>
            <a:pPr algn="ctr"/>
            <a:r>
              <a:rPr lang="en-IN" sz="3200" b="1" dirty="0">
                <a:latin typeface="Times New Roman"/>
                <a:cs typeface="Times New Roman"/>
              </a:rPr>
              <a:t>REFERENCES </a:t>
            </a:r>
            <a:endParaRPr lang="en-US" sz="3200" b="1">
              <a:latin typeface="Times New Roman"/>
              <a:cs typeface="Times New Roman"/>
            </a:endParaRPr>
          </a:p>
        </p:txBody>
      </p:sp>
      <p:sp>
        <p:nvSpPr>
          <p:cNvPr id="3" name="Content Placeholder 2">
            <a:extLst>
              <a:ext uri="{FF2B5EF4-FFF2-40B4-BE49-F238E27FC236}">
                <a16:creationId xmlns:a16="http://schemas.microsoft.com/office/drawing/2014/main" id="{B50FABC1-76C5-2837-2642-02B486C0E794}"/>
              </a:ext>
            </a:extLst>
          </p:cNvPr>
          <p:cNvSpPr>
            <a:spLocks noGrp="1"/>
          </p:cNvSpPr>
          <p:nvPr>
            <p:ph idx="1"/>
          </p:nvPr>
        </p:nvSpPr>
        <p:spPr/>
        <p:txBody>
          <a:bodyPr vert="horz" lIns="91440" tIns="45720" rIns="91440" bIns="45720" rtlCol="0" anchor="t">
            <a:noAutofit/>
          </a:bodyPr>
          <a:lstStyle/>
          <a:p>
            <a:pPr lvl="0"/>
            <a:r>
              <a:rPr lang="en-IN" sz="2400" dirty="0">
                <a:effectLst/>
                <a:latin typeface="Times New Roman"/>
                <a:ea typeface="Times New Roman" panose="02020603050405020304" pitchFamily="18" charset="0"/>
                <a:cs typeface="Times New Roman"/>
              </a:rPr>
              <a:t>Shahnawaz Hamid, Farooq A Jan, Haroon Rashid, Susan Jalali. Study of hospital discharge process viz a viz prescribed NABH standards. International Journal of Contemporary Medical Research 2018;5(8):H1-H4.DOI: http://dx.doi.org/10.21276/ijcmr.2018.5.29</a:t>
            </a:r>
            <a:endParaRPr lang="en-IN" sz="2400">
              <a:effectLst/>
              <a:latin typeface="Times New Roman"/>
              <a:ea typeface="Times New Roman" panose="02020603050405020304" pitchFamily="18" charset="0"/>
              <a:cs typeface="Times New Roman"/>
            </a:endParaRPr>
          </a:p>
          <a:p>
            <a:pPr lvl="0"/>
            <a:r>
              <a:rPr lang="en-IN" sz="2400" u="none" strike="noStrike" dirty="0">
                <a:solidFill>
                  <a:srgbClr val="000000"/>
                </a:solidFill>
                <a:effectLst/>
                <a:latin typeface="Times New Roman"/>
                <a:ea typeface="Times New Roman" panose="02020603050405020304" pitchFamily="18" charset="0"/>
                <a:cs typeface="Times New Roman"/>
              </a:rPr>
              <a:t>Hara P. Pati, Gurmeet Singh. Turnaround Time (TAT): Difference in Concept for Laboratory and Clinician. Indian J </a:t>
            </a:r>
            <a:r>
              <a:rPr lang="en-IN" sz="2400" u="none" strike="noStrike" dirty="0" err="1">
                <a:solidFill>
                  <a:srgbClr val="000000"/>
                </a:solidFill>
                <a:effectLst/>
                <a:latin typeface="Times New Roman"/>
                <a:ea typeface="Times New Roman" panose="02020603050405020304" pitchFamily="18" charset="0"/>
                <a:cs typeface="Times New Roman"/>
              </a:rPr>
              <a:t>Hematol</a:t>
            </a:r>
            <a:r>
              <a:rPr lang="en-IN" sz="2400" u="none" strike="noStrike" dirty="0">
                <a:solidFill>
                  <a:srgbClr val="000000"/>
                </a:solidFill>
                <a:effectLst/>
                <a:latin typeface="Times New Roman"/>
                <a:ea typeface="Times New Roman" panose="02020603050405020304" pitchFamily="18" charset="0"/>
                <a:cs typeface="Times New Roman"/>
              </a:rPr>
              <a:t> Blood </a:t>
            </a:r>
            <a:r>
              <a:rPr lang="en-IN" sz="2400" u="none" strike="noStrike" dirty="0" err="1">
                <a:solidFill>
                  <a:srgbClr val="000000"/>
                </a:solidFill>
                <a:effectLst/>
                <a:latin typeface="Times New Roman"/>
                <a:ea typeface="Times New Roman" panose="02020603050405020304" pitchFamily="18" charset="0"/>
                <a:cs typeface="Times New Roman"/>
              </a:rPr>
              <a:t>Transfus</a:t>
            </a:r>
            <a:r>
              <a:rPr lang="en-IN" sz="2400" u="none" strike="noStrike" dirty="0">
                <a:solidFill>
                  <a:srgbClr val="000000"/>
                </a:solidFill>
                <a:effectLst/>
                <a:latin typeface="Times New Roman"/>
                <a:ea typeface="Times New Roman" panose="02020603050405020304" pitchFamily="18" charset="0"/>
                <a:cs typeface="Times New Roman"/>
              </a:rPr>
              <a:t>. 2014 Jun; 30(2): 81–84. DOI: 10.1007/s12288-012-0214-3</a:t>
            </a:r>
            <a:endParaRPr lang="en-IN" sz="2400">
              <a:effectLst/>
              <a:latin typeface="Times New Roman"/>
              <a:ea typeface="Times New Roman" panose="02020603050405020304" pitchFamily="18" charset="0"/>
              <a:cs typeface="Times New Roman"/>
            </a:endParaRPr>
          </a:p>
          <a:p>
            <a:pPr lvl="0"/>
            <a:r>
              <a:rPr lang="en-IN" sz="2400" dirty="0">
                <a:effectLst/>
                <a:latin typeface="Times New Roman"/>
                <a:ea typeface="Times New Roman" panose="02020603050405020304" pitchFamily="18" charset="0"/>
                <a:cs typeface="Times New Roman"/>
              </a:rPr>
              <a:t>Sharma et al. A study of discharge process with strategy to reduce the turnaround time in tertiary care hospital. World Journal of Pharmaceutical Research. Vol 11, Issue 12, 2022. DOI: 10.20959/wjpr202212-25402.</a:t>
            </a:r>
            <a:endParaRPr lang="en-IN" sz="2400">
              <a:effectLst/>
              <a:latin typeface="Times New Roman"/>
              <a:ea typeface="Times New Roman" panose="02020603050405020304" pitchFamily="18" charset="0"/>
              <a:cs typeface="Times New Roman"/>
            </a:endParaRPr>
          </a:p>
          <a:p>
            <a:pPr marL="0" indent="0">
              <a:buNone/>
            </a:pPr>
            <a:endParaRPr lang="en-US" sz="2400" dirty="0">
              <a:latin typeface="Times New Roman"/>
              <a:cs typeface="Times New Roman"/>
            </a:endParaRPr>
          </a:p>
        </p:txBody>
      </p:sp>
      <p:pic>
        <p:nvPicPr>
          <p:cNvPr id="5" name="Picture 5" descr="A picture containing text, clipart&#10;&#10;Description automatically generated">
            <a:extLst>
              <a:ext uri="{FF2B5EF4-FFF2-40B4-BE49-F238E27FC236}">
                <a16:creationId xmlns:a16="http://schemas.microsoft.com/office/drawing/2014/main" id="{1018590B-2354-BC22-4F44-FFF799823B43}"/>
              </a:ext>
            </a:extLst>
          </p:cNvPr>
          <p:cNvPicPr>
            <a:picLocks noChangeAspect="1"/>
          </p:cNvPicPr>
          <p:nvPr/>
        </p:nvPicPr>
        <p:blipFill>
          <a:blip r:embed="rId2"/>
          <a:stretch>
            <a:fillRect/>
          </a:stretch>
        </p:blipFill>
        <p:spPr>
          <a:xfrm>
            <a:off x="-5751" y="-1307"/>
            <a:ext cx="1263931" cy="664772"/>
          </a:xfrm>
          <a:prstGeom prst="rect">
            <a:avLst/>
          </a:prstGeom>
        </p:spPr>
      </p:pic>
    </p:spTree>
    <p:extLst>
      <p:ext uri="{BB962C8B-B14F-4D97-AF65-F5344CB8AC3E}">
        <p14:creationId xmlns:p14="http://schemas.microsoft.com/office/powerpoint/2010/main" val="436585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750FD-3A88-60A0-8338-028004538A14}"/>
              </a:ext>
            </a:extLst>
          </p:cNvPr>
          <p:cNvSpPr>
            <a:spLocks noGrp="1"/>
          </p:cNvSpPr>
          <p:nvPr>
            <p:ph type="title"/>
          </p:nvPr>
        </p:nvSpPr>
        <p:spPr/>
        <p:txBody>
          <a:bodyPr>
            <a:normAutofit/>
          </a:bodyPr>
          <a:lstStyle/>
          <a:p>
            <a:pPr algn="ctr"/>
            <a:r>
              <a:rPr lang="en-US" sz="3200" b="1" dirty="0">
                <a:latin typeface="Times New Roman"/>
                <a:cs typeface="Calibri Light"/>
              </a:rPr>
              <a:t>THANK YOU</a:t>
            </a:r>
            <a:endParaRPr lang="en-US" sz="3200" b="1">
              <a:latin typeface="Times New Roman"/>
              <a:cs typeface="Times New Roman"/>
            </a:endParaRPr>
          </a:p>
        </p:txBody>
      </p:sp>
      <p:sp>
        <p:nvSpPr>
          <p:cNvPr id="3" name="Content Placeholder 2">
            <a:extLst>
              <a:ext uri="{FF2B5EF4-FFF2-40B4-BE49-F238E27FC236}">
                <a16:creationId xmlns:a16="http://schemas.microsoft.com/office/drawing/2014/main" id="{EA0106EF-A35B-B518-85A5-D9F1F2530277}"/>
              </a:ext>
            </a:extLst>
          </p:cNvPr>
          <p:cNvSpPr>
            <a:spLocks noGrp="1"/>
          </p:cNvSpPr>
          <p:nvPr>
            <p:ph idx="1"/>
          </p:nvPr>
        </p:nvSpPr>
        <p:spPr/>
        <p:txBody>
          <a:bodyPr vert="horz" lIns="91440" tIns="45720" rIns="91440" bIns="45720" rtlCol="0" anchor="t">
            <a:normAutofit/>
          </a:bodyPr>
          <a:lstStyle/>
          <a:p>
            <a:r>
              <a:rPr lang="en-US" sz="2400" dirty="0">
                <a:latin typeface="Times New Roman"/>
                <a:cs typeface="Calibri"/>
              </a:rPr>
              <a:t>Any questions?</a:t>
            </a:r>
            <a:endParaRPr lang="en-US" sz="2400">
              <a:latin typeface="Times New Roman"/>
              <a:cs typeface="Times New Roman"/>
            </a:endParaRPr>
          </a:p>
        </p:txBody>
      </p:sp>
      <p:pic>
        <p:nvPicPr>
          <p:cNvPr id="5" name="Picture 5" descr="A picture containing text, clipart&#10;&#10;Description automatically generated">
            <a:extLst>
              <a:ext uri="{FF2B5EF4-FFF2-40B4-BE49-F238E27FC236}">
                <a16:creationId xmlns:a16="http://schemas.microsoft.com/office/drawing/2014/main" id="{51F6D296-FE73-BA4B-E6CC-159AAC9B5AB7}"/>
              </a:ext>
            </a:extLst>
          </p:cNvPr>
          <p:cNvPicPr>
            <a:picLocks noChangeAspect="1"/>
          </p:cNvPicPr>
          <p:nvPr/>
        </p:nvPicPr>
        <p:blipFill>
          <a:blip r:embed="rId2"/>
          <a:stretch>
            <a:fillRect/>
          </a:stretch>
        </p:blipFill>
        <p:spPr>
          <a:xfrm>
            <a:off x="-5751" y="-1307"/>
            <a:ext cx="1263931" cy="664772"/>
          </a:xfrm>
          <a:prstGeom prst="rect">
            <a:avLst/>
          </a:prstGeom>
        </p:spPr>
      </p:pic>
    </p:spTree>
    <p:extLst>
      <p:ext uri="{BB962C8B-B14F-4D97-AF65-F5344CB8AC3E}">
        <p14:creationId xmlns:p14="http://schemas.microsoft.com/office/powerpoint/2010/main" val="1488157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B3341-CB79-0ADF-2AA5-4F46750F7613}"/>
              </a:ext>
            </a:extLst>
          </p:cNvPr>
          <p:cNvSpPr>
            <a:spLocks noGrp="1"/>
          </p:cNvSpPr>
          <p:nvPr>
            <p:ph type="title"/>
          </p:nvPr>
        </p:nvSpPr>
        <p:spPr/>
        <p:txBody>
          <a:bodyPr>
            <a:normAutofit/>
          </a:bodyPr>
          <a:lstStyle/>
          <a:p>
            <a:pPr algn="ctr"/>
            <a:r>
              <a:rPr lang="en-US" sz="3200" b="1" dirty="0">
                <a:latin typeface="Times New Roman"/>
                <a:cs typeface="Calibri Light"/>
              </a:rPr>
              <a:t>PICTORIAL JOURNEY</a:t>
            </a:r>
            <a:endParaRPr lang="en-US" sz="3200" b="1">
              <a:latin typeface="Times New Roman"/>
              <a:cs typeface="Times New Roman"/>
            </a:endParaRPr>
          </a:p>
        </p:txBody>
      </p:sp>
      <p:pic>
        <p:nvPicPr>
          <p:cNvPr id="4" name="Picture 4">
            <a:extLst>
              <a:ext uri="{FF2B5EF4-FFF2-40B4-BE49-F238E27FC236}">
                <a16:creationId xmlns:a16="http://schemas.microsoft.com/office/drawing/2014/main" id="{B8B32E61-6399-D383-1F51-01985FC76956}"/>
              </a:ext>
            </a:extLst>
          </p:cNvPr>
          <p:cNvPicPr>
            <a:picLocks noGrp="1" noChangeAspect="1"/>
          </p:cNvPicPr>
          <p:nvPr>
            <p:ph idx="1"/>
          </p:nvPr>
        </p:nvPicPr>
        <p:blipFill>
          <a:blip r:embed="rId2"/>
          <a:stretch>
            <a:fillRect/>
          </a:stretch>
        </p:blipFill>
        <p:spPr>
          <a:xfrm>
            <a:off x="4265852" y="2057120"/>
            <a:ext cx="3660295" cy="3684198"/>
          </a:xfrm>
        </p:spPr>
      </p:pic>
      <p:pic>
        <p:nvPicPr>
          <p:cNvPr id="6" name="Picture 5" descr="A picture containing text, clipart&#10;&#10;Description automatically generated">
            <a:extLst>
              <a:ext uri="{FF2B5EF4-FFF2-40B4-BE49-F238E27FC236}">
                <a16:creationId xmlns:a16="http://schemas.microsoft.com/office/drawing/2014/main" id="{5CDAE965-330F-AA98-39C6-88E3C5D9115C}"/>
              </a:ext>
            </a:extLst>
          </p:cNvPr>
          <p:cNvPicPr>
            <a:picLocks noChangeAspect="1"/>
          </p:cNvPicPr>
          <p:nvPr/>
        </p:nvPicPr>
        <p:blipFill>
          <a:blip r:embed="rId3"/>
          <a:stretch>
            <a:fillRect/>
          </a:stretch>
        </p:blipFill>
        <p:spPr>
          <a:xfrm>
            <a:off x="-5751" y="-1307"/>
            <a:ext cx="1263931" cy="664772"/>
          </a:xfrm>
          <a:prstGeom prst="rect">
            <a:avLst/>
          </a:prstGeom>
        </p:spPr>
      </p:pic>
    </p:spTree>
    <p:extLst>
      <p:ext uri="{BB962C8B-B14F-4D97-AF65-F5344CB8AC3E}">
        <p14:creationId xmlns:p14="http://schemas.microsoft.com/office/powerpoint/2010/main" val="1333912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365A3-4058-1595-F770-DA61B1E45531}"/>
              </a:ext>
            </a:extLst>
          </p:cNvPr>
          <p:cNvSpPr>
            <a:spLocks noGrp="1"/>
          </p:cNvSpPr>
          <p:nvPr>
            <p:ph type="title"/>
          </p:nvPr>
        </p:nvSpPr>
        <p:spPr/>
        <p:txBody>
          <a:bodyPr>
            <a:normAutofit/>
          </a:bodyPr>
          <a:lstStyle/>
          <a:p>
            <a:pPr algn="ctr"/>
            <a:r>
              <a:rPr lang="en-US" sz="3200" b="1" dirty="0">
                <a:latin typeface="Times New Roman"/>
                <a:cs typeface="Times New Roman"/>
              </a:rPr>
              <a:t>MENTOR APPROVAL</a:t>
            </a:r>
          </a:p>
        </p:txBody>
      </p:sp>
      <p:pic>
        <p:nvPicPr>
          <p:cNvPr id="4" name="Picture 5" descr="Graphical user interface, text, application&#10;&#10;Description automatically generated">
            <a:extLst>
              <a:ext uri="{FF2B5EF4-FFF2-40B4-BE49-F238E27FC236}">
                <a16:creationId xmlns:a16="http://schemas.microsoft.com/office/drawing/2014/main" id="{C7DC9D1F-3934-1852-A931-C446DFE6EBB0}"/>
              </a:ext>
            </a:extLst>
          </p:cNvPr>
          <p:cNvPicPr>
            <a:picLocks noGrp="1" noChangeAspect="1"/>
          </p:cNvPicPr>
          <p:nvPr>
            <p:ph idx="1"/>
          </p:nvPr>
        </p:nvPicPr>
        <p:blipFill>
          <a:blip r:embed="rId2"/>
          <a:stretch>
            <a:fillRect/>
          </a:stretch>
        </p:blipFill>
        <p:spPr>
          <a:xfrm>
            <a:off x="1337812" y="1926267"/>
            <a:ext cx="9947697" cy="4236320"/>
          </a:xfrm>
        </p:spPr>
      </p:pic>
      <p:pic>
        <p:nvPicPr>
          <p:cNvPr id="5" name="Picture 5" descr="A picture containing text, clipart&#10;&#10;Description automatically generated">
            <a:extLst>
              <a:ext uri="{FF2B5EF4-FFF2-40B4-BE49-F238E27FC236}">
                <a16:creationId xmlns:a16="http://schemas.microsoft.com/office/drawing/2014/main" id="{BEB7846F-2454-8427-E5AD-C4F1988CD5EA}"/>
              </a:ext>
            </a:extLst>
          </p:cNvPr>
          <p:cNvPicPr>
            <a:picLocks noChangeAspect="1"/>
          </p:cNvPicPr>
          <p:nvPr/>
        </p:nvPicPr>
        <p:blipFill>
          <a:blip r:embed="rId3"/>
          <a:stretch>
            <a:fillRect/>
          </a:stretch>
        </p:blipFill>
        <p:spPr>
          <a:xfrm>
            <a:off x="-5751" y="-1307"/>
            <a:ext cx="1263931" cy="664772"/>
          </a:xfrm>
          <a:prstGeom prst="rect">
            <a:avLst/>
          </a:prstGeom>
        </p:spPr>
      </p:pic>
    </p:spTree>
    <p:extLst>
      <p:ext uri="{BB962C8B-B14F-4D97-AF65-F5344CB8AC3E}">
        <p14:creationId xmlns:p14="http://schemas.microsoft.com/office/powerpoint/2010/main" val="3305586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53BCD-C31F-B6D5-10B3-155D4618B595}"/>
              </a:ext>
            </a:extLst>
          </p:cNvPr>
          <p:cNvSpPr>
            <a:spLocks noGrp="1"/>
          </p:cNvSpPr>
          <p:nvPr>
            <p:ph type="title"/>
          </p:nvPr>
        </p:nvSpPr>
        <p:spPr/>
        <p:txBody>
          <a:bodyPr>
            <a:normAutofit/>
          </a:bodyPr>
          <a:lstStyle/>
          <a:p>
            <a:pPr algn="ctr"/>
            <a:r>
              <a:rPr lang="en-IN" sz="3200" b="1" dirty="0">
                <a:latin typeface="Times New Roman"/>
                <a:cs typeface="Times New Roman"/>
              </a:rPr>
              <a:t>INTRODUCTION </a:t>
            </a:r>
            <a:endParaRPr lang="en-US" sz="3200" b="1">
              <a:latin typeface="Times New Roman"/>
              <a:cs typeface="Times New Roman"/>
            </a:endParaRPr>
          </a:p>
        </p:txBody>
      </p:sp>
      <p:sp>
        <p:nvSpPr>
          <p:cNvPr id="3" name="Content Placeholder 2">
            <a:extLst>
              <a:ext uri="{FF2B5EF4-FFF2-40B4-BE49-F238E27FC236}">
                <a16:creationId xmlns:a16="http://schemas.microsoft.com/office/drawing/2014/main" id="{FDE485FE-9091-5D45-777D-92BD3780C00E}"/>
              </a:ext>
            </a:extLst>
          </p:cNvPr>
          <p:cNvSpPr>
            <a:spLocks noGrp="1"/>
          </p:cNvSpPr>
          <p:nvPr>
            <p:ph idx="1"/>
          </p:nvPr>
        </p:nvSpPr>
        <p:spPr/>
        <p:txBody>
          <a:bodyPr vert="horz" lIns="91440" tIns="45720" rIns="91440" bIns="45720" rtlCol="0" anchor="t">
            <a:normAutofit/>
          </a:bodyPr>
          <a:lstStyle/>
          <a:p>
            <a:r>
              <a:rPr lang="en-IN" sz="2400" dirty="0">
                <a:latin typeface="Times New Roman"/>
                <a:cs typeface="Times New Roman"/>
              </a:rPr>
              <a:t>Discharge process is cumbersome, and delay can cause dissatisfaction to the patients and their family members</a:t>
            </a:r>
            <a:r>
              <a:rPr lang="en-IN" sz="2400" baseline="30000" dirty="0">
                <a:latin typeface="Times New Roman"/>
                <a:cs typeface="Times New Roman"/>
              </a:rPr>
              <a:t>1</a:t>
            </a:r>
            <a:endParaRPr lang="en-IN" sz="2400" baseline="30000">
              <a:latin typeface="Times New Roman"/>
              <a:cs typeface="Times New Roman"/>
            </a:endParaRPr>
          </a:p>
          <a:p>
            <a:r>
              <a:rPr lang="en-IN" sz="2400" dirty="0">
                <a:latin typeface="Times New Roman"/>
                <a:cs typeface="Times New Roman"/>
              </a:rPr>
              <a:t>Effective solutions to reduce delay in discharge process are advantageous to the hospital and increases patient satisfaction</a:t>
            </a:r>
            <a:r>
              <a:rPr lang="en-IN" sz="2400" baseline="30000" dirty="0">
                <a:latin typeface="Times New Roman"/>
                <a:cs typeface="Times New Roman"/>
              </a:rPr>
              <a:t>2</a:t>
            </a:r>
            <a:r>
              <a:rPr lang="en-IN" sz="2400" dirty="0">
                <a:latin typeface="Times New Roman"/>
                <a:cs typeface="Times New Roman"/>
              </a:rPr>
              <a:t> </a:t>
            </a:r>
          </a:p>
          <a:p>
            <a:r>
              <a:rPr lang="en-IN" sz="2400" dirty="0">
                <a:latin typeface="Times New Roman"/>
                <a:ea typeface="Calibri"/>
                <a:cs typeface="Times New Roman"/>
              </a:rPr>
              <a:t>Paras Health Gurgaon has a defined discharge process and expected turnaround time (TAT) based on the mode of payment opted by the patients. </a:t>
            </a:r>
            <a:endParaRPr lang="en-US" sz="2400" dirty="0">
              <a:latin typeface="Times New Roman"/>
              <a:ea typeface="Calibri"/>
              <a:cs typeface="Times New Roman"/>
            </a:endParaRPr>
          </a:p>
          <a:p>
            <a:r>
              <a:rPr lang="en-IN" sz="2400" dirty="0">
                <a:latin typeface="Times New Roman"/>
                <a:ea typeface="Calibri"/>
                <a:cs typeface="Calibri"/>
              </a:rPr>
              <a:t>One of the main KPIs of the discharge team was to effectively maintain the predefined TAT for the discharge patients and </a:t>
            </a:r>
            <a:r>
              <a:rPr lang="en-IN" sz="2400">
                <a:latin typeface="Times New Roman"/>
                <a:ea typeface="Calibri"/>
                <a:cs typeface="Calibri"/>
              </a:rPr>
              <a:t>coordinate</a:t>
            </a:r>
            <a:r>
              <a:rPr lang="en-IN" sz="2400" dirty="0">
                <a:latin typeface="Times New Roman"/>
                <a:ea typeface="Calibri"/>
                <a:cs typeface="Calibri"/>
              </a:rPr>
              <a:t> with different departments.</a:t>
            </a:r>
          </a:p>
        </p:txBody>
      </p:sp>
      <p:pic>
        <p:nvPicPr>
          <p:cNvPr id="5" name="Picture 5" descr="A picture containing text, clipart&#10;&#10;Description automatically generated">
            <a:extLst>
              <a:ext uri="{FF2B5EF4-FFF2-40B4-BE49-F238E27FC236}">
                <a16:creationId xmlns:a16="http://schemas.microsoft.com/office/drawing/2014/main" id="{01C57049-351F-22CE-9D25-A64F78AA5CD7}"/>
              </a:ext>
            </a:extLst>
          </p:cNvPr>
          <p:cNvPicPr>
            <a:picLocks noChangeAspect="1"/>
          </p:cNvPicPr>
          <p:nvPr/>
        </p:nvPicPr>
        <p:blipFill>
          <a:blip r:embed="rId2"/>
          <a:stretch>
            <a:fillRect/>
          </a:stretch>
        </p:blipFill>
        <p:spPr>
          <a:xfrm>
            <a:off x="-5751" y="-1307"/>
            <a:ext cx="1263931" cy="664772"/>
          </a:xfrm>
          <a:prstGeom prst="rect">
            <a:avLst/>
          </a:prstGeom>
        </p:spPr>
      </p:pic>
    </p:spTree>
    <p:extLst>
      <p:ext uri="{BB962C8B-B14F-4D97-AF65-F5344CB8AC3E}">
        <p14:creationId xmlns:p14="http://schemas.microsoft.com/office/powerpoint/2010/main" val="1616363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3DA98FDD-ABDF-4E55-3342-39A2A75E1E33}"/>
              </a:ext>
            </a:extLst>
          </p:cNvPr>
          <p:cNvGraphicFramePr/>
          <p:nvPr>
            <p:extLst>
              <p:ext uri="{D42A27DB-BD31-4B8C-83A1-F6EECF244321}">
                <p14:modId xmlns:p14="http://schemas.microsoft.com/office/powerpoint/2010/main" val="4220252732"/>
              </p:ext>
            </p:extLst>
          </p:nvPr>
        </p:nvGraphicFramePr>
        <p:xfrm>
          <a:off x="1509811" y="2454357"/>
          <a:ext cx="10260263" cy="3070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0" name="TextBox 1">
            <a:extLst>
              <a:ext uri="{FF2B5EF4-FFF2-40B4-BE49-F238E27FC236}">
                <a16:creationId xmlns:a16="http://schemas.microsoft.com/office/drawing/2014/main" id="{96C66E10-E0F2-8509-A799-51E9B3F4AB89}"/>
              </a:ext>
            </a:extLst>
          </p:cNvPr>
          <p:cNvSpPr txBox="1"/>
          <p:nvPr/>
        </p:nvSpPr>
        <p:spPr>
          <a:xfrm>
            <a:off x="4780030" y="4757998"/>
            <a:ext cx="3322052" cy="2031325"/>
          </a:xfrm>
          <a:prstGeom prst="rect">
            <a:avLst/>
          </a:prstGeom>
          <a:ln/>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l"/>
            <a:r>
              <a:rPr lang="en-IN" dirty="0"/>
              <a:t>30 min TAT for each part of the process. </a:t>
            </a:r>
          </a:p>
          <a:p>
            <a:pPr algn="l"/>
            <a:r>
              <a:rPr lang="en-IN" dirty="0"/>
              <a:t>TAT for :</a:t>
            </a:r>
          </a:p>
          <a:p>
            <a:pPr algn="l"/>
            <a:r>
              <a:rPr lang="en-IN" dirty="0"/>
              <a:t>Cash patient/ Panel patient- 2 to 3 hours</a:t>
            </a:r>
          </a:p>
          <a:p>
            <a:pPr algn="l"/>
            <a:r>
              <a:rPr lang="en-IN" dirty="0"/>
              <a:t>TPA patient- 3-4 hours</a:t>
            </a:r>
          </a:p>
          <a:p>
            <a:pPr algn="l"/>
            <a:endParaRPr lang="en-US" dirty="0"/>
          </a:p>
        </p:txBody>
      </p:sp>
      <p:sp>
        <p:nvSpPr>
          <p:cNvPr id="20" name="Content Placeholder 19">
            <a:extLst>
              <a:ext uri="{FF2B5EF4-FFF2-40B4-BE49-F238E27FC236}">
                <a16:creationId xmlns:a16="http://schemas.microsoft.com/office/drawing/2014/main" id="{FD253CAC-538E-1E6E-F7B6-2B425010B833}"/>
              </a:ext>
            </a:extLst>
          </p:cNvPr>
          <p:cNvSpPr>
            <a:spLocks noGrp="1"/>
          </p:cNvSpPr>
          <p:nvPr>
            <p:ph idx="1"/>
          </p:nvPr>
        </p:nvSpPr>
        <p:spPr>
          <a:xfrm>
            <a:off x="1252747" y="1256921"/>
            <a:ext cx="10515600" cy="4351338"/>
          </a:xfrm>
        </p:spPr>
        <p:txBody>
          <a:bodyPr vert="horz" lIns="91440" tIns="45720" rIns="91440" bIns="45720" rtlCol="0" anchor="t">
            <a:normAutofit/>
          </a:bodyPr>
          <a:lstStyle/>
          <a:p>
            <a:r>
              <a:rPr lang="en-US" sz="2400" dirty="0">
                <a:latin typeface="Times New Roman"/>
                <a:ea typeface="Calibri"/>
                <a:cs typeface="Calibri"/>
              </a:rPr>
              <a:t>TAT can be defined as the period to complete each process cycle. The total testing cycle divides the process into smaller ones. Each independent task bears impact on the overall TAT</a:t>
            </a:r>
            <a:r>
              <a:rPr lang="en-US" sz="2400" baseline="30000" dirty="0">
                <a:latin typeface="Times New Roman"/>
                <a:ea typeface="Calibri"/>
                <a:cs typeface="Calibri"/>
              </a:rPr>
              <a:t>3</a:t>
            </a:r>
          </a:p>
          <a:p>
            <a:r>
              <a:rPr lang="en-US" sz="2400" dirty="0">
                <a:latin typeface="Times New Roman"/>
                <a:ea typeface="Calibri"/>
                <a:cs typeface="Calibri"/>
              </a:rPr>
              <a:t>Below is the discharge process and expected TAT, which is tracked over the HIS.</a:t>
            </a:r>
          </a:p>
        </p:txBody>
      </p:sp>
      <p:pic>
        <p:nvPicPr>
          <p:cNvPr id="37" name="Picture 5" descr="A picture containing text, clipart&#10;&#10;Description automatically generated">
            <a:extLst>
              <a:ext uri="{FF2B5EF4-FFF2-40B4-BE49-F238E27FC236}">
                <a16:creationId xmlns:a16="http://schemas.microsoft.com/office/drawing/2014/main" id="{7294BD36-8822-7355-1D40-FFB6878AC04C}"/>
              </a:ext>
            </a:extLst>
          </p:cNvPr>
          <p:cNvPicPr>
            <a:picLocks noChangeAspect="1"/>
          </p:cNvPicPr>
          <p:nvPr/>
        </p:nvPicPr>
        <p:blipFill>
          <a:blip r:embed="rId7"/>
          <a:stretch>
            <a:fillRect/>
          </a:stretch>
        </p:blipFill>
        <p:spPr>
          <a:xfrm>
            <a:off x="-5751" y="-1307"/>
            <a:ext cx="1263931" cy="664772"/>
          </a:xfrm>
          <a:prstGeom prst="rect">
            <a:avLst/>
          </a:prstGeom>
        </p:spPr>
      </p:pic>
    </p:spTree>
    <p:extLst>
      <p:ext uri="{BB962C8B-B14F-4D97-AF65-F5344CB8AC3E}">
        <p14:creationId xmlns:p14="http://schemas.microsoft.com/office/powerpoint/2010/main" val="1718328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F9DE2-93B3-368A-DE88-F954ECB7CB5A}"/>
              </a:ext>
            </a:extLst>
          </p:cNvPr>
          <p:cNvSpPr>
            <a:spLocks noGrp="1"/>
          </p:cNvSpPr>
          <p:nvPr>
            <p:ph type="title"/>
          </p:nvPr>
        </p:nvSpPr>
        <p:spPr/>
        <p:txBody>
          <a:bodyPr>
            <a:normAutofit/>
          </a:bodyPr>
          <a:lstStyle/>
          <a:p>
            <a:pPr algn="ctr"/>
            <a:r>
              <a:rPr lang="en-IN" sz="3200" b="1" dirty="0">
                <a:latin typeface="Times New Roman"/>
                <a:cs typeface="Times New Roman"/>
              </a:rPr>
              <a:t>OBJECTIVES </a:t>
            </a:r>
            <a:endParaRPr lang="en-US" sz="3200" b="1">
              <a:latin typeface="Times New Roman"/>
              <a:cs typeface="Times New Roman"/>
            </a:endParaRPr>
          </a:p>
        </p:txBody>
      </p:sp>
      <p:sp>
        <p:nvSpPr>
          <p:cNvPr id="3" name="Content Placeholder 2">
            <a:extLst>
              <a:ext uri="{FF2B5EF4-FFF2-40B4-BE49-F238E27FC236}">
                <a16:creationId xmlns:a16="http://schemas.microsoft.com/office/drawing/2014/main" id="{02002FE5-4A81-C9F2-D529-73E071380548}"/>
              </a:ext>
            </a:extLst>
          </p:cNvPr>
          <p:cNvSpPr>
            <a:spLocks noGrp="1"/>
          </p:cNvSpPr>
          <p:nvPr>
            <p:ph idx="1"/>
          </p:nvPr>
        </p:nvSpPr>
        <p:spPr/>
        <p:txBody>
          <a:bodyPr vert="horz" lIns="91440" tIns="45720" rIns="91440" bIns="45720" rtlCol="0" anchor="t">
            <a:normAutofit/>
          </a:bodyPr>
          <a:lstStyle/>
          <a:p>
            <a:pPr marL="0" indent="0">
              <a:buNone/>
            </a:pPr>
            <a:endParaRPr lang="en-IN" sz="2400" dirty="0">
              <a:latin typeface="Times New Roman"/>
              <a:cs typeface="Times New Roman"/>
            </a:endParaRPr>
          </a:p>
          <a:p>
            <a:r>
              <a:rPr lang="en-IN" sz="2400" dirty="0">
                <a:latin typeface="Times New Roman"/>
                <a:cs typeface="Times New Roman"/>
              </a:rPr>
              <a:t>General  Objective:</a:t>
            </a:r>
          </a:p>
          <a:p>
            <a:pPr marL="0" indent="0">
              <a:buNone/>
            </a:pPr>
            <a:r>
              <a:rPr lang="en-IN" sz="2400" dirty="0">
                <a:latin typeface="Times New Roman"/>
                <a:cs typeface="Times New Roman"/>
              </a:rPr>
              <a:t>To calculate the discharge turnaround time (TAT) over a period of one month and analyse the relation between mode of payment and delay in TAT.</a:t>
            </a:r>
          </a:p>
          <a:p>
            <a:r>
              <a:rPr lang="en-IN" sz="2400" dirty="0">
                <a:latin typeface="Times New Roman"/>
                <a:cs typeface="Times New Roman"/>
              </a:rPr>
              <a:t>Specific objectives:</a:t>
            </a:r>
          </a:p>
          <a:p>
            <a:pPr marL="514350" indent="-514350">
              <a:buFont typeface="+mj-lt"/>
              <a:buAutoNum type="arabicPeriod"/>
            </a:pPr>
            <a:r>
              <a:rPr lang="en-IN" sz="2400" dirty="0">
                <a:latin typeface="Times New Roman"/>
                <a:cs typeface="Times New Roman"/>
              </a:rPr>
              <a:t>To map the complete discharge process and observe causes of delay in the discharge process</a:t>
            </a:r>
          </a:p>
          <a:p>
            <a:pPr marL="514350" indent="-514350">
              <a:buAutoNum type="arabicPeriod"/>
            </a:pPr>
            <a:r>
              <a:rPr lang="en-IN" sz="2400" dirty="0">
                <a:latin typeface="Times New Roman"/>
                <a:cs typeface="Times New Roman"/>
              </a:rPr>
              <a:t>To compare the three modes of payment with the help of box plots and graphs.</a:t>
            </a:r>
          </a:p>
        </p:txBody>
      </p:sp>
      <p:pic>
        <p:nvPicPr>
          <p:cNvPr id="5" name="Picture 5" descr="A picture containing text, clipart&#10;&#10;Description automatically generated">
            <a:extLst>
              <a:ext uri="{FF2B5EF4-FFF2-40B4-BE49-F238E27FC236}">
                <a16:creationId xmlns:a16="http://schemas.microsoft.com/office/drawing/2014/main" id="{B436CCED-D664-BC4D-3AB2-FFFC3BBFFE80}"/>
              </a:ext>
            </a:extLst>
          </p:cNvPr>
          <p:cNvPicPr>
            <a:picLocks noChangeAspect="1"/>
          </p:cNvPicPr>
          <p:nvPr/>
        </p:nvPicPr>
        <p:blipFill>
          <a:blip r:embed="rId2"/>
          <a:stretch>
            <a:fillRect/>
          </a:stretch>
        </p:blipFill>
        <p:spPr>
          <a:xfrm>
            <a:off x="-5751" y="-1307"/>
            <a:ext cx="1263931" cy="664772"/>
          </a:xfrm>
          <a:prstGeom prst="rect">
            <a:avLst/>
          </a:prstGeom>
        </p:spPr>
      </p:pic>
    </p:spTree>
    <p:extLst>
      <p:ext uri="{BB962C8B-B14F-4D97-AF65-F5344CB8AC3E}">
        <p14:creationId xmlns:p14="http://schemas.microsoft.com/office/powerpoint/2010/main" val="255027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CF2DA-A311-44C7-E925-8505767663F9}"/>
              </a:ext>
            </a:extLst>
          </p:cNvPr>
          <p:cNvSpPr>
            <a:spLocks noGrp="1"/>
          </p:cNvSpPr>
          <p:nvPr>
            <p:ph type="title"/>
          </p:nvPr>
        </p:nvSpPr>
        <p:spPr/>
        <p:txBody>
          <a:bodyPr>
            <a:normAutofit/>
          </a:bodyPr>
          <a:lstStyle/>
          <a:p>
            <a:pPr algn="ctr"/>
            <a:r>
              <a:rPr lang="en-IN" sz="3200" b="1" dirty="0"/>
              <a:t>METHODOLOGY </a:t>
            </a:r>
            <a:endParaRPr lang="en-US" sz="3200" b="1" dirty="0">
              <a:cs typeface="Calibri Light" panose="020F0302020204030204"/>
            </a:endParaRPr>
          </a:p>
        </p:txBody>
      </p:sp>
      <p:sp>
        <p:nvSpPr>
          <p:cNvPr id="3" name="Content Placeholder 2">
            <a:extLst>
              <a:ext uri="{FF2B5EF4-FFF2-40B4-BE49-F238E27FC236}">
                <a16:creationId xmlns:a16="http://schemas.microsoft.com/office/drawing/2014/main" id="{5DE33BA3-D2D6-DA53-8439-C289AE6EEEA2}"/>
              </a:ext>
            </a:extLst>
          </p:cNvPr>
          <p:cNvSpPr>
            <a:spLocks noGrp="1"/>
          </p:cNvSpPr>
          <p:nvPr>
            <p:ph idx="1"/>
          </p:nvPr>
        </p:nvSpPr>
        <p:spPr>
          <a:xfrm>
            <a:off x="838200" y="1825624"/>
            <a:ext cx="10515600" cy="4791743"/>
          </a:xfrm>
        </p:spPr>
        <p:txBody>
          <a:bodyPr vert="horz" lIns="91440" tIns="45720" rIns="91440" bIns="45720" rtlCol="0" anchor="t">
            <a:noAutofit/>
          </a:bodyPr>
          <a:lstStyle/>
          <a:p>
            <a:r>
              <a:rPr lang="en-IN" sz="2400" dirty="0">
                <a:effectLst/>
                <a:latin typeface="Times New Roman"/>
                <a:ea typeface="Times New Roman" panose="02020603050405020304" pitchFamily="18" charset="0"/>
                <a:cs typeface="Times New Roman"/>
              </a:rPr>
              <a:t>Study Design:</a:t>
            </a:r>
            <a:r>
              <a:rPr lang="en-IN" sz="2400" dirty="0">
                <a:latin typeface="Times New Roman"/>
                <a:ea typeface="Times New Roman" panose="02020603050405020304" pitchFamily="18" charset="0"/>
                <a:cs typeface="Times New Roman"/>
              </a:rPr>
              <a:t> Observational- Cross sectional study</a:t>
            </a:r>
            <a:endParaRPr lang="en-IN"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IN" sz="2400" dirty="0">
                <a:latin typeface="Times New Roman"/>
                <a:cs typeface="Times New Roman"/>
              </a:rPr>
              <a:t>Sampling Type: Stratified random sampling for selection of patients</a:t>
            </a:r>
            <a:endParaRPr lang="en-IN" sz="2400" dirty="0">
              <a:latin typeface="Times New Roman"/>
              <a:cs typeface="Calibri" panose="020F0502020204030204"/>
            </a:endParaRPr>
          </a:p>
          <a:p>
            <a:r>
              <a:rPr lang="en-IN" sz="2400" dirty="0">
                <a:latin typeface="Times New Roman"/>
                <a:ea typeface="Times New Roman" panose="02020603050405020304" pitchFamily="18" charset="0"/>
                <a:cs typeface="Times New Roman"/>
              </a:rPr>
              <a:t>Sample size:  600 patients discharged from IPD in the month of April’23 (200 cash, 200 panel and 200 insurance patients)</a:t>
            </a:r>
            <a:endParaRPr lang="en-IN" sz="2400" dirty="0">
              <a:latin typeface="Times New Roman" panose="02020603050405020304" pitchFamily="18" charset="0"/>
              <a:ea typeface="Times New Roman" panose="02020603050405020304" pitchFamily="18" charset="0"/>
              <a:cs typeface="Times New Roman"/>
            </a:endParaRPr>
          </a:p>
          <a:p>
            <a:r>
              <a:rPr lang="en-IN" sz="2400" dirty="0">
                <a:effectLst/>
                <a:latin typeface="Times New Roman"/>
                <a:ea typeface="Times New Roman" panose="02020603050405020304" pitchFamily="18" charset="0"/>
                <a:cs typeface="Times New Roman"/>
              </a:rPr>
              <a:t>Location: Paras </a:t>
            </a:r>
            <a:r>
              <a:rPr lang="en-IN" sz="2400" dirty="0">
                <a:latin typeface="Times New Roman"/>
                <a:ea typeface="Times New Roman" panose="02020603050405020304" pitchFamily="18" charset="0"/>
                <a:cs typeface="Times New Roman"/>
              </a:rPr>
              <a:t>Health </a:t>
            </a:r>
            <a:r>
              <a:rPr lang="en-IN" sz="2400" dirty="0">
                <a:effectLst/>
                <a:latin typeface="Times New Roman"/>
                <a:ea typeface="Times New Roman" panose="02020603050405020304" pitchFamily="18" charset="0"/>
                <a:cs typeface="Times New Roman"/>
              </a:rPr>
              <a:t>Gurgaon</a:t>
            </a:r>
            <a:endParaRPr lang="en-IN" sz="2400" dirty="0">
              <a:latin typeface="Times New Roman"/>
              <a:ea typeface="Times New Roman" panose="02020603050405020304" pitchFamily="18" charset="0"/>
              <a:cs typeface="Times New Roman"/>
            </a:endParaRPr>
          </a:p>
          <a:p>
            <a:r>
              <a:rPr lang="en-IN" sz="2400" dirty="0">
                <a:latin typeface="Times New Roman"/>
                <a:ea typeface="Times New Roman" panose="02020603050405020304" pitchFamily="18" charset="0"/>
                <a:cs typeface="Times New Roman"/>
              </a:rPr>
              <a:t>Duration: 3 months </a:t>
            </a:r>
            <a:endParaRPr lang="en-IN" sz="2400" dirty="0">
              <a:effectLst/>
              <a:latin typeface="Times New Roman"/>
              <a:ea typeface="Times New Roman" panose="02020603050405020304" pitchFamily="18" charset="0"/>
              <a:cs typeface="Times New Roman"/>
            </a:endParaRPr>
          </a:p>
          <a:p>
            <a:endParaRPr lang="en-IN" sz="2400" dirty="0">
              <a:effectLst/>
              <a:latin typeface="Times New Roman" panose="02020603050405020304" pitchFamily="18" charset="0"/>
              <a:ea typeface="Times New Roman" panose="02020603050405020304" pitchFamily="18" charset="0"/>
              <a:cs typeface="Times New Roman"/>
            </a:endParaRPr>
          </a:p>
          <a:p>
            <a:pPr marL="0" indent="0">
              <a:buNone/>
            </a:pPr>
            <a:endParaRPr lang="en-IN"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buFont typeface="Calibri Light" panose="020F0302020204030204"/>
              <a:buAutoNum type="arabicPeriod"/>
            </a:pPr>
            <a:endParaRPr lang="en-IN" sz="24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IN"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endParaRPr lang="en-IN"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ECE37DD1-2B05-2C46-032B-B34E34BD12F8}"/>
              </a:ext>
            </a:extLst>
          </p:cNvPr>
          <p:cNvSpPr txBox="1"/>
          <p:nvPr/>
        </p:nvSpPr>
        <p:spPr>
          <a:xfrm>
            <a:off x="1185333" y="4600223"/>
            <a:ext cx="4825999" cy="182716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90000"/>
              </a:lnSpc>
              <a:spcBef>
                <a:spcPts val="1000"/>
              </a:spcBef>
            </a:pPr>
            <a:r>
              <a:rPr lang="en-IN" sz="2400" dirty="0">
                <a:latin typeface="Times New Roman"/>
                <a:cs typeface="Times New Roman"/>
              </a:rPr>
              <a:t>Inclusion:</a:t>
            </a:r>
            <a:endParaRPr lang="en-US" sz="2400" dirty="0">
              <a:latin typeface="Times New Roman"/>
              <a:cs typeface="Times New Roman"/>
            </a:endParaRPr>
          </a:p>
          <a:p>
            <a:pPr>
              <a:lnSpc>
                <a:spcPct val="90000"/>
              </a:lnSpc>
              <a:spcBef>
                <a:spcPts val="1000"/>
              </a:spcBef>
            </a:pPr>
            <a:r>
              <a:rPr lang="en-IN" sz="2400" dirty="0">
                <a:latin typeface="Times New Roman"/>
                <a:cs typeface="Times New Roman"/>
              </a:rPr>
              <a:t>IPD patients -planned, unplanned discharges and LAMA (leave against medical advice) patients.</a:t>
            </a:r>
            <a:endParaRPr lang="en-US" sz="2400" dirty="0">
              <a:latin typeface="Times New Roman"/>
              <a:cs typeface="Times New Roman"/>
            </a:endParaRPr>
          </a:p>
          <a:p>
            <a:pPr algn="l"/>
            <a:endParaRPr lang="en-US" dirty="0">
              <a:cs typeface="Calibri"/>
            </a:endParaRPr>
          </a:p>
        </p:txBody>
      </p:sp>
      <p:sp>
        <p:nvSpPr>
          <p:cNvPr id="5" name="TextBox 4">
            <a:extLst>
              <a:ext uri="{FF2B5EF4-FFF2-40B4-BE49-F238E27FC236}">
                <a16:creationId xmlns:a16="http://schemas.microsoft.com/office/drawing/2014/main" id="{7675F75E-3421-1076-A26E-89C88B114485}"/>
              </a:ext>
            </a:extLst>
          </p:cNvPr>
          <p:cNvSpPr txBox="1"/>
          <p:nvPr/>
        </p:nvSpPr>
        <p:spPr>
          <a:xfrm>
            <a:off x="6956777" y="4600221"/>
            <a:ext cx="4275665"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IN" sz="2400" dirty="0">
                <a:latin typeface="Times New Roman"/>
              </a:rPr>
              <a:t>Exclusion:</a:t>
            </a:r>
            <a:endParaRPr lang="en-US" dirty="0">
              <a:latin typeface="Calibri" panose="020F0502020204030204"/>
              <a:cs typeface="Calibri" panose="020F0502020204030204"/>
            </a:endParaRPr>
          </a:p>
          <a:p>
            <a:r>
              <a:rPr lang="en-IN" sz="2400" dirty="0">
                <a:latin typeface="Times New Roman"/>
              </a:rPr>
              <a:t>Patients from critical areas like ER, CCUs, NICU, PICU, HDUs and patients from day care. </a:t>
            </a:r>
            <a:endParaRPr lang="en-US">
              <a:cs typeface="Calibri"/>
            </a:endParaRPr>
          </a:p>
        </p:txBody>
      </p:sp>
      <p:pic>
        <p:nvPicPr>
          <p:cNvPr id="7" name="Picture 5" descr="A picture containing text, clipart&#10;&#10;Description automatically generated">
            <a:extLst>
              <a:ext uri="{FF2B5EF4-FFF2-40B4-BE49-F238E27FC236}">
                <a16:creationId xmlns:a16="http://schemas.microsoft.com/office/drawing/2014/main" id="{75E3DF6C-866F-F2C1-E95B-455E69E07667}"/>
              </a:ext>
            </a:extLst>
          </p:cNvPr>
          <p:cNvPicPr>
            <a:picLocks noChangeAspect="1"/>
          </p:cNvPicPr>
          <p:nvPr/>
        </p:nvPicPr>
        <p:blipFill>
          <a:blip r:embed="rId2"/>
          <a:stretch>
            <a:fillRect/>
          </a:stretch>
        </p:blipFill>
        <p:spPr>
          <a:xfrm>
            <a:off x="-5751" y="-1307"/>
            <a:ext cx="1263931" cy="664772"/>
          </a:xfrm>
          <a:prstGeom prst="rect">
            <a:avLst/>
          </a:prstGeom>
        </p:spPr>
      </p:pic>
    </p:spTree>
    <p:extLst>
      <p:ext uri="{BB962C8B-B14F-4D97-AF65-F5344CB8AC3E}">
        <p14:creationId xmlns:p14="http://schemas.microsoft.com/office/powerpoint/2010/main" val="1447754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1FA4C-9B25-E675-B5C0-498762F26ACF}"/>
              </a:ext>
            </a:extLst>
          </p:cNvPr>
          <p:cNvSpPr>
            <a:spLocks noGrp="1"/>
          </p:cNvSpPr>
          <p:nvPr>
            <p:ph type="title"/>
          </p:nvPr>
        </p:nvSpPr>
        <p:spPr/>
        <p:txBody>
          <a:bodyPr>
            <a:normAutofit/>
          </a:bodyPr>
          <a:lstStyle/>
          <a:p>
            <a:pPr algn="ctr"/>
            <a:r>
              <a:rPr lang="en-US" sz="3200" b="1" dirty="0">
                <a:latin typeface="Times New Roman"/>
                <a:cs typeface="Calibri Light"/>
              </a:rPr>
              <a:t>METHODOLOGY</a:t>
            </a:r>
            <a:endParaRPr lang="en-US" sz="3200" b="1">
              <a:latin typeface="Times New Roman"/>
              <a:cs typeface="Times New Roman"/>
            </a:endParaRPr>
          </a:p>
        </p:txBody>
      </p:sp>
      <p:sp>
        <p:nvSpPr>
          <p:cNvPr id="3" name="Content Placeholder 2">
            <a:extLst>
              <a:ext uri="{FF2B5EF4-FFF2-40B4-BE49-F238E27FC236}">
                <a16:creationId xmlns:a16="http://schemas.microsoft.com/office/drawing/2014/main" id="{05428CB4-5107-8B94-3790-5020BAD780C1}"/>
              </a:ext>
            </a:extLst>
          </p:cNvPr>
          <p:cNvSpPr>
            <a:spLocks noGrp="1"/>
          </p:cNvSpPr>
          <p:nvPr>
            <p:ph idx="1"/>
          </p:nvPr>
        </p:nvSpPr>
        <p:spPr/>
        <p:txBody>
          <a:bodyPr vert="horz" lIns="91440" tIns="45720" rIns="91440" bIns="45720" rtlCol="0" anchor="t">
            <a:normAutofit lnSpcReduction="10000"/>
          </a:bodyPr>
          <a:lstStyle/>
          <a:p>
            <a:r>
              <a:rPr lang="en-IN" sz="2400" dirty="0">
                <a:latin typeface="Times New Roman"/>
                <a:cs typeface="Times New Roman"/>
              </a:rPr>
              <a:t>Method of data collection: Secondary data collected in the HIS for each patient.</a:t>
            </a:r>
            <a:endParaRPr lang="en-US" sz="2400" dirty="0">
              <a:latin typeface="Times New Roman"/>
              <a:cs typeface="Times New Roman"/>
            </a:endParaRPr>
          </a:p>
          <a:p>
            <a:r>
              <a:rPr lang="en-US" sz="2400" dirty="0">
                <a:latin typeface="Times New Roman"/>
                <a:cs typeface="Calibri"/>
              </a:rPr>
              <a:t>Data analysis: Analysis done on MS Excel and IBM SPPS v 22.</a:t>
            </a:r>
          </a:p>
          <a:p>
            <a:r>
              <a:rPr lang="en-US" sz="2400" dirty="0">
                <a:latin typeface="Times New Roman"/>
                <a:cs typeface="Calibri"/>
              </a:rPr>
              <a:t>Box plot analysis to compare the three modes of payments.</a:t>
            </a:r>
          </a:p>
          <a:p>
            <a:r>
              <a:rPr lang="en-US" sz="2400" dirty="0">
                <a:latin typeface="Times New Roman"/>
                <a:cs typeface="Calibri"/>
              </a:rPr>
              <a:t>Fishbone analysis to identify causes of delay in TAT based on observations and TAT calculated on the system.</a:t>
            </a:r>
          </a:p>
          <a:p>
            <a:r>
              <a:rPr lang="en-US" sz="2400" dirty="0">
                <a:latin typeface="Times New Roman"/>
                <a:cs typeface="Calibri"/>
              </a:rPr>
              <a:t>Statistical analysis done using Kruskal Wallis H test.</a:t>
            </a:r>
            <a:endParaRPr lang="en-IN" sz="2400" dirty="0">
              <a:latin typeface="Times New Roman"/>
              <a:cs typeface="Calibri"/>
            </a:endParaRPr>
          </a:p>
          <a:p>
            <a:r>
              <a:rPr lang="en-IN" sz="2400" dirty="0">
                <a:latin typeface="Times New Roman"/>
                <a:cs typeface="Calibri"/>
              </a:rPr>
              <a:t>Hypothesis:</a:t>
            </a:r>
          </a:p>
          <a:p>
            <a:r>
              <a:rPr lang="en-IN" sz="2400" dirty="0">
                <a:latin typeface="Times New Roman"/>
                <a:cs typeface="Calibri"/>
              </a:rPr>
              <a:t>Null hypothesis: There is no significant relation between the mode of payment and Discharge TAT.</a:t>
            </a:r>
          </a:p>
          <a:p>
            <a:r>
              <a:rPr lang="en-IN" sz="2400" dirty="0">
                <a:latin typeface="Times New Roman"/>
                <a:cs typeface="Calibri"/>
              </a:rPr>
              <a:t>Alternate hypothesis: There is a significant relation between the mode of payment and discharge TAT.</a:t>
            </a:r>
          </a:p>
          <a:p>
            <a:endParaRPr lang="en-IN" sz="2400" dirty="0">
              <a:latin typeface="Times New Roman"/>
              <a:cs typeface="Calibri"/>
            </a:endParaRPr>
          </a:p>
          <a:p>
            <a:endParaRPr lang="en-IN" sz="2400" dirty="0">
              <a:latin typeface="Times New Roman"/>
              <a:cs typeface="Calibri"/>
            </a:endParaRPr>
          </a:p>
          <a:p>
            <a:endParaRPr lang="en-IN" sz="2400" dirty="0">
              <a:latin typeface="Times New Roman"/>
              <a:cs typeface="Calibri"/>
            </a:endParaRPr>
          </a:p>
          <a:p>
            <a:endParaRPr lang="en-US" sz="2400" dirty="0">
              <a:latin typeface="Times New Roman"/>
              <a:cs typeface="Calibri"/>
            </a:endParaRPr>
          </a:p>
          <a:p>
            <a:pPr marL="0" indent="0">
              <a:buNone/>
            </a:pPr>
            <a:endParaRPr lang="en-US" sz="2400" dirty="0">
              <a:latin typeface="Times New Roman"/>
              <a:cs typeface="Calibri"/>
            </a:endParaRPr>
          </a:p>
        </p:txBody>
      </p:sp>
      <p:pic>
        <p:nvPicPr>
          <p:cNvPr id="5" name="Picture 5" descr="A picture containing text, clipart&#10;&#10;Description automatically generated">
            <a:extLst>
              <a:ext uri="{FF2B5EF4-FFF2-40B4-BE49-F238E27FC236}">
                <a16:creationId xmlns:a16="http://schemas.microsoft.com/office/drawing/2014/main" id="{33DF1201-C306-C6D1-03CD-E6239AC4E5DD}"/>
              </a:ext>
            </a:extLst>
          </p:cNvPr>
          <p:cNvPicPr>
            <a:picLocks noChangeAspect="1"/>
          </p:cNvPicPr>
          <p:nvPr/>
        </p:nvPicPr>
        <p:blipFill>
          <a:blip r:embed="rId2"/>
          <a:stretch>
            <a:fillRect/>
          </a:stretch>
        </p:blipFill>
        <p:spPr>
          <a:xfrm>
            <a:off x="-5751" y="-1307"/>
            <a:ext cx="1263931" cy="664772"/>
          </a:xfrm>
          <a:prstGeom prst="rect">
            <a:avLst/>
          </a:prstGeom>
        </p:spPr>
      </p:pic>
    </p:spTree>
    <p:extLst>
      <p:ext uri="{BB962C8B-B14F-4D97-AF65-F5344CB8AC3E}">
        <p14:creationId xmlns:p14="http://schemas.microsoft.com/office/powerpoint/2010/main" val="2482453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97019-B888-FEB3-B55B-0B9013B1EF1F}"/>
              </a:ext>
            </a:extLst>
          </p:cNvPr>
          <p:cNvSpPr>
            <a:spLocks noGrp="1"/>
          </p:cNvSpPr>
          <p:nvPr>
            <p:ph type="title"/>
          </p:nvPr>
        </p:nvSpPr>
        <p:spPr>
          <a:xfrm>
            <a:off x="1183257" y="91955"/>
            <a:ext cx="10515600" cy="1325563"/>
          </a:xfrm>
        </p:spPr>
        <p:txBody>
          <a:bodyPr>
            <a:normAutofit/>
          </a:bodyPr>
          <a:lstStyle/>
          <a:p>
            <a:pPr algn="ctr"/>
            <a:r>
              <a:rPr lang="en-US" sz="3200" b="1">
                <a:latin typeface="Times New Roman"/>
                <a:cs typeface="Calibri Light"/>
              </a:rPr>
              <a:t>RESULTS </a:t>
            </a:r>
            <a:endParaRPr lang="en-US" sz="3200" b="1">
              <a:latin typeface="Times New Roman"/>
              <a:cs typeface="Times New Roman"/>
            </a:endParaRPr>
          </a:p>
        </p:txBody>
      </p:sp>
      <p:graphicFrame>
        <p:nvGraphicFramePr>
          <p:cNvPr id="5" name="Content Placeholder 4">
            <a:extLst>
              <a:ext uri="{FF2B5EF4-FFF2-40B4-BE49-F238E27FC236}">
                <a16:creationId xmlns:a16="http://schemas.microsoft.com/office/drawing/2014/main" id="{F0461487-775B-479F-479F-2F28424918F3}"/>
              </a:ext>
            </a:extLst>
          </p:cNvPr>
          <p:cNvGraphicFramePr>
            <a:graphicFrameLocks noGrp="1"/>
          </p:cNvGraphicFramePr>
          <p:nvPr>
            <p:ph idx="1"/>
            <p:extLst>
              <p:ext uri="{D42A27DB-BD31-4B8C-83A1-F6EECF244321}">
                <p14:modId xmlns:p14="http://schemas.microsoft.com/office/powerpoint/2010/main" val="1150745345"/>
              </p:ext>
            </p:extLst>
          </p:nvPr>
        </p:nvGraphicFramePr>
        <p:xfrm>
          <a:off x="6646333" y="5136444"/>
          <a:ext cx="4110909" cy="1360644"/>
        </p:xfrm>
        <a:graphic>
          <a:graphicData uri="http://schemas.openxmlformats.org/drawingml/2006/table">
            <a:tbl>
              <a:tblPr firstRow="1" bandRow="1">
                <a:tableStyleId>{5C22544A-7EE6-4342-B048-85BDC9FD1C3A}</a:tableStyleId>
              </a:tblPr>
              <a:tblGrid>
                <a:gridCol w="1570911">
                  <a:extLst>
                    <a:ext uri="{9D8B030D-6E8A-4147-A177-3AD203B41FA5}">
                      <a16:colId xmlns:a16="http://schemas.microsoft.com/office/drawing/2014/main" val="1810977592"/>
                    </a:ext>
                  </a:extLst>
                </a:gridCol>
                <a:gridCol w="1255887">
                  <a:extLst>
                    <a:ext uri="{9D8B030D-6E8A-4147-A177-3AD203B41FA5}">
                      <a16:colId xmlns:a16="http://schemas.microsoft.com/office/drawing/2014/main" val="1717920826"/>
                    </a:ext>
                  </a:extLst>
                </a:gridCol>
                <a:gridCol w="1284111">
                  <a:extLst>
                    <a:ext uri="{9D8B030D-6E8A-4147-A177-3AD203B41FA5}">
                      <a16:colId xmlns:a16="http://schemas.microsoft.com/office/drawing/2014/main" val="4061662713"/>
                    </a:ext>
                  </a:extLst>
                </a:gridCol>
              </a:tblGrid>
              <a:tr h="446244">
                <a:tc>
                  <a:txBody>
                    <a:bodyPr/>
                    <a:lstStyle/>
                    <a:p>
                      <a:r>
                        <a:rPr lang="en-US" sz="1400">
                          <a:effectLst/>
                        </a:rPr>
                        <a:t>Mode of payment</a:t>
                      </a:r>
                      <a:endParaRPr lang="en-US" sz="1400" b="1">
                        <a:solidFill>
                          <a:srgbClr val="FFFFFF"/>
                        </a:solidFill>
                        <a:effectLst/>
                      </a:endParaRPr>
                    </a:p>
                  </a:txBody>
                  <a:tcPr anchor="ctr"/>
                </a:tc>
                <a:tc>
                  <a:txBody>
                    <a:bodyPr/>
                    <a:lstStyle/>
                    <a:p>
                      <a:r>
                        <a:rPr lang="en-US" sz="1400">
                          <a:effectLst/>
                        </a:rPr>
                        <a:t>Mean</a:t>
                      </a:r>
                      <a:endParaRPr lang="en-US" sz="1400" b="1">
                        <a:solidFill>
                          <a:srgbClr val="FFFFFF"/>
                        </a:solidFill>
                        <a:effectLst/>
                      </a:endParaRPr>
                    </a:p>
                  </a:txBody>
                  <a:tcPr anchor="ctr"/>
                </a:tc>
                <a:tc>
                  <a:txBody>
                    <a:bodyPr/>
                    <a:lstStyle/>
                    <a:p>
                      <a:r>
                        <a:rPr lang="en-US" sz="1400">
                          <a:effectLst/>
                        </a:rPr>
                        <a:t>Median</a:t>
                      </a:r>
                      <a:endParaRPr lang="en-US" sz="1400" b="1">
                        <a:solidFill>
                          <a:srgbClr val="FFFFFF"/>
                        </a:solidFill>
                        <a:effectLst/>
                      </a:endParaRPr>
                    </a:p>
                  </a:txBody>
                  <a:tcPr anchor="ctr"/>
                </a:tc>
                <a:extLst>
                  <a:ext uri="{0D108BD9-81ED-4DB2-BD59-A6C34878D82A}">
                    <a16:rowId xmlns:a16="http://schemas.microsoft.com/office/drawing/2014/main" val="96458122"/>
                  </a:ext>
                </a:extLst>
              </a:tr>
              <a:tr h="253547">
                <a:tc>
                  <a:txBody>
                    <a:bodyPr/>
                    <a:lstStyle/>
                    <a:p>
                      <a:r>
                        <a:rPr lang="en-US" sz="1400">
                          <a:effectLst/>
                        </a:rPr>
                        <a:t>Insurance</a:t>
                      </a:r>
                      <a:endParaRPr lang="en-US" sz="1400" dirty="0">
                        <a:effectLst/>
                      </a:endParaRPr>
                    </a:p>
                  </a:txBody>
                  <a:tcPr anchor="ctr"/>
                </a:tc>
                <a:tc>
                  <a:txBody>
                    <a:bodyPr/>
                    <a:lstStyle/>
                    <a:p>
                      <a:r>
                        <a:rPr lang="en-US" sz="1400">
                          <a:effectLst/>
                        </a:rPr>
                        <a:t>5:59:26</a:t>
                      </a:r>
                      <a:endParaRPr lang="en-US" sz="1400" dirty="0">
                        <a:effectLst/>
                      </a:endParaRPr>
                    </a:p>
                  </a:txBody>
                  <a:tcPr anchor="ctr"/>
                </a:tc>
                <a:tc>
                  <a:txBody>
                    <a:bodyPr/>
                    <a:lstStyle/>
                    <a:p>
                      <a:r>
                        <a:rPr lang="en-US" sz="1400">
                          <a:effectLst/>
                        </a:rPr>
                        <a:t>5:20:00</a:t>
                      </a:r>
                      <a:endParaRPr lang="en-US" sz="1400" dirty="0">
                        <a:effectLst/>
                      </a:endParaRPr>
                    </a:p>
                  </a:txBody>
                  <a:tcPr anchor="ctr"/>
                </a:tc>
                <a:extLst>
                  <a:ext uri="{0D108BD9-81ED-4DB2-BD59-A6C34878D82A}">
                    <a16:rowId xmlns:a16="http://schemas.microsoft.com/office/drawing/2014/main" val="2920355076"/>
                  </a:ext>
                </a:extLst>
              </a:tr>
              <a:tr h="253547">
                <a:tc>
                  <a:txBody>
                    <a:bodyPr/>
                    <a:lstStyle/>
                    <a:p>
                      <a:r>
                        <a:rPr lang="en-US" sz="1400">
                          <a:effectLst/>
                        </a:rPr>
                        <a:t>Panel</a:t>
                      </a:r>
                      <a:endParaRPr lang="en-US" sz="1400" dirty="0">
                        <a:effectLst/>
                      </a:endParaRPr>
                    </a:p>
                  </a:txBody>
                  <a:tcPr anchor="ctr"/>
                </a:tc>
                <a:tc>
                  <a:txBody>
                    <a:bodyPr/>
                    <a:lstStyle/>
                    <a:p>
                      <a:r>
                        <a:rPr lang="en-US" sz="1400">
                          <a:effectLst/>
                        </a:rPr>
                        <a:t>2:25:10</a:t>
                      </a:r>
                      <a:endParaRPr lang="en-US" sz="1400" dirty="0">
                        <a:effectLst/>
                      </a:endParaRPr>
                    </a:p>
                  </a:txBody>
                  <a:tcPr anchor="ctr"/>
                </a:tc>
                <a:tc>
                  <a:txBody>
                    <a:bodyPr/>
                    <a:lstStyle/>
                    <a:p>
                      <a:r>
                        <a:rPr lang="en-US" sz="1400">
                          <a:effectLst/>
                        </a:rPr>
                        <a:t>2:03:00</a:t>
                      </a:r>
                      <a:endParaRPr lang="en-US" sz="1400" dirty="0">
                        <a:effectLst/>
                      </a:endParaRPr>
                    </a:p>
                  </a:txBody>
                  <a:tcPr anchor="ctr"/>
                </a:tc>
                <a:extLst>
                  <a:ext uri="{0D108BD9-81ED-4DB2-BD59-A6C34878D82A}">
                    <a16:rowId xmlns:a16="http://schemas.microsoft.com/office/drawing/2014/main" val="1154735913"/>
                  </a:ext>
                </a:extLst>
              </a:tr>
              <a:tr h="253547">
                <a:tc>
                  <a:txBody>
                    <a:bodyPr/>
                    <a:lstStyle/>
                    <a:p>
                      <a:r>
                        <a:rPr lang="en-US" sz="1400">
                          <a:effectLst/>
                        </a:rPr>
                        <a:t>Cash</a:t>
                      </a:r>
                      <a:endParaRPr lang="en-US" sz="1400" dirty="0">
                        <a:effectLst/>
                      </a:endParaRPr>
                    </a:p>
                  </a:txBody>
                  <a:tcPr anchor="ctr"/>
                </a:tc>
                <a:tc>
                  <a:txBody>
                    <a:bodyPr/>
                    <a:lstStyle/>
                    <a:p>
                      <a:r>
                        <a:rPr lang="en-US" sz="1400">
                          <a:effectLst/>
                        </a:rPr>
                        <a:t>3:22:01</a:t>
                      </a:r>
                      <a:endParaRPr lang="en-US" sz="1400" dirty="0">
                        <a:effectLst/>
                      </a:endParaRPr>
                    </a:p>
                  </a:txBody>
                  <a:tcPr anchor="ctr"/>
                </a:tc>
                <a:tc>
                  <a:txBody>
                    <a:bodyPr/>
                    <a:lstStyle/>
                    <a:p>
                      <a:r>
                        <a:rPr lang="en-US" sz="1400">
                          <a:effectLst/>
                        </a:rPr>
                        <a:t>2:44:00</a:t>
                      </a:r>
                      <a:endParaRPr lang="en-US" sz="1400" dirty="0">
                        <a:effectLst/>
                      </a:endParaRPr>
                    </a:p>
                  </a:txBody>
                  <a:tcPr anchor="ctr"/>
                </a:tc>
                <a:extLst>
                  <a:ext uri="{0D108BD9-81ED-4DB2-BD59-A6C34878D82A}">
                    <a16:rowId xmlns:a16="http://schemas.microsoft.com/office/drawing/2014/main" val="2601068690"/>
                  </a:ext>
                </a:extLst>
              </a:tr>
            </a:tbl>
          </a:graphicData>
        </a:graphic>
      </p:graphicFrame>
      <p:graphicFrame>
        <p:nvGraphicFramePr>
          <p:cNvPr id="6" name="Chart 5">
            <a:extLst>
              <a:ext uri="{FF2B5EF4-FFF2-40B4-BE49-F238E27FC236}">
                <a16:creationId xmlns:a16="http://schemas.microsoft.com/office/drawing/2014/main" id="{5D68B195-2D94-30F6-2754-2208BAD2EE53}"/>
              </a:ext>
              <a:ext uri="{147F2762-F138-4A5C-976F-8EAC2B608ADB}">
                <a16:predDERef xmlns:a16="http://schemas.microsoft.com/office/drawing/2014/main" pred="{9B2B19BB-049E-8C92-51D6-A847A8D50C73}"/>
              </a:ext>
            </a:extLst>
          </p:cNvPr>
          <p:cNvGraphicFramePr>
            <a:graphicFrameLocks/>
          </p:cNvGraphicFramePr>
          <p:nvPr>
            <p:extLst>
              <p:ext uri="{D42A27DB-BD31-4B8C-83A1-F6EECF244321}">
                <p14:modId xmlns:p14="http://schemas.microsoft.com/office/powerpoint/2010/main" val="1208646143"/>
              </p:ext>
            </p:extLst>
          </p:nvPr>
        </p:nvGraphicFramePr>
        <p:xfrm>
          <a:off x="1419578" y="1521707"/>
          <a:ext cx="9601906" cy="347098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a:extLst>
              <a:ext uri="{FF2B5EF4-FFF2-40B4-BE49-F238E27FC236}">
                <a16:creationId xmlns:a16="http://schemas.microsoft.com/office/drawing/2014/main" id="{FC2CC99D-AD53-48EB-FA3C-70FFEEC093F9}"/>
              </a:ext>
              <a:ext uri="{147F2762-F138-4A5C-976F-8EAC2B608ADB}">
                <a16:predDERef xmlns:a16="http://schemas.microsoft.com/office/drawing/2014/main" pred="{769B8E15-27D8-9052-A6FA-CC4F9D1AFB5A}"/>
              </a:ext>
            </a:extLst>
          </p:cNvPr>
          <p:cNvGraphicFramePr>
            <a:graphicFrameLocks/>
          </p:cNvGraphicFramePr>
          <p:nvPr>
            <p:extLst>
              <p:ext uri="{D42A27DB-BD31-4B8C-83A1-F6EECF244321}">
                <p14:modId xmlns:p14="http://schemas.microsoft.com/office/powerpoint/2010/main" val="3110308019"/>
              </p:ext>
            </p:extLst>
          </p:nvPr>
        </p:nvGraphicFramePr>
        <p:xfrm>
          <a:off x="846666" y="4835172"/>
          <a:ext cx="4397729" cy="2022829"/>
        </p:xfrm>
        <a:graphic>
          <a:graphicData uri="http://schemas.openxmlformats.org/drawingml/2006/chart">
            <c:chart xmlns:c="http://schemas.openxmlformats.org/drawingml/2006/chart" xmlns:r="http://schemas.openxmlformats.org/officeDocument/2006/relationships" r:id="rId3"/>
          </a:graphicData>
        </a:graphic>
      </p:graphicFrame>
      <p:pic>
        <p:nvPicPr>
          <p:cNvPr id="7" name="Picture 5" descr="A picture containing text, clipart&#10;&#10;Description automatically generated">
            <a:extLst>
              <a:ext uri="{FF2B5EF4-FFF2-40B4-BE49-F238E27FC236}">
                <a16:creationId xmlns:a16="http://schemas.microsoft.com/office/drawing/2014/main" id="{C9448CC5-4535-7EEC-A732-6C4AD44A626C}"/>
              </a:ext>
            </a:extLst>
          </p:cNvPr>
          <p:cNvPicPr>
            <a:picLocks noChangeAspect="1"/>
          </p:cNvPicPr>
          <p:nvPr/>
        </p:nvPicPr>
        <p:blipFill>
          <a:blip r:embed="rId4"/>
          <a:stretch>
            <a:fillRect/>
          </a:stretch>
        </p:blipFill>
        <p:spPr>
          <a:xfrm>
            <a:off x="-5751" y="-1307"/>
            <a:ext cx="1263931" cy="664772"/>
          </a:xfrm>
          <a:prstGeom prst="rect">
            <a:avLst/>
          </a:prstGeom>
        </p:spPr>
      </p:pic>
    </p:spTree>
    <p:extLst>
      <p:ext uri="{BB962C8B-B14F-4D97-AF65-F5344CB8AC3E}">
        <p14:creationId xmlns:p14="http://schemas.microsoft.com/office/powerpoint/2010/main" val="1876437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cx1="http://schemas.microsoft.com/office/drawing/2015/9/8/chartex">
        <mc:Choice Requires="cx1">
          <p:graphicFrame>
            <p:nvGraphicFramePr>
              <p:cNvPr id="5" name="Chart 4">
                <a:extLst>
                  <a:ext uri="{FF2B5EF4-FFF2-40B4-BE49-F238E27FC236}">
                    <a16:creationId xmlns:a16="http://schemas.microsoft.com/office/drawing/2014/main" id="{FACF7196-BB90-CF46-93E8-E27CFC29C98D}"/>
                  </a:ext>
                </a:extLst>
              </p:cNvPr>
              <p:cNvGraphicFramePr/>
              <p:nvPr>
                <p:extLst>
                  <p:ext uri="{D42A27DB-BD31-4B8C-83A1-F6EECF244321}">
                    <p14:modId xmlns:p14="http://schemas.microsoft.com/office/powerpoint/2010/main" val="1740571016"/>
                  </p:ext>
                </p:extLst>
              </p:nvPr>
            </p:nvGraphicFramePr>
            <p:xfrm>
              <a:off x="502001" y="3902426"/>
              <a:ext cx="5087056" cy="2956985"/>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5" name="Chart 4">
                <a:extLst>
                  <a:ext uri="{FF2B5EF4-FFF2-40B4-BE49-F238E27FC236}">
                    <a16:creationId xmlns:a16="http://schemas.microsoft.com/office/drawing/2014/main" id="{FACF7196-BB90-CF46-93E8-E27CFC29C98D}"/>
                  </a:ext>
                </a:extLst>
              </p:cNvPr>
              <p:cNvPicPr>
                <a:picLocks noGrp="1" noRot="1" noChangeAspect="1" noMove="1" noResize="1" noEditPoints="1" noAdjustHandles="1" noChangeArrowheads="1" noChangeShapeType="1"/>
              </p:cNvPicPr>
              <p:nvPr/>
            </p:nvPicPr>
            <p:blipFill>
              <a:blip r:embed="rId3"/>
              <a:stretch>
                <a:fillRect/>
              </a:stretch>
            </p:blipFill>
            <p:spPr>
              <a:xfrm>
                <a:off x="502001" y="3902426"/>
                <a:ext cx="5087056" cy="2956985"/>
              </a:xfrm>
              <a:prstGeom prst="rect">
                <a:avLst/>
              </a:prstGeom>
            </p:spPr>
          </p:pic>
        </mc:Fallback>
      </mc:AlternateContent>
      <mc:AlternateContent xmlns:mc="http://schemas.openxmlformats.org/markup-compatibility/2006" xmlns:cx1="http://schemas.microsoft.com/office/drawing/2015/9/8/chartex">
        <mc:Choice Requires="cx1">
          <p:graphicFrame>
            <p:nvGraphicFramePr>
              <p:cNvPr id="6" name="Chart 5">
                <a:extLst>
                  <a:ext uri="{FF2B5EF4-FFF2-40B4-BE49-F238E27FC236}">
                    <a16:creationId xmlns:a16="http://schemas.microsoft.com/office/drawing/2014/main" id="{9B2B19BB-049E-8C92-51D6-A847A8D50C73}"/>
                  </a:ext>
                  <a:ext uri="{147F2762-F138-4A5C-976F-8EAC2B608ADB}">
                    <a16:predDERef xmlns:a16="http://schemas.microsoft.com/office/drawing/2014/main" pred="{FACF7196-BB90-CF46-93E8-E27CFC29C98D}"/>
                  </a:ext>
                </a:extLst>
              </p:cNvPr>
              <p:cNvGraphicFramePr/>
              <p:nvPr>
                <p:extLst>
                  <p:ext uri="{D42A27DB-BD31-4B8C-83A1-F6EECF244321}">
                    <p14:modId xmlns:p14="http://schemas.microsoft.com/office/powerpoint/2010/main" val="1569280518"/>
                  </p:ext>
                </p:extLst>
              </p:nvPr>
            </p:nvGraphicFramePr>
            <p:xfrm>
              <a:off x="3721276" y="981428"/>
              <a:ext cx="4758620" cy="3140428"/>
            </p:xfrm>
            <a:graphic>
              <a:graphicData uri="http://schemas.microsoft.com/office/drawing/2014/chartex">
                <cx:chart xmlns:cx="http://schemas.microsoft.com/office/drawing/2014/chartex" xmlns:r="http://schemas.openxmlformats.org/officeDocument/2006/relationships" r:id="rId4"/>
              </a:graphicData>
            </a:graphic>
          </p:graphicFrame>
        </mc:Choice>
        <mc:Fallback xmlns="">
          <p:pic>
            <p:nvPicPr>
              <p:cNvPr id="6" name="Chart 5">
                <a:extLst>
                  <a:ext uri="{FF2B5EF4-FFF2-40B4-BE49-F238E27FC236}">
                    <a16:creationId xmlns:a16="http://schemas.microsoft.com/office/drawing/2014/main" id="{9B2B19BB-049E-8C92-51D6-A847A8D50C73}"/>
                  </a:ext>
                  <a:ext uri="{147F2762-F138-4A5C-976F-8EAC2B608ADB}">
                    <a16:predDERef xmlns:a16="http://schemas.microsoft.com/office/drawing/2014/main" pred="{FACF7196-BB90-CF46-93E8-E27CFC29C98D}"/>
                  </a:ext>
                </a:extLst>
              </p:cNvPr>
              <p:cNvPicPr>
                <a:picLocks noGrp="1" noRot="1" noChangeAspect="1" noMove="1" noResize="1" noEditPoints="1" noAdjustHandles="1" noChangeArrowheads="1" noChangeShapeType="1"/>
              </p:cNvPicPr>
              <p:nvPr/>
            </p:nvPicPr>
            <p:blipFill>
              <a:blip r:embed="rId5"/>
              <a:stretch>
                <a:fillRect/>
              </a:stretch>
            </p:blipFill>
            <p:spPr>
              <a:xfrm>
                <a:off x="3721276" y="981428"/>
                <a:ext cx="4758620" cy="3140428"/>
              </a:xfrm>
              <a:prstGeom prst="rect">
                <a:avLst/>
              </a:prstGeom>
            </p:spPr>
          </p:pic>
        </mc:Fallback>
      </mc:AlternateContent>
      <mc:AlternateContent xmlns:mc="http://schemas.openxmlformats.org/markup-compatibility/2006" xmlns:cx1="http://schemas.microsoft.com/office/drawing/2015/9/8/chartex">
        <mc:Choice Requires="cx1">
          <p:graphicFrame>
            <p:nvGraphicFramePr>
              <p:cNvPr id="7" name="Chart 6">
                <a:extLst>
                  <a:ext uri="{FF2B5EF4-FFF2-40B4-BE49-F238E27FC236}">
                    <a16:creationId xmlns:a16="http://schemas.microsoft.com/office/drawing/2014/main" id="{769B8E15-27D8-9052-A6FA-CC4F9D1AFB5A}"/>
                  </a:ext>
                  <a:ext uri="{147F2762-F138-4A5C-976F-8EAC2B608ADB}">
                    <a16:predDERef xmlns:a16="http://schemas.microsoft.com/office/drawing/2014/main" pred="{5D68B195-2D94-30F6-2754-2208BAD2EE53}"/>
                  </a:ext>
                </a:extLst>
              </p:cNvPr>
              <p:cNvGraphicFramePr/>
              <p:nvPr>
                <p:extLst>
                  <p:ext uri="{D42A27DB-BD31-4B8C-83A1-F6EECF244321}">
                    <p14:modId xmlns:p14="http://schemas.microsoft.com/office/powerpoint/2010/main" val="375274682"/>
                  </p:ext>
                </p:extLst>
              </p:nvPr>
            </p:nvGraphicFramePr>
            <p:xfrm>
              <a:off x="6545261" y="3902780"/>
              <a:ext cx="5220759" cy="2956277"/>
            </p:xfrm>
            <a:graphic>
              <a:graphicData uri="http://schemas.microsoft.com/office/drawing/2014/chartex">
                <cx:chart xmlns:cx="http://schemas.microsoft.com/office/drawing/2014/chartex" xmlns:r="http://schemas.openxmlformats.org/officeDocument/2006/relationships" r:id="rId6"/>
              </a:graphicData>
            </a:graphic>
          </p:graphicFrame>
        </mc:Choice>
        <mc:Fallback xmlns="">
          <p:pic>
            <p:nvPicPr>
              <p:cNvPr id="7" name="Chart 6">
                <a:extLst>
                  <a:ext uri="{FF2B5EF4-FFF2-40B4-BE49-F238E27FC236}">
                    <a16:creationId xmlns:a16="http://schemas.microsoft.com/office/drawing/2014/main" id="{769B8E15-27D8-9052-A6FA-CC4F9D1AFB5A}"/>
                  </a:ext>
                  <a:ext uri="{147F2762-F138-4A5C-976F-8EAC2B608ADB}">
                    <a16:predDERef xmlns:a16="http://schemas.microsoft.com/office/drawing/2014/main" pred="{5D68B195-2D94-30F6-2754-2208BAD2EE53}"/>
                  </a:ext>
                </a:extLst>
              </p:cNvPr>
              <p:cNvPicPr>
                <a:picLocks noGrp="1" noRot="1" noChangeAspect="1" noMove="1" noResize="1" noEditPoints="1" noAdjustHandles="1" noChangeArrowheads="1" noChangeShapeType="1"/>
              </p:cNvPicPr>
              <p:nvPr/>
            </p:nvPicPr>
            <p:blipFill>
              <a:blip r:embed="rId7"/>
              <a:stretch>
                <a:fillRect/>
              </a:stretch>
            </p:blipFill>
            <p:spPr>
              <a:xfrm>
                <a:off x="6545261" y="3902780"/>
                <a:ext cx="5220759" cy="2956277"/>
              </a:xfrm>
              <a:prstGeom prst="rect">
                <a:avLst/>
              </a:prstGeom>
            </p:spPr>
          </p:pic>
        </mc:Fallback>
      </mc:AlternateContent>
      <p:sp>
        <p:nvSpPr>
          <p:cNvPr id="2" name="Title 1">
            <a:extLst>
              <a:ext uri="{FF2B5EF4-FFF2-40B4-BE49-F238E27FC236}">
                <a16:creationId xmlns:a16="http://schemas.microsoft.com/office/drawing/2014/main" id="{BEEFBF47-B614-10C0-6EC7-C5CF32C37935}"/>
              </a:ext>
            </a:extLst>
          </p:cNvPr>
          <p:cNvSpPr>
            <a:spLocks noGrp="1"/>
          </p:cNvSpPr>
          <p:nvPr>
            <p:ph type="title"/>
          </p:nvPr>
        </p:nvSpPr>
        <p:spPr>
          <a:xfrm>
            <a:off x="1283898" y="5691"/>
            <a:ext cx="10515600" cy="1325563"/>
          </a:xfrm>
        </p:spPr>
        <p:txBody>
          <a:bodyPr>
            <a:normAutofit/>
          </a:bodyPr>
          <a:lstStyle/>
          <a:p>
            <a:pPr algn="ctr"/>
            <a:r>
              <a:rPr lang="en-US" sz="3200" b="1" dirty="0">
                <a:latin typeface="Times New Roman"/>
                <a:cs typeface="Calibri Light"/>
              </a:rPr>
              <a:t>BOX PLOT ANALYSIS </a:t>
            </a:r>
            <a:endParaRPr lang="en-US" sz="3200" b="1">
              <a:latin typeface="Times New Roman"/>
              <a:cs typeface="Times New Roman"/>
            </a:endParaRPr>
          </a:p>
        </p:txBody>
      </p:sp>
      <p:pic>
        <p:nvPicPr>
          <p:cNvPr id="8" name="Picture 5" descr="A picture containing text, clipart&#10;&#10;Description automatically generated">
            <a:extLst>
              <a:ext uri="{FF2B5EF4-FFF2-40B4-BE49-F238E27FC236}">
                <a16:creationId xmlns:a16="http://schemas.microsoft.com/office/drawing/2014/main" id="{502E3006-66F1-7B0D-54BA-812E166FF9C7}"/>
              </a:ext>
            </a:extLst>
          </p:cNvPr>
          <p:cNvPicPr>
            <a:picLocks noChangeAspect="1"/>
          </p:cNvPicPr>
          <p:nvPr/>
        </p:nvPicPr>
        <p:blipFill>
          <a:blip r:embed="rId8"/>
          <a:stretch>
            <a:fillRect/>
          </a:stretch>
        </p:blipFill>
        <p:spPr>
          <a:xfrm>
            <a:off x="-5751" y="-1307"/>
            <a:ext cx="1263931" cy="664772"/>
          </a:xfrm>
          <a:prstGeom prst="rect">
            <a:avLst/>
          </a:prstGeom>
        </p:spPr>
      </p:pic>
    </p:spTree>
    <p:extLst>
      <p:ext uri="{BB962C8B-B14F-4D97-AF65-F5344CB8AC3E}">
        <p14:creationId xmlns:p14="http://schemas.microsoft.com/office/powerpoint/2010/main" val="3736877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17</Slides>
  <Notes>0</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office theme</vt:lpstr>
      <vt:lpstr>Office Theme</vt:lpstr>
      <vt:lpstr>Estimation and Analysis of Turnaround Time: Evidence From A Tertiary Care Hospital. </vt:lpstr>
      <vt:lpstr>MENTOR APPROVAL</vt:lpstr>
      <vt:lpstr>INTRODUCTION </vt:lpstr>
      <vt:lpstr>PowerPoint Presentation</vt:lpstr>
      <vt:lpstr>OBJECTIVES </vt:lpstr>
      <vt:lpstr>METHODOLOGY </vt:lpstr>
      <vt:lpstr>METHODOLOGY</vt:lpstr>
      <vt:lpstr>RESULTS </vt:lpstr>
      <vt:lpstr>BOX PLOT ANALYSIS </vt:lpstr>
      <vt:lpstr>PowerPoint Presentation</vt:lpstr>
      <vt:lpstr>PowerPoint Presentation</vt:lpstr>
      <vt:lpstr>DISCUSSION</vt:lpstr>
      <vt:lpstr>CONCLUSION</vt:lpstr>
      <vt:lpstr>RECOMMENDATIONS AND LIMITATIONS</vt:lpstr>
      <vt:lpstr>REFERENCES </vt:lpstr>
      <vt:lpstr>THANK YOU</vt:lpstr>
      <vt:lpstr>PICTORIAL JOURNEY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pooja shankar</cp:lastModifiedBy>
  <cp:revision>504</cp:revision>
  <dcterms:created xsi:type="dcterms:W3CDTF">2023-06-11T09:32:19Z</dcterms:created>
  <dcterms:modified xsi:type="dcterms:W3CDTF">2023-06-23T09:15:34Z</dcterms:modified>
</cp:coreProperties>
</file>