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ags/tag2.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819" r:id="rId2"/>
    <p:sldMasterId id="2147483994" r:id="rId3"/>
  </p:sldMasterIdLst>
  <p:notesMasterIdLst>
    <p:notesMasterId r:id="rId32"/>
  </p:notesMasterIdLst>
  <p:sldIdLst>
    <p:sldId id="256" r:id="rId4"/>
    <p:sldId id="292" r:id="rId5"/>
    <p:sldId id="309" r:id="rId6"/>
    <p:sldId id="307" r:id="rId7"/>
    <p:sldId id="293" r:id="rId8"/>
    <p:sldId id="300" r:id="rId9"/>
    <p:sldId id="294" r:id="rId10"/>
    <p:sldId id="295" r:id="rId11"/>
    <p:sldId id="296" r:id="rId12"/>
    <p:sldId id="310" r:id="rId13"/>
    <p:sldId id="311" r:id="rId14"/>
    <p:sldId id="313" r:id="rId15"/>
    <p:sldId id="315" r:id="rId16"/>
    <p:sldId id="297" r:id="rId17"/>
    <p:sldId id="320" r:id="rId18"/>
    <p:sldId id="321" r:id="rId19"/>
    <p:sldId id="322" r:id="rId20"/>
    <p:sldId id="324" r:id="rId21"/>
    <p:sldId id="319" r:id="rId22"/>
    <p:sldId id="318" r:id="rId23"/>
    <p:sldId id="323" r:id="rId24"/>
    <p:sldId id="302" r:id="rId25"/>
    <p:sldId id="301" r:id="rId26"/>
    <p:sldId id="303" r:id="rId27"/>
    <p:sldId id="304" r:id="rId28"/>
    <p:sldId id="305" r:id="rId29"/>
    <p:sldId id="306" r:id="rId30"/>
    <p:sldId id="308" r:id="rId31"/>
  </p:sldIdLst>
  <p:sldSz cx="12192000" cy="6858000"/>
  <p:notesSz cx="6858000" cy="9144000"/>
  <p:custDataLst>
    <p:tags r:id="rId3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45" autoAdjust="0"/>
    <p:restoredTop sz="94660" autoAdjust="0"/>
  </p:normalViewPr>
  <p:slideViewPr>
    <p:cSldViewPr snapToGrid="0">
      <p:cViewPr varScale="1">
        <p:scale>
          <a:sx n="72" d="100"/>
          <a:sy n="72" d="100"/>
        </p:scale>
        <p:origin x="534"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mod\Downloads\Yes%20(Respons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gmod\Desktop\Dissertation%20final\Dissertation%20excel.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IN"/>
              <a:t>Who does the Hemoglobin test ANM/ASHA/CHO/MPW/Others) </a:t>
            </a:r>
            <a:r>
              <a:rPr lang="en-US"/>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manualLayout>
          <c:layoutTarget val="inner"/>
          <c:xMode val="edge"/>
          <c:yMode val="edge"/>
          <c:x val="8.9583552055992985E-2"/>
          <c:y val="0.19027777777777777"/>
          <c:w val="0.87986089238845144"/>
          <c:h val="0.73111111111111116"/>
        </c:manualLayout>
      </c:layout>
      <c:barChart>
        <c:barDir val="col"/>
        <c:grouping val="clustered"/>
        <c:varyColors val="0"/>
        <c:ser>
          <c:idx val="0"/>
          <c:order val="0"/>
          <c:tx>
            <c:strRef>
              <c:f>Sheet3!$A$3</c:f>
              <c:strCache>
                <c:ptCount val="1"/>
                <c:pt idx="0">
                  <c:v>Percentage distribution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Sheet3!$B$1:$F$1</c:f>
              <c:strCache>
                <c:ptCount val="5"/>
                <c:pt idx="0">
                  <c:v>CHO</c:v>
                </c:pt>
                <c:pt idx="1">
                  <c:v>ANM</c:v>
                </c:pt>
                <c:pt idx="2">
                  <c:v>MPW</c:v>
                </c:pt>
                <c:pt idx="3">
                  <c:v>ASHA</c:v>
                </c:pt>
                <c:pt idx="4">
                  <c:v>OTHERS</c:v>
                </c:pt>
              </c:strCache>
            </c:strRef>
          </c:cat>
          <c:val>
            <c:numRef>
              <c:f>Sheet3!$B$3:$F$3</c:f>
              <c:numCache>
                <c:formatCode>0%</c:formatCode>
                <c:ptCount val="5"/>
                <c:pt idx="0">
                  <c:v>0.52</c:v>
                </c:pt>
                <c:pt idx="1">
                  <c:v>0.43</c:v>
                </c:pt>
                <c:pt idx="2">
                  <c:v>0.02</c:v>
                </c:pt>
                <c:pt idx="3">
                  <c:v>0.03</c:v>
                </c:pt>
                <c:pt idx="4">
                  <c:v>0.01</c:v>
                </c:pt>
              </c:numCache>
            </c:numRef>
          </c:val>
          <c:extLst>
            <c:ext xmlns:c16="http://schemas.microsoft.com/office/drawing/2014/chart" uri="{C3380CC4-5D6E-409C-BE32-E72D297353CC}">
              <c16:uniqueId val="{00000000-4D56-441C-9EF2-364F0B55565F}"/>
            </c:ext>
          </c:extLst>
        </c:ser>
        <c:dLbls>
          <c:dLblPos val="outEnd"/>
          <c:showLegendKey val="0"/>
          <c:showVal val="1"/>
          <c:showCatName val="0"/>
          <c:showSerName val="0"/>
          <c:showPercent val="0"/>
          <c:showBubbleSize val="0"/>
        </c:dLbls>
        <c:gapWidth val="219"/>
        <c:overlap val="-27"/>
        <c:axId val="307873512"/>
        <c:axId val="307873872"/>
      </c:barChart>
      <c:catAx>
        <c:axId val="307873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307873872"/>
        <c:crosses val="autoZero"/>
        <c:auto val="1"/>
        <c:lblAlgn val="ctr"/>
        <c:lblOffset val="100"/>
        <c:noMultiLvlLbl val="0"/>
      </c:catAx>
      <c:valAx>
        <c:axId val="30787387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307873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bg1"/>
      </a:solidFill>
      <a:prstDash val="solid"/>
      <a:miter lim="800000"/>
    </a:ln>
    <a:effectLst>
      <a:glow rad="342900">
        <a:schemeClr val="bg2">
          <a:lumMod val="90000"/>
          <a:alpha val="40000"/>
        </a:schemeClr>
      </a:glow>
      <a:outerShdw blurRad="50800" dist="38100" algn="l" rotWithShape="0">
        <a:prstClr val="black">
          <a:alpha val="40000"/>
        </a:prstClr>
      </a:outerShdw>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sz="900" b="0" i="0" u="none" strike="noStrike" baseline="0">
                <a:effectLst/>
              </a:rPr>
              <a:t>What is the turnaround time for obtaining results using a digital  haemoglobinometer</a:t>
            </a:r>
            <a:br>
              <a:rPr lang="en-IN" sz="900" b="0" i="0" u="none" strike="noStrike" baseline="0">
                <a:effectLst/>
              </a:rPr>
            </a:br>
            <a:r>
              <a:rPr lang="hi-IN" sz="900" b="0" i="0" u="none" strike="noStrike" baseline="0">
                <a:effectLst/>
              </a:rPr>
              <a:t>डिजिटल हीमोग्लोबिनोमीटर का उपयोग करके परिणाम प्राप्त करने का टर्नअराउंड समय क्या है</a:t>
            </a:r>
            <a:r>
              <a:rPr lang="hi-IN" sz="900" b="0" i="0" u="none" strike="noStrike" baseline="0"/>
              <a:t> </a:t>
            </a:r>
            <a:endParaRPr lang="en-US" sz="900"/>
          </a:p>
        </c:rich>
      </c:tx>
      <c:layout>
        <c:manualLayout>
          <c:xMode val="edge"/>
          <c:yMode val="edge"/>
          <c:x val="0.15683333333333332"/>
          <c:y val="0"/>
        </c:manualLayout>
      </c:layout>
      <c:overlay val="1"/>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1829389240882178"/>
          <c:y val="0.39522763007168038"/>
          <c:w val="0.34393191767608172"/>
          <c:h val="0.58148439317665501"/>
        </c:manualLayout>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b"/>
      <c:layout>
        <c:manualLayout>
          <c:xMode val="edge"/>
          <c:yMode val="edge"/>
          <c:x val="0.79054850911596131"/>
          <c:y val="0.86849493406204203"/>
          <c:w val="0.17585998044497969"/>
          <c:h val="7.504397592771794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553584-1FE0-4889-B460-D292DFAFE1F7}" type="datetimeFigureOut">
              <a:rPr lang="en-US" smtClean="0"/>
              <a:t>6/17/2023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E0BDAD-B965-4CBF-8E73-5DACC555D22F}" type="slidenum">
              <a:rPr lang="en-US" smtClean="0"/>
              <a:t>‹#›</a:t>
            </a:fld>
            <a:endParaRPr lang="en-US"/>
          </a:p>
        </p:txBody>
      </p:sp>
    </p:spTree>
    <p:extLst>
      <p:ext uri="{BB962C8B-B14F-4D97-AF65-F5344CB8AC3E}">
        <p14:creationId xmlns:p14="http://schemas.microsoft.com/office/powerpoint/2010/main" val="1059063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ITLab Title Slide">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9050">
            <a:noFill/>
          </a:ln>
        </p:spPr>
        <p:txBody>
          <a:bodyPr vert="horz" lIns="72000" tIns="72000" rIns="72000" bIns="72000" rtlCol="0" anchor="t" anchorCtr="0">
            <a:noAutofit/>
          </a:bodyPr>
          <a:lstStyle/>
          <a:p>
            <a:pPr marL="182563" indent="-182563" algn="ctr">
              <a:spcBef>
                <a:spcPts val="0"/>
              </a:spcBef>
              <a:spcAft>
                <a:spcPts val="900"/>
              </a:spcAft>
              <a:buClr>
                <a:schemeClr val="bg1"/>
              </a:buClr>
              <a:buSzPct val="100000"/>
              <a:buFont typeface="Wingdings 3" panose="05040102010807070707" pitchFamily="18" charset="2"/>
              <a:buChar char="}"/>
            </a:pPr>
            <a:endParaRPr lang="en-US" sz="1400" baseline="0" dirty="0" err="1">
              <a:solidFill>
                <a:srgbClr val="002060"/>
              </a:solidFill>
              <a:latin typeface="Calibri Light" panose="020F0302020204030204" pitchFamily="34" charset="0"/>
            </a:endParaRPr>
          </a:p>
        </p:txBody>
      </p:sp>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pic>
        <p:nvPicPr>
          <p:cNvPr id="27" name="Grafik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728" y="484071"/>
            <a:ext cx="1786132" cy="301753"/>
          </a:xfrm>
          <a:prstGeom prst="rect">
            <a:avLst/>
          </a:prstGeom>
        </p:spPr>
      </p:pic>
      <p:sp>
        <p:nvSpPr>
          <p:cNvPr id="23" name="Eine Ecke des Rechtecks abrunden 42"/>
          <p:cNvSpPr/>
          <p:nvPr/>
        </p:nvSpPr>
        <p:spPr>
          <a:xfrm rot="10800000" flipH="1">
            <a:off x="0" y="3704489"/>
            <a:ext cx="9534524" cy="2120881"/>
          </a:xfrm>
          <a:prstGeom prst="round1Rect">
            <a:avLst/>
          </a:prstGeom>
          <a:gradFill>
            <a:gsLst>
              <a:gs pos="47000">
                <a:srgbClr val="FFFFFF">
                  <a:alpha val="75000"/>
                </a:srgbClr>
              </a:gs>
              <a:gs pos="0">
                <a:schemeClr val="bg1">
                  <a:alpha val="85000"/>
                </a:schemeClr>
              </a:gs>
              <a:gs pos="67000">
                <a:schemeClr val="bg1"/>
              </a:gs>
            </a:gsLst>
            <a:lin ang="0" scaled="1"/>
          </a:gradFill>
          <a:ln w="12700">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lvl="0" indent="-182563" algn="ctr">
              <a:spcBef>
                <a:spcPts val="0"/>
              </a:spcBef>
              <a:spcAft>
                <a:spcPts val="900"/>
              </a:spcAft>
              <a:buClr>
                <a:schemeClr val="bg1"/>
              </a:buClr>
              <a:buSzPct val="100000"/>
              <a:buFont typeface="Wingdings 3" panose="05040102010807070707" pitchFamily="18" charset="2"/>
              <a:buChar char="}"/>
            </a:pPr>
            <a:endParaRPr lang="de-DE" sz="1400" baseline="0">
              <a:solidFill>
                <a:srgbClr val="002060"/>
              </a:solidFill>
              <a:latin typeface="Calibri Light" panose="020F0302020204030204" pitchFamily="34" charset="0"/>
            </a:endParaRPr>
          </a:p>
        </p:txBody>
      </p:sp>
      <p:sp>
        <p:nvSpPr>
          <p:cNvPr id="24" name="Titel 1"/>
          <p:cNvSpPr>
            <a:spLocks noGrp="1"/>
          </p:cNvSpPr>
          <p:nvPr>
            <p:ph type="ctrTitle" hasCustomPrompt="1"/>
          </p:nvPr>
        </p:nvSpPr>
        <p:spPr bwMode="gray">
          <a:xfrm>
            <a:off x="381600" y="3823934"/>
            <a:ext cx="6602347" cy="1030434"/>
          </a:xfrm>
          <a:prstGeom prst="rect">
            <a:avLst/>
          </a:prstGeom>
        </p:spPr>
        <p:txBody>
          <a:bodyPr lIns="72000" tIns="144000" anchor="b" anchorCtr="0">
            <a:noAutofit/>
          </a:bodyPr>
          <a:lstStyle>
            <a:lvl1pPr algn="l">
              <a:lnSpc>
                <a:spcPts val="3600"/>
              </a:lnSpc>
              <a:spcAft>
                <a:spcPts val="900"/>
              </a:spcAft>
              <a:defRPr sz="3200" b="0">
                <a:solidFill>
                  <a:schemeClr val="tx1"/>
                </a:solidFill>
                <a:latin typeface="Calibri Light" panose="020F0302020204030204" pitchFamily="34" charset="0"/>
              </a:defRPr>
            </a:lvl1pPr>
          </a:lstStyle>
          <a:p>
            <a:r>
              <a:rPr lang="en-US" noProof="0" dirty="0"/>
              <a:t>CLICK TO ADD TITLE	</a:t>
            </a:r>
          </a:p>
        </p:txBody>
      </p:sp>
      <p:sp>
        <p:nvSpPr>
          <p:cNvPr id="25" name="Untertitel 2"/>
          <p:cNvSpPr>
            <a:spLocks noGrp="1"/>
          </p:cNvSpPr>
          <p:nvPr>
            <p:ph type="subTitle" idx="1" hasCustomPrompt="1"/>
          </p:nvPr>
        </p:nvSpPr>
        <p:spPr bwMode="gray">
          <a:xfrm>
            <a:off x="381600" y="4968668"/>
            <a:ext cx="6602347" cy="566724"/>
          </a:xfrm>
          <a:prstGeom prst="rect">
            <a:avLst/>
          </a:prstGeom>
          <a:noFill/>
        </p:spPr>
        <p:txBody>
          <a:bodyPr lIns="72000" tIns="144000">
            <a:noAutofit/>
          </a:bodyPr>
          <a:lstStyle>
            <a:lvl1pPr marL="0" indent="0" algn="l">
              <a:spcAft>
                <a:spcPts val="900"/>
              </a:spcAft>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add subtitle  </a:t>
            </a:r>
          </a:p>
        </p:txBody>
      </p:sp>
      <p:sp>
        <p:nvSpPr>
          <p:cNvPr id="26" name="Textplatzhalter 5"/>
          <p:cNvSpPr>
            <a:spLocks noGrp="1"/>
          </p:cNvSpPr>
          <p:nvPr>
            <p:ph type="body" sz="quarter" idx="12" hasCustomPrompt="1"/>
          </p:nvPr>
        </p:nvSpPr>
        <p:spPr bwMode="gray">
          <a:xfrm>
            <a:off x="374250" y="5627711"/>
            <a:ext cx="3164014" cy="584218"/>
          </a:xfrm>
          <a:prstGeom prst="rect">
            <a:avLst/>
          </a:prstGeom>
          <a:noFill/>
        </p:spPr>
        <p:txBody>
          <a:bodyPr vert="horz" lIns="72000" tIns="144000" rIns="91440" bIns="45720" rtlCol="0" anchor="ctr">
            <a:noAutofit/>
          </a:bodyPr>
          <a:lstStyle>
            <a:lvl1pPr marL="228600" indent="-228600" algn="l">
              <a:buNone/>
              <a:defRPr lang="en-US" sz="1000" noProof="0" dirty="0" smtClean="0">
                <a:solidFill>
                  <a:schemeClr val="bg1"/>
                </a:solidFill>
                <a:latin typeface="Calibri Light" panose="020F0302020204030204" pitchFamily="34" charset="0"/>
              </a:defRPr>
            </a:lvl1pPr>
          </a:lstStyle>
          <a:p>
            <a:pPr marL="0" lvl="0" indent="0">
              <a:lnSpc>
                <a:spcPct val="120000"/>
              </a:lnSpc>
              <a:spcAft>
                <a:spcPts val="900"/>
              </a:spcAft>
            </a:pPr>
            <a:r>
              <a:rPr lang="en-US" noProof="0" dirty="0"/>
              <a:t>Location, date</a:t>
            </a:r>
          </a:p>
        </p:txBody>
      </p:sp>
      <p:sp>
        <p:nvSpPr>
          <p:cNvPr id="31" name="Picture Placeholder 2"/>
          <p:cNvSpPr>
            <a:spLocks noGrp="1"/>
          </p:cNvSpPr>
          <p:nvPr>
            <p:ph type="pic" sz="quarter" idx="13"/>
          </p:nvPr>
        </p:nvSpPr>
        <p:spPr>
          <a:xfrm>
            <a:off x="7364482" y="4059670"/>
            <a:ext cx="1789506" cy="1409544"/>
          </a:xfrm>
          <a:prstGeom prst="rect">
            <a:avLst/>
          </a:prstGeom>
        </p:spPr>
        <p:txBody>
          <a:bodyPr/>
          <a:lstStyle>
            <a:lvl1pPr marL="0" indent="0">
              <a:buNone/>
              <a:defRPr/>
            </a:lvl1pPr>
          </a:lstStyle>
          <a:p>
            <a:r>
              <a:rPr lang="en-US"/>
              <a:t>Click icon to add picture</a:t>
            </a:r>
            <a:endParaRPr lang="en-GB" dirty="0"/>
          </a:p>
        </p:txBody>
      </p:sp>
      <p:sp>
        <p:nvSpPr>
          <p:cNvPr id="30" name="Rectangle 29"/>
          <p:cNvSpPr/>
          <p:nvPr/>
        </p:nvSpPr>
        <p:spPr>
          <a:xfrm rot="5400000">
            <a:off x="4743861" y="-1059529"/>
            <a:ext cx="46800" cy="953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endParaRPr>
          </a:p>
        </p:txBody>
      </p:sp>
    </p:spTree>
    <p:extLst>
      <p:ext uri="{BB962C8B-B14F-4D97-AF65-F5344CB8AC3E}">
        <p14:creationId xmlns:p14="http://schemas.microsoft.com/office/powerpoint/2010/main" val="1676126863"/>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4 Boxes">
    <p:spTree>
      <p:nvGrpSpPr>
        <p:cNvPr id="1" name=""/>
        <p:cNvGrpSpPr/>
        <p:nvPr/>
      </p:nvGrpSpPr>
      <p:grpSpPr>
        <a:xfrm>
          <a:off x="0" y="0"/>
          <a:ext cx="0" cy="0"/>
          <a:chOff x="0" y="0"/>
          <a:chExt cx="0" cy="0"/>
        </a:xfrm>
      </p:grpSpPr>
      <p:sp>
        <p:nvSpPr>
          <p:cNvPr id="29" name="Text Placeholder 7"/>
          <p:cNvSpPr>
            <a:spLocks noGrp="1"/>
          </p:cNvSpPr>
          <p:nvPr>
            <p:ph type="body" sz="quarter" idx="38"/>
          </p:nvPr>
        </p:nvSpPr>
        <p:spPr>
          <a:xfrm>
            <a:off x="6412296" y="1731600"/>
            <a:ext cx="5404104" cy="2129200"/>
          </a:xfrm>
        </p:spPr>
        <p:txBody>
          <a:bodyPr/>
          <a:lstStyle/>
          <a:p>
            <a:pPr lvl="0"/>
            <a:r>
              <a:rPr lang="en-US"/>
              <a:t>Click to edit Master text styles</a:t>
            </a:r>
          </a:p>
          <a:p>
            <a:pPr lvl="1"/>
            <a:r>
              <a:rPr lang="en-US"/>
              <a:t>Second level</a:t>
            </a:r>
          </a:p>
          <a:p>
            <a:pPr lvl="2"/>
            <a:r>
              <a:rPr lang="en-US"/>
              <a:t>Third level</a:t>
            </a:r>
          </a:p>
        </p:txBody>
      </p:sp>
      <p:sp>
        <p:nvSpPr>
          <p:cNvPr id="8" name="Text Placeholder 7"/>
          <p:cNvSpPr>
            <a:spLocks noGrp="1"/>
          </p:cNvSpPr>
          <p:nvPr>
            <p:ph type="body" sz="quarter" idx="35"/>
          </p:nvPr>
        </p:nvSpPr>
        <p:spPr>
          <a:xfrm>
            <a:off x="375600" y="1731600"/>
            <a:ext cx="5404104" cy="2129200"/>
          </a:xfrm>
        </p:spPr>
        <p:txBody>
          <a:bodyPr/>
          <a:lstStyle/>
          <a:p>
            <a:pPr lvl="0"/>
            <a:r>
              <a:rPr lang="en-US"/>
              <a:t>Click to edit Master text styles</a:t>
            </a:r>
          </a:p>
          <a:p>
            <a:pPr lvl="1"/>
            <a:r>
              <a:rPr lang="en-US"/>
              <a:t>Second level</a:t>
            </a:r>
          </a:p>
          <a:p>
            <a:pPr lvl="2"/>
            <a:r>
              <a:rPr lang="en-US"/>
              <a:t>Third level</a:t>
            </a:r>
          </a:p>
        </p:txBody>
      </p:sp>
      <p:sp>
        <p:nvSpPr>
          <p:cNvPr id="28" name="Text Placeholder 7"/>
          <p:cNvSpPr>
            <a:spLocks noGrp="1"/>
          </p:cNvSpPr>
          <p:nvPr>
            <p:ph type="body" sz="quarter" idx="37"/>
          </p:nvPr>
        </p:nvSpPr>
        <p:spPr>
          <a:xfrm>
            <a:off x="6412296" y="4363200"/>
            <a:ext cx="5404104" cy="2129200"/>
          </a:xfrm>
        </p:spPr>
        <p:txBody>
          <a:bodyPr/>
          <a:lstStyle/>
          <a:p>
            <a:pPr lvl="0"/>
            <a:r>
              <a:rPr lang="en-US"/>
              <a:t>Click to edit Master text styles</a:t>
            </a:r>
          </a:p>
          <a:p>
            <a:pPr lvl="1"/>
            <a:r>
              <a:rPr lang="en-US"/>
              <a:t>Second level</a:t>
            </a:r>
          </a:p>
          <a:p>
            <a:pPr lvl="2"/>
            <a:r>
              <a:rPr lang="en-US"/>
              <a:t>Third level</a:t>
            </a:r>
          </a:p>
        </p:txBody>
      </p:sp>
      <p:sp>
        <p:nvSpPr>
          <p:cNvPr id="27" name="Text Placeholder 7"/>
          <p:cNvSpPr>
            <a:spLocks noGrp="1"/>
          </p:cNvSpPr>
          <p:nvPr>
            <p:ph type="body" sz="quarter" idx="36"/>
          </p:nvPr>
        </p:nvSpPr>
        <p:spPr>
          <a:xfrm>
            <a:off x="375600" y="4363200"/>
            <a:ext cx="5404104" cy="2129200"/>
          </a:xfrm>
        </p:spPr>
        <p:txBody>
          <a:bodyPr/>
          <a:lstStyle/>
          <a:p>
            <a:pPr lvl="0"/>
            <a:r>
              <a:rPr lang="en-US"/>
              <a:t>Click to edit Master text styles</a:t>
            </a:r>
          </a:p>
          <a:p>
            <a:pPr lvl="1"/>
            <a:r>
              <a:rPr lang="en-US"/>
              <a:t>Second level</a:t>
            </a:r>
          </a:p>
          <a:p>
            <a:pPr lvl="2"/>
            <a:r>
              <a:rPr lang="en-US"/>
              <a:t>Third level</a:t>
            </a:r>
          </a:p>
        </p:txBody>
      </p:sp>
      <p:sp>
        <p:nvSpPr>
          <p:cNvPr id="26" name="Title 11"/>
          <p:cNvSpPr>
            <a:spLocks noGrp="1"/>
          </p:cNvSpPr>
          <p:nvPr>
            <p:ph type="title"/>
          </p:nvPr>
        </p:nvSpPr>
        <p:spPr>
          <a:xfrm>
            <a:off x="375600" y="441325"/>
            <a:ext cx="11440800" cy="720000"/>
          </a:xfrm>
          <a:prstGeom prst="rect">
            <a:avLst/>
          </a:prstGeom>
        </p:spPr>
        <p:txBody>
          <a:bodyPr vert="horz" lIns="72000" tIns="72000" rIns="72000" bIns="72000" rtlCol="0" anchor="t" anchorCtr="0">
            <a:noAutofit/>
          </a:bodyPr>
          <a:lstStyle>
            <a:lvl1pPr>
              <a:defRPr lang="en-US" dirty="0"/>
            </a:lvl1pPr>
          </a:lstStyle>
          <a:p>
            <a:pPr lvl="0"/>
            <a:r>
              <a:rPr lang="en-US"/>
              <a:t>Click to edit Master title style</a:t>
            </a:r>
            <a:endParaRPr lang="en-US" dirty="0"/>
          </a:p>
        </p:txBody>
      </p:sp>
      <p:sp>
        <p:nvSpPr>
          <p:cNvPr id="10" name="Text Placeholder 3"/>
          <p:cNvSpPr>
            <a:spLocks noGrp="1"/>
          </p:cNvSpPr>
          <p:nvPr>
            <p:ph type="body" sz="quarter" idx="17" hasCustomPrompt="1"/>
          </p:nvPr>
        </p:nvSpPr>
        <p:spPr>
          <a:xfrm>
            <a:off x="375600" y="0"/>
            <a:ext cx="11440800" cy="441325"/>
          </a:xfrm>
          <a:prstGeom prst="rect">
            <a:avLst/>
          </a:prstGeom>
        </p:spPr>
        <p:txBody>
          <a:bodyPr vert="horz" lIns="72000" tIns="72000" rIns="72000" bIns="72000" rtlCol="0" anchor="b" anchorCtr="0">
            <a:noAutofit/>
          </a:bodyPr>
          <a:lstStyle>
            <a:lvl1pPr marL="0" indent="0">
              <a:buNone/>
              <a:defRPr lang="en-US" sz="1400" b="0" baseline="0" dirty="0">
                <a:solidFill>
                  <a:schemeClr val="tx2"/>
                </a:solidFill>
                <a:latin typeface="Calibri Light" panose="020F0302020204030204" pitchFamily="34" charset="0"/>
              </a:defRPr>
            </a:lvl1pPr>
          </a:lstStyle>
          <a:p>
            <a:pPr lvl="0"/>
            <a:r>
              <a:rPr lang="en-US" noProof="0" dirty="0"/>
              <a:t>Write here category or agenda</a:t>
            </a:r>
          </a:p>
        </p:txBody>
      </p:sp>
      <p:sp>
        <p:nvSpPr>
          <p:cNvPr id="13" name="Fußzeilenplatzhalter 3"/>
          <p:cNvSpPr>
            <a:spLocks noGrp="1"/>
          </p:cNvSpPr>
          <p:nvPr>
            <p:ph type="ftr" sz="quarter" idx="3"/>
          </p:nvPr>
        </p:nvSpPr>
        <p:spPr bwMode="gray">
          <a:xfrm>
            <a:off x="2054425" y="6718688"/>
            <a:ext cx="3937072" cy="139311"/>
          </a:xfrm>
          <a:prstGeom prst="rect">
            <a:avLst/>
          </a:prstGeom>
        </p:spPr>
        <p:txBody>
          <a:bodyPr vert="horz" wrap="none" lIns="0" tIns="0" rIns="0" bIns="0" rtlCol="0" anchor="t" anchorCtr="0"/>
          <a:lstStyle>
            <a:lvl1pPr>
              <a:defRPr lang="en-US" sz="800" b="0" dirty="0">
                <a:solidFill>
                  <a:schemeClr val="bg1"/>
                </a:solidFill>
                <a:latin typeface="Calibri Light" panose="020F0302020204030204" pitchFamily="34" charset="0"/>
              </a:defRPr>
            </a:lvl1pPr>
          </a:lstStyle>
          <a:p>
            <a:endParaRPr lang="en-US"/>
          </a:p>
        </p:txBody>
      </p:sp>
      <p:sp>
        <p:nvSpPr>
          <p:cNvPr id="14" name="Content Placeholder 4"/>
          <p:cNvSpPr>
            <a:spLocks noGrp="1"/>
          </p:cNvSpPr>
          <p:nvPr>
            <p:ph sz="quarter" idx="20" hasCustomPrompt="1"/>
          </p:nvPr>
        </p:nvSpPr>
        <p:spPr>
          <a:xfrm>
            <a:off x="375600" y="1310269"/>
            <a:ext cx="5403600" cy="457200"/>
          </a:xfrm>
          <a:prstGeom prst="rect">
            <a:avLst/>
          </a:prstGeom>
          <a:ln>
            <a:noFill/>
          </a:ln>
        </p:spPr>
        <p:txBody>
          <a:bodyPr anchor="t"/>
          <a:lstStyle>
            <a:lvl1pPr marL="0" indent="0">
              <a:buNone/>
              <a:defRPr sz="2000" cap="none" baseline="0"/>
            </a:lvl1pPr>
          </a:lstStyle>
          <a:p>
            <a:pPr lvl="0"/>
            <a:r>
              <a:rPr lang="en-US" dirty="0"/>
              <a:t>Headline</a:t>
            </a:r>
          </a:p>
        </p:txBody>
      </p:sp>
      <p:cxnSp>
        <p:nvCxnSpPr>
          <p:cNvPr id="15" name="Straight Connector 14"/>
          <p:cNvCxnSpPr/>
          <p:nvPr/>
        </p:nvCxnSpPr>
        <p:spPr>
          <a:xfrm>
            <a:off x="375600" y="1706400"/>
            <a:ext cx="540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Content Placeholder 4"/>
          <p:cNvSpPr>
            <a:spLocks noGrp="1"/>
          </p:cNvSpPr>
          <p:nvPr>
            <p:ph sz="quarter" idx="21" hasCustomPrompt="1"/>
          </p:nvPr>
        </p:nvSpPr>
        <p:spPr>
          <a:xfrm>
            <a:off x="6412800" y="1310269"/>
            <a:ext cx="5403600" cy="457200"/>
          </a:xfrm>
          <a:prstGeom prst="rect">
            <a:avLst/>
          </a:prstGeom>
          <a:ln>
            <a:noFill/>
          </a:ln>
        </p:spPr>
        <p:txBody>
          <a:bodyPr anchor="t"/>
          <a:lstStyle>
            <a:lvl1pPr marL="0" indent="0">
              <a:buNone/>
              <a:defRPr sz="2000" cap="none" baseline="0"/>
            </a:lvl1pPr>
          </a:lstStyle>
          <a:p>
            <a:pPr lvl="0"/>
            <a:r>
              <a:rPr lang="en-US" dirty="0"/>
              <a:t>Headline</a:t>
            </a:r>
          </a:p>
        </p:txBody>
      </p:sp>
      <p:cxnSp>
        <p:nvCxnSpPr>
          <p:cNvPr id="17" name="Straight Connector 16"/>
          <p:cNvCxnSpPr/>
          <p:nvPr/>
        </p:nvCxnSpPr>
        <p:spPr>
          <a:xfrm>
            <a:off x="6412800" y="1706400"/>
            <a:ext cx="540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5" hasCustomPrompt="1"/>
          </p:nvPr>
        </p:nvSpPr>
        <p:spPr>
          <a:xfrm>
            <a:off x="375600" y="3940058"/>
            <a:ext cx="5403600" cy="457200"/>
          </a:xfrm>
          <a:prstGeom prst="rect">
            <a:avLst/>
          </a:prstGeom>
          <a:ln>
            <a:noFill/>
          </a:ln>
        </p:spPr>
        <p:txBody>
          <a:bodyPr anchor="t"/>
          <a:lstStyle>
            <a:lvl1pPr marL="0" indent="0">
              <a:buNone/>
              <a:defRPr sz="2000" cap="none" baseline="0"/>
            </a:lvl1pPr>
          </a:lstStyle>
          <a:p>
            <a:pPr lvl="0"/>
            <a:r>
              <a:rPr lang="en-US" dirty="0"/>
              <a:t>Headline</a:t>
            </a:r>
          </a:p>
        </p:txBody>
      </p:sp>
      <p:cxnSp>
        <p:nvCxnSpPr>
          <p:cNvPr id="20" name="Straight Connector 19"/>
          <p:cNvCxnSpPr/>
          <p:nvPr/>
        </p:nvCxnSpPr>
        <p:spPr>
          <a:xfrm>
            <a:off x="375600" y="4336189"/>
            <a:ext cx="540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Content Placeholder 4"/>
          <p:cNvSpPr>
            <a:spLocks noGrp="1"/>
          </p:cNvSpPr>
          <p:nvPr>
            <p:ph sz="quarter" idx="26" hasCustomPrompt="1"/>
          </p:nvPr>
        </p:nvSpPr>
        <p:spPr>
          <a:xfrm>
            <a:off x="6412800" y="3940058"/>
            <a:ext cx="5403600" cy="457200"/>
          </a:xfrm>
          <a:prstGeom prst="rect">
            <a:avLst/>
          </a:prstGeom>
          <a:ln>
            <a:noFill/>
          </a:ln>
        </p:spPr>
        <p:txBody>
          <a:bodyPr anchor="t"/>
          <a:lstStyle>
            <a:lvl1pPr marL="0" indent="0">
              <a:buNone/>
              <a:defRPr sz="2000" cap="none" baseline="0"/>
            </a:lvl1pPr>
          </a:lstStyle>
          <a:p>
            <a:pPr lvl="0"/>
            <a:r>
              <a:rPr lang="en-US" dirty="0"/>
              <a:t>Headline</a:t>
            </a:r>
          </a:p>
        </p:txBody>
      </p:sp>
      <p:cxnSp>
        <p:nvCxnSpPr>
          <p:cNvPr id="25" name="Straight Connector 24"/>
          <p:cNvCxnSpPr/>
          <p:nvPr/>
        </p:nvCxnSpPr>
        <p:spPr>
          <a:xfrm>
            <a:off x="6412800" y="4336189"/>
            <a:ext cx="540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78322"/>
      </p:ext>
    </p:extLst>
  </p:cSld>
  <p:clrMapOvr>
    <a:masterClrMapping/>
  </p:clrMapOvr>
  <p:extLst>
    <p:ext uri="{DCECCB84-F9BA-43D5-87BE-67443E8EF086}">
      <p15:sldGuideLst xmlns:p15="http://schemas.microsoft.com/office/powerpoint/2012/main">
        <p15:guide id="1" orient="horz" pos="243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6 Boxes w. Headlines">
    <p:spTree>
      <p:nvGrpSpPr>
        <p:cNvPr id="1" name=""/>
        <p:cNvGrpSpPr/>
        <p:nvPr/>
      </p:nvGrpSpPr>
      <p:grpSpPr>
        <a:xfrm>
          <a:off x="0" y="0"/>
          <a:ext cx="0" cy="0"/>
          <a:chOff x="0" y="0"/>
          <a:chExt cx="0" cy="0"/>
        </a:xfrm>
      </p:grpSpPr>
      <p:sp>
        <p:nvSpPr>
          <p:cNvPr id="36" name="Content Placeholder 4"/>
          <p:cNvSpPr>
            <a:spLocks noGrp="1"/>
          </p:cNvSpPr>
          <p:nvPr>
            <p:ph sz="quarter" idx="20" hasCustomPrompt="1"/>
          </p:nvPr>
        </p:nvSpPr>
        <p:spPr>
          <a:xfrm>
            <a:off x="375600" y="1310269"/>
            <a:ext cx="3420000" cy="457200"/>
          </a:xfrm>
          <a:prstGeom prst="rect">
            <a:avLst/>
          </a:prstGeom>
          <a:ln>
            <a:noFill/>
          </a:ln>
        </p:spPr>
        <p:txBody>
          <a:bodyPr anchor="t"/>
          <a:lstStyle>
            <a:lvl1pPr marL="0" indent="0">
              <a:buNone/>
              <a:defRPr sz="2000" cap="none" baseline="0"/>
            </a:lvl1pPr>
          </a:lstStyle>
          <a:p>
            <a:pPr lvl="0"/>
            <a:r>
              <a:rPr lang="en-US" dirty="0"/>
              <a:t>Headline</a:t>
            </a:r>
          </a:p>
        </p:txBody>
      </p:sp>
      <p:sp>
        <p:nvSpPr>
          <p:cNvPr id="13" name="Text Placeholder 12"/>
          <p:cNvSpPr>
            <a:spLocks noGrp="1"/>
          </p:cNvSpPr>
          <p:nvPr>
            <p:ph type="body" sz="quarter" idx="36"/>
          </p:nvPr>
        </p:nvSpPr>
        <p:spPr>
          <a:xfrm>
            <a:off x="375600" y="1732380"/>
            <a:ext cx="3420000" cy="2133889"/>
          </a:xfrm>
        </p:spPr>
        <p:txBody>
          <a:bodyPr/>
          <a:lstStyle/>
          <a:p>
            <a:pPr lvl="0"/>
            <a:r>
              <a:rPr lang="en-US"/>
              <a:t>Click to edit Master text styles</a:t>
            </a:r>
          </a:p>
          <a:p>
            <a:pPr lvl="1"/>
            <a:r>
              <a:rPr lang="en-US"/>
              <a:t>Second level</a:t>
            </a:r>
          </a:p>
          <a:p>
            <a:pPr lvl="2"/>
            <a:r>
              <a:rPr lang="en-US"/>
              <a:t>Third level</a:t>
            </a:r>
          </a:p>
        </p:txBody>
      </p:sp>
      <p:cxnSp>
        <p:nvCxnSpPr>
          <p:cNvPr id="38" name="Straight Connector 37"/>
          <p:cNvCxnSpPr/>
          <p:nvPr/>
        </p:nvCxnSpPr>
        <p:spPr>
          <a:xfrm>
            <a:off x="375600" y="1706400"/>
            <a:ext cx="3420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Content Placeholder 4"/>
          <p:cNvSpPr>
            <a:spLocks noGrp="1"/>
          </p:cNvSpPr>
          <p:nvPr>
            <p:ph sz="quarter" idx="21" hasCustomPrompt="1"/>
          </p:nvPr>
        </p:nvSpPr>
        <p:spPr>
          <a:xfrm>
            <a:off x="8396400" y="1310269"/>
            <a:ext cx="3420000" cy="457200"/>
          </a:xfrm>
          <a:prstGeom prst="rect">
            <a:avLst/>
          </a:prstGeom>
          <a:ln>
            <a:noFill/>
          </a:ln>
        </p:spPr>
        <p:txBody>
          <a:bodyPr anchor="t"/>
          <a:lstStyle>
            <a:lvl1pPr marL="0" indent="0">
              <a:buNone/>
              <a:defRPr sz="2000" cap="none" baseline="0"/>
            </a:lvl1pPr>
          </a:lstStyle>
          <a:p>
            <a:pPr lvl="0"/>
            <a:r>
              <a:rPr lang="en-US" dirty="0"/>
              <a:t>Headline</a:t>
            </a:r>
          </a:p>
        </p:txBody>
      </p:sp>
      <p:cxnSp>
        <p:nvCxnSpPr>
          <p:cNvPr id="49" name="Straight Connector 48"/>
          <p:cNvCxnSpPr/>
          <p:nvPr/>
        </p:nvCxnSpPr>
        <p:spPr>
          <a:xfrm>
            <a:off x="8396400" y="1706400"/>
            <a:ext cx="3420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33"/>
          </p:nvPr>
        </p:nvSpPr>
        <p:spPr>
          <a:xfrm>
            <a:off x="8396400" y="1732380"/>
            <a:ext cx="3420000" cy="2133889"/>
          </a:xfrm>
        </p:spPr>
        <p:txBody>
          <a:bodyPr/>
          <a:lstStyle/>
          <a:p>
            <a:pPr lvl="0"/>
            <a:r>
              <a:rPr lang="en-US"/>
              <a:t>Click to edit Master text styles</a:t>
            </a:r>
          </a:p>
          <a:p>
            <a:pPr lvl="1"/>
            <a:r>
              <a:rPr lang="en-US"/>
              <a:t>Second level</a:t>
            </a:r>
          </a:p>
          <a:p>
            <a:pPr lvl="2"/>
            <a:r>
              <a:rPr lang="en-US"/>
              <a:t>Third level</a:t>
            </a:r>
          </a:p>
        </p:txBody>
      </p:sp>
      <p:sp>
        <p:nvSpPr>
          <p:cNvPr id="51" name="Content Placeholder 4"/>
          <p:cNvSpPr>
            <a:spLocks noGrp="1"/>
          </p:cNvSpPr>
          <p:nvPr>
            <p:ph sz="quarter" idx="23" hasCustomPrompt="1"/>
          </p:nvPr>
        </p:nvSpPr>
        <p:spPr>
          <a:xfrm>
            <a:off x="375600" y="3940058"/>
            <a:ext cx="3420000" cy="457200"/>
          </a:xfrm>
          <a:prstGeom prst="rect">
            <a:avLst/>
          </a:prstGeom>
          <a:ln>
            <a:noFill/>
          </a:ln>
        </p:spPr>
        <p:txBody>
          <a:bodyPr/>
          <a:lstStyle>
            <a:lvl1pPr marL="0" indent="0">
              <a:buNone/>
              <a:defRPr sz="2000" cap="none" baseline="0"/>
            </a:lvl1pPr>
          </a:lstStyle>
          <a:p>
            <a:pPr lvl="0"/>
            <a:r>
              <a:rPr lang="en-US" dirty="0"/>
              <a:t>Headline</a:t>
            </a:r>
          </a:p>
        </p:txBody>
      </p:sp>
      <p:sp>
        <p:nvSpPr>
          <p:cNvPr id="5" name="Text Placeholder 4"/>
          <p:cNvSpPr>
            <a:spLocks noGrp="1"/>
          </p:cNvSpPr>
          <p:nvPr>
            <p:ph type="body" sz="quarter" idx="32"/>
          </p:nvPr>
        </p:nvSpPr>
        <p:spPr>
          <a:xfrm>
            <a:off x="375600" y="4362169"/>
            <a:ext cx="3420000" cy="2133889"/>
          </a:xfrm>
        </p:spPr>
        <p:txBody>
          <a:bodyPr/>
          <a:lstStyle/>
          <a:p>
            <a:pPr lvl="0"/>
            <a:r>
              <a:rPr lang="en-US"/>
              <a:t>Click to edit Master text styles</a:t>
            </a:r>
          </a:p>
          <a:p>
            <a:pPr lvl="1"/>
            <a:r>
              <a:rPr lang="en-US"/>
              <a:t>Second level</a:t>
            </a:r>
          </a:p>
          <a:p>
            <a:pPr lvl="2"/>
            <a:r>
              <a:rPr lang="en-US"/>
              <a:t>Third level</a:t>
            </a:r>
          </a:p>
        </p:txBody>
      </p:sp>
      <p:cxnSp>
        <p:nvCxnSpPr>
          <p:cNvPr id="56" name="Straight Connector 55"/>
          <p:cNvCxnSpPr/>
          <p:nvPr/>
        </p:nvCxnSpPr>
        <p:spPr>
          <a:xfrm>
            <a:off x="375600" y="4336189"/>
            <a:ext cx="3420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7" name="Content Placeholder 4"/>
          <p:cNvSpPr>
            <a:spLocks noGrp="1"/>
          </p:cNvSpPr>
          <p:nvPr>
            <p:ph sz="quarter" idx="25" hasCustomPrompt="1"/>
          </p:nvPr>
        </p:nvSpPr>
        <p:spPr>
          <a:xfrm>
            <a:off x="8396400" y="3940058"/>
            <a:ext cx="3420000" cy="457200"/>
          </a:xfrm>
          <a:prstGeom prst="rect">
            <a:avLst/>
          </a:prstGeom>
          <a:ln>
            <a:noFill/>
          </a:ln>
        </p:spPr>
        <p:txBody>
          <a:bodyPr/>
          <a:lstStyle>
            <a:lvl1pPr marL="0" indent="0">
              <a:buNone/>
              <a:defRPr sz="2000" cap="none" baseline="0"/>
            </a:lvl1pPr>
          </a:lstStyle>
          <a:p>
            <a:pPr lvl="0"/>
            <a:r>
              <a:rPr lang="en-US" dirty="0"/>
              <a:t>Headline</a:t>
            </a:r>
          </a:p>
        </p:txBody>
      </p:sp>
      <p:cxnSp>
        <p:nvCxnSpPr>
          <p:cNvPr id="58" name="Straight Connector 57"/>
          <p:cNvCxnSpPr/>
          <p:nvPr/>
        </p:nvCxnSpPr>
        <p:spPr>
          <a:xfrm>
            <a:off x="8396400" y="4336189"/>
            <a:ext cx="3420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31"/>
          </p:nvPr>
        </p:nvSpPr>
        <p:spPr>
          <a:xfrm>
            <a:off x="8396400" y="4362169"/>
            <a:ext cx="3420000" cy="2133889"/>
          </a:xfrm>
        </p:spPr>
        <p:txBody>
          <a:bodyPr/>
          <a:lstStyle/>
          <a:p>
            <a:pPr lvl="0"/>
            <a:r>
              <a:rPr lang="en-US"/>
              <a:t>Click to edit Master text styles</a:t>
            </a:r>
          </a:p>
          <a:p>
            <a:pPr lvl="1"/>
            <a:r>
              <a:rPr lang="en-US"/>
              <a:t>Second level</a:t>
            </a:r>
          </a:p>
          <a:p>
            <a:pPr lvl="2"/>
            <a:r>
              <a:rPr lang="en-US"/>
              <a:t>Third level</a:t>
            </a:r>
          </a:p>
        </p:txBody>
      </p:sp>
      <p:sp>
        <p:nvSpPr>
          <p:cNvPr id="67" name="Content Placeholder 4"/>
          <p:cNvSpPr>
            <a:spLocks noGrp="1"/>
          </p:cNvSpPr>
          <p:nvPr>
            <p:ph sz="quarter" idx="27" hasCustomPrompt="1"/>
          </p:nvPr>
        </p:nvSpPr>
        <p:spPr>
          <a:xfrm>
            <a:off x="4386000" y="1310269"/>
            <a:ext cx="3420000" cy="457200"/>
          </a:xfrm>
          <a:prstGeom prst="rect">
            <a:avLst/>
          </a:prstGeom>
          <a:ln>
            <a:noFill/>
          </a:ln>
        </p:spPr>
        <p:txBody>
          <a:bodyPr anchor="t"/>
          <a:lstStyle>
            <a:lvl1pPr marL="0" indent="0">
              <a:buNone/>
              <a:defRPr sz="2000" cap="none" baseline="0"/>
            </a:lvl1pPr>
          </a:lstStyle>
          <a:p>
            <a:pPr lvl="0"/>
            <a:r>
              <a:rPr lang="en-US" dirty="0"/>
              <a:t>Headline</a:t>
            </a:r>
          </a:p>
        </p:txBody>
      </p:sp>
      <p:sp>
        <p:nvSpPr>
          <p:cNvPr id="9" name="Text Placeholder 8"/>
          <p:cNvSpPr>
            <a:spLocks noGrp="1"/>
          </p:cNvSpPr>
          <p:nvPr>
            <p:ph type="body" sz="quarter" idx="34"/>
          </p:nvPr>
        </p:nvSpPr>
        <p:spPr>
          <a:xfrm>
            <a:off x="4386000" y="1732380"/>
            <a:ext cx="3420000" cy="2133889"/>
          </a:xfrm>
        </p:spPr>
        <p:txBody>
          <a:bodyPr/>
          <a:lstStyle/>
          <a:p>
            <a:pPr lvl="0"/>
            <a:r>
              <a:rPr lang="en-US"/>
              <a:t>Click to edit Master text styles</a:t>
            </a:r>
          </a:p>
          <a:p>
            <a:pPr lvl="1"/>
            <a:r>
              <a:rPr lang="en-US"/>
              <a:t>Second level</a:t>
            </a:r>
          </a:p>
          <a:p>
            <a:pPr lvl="2"/>
            <a:r>
              <a:rPr lang="en-US"/>
              <a:t>Third level</a:t>
            </a:r>
          </a:p>
        </p:txBody>
      </p:sp>
      <p:cxnSp>
        <p:nvCxnSpPr>
          <p:cNvPr id="69" name="Straight Connector 68"/>
          <p:cNvCxnSpPr/>
          <p:nvPr/>
        </p:nvCxnSpPr>
        <p:spPr>
          <a:xfrm>
            <a:off x="4386000" y="1706400"/>
            <a:ext cx="3420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Content Placeholder 4"/>
          <p:cNvSpPr>
            <a:spLocks noGrp="1"/>
          </p:cNvSpPr>
          <p:nvPr>
            <p:ph sz="quarter" idx="29" hasCustomPrompt="1"/>
          </p:nvPr>
        </p:nvSpPr>
        <p:spPr>
          <a:xfrm>
            <a:off x="4386000" y="3940058"/>
            <a:ext cx="3420000" cy="457200"/>
          </a:xfrm>
          <a:prstGeom prst="rect">
            <a:avLst/>
          </a:prstGeom>
          <a:ln>
            <a:noFill/>
          </a:ln>
        </p:spPr>
        <p:txBody>
          <a:bodyPr/>
          <a:lstStyle>
            <a:lvl1pPr marL="0" indent="0">
              <a:buNone/>
              <a:defRPr sz="2000" cap="none" baseline="0"/>
            </a:lvl1pPr>
          </a:lstStyle>
          <a:p>
            <a:pPr lvl="0"/>
            <a:r>
              <a:rPr lang="en-US" dirty="0"/>
              <a:t>Headline</a:t>
            </a:r>
          </a:p>
        </p:txBody>
      </p:sp>
      <p:sp>
        <p:nvSpPr>
          <p:cNvPr id="11" name="Text Placeholder 10"/>
          <p:cNvSpPr>
            <a:spLocks noGrp="1"/>
          </p:cNvSpPr>
          <p:nvPr>
            <p:ph type="body" sz="quarter" idx="35"/>
          </p:nvPr>
        </p:nvSpPr>
        <p:spPr>
          <a:xfrm>
            <a:off x="4386000" y="4362169"/>
            <a:ext cx="3420000" cy="2133889"/>
          </a:xfrm>
        </p:spPr>
        <p:txBody>
          <a:bodyPr/>
          <a:lstStyle/>
          <a:p>
            <a:pPr lvl="0"/>
            <a:r>
              <a:rPr lang="en-US"/>
              <a:t>Click to edit Master text styles</a:t>
            </a:r>
          </a:p>
          <a:p>
            <a:pPr lvl="1"/>
            <a:r>
              <a:rPr lang="en-US"/>
              <a:t>Second level</a:t>
            </a:r>
          </a:p>
          <a:p>
            <a:pPr lvl="2"/>
            <a:r>
              <a:rPr lang="en-US"/>
              <a:t>Third level</a:t>
            </a:r>
          </a:p>
        </p:txBody>
      </p:sp>
      <p:cxnSp>
        <p:nvCxnSpPr>
          <p:cNvPr id="72" name="Straight Connector 71"/>
          <p:cNvCxnSpPr/>
          <p:nvPr/>
        </p:nvCxnSpPr>
        <p:spPr>
          <a:xfrm>
            <a:off x="4386000" y="4336189"/>
            <a:ext cx="3420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 name="Title 11"/>
          <p:cNvSpPr>
            <a:spLocks noGrp="1"/>
          </p:cNvSpPr>
          <p:nvPr>
            <p:ph type="title"/>
          </p:nvPr>
        </p:nvSpPr>
        <p:spPr>
          <a:xfrm>
            <a:off x="375600" y="441325"/>
            <a:ext cx="11440800" cy="720000"/>
          </a:xfrm>
          <a:prstGeom prst="rect">
            <a:avLst/>
          </a:prstGeom>
        </p:spPr>
        <p:txBody>
          <a:bodyPr vert="horz" lIns="72000" tIns="72000" rIns="72000" bIns="72000" rtlCol="0" anchor="t" anchorCtr="0">
            <a:noAutofit/>
          </a:bodyPr>
          <a:lstStyle>
            <a:lvl1pPr>
              <a:defRPr lang="en-US" dirty="0"/>
            </a:lvl1pPr>
          </a:lstStyle>
          <a:p>
            <a:pPr lvl="0"/>
            <a:r>
              <a:rPr lang="en-US"/>
              <a:t>Click to edit Master title style</a:t>
            </a:r>
            <a:endParaRPr lang="en-US" dirty="0"/>
          </a:p>
        </p:txBody>
      </p:sp>
      <p:sp>
        <p:nvSpPr>
          <p:cNvPr id="24" name="Text Placeholder 3"/>
          <p:cNvSpPr>
            <a:spLocks noGrp="1"/>
          </p:cNvSpPr>
          <p:nvPr>
            <p:ph type="body" sz="quarter" idx="17" hasCustomPrompt="1"/>
          </p:nvPr>
        </p:nvSpPr>
        <p:spPr>
          <a:xfrm>
            <a:off x="375600" y="0"/>
            <a:ext cx="11440800" cy="441325"/>
          </a:xfrm>
          <a:prstGeom prst="rect">
            <a:avLst/>
          </a:prstGeom>
        </p:spPr>
        <p:txBody>
          <a:bodyPr vert="horz" lIns="72000" tIns="72000" rIns="72000" bIns="72000" rtlCol="0" anchor="b" anchorCtr="0">
            <a:noAutofit/>
          </a:bodyPr>
          <a:lstStyle>
            <a:lvl1pPr marL="0" indent="0">
              <a:buNone/>
              <a:defRPr lang="en-US" sz="1400" b="0" baseline="0" dirty="0">
                <a:solidFill>
                  <a:schemeClr val="tx2"/>
                </a:solidFill>
                <a:latin typeface="Calibri Light" panose="020F0302020204030204" pitchFamily="34" charset="0"/>
              </a:defRPr>
            </a:lvl1pPr>
          </a:lstStyle>
          <a:p>
            <a:pPr lvl="0"/>
            <a:r>
              <a:rPr lang="en-US" noProof="0" dirty="0"/>
              <a:t>Write here category or agenda</a:t>
            </a:r>
          </a:p>
        </p:txBody>
      </p:sp>
      <p:sp>
        <p:nvSpPr>
          <p:cNvPr id="27" name="Fußzeilenplatzhalter 3"/>
          <p:cNvSpPr>
            <a:spLocks noGrp="1"/>
          </p:cNvSpPr>
          <p:nvPr>
            <p:ph type="ftr" sz="quarter" idx="3"/>
          </p:nvPr>
        </p:nvSpPr>
        <p:spPr bwMode="gray">
          <a:xfrm>
            <a:off x="2054425" y="6718688"/>
            <a:ext cx="3937072" cy="139311"/>
          </a:xfrm>
          <a:prstGeom prst="rect">
            <a:avLst/>
          </a:prstGeom>
        </p:spPr>
        <p:txBody>
          <a:bodyPr vert="horz" wrap="none" lIns="0" tIns="0" rIns="0" bIns="0" rtlCol="0" anchor="t" anchorCtr="0"/>
          <a:lstStyle>
            <a:lvl1pPr>
              <a:defRPr lang="en-US" sz="800" b="0" dirty="0">
                <a:solidFill>
                  <a:schemeClr val="bg1"/>
                </a:solidFill>
                <a:latin typeface="Calibri Light" panose="020F0302020204030204" pitchFamily="34" charset="0"/>
              </a:defRPr>
            </a:lvl1pPr>
          </a:lstStyle>
          <a:p>
            <a:endParaRPr lang="en-US"/>
          </a:p>
        </p:txBody>
      </p:sp>
    </p:spTree>
    <p:extLst>
      <p:ext uri="{BB962C8B-B14F-4D97-AF65-F5344CB8AC3E}">
        <p14:creationId xmlns:p14="http://schemas.microsoft.com/office/powerpoint/2010/main" val="137762912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Boxes w. Headlines">
    <p:spTree>
      <p:nvGrpSpPr>
        <p:cNvPr id="1" name=""/>
        <p:cNvGrpSpPr/>
        <p:nvPr/>
      </p:nvGrpSpPr>
      <p:grpSpPr>
        <a:xfrm>
          <a:off x="0" y="0"/>
          <a:ext cx="0" cy="0"/>
          <a:chOff x="0" y="0"/>
          <a:chExt cx="0" cy="0"/>
        </a:xfrm>
      </p:grpSpPr>
      <p:sp>
        <p:nvSpPr>
          <p:cNvPr id="20" name="Content Placeholder 4"/>
          <p:cNvSpPr>
            <a:spLocks noGrp="1"/>
          </p:cNvSpPr>
          <p:nvPr>
            <p:ph sz="quarter" idx="20" hasCustomPrompt="1"/>
          </p:nvPr>
        </p:nvSpPr>
        <p:spPr>
          <a:xfrm>
            <a:off x="375600" y="1310269"/>
            <a:ext cx="3420000" cy="457200"/>
          </a:xfrm>
          <a:prstGeom prst="rect">
            <a:avLst/>
          </a:prstGeom>
          <a:ln>
            <a:noFill/>
          </a:ln>
        </p:spPr>
        <p:txBody>
          <a:bodyPr/>
          <a:lstStyle>
            <a:lvl1pPr marL="0" indent="0">
              <a:buNone/>
              <a:defRPr sz="2000" cap="none" baseline="0"/>
            </a:lvl1pPr>
          </a:lstStyle>
          <a:p>
            <a:pPr lvl="0"/>
            <a:r>
              <a:rPr lang="en-US" dirty="0"/>
              <a:t>Headline</a:t>
            </a:r>
          </a:p>
        </p:txBody>
      </p:sp>
      <p:sp>
        <p:nvSpPr>
          <p:cNvPr id="8" name="Text Placeholder 7"/>
          <p:cNvSpPr>
            <a:spLocks noGrp="1"/>
          </p:cNvSpPr>
          <p:nvPr>
            <p:ph type="body" sz="quarter" idx="35"/>
          </p:nvPr>
        </p:nvSpPr>
        <p:spPr>
          <a:xfrm>
            <a:off x="375600" y="1732379"/>
            <a:ext cx="3420000" cy="475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2" name="Straight Connector 21"/>
          <p:cNvCxnSpPr/>
          <p:nvPr/>
        </p:nvCxnSpPr>
        <p:spPr>
          <a:xfrm>
            <a:off x="375600" y="1706400"/>
            <a:ext cx="3420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Content Placeholder 4"/>
          <p:cNvSpPr>
            <a:spLocks noGrp="1"/>
          </p:cNvSpPr>
          <p:nvPr>
            <p:ph sz="quarter" idx="21" hasCustomPrompt="1"/>
          </p:nvPr>
        </p:nvSpPr>
        <p:spPr>
          <a:xfrm>
            <a:off x="8396400" y="1310269"/>
            <a:ext cx="3420000" cy="457200"/>
          </a:xfrm>
          <a:prstGeom prst="rect">
            <a:avLst/>
          </a:prstGeom>
          <a:ln>
            <a:noFill/>
          </a:ln>
        </p:spPr>
        <p:txBody>
          <a:bodyPr/>
          <a:lstStyle>
            <a:lvl1pPr marL="0" indent="0">
              <a:buNone/>
              <a:defRPr sz="2000" cap="none" baseline="0"/>
            </a:lvl1pPr>
          </a:lstStyle>
          <a:p>
            <a:pPr lvl="0"/>
            <a:r>
              <a:rPr lang="en-US" dirty="0"/>
              <a:t>Headline</a:t>
            </a:r>
          </a:p>
        </p:txBody>
      </p:sp>
      <p:cxnSp>
        <p:nvCxnSpPr>
          <p:cNvPr id="24" name="Straight Connector 23"/>
          <p:cNvCxnSpPr/>
          <p:nvPr/>
        </p:nvCxnSpPr>
        <p:spPr>
          <a:xfrm>
            <a:off x="8396400" y="1706400"/>
            <a:ext cx="3420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 Placeholder 7"/>
          <p:cNvSpPr>
            <a:spLocks noGrp="1"/>
          </p:cNvSpPr>
          <p:nvPr>
            <p:ph type="body" sz="quarter" idx="37"/>
          </p:nvPr>
        </p:nvSpPr>
        <p:spPr>
          <a:xfrm>
            <a:off x="8396400" y="1732379"/>
            <a:ext cx="3420000" cy="475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4"/>
          <p:cNvSpPr>
            <a:spLocks noGrp="1"/>
          </p:cNvSpPr>
          <p:nvPr>
            <p:ph sz="quarter" idx="27" hasCustomPrompt="1"/>
          </p:nvPr>
        </p:nvSpPr>
        <p:spPr>
          <a:xfrm>
            <a:off x="4386000" y="1310269"/>
            <a:ext cx="3420000" cy="457200"/>
          </a:xfrm>
          <a:prstGeom prst="rect">
            <a:avLst/>
          </a:prstGeom>
          <a:ln>
            <a:noFill/>
          </a:ln>
        </p:spPr>
        <p:txBody>
          <a:bodyPr/>
          <a:lstStyle>
            <a:lvl1pPr marL="0" indent="0">
              <a:buNone/>
              <a:defRPr sz="2000" cap="none" baseline="0"/>
            </a:lvl1pPr>
          </a:lstStyle>
          <a:p>
            <a:pPr lvl="0"/>
            <a:r>
              <a:rPr lang="en-US" dirty="0"/>
              <a:t>Headline</a:t>
            </a:r>
          </a:p>
        </p:txBody>
      </p:sp>
      <p:sp>
        <p:nvSpPr>
          <p:cNvPr id="21" name="Text Placeholder 7"/>
          <p:cNvSpPr>
            <a:spLocks noGrp="1"/>
          </p:cNvSpPr>
          <p:nvPr>
            <p:ph type="body" sz="quarter" idx="36"/>
          </p:nvPr>
        </p:nvSpPr>
        <p:spPr>
          <a:xfrm>
            <a:off x="4386000" y="1732379"/>
            <a:ext cx="3420000" cy="475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28" name="Straight Connector 27"/>
          <p:cNvCxnSpPr/>
          <p:nvPr/>
        </p:nvCxnSpPr>
        <p:spPr>
          <a:xfrm>
            <a:off x="4386000" y="1706400"/>
            <a:ext cx="3420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Title 11"/>
          <p:cNvSpPr>
            <a:spLocks noGrp="1"/>
          </p:cNvSpPr>
          <p:nvPr>
            <p:ph type="title"/>
          </p:nvPr>
        </p:nvSpPr>
        <p:spPr>
          <a:xfrm>
            <a:off x="375600" y="441325"/>
            <a:ext cx="11440800" cy="720000"/>
          </a:xfrm>
          <a:prstGeom prst="rect">
            <a:avLst/>
          </a:prstGeom>
        </p:spPr>
        <p:txBody>
          <a:bodyPr vert="horz" lIns="72000" tIns="72000" rIns="72000" bIns="72000" rtlCol="0" anchor="t" anchorCtr="0">
            <a:noAutofit/>
          </a:bodyPr>
          <a:lstStyle>
            <a:lvl1pPr>
              <a:defRPr lang="en-US" dirty="0"/>
            </a:lvl1pPr>
          </a:lstStyle>
          <a:p>
            <a:pPr lvl="0"/>
            <a:r>
              <a:rPr lang="en-US"/>
              <a:t>Click to edit Master title style</a:t>
            </a:r>
            <a:endParaRPr lang="en-US" dirty="0"/>
          </a:p>
        </p:txBody>
      </p:sp>
      <p:sp>
        <p:nvSpPr>
          <p:cNvPr id="15" name="Text Placeholder 3"/>
          <p:cNvSpPr>
            <a:spLocks noGrp="1"/>
          </p:cNvSpPr>
          <p:nvPr>
            <p:ph type="body" sz="quarter" idx="17" hasCustomPrompt="1"/>
          </p:nvPr>
        </p:nvSpPr>
        <p:spPr>
          <a:xfrm>
            <a:off x="375600" y="0"/>
            <a:ext cx="11440800" cy="441325"/>
          </a:xfrm>
          <a:prstGeom prst="rect">
            <a:avLst/>
          </a:prstGeom>
        </p:spPr>
        <p:txBody>
          <a:bodyPr vert="horz" lIns="72000" tIns="72000" rIns="72000" bIns="72000" rtlCol="0" anchor="b" anchorCtr="0">
            <a:noAutofit/>
          </a:bodyPr>
          <a:lstStyle>
            <a:lvl1pPr marL="0" indent="0">
              <a:buNone/>
              <a:defRPr lang="en-US" sz="1400" b="0" baseline="0" dirty="0">
                <a:solidFill>
                  <a:schemeClr val="tx2"/>
                </a:solidFill>
                <a:latin typeface="Calibri Light" panose="020F0302020204030204" pitchFamily="34" charset="0"/>
              </a:defRPr>
            </a:lvl1pPr>
          </a:lstStyle>
          <a:p>
            <a:pPr lvl="0"/>
            <a:r>
              <a:rPr lang="en-US" noProof="0" dirty="0"/>
              <a:t>Write here category or agenda</a:t>
            </a:r>
          </a:p>
        </p:txBody>
      </p:sp>
      <p:sp>
        <p:nvSpPr>
          <p:cNvPr id="18" name="Fußzeilenplatzhalter 3"/>
          <p:cNvSpPr>
            <a:spLocks noGrp="1"/>
          </p:cNvSpPr>
          <p:nvPr>
            <p:ph type="ftr" sz="quarter" idx="3"/>
          </p:nvPr>
        </p:nvSpPr>
        <p:spPr bwMode="gray">
          <a:xfrm>
            <a:off x="2054425" y="6718688"/>
            <a:ext cx="3937072" cy="139311"/>
          </a:xfrm>
          <a:prstGeom prst="rect">
            <a:avLst/>
          </a:prstGeom>
        </p:spPr>
        <p:txBody>
          <a:bodyPr vert="horz" wrap="none" lIns="0" tIns="0" rIns="0" bIns="0" rtlCol="0" anchor="t" anchorCtr="0"/>
          <a:lstStyle>
            <a:lvl1pPr>
              <a:defRPr lang="en-US" sz="800" b="0" dirty="0">
                <a:solidFill>
                  <a:schemeClr val="bg1"/>
                </a:solidFill>
                <a:latin typeface="Calibri Light" panose="020F0302020204030204" pitchFamily="34" charset="0"/>
              </a:defRPr>
            </a:lvl1pPr>
          </a:lstStyle>
          <a:p>
            <a:endParaRPr lang="en-US"/>
          </a:p>
        </p:txBody>
      </p:sp>
    </p:spTree>
    <p:extLst>
      <p:ext uri="{BB962C8B-B14F-4D97-AF65-F5344CB8AC3E}">
        <p14:creationId xmlns:p14="http://schemas.microsoft.com/office/powerpoint/2010/main" val="336613726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Boxes w. Headlines 02">
    <p:spTree>
      <p:nvGrpSpPr>
        <p:cNvPr id="1" name=""/>
        <p:cNvGrpSpPr/>
        <p:nvPr/>
      </p:nvGrpSpPr>
      <p:grpSpPr>
        <a:xfrm>
          <a:off x="0" y="0"/>
          <a:ext cx="0" cy="0"/>
          <a:chOff x="0" y="0"/>
          <a:chExt cx="0" cy="0"/>
        </a:xfrm>
      </p:grpSpPr>
      <p:sp>
        <p:nvSpPr>
          <p:cNvPr id="26" name="Content Placeholder 4"/>
          <p:cNvSpPr>
            <a:spLocks noGrp="1"/>
          </p:cNvSpPr>
          <p:nvPr>
            <p:ph sz="quarter" idx="20" hasCustomPrompt="1"/>
          </p:nvPr>
        </p:nvSpPr>
        <p:spPr>
          <a:xfrm>
            <a:off x="375600" y="1310269"/>
            <a:ext cx="11440800" cy="457200"/>
          </a:xfrm>
          <a:prstGeom prst="rect">
            <a:avLst/>
          </a:prstGeom>
          <a:ln>
            <a:noFill/>
          </a:ln>
        </p:spPr>
        <p:txBody>
          <a:bodyPr/>
          <a:lstStyle>
            <a:lvl1pPr marL="0" indent="0">
              <a:buNone/>
              <a:defRPr sz="2000" cap="none" baseline="0"/>
            </a:lvl1pPr>
          </a:lstStyle>
          <a:p>
            <a:pPr lvl="0"/>
            <a:r>
              <a:rPr lang="en-US" dirty="0"/>
              <a:t>Headline</a:t>
            </a:r>
          </a:p>
        </p:txBody>
      </p:sp>
      <p:sp>
        <p:nvSpPr>
          <p:cNvPr id="3" name="Text Placeholder 2"/>
          <p:cNvSpPr>
            <a:spLocks noGrp="1"/>
          </p:cNvSpPr>
          <p:nvPr>
            <p:ph type="body" sz="quarter" idx="25"/>
          </p:nvPr>
        </p:nvSpPr>
        <p:spPr>
          <a:xfrm>
            <a:off x="375600" y="1732380"/>
            <a:ext cx="11440800" cy="2133889"/>
          </a:xfrm>
        </p:spPr>
        <p:txBody>
          <a:bodyPr/>
          <a:lstStyle/>
          <a:p>
            <a:pPr lvl="0"/>
            <a:r>
              <a:rPr lang="en-US"/>
              <a:t>Click to edit Master text styles</a:t>
            </a:r>
          </a:p>
          <a:p>
            <a:pPr lvl="1"/>
            <a:r>
              <a:rPr lang="en-US"/>
              <a:t>Second level</a:t>
            </a:r>
          </a:p>
          <a:p>
            <a:pPr lvl="2"/>
            <a:r>
              <a:rPr lang="en-US"/>
              <a:t>Third level</a:t>
            </a:r>
          </a:p>
        </p:txBody>
      </p:sp>
      <p:cxnSp>
        <p:nvCxnSpPr>
          <p:cNvPr id="28" name="Straight Connector 27"/>
          <p:cNvCxnSpPr/>
          <p:nvPr/>
        </p:nvCxnSpPr>
        <p:spPr>
          <a:xfrm>
            <a:off x="375600" y="1706400"/>
            <a:ext cx="114408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Content Placeholder 4"/>
          <p:cNvSpPr>
            <a:spLocks noGrp="1"/>
          </p:cNvSpPr>
          <p:nvPr>
            <p:ph sz="quarter" idx="23" hasCustomPrompt="1"/>
          </p:nvPr>
        </p:nvSpPr>
        <p:spPr>
          <a:xfrm>
            <a:off x="375600" y="3940058"/>
            <a:ext cx="11440800" cy="457200"/>
          </a:xfrm>
          <a:prstGeom prst="rect">
            <a:avLst/>
          </a:prstGeom>
          <a:ln>
            <a:noFill/>
          </a:ln>
        </p:spPr>
        <p:txBody>
          <a:bodyPr/>
          <a:lstStyle>
            <a:lvl1pPr marL="0" indent="0">
              <a:buNone/>
              <a:defRPr sz="2000" cap="none" baseline="0"/>
            </a:lvl1pPr>
          </a:lstStyle>
          <a:p>
            <a:pPr lvl="0"/>
            <a:r>
              <a:rPr lang="en-US" dirty="0"/>
              <a:t>Headline</a:t>
            </a:r>
          </a:p>
        </p:txBody>
      </p:sp>
      <p:sp>
        <p:nvSpPr>
          <p:cNvPr id="5" name="Text Placeholder 4"/>
          <p:cNvSpPr>
            <a:spLocks noGrp="1"/>
          </p:cNvSpPr>
          <p:nvPr>
            <p:ph type="body" sz="quarter" idx="26"/>
          </p:nvPr>
        </p:nvSpPr>
        <p:spPr>
          <a:xfrm>
            <a:off x="375600" y="4362169"/>
            <a:ext cx="11440800" cy="2133889"/>
          </a:xfrm>
        </p:spPr>
        <p:txBody>
          <a:bodyPr/>
          <a:lstStyle/>
          <a:p>
            <a:pPr lvl="0"/>
            <a:r>
              <a:rPr lang="en-US"/>
              <a:t>Click to edit Master text styles</a:t>
            </a:r>
          </a:p>
          <a:p>
            <a:pPr lvl="1"/>
            <a:r>
              <a:rPr lang="en-US"/>
              <a:t>Second level</a:t>
            </a:r>
          </a:p>
          <a:p>
            <a:pPr lvl="2"/>
            <a:r>
              <a:rPr lang="en-US"/>
              <a:t>Third level</a:t>
            </a:r>
          </a:p>
        </p:txBody>
      </p:sp>
      <p:cxnSp>
        <p:nvCxnSpPr>
          <p:cNvPr id="31" name="Straight Connector 30"/>
          <p:cNvCxnSpPr/>
          <p:nvPr/>
        </p:nvCxnSpPr>
        <p:spPr>
          <a:xfrm>
            <a:off x="375600" y="4336189"/>
            <a:ext cx="114408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Title 11"/>
          <p:cNvSpPr>
            <a:spLocks noGrp="1"/>
          </p:cNvSpPr>
          <p:nvPr>
            <p:ph type="title"/>
          </p:nvPr>
        </p:nvSpPr>
        <p:spPr>
          <a:xfrm>
            <a:off x="375600" y="441325"/>
            <a:ext cx="11440800" cy="720000"/>
          </a:xfrm>
          <a:prstGeom prst="rect">
            <a:avLst/>
          </a:prstGeom>
        </p:spPr>
        <p:txBody>
          <a:bodyPr vert="horz" lIns="72000" tIns="72000" rIns="72000" bIns="72000" rtlCol="0" anchor="t" anchorCtr="0">
            <a:noAutofit/>
          </a:bodyPr>
          <a:lstStyle>
            <a:lvl1pPr>
              <a:defRPr lang="en-US" dirty="0"/>
            </a:lvl1pPr>
          </a:lstStyle>
          <a:p>
            <a:pPr lvl="0"/>
            <a:r>
              <a:rPr lang="en-US"/>
              <a:t>Click to edit Master title style</a:t>
            </a:r>
            <a:endParaRPr lang="en-US" dirty="0"/>
          </a:p>
        </p:txBody>
      </p:sp>
      <p:sp>
        <p:nvSpPr>
          <p:cNvPr id="12" name="Text Placeholder 3"/>
          <p:cNvSpPr>
            <a:spLocks noGrp="1"/>
          </p:cNvSpPr>
          <p:nvPr>
            <p:ph type="body" sz="quarter" idx="17" hasCustomPrompt="1"/>
          </p:nvPr>
        </p:nvSpPr>
        <p:spPr>
          <a:xfrm>
            <a:off x="375600" y="0"/>
            <a:ext cx="11440800" cy="441325"/>
          </a:xfrm>
          <a:prstGeom prst="rect">
            <a:avLst/>
          </a:prstGeom>
        </p:spPr>
        <p:txBody>
          <a:bodyPr vert="horz" lIns="72000" tIns="72000" rIns="72000" bIns="72000" rtlCol="0" anchor="b" anchorCtr="0">
            <a:noAutofit/>
          </a:bodyPr>
          <a:lstStyle>
            <a:lvl1pPr marL="0" indent="0">
              <a:buNone/>
              <a:defRPr lang="en-US" sz="1400" b="0" baseline="0" dirty="0">
                <a:solidFill>
                  <a:schemeClr val="tx2"/>
                </a:solidFill>
                <a:latin typeface="Calibri Light" panose="020F0302020204030204" pitchFamily="34" charset="0"/>
              </a:defRPr>
            </a:lvl1pPr>
          </a:lstStyle>
          <a:p>
            <a:pPr lvl="0"/>
            <a:r>
              <a:rPr lang="en-US" noProof="0" dirty="0"/>
              <a:t>Write here category or agenda</a:t>
            </a:r>
          </a:p>
        </p:txBody>
      </p:sp>
      <p:sp>
        <p:nvSpPr>
          <p:cNvPr id="15" name="Fußzeilenplatzhalter 3"/>
          <p:cNvSpPr>
            <a:spLocks noGrp="1"/>
          </p:cNvSpPr>
          <p:nvPr>
            <p:ph type="ftr" sz="quarter" idx="3"/>
          </p:nvPr>
        </p:nvSpPr>
        <p:spPr bwMode="gray">
          <a:xfrm>
            <a:off x="2054425" y="6718688"/>
            <a:ext cx="3937072" cy="139311"/>
          </a:xfrm>
          <a:prstGeom prst="rect">
            <a:avLst/>
          </a:prstGeom>
        </p:spPr>
        <p:txBody>
          <a:bodyPr vert="horz" wrap="none" lIns="0" tIns="0" rIns="0" bIns="0" rtlCol="0" anchor="t" anchorCtr="0"/>
          <a:lstStyle>
            <a:lvl1pPr>
              <a:defRPr lang="en-US" sz="800" b="0" dirty="0">
                <a:solidFill>
                  <a:schemeClr val="bg1"/>
                </a:solidFill>
                <a:latin typeface="Calibri Light" panose="020F0302020204030204" pitchFamily="34" charset="0"/>
              </a:defRPr>
            </a:lvl1pPr>
          </a:lstStyle>
          <a:p>
            <a:endParaRPr lang="en-US"/>
          </a:p>
        </p:txBody>
      </p:sp>
    </p:spTree>
    <p:extLst>
      <p:ext uri="{BB962C8B-B14F-4D97-AF65-F5344CB8AC3E}">
        <p14:creationId xmlns:p14="http://schemas.microsoft.com/office/powerpoint/2010/main" val="1772464078"/>
      </p:ext>
    </p:extLst>
  </p:cSld>
  <p:clrMapOvr>
    <a:masterClrMapping/>
  </p:clrMapOvr>
  <p:extLst>
    <p:ext uri="{DCECCB84-F9BA-43D5-87BE-67443E8EF086}">
      <p15:sldGuideLst xmlns:p15="http://schemas.microsoft.com/office/powerpoint/2012/main">
        <p15:guide id="1" orient="horz" pos="247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Boxes w. Headlines mixed 01">
    <p:spTree>
      <p:nvGrpSpPr>
        <p:cNvPr id="1" name=""/>
        <p:cNvGrpSpPr/>
        <p:nvPr/>
      </p:nvGrpSpPr>
      <p:grpSpPr>
        <a:xfrm>
          <a:off x="0" y="0"/>
          <a:ext cx="0" cy="0"/>
          <a:chOff x="0" y="0"/>
          <a:chExt cx="0" cy="0"/>
        </a:xfrm>
      </p:grpSpPr>
      <p:sp>
        <p:nvSpPr>
          <p:cNvPr id="38" name="Content Placeholder 4"/>
          <p:cNvSpPr>
            <a:spLocks noGrp="1"/>
          </p:cNvSpPr>
          <p:nvPr>
            <p:ph sz="quarter" idx="21" hasCustomPrompt="1"/>
          </p:nvPr>
        </p:nvSpPr>
        <p:spPr>
          <a:xfrm>
            <a:off x="6412800" y="1310269"/>
            <a:ext cx="5403600" cy="457200"/>
          </a:xfrm>
          <a:prstGeom prst="rect">
            <a:avLst/>
          </a:prstGeom>
          <a:ln>
            <a:noFill/>
          </a:ln>
        </p:spPr>
        <p:txBody>
          <a:bodyPr/>
          <a:lstStyle>
            <a:lvl1pPr marL="0" indent="0">
              <a:buNone/>
              <a:defRPr sz="2000" cap="none" baseline="0"/>
            </a:lvl1pPr>
          </a:lstStyle>
          <a:p>
            <a:pPr lvl="0"/>
            <a:r>
              <a:rPr lang="en-US" dirty="0"/>
              <a:t>Headline</a:t>
            </a:r>
          </a:p>
        </p:txBody>
      </p:sp>
      <p:sp>
        <p:nvSpPr>
          <p:cNvPr id="7" name="Text Placeholder 6"/>
          <p:cNvSpPr>
            <a:spLocks noGrp="1"/>
          </p:cNvSpPr>
          <p:nvPr>
            <p:ph type="body" sz="quarter" idx="27"/>
          </p:nvPr>
        </p:nvSpPr>
        <p:spPr>
          <a:xfrm>
            <a:off x="6412800" y="1732380"/>
            <a:ext cx="5403600" cy="4758100"/>
          </a:xfrm>
        </p:spPr>
        <p:txBody>
          <a:bodyPr/>
          <a:lstStyle/>
          <a:p>
            <a:pPr lvl="0"/>
            <a:r>
              <a:rPr lang="en-US"/>
              <a:t>Click to edit Master text styles</a:t>
            </a:r>
          </a:p>
          <a:p>
            <a:pPr lvl="1"/>
            <a:r>
              <a:rPr lang="en-US"/>
              <a:t>Second level</a:t>
            </a:r>
          </a:p>
          <a:p>
            <a:pPr lvl="2"/>
            <a:r>
              <a:rPr lang="en-US"/>
              <a:t>Third level</a:t>
            </a:r>
          </a:p>
        </p:txBody>
      </p:sp>
      <p:cxnSp>
        <p:nvCxnSpPr>
          <p:cNvPr id="40" name="Straight Connector 39"/>
          <p:cNvCxnSpPr/>
          <p:nvPr/>
        </p:nvCxnSpPr>
        <p:spPr>
          <a:xfrm>
            <a:off x="6412800" y="1706400"/>
            <a:ext cx="540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Content Placeholder 4"/>
          <p:cNvSpPr>
            <a:spLocks noGrp="1"/>
          </p:cNvSpPr>
          <p:nvPr>
            <p:ph sz="quarter" idx="20" hasCustomPrompt="1"/>
          </p:nvPr>
        </p:nvSpPr>
        <p:spPr>
          <a:xfrm>
            <a:off x="375600" y="1310269"/>
            <a:ext cx="5403600" cy="457200"/>
          </a:xfrm>
          <a:prstGeom prst="rect">
            <a:avLst/>
          </a:prstGeom>
          <a:ln>
            <a:noFill/>
          </a:ln>
        </p:spPr>
        <p:txBody>
          <a:bodyPr/>
          <a:lstStyle>
            <a:lvl1pPr marL="0" indent="0">
              <a:buNone/>
              <a:defRPr sz="2000" cap="none" baseline="0"/>
            </a:lvl1pPr>
          </a:lstStyle>
          <a:p>
            <a:pPr lvl="0"/>
            <a:r>
              <a:rPr lang="en-US" dirty="0"/>
              <a:t>Headline</a:t>
            </a:r>
          </a:p>
        </p:txBody>
      </p:sp>
      <p:sp>
        <p:nvSpPr>
          <p:cNvPr id="3" name="Text Placeholder 2"/>
          <p:cNvSpPr>
            <a:spLocks noGrp="1"/>
          </p:cNvSpPr>
          <p:nvPr>
            <p:ph type="body" sz="quarter" idx="25"/>
          </p:nvPr>
        </p:nvSpPr>
        <p:spPr>
          <a:xfrm>
            <a:off x="375600" y="1732380"/>
            <a:ext cx="5403600" cy="2133889"/>
          </a:xfrm>
        </p:spPr>
        <p:txBody>
          <a:bodyPr/>
          <a:lstStyle/>
          <a:p>
            <a:pPr lvl="0"/>
            <a:r>
              <a:rPr lang="en-US"/>
              <a:t>Click to edit Master text styles</a:t>
            </a:r>
          </a:p>
          <a:p>
            <a:pPr lvl="1"/>
            <a:r>
              <a:rPr lang="en-US"/>
              <a:t>Second level</a:t>
            </a:r>
          </a:p>
          <a:p>
            <a:pPr lvl="2"/>
            <a:r>
              <a:rPr lang="en-US"/>
              <a:t>Third level</a:t>
            </a:r>
          </a:p>
        </p:txBody>
      </p:sp>
      <p:cxnSp>
        <p:nvCxnSpPr>
          <p:cNvPr id="43" name="Straight Connector 42"/>
          <p:cNvCxnSpPr/>
          <p:nvPr/>
        </p:nvCxnSpPr>
        <p:spPr>
          <a:xfrm>
            <a:off x="375600" y="1706400"/>
            <a:ext cx="540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Content Placeholder 4"/>
          <p:cNvSpPr>
            <a:spLocks noGrp="1"/>
          </p:cNvSpPr>
          <p:nvPr>
            <p:ph sz="quarter" idx="23" hasCustomPrompt="1"/>
          </p:nvPr>
        </p:nvSpPr>
        <p:spPr>
          <a:xfrm>
            <a:off x="375600" y="3940058"/>
            <a:ext cx="5403600" cy="457200"/>
          </a:xfrm>
          <a:prstGeom prst="rect">
            <a:avLst/>
          </a:prstGeom>
          <a:ln>
            <a:noFill/>
          </a:ln>
        </p:spPr>
        <p:txBody>
          <a:bodyPr/>
          <a:lstStyle>
            <a:lvl1pPr marL="0" indent="0">
              <a:buNone/>
              <a:defRPr sz="2000" cap="none" baseline="0"/>
            </a:lvl1pPr>
          </a:lstStyle>
          <a:p>
            <a:pPr lvl="0"/>
            <a:r>
              <a:rPr lang="en-US" dirty="0"/>
              <a:t>Headline</a:t>
            </a:r>
          </a:p>
        </p:txBody>
      </p:sp>
      <p:sp>
        <p:nvSpPr>
          <p:cNvPr id="5" name="Text Placeholder 4"/>
          <p:cNvSpPr>
            <a:spLocks noGrp="1"/>
          </p:cNvSpPr>
          <p:nvPr>
            <p:ph type="body" sz="quarter" idx="26"/>
          </p:nvPr>
        </p:nvSpPr>
        <p:spPr>
          <a:xfrm>
            <a:off x="375600" y="4362169"/>
            <a:ext cx="5403600" cy="2133889"/>
          </a:xfrm>
        </p:spPr>
        <p:txBody>
          <a:bodyPr/>
          <a:lstStyle/>
          <a:p>
            <a:pPr lvl="0"/>
            <a:r>
              <a:rPr lang="en-US"/>
              <a:t>Click to edit Master text styles</a:t>
            </a:r>
          </a:p>
          <a:p>
            <a:pPr lvl="1"/>
            <a:r>
              <a:rPr lang="en-US"/>
              <a:t>Second level</a:t>
            </a:r>
          </a:p>
          <a:p>
            <a:pPr lvl="2"/>
            <a:r>
              <a:rPr lang="en-US"/>
              <a:t>Third level</a:t>
            </a:r>
          </a:p>
        </p:txBody>
      </p:sp>
      <p:cxnSp>
        <p:nvCxnSpPr>
          <p:cNvPr id="46" name="Straight Connector 45"/>
          <p:cNvCxnSpPr/>
          <p:nvPr/>
        </p:nvCxnSpPr>
        <p:spPr>
          <a:xfrm>
            <a:off x="375600" y="4336189"/>
            <a:ext cx="540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Title 11"/>
          <p:cNvSpPr>
            <a:spLocks noGrp="1"/>
          </p:cNvSpPr>
          <p:nvPr>
            <p:ph type="title"/>
          </p:nvPr>
        </p:nvSpPr>
        <p:spPr>
          <a:xfrm>
            <a:off x="375600" y="441325"/>
            <a:ext cx="11440800" cy="720000"/>
          </a:xfrm>
          <a:prstGeom prst="rect">
            <a:avLst/>
          </a:prstGeom>
        </p:spPr>
        <p:txBody>
          <a:bodyPr vert="horz" lIns="72000" tIns="72000" rIns="72000" bIns="72000" rtlCol="0" anchor="t" anchorCtr="0">
            <a:noAutofit/>
          </a:bodyPr>
          <a:lstStyle>
            <a:lvl1pPr>
              <a:defRPr lang="en-US" dirty="0"/>
            </a:lvl1pPr>
          </a:lstStyle>
          <a:p>
            <a:pPr lvl="0"/>
            <a:r>
              <a:rPr lang="en-US"/>
              <a:t>Click to edit Master title style</a:t>
            </a:r>
            <a:endParaRPr lang="en-US" dirty="0"/>
          </a:p>
        </p:txBody>
      </p:sp>
      <p:sp>
        <p:nvSpPr>
          <p:cNvPr id="15" name="Text Placeholder 3"/>
          <p:cNvSpPr>
            <a:spLocks noGrp="1"/>
          </p:cNvSpPr>
          <p:nvPr>
            <p:ph type="body" sz="quarter" idx="17" hasCustomPrompt="1"/>
          </p:nvPr>
        </p:nvSpPr>
        <p:spPr>
          <a:xfrm>
            <a:off x="375600" y="0"/>
            <a:ext cx="11440800" cy="441325"/>
          </a:xfrm>
          <a:prstGeom prst="rect">
            <a:avLst/>
          </a:prstGeom>
        </p:spPr>
        <p:txBody>
          <a:bodyPr vert="horz" lIns="72000" tIns="72000" rIns="72000" bIns="72000" rtlCol="0" anchor="b" anchorCtr="0">
            <a:noAutofit/>
          </a:bodyPr>
          <a:lstStyle>
            <a:lvl1pPr marL="0" indent="0">
              <a:buNone/>
              <a:defRPr lang="en-US" sz="1400" b="0" baseline="0" dirty="0">
                <a:solidFill>
                  <a:schemeClr val="tx2"/>
                </a:solidFill>
                <a:latin typeface="Calibri Light" panose="020F0302020204030204" pitchFamily="34" charset="0"/>
              </a:defRPr>
            </a:lvl1pPr>
          </a:lstStyle>
          <a:p>
            <a:pPr lvl="0"/>
            <a:r>
              <a:rPr lang="en-US" noProof="0" dirty="0"/>
              <a:t>Write here category or agenda</a:t>
            </a:r>
          </a:p>
        </p:txBody>
      </p:sp>
      <p:sp>
        <p:nvSpPr>
          <p:cNvPr id="18" name="Fußzeilenplatzhalter 3"/>
          <p:cNvSpPr>
            <a:spLocks noGrp="1"/>
          </p:cNvSpPr>
          <p:nvPr>
            <p:ph type="ftr" sz="quarter" idx="3"/>
          </p:nvPr>
        </p:nvSpPr>
        <p:spPr bwMode="gray">
          <a:xfrm>
            <a:off x="2054425" y="6718688"/>
            <a:ext cx="3937072" cy="139311"/>
          </a:xfrm>
          <a:prstGeom prst="rect">
            <a:avLst/>
          </a:prstGeom>
        </p:spPr>
        <p:txBody>
          <a:bodyPr vert="horz" wrap="none" lIns="0" tIns="0" rIns="0" bIns="0" rtlCol="0" anchor="t" anchorCtr="0"/>
          <a:lstStyle>
            <a:lvl1pPr>
              <a:defRPr lang="en-US" sz="800" b="0" dirty="0">
                <a:solidFill>
                  <a:schemeClr val="bg1"/>
                </a:solidFill>
                <a:latin typeface="Calibri Light" panose="020F0302020204030204" pitchFamily="34" charset="0"/>
              </a:defRPr>
            </a:lvl1pPr>
          </a:lstStyle>
          <a:p>
            <a:endParaRPr lang="en-US"/>
          </a:p>
        </p:txBody>
      </p:sp>
    </p:spTree>
    <p:extLst>
      <p:ext uri="{BB962C8B-B14F-4D97-AF65-F5344CB8AC3E}">
        <p14:creationId xmlns:p14="http://schemas.microsoft.com/office/powerpoint/2010/main" val="3725974443"/>
      </p:ext>
    </p:extLst>
  </p:cSld>
  <p:clrMapOvr>
    <a:masterClrMapping/>
  </p:clrMapOvr>
  <p:extLst>
    <p:ext uri="{DCECCB84-F9BA-43D5-87BE-67443E8EF086}">
      <p15:sldGuideLst xmlns:p15="http://schemas.microsoft.com/office/powerpoint/2012/main">
        <p15:guide id="1" orient="horz" pos="247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oxes w. Headlines mixed 02">
    <p:spTree>
      <p:nvGrpSpPr>
        <p:cNvPr id="1" name=""/>
        <p:cNvGrpSpPr/>
        <p:nvPr/>
      </p:nvGrpSpPr>
      <p:grpSpPr>
        <a:xfrm>
          <a:off x="0" y="0"/>
          <a:ext cx="0" cy="0"/>
          <a:chOff x="0" y="0"/>
          <a:chExt cx="0" cy="0"/>
        </a:xfrm>
      </p:grpSpPr>
      <p:sp>
        <p:nvSpPr>
          <p:cNvPr id="32" name="Content Placeholder 4"/>
          <p:cNvSpPr>
            <a:spLocks noGrp="1"/>
          </p:cNvSpPr>
          <p:nvPr>
            <p:ph sz="quarter" idx="23" hasCustomPrompt="1"/>
          </p:nvPr>
        </p:nvSpPr>
        <p:spPr>
          <a:xfrm>
            <a:off x="375600" y="3940058"/>
            <a:ext cx="5403600" cy="457200"/>
          </a:xfrm>
          <a:prstGeom prst="rect">
            <a:avLst/>
          </a:prstGeom>
          <a:ln>
            <a:noFill/>
          </a:ln>
        </p:spPr>
        <p:txBody>
          <a:bodyPr/>
          <a:lstStyle>
            <a:lvl1pPr marL="0" indent="0">
              <a:buNone/>
              <a:defRPr sz="2000" cap="none" baseline="0"/>
            </a:lvl1pPr>
          </a:lstStyle>
          <a:p>
            <a:pPr lvl="0"/>
            <a:r>
              <a:rPr lang="en-US" dirty="0"/>
              <a:t>Headline</a:t>
            </a:r>
          </a:p>
        </p:txBody>
      </p:sp>
      <p:sp>
        <p:nvSpPr>
          <p:cNvPr id="5" name="Text Placeholder 4"/>
          <p:cNvSpPr>
            <a:spLocks noGrp="1"/>
          </p:cNvSpPr>
          <p:nvPr>
            <p:ph type="body" sz="quarter" idx="28"/>
          </p:nvPr>
        </p:nvSpPr>
        <p:spPr>
          <a:xfrm>
            <a:off x="375600" y="4362169"/>
            <a:ext cx="5403600" cy="2133889"/>
          </a:xfrm>
        </p:spPr>
        <p:txBody>
          <a:bodyPr/>
          <a:lstStyle/>
          <a:p>
            <a:pPr lvl="0"/>
            <a:r>
              <a:rPr lang="en-US"/>
              <a:t>Click to edit Master text styles</a:t>
            </a:r>
          </a:p>
          <a:p>
            <a:pPr lvl="1"/>
            <a:r>
              <a:rPr lang="en-US"/>
              <a:t>Second level</a:t>
            </a:r>
          </a:p>
          <a:p>
            <a:pPr lvl="2"/>
            <a:r>
              <a:rPr lang="en-US"/>
              <a:t>Third level</a:t>
            </a:r>
          </a:p>
        </p:txBody>
      </p:sp>
      <p:cxnSp>
        <p:nvCxnSpPr>
          <p:cNvPr id="34" name="Straight Connector 33"/>
          <p:cNvCxnSpPr/>
          <p:nvPr/>
        </p:nvCxnSpPr>
        <p:spPr>
          <a:xfrm>
            <a:off x="375600" y="4336189"/>
            <a:ext cx="540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Content Placeholder 4"/>
          <p:cNvSpPr>
            <a:spLocks noGrp="1"/>
          </p:cNvSpPr>
          <p:nvPr>
            <p:ph sz="quarter" idx="25" hasCustomPrompt="1"/>
          </p:nvPr>
        </p:nvSpPr>
        <p:spPr>
          <a:xfrm>
            <a:off x="6412800" y="3940058"/>
            <a:ext cx="5403600" cy="457200"/>
          </a:xfrm>
          <a:prstGeom prst="rect">
            <a:avLst/>
          </a:prstGeom>
          <a:ln>
            <a:noFill/>
          </a:ln>
        </p:spPr>
        <p:txBody>
          <a:bodyPr/>
          <a:lstStyle>
            <a:lvl1pPr marL="0" indent="0">
              <a:buNone/>
              <a:defRPr sz="2000" cap="none" baseline="0"/>
            </a:lvl1pPr>
          </a:lstStyle>
          <a:p>
            <a:pPr lvl="0"/>
            <a:r>
              <a:rPr lang="en-US" dirty="0"/>
              <a:t>Headline</a:t>
            </a:r>
          </a:p>
        </p:txBody>
      </p:sp>
      <p:cxnSp>
        <p:nvCxnSpPr>
          <p:cNvPr id="36" name="Straight Connector 35"/>
          <p:cNvCxnSpPr/>
          <p:nvPr/>
        </p:nvCxnSpPr>
        <p:spPr>
          <a:xfrm>
            <a:off x="6412800" y="4336189"/>
            <a:ext cx="540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29"/>
          </p:nvPr>
        </p:nvSpPr>
        <p:spPr>
          <a:xfrm>
            <a:off x="6412800" y="4362169"/>
            <a:ext cx="5403600" cy="2133889"/>
          </a:xfrm>
        </p:spPr>
        <p:txBody>
          <a:bodyPr/>
          <a:lstStyle/>
          <a:p>
            <a:pPr lvl="0"/>
            <a:r>
              <a:rPr lang="en-US"/>
              <a:t>Click to edit Master text styles</a:t>
            </a:r>
          </a:p>
          <a:p>
            <a:pPr lvl="1"/>
            <a:r>
              <a:rPr lang="en-US"/>
              <a:t>Second level</a:t>
            </a:r>
          </a:p>
          <a:p>
            <a:pPr lvl="2"/>
            <a:r>
              <a:rPr lang="en-US"/>
              <a:t>Third level</a:t>
            </a:r>
          </a:p>
        </p:txBody>
      </p:sp>
      <p:sp>
        <p:nvSpPr>
          <p:cNvPr id="38" name="Content Placeholder 4"/>
          <p:cNvSpPr>
            <a:spLocks noGrp="1"/>
          </p:cNvSpPr>
          <p:nvPr>
            <p:ph sz="quarter" idx="20" hasCustomPrompt="1"/>
          </p:nvPr>
        </p:nvSpPr>
        <p:spPr>
          <a:xfrm>
            <a:off x="375600" y="1310269"/>
            <a:ext cx="11440800" cy="457200"/>
          </a:xfrm>
          <a:prstGeom prst="rect">
            <a:avLst/>
          </a:prstGeom>
          <a:ln>
            <a:noFill/>
          </a:ln>
        </p:spPr>
        <p:txBody>
          <a:bodyPr/>
          <a:lstStyle>
            <a:lvl1pPr marL="0" indent="0">
              <a:buNone/>
              <a:defRPr sz="2000" cap="none" baseline="0"/>
            </a:lvl1pPr>
          </a:lstStyle>
          <a:p>
            <a:pPr lvl="0"/>
            <a:r>
              <a:rPr lang="en-US" dirty="0"/>
              <a:t>Headline</a:t>
            </a:r>
          </a:p>
        </p:txBody>
      </p:sp>
      <p:sp>
        <p:nvSpPr>
          <p:cNvPr id="3" name="Text Placeholder 2"/>
          <p:cNvSpPr>
            <a:spLocks noGrp="1"/>
          </p:cNvSpPr>
          <p:nvPr>
            <p:ph type="body" sz="quarter" idx="27"/>
          </p:nvPr>
        </p:nvSpPr>
        <p:spPr>
          <a:xfrm>
            <a:off x="375600" y="1732380"/>
            <a:ext cx="11440800" cy="2133889"/>
          </a:xfrm>
        </p:spPr>
        <p:txBody>
          <a:bodyPr/>
          <a:lstStyle/>
          <a:p>
            <a:pPr lvl="0"/>
            <a:r>
              <a:rPr lang="en-US"/>
              <a:t>Click to edit Master text styles</a:t>
            </a:r>
          </a:p>
          <a:p>
            <a:pPr lvl="1"/>
            <a:r>
              <a:rPr lang="en-US"/>
              <a:t>Second level</a:t>
            </a:r>
          </a:p>
          <a:p>
            <a:pPr lvl="2"/>
            <a:r>
              <a:rPr lang="en-US"/>
              <a:t>Third level</a:t>
            </a:r>
          </a:p>
        </p:txBody>
      </p:sp>
      <p:cxnSp>
        <p:nvCxnSpPr>
          <p:cNvPr id="40" name="Straight Connector 39"/>
          <p:cNvCxnSpPr/>
          <p:nvPr/>
        </p:nvCxnSpPr>
        <p:spPr>
          <a:xfrm>
            <a:off x="375600" y="1706400"/>
            <a:ext cx="114408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Title 11"/>
          <p:cNvSpPr>
            <a:spLocks noGrp="1"/>
          </p:cNvSpPr>
          <p:nvPr>
            <p:ph type="title"/>
          </p:nvPr>
        </p:nvSpPr>
        <p:spPr>
          <a:xfrm>
            <a:off x="375600" y="441325"/>
            <a:ext cx="11440800" cy="720000"/>
          </a:xfrm>
          <a:prstGeom prst="rect">
            <a:avLst/>
          </a:prstGeom>
        </p:spPr>
        <p:txBody>
          <a:bodyPr vert="horz" lIns="72000" tIns="72000" rIns="72000" bIns="72000" rtlCol="0" anchor="t" anchorCtr="0">
            <a:noAutofit/>
          </a:bodyPr>
          <a:lstStyle>
            <a:lvl1pPr>
              <a:defRPr lang="en-US" dirty="0"/>
            </a:lvl1pPr>
          </a:lstStyle>
          <a:p>
            <a:pPr lvl="0"/>
            <a:r>
              <a:rPr lang="en-US"/>
              <a:t>Click to edit Master title style</a:t>
            </a:r>
            <a:endParaRPr lang="en-US" dirty="0"/>
          </a:p>
        </p:txBody>
      </p:sp>
      <p:sp>
        <p:nvSpPr>
          <p:cNvPr id="15" name="Text Placeholder 3"/>
          <p:cNvSpPr>
            <a:spLocks noGrp="1"/>
          </p:cNvSpPr>
          <p:nvPr>
            <p:ph type="body" sz="quarter" idx="17" hasCustomPrompt="1"/>
          </p:nvPr>
        </p:nvSpPr>
        <p:spPr>
          <a:xfrm>
            <a:off x="375600" y="0"/>
            <a:ext cx="11440800" cy="441325"/>
          </a:xfrm>
          <a:prstGeom prst="rect">
            <a:avLst/>
          </a:prstGeom>
        </p:spPr>
        <p:txBody>
          <a:bodyPr vert="horz" lIns="72000" tIns="72000" rIns="72000" bIns="72000" rtlCol="0" anchor="b" anchorCtr="0">
            <a:noAutofit/>
          </a:bodyPr>
          <a:lstStyle>
            <a:lvl1pPr marL="0" indent="0">
              <a:buNone/>
              <a:defRPr lang="en-US" sz="1400" b="0" baseline="0" dirty="0">
                <a:solidFill>
                  <a:schemeClr val="tx2"/>
                </a:solidFill>
                <a:latin typeface="Calibri Light" panose="020F0302020204030204" pitchFamily="34" charset="0"/>
              </a:defRPr>
            </a:lvl1pPr>
          </a:lstStyle>
          <a:p>
            <a:pPr lvl="0"/>
            <a:r>
              <a:rPr lang="en-US" noProof="0" dirty="0"/>
              <a:t>Write here category or agenda</a:t>
            </a:r>
          </a:p>
        </p:txBody>
      </p:sp>
      <p:sp>
        <p:nvSpPr>
          <p:cNvPr id="18" name="Fußzeilenplatzhalter 3"/>
          <p:cNvSpPr>
            <a:spLocks noGrp="1"/>
          </p:cNvSpPr>
          <p:nvPr>
            <p:ph type="ftr" sz="quarter" idx="3"/>
          </p:nvPr>
        </p:nvSpPr>
        <p:spPr bwMode="gray">
          <a:xfrm>
            <a:off x="2054425" y="6718688"/>
            <a:ext cx="3937072" cy="139311"/>
          </a:xfrm>
          <a:prstGeom prst="rect">
            <a:avLst/>
          </a:prstGeom>
        </p:spPr>
        <p:txBody>
          <a:bodyPr vert="horz" wrap="none" lIns="0" tIns="0" rIns="0" bIns="0" rtlCol="0" anchor="t" anchorCtr="0"/>
          <a:lstStyle>
            <a:lvl1pPr>
              <a:defRPr lang="en-US" sz="800" b="0" dirty="0">
                <a:solidFill>
                  <a:schemeClr val="bg1"/>
                </a:solidFill>
                <a:latin typeface="Calibri Light" panose="020F0302020204030204" pitchFamily="34" charset="0"/>
              </a:defRPr>
            </a:lvl1pPr>
          </a:lstStyle>
          <a:p>
            <a:endParaRPr lang="en-US"/>
          </a:p>
        </p:txBody>
      </p:sp>
    </p:spTree>
    <p:extLst>
      <p:ext uri="{BB962C8B-B14F-4D97-AF65-F5344CB8AC3E}">
        <p14:creationId xmlns:p14="http://schemas.microsoft.com/office/powerpoint/2010/main" val="2346964881"/>
      </p:ext>
    </p:extLst>
  </p:cSld>
  <p:clrMapOvr>
    <a:masterClrMapping/>
  </p:clrMapOvr>
  <p:extLst>
    <p:ext uri="{DCECCB84-F9BA-43D5-87BE-67443E8EF086}">
      <p15:sldGuideLst xmlns:p15="http://schemas.microsoft.com/office/powerpoint/2012/main">
        <p15:guide id="1" orient="horz" pos="247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 Boxes w. Headlines mixed 01">
    <p:spTree>
      <p:nvGrpSpPr>
        <p:cNvPr id="1" name=""/>
        <p:cNvGrpSpPr/>
        <p:nvPr/>
      </p:nvGrpSpPr>
      <p:grpSpPr>
        <a:xfrm>
          <a:off x="0" y="0"/>
          <a:ext cx="0" cy="0"/>
          <a:chOff x="0" y="0"/>
          <a:chExt cx="0" cy="0"/>
        </a:xfrm>
      </p:grpSpPr>
      <p:sp>
        <p:nvSpPr>
          <p:cNvPr id="65" name="Content Placeholder 4"/>
          <p:cNvSpPr>
            <a:spLocks noGrp="1"/>
          </p:cNvSpPr>
          <p:nvPr>
            <p:ph sz="quarter" idx="20" hasCustomPrompt="1"/>
          </p:nvPr>
        </p:nvSpPr>
        <p:spPr>
          <a:xfrm>
            <a:off x="375600" y="1310269"/>
            <a:ext cx="3420000" cy="457200"/>
          </a:xfrm>
          <a:prstGeom prst="rect">
            <a:avLst/>
          </a:prstGeom>
          <a:ln>
            <a:noFill/>
          </a:ln>
        </p:spPr>
        <p:txBody>
          <a:bodyPr/>
          <a:lstStyle>
            <a:lvl1pPr marL="0" indent="0">
              <a:buNone/>
              <a:defRPr sz="2000" cap="none" baseline="0"/>
            </a:lvl1pPr>
          </a:lstStyle>
          <a:p>
            <a:pPr lvl="0"/>
            <a:r>
              <a:rPr lang="en-US" dirty="0"/>
              <a:t>Headline</a:t>
            </a:r>
          </a:p>
        </p:txBody>
      </p:sp>
      <p:sp>
        <p:nvSpPr>
          <p:cNvPr id="7" name="Text Placeholder 6"/>
          <p:cNvSpPr>
            <a:spLocks noGrp="1"/>
          </p:cNvSpPr>
          <p:nvPr>
            <p:ph type="body" sz="quarter" idx="31"/>
          </p:nvPr>
        </p:nvSpPr>
        <p:spPr>
          <a:xfrm>
            <a:off x="375600" y="1732380"/>
            <a:ext cx="3420000" cy="2133889"/>
          </a:xfrm>
        </p:spPr>
        <p:txBody>
          <a:bodyPr/>
          <a:lstStyle/>
          <a:p>
            <a:pPr lvl="0"/>
            <a:r>
              <a:rPr lang="en-US"/>
              <a:t>Click to edit Master text styles</a:t>
            </a:r>
          </a:p>
          <a:p>
            <a:pPr lvl="1"/>
            <a:r>
              <a:rPr lang="en-US"/>
              <a:t>Second level</a:t>
            </a:r>
          </a:p>
          <a:p>
            <a:pPr lvl="2"/>
            <a:r>
              <a:rPr lang="en-US"/>
              <a:t>Third level</a:t>
            </a:r>
          </a:p>
        </p:txBody>
      </p:sp>
      <p:cxnSp>
        <p:nvCxnSpPr>
          <p:cNvPr id="67" name="Straight Connector 66"/>
          <p:cNvCxnSpPr/>
          <p:nvPr/>
        </p:nvCxnSpPr>
        <p:spPr>
          <a:xfrm>
            <a:off x="375600" y="1706400"/>
            <a:ext cx="3420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8" name="Content Placeholder 4"/>
          <p:cNvSpPr>
            <a:spLocks noGrp="1"/>
          </p:cNvSpPr>
          <p:nvPr>
            <p:ph sz="quarter" idx="21" hasCustomPrompt="1"/>
          </p:nvPr>
        </p:nvSpPr>
        <p:spPr>
          <a:xfrm>
            <a:off x="8396400" y="1310269"/>
            <a:ext cx="3420000" cy="457200"/>
          </a:xfrm>
          <a:prstGeom prst="rect">
            <a:avLst/>
          </a:prstGeom>
          <a:ln>
            <a:noFill/>
          </a:ln>
        </p:spPr>
        <p:txBody>
          <a:bodyPr/>
          <a:lstStyle>
            <a:lvl1pPr marL="0" indent="0">
              <a:buNone/>
              <a:defRPr sz="2000" cap="none" baseline="0"/>
            </a:lvl1pPr>
          </a:lstStyle>
          <a:p>
            <a:pPr lvl="0"/>
            <a:r>
              <a:rPr lang="en-US" dirty="0"/>
              <a:t>Headline</a:t>
            </a:r>
          </a:p>
        </p:txBody>
      </p:sp>
      <p:cxnSp>
        <p:nvCxnSpPr>
          <p:cNvPr id="69" name="Straight Connector 68"/>
          <p:cNvCxnSpPr/>
          <p:nvPr/>
        </p:nvCxnSpPr>
        <p:spPr>
          <a:xfrm>
            <a:off x="8396400" y="1706400"/>
            <a:ext cx="3420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33"/>
          </p:nvPr>
        </p:nvSpPr>
        <p:spPr>
          <a:xfrm>
            <a:off x="8396400" y="1732380"/>
            <a:ext cx="3420000" cy="2133889"/>
          </a:xfrm>
        </p:spPr>
        <p:txBody>
          <a:bodyPr/>
          <a:lstStyle/>
          <a:p>
            <a:pPr lvl="0"/>
            <a:r>
              <a:rPr lang="en-US"/>
              <a:t>Click to edit Master text styles</a:t>
            </a:r>
          </a:p>
          <a:p>
            <a:pPr lvl="1"/>
            <a:r>
              <a:rPr lang="en-US"/>
              <a:t>Second level</a:t>
            </a:r>
          </a:p>
          <a:p>
            <a:pPr lvl="2"/>
            <a:r>
              <a:rPr lang="en-US"/>
              <a:t>Third level</a:t>
            </a:r>
          </a:p>
        </p:txBody>
      </p:sp>
      <p:sp>
        <p:nvSpPr>
          <p:cNvPr id="71" name="Content Placeholder 4"/>
          <p:cNvSpPr>
            <a:spLocks noGrp="1"/>
          </p:cNvSpPr>
          <p:nvPr>
            <p:ph sz="quarter" idx="23" hasCustomPrompt="1"/>
          </p:nvPr>
        </p:nvSpPr>
        <p:spPr>
          <a:xfrm>
            <a:off x="375600" y="3940058"/>
            <a:ext cx="3420000" cy="457200"/>
          </a:xfrm>
          <a:prstGeom prst="rect">
            <a:avLst/>
          </a:prstGeom>
          <a:ln>
            <a:noFill/>
          </a:ln>
        </p:spPr>
        <p:txBody>
          <a:bodyPr/>
          <a:lstStyle>
            <a:lvl1pPr marL="0" indent="0">
              <a:buNone/>
              <a:defRPr sz="2000" cap="none" baseline="0"/>
            </a:lvl1pPr>
          </a:lstStyle>
          <a:p>
            <a:pPr lvl="0"/>
            <a:r>
              <a:rPr lang="en-US" dirty="0"/>
              <a:t>Headline</a:t>
            </a:r>
          </a:p>
        </p:txBody>
      </p:sp>
      <p:sp>
        <p:nvSpPr>
          <p:cNvPr id="3" name="Text Placeholder 2"/>
          <p:cNvSpPr>
            <a:spLocks noGrp="1"/>
          </p:cNvSpPr>
          <p:nvPr>
            <p:ph type="body" sz="quarter" idx="29"/>
          </p:nvPr>
        </p:nvSpPr>
        <p:spPr>
          <a:xfrm>
            <a:off x="375600" y="4362169"/>
            <a:ext cx="3420000" cy="2133889"/>
          </a:xfrm>
        </p:spPr>
        <p:txBody>
          <a:bodyPr/>
          <a:lstStyle/>
          <a:p>
            <a:pPr lvl="0"/>
            <a:r>
              <a:rPr lang="en-US"/>
              <a:t>Click to edit Master text styles</a:t>
            </a:r>
          </a:p>
          <a:p>
            <a:pPr lvl="1"/>
            <a:r>
              <a:rPr lang="en-US"/>
              <a:t>Second level</a:t>
            </a:r>
          </a:p>
          <a:p>
            <a:pPr lvl="2"/>
            <a:r>
              <a:rPr lang="en-US"/>
              <a:t>Third level</a:t>
            </a:r>
          </a:p>
        </p:txBody>
      </p:sp>
      <p:cxnSp>
        <p:nvCxnSpPr>
          <p:cNvPr id="73" name="Straight Connector 72"/>
          <p:cNvCxnSpPr/>
          <p:nvPr/>
        </p:nvCxnSpPr>
        <p:spPr>
          <a:xfrm>
            <a:off x="375600" y="4336189"/>
            <a:ext cx="3420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Content Placeholder 4"/>
          <p:cNvSpPr>
            <a:spLocks noGrp="1"/>
          </p:cNvSpPr>
          <p:nvPr>
            <p:ph sz="quarter" idx="25" hasCustomPrompt="1"/>
          </p:nvPr>
        </p:nvSpPr>
        <p:spPr>
          <a:xfrm>
            <a:off x="8396400" y="3940058"/>
            <a:ext cx="3420000" cy="457200"/>
          </a:xfrm>
          <a:prstGeom prst="rect">
            <a:avLst/>
          </a:prstGeom>
          <a:ln>
            <a:noFill/>
          </a:ln>
        </p:spPr>
        <p:txBody>
          <a:bodyPr/>
          <a:lstStyle>
            <a:lvl1pPr marL="0" indent="0">
              <a:buNone/>
              <a:defRPr sz="2000" cap="none" baseline="0"/>
            </a:lvl1pPr>
          </a:lstStyle>
          <a:p>
            <a:pPr lvl="0"/>
            <a:r>
              <a:rPr lang="en-US" dirty="0"/>
              <a:t>Headline</a:t>
            </a:r>
          </a:p>
        </p:txBody>
      </p:sp>
      <p:cxnSp>
        <p:nvCxnSpPr>
          <p:cNvPr id="75" name="Straight Connector 74"/>
          <p:cNvCxnSpPr/>
          <p:nvPr/>
        </p:nvCxnSpPr>
        <p:spPr>
          <a:xfrm>
            <a:off x="8396400" y="4336189"/>
            <a:ext cx="3420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32"/>
          </p:nvPr>
        </p:nvSpPr>
        <p:spPr>
          <a:xfrm>
            <a:off x="8396400" y="4362169"/>
            <a:ext cx="3420000" cy="2133889"/>
          </a:xfrm>
        </p:spPr>
        <p:txBody>
          <a:bodyPr/>
          <a:lstStyle/>
          <a:p>
            <a:pPr lvl="0"/>
            <a:r>
              <a:rPr lang="en-US"/>
              <a:t>Click to edit Master text styles</a:t>
            </a:r>
          </a:p>
          <a:p>
            <a:pPr lvl="1"/>
            <a:r>
              <a:rPr lang="en-US"/>
              <a:t>Second level</a:t>
            </a:r>
          </a:p>
          <a:p>
            <a:pPr lvl="2"/>
            <a:r>
              <a:rPr lang="en-US"/>
              <a:t>Third level</a:t>
            </a:r>
          </a:p>
        </p:txBody>
      </p:sp>
      <p:sp>
        <p:nvSpPr>
          <p:cNvPr id="83" name="Content Placeholder 4"/>
          <p:cNvSpPr>
            <a:spLocks noGrp="1"/>
          </p:cNvSpPr>
          <p:nvPr>
            <p:ph sz="quarter" idx="27" hasCustomPrompt="1"/>
          </p:nvPr>
        </p:nvSpPr>
        <p:spPr>
          <a:xfrm>
            <a:off x="4386000" y="1310269"/>
            <a:ext cx="3420000" cy="457200"/>
          </a:xfrm>
          <a:prstGeom prst="rect">
            <a:avLst/>
          </a:prstGeom>
          <a:ln>
            <a:noFill/>
          </a:ln>
        </p:spPr>
        <p:txBody>
          <a:bodyPr/>
          <a:lstStyle>
            <a:lvl1pPr marL="0" indent="0">
              <a:buNone/>
              <a:defRPr sz="2000" cap="none" baseline="0"/>
            </a:lvl1pPr>
          </a:lstStyle>
          <a:p>
            <a:pPr lvl="0"/>
            <a:r>
              <a:rPr lang="en-US" dirty="0"/>
              <a:t>Headline</a:t>
            </a:r>
          </a:p>
        </p:txBody>
      </p:sp>
      <p:sp>
        <p:nvSpPr>
          <p:cNvPr id="5" name="Text Placeholder 4"/>
          <p:cNvSpPr>
            <a:spLocks noGrp="1"/>
          </p:cNvSpPr>
          <p:nvPr>
            <p:ph type="body" sz="quarter" idx="30"/>
          </p:nvPr>
        </p:nvSpPr>
        <p:spPr>
          <a:xfrm>
            <a:off x="4386000" y="1732379"/>
            <a:ext cx="3420000" cy="4759200"/>
          </a:xfrm>
        </p:spPr>
        <p:txBody>
          <a:bodyPr/>
          <a:lstStyle/>
          <a:p>
            <a:pPr lvl="0"/>
            <a:r>
              <a:rPr lang="en-US"/>
              <a:t>Click to edit Master text styles</a:t>
            </a:r>
          </a:p>
          <a:p>
            <a:pPr lvl="1"/>
            <a:r>
              <a:rPr lang="en-US"/>
              <a:t>Second level</a:t>
            </a:r>
          </a:p>
          <a:p>
            <a:pPr lvl="2"/>
            <a:r>
              <a:rPr lang="en-US"/>
              <a:t>Third level</a:t>
            </a:r>
          </a:p>
        </p:txBody>
      </p:sp>
      <p:cxnSp>
        <p:nvCxnSpPr>
          <p:cNvPr id="85" name="Straight Connector 84"/>
          <p:cNvCxnSpPr/>
          <p:nvPr/>
        </p:nvCxnSpPr>
        <p:spPr>
          <a:xfrm>
            <a:off x="4386000" y="1706400"/>
            <a:ext cx="3420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6" name="Title 11"/>
          <p:cNvSpPr>
            <a:spLocks noGrp="1"/>
          </p:cNvSpPr>
          <p:nvPr>
            <p:ph type="title"/>
          </p:nvPr>
        </p:nvSpPr>
        <p:spPr>
          <a:xfrm>
            <a:off x="375600" y="441325"/>
            <a:ext cx="11440800" cy="720000"/>
          </a:xfrm>
          <a:prstGeom prst="rect">
            <a:avLst/>
          </a:prstGeom>
        </p:spPr>
        <p:txBody>
          <a:bodyPr vert="horz" lIns="72000" tIns="72000" rIns="72000" bIns="72000" rtlCol="0" anchor="t" anchorCtr="0">
            <a:noAutofit/>
          </a:bodyPr>
          <a:lstStyle>
            <a:lvl1pPr>
              <a:defRPr lang="en-US" dirty="0"/>
            </a:lvl1pPr>
          </a:lstStyle>
          <a:p>
            <a:pPr lvl="0"/>
            <a:r>
              <a:rPr lang="en-US"/>
              <a:t>Click to edit Master title style</a:t>
            </a:r>
            <a:endParaRPr lang="en-US" dirty="0"/>
          </a:p>
        </p:txBody>
      </p:sp>
      <p:sp>
        <p:nvSpPr>
          <p:cNvPr id="21" name="Text Placeholder 3"/>
          <p:cNvSpPr>
            <a:spLocks noGrp="1"/>
          </p:cNvSpPr>
          <p:nvPr>
            <p:ph type="body" sz="quarter" idx="17" hasCustomPrompt="1"/>
          </p:nvPr>
        </p:nvSpPr>
        <p:spPr>
          <a:xfrm>
            <a:off x="375600" y="0"/>
            <a:ext cx="11440800" cy="441325"/>
          </a:xfrm>
          <a:prstGeom prst="rect">
            <a:avLst/>
          </a:prstGeom>
        </p:spPr>
        <p:txBody>
          <a:bodyPr vert="horz" lIns="72000" tIns="72000" rIns="72000" bIns="72000" rtlCol="0" anchor="b" anchorCtr="0">
            <a:noAutofit/>
          </a:bodyPr>
          <a:lstStyle>
            <a:lvl1pPr marL="0" indent="0">
              <a:buNone/>
              <a:defRPr lang="en-US" sz="1400" b="0" baseline="0" dirty="0">
                <a:solidFill>
                  <a:schemeClr val="tx2"/>
                </a:solidFill>
                <a:latin typeface="Calibri Light" panose="020F0302020204030204" pitchFamily="34" charset="0"/>
              </a:defRPr>
            </a:lvl1pPr>
          </a:lstStyle>
          <a:p>
            <a:pPr lvl="0"/>
            <a:r>
              <a:rPr lang="en-US" noProof="0" dirty="0"/>
              <a:t>Write here category or agenda</a:t>
            </a:r>
          </a:p>
        </p:txBody>
      </p:sp>
      <p:sp>
        <p:nvSpPr>
          <p:cNvPr id="24" name="Fußzeilenplatzhalter 3"/>
          <p:cNvSpPr>
            <a:spLocks noGrp="1"/>
          </p:cNvSpPr>
          <p:nvPr>
            <p:ph type="ftr" sz="quarter" idx="3"/>
          </p:nvPr>
        </p:nvSpPr>
        <p:spPr bwMode="gray">
          <a:xfrm>
            <a:off x="2054425" y="6718688"/>
            <a:ext cx="3937072" cy="139311"/>
          </a:xfrm>
          <a:prstGeom prst="rect">
            <a:avLst/>
          </a:prstGeom>
        </p:spPr>
        <p:txBody>
          <a:bodyPr vert="horz" wrap="none" lIns="0" tIns="0" rIns="0" bIns="0" rtlCol="0" anchor="t" anchorCtr="0"/>
          <a:lstStyle>
            <a:lvl1pPr>
              <a:defRPr lang="en-US" sz="800" b="0" dirty="0">
                <a:solidFill>
                  <a:schemeClr val="bg1"/>
                </a:solidFill>
                <a:latin typeface="Calibri Light" panose="020F0302020204030204" pitchFamily="34" charset="0"/>
              </a:defRPr>
            </a:lvl1pPr>
          </a:lstStyle>
          <a:p>
            <a:endParaRPr lang="en-US"/>
          </a:p>
        </p:txBody>
      </p:sp>
    </p:spTree>
    <p:extLst>
      <p:ext uri="{BB962C8B-B14F-4D97-AF65-F5344CB8AC3E}">
        <p14:creationId xmlns:p14="http://schemas.microsoft.com/office/powerpoint/2010/main" val="172072371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 Boxes w. Headlines mixed 02">
    <p:spTree>
      <p:nvGrpSpPr>
        <p:cNvPr id="1" name=""/>
        <p:cNvGrpSpPr/>
        <p:nvPr/>
      </p:nvGrpSpPr>
      <p:grpSpPr>
        <a:xfrm>
          <a:off x="0" y="0"/>
          <a:ext cx="0" cy="0"/>
          <a:chOff x="0" y="0"/>
          <a:chExt cx="0" cy="0"/>
        </a:xfrm>
      </p:grpSpPr>
      <p:sp>
        <p:nvSpPr>
          <p:cNvPr id="27" name="Content Placeholder 4"/>
          <p:cNvSpPr>
            <a:spLocks noGrp="1"/>
          </p:cNvSpPr>
          <p:nvPr>
            <p:ph sz="quarter" idx="20" hasCustomPrompt="1"/>
          </p:nvPr>
        </p:nvSpPr>
        <p:spPr>
          <a:xfrm>
            <a:off x="375600" y="1310269"/>
            <a:ext cx="3420000" cy="457200"/>
          </a:xfrm>
          <a:prstGeom prst="rect">
            <a:avLst/>
          </a:prstGeom>
          <a:ln>
            <a:noFill/>
          </a:ln>
        </p:spPr>
        <p:txBody>
          <a:bodyPr/>
          <a:lstStyle>
            <a:lvl1pPr marL="0" indent="0">
              <a:buNone/>
              <a:defRPr sz="2000" cap="none" baseline="0"/>
            </a:lvl1pPr>
          </a:lstStyle>
          <a:p>
            <a:pPr lvl="0"/>
            <a:r>
              <a:rPr lang="en-US" dirty="0"/>
              <a:t>Headline</a:t>
            </a:r>
          </a:p>
        </p:txBody>
      </p:sp>
      <p:sp>
        <p:nvSpPr>
          <p:cNvPr id="3" name="Text Placeholder 2"/>
          <p:cNvSpPr>
            <a:spLocks noGrp="1"/>
          </p:cNvSpPr>
          <p:nvPr>
            <p:ph type="body" sz="quarter" idx="31"/>
          </p:nvPr>
        </p:nvSpPr>
        <p:spPr>
          <a:xfrm>
            <a:off x="375600" y="1732380"/>
            <a:ext cx="3420000" cy="2133889"/>
          </a:xfrm>
        </p:spPr>
        <p:txBody>
          <a:bodyPr/>
          <a:lstStyle/>
          <a:p>
            <a:pPr lvl="0"/>
            <a:r>
              <a:rPr lang="en-US"/>
              <a:t>Click to edit Master text styles</a:t>
            </a:r>
          </a:p>
          <a:p>
            <a:pPr lvl="1"/>
            <a:r>
              <a:rPr lang="en-US"/>
              <a:t>Second level</a:t>
            </a:r>
          </a:p>
          <a:p>
            <a:pPr lvl="2"/>
            <a:r>
              <a:rPr lang="en-US"/>
              <a:t>Third level</a:t>
            </a:r>
          </a:p>
        </p:txBody>
      </p:sp>
      <p:cxnSp>
        <p:nvCxnSpPr>
          <p:cNvPr id="29" name="Straight Connector 28"/>
          <p:cNvCxnSpPr/>
          <p:nvPr/>
        </p:nvCxnSpPr>
        <p:spPr>
          <a:xfrm>
            <a:off x="375600" y="1706400"/>
            <a:ext cx="3420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Content Placeholder 4"/>
          <p:cNvSpPr>
            <a:spLocks noGrp="1"/>
          </p:cNvSpPr>
          <p:nvPr>
            <p:ph sz="quarter" idx="23" hasCustomPrompt="1"/>
          </p:nvPr>
        </p:nvSpPr>
        <p:spPr>
          <a:xfrm>
            <a:off x="375600" y="3940058"/>
            <a:ext cx="3420000" cy="457200"/>
          </a:xfrm>
          <a:prstGeom prst="rect">
            <a:avLst/>
          </a:prstGeom>
          <a:ln>
            <a:noFill/>
          </a:ln>
        </p:spPr>
        <p:txBody>
          <a:bodyPr/>
          <a:lstStyle>
            <a:lvl1pPr marL="0" indent="0">
              <a:buNone/>
              <a:defRPr sz="2000" cap="none" baseline="0"/>
            </a:lvl1pPr>
          </a:lstStyle>
          <a:p>
            <a:pPr lvl="0"/>
            <a:r>
              <a:rPr lang="en-US" dirty="0"/>
              <a:t>Headline</a:t>
            </a:r>
          </a:p>
        </p:txBody>
      </p:sp>
      <p:sp>
        <p:nvSpPr>
          <p:cNvPr id="7" name="Text Placeholder 6"/>
          <p:cNvSpPr>
            <a:spLocks noGrp="1"/>
          </p:cNvSpPr>
          <p:nvPr>
            <p:ph type="body" sz="quarter" idx="33"/>
          </p:nvPr>
        </p:nvSpPr>
        <p:spPr>
          <a:xfrm>
            <a:off x="375600" y="4362169"/>
            <a:ext cx="3420000" cy="2133889"/>
          </a:xfrm>
        </p:spPr>
        <p:txBody>
          <a:bodyPr/>
          <a:lstStyle/>
          <a:p>
            <a:pPr lvl="0"/>
            <a:r>
              <a:rPr lang="en-US"/>
              <a:t>Click to edit Master text styles</a:t>
            </a:r>
          </a:p>
          <a:p>
            <a:pPr lvl="1"/>
            <a:r>
              <a:rPr lang="en-US"/>
              <a:t>Second level</a:t>
            </a:r>
          </a:p>
          <a:p>
            <a:pPr lvl="2"/>
            <a:r>
              <a:rPr lang="en-US"/>
              <a:t>Third level</a:t>
            </a:r>
          </a:p>
        </p:txBody>
      </p:sp>
      <p:cxnSp>
        <p:nvCxnSpPr>
          <p:cNvPr id="32" name="Straight Connector 31"/>
          <p:cNvCxnSpPr/>
          <p:nvPr/>
        </p:nvCxnSpPr>
        <p:spPr>
          <a:xfrm>
            <a:off x="375600" y="4336189"/>
            <a:ext cx="3420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Content Placeholder 4"/>
          <p:cNvSpPr>
            <a:spLocks noGrp="1"/>
          </p:cNvSpPr>
          <p:nvPr>
            <p:ph sz="quarter" idx="27" hasCustomPrompt="1"/>
          </p:nvPr>
        </p:nvSpPr>
        <p:spPr>
          <a:xfrm>
            <a:off x="4386000" y="1310269"/>
            <a:ext cx="3420000" cy="457200"/>
          </a:xfrm>
          <a:prstGeom prst="rect">
            <a:avLst/>
          </a:prstGeom>
          <a:ln>
            <a:noFill/>
          </a:ln>
        </p:spPr>
        <p:txBody>
          <a:bodyPr/>
          <a:lstStyle>
            <a:lvl1pPr marL="0" indent="0">
              <a:buNone/>
              <a:defRPr sz="2000" cap="none" baseline="0"/>
            </a:lvl1pPr>
          </a:lstStyle>
          <a:p>
            <a:pPr lvl="0"/>
            <a:r>
              <a:rPr lang="en-US" dirty="0"/>
              <a:t>Headline</a:t>
            </a:r>
          </a:p>
        </p:txBody>
      </p:sp>
      <p:sp>
        <p:nvSpPr>
          <p:cNvPr id="5" name="Text Placeholder 4"/>
          <p:cNvSpPr>
            <a:spLocks noGrp="1"/>
          </p:cNvSpPr>
          <p:nvPr>
            <p:ph type="body" sz="quarter" idx="32"/>
          </p:nvPr>
        </p:nvSpPr>
        <p:spPr>
          <a:xfrm>
            <a:off x="4386000" y="1732380"/>
            <a:ext cx="3420000" cy="2133889"/>
          </a:xfrm>
        </p:spPr>
        <p:txBody>
          <a:bodyPr/>
          <a:lstStyle/>
          <a:p>
            <a:pPr lvl="0"/>
            <a:r>
              <a:rPr lang="en-US"/>
              <a:t>Click to edit Master text styles</a:t>
            </a:r>
          </a:p>
          <a:p>
            <a:pPr lvl="1"/>
            <a:r>
              <a:rPr lang="en-US"/>
              <a:t>Second level</a:t>
            </a:r>
          </a:p>
          <a:p>
            <a:pPr lvl="2"/>
            <a:r>
              <a:rPr lang="en-US"/>
              <a:t>Third level</a:t>
            </a:r>
          </a:p>
        </p:txBody>
      </p:sp>
      <p:cxnSp>
        <p:nvCxnSpPr>
          <p:cNvPr id="35" name="Straight Connector 34"/>
          <p:cNvCxnSpPr/>
          <p:nvPr/>
        </p:nvCxnSpPr>
        <p:spPr>
          <a:xfrm>
            <a:off x="4386000" y="1706400"/>
            <a:ext cx="3420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Content Placeholder 4"/>
          <p:cNvSpPr>
            <a:spLocks noGrp="1"/>
          </p:cNvSpPr>
          <p:nvPr>
            <p:ph sz="quarter" idx="29" hasCustomPrompt="1"/>
          </p:nvPr>
        </p:nvSpPr>
        <p:spPr>
          <a:xfrm>
            <a:off x="4386000" y="3940058"/>
            <a:ext cx="3420000" cy="457200"/>
          </a:xfrm>
          <a:prstGeom prst="rect">
            <a:avLst/>
          </a:prstGeom>
          <a:ln>
            <a:noFill/>
          </a:ln>
        </p:spPr>
        <p:txBody>
          <a:bodyPr/>
          <a:lstStyle>
            <a:lvl1pPr marL="0" indent="0">
              <a:buNone/>
              <a:defRPr sz="2000" cap="none" baseline="0"/>
            </a:lvl1pPr>
          </a:lstStyle>
          <a:p>
            <a:pPr lvl="0"/>
            <a:r>
              <a:rPr lang="en-US" dirty="0"/>
              <a:t>Headline</a:t>
            </a:r>
          </a:p>
        </p:txBody>
      </p:sp>
      <p:sp>
        <p:nvSpPr>
          <p:cNvPr id="9" name="Text Placeholder 8"/>
          <p:cNvSpPr>
            <a:spLocks noGrp="1"/>
          </p:cNvSpPr>
          <p:nvPr>
            <p:ph type="body" sz="quarter" idx="34"/>
          </p:nvPr>
        </p:nvSpPr>
        <p:spPr>
          <a:xfrm>
            <a:off x="4386000" y="4362169"/>
            <a:ext cx="3420000" cy="2133889"/>
          </a:xfrm>
        </p:spPr>
        <p:txBody>
          <a:bodyPr/>
          <a:lstStyle/>
          <a:p>
            <a:pPr lvl="0"/>
            <a:r>
              <a:rPr lang="en-US"/>
              <a:t>Click to edit Master text styles</a:t>
            </a:r>
          </a:p>
          <a:p>
            <a:pPr lvl="1"/>
            <a:r>
              <a:rPr lang="en-US"/>
              <a:t>Second level</a:t>
            </a:r>
          </a:p>
          <a:p>
            <a:pPr lvl="2"/>
            <a:r>
              <a:rPr lang="en-US"/>
              <a:t>Third level</a:t>
            </a:r>
          </a:p>
        </p:txBody>
      </p:sp>
      <p:cxnSp>
        <p:nvCxnSpPr>
          <p:cNvPr id="55" name="Straight Connector 54"/>
          <p:cNvCxnSpPr/>
          <p:nvPr/>
        </p:nvCxnSpPr>
        <p:spPr>
          <a:xfrm>
            <a:off x="4386000" y="4336189"/>
            <a:ext cx="3420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Content Placeholder 4"/>
          <p:cNvSpPr>
            <a:spLocks noGrp="1"/>
          </p:cNvSpPr>
          <p:nvPr>
            <p:ph sz="quarter" idx="21" hasCustomPrompt="1"/>
          </p:nvPr>
        </p:nvSpPr>
        <p:spPr>
          <a:xfrm>
            <a:off x="8396400" y="1310269"/>
            <a:ext cx="3420000" cy="457200"/>
          </a:xfrm>
          <a:prstGeom prst="rect">
            <a:avLst/>
          </a:prstGeom>
          <a:ln>
            <a:noFill/>
          </a:ln>
        </p:spPr>
        <p:txBody>
          <a:bodyPr/>
          <a:lstStyle>
            <a:lvl1pPr marL="0" indent="0">
              <a:buNone/>
              <a:defRPr sz="2000" cap="none" baseline="0"/>
            </a:lvl1pPr>
          </a:lstStyle>
          <a:p>
            <a:pPr lvl="0"/>
            <a:r>
              <a:rPr lang="en-US" dirty="0"/>
              <a:t>Headline</a:t>
            </a:r>
          </a:p>
        </p:txBody>
      </p:sp>
      <p:cxnSp>
        <p:nvCxnSpPr>
          <p:cNvPr id="57" name="Straight Connector 56"/>
          <p:cNvCxnSpPr/>
          <p:nvPr/>
        </p:nvCxnSpPr>
        <p:spPr>
          <a:xfrm>
            <a:off x="8396400" y="1706400"/>
            <a:ext cx="3420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35"/>
          </p:nvPr>
        </p:nvSpPr>
        <p:spPr>
          <a:xfrm>
            <a:off x="8396400" y="1732379"/>
            <a:ext cx="3420000" cy="4759200"/>
          </a:xfrm>
        </p:spPr>
        <p:txBody>
          <a:bodyPr/>
          <a:lstStyle/>
          <a:p>
            <a:pPr lvl="0"/>
            <a:r>
              <a:rPr lang="en-US"/>
              <a:t>Click to edit Master text styles</a:t>
            </a:r>
          </a:p>
          <a:p>
            <a:pPr lvl="1"/>
            <a:r>
              <a:rPr lang="en-US"/>
              <a:t>Second level</a:t>
            </a:r>
          </a:p>
          <a:p>
            <a:pPr lvl="2"/>
            <a:r>
              <a:rPr lang="en-US"/>
              <a:t>Third level</a:t>
            </a:r>
          </a:p>
        </p:txBody>
      </p:sp>
      <p:sp>
        <p:nvSpPr>
          <p:cNvPr id="59" name="Title 11"/>
          <p:cNvSpPr>
            <a:spLocks noGrp="1"/>
          </p:cNvSpPr>
          <p:nvPr>
            <p:ph type="title"/>
          </p:nvPr>
        </p:nvSpPr>
        <p:spPr>
          <a:xfrm>
            <a:off x="375600" y="441325"/>
            <a:ext cx="11440800" cy="720000"/>
          </a:xfrm>
          <a:prstGeom prst="rect">
            <a:avLst/>
          </a:prstGeom>
        </p:spPr>
        <p:txBody>
          <a:bodyPr vert="horz" lIns="72000" tIns="72000" rIns="72000" bIns="72000" rtlCol="0" anchor="t" anchorCtr="0">
            <a:noAutofit/>
          </a:bodyPr>
          <a:lstStyle>
            <a:lvl1pPr>
              <a:defRPr lang="en-US" dirty="0"/>
            </a:lvl1pPr>
          </a:lstStyle>
          <a:p>
            <a:pPr lvl="0"/>
            <a:r>
              <a:rPr lang="en-US"/>
              <a:t>Click to edit Master title style</a:t>
            </a:r>
            <a:endParaRPr lang="en-US" dirty="0"/>
          </a:p>
        </p:txBody>
      </p:sp>
      <p:sp>
        <p:nvSpPr>
          <p:cNvPr id="21" name="Text Placeholder 3"/>
          <p:cNvSpPr>
            <a:spLocks noGrp="1"/>
          </p:cNvSpPr>
          <p:nvPr>
            <p:ph type="body" sz="quarter" idx="17" hasCustomPrompt="1"/>
          </p:nvPr>
        </p:nvSpPr>
        <p:spPr>
          <a:xfrm>
            <a:off x="375600" y="0"/>
            <a:ext cx="11440800" cy="441325"/>
          </a:xfrm>
          <a:prstGeom prst="rect">
            <a:avLst/>
          </a:prstGeom>
        </p:spPr>
        <p:txBody>
          <a:bodyPr vert="horz" lIns="72000" tIns="72000" rIns="72000" bIns="72000" rtlCol="0" anchor="b" anchorCtr="0">
            <a:noAutofit/>
          </a:bodyPr>
          <a:lstStyle>
            <a:lvl1pPr marL="0" indent="0">
              <a:buNone/>
              <a:defRPr lang="en-US" sz="1400" b="0" baseline="0" dirty="0">
                <a:solidFill>
                  <a:schemeClr val="tx2"/>
                </a:solidFill>
                <a:latin typeface="Calibri Light" panose="020F0302020204030204" pitchFamily="34" charset="0"/>
              </a:defRPr>
            </a:lvl1pPr>
          </a:lstStyle>
          <a:p>
            <a:pPr lvl="0"/>
            <a:r>
              <a:rPr lang="en-US" noProof="0" dirty="0"/>
              <a:t>Write here category or agenda</a:t>
            </a:r>
          </a:p>
        </p:txBody>
      </p:sp>
      <p:sp>
        <p:nvSpPr>
          <p:cNvPr id="24" name="Fußzeilenplatzhalter 3"/>
          <p:cNvSpPr>
            <a:spLocks noGrp="1"/>
          </p:cNvSpPr>
          <p:nvPr>
            <p:ph type="ftr" sz="quarter" idx="3"/>
          </p:nvPr>
        </p:nvSpPr>
        <p:spPr bwMode="gray">
          <a:xfrm>
            <a:off x="2054425" y="6718688"/>
            <a:ext cx="3937072" cy="139311"/>
          </a:xfrm>
          <a:prstGeom prst="rect">
            <a:avLst/>
          </a:prstGeom>
        </p:spPr>
        <p:txBody>
          <a:bodyPr vert="horz" wrap="none" lIns="0" tIns="0" rIns="0" bIns="0" rtlCol="0" anchor="t" anchorCtr="0"/>
          <a:lstStyle>
            <a:lvl1pPr>
              <a:defRPr lang="en-US" sz="800" b="0" dirty="0">
                <a:solidFill>
                  <a:schemeClr val="bg1"/>
                </a:solidFill>
                <a:latin typeface="Calibri Light" panose="020F0302020204030204" pitchFamily="34" charset="0"/>
              </a:defRPr>
            </a:lvl1pPr>
          </a:lstStyle>
          <a:p>
            <a:endParaRPr lang="en-US"/>
          </a:p>
        </p:txBody>
      </p:sp>
    </p:spTree>
    <p:extLst>
      <p:ext uri="{BB962C8B-B14F-4D97-AF65-F5344CB8AC3E}">
        <p14:creationId xmlns:p14="http://schemas.microsoft.com/office/powerpoint/2010/main" val="3784691039"/>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7_ITLab Title Slide">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9050">
            <a:noFill/>
          </a:ln>
        </p:spPr>
        <p:txBody>
          <a:bodyPr vert="horz" lIns="72000" tIns="72000" rIns="72000" bIns="72000" rtlCol="0" anchor="t" anchorCtr="0">
            <a:noAutofit/>
          </a:bodyPr>
          <a:lstStyle/>
          <a:p>
            <a:pPr marL="182563" indent="-182563" algn="ctr">
              <a:spcBef>
                <a:spcPts val="0"/>
              </a:spcBef>
              <a:spcAft>
                <a:spcPts val="900"/>
              </a:spcAft>
              <a:buClr>
                <a:schemeClr val="bg1"/>
              </a:buClr>
              <a:buSzPct val="100000"/>
              <a:buFont typeface="Wingdings 3" panose="05040102010807070707" pitchFamily="18" charset="2"/>
              <a:buChar char="}"/>
            </a:pPr>
            <a:endParaRPr lang="en-US" sz="1400" baseline="0" dirty="0" err="1">
              <a:solidFill>
                <a:srgbClr val="002060"/>
              </a:solidFill>
              <a:latin typeface="Calibri Light" panose="020F0302020204030204" pitchFamily="34" charset="0"/>
            </a:endParaRPr>
          </a:p>
        </p:txBody>
      </p:sp>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pic>
        <p:nvPicPr>
          <p:cNvPr id="27" name="Grafik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728" y="484071"/>
            <a:ext cx="1786132" cy="301753"/>
          </a:xfrm>
          <a:prstGeom prst="rect">
            <a:avLst/>
          </a:prstGeom>
        </p:spPr>
      </p:pic>
      <p:sp>
        <p:nvSpPr>
          <p:cNvPr id="48" name="Eine Ecke des Rechtecks abrunden 42"/>
          <p:cNvSpPr/>
          <p:nvPr/>
        </p:nvSpPr>
        <p:spPr>
          <a:xfrm rot="10800000" flipH="1">
            <a:off x="0" y="3704489"/>
            <a:ext cx="9534524" cy="2120881"/>
          </a:xfrm>
          <a:prstGeom prst="round1Rect">
            <a:avLst/>
          </a:prstGeom>
          <a:gradFill>
            <a:gsLst>
              <a:gs pos="47000">
                <a:srgbClr val="FFFFFF">
                  <a:alpha val="75000"/>
                </a:srgbClr>
              </a:gs>
              <a:gs pos="0">
                <a:schemeClr val="bg1">
                  <a:alpha val="85000"/>
                </a:schemeClr>
              </a:gs>
              <a:gs pos="67000">
                <a:schemeClr val="bg1"/>
              </a:gs>
            </a:gsLst>
            <a:lin ang="0" scaled="1"/>
          </a:gradFill>
          <a:ln w="12700">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lvl="0" indent="-182563" algn="ctr">
              <a:spcBef>
                <a:spcPts val="0"/>
              </a:spcBef>
              <a:spcAft>
                <a:spcPts val="900"/>
              </a:spcAft>
              <a:buClr>
                <a:schemeClr val="bg1"/>
              </a:buClr>
              <a:buSzPct val="100000"/>
              <a:buFont typeface="Wingdings 3" panose="05040102010807070707" pitchFamily="18" charset="2"/>
              <a:buChar char="}"/>
            </a:pPr>
            <a:endParaRPr lang="de-DE" sz="1400" baseline="0">
              <a:solidFill>
                <a:srgbClr val="002060"/>
              </a:solidFill>
              <a:latin typeface="Calibri Light" panose="020F0302020204030204" pitchFamily="34" charset="0"/>
            </a:endParaRPr>
          </a:p>
        </p:txBody>
      </p:sp>
      <p:sp>
        <p:nvSpPr>
          <p:cNvPr id="49" name="Titel 1"/>
          <p:cNvSpPr>
            <a:spLocks noGrp="1"/>
          </p:cNvSpPr>
          <p:nvPr>
            <p:ph type="ctrTitle" hasCustomPrompt="1"/>
          </p:nvPr>
        </p:nvSpPr>
        <p:spPr bwMode="gray">
          <a:xfrm>
            <a:off x="381600" y="3823934"/>
            <a:ext cx="6602347" cy="1030434"/>
          </a:xfrm>
          <a:prstGeom prst="rect">
            <a:avLst/>
          </a:prstGeom>
        </p:spPr>
        <p:txBody>
          <a:bodyPr lIns="72000" tIns="144000" anchor="b" anchorCtr="0">
            <a:noAutofit/>
          </a:bodyPr>
          <a:lstStyle>
            <a:lvl1pPr algn="l">
              <a:lnSpc>
                <a:spcPts val="3600"/>
              </a:lnSpc>
              <a:spcAft>
                <a:spcPts val="900"/>
              </a:spcAft>
              <a:defRPr sz="3200" b="0">
                <a:solidFill>
                  <a:schemeClr val="tx1"/>
                </a:solidFill>
                <a:latin typeface="Calibri Light" panose="020F0302020204030204" pitchFamily="34" charset="0"/>
              </a:defRPr>
            </a:lvl1pPr>
          </a:lstStyle>
          <a:p>
            <a:r>
              <a:rPr lang="en-US" noProof="0" dirty="0"/>
              <a:t>CLICK TO ADD TITLE	</a:t>
            </a:r>
          </a:p>
        </p:txBody>
      </p:sp>
      <p:sp>
        <p:nvSpPr>
          <p:cNvPr id="50" name="Untertitel 2"/>
          <p:cNvSpPr>
            <a:spLocks noGrp="1"/>
          </p:cNvSpPr>
          <p:nvPr>
            <p:ph type="subTitle" idx="1" hasCustomPrompt="1"/>
          </p:nvPr>
        </p:nvSpPr>
        <p:spPr bwMode="gray">
          <a:xfrm>
            <a:off x="381600" y="4968668"/>
            <a:ext cx="6602347" cy="566724"/>
          </a:xfrm>
          <a:prstGeom prst="rect">
            <a:avLst/>
          </a:prstGeom>
          <a:noFill/>
        </p:spPr>
        <p:txBody>
          <a:bodyPr lIns="72000" tIns="144000">
            <a:noAutofit/>
          </a:bodyPr>
          <a:lstStyle>
            <a:lvl1pPr marL="0" indent="0" algn="l">
              <a:spcAft>
                <a:spcPts val="900"/>
              </a:spcAft>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add subtitle  </a:t>
            </a:r>
          </a:p>
        </p:txBody>
      </p:sp>
      <p:sp>
        <p:nvSpPr>
          <p:cNvPr id="51" name="Textplatzhalter 5"/>
          <p:cNvSpPr>
            <a:spLocks noGrp="1"/>
          </p:cNvSpPr>
          <p:nvPr>
            <p:ph type="body" sz="quarter" idx="12" hasCustomPrompt="1"/>
          </p:nvPr>
        </p:nvSpPr>
        <p:spPr bwMode="gray">
          <a:xfrm>
            <a:off x="374250" y="5627711"/>
            <a:ext cx="3164014" cy="584218"/>
          </a:xfrm>
          <a:prstGeom prst="rect">
            <a:avLst/>
          </a:prstGeom>
          <a:noFill/>
        </p:spPr>
        <p:txBody>
          <a:bodyPr vert="horz" lIns="72000" tIns="144000" rIns="91440" bIns="45720" rtlCol="0" anchor="ctr">
            <a:noAutofit/>
          </a:bodyPr>
          <a:lstStyle>
            <a:lvl1pPr marL="228600" indent="-228600" algn="l">
              <a:buNone/>
              <a:defRPr lang="en-US" sz="1000" noProof="0" dirty="0" smtClean="0">
                <a:solidFill>
                  <a:schemeClr val="bg1"/>
                </a:solidFill>
                <a:latin typeface="Calibri Light" panose="020F0302020204030204" pitchFamily="34" charset="0"/>
              </a:defRPr>
            </a:lvl1pPr>
          </a:lstStyle>
          <a:p>
            <a:pPr marL="0" lvl="0" indent="0">
              <a:lnSpc>
                <a:spcPct val="120000"/>
              </a:lnSpc>
              <a:spcAft>
                <a:spcPts val="900"/>
              </a:spcAft>
            </a:pPr>
            <a:r>
              <a:rPr lang="en-US" noProof="0" dirty="0"/>
              <a:t>Location, date</a:t>
            </a:r>
          </a:p>
        </p:txBody>
      </p:sp>
      <p:sp>
        <p:nvSpPr>
          <p:cNvPr id="52" name="Picture Placeholder 2"/>
          <p:cNvSpPr>
            <a:spLocks noGrp="1"/>
          </p:cNvSpPr>
          <p:nvPr>
            <p:ph type="pic" sz="quarter" idx="13"/>
          </p:nvPr>
        </p:nvSpPr>
        <p:spPr>
          <a:xfrm>
            <a:off x="7364482" y="4059670"/>
            <a:ext cx="1789506" cy="1409544"/>
          </a:xfrm>
          <a:prstGeom prst="rect">
            <a:avLst/>
          </a:prstGeom>
        </p:spPr>
        <p:txBody>
          <a:bodyPr/>
          <a:lstStyle>
            <a:lvl1pPr marL="0" indent="0">
              <a:buNone/>
              <a:defRPr/>
            </a:lvl1pPr>
          </a:lstStyle>
          <a:p>
            <a:r>
              <a:rPr lang="en-US"/>
              <a:t>Click icon to add picture</a:t>
            </a:r>
            <a:endParaRPr lang="en-GB" dirty="0"/>
          </a:p>
        </p:txBody>
      </p:sp>
      <p:sp>
        <p:nvSpPr>
          <p:cNvPr id="53" name="Rectangle 52"/>
          <p:cNvSpPr/>
          <p:nvPr/>
        </p:nvSpPr>
        <p:spPr>
          <a:xfrm rot="5400000">
            <a:off x="4743861" y="-1059529"/>
            <a:ext cx="46800" cy="953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endParaRPr>
          </a:p>
        </p:txBody>
      </p:sp>
    </p:spTree>
    <p:extLst>
      <p:ext uri="{BB962C8B-B14F-4D97-AF65-F5344CB8AC3E}">
        <p14:creationId xmlns:p14="http://schemas.microsoft.com/office/powerpoint/2010/main" val="1729611756"/>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8_ITLab Title Slide">
    <p:spTree>
      <p:nvGrpSpPr>
        <p:cNvPr id="1" name=""/>
        <p:cNvGrpSpPr/>
        <p:nvPr/>
      </p:nvGrpSpPr>
      <p:grpSpPr>
        <a:xfrm>
          <a:off x="0" y="0"/>
          <a:ext cx="0" cy="0"/>
          <a:chOff x="0" y="0"/>
          <a:chExt cx="0" cy="0"/>
        </a:xfrm>
      </p:grpSpPr>
      <p:sp>
        <p:nvSpPr>
          <p:cNvPr id="17" name="Rectangle 16"/>
          <p:cNvSpPr/>
          <p:nvPr/>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9050">
            <a:noFill/>
          </a:ln>
        </p:spPr>
        <p:txBody>
          <a:bodyPr vert="horz" lIns="72000" tIns="72000" rIns="72000" bIns="72000" rtlCol="0" anchor="t" anchorCtr="0">
            <a:noAutofit/>
          </a:bodyPr>
          <a:lstStyle/>
          <a:p>
            <a:pPr marL="182563" indent="-182563" algn="ctr">
              <a:spcBef>
                <a:spcPts val="0"/>
              </a:spcBef>
              <a:spcAft>
                <a:spcPts val="900"/>
              </a:spcAft>
              <a:buClr>
                <a:schemeClr val="bg1"/>
              </a:buClr>
              <a:buSzPct val="100000"/>
              <a:buFont typeface="Wingdings 3" panose="05040102010807070707" pitchFamily="18" charset="2"/>
              <a:buChar char="}"/>
            </a:pPr>
            <a:endParaRPr lang="en-US" sz="1400" baseline="0" dirty="0" err="1">
              <a:solidFill>
                <a:srgbClr val="002060"/>
              </a:solidFill>
              <a:latin typeface="Calibri Light" panose="020F0302020204030204" pitchFamily="34" charset="0"/>
            </a:endParaRPr>
          </a:p>
        </p:txBody>
      </p:sp>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pic>
        <p:nvPicPr>
          <p:cNvPr id="27" name="Grafik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728" y="484071"/>
            <a:ext cx="1786132" cy="301753"/>
          </a:xfrm>
          <a:prstGeom prst="rect">
            <a:avLst/>
          </a:prstGeom>
        </p:spPr>
      </p:pic>
      <p:sp>
        <p:nvSpPr>
          <p:cNvPr id="48" name="Eine Ecke des Rechtecks abrunden 42"/>
          <p:cNvSpPr/>
          <p:nvPr/>
        </p:nvSpPr>
        <p:spPr>
          <a:xfrm rot="10800000" flipH="1">
            <a:off x="0" y="3704489"/>
            <a:ext cx="9534524" cy="2120881"/>
          </a:xfrm>
          <a:prstGeom prst="round1Rect">
            <a:avLst/>
          </a:prstGeom>
          <a:gradFill>
            <a:gsLst>
              <a:gs pos="47000">
                <a:srgbClr val="FFFFFF">
                  <a:alpha val="75000"/>
                </a:srgbClr>
              </a:gs>
              <a:gs pos="0">
                <a:schemeClr val="bg1">
                  <a:alpha val="85000"/>
                </a:schemeClr>
              </a:gs>
              <a:gs pos="67000">
                <a:schemeClr val="bg1"/>
              </a:gs>
            </a:gsLst>
            <a:lin ang="0" scaled="1"/>
          </a:gradFill>
          <a:ln w="12700">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lvl="0" indent="-182563" algn="ctr">
              <a:spcBef>
                <a:spcPts val="0"/>
              </a:spcBef>
              <a:spcAft>
                <a:spcPts val="900"/>
              </a:spcAft>
              <a:buClr>
                <a:schemeClr val="bg1"/>
              </a:buClr>
              <a:buSzPct val="100000"/>
              <a:buFont typeface="Wingdings 3" panose="05040102010807070707" pitchFamily="18" charset="2"/>
              <a:buChar char="}"/>
            </a:pPr>
            <a:endParaRPr lang="de-DE" sz="1400" baseline="0">
              <a:solidFill>
                <a:srgbClr val="002060"/>
              </a:solidFill>
              <a:latin typeface="Calibri Light" panose="020F0302020204030204" pitchFamily="34" charset="0"/>
            </a:endParaRPr>
          </a:p>
        </p:txBody>
      </p:sp>
      <p:sp>
        <p:nvSpPr>
          <p:cNvPr id="49" name="Titel 1"/>
          <p:cNvSpPr>
            <a:spLocks noGrp="1"/>
          </p:cNvSpPr>
          <p:nvPr>
            <p:ph type="ctrTitle" hasCustomPrompt="1"/>
          </p:nvPr>
        </p:nvSpPr>
        <p:spPr bwMode="gray">
          <a:xfrm>
            <a:off x="381600" y="3823934"/>
            <a:ext cx="6602347" cy="1030434"/>
          </a:xfrm>
          <a:prstGeom prst="rect">
            <a:avLst/>
          </a:prstGeom>
        </p:spPr>
        <p:txBody>
          <a:bodyPr lIns="72000" tIns="144000" anchor="b" anchorCtr="0">
            <a:noAutofit/>
          </a:bodyPr>
          <a:lstStyle>
            <a:lvl1pPr algn="l">
              <a:lnSpc>
                <a:spcPts val="3600"/>
              </a:lnSpc>
              <a:spcAft>
                <a:spcPts val="900"/>
              </a:spcAft>
              <a:defRPr sz="3200" b="0">
                <a:solidFill>
                  <a:schemeClr val="tx1"/>
                </a:solidFill>
                <a:latin typeface="Calibri Light" panose="020F0302020204030204" pitchFamily="34" charset="0"/>
              </a:defRPr>
            </a:lvl1pPr>
          </a:lstStyle>
          <a:p>
            <a:r>
              <a:rPr lang="en-US" noProof="0" dirty="0"/>
              <a:t>CLICK TO ADD TITLE	</a:t>
            </a:r>
          </a:p>
        </p:txBody>
      </p:sp>
      <p:sp>
        <p:nvSpPr>
          <p:cNvPr id="50" name="Untertitel 2"/>
          <p:cNvSpPr>
            <a:spLocks noGrp="1"/>
          </p:cNvSpPr>
          <p:nvPr>
            <p:ph type="subTitle" idx="1" hasCustomPrompt="1"/>
          </p:nvPr>
        </p:nvSpPr>
        <p:spPr bwMode="gray">
          <a:xfrm>
            <a:off x="381600" y="4968668"/>
            <a:ext cx="6602347" cy="566724"/>
          </a:xfrm>
          <a:prstGeom prst="rect">
            <a:avLst/>
          </a:prstGeom>
          <a:noFill/>
        </p:spPr>
        <p:txBody>
          <a:bodyPr lIns="72000" tIns="144000">
            <a:noAutofit/>
          </a:bodyPr>
          <a:lstStyle>
            <a:lvl1pPr marL="0" indent="0" algn="l">
              <a:spcAft>
                <a:spcPts val="900"/>
              </a:spcAft>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add subtitle  </a:t>
            </a:r>
          </a:p>
        </p:txBody>
      </p:sp>
      <p:sp>
        <p:nvSpPr>
          <p:cNvPr id="51" name="Textplatzhalter 5"/>
          <p:cNvSpPr>
            <a:spLocks noGrp="1"/>
          </p:cNvSpPr>
          <p:nvPr>
            <p:ph type="body" sz="quarter" idx="12" hasCustomPrompt="1"/>
          </p:nvPr>
        </p:nvSpPr>
        <p:spPr bwMode="gray">
          <a:xfrm>
            <a:off x="374250" y="5627711"/>
            <a:ext cx="3164014" cy="584218"/>
          </a:xfrm>
          <a:prstGeom prst="rect">
            <a:avLst/>
          </a:prstGeom>
          <a:noFill/>
        </p:spPr>
        <p:txBody>
          <a:bodyPr vert="horz" lIns="72000" tIns="144000" rIns="91440" bIns="45720" rtlCol="0" anchor="ctr">
            <a:noAutofit/>
          </a:bodyPr>
          <a:lstStyle>
            <a:lvl1pPr marL="228600" indent="-228600" algn="l">
              <a:buNone/>
              <a:defRPr lang="en-US" sz="1000" noProof="0" dirty="0" smtClean="0">
                <a:solidFill>
                  <a:schemeClr val="bg1"/>
                </a:solidFill>
                <a:latin typeface="Calibri Light" panose="020F0302020204030204" pitchFamily="34" charset="0"/>
              </a:defRPr>
            </a:lvl1pPr>
          </a:lstStyle>
          <a:p>
            <a:pPr marL="0" lvl="0" indent="0">
              <a:lnSpc>
                <a:spcPct val="120000"/>
              </a:lnSpc>
              <a:spcAft>
                <a:spcPts val="900"/>
              </a:spcAft>
            </a:pPr>
            <a:r>
              <a:rPr lang="en-US" noProof="0" dirty="0"/>
              <a:t>Location, date</a:t>
            </a:r>
          </a:p>
        </p:txBody>
      </p:sp>
      <p:sp>
        <p:nvSpPr>
          <p:cNvPr id="52" name="Picture Placeholder 2"/>
          <p:cNvSpPr>
            <a:spLocks noGrp="1"/>
          </p:cNvSpPr>
          <p:nvPr>
            <p:ph type="pic" sz="quarter" idx="13"/>
          </p:nvPr>
        </p:nvSpPr>
        <p:spPr>
          <a:xfrm>
            <a:off x="7364482" y="4059670"/>
            <a:ext cx="1789506" cy="1409544"/>
          </a:xfrm>
          <a:prstGeom prst="rect">
            <a:avLst/>
          </a:prstGeom>
        </p:spPr>
        <p:txBody>
          <a:bodyPr/>
          <a:lstStyle>
            <a:lvl1pPr marL="0" indent="0">
              <a:buNone/>
              <a:defRPr/>
            </a:lvl1pPr>
          </a:lstStyle>
          <a:p>
            <a:r>
              <a:rPr lang="en-US"/>
              <a:t>Click icon to add picture</a:t>
            </a:r>
            <a:endParaRPr lang="en-GB" dirty="0"/>
          </a:p>
        </p:txBody>
      </p:sp>
      <p:sp>
        <p:nvSpPr>
          <p:cNvPr id="53" name="Rectangle 52"/>
          <p:cNvSpPr/>
          <p:nvPr/>
        </p:nvSpPr>
        <p:spPr>
          <a:xfrm rot="5400000">
            <a:off x="4743861" y="-1059529"/>
            <a:ext cx="46800" cy="953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endParaRPr>
          </a:p>
        </p:txBody>
      </p:sp>
    </p:spTree>
    <p:extLst>
      <p:ext uri="{BB962C8B-B14F-4D97-AF65-F5344CB8AC3E}">
        <p14:creationId xmlns:p14="http://schemas.microsoft.com/office/powerpoint/2010/main" val="221004408"/>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9" name="Text Placeholder 3"/>
          <p:cNvSpPr>
            <a:spLocks noGrp="1"/>
          </p:cNvSpPr>
          <p:nvPr>
            <p:ph type="body" sz="quarter" idx="17" hasCustomPrompt="1"/>
          </p:nvPr>
        </p:nvSpPr>
        <p:spPr>
          <a:xfrm>
            <a:off x="375600" y="0"/>
            <a:ext cx="11440800" cy="441325"/>
          </a:xfrm>
          <a:prstGeom prst="rect">
            <a:avLst/>
          </a:prstGeom>
        </p:spPr>
        <p:txBody>
          <a:bodyPr vert="horz" lIns="72000" tIns="72000" rIns="72000" bIns="72000" rtlCol="0" anchor="b" anchorCtr="0">
            <a:noAutofit/>
          </a:bodyPr>
          <a:lstStyle>
            <a:lvl1pPr marL="0" indent="0">
              <a:buNone/>
              <a:defRPr lang="en-US" sz="1400" b="0" baseline="0" dirty="0">
                <a:solidFill>
                  <a:schemeClr val="tx2"/>
                </a:solidFill>
                <a:latin typeface="Calibri Light" panose="020F0302020204030204" pitchFamily="34" charset="0"/>
              </a:defRPr>
            </a:lvl1pPr>
          </a:lstStyle>
          <a:p>
            <a:pPr lvl="0"/>
            <a:r>
              <a:rPr lang="en-US" noProof="0" dirty="0"/>
              <a:t>Write here category or agenda</a:t>
            </a:r>
          </a:p>
        </p:txBody>
      </p:sp>
      <p:sp>
        <p:nvSpPr>
          <p:cNvPr id="8" name="Fußzeilenplatzhalter 3"/>
          <p:cNvSpPr>
            <a:spLocks noGrp="1"/>
          </p:cNvSpPr>
          <p:nvPr>
            <p:ph type="ftr" sz="quarter" idx="3"/>
          </p:nvPr>
        </p:nvSpPr>
        <p:spPr bwMode="gray">
          <a:xfrm>
            <a:off x="2054425" y="6718688"/>
            <a:ext cx="3937072" cy="139311"/>
          </a:xfrm>
          <a:prstGeom prst="rect">
            <a:avLst/>
          </a:prstGeom>
        </p:spPr>
        <p:txBody>
          <a:bodyPr vert="horz" wrap="none" lIns="0" tIns="0" rIns="0" bIns="0" rtlCol="0" anchor="t" anchorCtr="0"/>
          <a:lstStyle>
            <a:lvl1pPr>
              <a:defRPr lang="en-US" sz="800" b="0" dirty="0">
                <a:solidFill>
                  <a:schemeClr val="bg1"/>
                </a:solidFill>
                <a:latin typeface="Calibri Light" panose="020F0302020204030204" pitchFamily="34" charset="0"/>
              </a:defRPr>
            </a:lvl1pPr>
          </a:lstStyle>
          <a:p>
            <a:endParaRPr lang="en-US"/>
          </a:p>
        </p:txBody>
      </p:sp>
    </p:spTree>
    <p:extLst>
      <p:ext uri="{BB962C8B-B14F-4D97-AF65-F5344CB8AC3E}">
        <p14:creationId xmlns:p14="http://schemas.microsoft.com/office/powerpoint/2010/main" val="118401214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9_ITLab Title Slide">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9050">
            <a:noFill/>
          </a:ln>
        </p:spPr>
        <p:txBody>
          <a:bodyPr vert="horz" lIns="72000" tIns="72000" rIns="72000" bIns="72000" rtlCol="0" anchor="t" anchorCtr="0">
            <a:noAutofit/>
          </a:bodyPr>
          <a:lstStyle/>
          <a:p>
            <a:pPr marL="182563" indent="-182563" algn="ctr">
              <a:spcBef>
                <a:spcPts val="0"/>
              </a:spcBef>
              <a:spcAft>
                <a:spcPts val="900"/>
              </a:spcAft>
              <a:buClr>
                <a:schemeClr val="bg1"/>
              </a:buClr>
              <a:buSzPct val="100000"/>
              <a:buFont typeface="Wingdings 3" panose="05040102010807070707" pitchFamily="18" charset="2"/>
              <a:buChar char="}"/>
            </a:pPr>
            <a:endParaRPr lang="en-US" sz="1400" baseline="0" dirty="0" err="1">
              <a:solidFill>
                <a:srgbClr val="002060"/>
              </a:solidFill>
              <a:latin typeface="Calibri Light" panose="020F0302020204030204" pitchFamily="34" charset="0"/>
            </a:endParaRPr>
          </a:p>
        </p:txBody>
      </p:sp>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pic>
        <p:nvPicPr>
          <p:cNvPr id="27" name="Grafik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728" y="484071"/>
            <a:ext cx="1786132" cy="301753"/>
          </a:xfrm>
          <a:prstGeom prst="rect">
            <a:avLst/>
          </a:prstGeom>
        </p:spPr>
      </p:pic>
      <p:sp>
        <p:nvSpPr>
          <p:cNvPr id="48" name="Eine Ecke des Rechtecks abrunden 42"/>
          <p:cNvSpPr/>
          <p:nvPr/>
        </p:nvSpPr>
        <p:spPr>
          <a:xfrm rot="10800000" flipH="1">
            <a:off x="0" y="3704489"/>
            <a:ext cx="9534524" cy="2120881"/>
          </a:xfrm>
          <a:prstGeom prst="round1Rect">
            <a:avLst/>
          </a:prstGeom>
          <a:gradFill>
            <a:gsLst>
              <a:gs pos="47000">
                <a:srgbClr val="FFFFFF">
                  <a:alpha val="75000"/>
                </a:srgbClr>
              </a:gs>
              <a:gs pos="0">
                <a:schemeClr val="bg1">
                  <a:alpha val="85000"/>
                </a:schemeClr>
              </a:gs>
              <a:gs pos="67000">
                <a:schemeClr val="bg1"/>
              </a:gs>
            </a:gsLst>
            <a:lin ang="0" scaled="1"/>
          </a:gradFill>
          <a:ln w="12700">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lvl="0" indent="-182563" algn="ctr">
              <a:spcBef>
                <a:spcPts val="0"/>
              </a:spcBef>
              <a:spcAft>
                <a:spcPts val="900"/>
              </a:spcAft>
              <a:buClr>
                <a:schemeClr val="bg1"/>
              </a:buClr>
              <a:buSzPct val="100000"/>
              <a:buFont typeface="Wingdings 3" panose="05040102010807070707" pitchFamily="18" charset="2"/>
              <a:buChar char="}"/>
            </a:pPr>
            <a:endParaRPr lang="de-DE" sz="1400" baseline="0">
              <a:solidFill>
                <a:srgbClr val="002060"/>
              </a:solidFill>
              <a:latin typeface="Calibri Light" panose="020F0302020204030204" pitchFamily="34" charset="0"/>
            </a:endParaRPr>
          </a:p>
        </p:txBody>
      </p:sp>
      <p:sp>
        <p:nvSpPr>
          <p:cNvPr id="49" name="Titel 1"/>
          <p:cNvSpPr>
            <a:spLocks noGrp="1"/>
          </p:cNvSpPr>
          <p:nvPr>
            <p:ph type="ctrTitle" hasCustomPrompt="1"/>
          </p:nvPr>
        </p:nvSpPr>
        <p:spPr bwMode="gray">
          <a:xfrm>
            <a:off x="381600" y="3823934"/>
            <a:ext cx="6602347" cy="1030434"/>
          </a:xfrm>
          <a:prstGeom prst="rect">
            <a:avLst/>
          </a:prstGeom>
        </p:spPr>
        <p:txBody>
          <a:bodyPr lIns="72000" tIns="144000" anchor="b" anchorCtr="0">
            <a:noAutofit/>
          </a:bodyPr>
          <a:lstStyle>
            <a:lvl1pPr algn="l">
              <a:lnSpc>
                <a:spcPts val="3600"/>
              </a:lnSpc>
              <a:spcAft>
                <a:spcPts val="900"/>
              </a:spcAft>
              <a:defRPr sz="3200" b="0">
                <a:solidFill>
                  <a:schemeClr val="tx1"/>
                </a:solidFill>
                <a:latin typeface="Calibri Light" panose="020F0302020204030204" pitchFamily="34" charset="0"/>
              </a:defRPr>
            </a:lvl1pPr>
          </a:lstStyle>
          <a:p>
            <a:r>
              <a:rPr lang="en-US" noProof="0" dirty="0"/>
              <a:t>CLICK TO ADD TITLE	</a:t>
            </a:r>
          </a:p>
        </p:txBody>
      </p:sp>
      <p:sp>
        <p:nvSpPr>
          <p:cNvPr id="50" name="Untertitel 2"/>
          <p:cNvSpPr>
            <a:spLocks noGrp="1"/>
          </p:cNvSpPr>
          <p:nvPr>
            <p:ph type="subTitle" idx="1" hasCustomPrompt="1"/>
          </p:nvPr>
        </p:nvSpPr>
        <p:spPr bwMode="gray">
          <a:xfrm>
            <a:off x="381600" y="4968668"/>
            <a:ext cx="6602347" cy="566724"/>
          </a:xfrm>
          <a:prstGeom prst="rect">
            <a:avLst/>
          </a:prstGeom>
          <a:noFill/>
        </p:spPr>
        <p:txBody>
          <a:bodyPr lIns="72000" tIns="144000">
            <a:noAutofit/>
          </a:bodyPr>
          <a:lstStyle>
            <a:lvl1pPr marL="0" indent="0" algn="l">
              <a:spcAft>
                <a:spcPts val="900"/>
              </a:spcAft>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add subtitle  </a:t>
            </a:r>
          </a:p>
        </p:txBody>
      </p:sp>
      <p:sp>
        <p:nvSpPr>
          <p:cNvPr id="51" name="Textplatzhalter 5"/>
          <p:cNvSpPr>
            <a:spLocks noGrp="1"/>
          </p:cNvSpPr>
          <p:nvPr>
            <p:ph type="body" sz="quarter" idx="12" hasCustomPrompt="1"/>
          </p:nvPr>
        </p:nvSpPr>
        <p:spPr bwMode="gray">
          <a:xfrm>
            <a:off x="374250" y="5627711"/>
            <a:ext cx="3164014" cy="584218"/>
          </a:xfrm>
          <a:prstGeom prst="rect">
            <a:avLst/>
          </a:prstGeom>
          <a:noFill/>
        </p:spPr>
        <p:txBody>
          <a:bodyPr vert="horz" lIns="72000" tIns="144000" rIns="91440" bIns="45720" rtlCol="0" anchor="ctr">
            <a:noAutofit/>
          </a:bodyPr>
          <a:lstStyle>
            <a:lvl1pPr marL="228600" indent="-228600" algn="l">
              <a:buNone/>
              <a:defRPr lang="en-US" sz="1000" noProof="0" dirty="0" smtClean="0">
                <a:solidFill>
                  <a:schemeClr val="bg1"/>
                </a:solidFill>
                <a:latin typeface="Calibri Light" panose="020F0302020204030204" pitchFamily="34" charset="0"/>
              </a:defRPr>
            </a:lvl1pPr>
          </a:lstStyle>
          <a:p>
            <a:pPr marL="0" lvl="0" indent="0">
              <a:lnSpc>
                <a:spcPct val="120000"/>
              </a:lnSpc>
              <a:spcAft>
                <a:spcPts val="900"/>
              </a:spcAft>
            </a:pPr>
            <a:r>
              <a:rPr lang="en-US" noProof="0" dirty="0"/>
              <a:t>Location, date</a:t>
            </a:r>
          </a:p>
        </p:txBody>
      </p:sp>
      <p:sp>
        <p:nvSpPr>
          <p:cNvPr id="52" name="Picture Placeholder 2"/>
          <p:cNvSpPr>
            <a:spLocks noGrp="1"/>
          </p:cNvSpPr>
          <p:nvPr>
            <p:ph type="pic" sz="quarter" idx="13"/>
          </p:nvPr>
        </p:nvSpPr>
        <p:spPr>
          <a:xfrm>
            <a:off x="7364482" y="4059670"/>
            <a:ext cx="1789506" cy="1409544"/>
          </a:xfrm>
          <a:prstGeom prst="rect">
            <a:avLst/>
          </a:prstGeom>
        </p:spPr>
        <p:txBody>
          <a:bodyPr/>
          <a:lstStyle>
            <a:lvl1pPr marL="0" indent="0">
              <a:buNone/>
              <a:defRPr/>
            </a:lvl1pPr>
          </a:lstStyle>
          <a:p>
            <a:r>
              <a:rPr lang="en-US"/>
              <a:t>Click icon to add picture</a:t>
            </a:r>
            <a:endParaRPr lang="en-GB" dirty="0"/>
          </a:p>
        </p:txBody>
      </p:sp>
      <p:sp>
        <p:nvSpPr>
          <p:cNvPr id="53" name="Rectangle 52"/>
          <p:cNvSpPr/>
          <p:nvPr/>
        </p:nvSpPr>
        <p:spPr>
          <a:xfrm rot="5400000">
            <a:off x="4743861" y="-1059529"/>
            <a:ext cx="46800" cy="953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endParaRPr>
          </a:p>
        </p:txBody>
      </p:sp>
    </p:spTree>
    <p:extLst>
      <p:ext uri="{BB962C8B-B14F-4D97-AF65-F5344CB8AC3E}">
        <p14:creationId xmlns:p14="http://schemas.microsoft.com/office/powerpoint/2010/main" val="1890168701"/>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0_ITLab Title Slide">
    <p:spTree>
      <p:nvGrpSpPr>
        <p:cNvPr id="1" name=""/>
        <p:cNvGrpSpPr/>
        <p:nvPr/>
      </p:nvGrpSpPr>
      <p:grpSpPr>
        <a:xfrm>
          <a:off x="0" y="0"/>
          <a:ext cx="0" cy="0"/>
          <a:chOff x="0" y="0"/>
          <a:chExt cx="0" cy="0"/>
        </a:xfrm>
      </p:grpSpPr>
      <p:sp>
        <p:nvSpPr>
          <p:cNvPr id="17" name="Rectangle 16"/>
          <p:cNvSpPr/>
          <p:nvPr/>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9050">
            <a:noFill/>
          </a:ln>
        </p:spPr>
        <p:txBody>
          <a:bodyPr vert="horz" lIns="72000" tIns="72000" rIns="72000" bIns="72000" rtlCol="0" anchor="t" anchorCtr="0">
            <a:noAutofit/>
          </a:bodyPr>
          <a:lstStyle/>
          <a:p>
            <a:pPr marL="182563" indent="-182563" algn="ctr">
              <a:spcBef>
                <a:spcPts val="0"/>
              </a:spcBef>
              <a:spcAft>
                <a:spcPts val="900"/>
              </a:spcAft>
              <a:buClr>
                <a:schemeClr val="bg1"/>
              </a:buClr>
              <a:buSzPct val="100000"/>
              <a:buFont typeface="Wingdings 3" panose="05040102010807070707" pitchFamily="18" charset="2"/>
              <a:buChar char="}"/>
            </a:pPr>
            <a:endParaRPr lang="en-US" sz="1400" baseline="0" dirty="0" err="1">
              <a:solidFill>
                <a:schemeClr val="bg1"/>
              </a:solidFill>
              <a:latin typeface="Calibri Light" panose="020F0302020204030204" pitchFamily="34" charset="0"/>
            </a:endParaRPr>
          </a:p>
        </p:txBody>
      </p:sp>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pic>
        <p:nvPicPr>
          <p:cNvPr id="27" name="Grafik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728" y="484071"/>
            <a:ext cx="1786132" cy="301753"/>
          </a:xfrm>
          <a:prstGeom prst="rect">
            <a:avLst/>
          </a:prstGeom>
        </p:spPr>
      </p:pic>
      <p:sp>
        <p:nvSpPr>
          <p:cNvPr id="48" name="Eine Ecke des Rechtecks abrunden 42"/>
          <p:cNvSpPr/>
          <p:nvPr/>
        </p:nvSpPr>
        <p:spPr>
          <a:xfrm rot="10800000" flipH="1">
            <a:off x="0" y="3704489"/>
            <a:ext cx="9534524" cy="2120881"/>
          </a:xfrm>
          <a:prstGeom prst="round1Rect">
            <a:avLst/>
          </a:prstGeom>
          <a:gradFill>
            <a:gsLst>
              <a:gs pos="47000">
                <a:srgbClr val="FFFFFF">
                  <a:alpha val="75000"/>
                </a:srgbClr>
              </a:gs>
              <a:gs pos="0">
                <a:schemeClr val="bg1">
                  <a:alpha val="85000"/>
                </a:schemeClr>
              </a:gs>
              <a:gs pos="67000">
                <a:schemeClr val="bg1"/>
              </a:gs>
            </a:gsLst>
            <a:lin ang="0" scaled="1"/>
          </a:gradFill>
          <a:ln w="12700">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lvl="0" indent="-182563" algn="ctr">
              <a:spcBef>
                <a:spcPts val="0"/>
              </a:spcBef>
              <a:spcAft>
                <a:spcPts val="900"/>
              </a:spcAft>
              <a:buClr>
                <a:schemeClr val="bg1"/>
              </a:buClr>
              <a:buSzPct val="100000"/>
              <a:buFont typeface="Wingdings 3" panose="05040102010807070707" pitchFamily="18" charset="2"/>
              <a:buChar char="}"/>
            </a:pPr>
            <a:endParaRPr lang="de-DE" sz="1400" baseline="0">
              <a:solidFill>
                <a:srgbClr val="002060"/>
              </a:solidFill>
              <a:latin typeface="Calibri Light" panose="020F0302020204030204" pitchFamily="34" charset="0"/>
            </a:endParaRPr>
          </a:p>
        </p:txBody>
      </p:sp>
      <p:sp>
        <p:nvSpPr>
          <p:cNvPr id="49" name="Titel 1"/>
          <p:cNvSpPr>
            <a:spLocks noGrp="1"/>
          </p:cNvSpPr>
          <p:nvPr>
            <p:ph type="ctrTitle" hasCustomPrompt="1"/>
          </p:nvPr>
        </p:nvSpPr>
        <p:spPr bwMode="gray">
          <a:xfrm>
            <a:off x="381600" y="3823934"/>
            <a:ext cx="6602347" cy="1030434"/>
          </a:xfrm>
          <a:prstGeom prst="rect">
            <a:avLst/>
          </a:prstGeom>
        </p:spPr>
        <p:txBody>
          <a:bodyPr lIns="72000" tIns="144000" anchor="b" anchorCtr="0">
            <a:noAutofit/>
          </a:bodyPr>
          <a:lstStyle>
            <a:lvl1pPr algn="l">
              <a:lnSpc>
                <a:spcPts val="3600"/>
              </a:lnSpc>
              <a:spcAft>
                <a:spcPts val="900"/>
              </a:spcAft>
              <a:defRPr sz="3200" b="0">
                <a:solidFill>
                  <a:schemeClr val="tx1"/>
                </a:solidFill>
                <a:latin typeface="Calibri Light" panose="020F0302020204030204" pitchFamily="34" charset="0"/>
              </a:defRPr>
            </a:lvl1pPr>
          </a:lstStyle>
          <a:p>
            <a:r>
              <a:rPr lang="en-US" noProof="0" dirty="0"/>
              <a:t>CLICK TO ADD TITLE	</a:t>
            </a:r>
          </a:p>
        </p:txBody>
      </p:sp>
      <p:sp>
        <p:nvSpPr>
          <p:cNvPr id="50" name="Untertitel 2"/>
          <p:cNvSpPr>
            <a:spLocks noGrp="1"/>
          </p:cNvSpPr>
          <p:nvPr>
            <p:ph type="subTitle" idx="1" hasCustomPrompt="1"/>
          </p:nvPr>
        </p:nvSpPr>
        <p:spPr bwMode="gray">
          <a:xfrm>
            <a:off x="381600" y="4968668"/>
            <a:ext cx="6602347" cy="566724"/>
          </a:xfrm>
          <a:prstGeom prst="rect">
            <a:avLst/>
          </a:prstGeom>
          <a:noFill/>
        </p:spPr>
        <p:txBody>
          <a:bodyPr lIns="72000" tIns="144000">
            <a:noAutofit/>
          </a:bodyPr>
          <a:lstStyle>
            <a:lvl1pPr marL="0" indent="0" algn="l">
              <a:spcAft>
                <a:spcPts val="900"/>
              </a:spcAft>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add subtitle  </a:t>
            </a:r>
          </a:p>
        </p:txBody>
      </p:sp>
      <p:sp>
        <p:nvSpPr>
          <p:cNvPr id="51" name="Textplatzhalter 5"/>
          <p:cNvSpPr>
            <a:spLocks noGrp="1"/>
          </p:cNvSpPr>
          <p:nvPr>
            <p:ph type="body" sz="quarter" idx="12" hasCustomPrompt="1"/>
          </p:nvPr>
        </p:nvSpPr>
        <p:spPr bwMode="gray">
          <a:xfrm>
            <a:off x="374250" y="5627711"/>
            <a:ext cx="3164014" cy="584218"/>
          </a:xfrm>
          <a:prstGeom prst="rect">
            <a:avLst/>
          </a:prstGeom>
          <a:noFill/>
        </p:spPr>
        <p:txBody>
          <a:bodyPr vert="horz" lIns="72000" tIns="144000" rIns="91440" bIns="45720" rtlCol="0" anchor="ctr">
            <a:noAutofit/>
          </a:bodyPr>
          <a:lstStyle>
            <a:lvl1pPr marL="228600" indent="-228600" algn="l">
              <a:buNone/>
              <a:defRPr lang="en-US" sz="1000" noProof="0" dirty="0" smtClean="0">
                <a:solidFill>
                  <a:schemeClr val="bg1"/>
                </a:solidFill>
                <a:latin typeface="Calibri Light" panose="020F0302020204030204" pitchFamily="34" charset="0"/>
              </a:defRPr>
            </a:lvl1pPr>
          </a:lstStyle>
          <a:p>
            <a:pPr marL="0" lvl="0" indent="0">
              <a:lnSpc>
                <a:spcPct val="120000"/>
              </a:lnSpc>
              <a:spcAft>
                <a:spcPts val="900"/>
              </a:spcAft>
            </a:pPr>
            <a:r>
              <a:rPr lang="en-US" noProof="0" dirty="0"/>
              <a:t>Location, date</a:t>
            </a:r>
          </a:p>
        </p:txBody>
      </p:sp>
      <p:sp>
        <p:nvSpPr>
          <p:cNvPr id="52" name="Picture Placeholder 2"/>
          <p:cNvSpPr>
            <a:spLocks noGrp="1"/>
          </p:cNvSpPr>
          <p:nvPr>
            <p:ph type="pic" sz="quarter" idx="13"/>
          </p:nvPr>
        </p:nvSpPr>
        <p:spPr>
          <a:xfrm>
            <a:off x="7364482" y="4059670"/>
            <a:ext cx="1789506" cy="1409544"/>
          </a:xfrm>
          <a:prstGeom prst="rect">
            <a:avLst/>
          </a:prstGeom>
        </p:spPr>
        <p:txBody>
          <a:bodyPr/>
          <a:lstStyle>
            <a:lvl1pPr marL="0" indent="0">
              <a:buNone/>
              <a:defRPr/>
            </a:lvl1pPr>
          </a:lstStyle>
          <a:p>
            <a:r>
              <a:rPr lang="en-US"/>
              <a:t>Click icon to add picture</a:t>
            </a:r>
            <a:endParaRPr lang="en-GB" dirty="0"/>
          </a:p>
        </p:txBody>
      </p:sp>
      <p:sp>
        <p:nvSpPr>
          <p:cNvPr id="53" name="Rectangle 52"/>
          <p:cNvSpPr/>
          <p:nvPr/>
        </p:nvSpPr>
        <p:spPr>
          <a:xfrm rot="5400000">
            <a:off x="4743861" y="-1059529"/>
            <a:ext cx="46800" cy="953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endParaRPr>
          </a:p>
        </p:txBody>
      </p:sp>
    </p:spTree>
    <p:extLst>
      <p:ext uri="{BB962C8B-B14F-4D97-AF65-F5344CB8AC3E}">
        <p14:creationId xmlns:p14="http://schemas.microsoft.com/office/powerpoint/2010/main" val="2648092806"/>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1_ITLab Title Slide">
    <p:spTree>
      <p:nvGrpSpPr>
        <p:cNvPr id="1" name=""/>
        <p:cNvGrpSpPr/>
        <p:nvPr/>
      </p:nvGrpSpPr>
      <p:grpSpPr>
        <a:xfrm>
          <a:off x="0" y="0"/>
          <a:ext cx="0" cy="0"/>
          <a:chOff x="0" y="0"/>
          <a:chExt cx="0" cy="0"/>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
            <a:ext cx="12192000" cy="6856781"/>
          </a:xfrm>
          <a:prstGeom prst="rect">
            <a:avLst/>
          </a:prstGeom>
        </p:spPr>
      </p:pic>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pic>
        <p:nvPicPr>
          <p:cNvPr id="27" name="Grafik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728" y="484071"/>
            <a:ext cx="1786132" cy="301753"/>
          </a:xfrm>
          <a:prstGeom prst="rect">
            <a:avLst/>
          </a:prstGeom>
        </p:spPr>
      </p:pic>
      <p:sp>
        <p:nvSpPr>
          <p:cNvPr id="48" name="Eine Ecke des Rechtecks abrunden 42"/>
          <p:cNvSpPr/>
          <p:nvPr/>
        </p:nvSpPr>
        <p:spPr>
          <a:xfrm rot="10800000" flipH="1">
            <a:off x="0" y="3704489"/>
            <a:ext cx="9534524" cy="2120881"/>
          </a:xfrm>
          <a:prstGeom prst="round1Rect">
            <a:avLst/>
          </a:prstGeom>
          <a:gradFill>
            <a:gsLst>
              <a:gs pos="47000">
                <a:srgbClr val="FFFFFF">
                  <a:alpha val="75000"/>
                </a:srgbClr>
              </a:gs>
              <a:gs pos="0">
                <a:schemeClr val="bg1">
                  <a:alpha val="85000"/>
                </a:schemeClr>
              </a:gs>
              <a:gs pos="67000">
                <a:schemeClr val="bg1"/>
              </a:gs>
            </a:gsLst>
            <a:lin ang="0" scaled="1"/>
          </a:gradFill>
          <a:ln w="12700">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lvl="0" indent="-182563" algn="ctr">
              <a:spcBef>
                <a:spcPts val="0"/>
              </a:spcBef>
              <a:spcAft>
                <a:spcPts val="900"/>
              </a:spcAft>
              <a:buClr>
                <a:schemeClr val="bg1"/>
              </a:buClr>
              <a:buSzPct val="100000"/>
              <a:buFont typeface="Wingdings 3" panose="05040102010807070707" pitchFamily="18" charset="2"/>
              <a:buChar char="}"/>
            </a:pPr>
            <a:endParaRPr lang="de-DE" sz="1400" baseline="0">
              <a:solidFill>
                <a:srgbClr val="002060"/>
              </a:solidFill>
              <a:latin typeface="Calibri Light" panose="020F0302020204030204" pitchFamily="34" charset="0"/>
            </a:endParaRPr>
          </a:p>
        </p:txBody>
      </p:sp>
      <p:sp>
        <p:nvSpPr>
          <p:cNvPr id="49" name="Titel 1"/>
          <p:cNvSpPr>
            <a:spLocks noGrp="1"/>
          </p:cNvSpPr>
          <p:nvPr>
            <p:ph type="ctrTitle" hasCustomPrompt="1"/>
          </p:nvPr>
        </p:nvSpPr>
        <p:spPr bwMode="gray">
          <a:xfrm>
            <a:off x="381600" y="3823934"/>
            <a:ext cx="6602347" cy="1030434"/>
          </a:xfrm>
          <a:prstGeom prst="rect">
            <a:avLst/>
          </a:prstGeom>
        </p:spPr>
        <p:txBody>
          <a:bodyPr lIns="72000" tIns="144000" anchor="b" anchorCtr="0">
            <a:noAutofit/>
          </a:bodyPr>
          <a:lstStyle>
            <a:lvl1pPr algn="l">
              <a:lnSpc>
                <a:spcPts val="3600"/>
              </a:lnSpc>
              <a:spcAft>
                <a:spcPts val="900"/>
              </a:spcAft>
              <a:defRPr sz="3200" b="0">
                <a:solidFill>
                  <a:schemeClr val="tx1"/>
                </a:solidFill>
                <a:latin typeface="Calibri Light" panose="020F0302020204030204" pitchFamily="34" charset="0"/>
              </a:defRPr>
            </a:lvl1pPr>
          </a:lstStyle>
          <a:p>
            <a:r>
              <a:rPr lang="en-US" noProof="0" dirty="0"/>
              <a:t>CLICK TO ADD TITLE	</a:t>
            </a:r>
          </a:p>
        </p:txBody>
      </p:sp>
      <p:sp>
        <p:nvSpPr>
          <p:cNvPr id="50" name="Untertitel 2"/>
          <p:cNvSpPr>
            <a:spLocks noGrp="1"/>
          </p:cNvSpPr>
          <p:nvPr>
            <p:ph type="subTitle" idx="1" hasCustomPrompt="1"/>
          </p:nvPr>
        </p:nvSpPr>
        <p:spPr bwMode="gray">
          <a:xfrm>
            <a:off x="381600" y="4968668"/>
            <a:ext cx="6602347" cy="566724"/>
          </a:xfrm>
          <a:prstGeom prst="rect">
            <a:avLst/>
          </a:prstGeom>
          <a:noFill/>
        </p:spPr>
        <p:txBody>
          <a:bodyPr lIns="72000" tIns="144000">
            <a:noAutofit/>
          </a:bodyPr>
          <a:lstStyle>
            <a:lvl1pPr marL="0" indent="0" algn="l">
              <a:spcAft>
                <a:spcPts val="900"/>
              </a:spcAft>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add subtitle  </a:t>
            </a:r>
          </a:p>
        </p:txBody>
      </p:sp>
      <p:sp>
        <p:nvSpPr>
          <p:cNvPr id="51" name="Textplatzhalter 5"/>
          <p:cNvSpPr>
            <a:spLocks noGrp="1"/>
          </p:cNvSpPr>
          <p:nvPr>
            <p:ph type="body" sz="quarter" idx="12" hasCustomPrompt="1"/>
          </p:nvPr>
        </p:nvSpPr>
        <p:spPr bwMode="gray">
          <a:xfrm>
            <a:off x="374250" y="5627711"/>
            <a:ext cx="3164014" cy="584218"/>
          </a:xfrm>
          <a:prstGeom prst="rect">
            <a:avLst/>
          </a:prstGeom>
          <a:noFill/>
        </p:spPr>
        <p:txBody>
          <a:bodyPr vert="horz" lIns="72000" tIns="144000" rIns="91440" bIns="45720" rtlCol="0" anchor="ctr">
            <a:noAutofit/>
          </a:bodyPr>
          <a:lstStyle>
            <a:lvl1pPr marL="228600" indent="-228600" algn="l">
              <a:buNone/>
              <a:defRPr lang="en-US" sz="1000" noProof="0" dirty="0" smtClean="0">
                <a:solidFill>
                  <a:schemeClr val="bg1"/>
                </a:solidFill>
                <a:latin typeface="Calibri Light" panose="020F0302020204030204" pitchFamily="34" charset="0"/>
              </a:defRPr>
            </a:lvl1pPr>
          </a:lstStyle>
          <a:p>
            <a:pPr marL="0" lvl="0" indent="0">
              <a:lnSpc>
                <a:spcPct val="120000"/>
              </a:lnSpc>
              <a:spcAft>
                <a:spcPts val="900"/>
              </a:spcAft>
            </a:pPr>
            <a:r>
              <a:rPr lang="en-US" noProof="0" dirty="0"/>
              <a:t>Location, date</a:t>
            </a:r>
          </a:p>
        </p:txBody>
      </p:sp>
      <p:sp>
        <p:nvSpPr>
          <p:cNvPr id="52" name="Picture Placeholder 2"/>
          <p:cNvSpPr>
            <a:spLocks noGrp="1"/>
          </p:cNvSpPr>
          <p:nvPr>
            <p:ph type="pic" sz="quarter" idx="13"/>
          </p:nvPr>
        </p:nvSpPr>
        <p:spPr>
          <a:xfrm>
            <a:off x="7364482" y="4059670"/>
            <a:ext cx="1789506" cy="1409544"/>
          </a:xfrm>
          <a:prstGeom prst="rect">
            <a:avLst/>
          </a:prstGeom>
        </p:spPr>
        <p:txBody>
          <a:bodyPr/>
          <a:lstStyle>
            <a:lvl1pPr marL="0" indent="0">
              <a:buNone/>
              <a:defRPr/>
            </a:lvl1pPr>
          </a:lstStyle>
          <a:p>
            <a:r>
              <a:rPr lang="en-US"/>
              <a:t>Click icon to add picture</a:t>
            </a:r>
            <a:endParaRPr lang="en-GB" dirty="0"/>
          </a:p>
        </p:txBody>
      </p:sp>
      <p:sp>
        <p:nvSpPr>
          <p:cNvPr id="53" name="Rectangle 52"/>
          <p:cNvSpPr/>
          <p:nvPr/>
        </p:nvSpPr>
        <p:spPr>
          <a:xfrm rot="5400000">
            <a:off x="4743861" y="-1059529"/>
            <a:ext cx="46800" cy="953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endParaRPr>
          </a:p>
        </p:txBody>
      </p:sp>
    </p:spTree>
    <p:extLst>
      <p:ext uri="{BB962C8B-B14F-4D97-AF65-F5344CB8AC3E}">
        <p14:creationId xmlns:p14="http://schemas.microsoft.com/office/powerpoint/2010/main" val="1478263582"/>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ITLab Agenda">
    <p:spTree>
      <p:nvGrpSpPr>
        <p:cNvPr id="1" name=""/>
        <p:cNvGrpSpPr/>
        <p:nvPr/>
      </p:nvGrpSpPr>
      <p:grpSpPr>
        <a:xfrm>
          <a:off x="0" y="0"/>
          <a:ext cx="0" cy="0"/>
          <a:chOff x="0" y="0"/>
          <a:chExt cx="0" cy="0"/>
        </a:xfrm>
      </p:grpSpPr>
      <p:sp>
        <p:nvSpPr>
          <p:cNvPr id="17" name="Rectangle 16"/>
          <p:cNvSpPr/>
          <p:nvPr/>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9050">
            <a:noFill/>
          </a:ln>
        </p:spPr>
        <p:txBody>
          <a:bodyPr vert="horz" lIns="72000" tIns="72000" rIns="72000" bIns="72000" rtlCol="0" anchor="t" anchorCtr="0">
            <a:noAutofit/>
          </a:bodyPr>
          <a:lstStyle/>
          <a:p>
            <a:pPr marL="182563" indent="-182563" algn="ctr">
              <a:spcBef>
                <a:spcPts val="0"/>
              </a:spcBef>
              <a:spcAft>
                <a:spcPts val="900"/>
              </a:spcAft>
              <a:buClr>
                <a:schemeClr val="bg1"/>
              </a:buClr>
              <a:buSzPct val="100000"/>
              <a:buFont typeface="Wingdings 3" panose="05040102010807070707" pitchFamily="18" charset="2"/>
              <a:buChar char="}"/>
            </a:pPr>
            <a:endParaRPr lang="en-US" sz="1400" baseline="0" dirty="0" err="1">
              <a:solidFill>
                <a:srgbClr val="002060"/>
              </a:solidFill>
              <a:latin typeface="Calibri Light" panose="020F0302020204030204" pitchFamily="34" charset="0"/>
            </a:endParaRPr>
          </a:p>
        </p:txBody>
      </p:sp>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sp>
        <p:nvSpPr>
          <p:cNvPr id="21" name="Rectangle 20"/>
          <p:cNvSpPr/>
          <p:nvPr/>
        </p:nvSpPr>
        <p:spPr>
          <a:xfrm>
            <a:off x="371041" y="1885000"/>
            <a:ext cx="6736342" cy="4428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de-DE" sz="1400" dirty="0">
              <a:latin typeface="Calibri Light" panose="020F0302020204030204" pitchFamily="34" charset="0"/>
            </a:endParaRPr>
          </a:p>
        </p:txBody>
      </p:sp>
      <p:pic>
        <p:nvPicPr>
          <p:cNvPr id="19" name="Grafik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728" y="484071"/>
            <a:ext cx="1786132" cy="301753"/>
          </a:xfrm>
          <a:prstGeom prst="rect">
            <a:avLst/>
          </a:prstGeom>
        </p:spPr>
      </p:pic>
      <p:cxnSp>
        <p:nvCxnSpPr>
          <p:cNvPr id="18" name="Straight Connector 17"/>
          <p:cNvCxnSpPr/>
          <p:nvPr/>
        </p:nvCxnSpPr>
        <p:spPr>
          <a:xfrm>
            <a:off x="371475" y="1981775"/>
            <a:ext cx="7200000"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a:spLocks/>
          </p:cNvSpPr>
          <p:nvPr/>
        </p:nvSpPr>
        <p:spPr>
          <a:xfrm>
            <a:off x="288790" y="1417460"/>
            <a:ext cx="1428789" cy="584775"/>
          </a:xfrm>
          <a:prstGeom prst="rect">
            <a:avLst/>
          </a:prstGeom>
          <a:noFill/>
          <a:effectLst/>
        </p:spPr>
        <p:txBody>
          <a:bodyPr vert="horz" wrap="none" rtlCol="0" anchor="t">
            <a:spAutoFit/>
          </a:bodyPr>
          <a:lstStyle/>
          <a:p>
            <a:pPr algn="l"/>
            <a:r>
              <a:rPr lang="en-US" sz="3200" b="0" i="0" u="none" strike="noStrike" dirty="0">
                <a:solidFill>
                  <a:schemeClr val="bg1">
                    <a:lumMod val="100000"/>
                  </a:schemeClr>
                </a:solidFill>
                <a:latin typeface="Calibri Light" panose="020F0302020204030204" pitchFamily="34" charset="0"/>
              </a:rPr>
              <a:t>Agenda</a:t>
            </a:r>
          </a:p>
        </p:txBody>
      </p:sp>
    </p:spTree>
    <p:extLst>
      <p:ext uri="{BB962C8B-B14F-4D97-AF65-F5344CB8AC3E}">
        <p14:creationId xmlns:p14="http://schemas.microsoft.com/office/powerpoint/2010/main" val="1636586224"/>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ITLab Agenda">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9050">
            <a:noFill/>
          </a:ln>
        </p:spPr>
        <p:txBody>
          <a:bodyPr vert="horz" lIns="72000" tIns="72000" rIns="72000" bIns="72000" rtlCol="0" anchor="t" anchorCtr="0">
            <a:noAutofit/>
          </a:bodyPr>
          <a:lstStyle/>
          <a:p>
            <a:pPr marL="182563" indent="-182563" algn="ctr">
              <a:spcBef>
                <a:spcPts val="0"/>
              </a:spcBef>
              <a:spcAft>
                <a:spcPts val="900"/>
              </a:spcAft>
              <a:buClr>
                <a:schemeClr val="bg1"/>
              </a:buClr>
              <a:buSzPct val="100000"/>
              <a:buFont typeface="Wingdings 3" panose="05040102010807070707" pitchFamily="18" charset="2"/>
              <a:buChar char="}"/>
            </a:pPr>
            <a:endParaRPr lang="en-US" sz="1400" baseline="0" dirty="0" err="1">
              <a:solidFill>
                <a:srgbClr val="002060"/>
              </a:solidFill>
              <a:latin typeface="Calibri Light" panose="020F0302020204030204" pitchFamily="34" charset="0"/>
            </a:endParaRPr>
          </a:p>
        </p:txBody>
      </p:sp>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sp>
        <p:nvSpPr>
          <p:cNvPr id="21" name="Rectangle 20"/>
          <p:cNvSpPr/>
          <p:nvPr/>
        </p:nvSpPr>
        <p:spPr>
          <a:xfrm>
            <a:off x="371041" y="1885000"/>
            <a:ext cx="6736342" cy="4428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de-DE" sz="1400" dirty="0">
              <a:latin typeface="Calibri Light" panose="020F0302020204030204" pitchFamily="34" charset="0"/>
            </a:endParaRPr>
          </a:p>
        </p:txBody>
      </p:sp>
      <p:pic>
        <p:nvPicPr>
          <p:cNvPr id="19" name="Grafik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728" y="484071"/>
            <a:ext cx="1786132" cy="301753"/>
          </a:xfrm>
          <a:prstGeom prst="rect">
            <a:avLst/>
          </a:prstGeom>
        </p:spPr>
      </p:pic>
      <p:cxnSp>
        <p:nvCxnSpPr>
          <p:cNvPr id="20" name="Straight Connector 19"/>
          <p:cNvCxnSpPr/>
          <p:nvPr/>
        </p:nvCxnSpPr>
        <p:spPr>
          <a:xfrm>
            <a:off x="371475" y="1981775"/>
            <a:ext cx="7200000"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a:spLocks/>
          </p:cNvSpPr>
          <p:nvPr/>
        </p:nvSpPr>
        <p:spPr>
          <a:xfrm>
            <a:off x="288790" y="1417460"/>
            <a:ext cx="1428789" cy="584775"/>
          </a:xfrm>
          <a:prstGeom prst="rect">
            <a:avLst/>
          </a:prstGeom>
          <a:noFill/>
          <a:effectLst/>
        </p:spPr>
        <p:txBody>
          <a:bodyPr vert="horz" wrap="none" rtlCol="0" anchor="t">
            <a:spAutoFit/>
          </a:bodyPr>
          <a:lstStyle/>
          <a:p>
            <a:pPr algn="l"/>
            <a:r>
              <a:rPr lang="en-US" sz="3200" b="0" i="0" u="none" strike="noStrike" dirty="0">
                <a:solidFill>
                  <a:schemeClr val="bg1">
                    <a:lumMod val="100000"/>
                  </a:schemeClr>
                </a:solidFill>
                <a:latin typeface="Calibri Light" panose="020F0302020204030204" pitchFamily="34" charset="0"/>
              </a:rPr>
              <a:t>Agenda</a:t>
            </a:r>
          </a:p>
        </p:txBody>
      </p:sp>
    </p:spTree>
    <p:extLst>
      <p:ext uri="{BB962C8B-B14F-4D97-AF65-F5344CB8AC3E}">
        <p14:creationId xmlns:p14="http://schemas.microsoft.com/office/powerpoint/2010/main" val="1276842445"/>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_ITLab Agenda">
    <p:spTree>
      <p:nvGrpSpPr>
        <p:cNvPr id="1" name=""/>
        <p:cNvGrpSpPr/>
        <p:nvPr/>
      </p:nvGrpSpPr>
      <p:grpSpPr>
        <a:xfrm>
          <a:off x="0" y="0"/>
          <a:ext cx="0" cy="0"/>
          <a:chOff x="0" y="0"/>
          <a:chExt cx="0" cy="0"/>
        </a:xfrm>
      </p:grpSpPr>
      <p:sp>
        <p:nvSpPr>
          <p:cNvPr id="17" name="Rectangle 16"/>
          <p:cNvSpPr/>
          <p:nvPr/>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9050">
            <a:noFill/>
          </a:ln>
        </p:spPr>
        <p:txBody>
          <a:bodyPr vert="horz" lIns="72000" tIns="72000" rIns="72000" bIns="72000" rtlCol="0" anchor="t" anchorCtr="0">
            <a:noAutofit/>
          </a:bodyPr>
          <a:lstStyle/>
          <a:p>
            <a:pPr marL="182563" indent="-182563" algn="ctr">
              <a:spcBef>
                <a:spcPts val="0"/>
              </a:spcBef>
              <a:spcAft>
                <a:spcPts val="900"/>
              </a:spcAft>
              <a:buClr>
                <a:schemeClr val="bg1"/>
              </a:buClr>
              <a:buSzPct val="100000"/>
              <a:buFont typeface="Wingdings 3" panose="05040102010807070707" pitchFamily="18" charset="2"/>
              <a:buChar char="}"/>
            </a:pPr>
            <a:endParaRPr lang="en-US" sz="1400" baseline="0" dirty="0" err="1">
              <a:solidFill>
                <a:srgbClr val="002060"/>
              </a:solidFill>
              <a:latin typeface="Calibri Light" panose="020F0302020204030204" pitchFamily="34" charset="0"/>
            </a:endParaRPr>
          </a:p>
        </p:txBody>
      </p:sp>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sp>
        <p:nvSpPr>
          <p:cNvPr id="21" name="Rectangle 20"/>
          <p:cNvSpPr/>
          <p:nvPr/>
        </p:nvSpPr>
        <p:spPr>
          <a:xfrm>
            <a:off x="371041" y="1885000"/>
            <a:ext cx="6736342" cy="4428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de-DE" sz="1400" dirty="0">
              <a:latin typeface="Calibri Light" panose="020F0302020204030204" pitchFamily="34" charset="0"/>
            </a:endParaRPr>
          </a:p>
        </p:txBody>
      </p:sp>
      <p:pic>
        <p:nvPicPr>
          <p:cNvPr id="19" name="Grafik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728" y="484071"/>
            <a:ext cx="1786132" cy="301753"/>
          </a:xfrm>
          <a:prstGeom prst="rect">
            <a:avLst/>
          </a:prstGeom>
        </p:spPr>
      </p:pic>
      <p:cxnSp>
        <p:nvCxnSpPr>
          <p:cNvPr id="20" name="Straight Connector 19"/>
          <p:cNvCxnSpPr/>
          <p:nvPr/>
        </p:nvCxnSpPr>
        <p:spPr>
          <a:xfrm>
            <a:off x="371475" y="1981775"/>
            <a:ext cx="7200000"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a:spLocks/>
          </p:cNvSpPr>
          <p:nvPr/>
        </p:nvSpPr>
        <p:spPr>
          <a:xfrm>
            <a:off x="288790" y="1417460"/>
            <a:ext cx="1428789" cy="584775"/>
          </a:xfrm>
          <a:prstGeom prst="rect">
            <a:avLst/>
          </a:prstGeom>
          <a:noFill/>
          <a:effectLst/>
        </p:spPr>
        <p:txBody>
          <a:bodyPr vert="horz" wrap="none" rtlCol="0" anchor="t">
            <a:spAutoFit/>
          </a:bodyPr>
          <a:lstStyle/>
          <a:p>
            <a:pPr algn="l"/>
            <a:r>
              <a:rPr lang="en-US" sz="3200" b="0" i="0" u="none" strike="noStrike" dirty="0">
                <a:solidFill>
                  <a:schemeClr val="bg1">
                    <a:lumMod val="100000"/>
                  </a:schemeClr>
                </a:solidFill>
                <a:latin typeface="Calibri Light" panose="020F0302020204030204" pitchFamily="34" charset="0"/>
              </a:rPr>
              <a:t>Agenda</a:t>
            </a:r>
          </a:p>
        </p:txBody>
      </p:sp>
    </p:spTree>
    <p:extLst>
      <p:ext uri="{BB962C8B-B14F-4D97-AF65-F5344CB8AC3E}">
        <p14:creationId xmlns:p14="http://schemas.microsoft.com/office/powerpoint/2010/main" val="2579158951"/>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5_ITLab Agenda">
    <p:spTree>
      <p:nvGrpSpPr>
        <p:cNvPr id="1" name=""/>
        <p:cNvGrpSpPr/>
        <p:nvPr/>
      </p:nvGrpSpPr>
      <p:grpSpPr>
        <a:xfrm>
          <a:off x="0" y="0"/>
          <a:ext cx="0" cy="0"/>
          <a:chOff x="0" y="0"/>
          <a:chExt cx="0" cy="0"/>
        </a:xfrm>
      </p:grpSpPr>
      <p:sp>
        <p:nvSpPr>
          <p:cNvPr id="18" name="Rectangle 17"/>
          <p:cNvSpPr/>
          <p:nvPr/>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9050">
            <a:noFill/>
          </a:ln>
        </p:spPr>
        <p:txBody>
          <a:bodyPr vert="horz" lIns="72000" tIns="72000" rIns="72000" bIns="72000" rtlCol="0" anchor="t" anchorCtr="0">
            <a:noAutofit/>
          </a:bodyPr>
          <a:lstStyle/>
          <a:p>
            <a:pPr marL="182563" indent="-182563" algn="ctr">
              <a:spcBef>
                <a:spcPts val="0"/>
              </a:spcBef>
              <a:spcAft>
                <a:spcPts val="900"/>
              </a:spcAft>
              <a:buClr>
                <a:schemeClr val="bg1"/>
              </a:buClr>
              <a:buSzPct val="100000"/>
              <a:buFont typeface="Wingdings 3" panose="05040102010807070707" pitchFamily="18" charset="2"/>
              <a:buChar char="}"/>
            </a:pPr>
            <a:endParaRPr lang="en-US" sz="1400" baseline="0" dirty="0" err="1">
              <a:solidFill>
                <a:schemeClr val="bg1"/>
              </a:solidFill>
              <a:latin typeface="Calibri Light" panose="020F0302020204030204" pitchFamily="34" charset="0"/>
            </a:endParaRPr>
          </a:p>
        </p:txBody>
      </p:sp>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sp>
        <p:nvSpPr>
          <p:cNvPr id="21" name="Rectangle 20"/>
          <p:cNvSpPr/>
          <p:nvPr/>
        </p:nvSpPr>
        <p:spPr>
          <a:xfrm>
            <a:off x="371041" y="1885000"/>
            <a:ext cx="6736342" cy="4428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de-DE" sz="1400" dirty="0">
              <a:latin typeface="Calibri Light" panose="020F0302020204030204" pitchFamily="34" charset="0"/>
            </a:endParaRPr>
          </a:p>
        </p:txBody>
      </p:sp>
      <p:pic>
        <p:nvPicPr>
          <p:cNvPr id="19" name="Grafik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728" y="484071"/>
            <a:ext cx="1786132" cy="301753"/>
          </a:xfrm>
          <a:prstGeom prst="rect">
            <a:avLst/>
          </a:prstGeom>
        </p:spPr>
      </p:pic>
      <p:cxnSp>
        <p:nvCxnSpPr>
          <p:cNvPr id="20" name="Straight Connector 19"/>
          <p:cNvCxnSpPr/>
          <p:nvPr/>
        </p:nvCxnSpPr>
        <p:spPr>
          <a:xfrm>
            <a:off x="371475" y="1981775"/>
            <a:ext cx="7200000"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a:spLocks/>
          </p:cNvSpPr>
          <p:nvPr/>
        </p:nvSpPr>
        <p:spPr>
          <a:xfrm>
            <a:off x="288790" y="1417460"/>
            <a:ext cx="1428789" cy="584775"/>
          </a:xfrm>
          <a:prstGeom prst="rect">
            <a:avLst/>
          </a:prstGeom>
          <a:noFill/>
          <a:effectLst/>
        </p:spPr>
        <p:txBody>
          <a:bodyPr vert="horz" wrap="none" rtlCol="0" anchor="t">
            <a:spAutoFit/>
          </a:bodyPr>
          <a:lstStyle/>
          <a:p>
            <a:pPr algn="l"/>
            <a:r>
              <a:rPr lang="en-US" sz="3200" b="0" i="0" u="none" strike="noStrike" dirty="0">
                <a:solidFill>
                  <a:schemeClr val="bg1">
                    <a:lumMod val="100000"/>
                  </a:schemeClr>
                </a:solidFill>
                <a:latin typeface="Calibri Light" panose="020F0302020204030204" pitchFamily="34" charset="0"/>
              </a:rPr>
              <a:t>Agenda</a:t>
            </a:r>
          </a:p>
        </p:txBody>
      </p:sp>
    </p:spTree>
    <p:extLst>
      <p:ext uri="{BB962C8B-B14F-4D97-AF65-F5344CB8AC3E}">
        <p14:creationId xmlns:p14="http://schemas.microsoft.com/office/powerpoint/2010/main" val="626516070"/>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6_ITLab Agenda">
    <p:spTree>
      <p:nvGrpSpPr>
        <p:cNvPr id="1" name=""/>
        <p:cNvGrpSpPr/>
        <p:nvPr/>
      </p:nvGrpSpPr>
      <p:grpSpPr>
        <a:xfrm>
          <a:off x="0" y="0"/>
          <a:ext cx="0" cy="0"/>
          <a:chOff x="0" y="0"/>
          <a:chExt cx="0" cy="0"/>
        </a:xfrm>
      </p:grpSpPr>
      <p:sp>
        <p:nvSpPr>
          <p:cNvPr id="29" name="Rectangle 28"/>
          <p:cNvSpPr/>
          <p:nvPr/>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9050">
            <a:noFill/>
          </a:ln>
        </p:spPr>
        <p:txBody>
          <a:bodyPr vert="horz" lIns="72000" tIns="72000" rIns="72000" bIns="72000" rtlCol="0" anchor="t" anchorCtr="0">
            <a:noAutofit/>
          </a:bodyPr>
          <a:lstStyle/>
          <a:p>
            <a:pPr marL="182563" indent="-182563" algn="ctr">
              <a:spcBef>
                <a:spcPts val="0"/>
              </a:spcBef>
              <a:spcAft>
                <a:spcPts val="900"/>
              </a:spcAft>
              <a:buClr>
                <a:schemeClr val="bg1"/>
              </a:buClr>
              <a:buSzPct val="100000"/>
              <a:buFont typeface="Wingdings 3" panose="05040102010807070707" pitchFamily="18" charset="2"/>
              <a:buChar char="}"/>
            </a:pPr>
            <a:endParaRPr lang="en-US" sz="1400" baseline="0" dirty="0" err="1">
              <a:solidFill>
                <a:schemeClr val="tx1"/>
              </a:solidFill>
              <a:latin typeface="Calibri Light" panose="020F0302020204030204" pitchFamily="34" charset="0"/>
            </a:endParaRPr>
          </a:p>
        </p:txBody>
      </p:sp>
      <p:cxnSp>
        <p:nvCxnSpPr>
          <p:cNvPr id="28" name="Straight Connector 27"/>
          <p:cNvCxnSpPr/>
          <p:nvPr/>
        </p:nvCxnSpPr>
        <p:spPr>
          <a:xfrm>
            <a:off x="371475" y="1981775"/>
            <a:ext cx="7200000"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sp>
        <p:nvSpPr>
          <p:cNvPr id="21" name="Rectangle 20"/>
          <p:cNvSpPr/>
          <p:nvPr/>
        </p:nvSpPr>
        <p:spPr>
          <a:xfrm>
            <a:off x="371041" y="1885000"/>
            <a:ext cx="6736342" cy="4428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de-DE" sz="1400" dirty="0">
              <a:latin typeface="Calibri Light" panose="020F0302020204030204" pitchFamily="34" charset="0"/>
            </a:endParaRPr>
          </a:p>
        </p:txBody>
      </p:sp>
      <p:pic>
        <p:nvPicPr>
          <p:cNvPr id="19" name="Grafik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728" y="484071"/>
            <a:ext cx="1786132" cy="301753"/>
          </a:xfrm>
          <a:prstGeom prst="rect">
            <a:avLst/>
          </a:prstGeom>
        </p:spPr>
      </p:pic>
      <p:sp>
        <p:nvSpPr>
          <p:cNvPr id="16" name="TextBox 15"/>
          <p:cNvSpPr txBox="1"/>
          <p:nvPr/>
        </p:nvSpPr>
        <p:spPr>
          <a:xfrm>
            <a:off x="288790" y="1417460"/>
            <a:ext cx="1428789" cy="584775"/>
          </a:xfrm>
          <a:prstGeom prst="rect">
            <a:avLst/>
          </a:prstGeom>
          <a:noFill/>
        </p:spPr>
        <p:txBody>
          <a:bodyPr wrap="none" rtlCol="0">
            <a:spAutoFit/>
          </a:bodyPr>
          <a:lstStyle/>
          <a:p>
            <a:r>
              <a:rPr lang="en-US" sz="3200" dirty="0">
                <a:solidFill>
                  <a:schemeClr val="bg1"/>
                </a:solidFill>
                <a:latin typeface="Calibri Light" panose="020F0302020204030204" pitchFamily="34" charset="0"/>
              </a:rPr>
              <a:t>Agenda</a:t>
            </a:r>
          </a:p>
        </p:txBody>
      </p:sp>
    </p:spTree>
    <p:extLst>
      <p:ext uri="{BB962C8B-B14F-4D97-AF65-F5344CB8AC3E}">
        <p14:creationId xmlns:p14="http://schemas.microsoft.com/office/powerpoint/2010/main" val="146326472"/>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7_ITLab Agenda">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
            <a:ext cx="12192000" cy="6856781"/>
          </a:xfrm>
          <a:prstGeom prst="rect">
            <a:avLst/>
          </a:prstGeom>
        </p:spPr>
      </p:pic>
      <p:cxnSp>
        <p:nvCxnSpPr>
          <p:cNvPr id="28" name="Straight Connector 27"/>
          <p:cNvCxnSpPr/>
          <p:nvPr/>
        </p:nvCxnSpPr>
        <p:spPr>
          <a:xfrm>
            <a:off x="371475" y="1981775"/>
            <a:ext cx="7200000"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sp>
        <p:nvSpPr>
          <p:cNvPr id="21" name="Rectangle 20"/>
          <p:cNvSpPr/>
          <p:nvPr/>
        </p:nvSpPr>
        <p:spPr>
          <a:xfrm>
            <a:off x="371041" y="1885000"/>
            <a:ext cx="6736342" cy="4428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de-DE" sz="1400" dirty="0">
              <a:latin typeface="Calibri Light" panose="020F0302020204030204" pitchFamily="34" charset="0"/>
            </a:endParaRPr>
          </a:p>
        </p:txBody>
      </p:sp>
      <p:pic>
        <p:nvPicPr>
          <p:cNvPr id="19" name="Grafik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728" y="484071"/>
            <a:ext cx="1786132" cy="301753"/>
          </a:xfrm>
          <a:prstGeom prst="rect">
            <a:avLst/>
          </a:prstGeom>
        </p:spPr>
      </p:pic>
      <p:sp>
        <p:nvSpPr>
          <p:cNvPr id="16" name="TextBox 15"/>
          <p:cNvSpPr txBox="1"/>
          <p:nvPr/>
        </p:nvSpPr>
        <p:spPr>
          <a:xfrm>
            <a:off x="288790" y="1417460"/>
            <a:ext cx="1428789" cy="584775"/>
          </a:xfrm>
          <a:prstGeom prst="rect">
            <a:avLst/>
          </a:prstGeom>
          <a:noFill/>
        </p:spPr>
        <p:txBody>
          <a:bodyPr wrap="none" rtlCol="0">
            <a:spAutoFit/>
          </a:bodyPr>
          <a:lstStyle/>
          <a:p>
            <a:r>
              <a:rPr lang="en-US" sz="3200" dirty="0">
                <a:solidFill>
                  <a:schemeClr val="bg1"/>
                </a:solidFill>
                <a:latin typeface="Calibri Light" panose="020F0302020204030204" pitchFamily="34" charset="0"/>
              </a:rPr>
              <a:t>Agenda</a:t>
            </a:r>
          </a:p>
        </p:txBody>
      </p:sp>
    </p:spTree>
    <p:extLst>
      <p:ext uri="{BB962C8B-B14F-4D97-AF65-F5344CB8AC3E}">
        <p14:creationId xmlns:p14="http://schemas.microsoft.com/office/powerpoint/2010/main" val="1609742801"/>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TLab Contact">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9050">
            <a:noFill/>
          </a:ln>
        </p:spPr>
        <p:txBody>
          <a:bodyPr vert="horz" lIns="72000" tIns="72000" rIns="72000" bIns="72000" rtlCol="0" anchor="t" anchorCtr="0">
            <a:noAutofit/>
          </a:bodyPr>
          <a:lstStyle/>
          <a:p>
            <a:pPr marL="182563" indent="-182563" algn="ctr">
              <a:spcBef>
                <a:spcPts val="0"/>
              </a:spcBef>
              <a:spcAft>
                <a:spcPts val="900"/>
              </a:spcAft>
              <a:buClr>
                <a:schemeClr val="bg1"/>
              </a:buClr>
              <a:buSzPct val="100000"/>
              <a:buFont typeface="Wingdings 3" panose="05040102010807070707" pitchFamily="18" charset="2"/>
              <a:buChar char="}"/>
            </a:pPr>
            <a:endParaRPr lang="en-US" sz="1400" baseline="0" dirty="0" err="1">
              <a:solidFill>
                <a:srgbClr val="002060"/>
              </a:solidFill>
              <a:latin typeface="Calibri Light" panose="020F0302020204030204" pitchFamily="34" charset="0"/>
            </a:endParaRPr>
          </a:p>
        </p:txBody>
      </p:sp>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sp>
        <p:nvSpPr>
          <p:cNvPr id="21" name="Rectangle 20"/>
          <p:cNvSpPr/>
          <p:nvPr/>
        </p:nvSpPr>
        <p:spPr>
          <a:xfrm>
            <a:off x="371041" y="1885000"/>
            <a:ext cx="6736342" cy="4428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de-DE" sz="1400" dirty="0">
              <a:latin typeface="Calibri Light" panose="020F0302020204030204" pitchFamily="34" charset="0"/>
            </a:endParaRPr>
          </a:p>
        </p:txBody>
      </p:sp>
      <p:pic>
        <p:nvPicPr>
          <p:cNvPr id="18" name="Grafik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728" y="484071"/>
            <a:ext cx="1786132" cy="301753"/>
          </a:xfrm>
          <a:prstGeom prst="rect">
            <a:avLst/>
          </a:prstGeom>
        </p:spPr>
      </p:pic>
      <p:sp>
        <p:nvSpPr>
          <p:cNvPr id="17" name="TextBox 16"/>
          <p:cNvSpPr txBox="1">
            <a:spLocks/>
          </p:cNvSpPr>
          <p:nvPr/>
        </p:nvSpPr>
        <p:spPr>
          <a:xfrm>
            <a:off x="288790" y="1417460"/>
            <a:ext cx="1460208" cy="584775"/>
          </a:xfrm>
          <a:prstGeom prst="rect">
            <a:avLst/>
          </a:prstGeom>
          <a:noFill/>
          <a:effectLst/>
        </p:spPr>
        <p:txBody>
          <a:bodyPr vert="horz" wrap="none" rtlCol="0" anchor="t">
            <a:spAutoFit/>
          </a:bodyPr>
          <a:lstStyle/>
          <a:p>
            <a:pPr algn="l"/>
            <a:r>
              <a:rPr lang="en-US" sz="3200" b="0" i="0" u="none" strike="noStrike" dirty="0">
                <a:solidFill>
                  <a:schemeClr val="bg1">
                    <a:lumMod val="100000"/>
                  </a:schemeClr>
                </a:solidFill>
                <a:latin typeface="Calibri Light" panose="020F0302020204030204" pitchFamily="34" charset="0"/>
              </a:rPr>
              <a:t>Contact</a:t>
            </a:r>
          </a:p>
        </p:txBody>
      </p:sp>
      <p:cxnSp>
        <p:nvCxnSpPr>
          <p:cNvPr id="28" name="Straight Connector 27"/>
          <p:cNvCxnSpPr/>
          <p:nvPr/>
        </p:nvCxnSpPr>
        <p:spPr>
          <a:xfrm>
            <a:off x="371475" y="1981775"/>
            <a:ext cx="7200000"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Eine Ecke des Rechtecks abrunden 42"/>
          <p:cNvSpPr/>
          <p:nvPr/>
        </p:nvSpPr>
        <p:spPr>
          <a:xfrm rot="10800000" flipH="1">
            <a:off x="371040" y="2123451"/>
            <a:ext cx="7200435" cy="2497657"/>
          </a:xfrm>
          <a:prstGeom prst="round1Rect">
            <a:avLst>
              <a:gd name="adj" fmla="val 13919"/>
            </a:avLst>
          </a:prstGeom>
          <a:solidFill>
            <a:schemeClr val="bg1">
              <a:alpha val="75000"/>
            </a:schemeClr>
          </a:solidFill>
          <a:ln w="12700">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lvl="0" indent="-182563" algn="ctr">
              <a:spcBef>
                <a:spcPts val="0"/>
              </a:spcBef>
              <a:spcAft>
                <a:spcPts val="900"/>
              </a:spcAft>
              <a:buClr>
                <a:schemeClr val="bg1"/>
              </a:buClr>
              <a:buSzPct val="100000"/>
              <a:buFont typeface="Wingdings 3" panose="05040102010807070707" pitchFamily="18" charset="2"/>
              <a:buChar char="}"/>
            </a:pPr>
            <a:endParaRPr lang="de-DE" sz="1400" baseline="0">
              <a:solidFill>
                <a:srgbClr val="002060"/>
              </a:solidFill>
              <a:latin typeface="Calibri Light" panose="020F0302020204030204" pitchFamily="34" charset="0"/>
            </a:endParaRPr>
          </a:p>
        </p:txBody>
      </p:sp>
    </p:spTree>
    <p:extLst>
      <p:ext uri="{BB962C8B-B14F-4D97-AF65-F5344CB8AC3E}">
        <p14:creationId xmlns:p14="http://schemas.microsoft.com/office/powerpoint/2010/main" val="1803623159"/>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9" name="Text Placeholder 3"/>
          <p:cNvSpPr>
            <a:spLocks noGrp="1"/>
          </p:cNvSpPr>
          <p:nvPr>
            <p:ph type="body" sz="quarter" idx="17" hasCustomPrompt="1"/>
          </p:nvPr>
        </p:nvSpPr>
        <p:spPr>
          <a:xfrm>
            <a:off x="375600" y="0"/>
            <a:ext cx="11440800" cy="441325"/>
          </a:xfrm>
          <a:prstGeom prst="rect">
            <a:avLst/>
          </a:prstGeom>
        </p:spPr>
        <p:txBody>
          <a:bodyPr vert="horz" lIns="72000" tIns="72000" rIns="72000" bIns="72000" rtlCol="0" anchor="b" anchorCtr="0">
            <a:noAutofit/>
          </a:bodyPr>
          <a:lstStyle>
            <a:lvl1pPr marL="0" indent="0">
              <a:buNone/>
              <a:defRPr lang="en-US" sz="1400" b="0" baseline="0" dirty="0">
                <a:solidFill>
                  <a:schemeClr val="tx2"/>
                </a:solidFill>
                <a:latin typeface="Calibri Light" panose="020F0302020204030204" pitchFamily="34" charset="0"/>
              </a:defRPr>
            </a:lvl1pPr>
          </a:lstStyle>
          <a:p>
            <a:pPr lvl="0"/>
            <a:r>
              <a:rPr lang="en-US" noProof="0" dirty="0"/>
              <a:t>Write here category or agenda</a:t>
            </a:r>
          </a:p>
        </p:txBody>
      </p:sp>
      <p:sp>
        <p:nvSpPr>
          <p:cNvPr id="7" name="Fußzeilenplatzhalter 3"/>
          <p:cNvSpPr>
            <a:spLocks noGrp="1"/>
          </p:cNvSpPr>
          <p:nvPr>
            <p:ph type="ftr" sz="quarter" idx="3"/>
          </p:nvPr>
        </p:nvSpPr>
        <p:spPr bwMode="gray">
          <a:xfrm>
            <a:off x="2054425" y="6718688"/>
            <a:ext cx="3937072" cy="139311"/>
          </a:xfrm>
          <a:prstGeom prst="rect">
            <a:avLst/>
          </a:prstGeom>
        </p:spPr>
        <p:txBody>
          <a:bodyPr vert="horz" wrap="none" lIns="0" tIns="0" rIns="0" bIns="0" rtlCol="0" anchor="t" anchorCtr="0"/>
          <a:lstStyle>
            <a:lvl1pPr>
              <a:defRPr lang="en-US" sz="800" b="0" dirty="0">
                <a:solidFill>
                  <a:schemeClr val="bg1"/>
                </a:solidFill>
                <a:latin typeface="Calibri Light" panose="020F0302020204030204" pitchFamily="34" charset="0"/>
              </a:defRPr>
            </a:lvl1pPr>
          </a:lstStyle>
          <a:p>
            <a:endParaRPr lang="en-US"/>
          </a:p>
        </p:txBody>
      </p:sp>
      <p:sp>
        <p:nvSpPr>
          <p:cNvPr id="3" name="Content Placeholder 2"/>
          <p:cNvSpPr>
            <a:spLocks noGrp="1"/>
          </p:cNvSpPr>
          <p:nvPr>
            <p:ph sz="quarter" idx="19"/>
          </p:nvPr>
        </p:nvSpPr>
        <p:spPr>
          <a:xfrm>
            <a:off x="375600" y="1310269"/>
            <a:ext cx="11440800" cy="5180211"/>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8561741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_ITLab Contact">
    <p:spTree>
      <p:nvGrpSpPr>
        <p:cNvPr id="1" name=""/>
        <p:cNvGrpSpPr/>
        <p:nvPr/>
      </p:nvGrpSpPr>
      <p:grpSpPr>
        <a:xfrm>
          <a:off x="0" y="0"/>
          <a:ext cx="0" cy="0"/>
          <a:chOff x="0" y="0"/>
          <a:chExt cx="0" cy="0"/>
        </a:xfrm>
      </p:grpSpPr>
      <p:sp>
        <p:nvSpPr>
          <p:cNvPr id="17" name="Rectangle 16"/>
          <p:cNvSpPr/>
          <p:nvPr/>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9050">
            <a:noFill/>
          </a:ln>
        </p:spPr>
        <p:txBody>
          <a:bodyPr vert="horz" lIns="72000" tIns="72000" rIns="72000" bIns="72000" rtlCol="0" anchor="t" anchorCtr="0">
            <a:noAutofit/>
          </a:bodyPr>
          <a:lstStyle/>
          <a:p>
            <a:pPr marL="182563" indent="-182563" algn="ctr">
              <a:spcBef>
                <a:spcPts val="0"/>
              </a:spcBef>
              <a:spcAft>
                <a:spcPts val="900"/>
              </a:spcAft>
              <a:buClr>
                <a:schemeClr val="bg1"/>
              </a:buClr>
              <a:buSzPct val="100000"/>
              <a:buFont typeface="Wingdings 3" panose="05040102010807070707" pitchFamily="18" charset="2"/>
              <a:buChar char="}"/>
            </a:pPr>
            <a:endParaRPr lang="en-US" sz="1400" baseline="0" dirty="0" err="1">
              <a:solidFill>
                <a:srgbClr val="002060"/>
              </a:solidFill>
              <a:latin typeface="Calibri Light" panose="020F0302020204030204" pitchFamily="34" charset="0"/>
            </a:endParaRPr>
          </a:p>
        </p:txBody>
      </p:sp>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sp>
        <p:nvSpPr>
          <p:cNvPr id="21" name="Rectangle 20"/>
          <p:cNvSpPr/>
          <p:nvPr/>
        </p:nvSpPr>
        <p:spPr>
          <a:xfrm>
            <a:off x="371041" y="1885000"/>
            <a:ext cx="6736342" cy="4428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de-DE" sz="1400" dirty="0">
              <a:latin typeface="Calibri Light" panose="020F0302020204030204" pitchFamily="34" charset="0"/>
            </a:endParaRPr>
          </a:p>
        </p:txBody>
      </p:sp>
      <p:pic>
        <p:nvPicPr>
          <p:cNvPr id="18" name="Grafik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728" y="484071"/>
            <a:ext cx="1786132" cy="301753"/>
          </a:xfrm>
          <a:prstGeom prst="rect">
            <a:avLst/>
          </a:prstGeom>
        </p:spPr>
      </p:pic>
      <p:cxnSp>
        <p:nvCxnSpPr>
          <p:cNvPr id="22" name="Straight Connector 21"/>
          <p:cNvCxnSpPr/>
          <p:nvPr/>
        </p:nvCxnSpPr>
        <p:spPr>
          <a:xfrm>
            <a:off x="371475" y="1981775"/>
            <a:ext cx="7200000"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a:spLocks/>
          </p:cNvSpPr>
          <p:nvPr/>
        </p:nvSpPr>
        <p:spPr>
          <a:xfrm>
            <a:off x="288790" y="1417460"/>
            <a:ext cx="1460208" cy="584775"/>
          </a:xfrm>
          <a:prstGeom prst="rect">
            <a:avLst/>
          </a:prstGeom>
          <a:noFill/>
          <a:effectLst/>
        </p:spPr>
        <p:txBody>
          <a:bodyPr vert="horz" wrap="none" rtlCol="0" anchor="t">
            <a:spAutoFit/>
          </a:bodyPr>
          <a:lstStyle/>
          <a:p>
            <a:pPr algn="l"/>
            <a:r>
              <a:rPr lang="en-US" sz="3200" b="0" i="0" u="none" strike="noStrike" dirty="0">
                <a:solidFill>
                  <a:schemeClr val="bg1">
                    <a:lumMod val="100000"/>
                  </a:schemeClr>
                </a:solidFill>
                <a:latin typeface="Calibri Light" panose="020F0302020204030204" pitchFamily="34" charset="0"/>
              </a:rPr>
              <a:t>Contact</a:t>
            </a:r>
          </a:p>
        </p:txBody>
      </p:sp>
      <p:sp>
        <p:nvSpPr>
          <p:cNvPr id="25" name="Eine Ecke des Rechtecks abrunden 42"/>
          <p:cNvSpPr/>
          <p:nvPr/>
        </p:nvSpPr>
        <p:spPr>
          <a:xfrm rot="10800000" flipH="1">
            <a:off x="371040" y="2123451"/>
            <a:ext cx="7200435" cy="2497657"/>
          </a:xfrm>
          <a:prstGeom prst="round1Rect">
            <a:avLst>
              <a:gd name="adj" fmla="val 13919"/>
            </a:avLst>
          </a:prstGeom>
          <a:solidFill>
            <a:schemeClr val="bg1">
              <a:alpha val="75000"/>
            </a:schemeClr>
          </a:solidFill>
          <a:ln w="12700">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lvl="0" indent="-182563" algn="ctr">
              <a:spcBef>
                <a:spcPts val="0"/>
              </a:spcBef>
              <a:spcAft>
                <a:spcPts val="900"/>
              </a:spcAft>
              <a:buClr>
                <a:schemeClr val="bg1"/>
              </a:buClr>
              <a:buSzPct val="100000"/>
              <a:buFont typeface="Wingdings 3" panose="05040102010807070707" pitchFamily="18" charset="2"/>
              <a:buChar char="}"/>
            </a:pPr>
            <a:endParaRPr lang="de-DE" sz="1400" baseline="0">
              <a:solidFill>
                <a:srgbClr val="002060"/>
              </a:solidFill>
              <a:latin typeface="Calibri Light" panose="020F0302020204030204" pitchFamily="34" charset="0"/>
            </a:endParaRPr>
          </a:p>
        </p:txBody>
      </p:sp>
    </p:spTree>
    <p:extLst>
      <p:ext uri="{BB962C8B-B14F-4D97-AF65-F5344CB8AC3E}">
        <p14:creationId xmlns:p14="http://schemas.microsoft.com/office/powerpoint/2010/main" val="1994514477"/>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6_ITLab Contact">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9050">
            <a:noFill/>
          </a:ln>
        </p:spPr>
        <p:txBody>
          <a:bodyPr vert="horz" lIns="72000" tIns="72000" rIns="72000" bIns="72000" rtlCol="0" anchor="t" anchorCtr="0">
            <a:noAutofit/>
          </a:bodyPr>
          <a:lstStyle/>
          <a:p>
            <a:pPr marL="182563" indent="-182563" algn="ctr">
              <a:spcBef>
                <a:spcPts val="0"/>
              </a:spcBef>
              <a:spcAft>
                <a:spcPts val="900"/>
              </a:spcAft>
              <a:buClr>
                <a:schemeClr val="bg1"/>
              </a:buClr>
              <a:buSzPct val="100000"/>
              <a:buFont typeface="Wingdings 3" panose="05040102010807070707" pitchFamily="18" charset="2"/>
              <a:buChar char="}"/>
            </a:pPr>
            <a:endParaRPr lang="en-US" sz="1400" baseline="0" dirty="0" err="1">
              <a:solidFill>
                <a:srgbClr val="002060"/>
              </a:solidFill>
              <a:latin typeface="Calibri Light" panose="020F0302020204030204" pitchFamily="34" charset="0"/>
            </a:endParaRPr>
          </a:p>
        </p:txBody>
      </p:sp>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sp>
        <p:nvSpPr>
          <p:cNvPr id="21" name="Rectangle 20"/>
          <p:cNvSpPr/>
          <p:nvPr/>
        </p:nvSpPr>
        <p:spPr>
          <a:xfrm>
            <a:off x="371041" y="1885000"/>
            <a:ext cx="6736342" cy="4428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de-DE" sz="1400" dirty="0">
              <a:latin typeface="Calibri Light" panose="020F0302020204030204" pitchFamily="34" charset="0"/>
            </a:endParaRPr>
          </a:p>
        </p:txBody>
      </p:sp>
      <p:pic>
        <p:nvPicPr>
          <p:cNvPr id="18" name="Grafik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728" y="484071"/>
            <a:ext cx="1786132" cy="301753"/>
          </a:xfrm>
          <a:prstGeom prst="rect">
            <a:avLst/>
          </a:prstGeom>
        </p:spPr>
      </p:pic>
      <p:cxnSp>
        <p:nvCxnSpPr>
          <p:cNvPr id="22" name="Straight Connector 21"/>
          <p:cNvCxnSpPr/>
          <p:nvPr/>
        </p:nvCxnSpPr>
        <p:spPr>
          <a:xfrm>
            <a:off x="371475" y="1981775"/>
            <a:ext cx="7200000"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a:spLocks/>
          </p:cNvSpPr>
          <p:nvPr/>
        </p:nvSpPr>
        <p:spPr>
          <a:xfrm>
            <a:off x="288790" y="1417460"/>
            <a:ext cx="1460208" cy="584775"/>
          </a:xfrm>
          <a:prstGeom prst="rect">
            <a:avLst/>
          </a:prstGeom>
          <a:noFill/>
          <a:effectLst/>
        </p:spPr>
        <p:txBody>
          <a:bodyPr vert="horz" wrap="none" rtlCol="0" anchor="t">
            <a:spAutoFit/>
          </a:bodyPr>
          <a:lstStyle/>
          <a:p>
            <a:pPr algn="l"/>
            <a:r>
              <a:rPr lang="en-US" sz="3200" b="0" i="0" u="none" strike="noStrike" dirty="0">
                <a:solidFill>
                  <a:schemeClr val="bg1">
                    <a:lumMod val="100000"/>
                  </a:schemeClr>
                </a:solidFill>
                <a:latin typeface="Calibri Light" panose="020F0302020204030204" pitchFamily="34" charset="0"/>
              </a:rPr>
              <a:t>Contact</a:t>
            </a:r>
          </a:p>
        </p:txBody>
      </p:sp>
      <p:sp>
        <p:nvSpPr>
          <p:cNvPr id="25" name="Eine Ecke des Rechtecks abrunden 42"/>
          <p:cNvSpPr/>
          <p:nvPr/>
        </p:nvSpPr>
        <p:spPr>
          <a:xfrm rot="10800000" flipH="1">
            <a:off x="371040" y="2123451"/>
            <a:ext cx="7200435" cy="2497657"/>
          </a:xfrm>
          <a:prstGeom prst="round1Rect">
            <a:avLst>
              <a:gd name="adj" fmla="val 13919"/>
            </a:avLst>
          </a:prstGeom>
          <a:solidFill>
            <a:schemeClr val="bg1">
              <a:alpha val="75000"/>
            </a:schemeClr>
          </a:solidFill>
          <a:ln w="12700">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lvl="0" indent="-182563" algn="ctr">
              <a:spcBef>
                <a:spcPts val="0"/>
              </a:spcBef>
              <a:spcAft>
                <a:spcPts val="900"/>
              </a:spcAft>
              <a:buClr>
                <a:schemeClr val="bg1"/>
              </a:buClr>
              <a:buSzPct val="100000"/>
              <a:buFont typeface="Wingdings 3" panose="05040102010807070707" pitchFamily="18" charset="2"/>
              <a:buChar char="}"/>
            </a:pPr>
            <a:endParaRPr lang="de-DE" sz="1400" baseline="0">
              <a:solidFill>
                <a:srgbClr val="002060"/>
              </a:solidFill>
              <a:latin typeface="Calibri Light" panose="020F0302020204030204" pitchFamily="34" charset="0"/>
            </a:endParaRPr>
          </a:p>
        </p:txBody>
      </p:sp>
    </p:spTree>
    <p:extLst>
      <p:ext uri="{BB962C8B-B14F-4D97-AF65-F5344CB8AC3E}">
        <p14:creationId xmlns:p14="http://schemas.microsoft.com/office/powerpoint/2010/main" val="3474539695"/>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7_ITLab Contact">
    <p:spTree>
      <p:nvGrpSpPr>
        <p:cNvPr id="1" name=""/>
        <p:cNvGrpSpPr/>
        <p:nvPr/>
      </p:nvGrpSpPr>
      <p:grpSpPr>
        <a:xfrm>
          <a:off x="0" y="0"/>
          <a:ext cx="0" cy="0"/>
          <a:chOff x="0" y="0"/>
          <a:chExt cx="0" cy="0"/>
        </a:xfrm>
      </p:grpSpPr>
      <p:sp>
        <p:nvSpPr>
          <p:cNvPr id="17" name="Rectangle 16"/>
          <p:cNvSpPr/>
          <p:nvPr/>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9050">
            <a:noFill/>
          </a:ln>
        </p:spPr>
        <p:txBody>
          <a:bodyPr vert="horz" lIns="72000" tIns="72000" rIns="72000" bIns="72000" rtlCol="0" anchor="t" anchorCtr="0">
            <a:noAutofit/>
          </a:bodyPr>
          <a:lstStyle/>
          <a:p>
            <a:pPr marL="182563" indent="-182563" algn="ctr">
              <a:spcBef>
                <a:spcPts val="0"/>
              </a:spcBef>
              <a:spcAft>
                <a:spcPts val="900"/>
              </a:spcAft>
              <a:buClr>
                <a:schemeClr val="bg1"/>
              </a:buClr>
              <a:buSzPct val="100000"/>
              <a:buFont typeface="Wingdings 3" panose="05040102010807070707" pitchFamily="18" charset="2"/>
              <a:buChar char="}"/>
            </a:pPr>
            <a:endParaRPr lang="en-US" sz="1400" baseline="0" dirty="0" err="1">
              <a:solidFill>
                <a:srgbClr val="002060"/>
              </a:solidFill>
              <a:latin typeface="Calibri Light" panose="020F0302020204030204" pitchFamily="34" charset="0"/>
            </a:endParaRPr>
          </a:p>
        </p:txBody>
      </p:sp>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sp>
        <p:nvSpPr>
          <p:cNvPr id="21" name="Rectangle 20"/>
          <p:cNvSpPr/>
          <p:nvPr/>
        </p:nvSpPr>
        <p:spPr>
          <a:xfrm>
            <a:off x="371041" y="1885000"/>
            <a:ext cx="6736342" cy="4428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de-DE" sz="1400" dirty="0">
              <a:latin typeface="Calibri Light" panose="020F0302020204030204" pitchFamily="34" charset="0"/>
            </a:endParaRPr>
          </a:p>
        </p:txBody>
      </p:sp>
      <p:pic>
        <p:nvPicPr>
          <p:cNvPr id="18" name="Grafik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728" y="484071"/>
            <a:ext cx="1786132" cy="301753"/>
          </a:xfrm>
          <a:prstGeom prst="rect">
            <a:avLst/>
          </a:prstGeom>
        </p:spPr>
      </p:pic>
      <p:cxnSp>
        <p:nvCxnSpPr>
          <p:cNvPr id="22" name="Straight Connector 21"/>
          <p:cNvCxnSpPr/>
          <p:nvPr/>
        </p:nvCxnSpPr>
        <p:spPr>
          <a:xfrm>
            <a:off x="371475" y="1981775"/>
            <a:ext cx="7200000"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a:spLocks/>
          </p:cNvSpPr>
          <p:nvPr/>
        </p:nvSpPr>
        <p:spPr>
          <a:xfrm>
            <a:off x="288790" y="1417460"/>
            <a:ext cx="1460208" cy="584775"/>
          </a:xfrm>
          <a:prstGeom prst="rect">
            <a:avLst/>
          </a:prstGeom>
          <a:noFill/>
          <a:effectLst/>
        </p:spPr>
        <p:txBody>
          <a:bodyPr vert="horz" wrap="none" rtlCol="0" anchor="t">
            <a:spAutoFit/>
          </a:bodyPr>
          <a:lstStyle/>
          <a:p>
            <a:pPr algn="l"/>
            <a:r>
              <a:rPr lang="en-US" sz="3200" b="0" i="0" u="none" strike="noStrike" dirty="0">
                <a:solidFill>
                  <a:schemeClr val="bg1">
                    <a:lumMod val="100000"/>
                  </a:schemeClr>
                </a:solidFill>
                <a:latin typeface="Calibri Light" panose="020F0302020204030204" pitchFamily="34" charset="0"/>
              </a:rPr>
              <a:t>Contact</a:t>
            </a:r>
          </a:p>
        </p:txBody>
      </p:sp>
      <p:sp>
        <p:nvSpPr>
          <p:cNvPr id="25" name="Eine Ecke des Rechtecks abrunden 42"/>
          <p:cNvSpPr/>
          <p:nvPr/>
        </p:nvSpPr>
        <p:spPr>
          <a:xfrm rot="10800000" flipH="1">
            <a:off x="371040" y="2123451"/>
            <a:ext cx="7200435" cy="2497657"/>
          </a:xfrm>
          <a:prstGeom prst="round1Rect">
            <a:avLst>
              <a:gd name="adj" fmla="val 13919"/>
            </a:avLst>
          </a:prstGeom>
          <a:solidFill>
            <a:schemeClr val="bg1">
              <a:alpha val="75000"/>
            </a:schemeClr>
          </a:solidFill>
          <a:ln w="12700">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lvl="0" indent="-182563" algn="ctr">
              <a:spcBef>
                <a:spcPts val="0"/>
              </a:spcBef>
              <a:spcAft>
                <a:spcPts val="900"/>
              </a:spcAft>
              <a:buClr>
                <a:schemeClr val="bg1"/>
              </a:buClr>
              <a:buSzPct val="100000"/>
              <a:buFont typeface="Wingdings 3" panose="05040102010807070707" pitchFamily="18" charset="2"/>
              <a:buChar char="}"/>
            </a:pPr>
            <a:endParaRPr lang="de-DE" sz="1400" baseline="0">
              <a:solidFill>
                <a:srgbClr val="002060"/>
              </a:solidFill>
              <a:latin typeface="Calibri Light" panose="020F0302020204030204" pitchFamily="34" charset="0"/>
            </a:endParaRPr>
          </a:p>
        </p:txBody>
      </p:sp>
    </p:spTree>
    <p:extLst>
      <p:ext uri="{BB962C8B-B14F-4D97-AF65-F5344CB8AC3E}">
        <p14:creationId xmlns:p14="http://schemas.microsoft.com/office/powerpoint/2010/main" val="3129475169"/>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8_ITLab Contact">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9050">
            <a:noFill/>
          </a:ln>
        </p:spPr>
        <p:txBody>
          <a:bodyPr vert="horz" lIns="72000" tIns="72000" rIns="72000" bIns="72000" rtlCol="0" anchor="t" anchorCtr="0">
            <a:noAutofit/>
          </a:bodyPr>
          <a:lstStyle/>
          <a:p>
            <a:pPr marL="182563" indent="-182563" algn="ctr">
              <a:spcBef>
                <a:spcPts val="0"/>
              </a:spcBef>
              <a:spcAft>
                <a:spcPts val="900"/>
              </a:spcAft>
              <a:buClr>
                <a:schemeClr val="bg1"/>
              </a:buClr>
              <a:buSzPct val="100000"/>
              <a:buFont typeface="Wingdings 3" panose="05040102010807070707" pitchFamily="18" charset="2"/>
              <a:buChar char="}"/>
            </a:pPr>
            <a:endParaRPr lang="en-US" sz="1400" baseline="0" dirty="0" err="1">
              <a:solidFill>
                <a:schemeClr val="bg1"/>
              </a:solidFill>
              <a:latin typeface="Calibri Light" panose="020F0302020204030204" pitchFamily="34" charset="0"/>
            </a:endParaRPr>
          </a:p>
        </p:txBody>
      </p:sp>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sp>
        <p:nvSpPr>
          <p:cNvPr id="21" name="Rectangle 20"/>
          <p:cNvSpPr/>
          <p:nvPr/>
        </p:nvSpPr>
        <p:spPr>
          <a:xfrm>
            <a:off x="371041" y="1885000"/>
            <a:ext cx="6736342" cy="4428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de-DE" sz="1400" dirty="0">
              <a:latin typeface="Calibri Light" panose="020F0302020204030204" pitchFamily="34" charset="0"/>
            </a:endParaRPr>
          </a:p>
        </p:txBody>
      </p:sp>
      <p:pic>
        <p:nvPicPr>
          <p:cNvPr id="18" name="Grafik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728" y="484071"/>
            <a:ext cx="1786132" cy="301753"/>
          </a:xfrm>
          <a:prstGeom prst="rect">
            <a:avLst/>
          </a:prstGeom>
        </p:spPr>
      </p:pic>
      <p:cxnSp>
        <p:nvCxnSpPr>
          <p:cNvPr id="22" name="Straight Connector 21"/>
          <p:cNvCxnSpPr/>
          <p:nvPr/>
        </p:nvCxnSpPr>
        <p:spPr>
          <a:xfrm>
            <a:off x="371475" y="1981775"/>
            <a:ext cx="7200000"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a:spLocks/>
          </p:cNvSpPr>
          <p:nvPr/>
        </p:nvSpPr>
        <p:spPr>
          <a:xfrm>
            <a:off x="288790" y="1417460"/>
            <a:ext cx="1460208" cy="584775"/>
          </a:xfrm>
          <a:prstGeom prst="rect">
            <a:avLst/>
          </a:prstGeom>
          <a:noFill/>
          <a:effectLst/>
        </p:spPr>
        <p:txBody>
          <a:bodyPr vert="horz" wrap="none" rtlCol="0" anchor="t">
            <a:spAutoFit/>
          </a:bodyPr>
          <a:lstStyle/>
          <a:p>
            <a:pPr algn="l"/>
            <a:r>
              <a:rPr lang="en-US" sz="3200" b="0" i="0" u="none" strike="noStrike" dirty="0">
                <a:solidFill>
                  <a:schemeClr val="bg1">
                    <a:lumMod val="100000"/>
                  </a:schemeClr>
                </a:solidFill>
                <a:latin typeface="Calibri Light" panose="020F0302020204030204" pitchFamily="34" charset="0"/>
              </a:rPr>
              <a:t>Contact</a:t>
            </a:r>
          </a:p>
        </p:txBody>
      </p:sp>
      <p:sp>
        <p:nvSpPr>
          <p:cNvPr id="23" name="Eine Ecke des Rechtecks abrunden 42"/>
          <p:cNvSpPr/>
          <p:nvPr/>
        </p:nvSpPr>
        <p:spPr>
          <a:xfrm rot="10800000" flipH="1">
            <a:off x="371040" y="2123451"/>
            <a:ext cx="7200435" cy="2497657"/>
          </a:xfrm>
          <a:prstGeom prst="round1Rect">
            <a:avLst>
              <a:gd name="adj" fmla="val 13919"/>
            </a:avLst>
          </a:prstGeom>
          <a:solidFill>
            <a:schemeClr val="bg1">
              <a:alpha val="75000"/>
            </a:schemeClr>
          </a:solidFill>
          <a:ln w="12700">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lvl="0" indent="-182563" algn="ctr">
              <a:spcBef>
                <a:spcPts val="0"/>
              </a:spcBef>
              <a:spcAft>
                <a:spcPts val="900"/>
              </a:spcAft>
              <a:buClr>
                <a:schemeClr val="bg1"/>
              </a:buClr>
              <a:buSzPct val="100000"/>
              <a:buFont typeface="Wingdings 3" panose="05040102010807070707" pitchFamily="18" charset="2"/>
              <a:buChar char="}"/>
            </a:pPr>
            <a:endParaRPr lang="de-DE" sz="1400" baseline="0">
              <a:solidFill>
                <a:srgbClr val="002060"/>
              </a:solidFill>
              <a:latin typeface="Calibri Light" panose="020F0302020204030204" pitchFamily="34" charset="0"/>
            </a:endParaRPr>
          </a:p>
        </p:txBody>
      </p:sp>
    </p:spTree>
    <p:extLst>
      <p:ext uri="{BB962C8B-B14F-4D97-AF65-F5344CB8AC3E}">
        <p14:creationId xmlns:p14="http://schemas.microsoft.com/office/powerpoint/2010/main" val="332939020"/>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9_ITLab Contact">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
            <a:ext cx="12192000" cy="6856781"/>
          </a:xfrm>
          <a:prstGeom prst="rect">
            <a:avLst/>
          </a:prstGeom>
        </p:spPr>
      </p:pic>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sp>
        <p:nvSpPr>
          <p:cNvPr id="21" name="Rectangle 20"/>
          <p:cNvSpPr/>
          <p:nvPr/>
        </p:nvSpPr>
        <p:spPr>
          <a:xfrm>
            <a:off x="371041" y="1885000"/>
            <a:ext cx="6736342" cy="4428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de-DE" sz="1400" dirty="0">
              <a:latin typeface="Calibri Light" panose="020F0302020204030204" pitchFamily="34" charset="0"/>
            </a:endParaRPr>
          </a:p>
        </p:txBody>
      </p:sp>
      <p:pic>
        <p:nvPicPr>
          <p:cNvPr id="18" name="Grafik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728" y="484071"/>
            <a:ext cx="1786132" cy="301753"/>
          </a:xfrm>
          <a:prstGeom prst="rect">
            <a:avLst/>
          </a:prstGeom>
        </p:spPr>
      </p:pic>
      <p:cxnSp>
        <p:nvCxnSpPr>
          <p:cNvPr id="22" name="Straight Connector 21"/>
          <p:cNvCxnSpPr/>
          <p:nvPr/>
        </p:nvCxnSpPr>
        <p:spPr>
          <a:xfrm>
            <a:off x="371475" y="1981775"/>
            <a:ext cx="7200000"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a:spLocks/>
          </p:cNvSpPr>
          <p:nvPr/>
        </p:nvSpPr>
        <p:spPr>
          <a:xfrm>
            <a:off x="288790" y="1417460"/>
            <a:ext cx="1460208" cy="584775"/>
          </a:xfrm>
          <a:prstGeom prst="rect">
            <a:avLst/>
          </a:prstGeom>
          <a:noFill/>
          <a:effectLst/>
        </p:spPr>
        <p:txBody>
          <a:bodyPr vert="horz" wrap="none" rtlCol="0" anchor="t">
            <a:spAutoFit/>
          </a:bodyPr>
          <a:lstStyle/>
          <a:p>
            <a:pPr algn="l"/>
            <a:r>
              <a:rPr lang="en-US" sz="3200" b="0" i="0" u="none" strike="noStrike" dirty="0">
                <a:solidFill>
                  <a:schemeClr val="bg1">
                    <a:lumMod val="100000"/>
                  </a:schemeClr>
                </a:solidFill>
                <a:latin typeface="Calibri Light" panose="020F0302020204030204" pitchFamily="34" charset="0"/>
              </a:rPr>
              <a:t>Contact</a:t>
            </a:r>
          </a:p>
        </p:txBody>
      </p:sp>
      <p:sp>
        <p:nvSpPr>
          <p:cNvPr id="23" name="Eine Ecke des Rechtecks abrunden 42"/>
          <p:cNvSpPr/>
          <p:nvPr/>
        </p:nvSpPr>
        <p:spPr>
          <a:xfrm rot="10800000" flipH="1">
            <a:off x="371040" y="2123451"/>
            <a:ext cx="7200435" cy="2497657"/>
          </a:xfrm>
          <a:prstGeom prst="round1Rect">
            <a:avLst>
              <a:gd name="adj" fmla="val 13919"/>
            </a:avLst>
          </a:prstGeom>
          <a:solidFill>
            <a:schemeClr val="bg1">
              <a:alpha val="75000"/>
            </a:schemeClr>
          </a:solidFill>
          <a:ln w="12700">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lvl="0" indent="-182563" algn="ctr">
              <a:spcBef>
                <a:spcPts val="0"/>
              </a:spcBef>
              <a:spcAft>
                <a:spcPts val="900"/>
              </a:spcAft>
              <a:buClr>
                <a:schemeClr val="bg1"/>
              </a:buClr>
              <a:buSzPct val="100000"/>
              <a:buFont typeface="Wingdings 3" panose="05040102010807070707" pitchFamily="18" charset="2"/>
              <a:buChar char="}"/>
            </a:pPr>
            <a:endParaRPr lang="de-DE" sz="1400" baseline="0">
              <a:solidFill>
                <a:srgbClr val="002060"/>
              </a:solidFill>
              <a:latin typeface="Calibri Light" panose="020F0302020204030204" pitchFamily="34" charset="0"/>
            </a:endParaRPr>
          </a:p>
        </p:txBody>
      </p:sp>
    </p:spTree>
    <p:extLst>
      <p:ext uri="{BB962C8B-B14F-4D97-AF65-F5344CB8AC3E}">
        <p14:creationId xmlns:p14="http://schemas.microsoft.com/office/powerpoint/2010/main" val="2697046347"/>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E36B7D3-F885-4516-B4CE-5D376BD2D8D4}" type="datetimeFigureOut">
              <a:rPr lang="en-US" smtClean="0"/>
              <a:t>6/17/2023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7E9A4-3FB3-4502-A394-90174A79540F}" type="slidenum">
              <a:rPr lang="en-US" smtClean="0"/>
              <a:t>‹#›</a:t>
            </a:fld>
            <a:endParaRPr lang="en-US"/>
          </a:p>
        </p:txBody>
      </p:sp>
    </p:spTree>
    <p:extLst>
      <p:ext uri="{BB962C8B-B14F-4D97-AF65-F5344CB8AC3E}">
        <p14:creationId xmlns:p14="http://schemas.microsoft.com/office/powerpoint/2010/main" val="3969473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36B7D3-F885-4516-B4CE-5D376BD2D8D4}" type="datetimeFigureOut">
              <a:rPr lang="en-US" smtClean="0"/>
              <a:t>6/17/2023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7E9A4-3FB3-4502-A394-90174A79540F}" type="slidenum">
              <a:rPr lang="en-US" smtClean="0"/>
              <a:t>‹#›</a:t>
            </a:fld>
            <a:endParaRPr lang="en-US"/>
          </a:p>
        </p:txBody>
      </p:sp>
    </p:spTree>
    <p:extLst>
      <p:ext uri="{BB962C8B-B14F-4D97-AF65-F5344CB8AC3E}">
        <p14:creationId xmlns:p14="http://schemas.microsoft.com/office/powerpoint/2010/main" val="36578571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AF94F-F92B-363E-B622-A744F4A82C5C}"/>
              </a:ext>
            </a:extLst>
          </p:cNvPr>
          <p:cNvSpPr>
            <a:spLocks noGrp="1"/>
          </p:cNvSpPr>
          <p:nvPr>
            <p:ph type="title"/>
          </p:nvPr>
        </p:nvSpPr>
        <p:spPr/>
        <p:txBody>
          <a:bodyPr/>
          <a:lstStyle/>
          <a:p>
            <a:r>
              <a:rPr lang="en-US"/>
              <a:t>Click to edit Master title style</a:t>
            </a:r>
            <a:endParaRPr lang="en-IN"/>
          </a:p>
        </p:txBody>
      </p:sp>
      <p:sp>
        <p:nvSpPr>
          <p:cNvPr id="3" name="Footer Placeholder 2">
            <a:extLst>
              <a:ext uri="{FF2B5EF4-FFF2-40B4-BE49-F238E27FC236}">
                <a16:creationId xmlns:a16="http://schemas.microsoft.com/office/drawing/2014/main" id="{23524C13-79DF-FB39-0831-700CD5954A2B}"/>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480262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MC Title neutral">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5" y="0"/>
            <a:ext cx="12189867" cy="6858000"/>
          </a:xfrm>
          <a:prstGeom prst="rect">
            <a:avLst/>
          </a:prstGeom>
        </p:spPr>
      </p:pic>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sp>
        <p:nvSpPr>
          <p:cNvPr id="23" name="Eine Ecke des Rechtecks abrunden 42"/>
          <p:cNvSpPr/>
          <p:nvPr/>
        </p:nvSpPr>
        <p:spPr>
          <a:xfrm rot="10800000" flipH="1">
            <a:off x="0" y="3704489"/>
            <a:ext cx="9534524" cy="2120881"/>
          </a:xfrm>
          <a:prstGeom prst="round1Rect">
            <a:avLst/>
          </a:prstGeom>
          <a:gradFill>
            <a:gsLst>
              <a:gs pos="47000">
                <a:srgbClr val="FFFFFF">
                  <a:alpha val="75000"/>
                </a:srgbClr>
              </a:gs>
              <a:gs pos="0">
                <a:schemeClr val="bg1">
                  <a:alpha val="85000"/>
                </a:schemeClr>
              </a:gs>
              <a:gs pos="67000">
                <a:schemeClr val="bg1"/>
              </a:gs>
            </a:gsLst>
            <a:lin ang="0" scaled="1"/>
          </a:gradFill>
          <a:ln w="12700">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lvl="0" indent="-182563" algn="ctr">
              <a:spcBef>
                <a:spcPts val="0"/>
              </a:spcBef>
              <a:spcAft>
                <a:spcPts val="900"/>
              </a:spcAft>
              <a:buClr>
                <a:schemeClr val="bg1"/>
              </a:buClr>
              <a:buSzPct val="100000"/>
              <a:buFont typeface="Wingdings 3" panose="05040102010807070707" pitchFamily="18" charset="2"/>
              <a:buChar char="}"/>
            </a:pPr>
            <a:endParaRPr lang="de-DE" sz="1400" baseline="0">
              <a:solidFill>
                <a:srgbClr val="002060"/>
              </a:solidFill>
              <a:latin typeface="Calibri Light" panose="020F0302020204030204" pitchFamily="34" charset="0"/>
            </a:endParaRPr>
          </a:p>
        </p:txBody>
      </p:sp>
      <p:sp>
        <p:nvSpPr>
          <p:cNvPr id="24" name="Titel 1"/>
          <p:cNvSpPr>
            <a:spLocks noGrp="1"/>
          </p:cNvSpPr>
          <p:nvPr>
            <p:ph type="ctrTitle" hasCustomPrompt="1"/>
          </p:nvPr>
        </p:nvSpPr>
        <p:spPr bwMode="gray">
          <a:xfrm>
            <a:off x="381600" y="3823934"/>
            <a:ext cx="6602347" cy="1030434"/>
          </a:xfrm>
          <a:prstGeom prst="rect">
            <a:avLst/>
          </a:prstGeom>
        </p:spPr>
        <p:txBody>
          <a:bodyPr lIns="72000" tIns="144000" anchor="b" anchorCtr="0">
            <a:noAutofit/>
          </a:bodyPr>
          <a:lstStyle>
            <a:lvl1pPr algn="l">
              <a:lnSpc>
                <a:spcPts val="3600"/>
              </a:lnSpc>
              <a:spcAft>
                <a:spcPts val="900"/>
              </a:spcAft>
              <a:defRPr sz="3200" b="0">
                <a:solidFill>
                  <a:schemeClr val="tx1"/>
                </a:solidFill>
                <a:latin typeface="Calibri Light" panose="020F0302020204030204" pitchFamily="34" charset="0"/>
              </a:defRPr>
            </a:lvl1pPr>
          </a:lstStyle>
          <a:p>
            <a:r>
              <a:rPr lang="en-US" noProof="0" dirty="0"/>
              <a:t>CLICK TO ADD TITLE	</a:t>
            </a:r>
          </a:p>
        </p:txBody>
      </p:sp>
      <p:sp>
        <p:nvSpPr>
          <p:cNvPr id="25" name="Untertitel 2"/>
          <p:cNvSpPr>
            <a:spLocks noGrp="1"/>
          </p:cNvSpPr>
          <p:nvPr>
            <p:ph type="subTitle" idx="1" hasCustomPrompt="1"/>
          </p:nvPr>
        </p:nvSpPr>
        <p:spPr bwMode="gray">
          <a:xfrm>
            <a:off x="381600" y="4968668"/>
            <a:ext cx="6602347" cy="566724"/>
          </a:xfrm>
          <a:prstGeom prst="rect">
            <a:avLst/>
          </a:prstGeom>
          <a:noFill/>
        </p:spPr>
        <p:txBody>
          <a:bodyPr lIns="72000" tIns="144000">
            <a:noAutofit/>
          </a:bodyPr>
          <a:lstStyle>
            <a:lvl1pPr marL="0" indent="0" algn="l">
              <a:spcAft>
                <a:spcPts val="900"/>
              </a:spcAft>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add subtitle  </a:t>
            </a:r>
          </a:p>
        </p:txBody>
      </p:sp>
      <p:sp>
        <p:nvSpPr>
          <p:cNvPr id="26" name="Textplatzhalter 5"/>
          <p:cNvSpPr>
            <a:spLocks noGrp="1"/>
          </p:cNvSpPr>
          <p:nvPr>
            <p:ph type="body" sz="quarter" idx="12" hasCustomPrompt="1"/>
          </p:nvPr>
        </p:nvSpPr>
        <p:spPr bwMode="gray">
          <a:xfrm>
            <a:off x="374250" y="5627711"/>
            <a:ext cx="3164014" cy="584218"/>
          </a:xfrm>
          <a:prstGeom prst="rect">
            <a:avLst/>
          </a:prstGeom>
          <a:noFill/>
        </p:spPr>
        <p:txBody>
          <a:bodyPr vert="horz" lIns="72000" tIns="144000" rIns="91440" bIns="45720" rtlCol="0" anchor="ctr">
            <a:noAutofit/>
          </a:bodyPr>
          <a:lstStyle>
            <a:lvl1pPr marL="228600" indent="-228600" algn="l">
              <a:buNone/>
              <a:defRPr lang="en-US" sz="1000" noProof="0" dirty="0" smtClean="0">
                <a:solidFill>
                  <a:schemeClr val="bg1"/>
                </a:solidFill>
                <a:latin typeface="Calibri Light" panose="020F0302020204030204" pitchFamily="34" charset="0"/>
              </a:defRPr>
            </a:lvl1pPr>
          </a:lstStyle>
          <a:p>
            <a:pPr marL="0" lvl="0" indent="0">
              <a:lnSpc>
                <a:spcPct val="120000"/>
              </a:lnSpc>
              <a:spcAft>
                <a:spcPts val="900"/>
              </a:spcAft>
            </a:pPr>
            <a:r>
              <a:rPr lang="en-US" noProof="0" dirty="0"/>
              <a:t>Location, date</a:t>
            </a:r>
          </a:p>
        </p:txBody>
      </p:sp>
      <p:sp>
        <p:nvSpPr>
          <p:cNvPr id="31" name="Picture Placeholder 2"/>
          <p:cNvSpPr>
            <a:spLocks noGrp="1"/>
          </p:cNvSpPr>
          <p:nvPr>
            <p:ph type="pic" sz="quarter" idx="13"/>
          </p:nvPr>
        </p:nvSpPr>
        <p:spPr>
          <a:xfrm>
            <a:off x="7364482" y="4059670"/>
            <a:ext cx="1789506" cy="1409544"/>
          </a:xfrm>
          <a:prstGeom prst="rect">
            <a:avLst/>
          </a:prstGeom>
        </p:spPr>
        <p:txBody>
          <a:bodyPr/>
          <a:lstStyle>
            <a:lvl1pPr marL="0" indent="0">
              <a:buNone/>
              <a:defRPr/>
            </a:lvl1pPr>
          </a:lstStyle>
          <a:p>
            <a:r>
              <a:rPr lang="en-US"/>
              <a:t>Click icon to add picture</a:t>
            </a:r>
            <a:endParaRPr lang="en-GB" dirty="0"/>
          </a:p>
        </p:txBody>
      </p:sp>
      <p:sp>
        <p:nvSpPr>
          <p:cNvPr id="30" name="Rectangle 29"/>
          <p:cNvSpPr/>
          <p:nvPr/>
        </p:nvSpPr>
        <p:spPr>
          <a:xfrm rot="5400000">
            <a:off x="4743861" y="-1059529"/>
            <a:ext cx="46800" cy="9534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endParaRPr>
          </a:p>
        </p:txBody>
      </p:sp>
      <p:pic>
        <p:nvPicPr>
          <p:cNvPr id="21"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1582" y="494332"/>
            <a:ext cx="1990348" cy="405385"/>
          </a:xfrm>
          <a:prstGeom prst="rect">
            <a:avLst/>
          </a:prstGeom>
        </p:spPr>
      </p:pic>
    </p:spTree>
    <p:extLst>
      <p:ext uri="{BB962C8B-B14F-4D97-AF65-F5344CB8AC3E}">
        <p14:creationId xmlns:p14="http://schemas.microsoft.com/office/powerpoint/2010/main" val="4133268943"/>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9" name="Text Placeholder 3"/>
          <p:cNvSpPr>
            <a:spLocks noGrp="1"/>
          </p:cNvSpPr>
          <p:nvPr>
            <p:ph type="body" sz="quarter" idx="17" hasCustomPrompt="1"/>
          </p:nvPr>
        </p:nvSpPr>
        <p:spPr>
          <a:xfrm>
            <a:off x="375600" y="0"/>
            <a:ext cx="11440800" cy="441325"/>
          </a:xfrm>
          <a:prstGeom prst="rect">
            <a:avLst/>
          </a:prstGeom>
        </p:spPr>
        <p:txBody>
          <a:bodyPr vert="horz" lIns="72000" tIns="72000" rIns="72000" bIns="72000" rtlCol="0" anchor="b" anchorCtr="0">
            <a:noAutofit/>
          </a:bodyPr>
          <a:lstStyle>
            <a:lvl1pPr marL="0" indent="0">
              <a:buNone/>
              <a:defRPr lang="en-US" sz="1400" b="0" baseline="0" dirty="0">
                <a:solidFill>
                  <a:schemeClr val="tx2"/>
                </a:solidFill>
                <a:latin typeface="Calibri Light" panose="020F0302020204030204" pitchFamily="34" charset="0"/>
              </a:defRPr>
            </a:lvl1pPr>
          </a:lstStyle>
          <a:p>
            <a:pPr lvl="0"/>
            <a:r>
              <a:rPr lang="en-US" noProof="0" dirty="0"/>
              <a:t>Write here category or agenda</a:t>
            </a:r>
          </a:p>
        </p:txBody>
      </p:sp>
      <p:sp>
        <p:nvSpPr>
          <p:cNvPr id="8" name="Fußzeilenplatzhalter 3"/>
          <p:cNvSpPr>
            <a:spLocks noGrp="1"/>
          </p:cNvSpPr>
          <p:nvPr>
            <p:ph type="ftr" sz="quarter" idx="3"/>
          </p:nvPr>
        </p:nvSpPr>
        <p:spPr bwMode="gray">
          <a:xfrm>
            <a:off x="2054425" y="6718688"/>
            <a:ext cx="3937072" cy="139311"/>
          </a:xfrm>
          <a:prstGeom prst="rect">
            <a:avLst/>
          </a:prstGeom>
        </p:spPr>
        <p:txBody>
          <a:bodyPr vert="horz" wrap="none" lIns="0" tIns="0" rIns="0" bIns="0" rtlCol="0" anchor="t" anchorCtr="0"/>
          <a:lstStyle>
            <a:lvl1pPr>
              <a:defRPr lang="en-US" sz="800" b="0" dirty="0">
                <a:solidFill>
                  <a:schemeClr val="bg1"/>
                </a:solidFill>
                <a:latin typeface="Calibri Light" panose="020F0302020204030204" pitchFamily="34" charset="0"/>
              </a:defRPr>
            </a:lvl1pPr>
          </a:lstStyle>
          <a:p>
            <a:endParaRPr lang="en-US"/>
          </a:p>
        </p:txBody>
      </p:sp>
    </p:spTree>
    <p:extLst>
      <p:ext uri="{BB962C8B-B14F-4D97-AF65-F5344CB8AC3E}">
        <p14:creationId xmlns:p14="http://schemas.microsoft.com/office/powerpoint/2010/main" val="157396119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w. Headline">
    <p:spTree>
      <p:nvGrpSpPr>
        <p:cNvPr id="1" name=""/>
        <p:cNvGrpSpPr/>
        <p:nvPr/>
      </p:nvGrpSpPr>
      <p:grpSpPr>
        <a:xfrm>
          <a:off x="0" y="0"/>
          <a:ext cx="0" cy="0"/>
          <a:chOff x="0" y="0"/>
          <a:chExt cx="0" cy="0"/>
        </a:xfrm>
      </p:grpSpPr>
      <p:sp>
        <p:nvSpPr>
          <p:cNvPr id="12" name="Content Placeholder 4"/>
          <p:cNvSpPr>
            <a:spLocks noGrp="1"/>
          </p:cNvSpPr>
          <p:nvPr>
            <p:ph sz="quarter" idx="20" hasCustomPrompt="1"/>
          </p:nvPr>
        </p:nvSpPr>
        <p:spPr>
          <a:xfrm>
            <a:off x="375600" y="1310269"/>
            <a:ext cx="11440800" cy="457200"/>
          </a:xfrm>
          <a:prstGeom prst="rect">
            <a:avLst/>
          </a:prstGeom>
          <a:ln>
            <a:noFill/>
          </a:ln>
        </p:spPr>
        <p:txBody>
          <a:bodyPr anchor="t"/>
          <a:lstStyle>
            <a:lvl1pPr marL="0" indent="0">
              <a:buNone/>
              <a:defRPr sz="2000" cap="none" baseline="0"/>
            </a:lvl1pPr>
          </a:lstStyle>
          <a:p>
            <a:pPr lvl="0"/>
            <a:r>
              <a:rPr lang="en-US" dirty="0"/>
              <a:t>Headline</a:t>
            </a:r>
          </a:p>
        </p:txBody>
      </p:sp>
      <p:cxnSp>
        <p:nvCxnSpPr>
          <p:cNvPr id="10" name="Straight Connector 9"/>
          <p:cNvCxnSpPr/>
          <p:nvPr/>
        </p:nvCxnSpPr>
        <p:spPr>
          <a:xfrm>
            <a:off x="376428" y="1706400"/>
            <a:ext cx="11439144"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itle 11"/>
          <p:cNvSpPr>
            <a:spLocks noGrp="1"/>
          </p:cNvSpPr>
          <p:nvPr>
            <p:ph type="title"/>
          </p:nvPr>
        </p:nvSpPr>
        <p:spPr>
          <a:xfrm>
            <a:off x="375600" y="441325"/>
            <a:ext cx="11440800" cy="720000"/>
          </a:xfrm>
          <a:prstGeom prst="rect">
            <a:avLst/>
          </a:prstGeom>
        </p:spPr>
        <p:txBody>
          <a:bodyPr vert="horz" lIns="72000" tIns="72000" rIns="72000" bIns="72000" rtlCol="0" anchor="t" anchorCtr="0">
            <a:noAutofit/>
          </a:bodyPr>
          <a:lstStyle>
            <a:lvl1pPr>
              <a:defRPr lang="en-US" dirty="0"/>
            </a:lvl1pPr>
          </a:lstStyle>
          <a:p>
            <a:pPr lvl="0"/>
            <a:r>
              <a:rPr lang="en-US"/>
              <a:t>Click to edit Master title style</a:t>
            </a:r>
            <a:endParaRPr lang="en-US" dirty="0"/>
          </a:p>
        </p:txBody>
      </p:sp>
      <p:sp>
        <p:nvSpPr>
          <p:cNvPr id="9" name="Text Placeholder 3"/>
          <p:cNvSpPr>
            <a:spLocks noGrp="1"/>
          </p:cNvSpPr>
          <p:nvPr>
            <p:ph type="body" sz="quarter" idx="17" hasCustomPrompt="1"/>
          </p:nvPr>
        </p:nvSpPr>
        <p:spPr>
          <a:xfrm>
            <a:off x="375600" y="0"/>
            <a:ext cx="11440800" cy="441325"/>
          </a:xfrm>
          <a:prstGeom prst="rect">
            <a:avLst/>
          </a:prstGeom>
        </p:spPr>
        <p:txBody>
          <a:bodyPr vert="horz" lIns="72000" tIns="72000" rIns="72000" bIns="72000" rtlCol="0" anchor="b" anchorCtr="0">
            <a:noAutofit/>
          </a:bodyPr>
          <a:lstStyle>
            <a:lvl1pPr marL="0" indent="0">
              <a:buNone/>
              <a:defRPr lang="en-US" sz="1400" b="0" baseline="0" dirty="0">
                <a:solidFill>
                  <a:schemeClr val="tx2"/>
                </a:solidFill>
                <a:latin typeface="Calibri Light" panose="020F0302020204030204" pitchFamily="34" charset="0"/>
              </a:defRPr>
            </a:lvl1pPr>
          </a:lstStyle>
          <a:p>
            <a:pPr lvl="0"/>
            <a:r>
              <a:rPr lang="en-US" noProof="0" dirty="0"/>
              <a:t>Write here category or agenda</a:t>
            </a:r>
          </a:p>
        </p:txBody>
      </p:sp>
      <p:sp>
        <p:nvSpPr>
          <p:cNvPr id="17" name="Fußzeilenplatzhalter 3"/>
          <p:cNvSpPr>
            <a:spLocks noGrp="1"/>
          </p:cNvSpPr>
          <p:nvPr>
            <p:ph type="ftr" sz="quarter" idx="3"/>
          </p:nvPr>
        </p:nvSpPr>
        <p:spPr bwMode="gray">
          <a:xfrm>
            <a:off x="2054425" y="6718688"/>
            <a:ext cx="3937072" cy="139311"/>
          </a:xfrm>
          <a:prstGeom prst="rect">
            <a:avLst/>
          </a:prstGeom>
        </p:spPr>
        <p:txBody>
          <a:bodyPr vert="horz" wrap="none" lIns="0" tIns="0" rIns="0" bIns="0" rtlCol="0" anchor="t" anchorCtr="0"/>
          <a:lstStyle>
            <a:lvl1pPr>
              <a:defRPr lang="en-US" sz="800" b="0" dirty="0">
                <a:solidFill>
                  <a:schemeClr val="bg1"/>
                </a:solidFill>
                <a:latin typeface="Calibri Light" panose="020F0302020204030204" pitchFamily="34" charset="0"/>
              </a:defRPr>
            </a:lvl1pPr>
          </a:lstStyle>
          <a:p>
            <a:endParaRPr lang="en-US"/>
          </a:p>
        </p:txBody>
      </p:sp>
      <p:sp>
        <p:nvSpPr>
          <p:cNvPr id="4" name="Content Placeholder 3"/>
          <p:cNvSpPr>
            <a:spLocks noGrp="1"/>
          </p:cNvSpPr>
          <p:nvPr>
            <p:ph sz="quarter" idx="22"/>
          </p:nvPr>
        </p:nvSpPr>
        <p:spPr>
          <a:xfrm>
            <a:off x="376237" y="1732380"/>
            <a:ext cx="11440800" cy="4758099"/>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18972161"/>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9" name="Text Placeholder 3"/>
          <p:cNvSpPr>
            <a:spLocks noGrp="1"/>
          </p:cNvSpPr>
          <p:nvPr>
            <p:ph type="body" sz="quarter" idx="17" hasCustomPrompt="1"/>
          </p:nvPr>
        </p:nvSpPr>
        <p:spPr>
          <a:xfrm>
            <a:off x="375600" y="0"/>
            <a:ext cx="11440800" cy="441325"/>
          </a:xfrm>
          <a:prstGeom prst="rect">
            <a:avLst/>
          </a:prstGeom>
        </p:spPr>
        <p:txBody>
          <a:bodyPr vert="horz" lIns="72000" tIns="72000" rIns="72000" bIns="72000" rtlCol="0" anchor="b" anchorCtr="0">
            <a:noAutofit/>
          </a:bodyPr>
          <a:lstStyle>
            <a:lvl1pPr marL="0" indent="0">
              <a:buNone/>
              <a:defRPr lang="en-US" sz="1400" b="0" baseline="0" dirty="0">
                <a:solidFill>
                  <a:schemeClr val="tx2"/>
                </a:solidFill>
                <a:latin typeface="Calibri Light" panose="020F0302020204030204" pitchFamily="34" charset="0"/>
              </a:defRPr>
            </a:lvl1pPr>
          </a:lstStyle>
          <a:p>
            <a:pPr lvl="0"/>
            <a:r>
              <a:rPr lang="en-US" noProof="0" dirty="0"/>
              <a:t>Write here category or agenda</a:t>
            </a:r>
          </a:p>
        </p:txBody>
      </p:sp>
      <p:sp>
        <p:nvSpPr>
          <p:cNvPr id="7" name="Fußzeilenplatzhalter 3"/>
          <p:cNvSpPr>
            <a:spLocks noGrp="1"/>
          </p:cNvSpPr>
          <p:nvPr>
            <p:ph type="ftr" sz="quarter" idx="3"/>
          </p:nvPr>
        </p:nvSpPr>
        <p:spPr bwMode="gray">
          <a:xfrm>
            <a:off x="2054425" y="6718688"/>
            <a:ext cx="3937072" cy="139311"/>
          </a:xfrm>
          <a:prstGeom prst="rect">
            <a:avLst/>
          </a:prstGeom>
        </p:spPr>
        <p:txBody>
          <a:bodyPr vert="horz" wrap="none" lIns="0" tIns="0" rIns="0" bIns="0" rtlCol="0" anchor="t" anchorCtr="0"/>
          <a:lstStyle>
            <a:lvl1pPr>
              <a:defRPr lang="en-US" sz="800" b="0" dirty="0">
                <a:solidFill>
                  <a:schemeClr val="bg1"/>
                </a:solidFill>
                <a:latin typeface="Calibri Light" panose="020F0302020204030204" pitchFamily="34" charset="0"/>
              </a:defRPr>
            </a:lvl1pPr>
          </a:lstStyle>
          <a:p>
            <a:endParaRPr lang="en-US"/>
          </a:p>
        </p:txBody>
      </p:sp>
      <p:sp>
        <p:nvSpPr>
          <p:cNvPr id="3" name="Content Placeholder 2"/>
          <p:cNvSpPr>
            <a:spLocks noGrp="1"/>
          </p:cNvSpPr>
          <p:nvPr>
            <p:ph sz="quarter" idx="19"/>
          </p:nvPr>
        </p:nvSpPr>
        <p:spPr>
          <a:xfrm>
            <a:off x="375600" y="1310269"/>
            <a:ext cx="11440800" cy="5180211"/>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1198942"/>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ent w. Headline">
    <p:spTree>
      <p:nvGrpSpPr>
        <p:cNvPr id="1" name=""/>
        <p:cNvGrpSpPr/>
        <p:nvPr/>
      </p:nvGrpSpPr>
      <p:grpSpPr>
        <a:xfrm>
          <a:off x="0" y="0"/>
          <a:ext cx="0" cy="0"/>
          <a:chOff x="0" y="0"/>
          <a:chExt cx="0" cy="0"/>
        </a:xfrm>
      </p:grpSpPr>
      <p:sp>
        <p:nvSpPr>
          <p:cNvPr id="12" name="Content Placeholder 4"/>
          <p:cNvSpPr>
            <a:spLocks noGrp="1"/>
          </p:cNvSpPr>
          <p:nvPr>
            <p:ph sz="quarter" idx="20" hasCustomPrompt="1"/>
          </p:nvPr>
        </p:nvSpPr>
        <p:spPr>
          <a:xfrm>
            <a:off x="375600" y="1310269"/>
            <a:ext cx="11440800" cy="457200"/>
          </a:xfrm>
          <a:prstGeom prst="rect">
            <a:avLst/>
          </a:prstGeom>
          <a:ln>
            <a:noFill/>
          </a:ln>
        </p:spPr>
        <p:txBody>
          <a:bodyPr anchor="t"/>
          <a:lstStyle>
            <a:lvl1pPr marL="0" indent="0">
              <a:buNone/>
              <a:defRPr sz="2000" cap="none" baseline="0"/>
            </a:lvl1pPr>
          </a:lstStyle>
          <a:p>
            <a:pPr lvl="0"/>
            <a:r>
              <a:rPr lang="en-US" dirty="0"/>
              <a:t>Headline</a:t>
            </a:r>
          </a:p>
        </p:txBody>
      </p:sp>
      <p:cxnSp>
        <p:nvCxnSpPr>
          <p:cNvPr id="10" name="Straight Connector 9"/>
          <p:cNvCxnSpPr/>
          <p:nvPr/>
        </p:nvCxnSpPr>
        <p:spPr>
          <a:xfrm>
            <a:off x="376428" y="1706400"/>
            <a:ext cx="11439144"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itle 11"/>
          <p:cNvSpPr>
            <a:spLocks noGrp="1"/>
          </p:cNvSpPr>
          <p:nvPr>
            <p:ph type="title"/>
          </p:nvPr>
        </p:nvSpPr>
        <p:spPr>
          <a:xfrm>
            <a:off x="375600" y="441325"/>
            <a:ext cx="11440800" cy="720000"/>
          </a:xfrm>
          <a:prstGeom prst="rect">
            <a:avLst/>
          </a:prstGeom>
        </p:spPr>
        <p:txBody>
          <a:bodyPr vert="horz" lIns="72000" tIns="72000" rIns="72000" bIns="72000" rtlCol="0" anchor="t" anchorCtr="0">
            <a:noAutofit/>
          </a:bodyPr>
          <a:lstStyle>
            <a:lvl1pPr>
              <a:defRPr lang="en-US" dirty="0"/>
            </a:lvl1pPr>
          </a:lstStyle>
          <a:p>
            <a:pPr lvl="0"/>
            <a:r>
              <a:rPr lang="en-US"/>
              <a:t>Click to edit Master title style</a:t>
            </a:r>
            <a:endParaRPr lang="en-US" dirty="0"/>
          </a:p>
        </p:txBody>
      </p:sp>
      <p:sp>
        <p:nvSpPr>
          <p:cNvPr id="9" name="Text Placeholder 3"/>
          <p:cNvSpPr>
            <a:spLocks noGrp="1"/>
          </p:cNvSpPr>
          <p:nvPr>
            <p:ph type="body" sz="quarter" idx="17" hasCustomPrompt="1"/>
          </p:nvPr>
        </p:nvSpPr>
        <p:spPr>
          <a:xfrm>
            <a:off x="375600" y="0"/>
            <a:ext cx="11440800" cy="441325"/>
          </a:xfrm>
          <a:prstGeom prst="rect">
            <a:avLst/>
          </a:prstGeom>
        </p:spPr>
        <p:txBody>
          <a:bodyPr vert="horz" lIns="72000" tIns="72000" rIns="72000" bIns="72000" rtlCol="0" anchor="b" anchorCtr="0">
            <a:noAutofit/>
          </a:bodyPr>
          <a:lstStyle>
            <a:lvl1pPr marL="0" indent="0">
              <a:buNone/>
              <a:defRPr lang="en-US" sz="1400" b="0" baseline="0" dirty="0">
                <a:solidFill>
                  <a:schemeClr val="tx2"/>
                </a:solidFill>
                <a:latin typeface="Calibri Light" panose="020F0302020204030204" pitchFamily="34" charset="0"/>
              </a:defRPr>
            </a:lvl1pPr>
          </a:lstStyle>
          <a:p>
            <a:pPr lvl="0"/>
            <a:r>
              <a:rPr lang="en-US" noProof="0" dirty="0"/>
              <a:t>Write here category or agenda</a:t>
            </a:r>
          </a:p>
        </p:txBody>
      </p:sp>
      <p:sp>
        <p:nvSpPr>
          <p:cNvPr id="17" name="Fußzeilenplatzhalter 3"/>
          <p:cNvSpPr>
            <a:spLocks noGrp="1"/>
          </p:cNvSpPr>
          <p:nvPr>
            <p:ph type="ftr" sz="quarter" idx="3"/>
          </p:nvPr>
        </p:nvSpPr>
        <p:spPr bwMode="gray">
          <a:xfrm>
            <a:off x="2054425" y="6718688"/>
            <a:ext cx="3937072" cy="139311"/>
          </a:xfrm>
          <a:prstGeom prst="rect">
            <a:avLst/>
          </a:prstGeom>
        </p:spPr>
        <p:txBody>
          <a:bodyPr vert="horz" wrap="none" lIns="0" tIns="0" rIns="0" bIns="0" rtlCol="0" anchor="t" anchorCtr="0"/>
          <a:lstStyle>
            <a:lvl1pPr>
              <a:defRPr lang="en-US" sz="800" b="0" dirty="0">
                <a:solidFill>
                  <a:schemeClr val="bg1"/>
                </a:solidFill>
                <a:latin typeface="Calibri Light" panose="020F0302020204030204" pitchFamily="34" charset="0"/>
              </a:defRPr>
            </a:lvl1pPr>
          </a:lstStyle>
          <a:p>
            <a:endParaRPr lang="en-US"/>
          </a:p>
        </p:txBody>
      </p:sp>
      <p:sp>
        <p:nvSpPr>
          <p:cNvPr id="4" name="Content Placeholder 3"/>
          <p:cNvSpPr>
            <a:spLocks noGrp="1"/>
          </p:cNvSpPr>
          <p:nvPr>
            <p:ph sz="quarter" idx="22"/>
          </p:nvPr>
        </p:nvSpPr>
        <p:spPr>
          <a:xfrm>
            <a:off x="376237" y="1732380"/>
            <a:ext cx="11440800" cy="4758099"/>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7739003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 Boxes">
    <p:spTree>
      <p:nvGrpSpPr>
        <p:cNvPr id="1" name=""/>
        <p:cNvGrpSpPr/>
        <p:nvPr/>
      </p:nvGrpSpPr>
      <p:grpSpPr>
        <a:xfrm>
          <a:off x="0" y="0"/>
          <a:ext cx="0" cy="0"/>
          <a:chOff x="0" y="0"/>
          <a:chExt cx="0" cy="0"/>
        </a:xfrm>
      </p:grpSpPr>
      <p:sp>
        <p:nvSpPr>
          <p:cNvPr id="6" name="Content Placeholder 5"/>
          <p:cNvSpPr>
            <a:spLocks noGrp="1"/>
          </p:cNvSpPr>
          <p:nvPr>
            <p:ph sz="quarter" idx="26"/>
          </p:nvPr>
        </p:nvSpPr>
        <p:spPr>
          <a:xfrm>
            <a:off x="6412296" y="1310269"/>
            <a:ext cx="5404104" cy="5180400"/>
          </a:xfrm>
        </p:spPr>
        <p:txBody>
          <a:bodyPr/>
          <a:lstStyle/>
          <a:p>
            <a:pPr lvl="0"/>
            <a:r>
              <a:rPr lang="en-US"/>
              <a:t>Click to edit Master text styles</a:t>
            </a:r>
          </a:p>
          <a:p>
            <a:pPr lvl="1"/>
            <a:r>
              <a:rPr lang="en-US"/>
              <a:t>Second level</a:t>
            </a:r>
          </a:p>
          <a:p>
            <a:pPr lvl="2"/>
            <a:r>
              <a:rPr lang="en-US"/>
              <a:t>Third level</a:t>
            </a:r>
          </a:p>
        </p:txBody>
      </p:sp>
      <p:sp>
        <p:nvSpPr>
          <p:cNvPr id="3" name="Content Placeholder 2"/>
          <p:cNvSpPr>
            <a:spLocks noGrp="1"/>
          </p:cNvSpPr>
          <p:nvPr>
            <p:ph sz="quarter" idx="25"/>
          </p:nvPr>
        </p:nvSpPr>
        <p:spPr>
          <a:xfrm>
            <a:off x="375599" y="1310269"/>
            <a:ext cx="5404104" cy="5180400"/>
          </a:xfrm>
        </p:spPr>
        <p:txBody>
          <a:bodyPr/>
          <a:lstStyle/>
          <a:p>
            <a:pPr lvl="0"/>
            <a:r>
              <a:rPr lang="en-US"/>
              <a:t>Click to edit Master text styles</a:t>
            </a:r>
          </a:p>
          <a:p>
            <a:pPr lvl="1"/>
            <a:r>
              <a:rPr lang="en-US"/>
              <a:t>Second level</a:t>
            </a:r>
          </a:p>
          <a:p>
            <a:pPr lvl="2"/>
            <a:r>
              <a:rPr lang="en-US"/>
              <a:t>Third level</a:t>
            </a:r>
          </a:p>
        </p:txBody>
      </p:sp>
      <p:sp>
        <p:nvSpPr>
          <p:cNvPr id="19" name="Title 11"/>
          <p:cNvSpPr>
            <a:spLocks noGrp="1"/>
          </p:cNvSpPr>
          <p:nvPr>
            <p:ph type="title"/>
          </p:nvPr>
        </p:nvSpPr>
        <p:spPr>
          <a:xfrm>
            <a:off x="375600" y="441325"/>
            <a:ext cx="11440800" cy="720000"/>
          </a:xfrm>
          <a:prstGeom prst="rect">
            <a:avLst/>
          </a:prstGeom>
        </p:spPr>
        <p:txBody>
          <a:bodyPr vert="horz" lIns="72000" tIns="72000" rIns="72000" bIns="72000" rtlCol="0" anchor="t" anchorCtr="0">
            <a:noAutofit/>
          </a:bodyPr>
          <a:lstStyle>
            <a:lvl1pPr>
              <a:defRPr lang="en-US" dirty="0"/>
            </a:lvl1pPr>
          </a:lstStyle>
          <a:p>
            <a:pPr lvl="0"/>
            <a:r>
              <a:rPr lang="en-US"/>
              <a:t>Click to edit Master title style</a:t>
            </a:r>
            <a:endParaRPr lang="en-US" dirty="0"/>
          </a:p>
        </p:txBody>
      </p:sp>
      <p:sp>
        <p:nvSpPr>
          <p:cNvPr id="8" name="Text Placeholder 3"/>
          <p:cNvSpPr>
            <a:spLocks noGrp="1"/>
          </p:cNvSpPr>
          <p:nvPr>
            <p:ph type="body" sz="quarter" idx="17" hasCustomPrompt="1"/>
          </p:nvPr>
        </p:nvSpPr>
        <p:spPr>
          <a:xfrm>
            <a:off x="375600" y="0"/>
            <a:ext cx="11440800" cy="441325"/>
          </a:xfrm>
          <a:prstGeom prst="rect">
            <a:avLst/>
          </a:prstGeom>
        </p:spPr>
        <p:txBody>
          <a:bodyPr vert="horz" lIns="72000" tIns="72000" rIns="72000" bIns="72000" rtlCol="0" anchor="b" anchorCtr="0">
            <a:noAutofit/>
          </a:bodyPr>
          <a:lstStyle>
            <a:lvl1pPr marL="0" indent="0">
              <a:buNone/>
              <a:defRPr lang="en-US" sz="1400" b="0" baseline="0" dirty="0">
                <a:solidFill>
                  <a:schemeClr val="tx2"/>
                </a:solidFill>
                <a:latin typeface="Calibri Light" panose="020F0302020204030204" pitchFamily="34" charset="0"/>
              </a:defRPr>
            </a:lvl1pPr>
          </a:lstStyle>
          <a:p>
            <a:pPr lvl="0"/>
            <a:r>
              <a:rPr lang="en-US" noProof="0" dirty="0"/>
              <a:t>Write here category or agenda</a:t>
            </a:r>
          </a:p>
        </p:txBody>
      </p:sp>
      <p:sp>
        <p:nvSpPr>
          <p:cNvPr id="14" name="Fußzeilenplatzhalter 3"/>
          <p:cNvSpPr>
            <a:spLocks noGrp="1"/>
          </p:cNvSpPr>
          <p:nvPr>
            <p:ph type="ftr" sz="quarter" idx="3"/>
          </p:nvPr>
        </p:nvSpPr>
        <p:spPr bwMode="gray">
          <a:xfrm>
            <a:off x="2054425" y="6718688"/>
            <a:ext cx="3937072" cy="139311"/>
          </a:xfrm>
          <a:prstGeom prst="rect">
            <a:avLst/>
          </a:prstGeom>
        </p:spPr>
        <p:txBody>
          <a:bodyPr vert="horz" wrap="none" lIns="0" tIns="0" rIns="0" bIns="0" rtlCol="0" anchor="t" anchorCtr="0"/>
          <a:lstStyle>
            <a:lvl1pPr>
              <a:defRPr lang="en-US" sz="800" b="0" dirty="0">
                <a:solidFill>
                  <a:schemeClr val="bg1"/>
                </a:solidFill>
                <a:latin typeface="Calibri Light" panose="020F0302020204030204" pitchFamily="34" charset="0"/>
              </a:defRPr>
            </a:lvl1pPr>
          </a:lstStyle>
          <a:p>
            <a:endParaRPr lang="en-US"/>
          </a:p>
        </p:txBody>
      </p:sp>
    </p:spTree>
    <p:extLst>
      <p:ext uri="{BB962C8B-B14F-4D97-AF65-F5344CB8AC3E}">
        <p14:creationId xmlns:p14="http://schemas.microsoft.com/office/powerpoint/2010/main" val="1758624507"/>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 Boxes w. Headlines 01">
    <p:spTree>
      <p:nvGrpSpPr>
        <p:cNvPr id="1" name=""/>
        <p:cNvGrpSpPr/>
        <p:nvPr/>
      </p:nvGrpSpPr>
      <p:grpSpPr>
        <a:xfrm>
          <a:off x="0" y="0"/>
          <a:ext cx="0" cy="0"/>
          <a:chOff x="0" y="0"/>
          <a:chExt cx="0" cy="0"/>
        </a:xfrm>
      </p:grpSpPr>
      <p:sp>
        <p:nvSpPr>
          <p:cNvPr id="24" name="Content Placeholder 4"/>
          <p:cNvSpPr>
            <a:spLocks noGrp="1"/>
          </p:cNvSpPr>
          <p:nvPr>
            <p:ph sz="quarter" idx="20" hasCustomPrompt="1"/>
          </p:nvPr>
        </p:nvSpPr>
        <p:spPr>
          <a:xfrm>
            <a:off x="375600" y="1310269"/>
            <a:ext cx="5403600" cy="457200"/>
          </a:xfrm>
          <a:prstGeom prst="rect">
            <a:avLst/>
          </a:prstGeom>
          <a:ln>
            <a:noFill/>
          </a:ln>
        </p:spPr>
        <p:txBody>
          <a:bodyPr anchor="t"/>
          <a:lstStyle>
            <a:lvl1pPr marL="0" indent="0">
              <a:buNone/>
              <a:defRPr sz="2000" cap="none" baseline="0"/>
            </a:lvl1pPr>
          </a:lstStyle>
          <a:p>
            <a:pPr lvl="0"/>
            <a:r>
              <a:rPr lang="en-US" dirty="0"/>
              <a:t>Headline</a:t>
            </a:r>
          </a:p>
        </p:txBody>
      </p:sp>
      <p:sp>
        <p:nvSpPr>
          <p:cNvPr id="4" name="Content Placeholder 3"/>
          <p:cNvSpPr>
            <a:spLocks noGrp="1"/>
          </p:cNvSpPr>
          <p:nvPr>
            <p:ph sz="quarter" idx="25"/>
          </p:nvPr>
        </p:nvSpPr>
        <p:spPr>
          <a:xfrm>
            <a:off x="375600" y="1732569"/>
            <a:ext cx="5403600" cy="4758100"/>
          </a:xfrm>
        </p:spPr>
        <p:txBody>
          <a:bodyPr/>
          <a:lstStyle/>
          <a:p>
            <a:pPr lvl="0"/>
            <a:r>
              <a:rPr lang="en-US"/>
              <a:t>Click to edit Master text styles</a:t>
            </a:r>
          </a:p>
          <a:p>
            <a:pPr lvl="1"/>
            <a:r>
              <a:rPr lang="en-US"/>
              <a:t>Second level</a:t>
            </a:r>
          </a:p>
          <a:p>
            <a:pPr lvl="2"/>
            <a:r>
              <a:rPr lang="en-US"/>
              <a:t>Third level</a:t>
            </a:r>
          </a:p>
        </p:txBody>
      </p:sp>
      <p:cxnSp>
        <p:nvCxnSpPr>
          <p:cNvPr id="26" name="Straight Connector 25"/>
          <p:cNvCxnSpPr/>
          <p:nvPr/>
        </p:nvCxnSpPr>
        <p:spPr>
          <a:xfrm>
            <a:off x="376428" y="1706400"/>
            <a:ext cx="540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Content Placeholder 4"/>
          <p:cNvSpPr>
            <a:spLocks noGrp="1"/>
          </p:cNvSpPr>
          <p:nvPr>
            <p:ph sz="quarter" idx="21" hasCustomPrompt="1"/>
          </p:nvPr>
        </p:nvSpPr>
        <p:spPr>
          <a:xfrm>
            <a:off x="6412800" y="1310269"/>
            <a:ext cx="5403600" cy="457200"/>
          </a:xfrm>
          <a:prstGeom prst="rect">
            <a:avLst/>
          </a:prstGeom>
          <a:ln>
            <a:noFill/>
          </a:ln>
        </p:spPr>
        <p:txBody>
          <a:bodyPr anchor="t"/>
          <a:lstStyle>
            <a:lvl1pPr marL="0" indent="0">
              <a:buNone/>
              <a:defRPr sz="2000" cap="none" baseline="0"/>
            </a:lvl1pPr>
          </a:lstStyle>
          <a:p>
            <a:pPr lvl="0"/>
            <a:r>
              <a:rPr lang="en-US" dirty="0"/>
              <a:t>Headline</a:t>
            </a:r>
          </a:p>
        </p:txBody>
      </p:sp>
      <p:sp>
        <p:nvSpPr>
          <p:cNvPr id="13" name="Content Placeholder 3"/>
          <p:cNvSpPr>
            <a:spLocks noGrp="1"/>
          </p:cNvSpPr>
          <p:nvPr>
            <p:ph sz="quarter" idx="26"/>
          </p:nvPr>
        </p:nvSpPr>
        <p:spPr>
          <a:xfrm>
            <a:off x="6412800" y="1732380"/>
            <a:ext cx="5403600" cy="4758100"/>
          </a:xfrm>
        </p:spPr>
        <p:txBody>
          <a:bodyPr/>
          <a:lstStyle/>
          <a:p>
            <a:pPr lvl="0"/>
            <a:r>
              <a:rPr lang="en-US"/>
              <a:t>Click to edit Master text styles</a:t>
            </a:r>
          </a:p>
          <a:p>
            <a:pPr lvl="1"/>
            <a:r>
              <a:rPr lang="en-US"/>
              <a:t>Second level</a:t>
            </a:r>
          </a:p>
          <a:p>
            <a:pPr lvl="2"/>
            <a:r>
              <a:rPr lang="en-US"/>
              <a:t>Third level</a:t>
            </a:r>
          </a:p>
        </p:txBody>
      </p:sp>
      <p:cxnSp>
        <p:nvCxnSpPr>
          <p:cNvPr id="29" name="Straight Connector 28"/>
          <p:cNvCxnSpPr/>
          <p:nvPr/>
        </p:nvCxnSpPr>
        <p:spPr>
          <a:xfrm>
            <a:off x="6412800" y="1706400"/>
            <a:ext cx="540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itle 11"/>
          <p:cNvSpPr>
            <a:spLocks noGrp="1"/>
          </p:cNvSpPr>
          <p:nvPr>
            <p:ph type="title"/>
          </p:nvPr>
        </p:nvSpPr>
        <p:spPr>
          <a:xfrm>
            <a:off x="375600" y="441325"/>
            <a:ext cx="11440800" cy="720000"/>
          </a:xfrm>
          <a:prstGeom prst="rect">
            <a:avLst/>
          </a:prstGeom>
        </p:spPr>
        <p:txBody>
          <a:bodyPr vert="horz" lIns="72000" tIns="72000" rIns="72000" bIns="72000" rtlCol="0" anchor="t" anchorCtr="0">
            <a:noAutofit/>
          </a:bodyPr>
          <a:lstStyle>
            <a:lvl1pPr>
              <a:defRPr lang="en-US" dirty="0"/>
            </a:lvl1pPr>
          </a:lstStyle>
          <a:p>
            <a:pPr lvl="0"/>
            <a:r>
              <a:rPr lang="en-US"/>
              <a:t>Click to edit Master title style</a:t>
            </a:r>
            <a:endParaRPr lang="en-US" dirty="0"/>
          </a:p>
        </p:txBody>
      </p:sp>
      <p:sp>
        <p:nvSpPr>
          <p:cNvPr id="12" name="Text Placeholder 3"/>
          <p:cNvSpPr>
            <a:spLocks noGrp="1"/>
          </p:cNvSpPr>
          <p:nvPr>
            <p:ph type="body" sz="quarter" idx="17" hasCustomPrompt="1"/>
          </p:nvPr>
        </p:nvSpPr>
        <p:spPr>
          <a:xfrm>
            <a:off x="375600" y="0"/>
            <a:ext cx="11440800" cy="441325"/>
          </a:xfrm>
          <a:prstGeom prst="rect">
            <a:avLst/>
          </a:prstGeom>
        </p:spPr>
        <p:txBody>
          <a:bodyPr vert="horz" lIns="72000" tIns="72000" rIns="72000" bIns="72000" rtlCol="0" anchor="b" anchorCtr="0">
            <a:noAutofit/>
          </a:bodyPr>
          <a:lstStyle>
            <a:lvl1pPr marL="0" indent="0">
              <a:buNone/>
              <a:defRPr lang="en-US" sz="1400" b="0" baseline="0" dirty="0">
                <a:solidFill>
                  <a:schemeClr val="tx2"/>
                </a:solidFill>
                <a:latin typeface="Calibri Light" panose="020F0302020204030204" pitchFamily="34" charset="0"/>
              </a:defRPr>
            </a:lvl1pPr>
          </a:lstStyle>
          <a:p>
            <a:pPr lvl="0"/>
            <a:r>
              <a:rPr lang="en-US" noProof="0" dirty="0"/>
              <a:t>Write here category or agenda</a:t>
            </a:r>
          </a:p>
        </p:txBody>
      </p:sp>
      <p:sp>
        <p:nvSpPr>
          <p:cNvPr id="15" name="Fußzeilenplatzhalter 3"/>
          <p:cNvSpPr>
            <a:spLocks noGrp="1"/>
          </p:cNvSpPr>
          <p:nvPr>
            <p:ph type="ftr" sz="quarter" idx="3"/>
          </p:nvPr>
        </p:nvSpPr>
        <p:spPr bwMode="gray">
          <a:xfrm>
            <a:off x="2054425" y="6718688"/>
            <a:ext cx="3937072" cy="139311"/>
          </a:xfrm>
          <a:prstGeom prst="rect">
            <a:avLst/>
          </a:prstGeom>
        </p:spPr>
        <p:txBody>
          <a:bodyPr vert="horz" wrap="none" lIns="0" tIns="0" rIns="0" bIns="0" rtlCol="0" anchor="t" anchorCtr="0"/>
          <a:lstStyle>
            <a:lvl1pPr>
              <a:defRPr lang="en-US" sz="800" b="0" dirty="0">
                <a:solidFill>
                  <a:schemeClr val="bg1"/>
                </a:solidFill>
                <a:latin typeface="Calibri Light" panose="020F0302020204030204" pitchFamily="34" charset="0"/>
              </a:defRPr>
            </a:lvl1pPr>
          </a:lstStyle>
          <a:p>
            <a:endParaRPr lang="en-US"/>
          </a:p>
        </p:txBody>
      </p:sp>
    </p:spTree>
    <p:extLst>
      <p:ext uri="{BB962C8B-B14F-4D97-AF65-F5344CB8AC3E}">
        <p14:creationId xmlns:p14="http://schemas.microsoft.com/office/powerpoint/2010/main" val="1331548020"/>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 Boxes w. Headline mixed 01">
    <p:spTree>
      <p:nvGrpSpPr>
        <p:cNvPr id="1" name=""/>
        <p:cNvGrpSpPr/>
        <p:nvPr/>
      </p:nvGrpSpPr>
      <p:grpSpPr>
        <a:xfrm>
          <a:off x="0" y="0"/>
          <a:ext cx="0" cy="0"/>
          <a:chOff x="0" y="0"/>
          <a:chExt cx="0" cy="0"/>
        </a:xfrm>
      </p:grpSpPr>
      <p:sp>
        <p:nvSpPr>
          <p:cNvPr id="13" name="Content Placeholder 4"/>
          <p:cNvSpPr>
            <a:spLocks noGrp="1"/>
          </p:cNvSpPr>
          <p:nvPr>
            <p:ph sz="quarter" idx="20" hasCustomPrompt="1"/>
          </p:nvPr>
        </p:nvSpPr>
        <p:spPr>
          <a:xfrm>
            <a:off x="375600" y="1310269"/>
            <a:ext cx="5403600" cy="457200"/>
          </a:xfrm>
          <a:prstGeom prst="rect">
            <a:avLst/>
          </a:prstGeom>
          <a:ln>
            <a:noFill/>
          </a:ln>
        </p:spPr>
        <p:txBody>
          <a:bodyPr anchor="t"/>
          <a:lstStyle>
            <a:lvl1pPr marL="0" indent="0">
              <a:buNone/>
              <a:defRPr sz="2000" cap="none" baseline="0"/>
            </a:lvl1pPr>
          </a:lstStyle>
          <a:p>
            <a:pPr lvl="0"/>
            <a:r>
              <a:rPr lang="en-US" dirty="0"/>
              <a:t>Headline</a:t>
            </a:r>
          </a:p>
        </p:txBody>
      </p:sp>
      <p:sp>
        <p:nvSpPr>
          <p:cNvPr id="4" name="Content Placeholder 3"/>
          <p:cNvSpPr>
            <a:spLocks noGrp="1"/>
          </p:cNvSpPr>
          <p:nvPr>
            <p:ph sz="quarter" idx="25"/>
          </p:nvPr>
        </p:nvSpPr>
        <p:spPr>
          <a:xfrm>
            <a:off x="375600" y="1732380"/>
            <a:ext cx="5403600" cy="4758100"/>
          </a:xfrm>
        </p:spPr>
        <p:txBody>
          <a:bodyPr/>
          <a:lstStyle/>
          <a:p>
            <a:pPr lvl="0"/>
            <a:r>
              <a:rPr lang="en-US"/>
              <a:t>Click to edit Master text styles</a:t>
            </a:r>
          </a:p>
          <a:p>
            <a:pPr lvl="1"/>
            <a:r>
              <a:rPr lang="en-US"/>
              <a:t>Second level</a:t>
            </a:r>
          </a:p>
          <a:p>
            <a:pPr lvl="2"/>
            <a:r>
              <a:rPr lang="en-US"/>
              <a:t>Third level</a:t>
            </a:r>
          </a:p>
        </p:txBody>
      </p:sp>
      <p:cxnSp>
        <p:nvCxnSpPr>
          <p:cNvPr id="15" name="Straight Connector 14"/>
          <p:cNvCxnSpPr/>
          <p:nvPr/>
        </p:nvCxnSpPr>
        <p:spPr>
          <a:xfrm>
            <a:off x="376428" y="1706400"/>
            <a:ext cx="540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Content Placeholder 3"/>
          <p:cNvSpPr>
            <a:spLocks noGrp="1"/>
          </p:cNvSpPr>
          <p:nvPr>
            <p:ph sz="quarter" idx="26"/>
          </p:nvPr>
        </p:nvSpPr>
        <p:spPr>
          <a:xfrm>
            <a:off x="6412296" y="1310269"/>
            <a:ext cx="5404104" cy="5180400"/>
          </a:xfrm>
        </p:spPr>
        <p:txBody>
          <a:bodyPr/>
          <a:lstStyle/>
          <a:p>
            <a:pPr lvl="0"/>
            <a:r>
              <a:rPr lang="en-US"/>
              <a:t>Click to edit Master text styles</a:t>
            </a:r>
          </a:p>
          <a:p>
            <a:pPr lvl="1"/>
            <a:r>
              <a:rPr lang="en-US"/>
              <a:t>Second level</a:t>
            </a:r>
          </a:p>
          <a:p>
            <a:pPr lvl="2"/>
            <a:r>
              <a:rPr lang="en-US"/>
              <a:t>Third level</a:t>
            </a:r>
          </a:p>
        </p:txBody>
      </p:sp>
      <p:sp>
        <p:nvSpPr>
          <p:cNvPr id="17" name="Title 11"/>
          <p:cNvSpPr>
            <a:spLocks noGrp="1"/>
          </p:cNvSpPr>
          <p:nvPr>
            <p:ph type="title"/>
          </p:nvPr>
        </p:nvSpPr>
        <p:spPr>
          <a:xfrm>
            <a:off x="375600" y="441325"/>
            <a:ext cx="11440800" cy="720000"/>
          </a:xfrm>
          <a:prstGeom prst="rect">
            <a:avLst/>
          </a:prstGeom>
        </p:spPr>
        <p:txBody>
          <a:bodyPr vert="horz" lIns="72000" tIns="72000" rIns="72000" bIns="72000" rtlCol="0" anchor="t" anchorCtr="0">
            <a:noAutofit/>
          </a:bodyPr>
          <a:lstStyle>
            <a:lvl1pPr>
              <a:defRPr lang="en-US" dirty="0"/>
            </a:lvl1pPr>
          </a:lstStyle>
          <a:p>
            <a:pPr lvl="0"/>
            <a:r>
              <a:rPr lang="en-US"/>
              <a:t>Click to edit Master title style</a:t>
            </a:r>
            <a:endParaRPr lang="en-US" dirty="0"/>
          </a:p>
        </p:txBody>
      </p:sp>
      <p:sp>
        <p:nvSpPr>
          <p:cNvPr id="10" name="Text Placeholder 3"/>
          <p:cNvSpPr>
            <a:spLocks noGrp="1"/>
          </p:cNvSpPr>
          <p:nvPr>
            <p:ph type="body" sz="quarter" idx="17" hasCustomPrompt="1"/>
          </p:nvPr>
        </p:nvSpPr>
        <p:spPr>
          <a:xfrm>
            <a:off x="375600" y="0"/>
            <a:ext cx="11440800" cy="441325"/>
          </a:xfrm>
          <a:prstGeom prst="rect">
            <a:avLst/>
          </a:prstGeom>
        </p:spPr>
        <p:txBody>
          <a:bodyPr vert="horz" lIns="72000" tIns="72000" rIns="72000" bIns="72000" rtlCol="0" anchor="b" anchorCtr="0">
            <a:noAutofit/>
          </a:bodyPr>
          <a:lstStyle>
            <a:lvl1pPr marL="0" indent="0">
              <a:buNone/>
              <a:defRPr lang="en-US" sz="1400" b="0" baseline="0" dirty="0">
                <a:solidFill>
                  <a:schemeClr val="tx2"/>
                </a:solidFill>
                <a:latin typeface="Calibri Light" panose="020F0302020204030204" pitchFamily="34" charset="0"/>
              </a:defRPr>
            </a:lvl1pPr>
          </a:lstStyle>
          <a:p>
            <a:pPr lvl="0"/>
            <a:r>
              <a:rPr lang="en-US" noProof="0" dirty="0"/>
              <a:t>Write here category or agenda</a:t>
            </a:r>
          </a:p>
        </p:txBody>
      </p:sp>
      <p:sp>
        <p:nvSpPr>
          <p:cNvPr id="18" name="Fußzeilenplatzhalter 3"/>
          <p:cNvSpPr>
            <a:spLocks noGrp="1"/>
          </p:cNvSpPr>
          <p:nvPr>
            <p:ph type="ftr" sz="quarter" idx="3"/>
          </p:nvPr>
        </p:nvSpPr>
        <p:spPr bwMode="gray">
          <a:xfrm>
            <a:off x="2054425" y="6718688"/>
            <a:ext cx="3937072" cy="139311"/>
          </a:xfrm>
          <a:prstGeom prst="rect">
            <a:avLst/>
          </a:prstGeom>
        </p:spPr>
        <p:txBody>
          <a:bodyPr vert="horz" wrap="none" lIns="0" tIns="0" rIns="0" bIns="0" rtlCol="0" anchor="t" anchorCtr="0"/>
          <a:lstStyle>
            <a:lvl1pPr>
              <a:defRPr lang="en-US" sz="800" b="0" dirty="0">
                <a:solidFill>
                  <a:schemeClr val="bg1"/>
                </a:solidFill>
                <a:latin typeface="Calibri Light" panose="020F0302020204030204" pitchFamily="34" charset="0"/>
              </a:defRPr>
            </a:lvl1pPr>
          </a:lstStyle>
          <a:p>
            <a:endParaRPr lang="en-US"/>
          </a:p>
        </p:txBody>
      </p:sp>
    </p:spTree>
    <p:extLst>
      <p:ext uri="{BB962C8B-B14F-4D97-AF65-F5344CB8AC3E}">
        <p14:creationId xmlns:p14="http://schemas.microsoft.com/office/powerpoint/2010/main" val="42435133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 Boxes w. Headline mixed 02">
    <p:spTree>
      <p:nvGrpSpPr>
        <p:cNvPr id="1" name=""/>
        <p:cNvGrpSpPr/>
        <p:nvPr/>
      </p:nvGrpSpPr>
      <p:grpSpPr>
        <a:xfrm>
          <a:off x="0" y="0"/>
          <a:ext cx="0" cy="0"/>
          <a:chOff x="0" y="0"/>
          <a:chExt cx="0" cy="0"/>
        </a:xfrm>
      </p:grpSpPr>
      <p:sp>
        <p:nvSpPr>
          <p:cNvPr id="10" name="Content Placeholder 4"/>
          <p:cNvSpPr>
            <a:spLocks noGrp="1"/>
          </p:cNvSpPr>
          <p:nvPr>
            <p:ph sz="quarter" idx="21" hasCustomPrompt="1"/>
          </p:nvPr>
        </p:nvSpPr>
        <p:spPr>
          <a:xfrm>
            <a:off x="6412800" y="1310269"/>
            <a:ext cx="5403600" cy="457200"/>
          </a:xfrm>
          <a:prstGeom prst="rect">
            <a:avLst/>
          </a:prstGeom>
          <a:ln>
            <a:noFill/>
          </a:ln>
        </p:spPr>
        <p:txBody>
          <a:bodyPr anchor="t"/>
          <a:lstStyle>
            <a:lvl1pPr marL="0" indent="0">
              <a:buNone/>
              <a:defRPr sz="2000" cap="none" baseline="0"/>
            </a:lvl1pPr>
          </a:lstStyle>
          <a:p>
            <a:pPr lvl="0"/>
            <a:r>
              <a:rPr lang="en-US" dirty="0"/>
              <a:t>Headline</a:t>
            </a:r>
          </a:p>
        </p:txBody>
      </p:sp>
      <p:sp>
        <p:nvSpPr>
          <p:cNvPr id="11" name="Content Placeholder 3"/>
          <p:cNvSpPr>
            <a:spLocks noGrp="1"/>
          </p:cNvSpPr>
          <p:nvPr>
            <p:ph sz="quarter" idx="26"/>
          </p:nvPr>
        </p:nvSpPr>
        <p:spPr>
          <a:xfrm>
            <a:off x="6412800" y="1732380"/>
            <a:ext cx="5403600" cy="4758100"/>
          </a:xfrm>
        </p:spPr>
        <p:txBody>
          <a:bodyPr/>
          <a:lstStyle/>
          <a:p>
            <a:pPr lvl="0"/>
            <a:r>
              <a:rPr lang="en-US"/>
              <a:t>Click to edit Master text styles</a:t>
            </a:r>
          </a:p>
          <a:p>
            <a:pPr lvl="1"/>
            <a:r>
              <a:rPr lang="en-US"/>
              <a:t>Second level</a:t>
            </a:r>
          </a:p>
          <a:p>
            <a:pPr lvl="2"/>
            <a:r>
              <a:rPr lang="en-US"/>
              <a:t>Third level</a:t>
            </a:r>
          </a:p>
        </p:txBody>
      </p:sp>
      <p:cxnSp>
        <p:nvCxnSpPr>
          <p:cNvPr id="12" name="Straight Connector 11"/>
          <p:cNvCxnSpPr/>
          <p:nvPr/>
        </p:nvCxnSpPr>
        <p:spPr>
          <a:xfrm>
            <a:off x="6412800" y="1706400"/>
            <a:ext cx="540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quarter" idx="25"/>
          </p:nvPr>
        </p:nvSpPr>
        <p:spPr>
          <a:xfrm>
            <a:off x="375600" y="1310269"/>
            <a:ext cx="5404104" cy="5180400"/>
          </a:xfrm>
        </p:spPr>
        <p:txBody>
          <a:bodyPr/>
          <a:lstStyle/>
          <a:p>
            <a:pPr lvl="0"/>
            <a:r>
              <a:rPr lang="en-US"/>
              <a:t>Click to edit Master text styles</a:t>
            </a:r>
          </a:p>
          <a:p>
            <a:pPr lvl="1"/>
            <a:r>
              <a:rPr lang="en-US"/>
              <a:t>Second level</a:t>
            </a:r>
          </a:p>
          <a:p>
            <a:pPr lvl="2"/>
            <a:r>
              <a:rPr lang="en-US"/>
              <a:t>Third level</a:t>
            </a:r>
          </a:p>
        </p:txBody>
      </p:sp>
      <p:sp>
        <p:nvSpPr>
          <p:cNvPr id="14" name="Title 11"/>
          <p:cNvSpPr>
            <a:spLocks noGrp="1"/>
          </p:cNvSpPr>
          <p:nvPr>
            <p:ph type="title"/>
          </p:nvPr>
        </p:nvSpPr>
        <p:spPr>
          <a:xfrm>
            <a:off x="375600" y="441325"/>
            <a:ext cx="11440800" cy="720000"/>
          </a:xfrm>
          <a:prstGeom prst="rect">
            <a:avLst/>
          </a:prstGeom>
        </p:spPr>
        <p:txBody>
          <a:bodyPr vert="horz" lIns="72000" tIns="72000" rIns="72000" bIns="72000" rtlCol="0" anchor="t" anchorCtr="0">
            <a:noAutofit/>
          </a:bodyPr>
          <a:lstStyle>
            <a:lvl1pPr>
              <a:defRPr lang="en-US" dirty="0"/>
            </a:lvl1pPr>
          </a:lstStyle>
          <a:p>
            <a:pPr lvl="0"/>
            <a:r>
              <a:rPr lang="en-US"/>
              <a:t>Click to edit Master title style</a:t>
            </a:r>
            <a:endParaRPr lang="en-US" dirty="0"/>
          </a:p>
        </p:txBody>
      </p:sp>
      <p:sp>
        <p:nvSpPr>
          <p:cNvPr id="19" name="Text Placeholder 3"/>
          <p:cNvSpPr>
            <a:spLocks noGrp="1"/>
          </p:cNvSpPr>
          <p:nvPr>
            <p:ph type="body" sz="quarter" idx="17" hasCustomPrompt="1"/>
          </p:nvPr>
        </p:nvSpPr>
        <p:spPr>
          <a:xfrm>
            <a:off x="375600" y="0"/>
            <a:ext cx="11440800" cy="441325"/>
          </a:xfrm>
          <a:prstGeom prst="rect">
            <a:avLst/>
          </a:prstGeom>
        </p:spPr>
        <p:txBody>
          <a:bodyPr vert="horz" lIns="72000" tIns="72000" rIns="72000" bIns="72000" rtlCol="0" anchor="b" anchorCtr="0">
            <a:noAutofit/>
          </a:bodyPr>
          <a:lstStyle>
            <a:lvl1pPr marL="0" indent="0">
              <a:buNone/>
              <a:defRPr lang="en-US" sz="1400" b="0" baseline="0" dirty="0">
                <a:solidFill>
                  <a:schemeClr val="tx2"/>
                </a:solidFill>
                <a:latin typeface="Calibri Light" panose="020F0302020204030204" pitchFamily="34" charset="0"/>
              </a:defRPr>
            </a:lvl1pPr>
          </a:lstStyle>
          <a:p>
            <a:pPr lvl="0"/>
            <a:r>
              <a:rPr lang="en-US" noProof="0" dirty="0"/>
              <a:t>Write here category or agenda</a:t>
            </a:r>
          </a:p>
        </p:txBody>
      </p:sp>
      <p:sp>
        <p:nvSpPr>
          <p:cNvPr id="20" name="Fußzeilenplatzhalter 3"/>
          <p:cNvSpPr>
            <a:spLocks noGrp="1"/>
          </p:cNvSpPr>
          <p:nvPr>
            <p:ph type="ftr" sz="quarter" idx="3"/>
          </p:nvPr>
        </p:nvSpPr>
        <p:spPr bwMode="gray">
          <a:xfrm>
            <a:off x="2054425" y="6718688"/>
            <a:ext cx="3937072" cy="139311"/>
          </a:xfrm>
          <a:prstGeom prst="rect">
            <a:avLst/>
          </a:prstGeom>
        </p:spPr>
        <p:txBody>
          <a:bodyPr vert="horz" wrap="none" lIns="0" tIns="0" rIns="0" bIns="0" rtlCol="0" anchor="t" anchorCtr="0"/>
          <a:lstStyle>
            <a:lvl1pPr>
              <a:defRPr lang="en-US" sz="800" b="0" dirty="0">
                <a:solidFill>
                  <a:schemeClr val="bg1"/>
                </a:solidFill>
                <a:latin typeface="Calibri Light" panose="020F0302020204030204" pitchFamily="34" charset="0"/>
              </a:defRPr>
            </a:lvl1pPr>
          </a:lstStyle>
          <a:p>
            <a:endParaRPr lang="en-US"/>
          </a:p>
        </p:txBody>
      </p:sp>
    </p:spTree>
    <p:extLst>
      <p:ext uri="{BB962C8B-B14F-4D97-AF65-F5344CB8AC3E}">
        <p14:creationId xmlns:p14="http://schemas.microsoft.com/office/powerpoint/2010/main" val="18568933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4 Boxes">
    <p:spTree>
      <p:nvGrpSpPr>
        <p:cNvPr id="1" name=""/>
        <p:cNvGrpSpPr/>
        <p:nvPr/>
      </p:nvGrpSpPr>
      <p:grpSpPr>
        <a:xfrm>
          <a:off x="0" y="0"/>
          <a:ext cx="0" cy="0"/>
          <a:chOff x="0" y="0"/>
          <a:chExt cx="0" cy="0"/>
        </a:xfrm>
      </p:grpSpPr>
      <p:sp>
        <p:nvSpPr>
          <p:cNvPr id="14" name="Content Placeholder 3"/>
          <p:cNvSpPr>
            <a:spLocks noGrp="1"/>
          </p:cNvSpPr>
          <p:nvPr>
            <p:ph sz="quarter" idx="32"/>
          </p:nvPr>
        </p:nvSpPr>
        <p:spPr>
          <a:xfrm>
            <a:off x="6412296" y="1310269"/>
            <a:ext cx="5404104" cy="2556000"/>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quarter" idx="29"/>
          </p:nvPr>
        </p:nvSpPr>
        <p:spPr>
          <a:xfrm>
            <a:off x="375600" y="1310269"/>
            <a:ext cx="5404104" cy="2556000"/>
          </a:xfrm>
        </p:spPr>
        <p:txBody>
          <a:bodyPr/>
          <a:lstStyle/>
          <a:p>
            <a:pPr lvl="0"/>
            <a:r>
              <a:rPr lang="en-US"/>
              <a:t>Click to edit Master text styles</a:t>
            </a:r>
          </a:p>
          <a:p>
            <a:pPr lvl="1"/>
            <a:r>
              <a:rPr lang="en-US"/>
              <a:t>Second level</a:t>
            </a:r>
          </a:p>
          <a:p>
            <a:pPr lvl="2"/>
            <a:r>
              <a:rPr lang="en-US"/>
              <a:t>Third level</a:t>
            </a:r>
          </a:p>
        </p:txBody>
      </p:sp>
      <p:sp>
        <p:nvSpPr>
          <p:cNvPr id="12" name="Content Placeholder 3"/>
          <p:cNvSpPr>
            <a:spLocks noGrp="1"/>
          </p:cNvSpPr>
          <p:nvPr>
            <p:ph sz="quarter" idx="31"/>
          </p:nvPr>
        </p:nvSpPr>
        <p:spPr>
          <a:xfrm>
            <a:off x="6412296" y="3940058"/>
            <a:ext cx="5404104" cy="2556000"/>
          </a:xfr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quarter" idx="30"/>
          </p:nvPr>
        </p:nvSpPr>
        <p:spPr>
          <a:xfrm>
            <a:off x="375600" y="3940058"/>
            <a:ext cx="5404104" cy="2556000"/>
          </a:xfrm>
        </p:spPr>
        <p:txBody>
          <a:bodyPr/>
          <a:lstStyle/>
          <a:p>
            <a:pPr lvl="0"/>
            <a:r>
              <a:rPr lang="en-US"/>
              <a:t>Click to edit Master text styles</a:t>
            </a:r>
          </a:p>
          <a:p>
            <a:pPr lvl="1"/>
            <a:r>
              <a:rPr lang="en-US"/>
              <a:t>Second level</a:t>
            </a:r>
          </a:p>
          <a:p>
            <a:pPr lvl="2"/>
            <a:r>
              <a:rPr lang="en-US"/>
              <a:t>Third level</a:t>
            </a:r>
          </a:p>
        </p:txBody>
      </p:sp>
      <p:sp>
        <p:nvSpPr>
          <p:cNvPr id="26" name="Title 11"/>
          <p:cNvSpPr>
            <a:spLocks noGrp="1"/>
          </p:cNvSpPr>
          <p:nvPr>
            <p:ph type="title"/>
          </p:nvPr>
        </p:nvSpPr>
        <p:spPr>
          <a:xfrm>
            <a:off x="375600" y="441325"/>
            <a:ext cx="11440800" cy="720000"/>
          </a:xfrm>
          <a:prstGeom prst="rect">
            <a:avLst/>
          </a:prstGeom>
        </p:spPr>
        <p:txBody>
          <a:bodyPr vert="horz" lIns="72000" tIns="72000" rIns="72000" bIns="72000" rtlCol="0" anchor="t" anchorCtr="0">
            <a:noAutofit/>
          </a:bodyPr>
          <a:lstStyle>
            <a:lvl1pPr>
              <a:defRPr lang="en-US" dirty="0"/>
            </a:lvl1pPr>
          </a:lstStyle>
          <a:p>
            <a:pPr lvl="0"/>
            <a:r>
              <a:rPr lang="en-US"/>
              <a:t>Click to edit Master title style</a:t>
            </a:r>
            <a:endParaRPr lang="en-US" dirty="0"/>
          </a:p>
        </p:txBody>
      </p:sp>
      <p:sp>
        <p:nvSpPr>
          <p:cNvPr id="10" name="Text Placeholder 3"/>
          <p:cNvSpPr>
            <a:spLocks noGrp="1"/>
          </p:cNvSpPr>
          <p:nvPr>
            <p:ph type="body" sz="quarter" idx="17" hasCustomPrompt="1"/>
          </p:nvPr>
        </p:nvSpPr>
        <p:spPr>
          <a:xfrm>
            <a:off x="375600" y="0"/>
            <a:ext cx="11440800" cy="441325"/>
          </a:xfrm>
          <a:prstGeom prst="rect">
            <a:avLst/>
          </a:prstGeom>
        </p:spPr>
        <p:txBody>
          <a:bodyPr vert="horz" lIns="72000" tIns="72000" rIns="72000" bIns="72000" rtlCol="0" anchor="b" anchorCtr="0">
            <a:noAutofit/>
          </a:bodyPr>
          <a:lstStyle>
            <a:lvl1pPr marL="0" indent="0">
              <a:buNone/>
              <a:defRPr lang="en-US" sz="1400" b="0" baseline="0" dirty="0">
                <a:solidFill>
                  <a:schemeClr val="tx2"/>
                </a:solidFill>
                <a:latin typeface="Calibri Light" panose="020F0302020204030204" pitchFamily="34" charset="0"/>
              </a:defRPr>
            </a:lvl1pPr>
          </a:lstStyle>
          <a:p>
            <a:pPr lvl="0"/>
            <a:r>
              <a:rPr lang="en-US" noProof="0" dirty="0"/>
              <a:t>Write here category or agenda</a:t>
            </a:r>
          </a:p>
        </p:txBody>
      </p:sp>
      <p:sp>
        <p:nvSpPr>
          <p:cNvPr id="13" name="Fußzeilenplatzhalter 3"/>
          <p:cNvSpPr>
            <a:spLocks noGrp="1"/>
          </p:cNvSpPr>
          <p:nvPr>
            <p:ph type="ftr" sz="quarter" idx="3"/>
          </p:nvPr>
        </p:nvSpPr>
        <p:spPr bwMode="gray">
          <a:xfrm>
            <a:off x="2054425" y="6718688"/>
            <a:ext cx="3937072" cy="139311"/>
          </a:xfrm>
          <a:prstGeom prst="rect">
            <a:avLst/>
          </a:prstGeom>
        </p:spPr>
        <p:txBody>
          <a:bodyPr vert="horz" wrap="none" lIns="0" tIns="0" rIns="0" bIns="0" rtlCol="0" anchor="t" anchorCtr="0"/>
          <a:lstStyle>
            <a:lvl1pPr>
              <a:defRPr lang="en-US" sz="800" b="0" dirty="0">
                <a:solidFill>
                  <a:schemeClr val="bg1"/>
                </a:solidFill>
                <a:latin typeface="Calibri Light" panose="020F0302020204030204" pitchFamily="34" charset="0"/>
              </a:defRPr>
            </a:lvl1pPr>
          </a:lstStyle>
          <a:p>
            <a:endParaRPr lang="en-US"/>
          </a:p>
        </p:txBody>
      </p:sp>
    </p:spTree>
    <p:extLst>
      <p:ext uri="{BB962C8B-B14F-4D97-AF65-F5344CB8AC3E}">
        <p14:creationId xmlns:p14="http://schemas.microsoft.com/office/powerpoint/2010/main" val="2756340100"/>
      </p:ext>
    </p:extLst>
  </p:cSld>
  <p:clrMapOvr>
    <a:masterClrMapping/>
  </p:clrMapOvr>
  <p:extLst>
    <p:ext uri="{DCECCB84-F9BA-43D5-87BE-67443E8EF086}">
      <p15:sldGuideLst xmlns:p15="http://schemas.microsoft.com/office/powerpoint/2012/main">
        <p15:guide id="1" orient="horz" pos="243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4 Boxes">
    <p:spTree>
      <p:nvGrpSpPr>
        <p:cNvPr id="1" name=""/>
        <p:cNvGrpSpPr/>
        <p:nvPr/>
      </p:nvGrpSpPr>
      <p:grpSpPr>
        <a:xfrm>
          <a:off x="0" y="0"/>
          <a:ext cx="0" cy="0"/>
          <a:chOff x="0" y="0"/>
          <a:chExt cx="0" cy="0"/>
        </a:xfrm>
      </p:grpSpPr>
      <p:sp>
        <p:nvSpPr>
          <p:cNvPr id="9" name="Text Placeholder 8"/>
          <p:cNvSpPr>
            <a:spLocks noGrp="1"/>
          </p:cNvSpPr>
          <p:nvPr>
            <p:ph type="body" sz="quarter" idx="30"/>
          </p:nvPr>
        </p:nvSpPr>
        <p:spPr>
          <a:xfrm>
            <a:off x="6412296" y="1731600"/>
            <a:ext cx="5404104" cy="2129200"/>
          </a:xfrm>
        </p:spPr>
        <p:txBody>
          <a:bodyPr/>
          <a:lstStyle/>
          <a:p>
            <a:pPr lvl="0"/>
            <a:r>
              <a:rPr lang="en-US"/>
              <a:t>Click to edit Master text styles</a:t>
            </a:r>
          </a:p>
          <a:p>
            <a:pPr lvl="1"/>
            <a:r>
              <a:rPr lang="en-US"/>
              <a:t>Second level</a:t>
            </a:r>
          </a:p>
          <a:p>
            <a:pPr lvl="2"/>
            <a:r>
              <a:rPr lang="en-US"/>
              <a:t>Third level</a:t>
            </a:r>
          </a:p>
        </p:txBody>
      </p:sp>
      <p:sp>
        <p:nvSpPr>
          <p:cNvPr id="3" name="Text Placeholder 2"/>
          <p:cNvSpPr>
            <a:spLocks noGrp="1"/>
          </p:cNvSpPr>
          <p:nvPr>
            <p:ph type="body" sz="quarter" idx="27"/>
          </p:nvPr>
        </p:nvSpPr>
        <p:spPr>
          <a:xfrm>
            <a:off x="375600" y="1731600"/>
            <a:ext cx="5404104" cy="2129200"/>
          </a:xfrm>
        </p:spPr>
        <p:txBody>
          <a:body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28"/>
          </p:nvPr>
        </p:nvSpPr>
        <p:spPr>
          <a:xfrm>
            <a:off x="6412296" y="4363200"/>
            <a:ext cx="5404104" cy="2129200"/>
          </a:xfrm>
        </p:spPr>
        <p:txBody>
          <a:bodyPr/>
          <a:lstStyle/>
          <a:p>
            <a:pPr lvl="0"/>
            <a:r>
              <a:rPr lang="en-US"/>
              <a:t>Click to edit Master text styles</a:t>
            </a:r>
          </a:p>
          <a:p>
            <a:pPr lvl="1"/>
            <a:r>
              <a:rPr lang="en-US"/>
              <a:t>Second level</a:t>
            </a:r>
          </a:p>
          <a:p>
            <a:pPr lvl="2"/>
            <a:r>
              <a:rPr lang="en-US"/>
              <a:t>Third level</a:t>
            </a:r>
          </a:p>
        </p:txBody>
      </p:sp>
      <p:sp>
        <p:nvSpPr>
          <p:cNvPr id="7" name="Text Placeholder 6"/>
          <p:cNvSpPr>
            <a:spLocks noGrp="1"/>
          </p:cNvSpPr>
          <p:nvPr>
            <p:ph type="body" sz="quarter" idx="29"/>
          </p:nvPr>
        </p:nvSpPr>
        <p:spPr>
          <a:xfrm>
            <a:off x="375600" y="4363200"/>
            <a:ext cx="5404104" cy="2129200"/>
          </a:xfrm>
        </p:spPr>
        <p:txBody>
          <a:bodyPr/>
          <a:lstStyle/>
          <a:p>
            <a:pPr lvl="0"/>
            <a:r>
              <a:rPr lang="en-US"/>
              <a:t>Click to edit Master text styles</a:t>
            </a:r>
          </a:p>
          <a:p>
            <a:pPr lvl="1"/>
            <a:r>
              <a:rPr lang="en-US"/>
              <a:t>Second level</a:t>
            </a:r>
          </a:p>
          <a:p>
            <a:pPr lvl="2"/>
            <a:r>
              <a:rPr lang="en-US"/>
              <a:t>Third level</a:t>
            </a:r>
          </a:p>
        </p:txBody>
      </p:sp>
      <p:sp>
        <p:nvSpPr>
          <p:cNvPr id="26" name="Title 11"/>
          <p:cNvSpPr>
            <a:spLocks noGrp="1"/>
          </p:cNvSpPr>
          <p:nvPr>
            <p:ph type="title"/>
          </p:nvPr>
        </p:nvSpPr>
        <p:spPr>
          <a:xfrm>
            <a:off x="375600" y="441325"/>
            <a:ext cx="11440800" cy="720000"/>
          </a:xfrm>
          <a:prstGeom prst="rect">
            <a:avLst/>
          </a:prstGeom>
        </p:spPr>
        <p:txBody>
          <a:bodyPr vert="horz" lIns="72000" tIns="72000" rIns="72000" bIns="72000" rtlCol="0" anchor="t" anchorCtr="0">
            <a:noAutofit/>
          </a:bodyPr>
          <a:lstStyle>
            <a:lvl1pPr>
              <a:defRPr lang="en-US" dirty="0"/>
            </a:lvl1pPr>
          </a:lstStyle>
          <a:p>
            <a:pPr lvl="0"/>
            <a:r>
              <a:rPr lang="en-US"/>
              <a:t>Click to edit Master title style</a:t>
            </a:r>
            <a:endParaRPr lang="en-US" dirty="0"/>
          </a:p>
        </p:txBody>
      </p:sp>
      <p:sp>
        <p:nvSpPr>
          <p:cNvPr id="10" name="Text Placeholder 3"/>
          <p:cNvSpPr>
            <a:spLocks noGrp="1"/>
          </p:cNvSpPr>
          <p:nvPr>
            <p:ph type="body" sz="quarter" idx="17" hasCustomPrompt="1"/>
          </p:nvPr>
        </p:nvSpPr>
        <p:spPr>
          <a:xfrm>
            <a:off x="375600" y="0"/>
            <a:ext cx="11440800" cy="441325"/>
          </a:xfrm>
          <a:prstGeom prst="rect">
            <a:avLst/>
          </a:prstGeom>
        </p:spPr>
        <p:txBody>
          <a:bodyPr vert="horz" lIns="72000" tIns="72000" rIns="72000" bIns="72000" rtlCol="0" anchor="b" anchorCtr="0">
            <a:noAutofit/>
          </a:bodyPr>
          <a:lstStyle>
            <a:lvl1pPr marL="0" indent="0">
              <a:buNone/>
              <a:defRPr lang="en-US" sz="1400" b="0" baseline="0" dirty="0">
                <a:solidFill>
                  <a:schemeClr val="tx2"/>
                </a:solidFill>
                <a:latin typeface="Calibri Light" panose="020F0302020204030204" pitchFamily="34" charset="0"/>
              </a:defRPr>
            </a:lvl1pPr>
          </a:lstStyle>
          <a:p>
            <a:pPr lvl="0"/>
            <a:r>
              <a:rPr lang="en-US" noProof="0" dirty="0"/>
              <a:t>Write here category or agenda</a:t>
            </a:r>
          </a:p>
        </p:txBody>
      </p:sp>
      <p:sp>
        <p:nvSpPr>
          <p:cNvPr id="13" name="Fußzeilenplatzhalter 3"/>
          <p:cNvSpPr>
            <a:spLocks noGrp="1"/>
          </p:cNvSpPr>
          <p:nvPr>
            <p:ph type="ftr" sz="quarter" idx="3"/>
          </p:nvPr>
        </p:nvSpPr>
        <p:spPr bwMode="gray">
          <a:xfrm>
            <a:off x="2054425" y="6718688"/>
            <a:ext cx="3937072" cy="139311"/>
          </a:xfrm>
          <a:prstGeom prst="rect">
            <a:avLst/>
          </a:prstGeom>
        </p:spPr>
        <p:txBody>
          <a:bodyPr vert="horz" wrap="none" lIns="0" tIns="0" rIns="0" bIns="0" rtlCol="0" anchor="t" anchorCtr="0"/>
          <a:lstStyle>
            <a:lvl1pPr>
              <a:defRPr lang="en-US" sz="800" b="0" dirty="0">
                <a:solidFill>
                  <a:schemeClr val="bg1"/>
                </a:solidFill>
                <a:latin typeface="Calibri Light" panose="020F0302020204030204" pitchFamily="34" charset="0"/>
              </a:defRPr>
            </a:lvl1pPr>
          </a:lstStyle>
          <a:p>
            <a:endParaRPr lang="en-US"/>
          </a:p>
        </p:txBody>
      </p:sp>
      <p:sp>
        <p:nvSpPr>
          <p:cNvPr id="14" name="Content Placeholder 4"/>
          <p:cNvSpPr>
            <a:spLocks noGrp="1"/>
          </p:cNvSpPr>
          <p:nvPr>
            <p:ph sz="quarter" idx="20" hasCustomPrompt="1"/>
          </p:nvPr>
        </p:nvSpPr>
        <p:spPr>
          <a:xfrm>
            <a:off x="375600" y="1310269"/>
            <a:ext cx="5403600" cy="457200"/>
          </a:xfrm>
          <a:prstGeom prst="rect">
            <a:avLst/>
          </a:prstGeom>
          <a:ln>
            <a:noFill/>
          </a:ln>
        </p:spPr>
        <p:txBody>
          <a:bodyPr anchor="t"/>
          <a:lstStyle>
            <a:lvl1pPr marL="0" indent="0">
              <a:buNone/>
              <a:defRPr sz="2000" cap="none" baseline="0"/>
            </a:lvl1pPr>
          </a:lstStyle>
          <a:p>
            <a:pPr lvl="0"/>
            <a:r>
              <a:rPr lang="en-US" dirty="0"/>
              <a:t>Headline</a:t>
            </a:r>
          </a:p>
        </p:txBody>
      </p:sp>
      <p:cxnSp>
        <p:nvCxnSpPr>
          <p:cNvPr id="15" name="Straight Connector 14"/>
          <p:cNvCxnSpPr/>
          <p:nvPr/>
        </p:nvCxnSpPr>
        <p:spPr>
          <a:xfrm>
            <a:off x="375600" y="1706400"/>
            <a:ext cx="540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Content Placeholder 4"/>
          <p:cNvSpPr>
            <a:spLocks noGrp="1"/>
          </p:cNvSpPr>
          <p:nvPr>
            <p:ph sz="quarter" idx="21" hasCustomPrompt="1"/>
          </p:nvPr>
        </p:nvSpPr>
        <p:spPr>
          <a:xfrm>
            <a:off x="6412800" y="1310269"/>
            <a:ext cx="5403600" cy="457200"/>
          </a:xfrm>
          <a:prstGeom prst="rect">
            <a:avLst/>
          </a:prstGeom>
          <a:ln>
            <a:noFill/>
          </a:ln>
        </p:spPr>
        <p:txBody>
          <a:bodyPr anchor="t"/>
          <a:lstStyle>
            <a:lvl1pPr marL="0" indent="0">
              <a:buNone/>
              <a:defRPr sz="2000" cap="none" baseline="0"/>
            </a:lvl1pPr>
          </a:lstStyle>
          <a:p>
            <a:pPr lvl="0"/>
            <a:r>
              <a:rPr lang="en-US" dirty="0"/>
              <a:t>Headline</a:t>
            </a:r>
          </a:p>
        </p:txBody>
      </p:sp>
      <p:cxnSp>
        <p:nvCxnSpPr>
          <p:cNvPr id="17" name="Straight Connector 16"/>
          <p:cNvCxnSpPr/>
          <p:nvPr/>
        </p:nvCxnSpPr>
        <p:spPr>
          <a:xfrm>
            <a:off x="6412800" y="1706400"/>
            <a:ext cx="540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5" hasCustomPrompt="1"/>
          </p:nvPr>
        </p:nvSpPr>
        <p:spPr>
          <a:xfrm>
            <a:off x="375600" y="3940058"/>
            <a:ext cx="5403600" cy="457200"/>
          </a:xfrm>
          <a:prstGeom prst="rect">
            <a:avLst/>
          </a:prstGeom>
          <a:ln>
            <a:noFill/>
          </a:ln>
        </p:spPr>
        <p:txBody>
          <a:bodyPr anchor="t"/>
          <a:lstStyle>
            <a:lvl1pPr marL="0" indent="0">
              <a:buNone/>
              <a:defRPr sz="2000" cap="none" baseline="0"/>
            </a:lvl1pPr>
          </a:lstStyle>
          <a:p>
            <a:pPr lvl="0"/>
            <a:r>
              <a:rPr lang="en-US" dirty="0"/>
              <a:t>Headline</a:t>
            </a:r>
          </a:p>
        </p:txBody>
      </p:sp>
      <p:cxnSp>
        <p:nvCxnSpPr>
          <p:cNvPr id="20" name="Straight Connector 19"/>
          <p:cNvCxnSpPr/>
          <p:nvPr/>
        </p:nvCxnSpPr>
        <p:spPr>
          <a:xfrm>
            <a:off x="375600" y="4336189"/>
            <a:ext cx="540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Content Placeholder 4"/>
          <p:cNvSpPr>
            <a:spLocks noGrp="1"/>
          </p:cNvSpPr>
          <p:nvPr>
            <p:ph sz="quarter" idx="26" hasCustomPrompt="1"/>
          </p:nvPr>
        </p:nvSpPr>
        <p:spPr>
          <a:xfrm>
            <a:off x="6412800" y="3940058"/>
            <a:ext cx="5403600" cy="457200"/>
          </a:xfrm>
          <a:prstGeom prst="rect">
            <a:avLst/>
          </a:prstGeom>
          <a:ln>
            <a:noFill/>
          </a:ln>
        </p:spPr>
        <p:txBody>
          <a:bodyPr anchor="t"/>
          <a:lstStyle>
            <a:lvl1pPr marL="0" indent="0">
              <a:buNone/>
              <a:defRPr sz="2000" cap="none" baseline="0"/>
            </a:lvl1pPr>
          </a:lstStyle>
          <a:p>
            <a:pPr lvl="0"/>
            <a:r>
              <a:rPr lang="en-US" dirty="0"/>
              <a:t>Headline</a:t>
            </a:r>
          </a:p>
        </p:txBody>
      </p:sp>
      <p:cxnSp>
        <p:nvCxnSpPr>
          <p:cNvPr id="25" name="Straight Connector 24"/>
          <p:cNvCxnSpPr/>
          <p:nvPr/>
        </p:nvCxnSpPr>
        <p:spPr>
          <a:xfrm>
            <a:off x="6412800" y="4336189"/>
            <a:ext cx="540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587328"/>
      </p:ext>
    </p:extLst>
  </p:cSld>
  <p:clrMapOvr>
    <a:masterClrMapping/>
  </p:clrMapOvr>
  <p:extLst>
    <p:ext uri="{DCECCB84-F9BA-43D5-87BE-67443E8EF086}">
      <p15:sldGuideLst xmlns:p15="http://schemas.microsoft.com/office/powerpoint/2012/main">
        <p15:guide id="1" orient="horz" pos="243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6 Boxes w. Headlines">
    <p:spTree>
      <p:nvGrpSpPr>
        <p:cNvPr id="1" name=""/>
        <p:cNvGrpSpPr/>
        <p:nvPr/>
      </p:nvGrpSpPr>
      <p:grpSpPr>
        <a:xfrm>
          <a:off x="0" y="0"/>
          <a:ext cx="0" cy="0"/>
          <a:chOff x="0" y="0"/>
          <a:chExt cx="0" cy="0"/>
        </a:xfrm>
      </p:grpSpPr>
      <p:sp>
        <p:nvSpPr>
          <p:cNvPr id="36" name="Content Placeholder 4"/>
          <p:cNvSpPr>
            <a:spLocks noGrp="1"/>
          </p:cNvSpPr>
          <p:nvPr>
            <p:ph sz="quarter" idx="20" hasCustomPrompt="1"/>
          </p:nvPr>
        </p:nvSpPr>
        <p:spPr>
          <a:xfrm>
            <a:off x="375600" y="1310269"/>
            <a:ext cx="3420000" cy="457200"/>
          </a:xfrm>
          <a:prstGeom prst="rect">
            <a:avLst/>
          </a:prstGeom>
          <a:ln>
            <a:noFill/>
          </a:ln>
        </p:spPr>
        <p:txBody>
          <a:bodyPr anchor="t"/>
          <a:lstStyle>
            <a:lvl1pPr marL="0" indent="0">
              <a:buNone/>
              <a:defRPr sz="2000" cap="none" baseline="0"/>
            </a:lvl1pPr>
          </a:lstStyle>
          <a:p>
            <a:pPr lvl="0"/>
            <a:r>
              <a:rPr lang="en-US" dirty="0"/>
              <a:t>Headline</a:t>
            </a:r>
          </a:p>
        </p:txBody>
      </p:sp>
      <p:sp>
        <p:nvSpPr>
          <p:cNvPr id="13" name="Text Placeholder 12"/>
          <p:cNvSpPr>
            <a:spLocks noGrp="1"/>
          </p:cNvSpPr>
          <p:nvPr>
            <p:ph type="body" sz="quarter" idx="36"/>
          </p:nvPr>
        </p:nvSpPr>
        <p:spPr>
          <a:xfrm>
            <a:off x="375600" y="1732380"/>
            <a:ext cx="3420000" cy="2133889"/>
          </a:xfrm>
        </p:spPr>
        <p:txBody>
          <a:bodyPr/>
          <a:lstStyle/>
          <a:p>
            <a:pPr lvl="0"/>
            <a:r>
              <a:rPr lang="en-US"/>
              <a:t>Click to edit Master text styles</a:t>
            </a:r>
          </a:p>
          <a:p>
            <a:pPr lvl="1"/>
            <a:r>
              <a:rPr lang="en-US"/>
              <a:t>Second level</a:t>
            </a:r>
          </a:p>
          <a:p>
            <a:pPr lvl="2"/>
            <a:r>
              <a:rPr lang="en-US"/>
              <a:t>Third level</a:t>
            </a:r>
          </a:p>
        </p:txBody>
      </p:sp>
      <p:cxnSp>
        <p:nvCxnSpPr>
          <p:cNvPr id="38" name="Straight Connector 37"/>
          <p:cNvCxnSpPr/>
          <p:nvPr/>
        </p:nvCxnSpPr>
        <p:spPr>
          <a:xfrm>
            <a:off x="375600" y="1706400"/>
            <a:ext cx="3420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Content Placeholder 4"/>
          <p:cNvSpPr>
            <a:spLocks noGrp="1"/>
          </p:cNvSpPr>
          <p:nvPr>
            <p:ph sz="quarter" idx="21" hasCustomPrompt="1"/>
          </p:nvPr>
        </p:nvSpPr>
        <p:spPr>
          <a:xfrm>
            <a:off x="8396400" y="1310269"/>
            <a:ext cx="3420000" cy="457200"/>
          </a:xfrm>
          <a:prstGeom prst="rect">
            <a:avLst/>
          </a:prstGeom>
          <a:ln>
            <a:noFill/>
          </a:ln>
        </p:spPr>
        <p:txBody>
          <a:bodyPr anchor="t"/>
          <a:lstStyle>
            <a:lvl1pPr marL="0" indent="0">
              <a:buNone/>
              <a:defRPr sz="2000" cap="none" baseline="0"/>
            </a:lvl1pPr>
          </a:lstStyle>
          <a:p>
            <a:pPr lvl="0"/>
            <a:r>
              <a:rPr lang="en-US" dirty="0"/>
              <a:t>Headline</a:t>
            </a:r>
          </a:p>
        </p:txBody>
      </p:sp>
      <p:cxnSp>
        <p:nvCxnSpPr>
          <p:cNvPr id="49" name="Straight Connector 48"/>
          <p:cNvCxnSpPr/>
          <p:nvPr/>
        </p:nvCxnSpPr>
        <p:spPr>
          <a:xfrm>
            <a:off x="8396400" y="1706400"/>
            <a:ext cx="3420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33"/>
          </p:nvPr>
        </p:nvSpPr>
        <p:spPr>
          <a:xfrm>
            <a:off x="8396400" y="1732380"/>
            <a:ext cx="3420000" cy="2133889"/>
          </a:xfrm>
        </p:spPr>
        <p:txBody>
          <a:bodyPr/>
          <a:lstStyle/>
          <a:p>
            <a:pPr lvl="0"/>
            <a:r>
              <a:rPr lang="en-US"/>
              <a:t>Click to edit Master text styles</a:t>
            </a:r>
          </a:p>
          <a:p>
            <a:pPr lvl="1"/>
            <a:r>
              <a:rPr lang="en-US"/>
              <a:t>Second level</a:t>
            </a:r>
          </a:p>
          <a:p>
            <a:pPr lvl="2"/>
            <a:r>
              <a:rPr lang="en-US"/>
              <a:t>Third level</a:t>
            </a:r>
          </a:p>
        </p:txBody>
      </p:sp>
      <p:sp>
        <p:nvSpPr>
          <p:cNvPr id="51" name="Content Placeholder 4"/>
          <p:cNvSpPr>
            <a:spLocks noGrp="1"/>
          </p:cNvSpPr>
          <p:nvPr>
            <p:ph sz="quarter" idx="23" hasCustomPrompt="1"/>
          </p:nvPr>
        </p:nvSpPr>
        <p:spPr>
          <a:xfrm>
            <a:off x="375600" y="3940058"/>
            <a:ext cx="3420000" cy="457200"/>
          </a:xfrm>
          <a:prstGeom prst="rect">
            <a:avLst/>
          </a:prstGeom>
          <a:ln>
            <a:noFill/>
          </a:ln>
        </p:spPr>
        <p:txBody>
          <a:bodyPr/>
          <a:lstStyle>
            <a:lvl1pPr marL="0" indent="0">
              <a:buNone/>
              <a:defRPr sz="2000" cap="none" baseline="0"/>
            </a:lvl1pPr>
          </a:lstStyle>
          <a:p>
            <a:pPr lvl="0"/>
            <a:r>
              <a:rPr lang="en-US" dirty="0"/>
              <a:t>Headline</a:t>
            </a:r>
          </a:p>
        </p:txBody>
      </p:sp>
      <p:sp>
        <p:nvSpPr>
          <p:cNvPr id="5" name="Text Placeholder 4"/>
          <p:cNvSpPr>
            <a:spLocks noGrp="1"/>
          </p:cNvSpPr>
          <p:nvPr>
            <p:ph type="body" sz="quarter" idx="32"/>
          </p:nvPr>
        </p:nvSpPr>
        <p:spPr>
          <a:xfrm>
            <a:off x="375600" y="4362169"/>
            <a:ext cx="3420000" cy="2133889"/>
          </a:xfrm>
        </p:spPr>
        <p:txBody>
          <a:bodyPr/>
          <a:lstStyle/>
          <a:p>
            <a:pPr lvl="0"/>
            <a:r>
              <a:rPr lang="en-US"/>
              <a:t>Click to edit Master text styles</a:t>
            </a:r>
          </a:p>
          <a:p>
            <a:pPr lvl="1"/>
            <a:r>
              <a:rPr lang="en-US"/>
              <a:t>Second level</a:t>
            </a:r>
          </a:p>
          <a:p>
            <a:pPr lvl="2"/>
            <a:r>
              <a:rPr lang="en-US"/>
              <a:t>Third level</a:t>
            </a:r>
          </a:p>
        </p:txBody>
      </p:sp>
      <p:cxnSp>
        <p:nvCxnSpPr>
          <p:cNvPr id="56" name="Straight Connector 55"/>
          <p:cNvCxnSpPr/>
          <p:nvPr/>
        </p:nvCxnSpPr>
        <p:spPr>
          <a:xfrm>
            <a:off x="375600" y="4336189"/>
            <a:ext cx="3420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7" name="Content Placeholder 4"/>
          <p:cNvSpPr>
            <a:spLocks noGrp="1"/>
          </p:cNvSpPr>
          <p:nvPr>
            <p:ph sz="quarter" idx="25" hasCustomPrompt="1"/>
          </p:nvPr>
        </p:nvSpPr>
        <p:spPr>
          <a:xfrm>
            <a:off x="8396400" y="3940058"/>
            <a:ext cx="3420000" cy="457200"/>
          </a:xfrm>
          <a:prstGeom prst="rect">
            <a:avLst/>
          </a:prstGeom>
          <a:ln>
            <a:noFill/>
          </a:ln>
        </p:spPr>
        <p:txBody>
          <a:bodyPr/>
          <a:lstStyle>
            <a:lvl1pPr marL="0" indent="0">
              <a:buNone/>
              <a:defRPr sz="2000" cap="none" baseline="0"/>
            </a:lvl1pPr>
          </a:lstStyle>
          <a:p>
            <a:pPr lvl="0"/>
            <a:r>
              <a:rPr lang="en-US" dirty="0"/>
              <a:t>Headline</a:t>
            </a:r>
          </a:p>
        </p:txBody>
      </p:sp>
      <p:cxnSp>
        <p:nvCxnSpPr>
          <p:cNvPr id="58" name="Straight Connector 57"/>
          <p:cNvCxnSpPr/>
          <p:nvPr/>
        </p:nvCxnSpPr>
        <p:spPr>
          <a:xfrm>
            <a:off x="8396400" y="4336189"/>
            <a:ext cx="3420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31"/>
          </p:nvPr>
        </p:nvSpPr>
        <p:spPr>
          <a:xfrm>
            <a:off x="8396400" y="4362169"/>
            <a:ext cx="3420000" cy="2133889"/>
          </a:xfrm>
        </p:spPr>
        <p:txBody>
          <a:bodyPr/>
          <a:lstStyle/>
          <a:p>
            <a:pPr lvl="0"/>
            <a:r>
              <a:rPr lang="en-US"/>
              <a:t>Click to edit Master text styles</a:t>
            </a:r>
          </a:p>
          <a:p>
            <a:pPr lvl="1"/>
            <a:r>
              <a:rPr lang="en-US"/>
              <a:t>Second level</a:t>
            </a:r>
          </a:p>
          <a:p>
            <a:pPr lvl="2"/>
            <a:r>
              <a:rPr lang="en-US"/>
              <a:t>Third level</a:t>
            </a:r>
          </a:p>
        </p:txBody>
      </p:sp>
      <p:sp>
        <p:nvSpPr>
          <p:cNvPr id="67" name="Content Placeholder 4"/>
          <p:cNvSpPr>
            <a:spLocks noGrp="1"/>
          </p:cNvSpPr>
          <p:nvPr>
            <p:ph sz="quarter" idx="27" hasCustomPrompt="1"/>
          </p:nvPr>
        </p:nvSpPr>
        <p:spPr>
          <a:xfrm>
            <a:off x="4386000" y="1310269"/>
            <a:ext cx="3420000" cy="457200"/>
          </a:xfrm>
          <a:prstGeom prst="rect">
            <a:avLst/>
          </a:prstGeom>
          <a:ln>
            <a:noFill/>
          </a:ln>
        </p:spPr>
        <p:txBody>
          <a:bodyPr anchor="t"/>
          <a:lstStyle>
            <a:lvl1pPr marL="0" indent="0">
              <a:buNone/>
              <a:defRPr sz="2000" cap="none" baseline="0"/>
            </a:lvl1pPr>
          </a:lstStyle>
          <a:p>
            <a:pPr lvl="0"/>
            <a:r>
              <a:rPr lang="en-US" dirty="0"/>
              <a:t>Headline</a:t>
            </a:r>
          </a:p>
        </p:txBody>
      </p:sp>
      <p:sp>
        <p:nvSpPr>
          <p:cNvPr id="9" name="Text Placeholder 8"/>
          <p:cNvSpPr>
            <a:spLocks noGrp="1"/>
          </p:cNvSpPr>
          <p:nvPr>
            <p:ph type="body" sz="quarter" idx="34"/>
          </p:nvPr>
        </p:nvSpPr>
        <p:spPr>
          <a:xfrm>
            <a:off x="4386000" y="1732380"/>
            <a:ext cx="3420000" cy="2133889"/>
          </a:xfrm>
        </p:spPr>
        <p:txBody>
          <a:bodyPr/>
          <a:lstStyle/>
          <a:p>
            <a:pPr lvl="0"/>
            <a:r>
              <a:rPr lang="en-US"/>
              <a:t>Click to edit Master text styles</a:t>
            </a:r>
          </a:p>
          <a:p>
            <a:pPr lvl="1"/>
            <a:r>
              <a:rPr lang="en-US"/>
              <a:t>Second level</a:t>
            </a:r>
          </a:p>
          <a:p>
            <a:pPr lvl="2"/>
            <a:r>
              <a:rPr lang="en-US"/>
              <a:t>Third level</a:t>
            </a:r>
          </a:p>
        </p:txBody>
      </p:sp>
      <p:cxnSp>
        <p:nvCxnSpPr>
          <p:cNvPr id="69" name="Straight Connector 68"/>
          <p:cNvCxnSpPr/>
          <p:nvPr/>
        </p:nvCxnSpPr>
        <p:spPr>
          <a:xfrm>
            <a:off x="4386000" y="1706400"/>
            <a:ext cx="3420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Content Placeholder 4"/>
          <p:cNvSpPr>
            <a:spLocks noGrp="1"/>
          </p:cNvSpPr>
          <p:nvPr>
            <p:ph sz="quarter" idx="29" hasCustomPrompt="1"/>
          </p:nvPr>
        </p:nvSpPr>
        <p:spPr>
          <a:xfrm>
            <a:off x="4386000" y="3940058"/>
            <a:ext cx="3420000" cy="457200"/>
          </a:xfrm>
          <a:prstGeom prst="rect">
            <a:avLst/>
          </a:prstGeom>
          <a:ln>
            <a:noFill/>
          </a:ln>
        </p:spPr>
        <p:txBody>
          <a:bodyPr/>
          <a:lstStyle>
            <a:lvl1pPr marL="0" indent="0">
              <a:buNone/>
              <a:defRPr sz="2000" cap="none" baseline="0"/>
            </a:lvl1pPr>
          </a:lstStyle>
          <a:p>
            <a:pPr lvl="0"/>
            <a:r>
              <a:rPr lang="en-US" dirty="0"/>
              <a:t>Headline</a:t>
            </a:r>
          </a:p>
        </p:txBody>
      </p:sp>
      <p:sp>
        <p:nvSpPr>
          <p:cNvPr id="11" name="Text Placeholder 10"/>
          <p:cNvSpPr>
            <a:spLocks noGrp="1"/>
          </p:cNvSpPr>
          <p:nvPr>
            <p:ph type="body" sz="quarter" idx="35"/>
          </p:nvPr>
        </p:nvSpPr>
        <p:spPr>
          <a:xfrm>
            <a:off x="4386000" y="4362169"/>
            <a:ext cx="3420000" cy="2133889"/>
          </a:xfrm>
        </p:spPr>
        <p:txBody>
          <a:bodyPr/>
          <a:lstStyle/>
          <a:p>
            <a:pPr lvl="0"/>
            <a:r>
              <a:rPr lang="en-US"/>
              <a:t>Click to edit Master text styles</a:t>
            </a:r>
          </a:p>
          <a:p>
            <a:pPr lvl="1"/>
            <a:r>
              <a:rPr lang="en-US"/>
              <a:t>Second level</a:t>
            </a:r>
          </a:p>
          <a:p>
            <a:pPr lvl="2"/>
            <a:r>
              <a:rPr lang="en-US"/>
              <a:t>Third level</a:t>
            </a:r>
          </a:p>
        </p:txBody>
      </p:sp>
      <p:cxnSp>
        <p:nvCxnSpPr>
          <p:cNvPr id="72" name="Straight Connector 71"/>
          <p:cNvCxnSpPr/>
          <p:nvPr/>
        </p:nvCxnSpPr>
        <p:spPr>
          <a:xfrm>
            <a:off x="4386000" y="4336189"/>
            <a:ext cx="3420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 name="Title 11"/>
          <p:cNvSpPr>
            <a:spLocks noGrp="1"/>
          </p:cNvSpPr>
          <p:nvPr>
            <p:ph type="title"/>
          </p:nvPr>
        </p:nvSpPr>
        <p:spPr>
          <a:xfrm>
            <a:off x="375600" y="441325"/>
            <a:ext cx="11440800" cy="720000"/>
          </a:xfrm>
          <a:prstGeom prst="rect">
            <a:avLst/>
          </a:prstGeom>
        </p:spPr>
        <p:txBody>
          <a:bodyPr vert="horz" lIns="72000" tIns="72000" rIns="72000" bIns="72000" rtlCol="0" anchor="t" anchorCtr="0">
            <a:noAutofit/>
          </a:bodyPr>
          <a:lstStyle>
            <a:lvl1pPr>
              <a:defRPr lang="en-US" dirty="0"/>
            </a:lvl1pPr>
          </a:lstStyle>
          <a:p>
            <a:pPr lvl="0"/>
            <a:r>
              <a:rPr lang="en-US"/>
              <a:t>Click to edit Master title style</a:t>
            </a:r>
            <a:endParaRPr lang="en-US" dirty="0"/>
          </a:p>
        </p:txBody>
      </p:sp>
      <p:sp>
        <p:nvSpPr>
          <p:cNvPr id="24" name="Text Placeholder 3"/>
          <p:cNvSpPr>
            <a:spLocks noGrp="1"/>
          </p:cNvSpPr>
          <p:nvPr>
            <p:ph type="body" sz="quarter" idx="17" hasCustomPrompt="1"/>
          </p:nvPr>
        </p:nvSpPr>
        <p:spPr>
          <a:xfrm>
            <a:off x="375600" y="0"/>
            <a:ext cx="11440800" cy="441325"/>
          </a:xfrm>
          <a:prstGeom prst="rect">
            <a:avLst/>
          </a:prstGeom>
        </p:spPr>
        <p:txBody>
          <a:bodyPr vert="horz" lIns="72000" tIns="72000" rIns="72000" bIns="72000" rtlCol="0" anchor="b" anchorCtr="0">
            <a:noAutofit/>
          </a:bodyPr>
          <a:lstStyle>
            <a:lvl1pPr marL="0" indent="0">
              <a:buNone/>
              <a:defRPr lang="en-US" sz="1400" b="0" baseline="0" dirty="0">
                <a:solidFill>
                  <a:schemeClr val="tx2"/>
                </a:solidFill>
                <a:latin typeface="Calibri Light" panose="020F0302020204030204" pitchFamily="34" charset="0"/>
              </a:defRPr>
            </a:lvl1pPr>
          </a:lstStyle>
          <a:p>
            <a:pPr lvl="0"/>
            <a:r>
              <a:rPr lang="en-US" noProof="0" dirty="0"/>
              <a:t>Write here category or agenda</a:t>
            </a:r>
          </a:p>
        </p:txBody>
      </p:sp>
      <p:sp>
        <p:nvSpPr>
          <p:cNvPr id="27" name="Fußzeilenplatzhalter 3"/>
          <p:cNvSpPr>
            <a:spLocks noGrp="1"/>
          </p:cNvSpPr>
          <p:nvPr>
            <p:ph type="ftr" sz="quarter" idx="3"/>
          </p:nvPr>
        </p:nvSpPr>
        <p:spPr bwMode="gray">
          <a:xfrm>
            <a:off x="2054425" y="6718688"/>
            <a:ext cx="3937072" cy="139311"/>
          </a:xfrm>
          <a:prstGeom prst="rect">
            <a:avLst/>
          </a:prstGeom>
        </p:spPr>
        <p:txBody>
          <a:bodyPr vert="horz" wrap="none" lIns="0" tIns="0" rIns="0" bIns="0" rtlCol="0" anchor="t" anchorCtr="0"/>
          <a:lstStyle>
            <a:lvl1pPr>
              <a:defRPr lang="en-US" sz="800" b="0" dirty="0">
                <a:solidFill>
                  <a:schemeClr val="bg1"/>
                </a:solidFill>
                <a:latin typeface="Calibri Light" panose="020F0302020204030204" pitchFamily="34" charset="0"/>
              </a:defRPr>
            </a:lvl1pPr>
          </a:lstStyle>
          <a:p>
            <a:endParaRPr lang="en-US"/>
          </a:p>
        </p:txBody>
      </p:sp>
    </p:spTree>
    <p:extLst>
      <p:ext uri="{BB962C8B-B14F-4D97-AF65-F5344CB8AC3E}">
        <p14:creationId xmlns:p14="http://schemas.microsoft.com/office/powerpoint/2010/main" val="1476489223"/>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Boxes w. Headlines">
    <p:spTree>
      <p:nvGrpSpPr>
        <p:cNvPr id="1" name=""/>
        <p:cNvGrpSpPr/>
        <p:nvPr/>
      </p:nvGrpSpPr>
      <p:grpSpPr>
        <a:xfrm>
          <a:off x="0" y="0"/>
          <a:ext cx="0" cy="0"/>
          <a:chOff x="0" y="0"/>
          <a:chExt cx="0" cy="0"/>
        </a:xfrm>
      </p:grpSpPr>
      <p:sp>
        <p:nvSpPr>
          <p:cNvPr id="20" name="Content Placeholder 4"/>
          <p:cNvSpPr>
            <a:spLocks noGrp="1"/>
          </p:cNvSpPr>
          <p:nvPr>
            <p:ph sz="quarter" idx="20" hasCustomPrompt="1"/>
          </p:nvPr>
        </p:nvSpPr>
        <p:spPr>
          <a:xfrm>
            <a:off x="375600" y="1310269"/>
            <a:ext cx="3420000" cy="457200"/>
          </a:xfrm>
          <a:prstGeom prst="rect">
            <a:avLst/>
          </a:prstGeom>
          <a:ln>
            <a:noFill/>
          </a:ln>
        </p:spPr>
        <p:txBody>
          <a:bodyPr/>
          <a:lstStyle>
            <a:lvl1pPr marL="0" indent="0">
              <a:buNone/>
              <a:defRPr sz="2000" cap="none" baseline="0"/>
            </a:lvl1pPr>
          </a:lstStyle>
          <a:p>
            <a:pPr lvl="0"/>
            <a:r>
              <a:rPr lang="en-US" dirty="0"/>
              <a:t>Headline</a:t>
            </a:r>
          </a:p>
        </p:txBody>
      </p:sp>
      <p:sp>
        <p:nvSpPr>
          <p:cNvPr id="7" name="Text Placeholder 6"/>
          <p:cNvSpPr>
            <a:spLocks noGrp="1"/>
          </p:cNvSpPr>
          <p:nvPr>
            <p:ph type="body" sz="quarter" idx="31"/>
          </p:nvPr>
        </p:nvSpPr>
        <p:spPr>
          <a:xfrm>
            <a:off x="375600" y="1732379"/>
            <a:ext cx="3420000" cy="4759200"/>
          </a:xfrm>
        </p:spPr>
        <p:txBody>
          <a:bodyPr/>
          <a:lstStyle/>
          <a:p>
            <a:pPr lvl="0"/>
            <a:r>
              <a:rPr lang="en-US"/>
              <a:t>Click to edit Master text styles</a:t>
            </a:r>
          </a:p>
          <a:p>
            <a:pPr lvl="1"/>
            <a:r>
              <a:rPr lang="en-US"/>
              <a:t>Second level</a:t>
            </a:r>
          </a:p>
          <a:p>
            <a:pPr lvl="2"/>
            <a:r>
              <a:rPr lang="en-US"/>
              <a:t>Third level</a:t>
            </a:r>
          </a:p>
        </p:txBody>
      </p:sp>
      <p:cxnSp>
        <p:nvCxnSpPr>
          <p:cNvPr id="22" name="Straight Connector 21"/>
          <p:cNvCxnSpPr/>
          <p:nvPr/>
        </p:nvCxnSpPr>
        <p:spPr>
          <a:xfrm>
            <a:off x="375600" y="1706400"/>
            <a:ext cx="3420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Content Placeholder 4"/>
          <p:cNvSpPr>
            <a:spLocks noGrp="1"/>
          </p:cNvSpPr>
          <p:nvPr>
            <p:ph sz="quarter" idx="21" hasCustomPrompt="1"/>
          </p:nvPr>
        </p:nvSpPr>
        <p:spPr>
          <a:xfrm>
            <a:off x="8396400" y="1310269"/>
            <a:ext cx="3420000" cy="457200"/>
          </a:xfrm>
          <a:prstGeom prst="rect">
            <a:avLst/>
          </a:prstGeom>
          <a:ln>
            <a:noFill/>
          </a:ln>
        </p:spPr>
        <p:txBody>
          <a:bodyPr/>
          <a:lstStyle>
            <a:lvl1pPr marL="0" indent="0">
              <a:buNone/>
              <a:defRPr sz="2000" cap="none" baseline="0"/>
            </a:lvl1pPr>
          </a:lstStyle>
          <a:p>
            <a:pPr lvl="0"/>
            <a:r>
              <a:rPr lang="en-US" dirty="0"/>
              <a:t>Headline</a:t>
            </a:r>
          </a:p>
        </p:txBody>
      </p:sp>
      <p:cxnSp>
        <p:nvCxnSpPr>
          <p:cNvPr id="24" name="Straight Connector 23"/>
          <p:cNvCxnSpPr/>
          <p:nvPr/>
        </p:nvCxnSpPr>
        <p:spPr>
          <a:xfrm>
            <a:off x="8396400" y="1706400"/>
            <a:ext cx="3420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9"/>
          </p:nvPr>
        </p:nvSpPr>
        <p:spPr>
          <a:xfrm>
            <a:off x="8396400" y="1732379"/>
            <a:ext cx="3420000" cy="4759200"/>
          </a:xfrm>
        </p:spPr>
        <p:txBody>
          <a:bodyPr/>
          <a:lstStyle/>
          <a:p>
            <a:pPr lvl="0"/>
            <a:r>
              <a:rPr lang="en-US"/>
              <a:t>Click to edit Master text styles</a:t>
            </a:r>
          </a:p>
          <a:p>
            <a:pPr lvl="1"/>
            <a:r>
              <a:rPr lang="en-US"/>
              <a:t>Second level</a:t>
            </a:r>
          </a:p>
          <a:p>
            <a:pPr lvl="2"/>
            <a:r>
              <a:rPr lang="en-US"/>
              <a:t>Third level</a:t>
            </a:r>
          </a:p>
        </p:txBody>
      </p:sp>
      <p:sp>
        <p:nvSpPr>
          <p:cNvPr id="26" name="Content Placeholder 4"/>
          <p:cNvSpPr>
            <a:spLocks noGrp="1"/>
          </p:cNvSpPr>
          <p:nvPr>
            <p:ph sz="quarter" idx="27" hasCustomPrompt="1"/>
          </p:nvPr>
        </p:nvSpPr>
        <p:spPr>
          <a:xfrm>
            <a:off x="4386000" y="1310269"/>
            <a:ext cx="3420000" cy="457200"/>
          </a:xfrm>
          <a:prstGeom prst="rect">
            <a:avLst/>
          </a:prstGeom>
          <a:ln>
            <a:noFill/>
          </a:ln>
        </p:spPr>
        <p:txBody>
          <a:bodyPr/>
          <a:lstStyle>
            <a:lvl1pPr marL="0" indent="0">
              <a:buNone/>
              <a:defRPr sz="2000" cap="none" baseline="0"/>
            </a:lvl1pPr>
          </a:lstStyle>
          <a:p>
            <a:pPr lvl="0"/>
            <a:r>
              <a:rPr lang="en-US" dirty="0"/>
              <a:t>Headline</a:t>
            </a:r>
          </a:p>
        </p:txBody>
      </p:sp>
      <p:sp>
        <p:nvSpPr>
          <p:cNvPr id="5" name="Text Placeholder 4"/>
          <p:cNvSpPr>
            <a:spLocks noGrp="1"/>
          </p:cNvSpPr>
          <p:nvPr>
            <p:ph type="body" sz="quarter" idx="30"/>
          </p:nvPr>
        </p:nvSpPr>
        <p:spPr>
          <a:xfrm>
            <a:off x="4386000" y="1732379"/>
            <a:ext cx="3420000" cy="4759200"/>
          </a:xfrm>
        </p:spPr>
        <p:txBody>
          <a:bodyPr/>
          <a:lstStyle/>
          <a:p>
            <a:pPr lvl="0"/>
            <a:r>
              <a:rPr lang="en-US"/>
              <a:t>Click to edit Master text styles</a:t>
            </a:r>
          </a:p>
          <a:p>
            <a:pPr lvl="1"/>
            <a:r>
              <a:rPr lang="en-US"/>
              <a:t>Second level</a:t>
            </a:r>
          </a:p>
          <a:p>
            <a:pPr lvl="2"/>
            <a:r>
              <a:rPr lang="en-US"/>
              <a:t>Third level</a:t>
            </a:r>
          </a:p>
        </p:txBody>
      </p:sp>
      <p:cxnSp>
        <p:nvCxnSpPr>
          <p:cNvPr id="28" name="Straight Connector 27"/>
          <p:cNvCxnSpPr/>
          <p:nvPr/>
        </p:nvCxnSpPr>
        <p:spPr>
          <a:xfrm>
            <a:off x="4386000" y="1706400"/>
            <a:ext cx="3420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Title 11"/>
          <p:cNvSpPr>
            <a:spLocks noGrp="1"/>
          </p:cNvSpPr>
          <p:nvPr>
            <p:ph type="title"/>
          </p:nvPr>
        </p:nvSpPr>
        <p:spPr>
          <a:xfrm>
            <a:off x="375600" y="441325"/>
            <a:ext cx="11440800" cy="720000"/>
          </a:xfrm>
          <a:prstGeom prst="rect">
            <a:avLst/>
          </a:prstGeom>
        </p:spPr>
        <p:txBody>
          <a:bodyPr vert="horz" lIns="72000" tIns="72000" rIns="72000" bIns="72000" rtlCol="0" anchor="t" anchorCtr="0">
            <a:noAutofit/>
          </a:bodyPr>
          <a:lstStyle>
            <a:lvl1pPr>
              <a:defRPr lang="en-US" dirty="0"/>
            </a:lvl1pPr>
          </a:lstStyle>
          <a:p>
            <a:pPr lvl="0"/>
            <a:r>
              <a:rPr lang="en-US"/>
              <a:t>Click to edit Master title style</a:t>
            </a:r>
            <a:endParaRPr lang="en-US" dirty="0"/>
          </a:p>
        </p:txBody>
      </p:sp>
      <p:sp>
        <p:nvSpPr>
          <p:cNvPr id="15" name="Text Placeholder 3"/>
          <p:cNvSpPr>
            <a:spLocks noGrp="1"/>
          </p:cNvSpPr>
          <p:nvPr>
            <p:ph type="body" sz="quarter" idx="17" hasCustomPrompt="1"/>
          </p:nvPr>
        </p:nvSpPr>
        <p:spPr>
          <a:xfrm>
            <a:off x="375600" y="0"/>
            <a:ext cx="11440800" cy="441325"/>
          </a:xfrm>
          <a:prstGeom prst="rect">
            <a:avLst/>
          </a:prstGeom>
        </p:spPr>
        <p:txBody>
          <a:bodyPr vert="horz" lIns="72000" tIns="72000" rIns="72000" bIns="72000" rtlCol="0" anchor="b" anchorCtr="0">
            <a:noAutofit/>
          </a:bodyPr>
          <a:lstStyle>
            <a:lvl1pPr marL="0" indent="0">
              <a:buNone/>
              <a:defRPr lang="en-US" sz="1400" b="0" baseline="0" dirty="0">
                <a:solidFill>
                  <a:schemeClr val="tx2"/>
                </a:solidFill>
                <a:latin typeface="Calibri Light" panose="020F0302020204030204" pitchFamily="34" charset="0"/>
              </a:defRPr>
            </a:lvl1pPr>
          </a:lstStyle>
          <a:p>
            <a:pPr lvl="0"/>
            <a:r>
              <a:rPr lang="en-US" noProof="0" dirty="0"/>
              <a:t>Write here category or agenda</a:t>
            </a:r>
          </a:p>
        </p:txBody>
      </p:sp>
      <p:sp>
        <p:nvSpPr>
          <p:cNvPr id="18" name="Fußzeilenplatzhalter 3"/>
          <p:cNvSpPr>
            <a:spLocks noGrp="1"/>
          </p:cNvSpPr>
          <p:nvPr>
            <p:ph type="ftr" sz="quarter" idx="3"/>
          </p:nvPr>
        </p:nvSpPr>
        <p:spPr bwMode="gray">
          <a:xfrm>
            <a:off x="2054425" y="6718688"/>
            <a:ext cx="3937072" cy="139311"/>
          </a:xfrm>
          <a:prstGeom prst="rect">
            <a:avLst/>
          </a:prstGeom>
        </p:spPr>
        <p:txBody>
          <a:bodyPr vert="horz" wrap="none" lIns="0" tIns="0" rIns="0" bIns="0" rtlCol="0" anchor="t" anchorCtr="0"/>
          <a:lstStyle>
            <a:lvl1pPr>
              <a:defRPr lang="en-US" sz="800" b="0" dirty="0">
                <a:solidFill>
                  <a:schemeClr val="bg1"/>
                </a:solidFill>
                <a:latin typeface="Calibri Light" panose="020F0302020204030204" pitchFamily="34" charset="0"/>
              </a:defRPr>
            </a:lvl1pPr>
          </a:lstStyle>
          <a:p>
            <a:endParaRPr lang="en-US"/>
          </a:p>
        </p:txBody>
      </p:sp>
    </p:spTree>
    <p:extLst>
      <p:ext uri="{BB962C8B-B14F-4D97-AF65-F5344CB8AC3E}">
        <p14:creationId xmlns:p14="http://schemas.microsoft.com/office/powerpoint/2010/main" val="282965497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Boxes">
    <p:spTree>
      <p:nvGrpSpPr>
        <p:cNvPr id="1" name=""/>
        <p:cNvGrpSpPr/>
        <p:nvPr/>
      </p:nvGrpSpPr>
      <p:grpSpPr>
        <a:xfrm>
          <a:off x="0" y="0"/>
          <a:ext cx="0" cy="0"/>
          <a:chOff x="0" y="0"/>
          <a:chExt cx="0" cy="0"/>
        </a:xfrm>
      </p:grpSpPr>
      <p:sp>
        <p:nvSpPr>
          <p:cNvPr id="6" name="Content Placeholder 5"/>
          <p:cNvSpPr>
            <a:spLocks noGrp="1"/>
          </p:cNvSpPr>
          <p:nvPr>
            <p:ph sz="quarter" idx="26"/>
          </p:nvPr>
        </p:nvSpPr>
        <p:spPr>
          <a:xfrm>
            <a:off x="6412296" y="1310269"/>
            <a:ext cx="5404104" cy="5180400"/>
          </a:xfrm>
        </p:spPr>
        <p:txBody>
          <a:bodyPr/>
          <a:lstStyle/>
          <a:p>
            <a:pPr lvl="0"/>
            <a:r>
              <a:rPr lang="en-US"/>
              <a:t>Click to edit Master text styles</a:t>
            </a:r>
          </a:p>
          <a:p>
            <a:pPr lvl="1"/>
            <a:r>
              <a:rPr lang="en-US"/>
              <a:t>Second level</a:t>
            </a:r>
          </a:p>
          <a:p>
            <a:pPr lvl="2"/>
            <a:r>
              <a:rPr lang="en-US"/>
              <a:t>Third level</a:t>
            </a:r>
          </a:p>
        </p:txBody>
      </p:sp>
      <p:sp>
        <p:nvSpPr>
          <p:cNvPr id="3" name="Content Placeholder 2"/>
          <p:cNvSpPr>
            <a:spLocks noGrp="1"/>
          </p:cNvSpPr>
          <p:nvPr>
            <p:ph sz="quarter" idx="25"/>
          </p:nvPr>
        </p:nvSpPr>
        <p:spPr>
          <a:xfrm>
            <a:off x="375599" y="1310268"/>
            <a:ext cx="5404104" cy="5180400"/>
          </a:xfrm>
        </p:spPr>
        <p:txBody>
          <a:bodyPr/>
          <a:lstStyle/>
          <a:p>
            <a:pPr lvl="0"/>
            <a:r>
              <a:rPr lang="en-US"/>
              <a:t>Click to edit Master text styles</a:t>
            </a:r>
          </a:p>
          <a:p>
            <a:pPr lvl="1"/>
            <a:r>
              <a:rPr lang="en-US"/>
              <a:t>Second level</a:t>
            </a:r>
          </a:p>
          <a:p>
            <a:pPr lvl="2"/>
            <a:r>
              <a:rPr lang="en-US"/>
              <a:t>Third level</a:t>
            </a:r>
          </a:p>
        </p:txBody>
      </p:sp>
      <p:sp>
        <p:nvSpPr>
          <p:cNvPr id="19" name="Title 11"/>
          <p:cNvSpPr>
            <a:spLocks noGrp="1"/>
          </p:cNvSpPr>
          <p:nvPr>
            <p:ph type="title"/>
          </p:nvPr>
        </p:nvSpPr>
        <p:spPr>
          <a:xfrm>
            <a:off x="375600" y="441325"/>
            <a:ext cx="11440800" cy="720000"/>
          </a:xfrm>
          <a:prstGeom prst="rect">
            <a:avLst/>
          </a:prstGeom>
        </p:spPr>
        <p:txBody>
          <a:bodyPr vert="horz" lIns="72000" tIns="72000" rIns="72000" bIns="72000" rtlCol="0" anchor="t" anchorCtr="0">
            <a:noAutofit/>
          </a:bodyPr>
          <a:lstStyle>
            <a:lvl1pPr>
              <a:defRPr lang="en-US" dirty="0"/>
            </a:lvl1pPr>
          </a:lstStyle>
          <a:p>
            <a:pPr lvl="0"/>
            <a:r>
              <a:rPr lang="en-US"/>
              <a:t>Click to edit Master title style</a:t>
            </a:r>
            <a:endParaRPr lang="en-US" dirty="0"/>
          </a:p>
        </p:txBody>
      </p:sp>
      <p:sp>
        <p:nvSpPr>
          <p:cNvPr id="8" name="Text Placeholder 3"/>
          <p:cNvSpPr>
            <a:spLocks noGrp="1"/>
          </p:cNvSpPr>
          <p:nvPr>
            <p:ph type="body" sz="quarter" idx="17" hasCustomPrompt="1"/>
          </p:nvPr>
        </p:nvSpPr>
        <p:spPr>
          <a:xfrm>
            <a:off x="375600" y="0"/>
            <a:ext cx="11440800" cy="441325"/>
          </a:xfrm>
          <a:prstGeom prst="rect">
            <a:avLst/>
          </a:prstGeom>
        </p:spPr>
        <p:txBody>
          <a:bodyPr vert="horz" lIns="72000" tIns="72000" rIns="72000" bIns="72000" rtlCol="0" anchor="b" anchorCtr="0">
            <a:noAutofit/>
          </a:bodyPr>
          <a:lstStyle>
            <a:lvl1pPr marL="0" indent="0">
              <a:buNone/>
              <a:defRPr lang="en-US" sz="1400" b="0" baseline="0" dirty="0">
                <a:solidFill>
                  <a:schemeClr val="tx2"/>
                </a:solidFill>
                <a:latin typeface="Calibri Light" panose="020F0302020204030204" pitchFamily="34" charset="0"/>
              </a:defRPr>
            </a:lvl1pPr>
          </a:lstStyle>
          <a:p>
            <a:pPr lvl="0"/>
            <a:r>
              <a:rPr lang="en-US" noProof="0" dirty="0"/>
              <a:t>Write here category or agenda</a:t>
            </a:r>
          </a:p>
        </p:txBody>
      </p:sp>
      <p:sp>
        <p:nvSpPr>
          <p:cNvPr id="14" name="Fußzeilenplatzhalter 3"/>
          <p:cNvSpPr>
            <a:spLocks noGrp="1"/>
          </p:cNvSpPr>
          <p:nvPr>
            <p:ph type="ftr" sz="quarter" idx="3"/>
          </p:nvPr>
        </p:nvSpPr>
        <p:spPr bwMode="gray">
          <a:xfrm>
            <a:off x="2054425" y="6718688"/>
            <a:ext cx="3937072" cy="139311"/>
          </a:xfrm>
          <a:prstGeom prst="rect">
            <a:avLst/>
          </a:prstGeom>
        </p:spPr>
        <p:txBody>
          <a:bodyPr vert="horz" wrap="none" lIns="0" tIns="0" rIns="0" bIns="0" rtlCol="0" anchor="t" anchorCtr="0"/>
          <a:lstStyle>
            <a:lvl1pPr>
              <a:defRPr lang="en-US" sz="800" b="0" dirty="0">
                <a:solidFill>
                  <a:schemeClr val="bg1"/>
                </a:solidFill>
                <a:latin typeface="Calibri Light" panose="020F0302020204030204" pitchFamily="34" charset="0"/>
              </a:defRPr>
            </a:lvl1pPr>
          </a:lstStyle>
          <a:p>
            <a:endParaRPr lang="en-US"/>
          </a:p>
        </p:txBody>
      </p:sp>
    </p:spTree>
    <p:extLst>
      <p:ext uri="{BB962C8B-B14F-4D97-AF65-F5344CB8AC3E}">
        <p14:creationId xmlns:p14="http://schemas.microsoft.com/office/powerpoint/2010/main" val="109589915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 Boxes w. Headlines 02">
    <p:spTree>
      <p:nvGrpSpPr>
        <p:cNvPr id="1" name=""/>
        <p:cNvGrpSpPr/>
        <p:nvPr/>
      </p:nvGrpSpPr>
      <p:grpSpPr>
        <a:xfrm>
          <a:off x="0" y="0"/>
          <a:ext cx="0" cy="0"/>
          <a:chOff x="0" y="0"/>
          <a:chExt cx="0" cy="0"/>
        </a:xfrm>
      </p:grpSpPr>
      <p:sp>
        <p:nvSpPr>
          <p:cNvPr id="26" name="Content Placeholder 4"/>
          <p:cNvSpPr>
            <a:spLocks noGrp="1"/>
          </p:cNvSpPr>
          <p:nvPr>
            <p:ph sz="quarter" idx="20" hasCustomPrompt="1"/>
          </p:nvPr>
        </p:nvSpPr>
        <p:spPr>
          <a:xfrm>
            <a:off x="375600" y="1310269"/>
            <a:ext cx="11440800" cy="457200"/>
          </a:xfrm>
          <a:prstGeom prst="rect">
            <a:avLst/>
          </a:prstGeom>
          <a:ln>
            <a:noFill/>
          </a:ln>
        </p:spPr>
        <p:txBody>
          <a:bodyPr/>
          <a:lstStyle>
            <a:lvl1pPr marL="0" indent="0">
              <a:buNone/>
              <a:defRPr sz="2000" cap="none" baseline="0"/>
            </a:lvl1pPr>
          </a:lstStyle>
          <a:p>
            <a:pPr lvl="0"/>
            <a:r>
              <a:rPr lang="en-US" dirty="0"/>
              <a:t>Headline</a:t>
            </a:r>
          </a:p>
        </p:txBody>
      </p:sp>
      <p:sp>
        <p:nvSpPr>
          <p:cNvPr id="3" name="Text Placeholder 2"/>
          <p:cNvSpPr>
            <a:spLocks noGrp="1"/>
          </p:cNvSpPr>
          <p:nvPr>
            <p:ph type="body" sz="quarter" idx="25"/>
          </p:nvPr>
        </p:nvSpPr>
        <p:spPr>
          <a:xfrm>
            <a:off x="375600" y="1732380"/>
            <a:ext cx="11440800" cy="2133889"/>
          </a:xfrm>
        </p:spPr>
        <p:txBody>
          <a:bodyPr/>
          <a:lstStyle/>
          <a:p>
            <a:pPr lvl="0"/>
            <a:r>
              <a:rPr lang="en-US"/>
              <a:t>Click to edit Master text styles</a:t>
            </a:r>
          </a:p>
          <a:p>
            <a:pPr lvl="1"/>
            <a:r>
              <a:rPr lang="en-US"/>
              <a:t>Second level</a:t>
            </a:r>
          </a:p>
          <a:p>
            <a:pPr lvl="2"/>
            <a:r>
              <a:rPr lang="en-US"/>
              <a:t>Third level</a:t>
            </a:r>
          </a:p>
        </p:txBody>
      </p:sp>
      <p:cxnSp>
        <p:nvCxnSpPr>
          <p:cNvPr id="28" name="Straight Connector 27"/>
          <p:cNvCxnSpPr/>
          <p:nvPr/>
        </p:nvCxnSpPr>
        <p:spPr>
          <a:xfrm>
            <a:off x="375600" y="1706400"/>
            <a:ext cx="114408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Content Placeholder 4"/>
          <p:cNvSpPr>
            <a:spLocks noGrp="1"/>
          </p:cNvSpPr>
          <p:nvPr>
            <p:ph sz="quarter" idx="23" hasCustomPrompt="1"/>
          </p:nvPr>
        </p:nvSpPr>
        <p:spPr>
          <a:xfrm>
            <a:off x="375600" y="3940058"/>
            <a:ext cx="11440800" cy="457200"/>
          </a:xfrm>
          <a:prstGeom prst="rect">
            <a:avLst/>
          </a:prstGeom>
          <a:ln>
            <a:noFill/>
          </a:ln>
        </p:spPr>
        <p:txBody>
          <a:bodyPr/>
          <a:lstStyle>
            <a:lvl1pPr marL="0" indent="0">
              <a:buNone/>
              <a:defRPr sz="2000" cap="none" baseline="0"/>
            </a:lvl1pPr>
          </a:lstStyle>
          <a:p>
            <a:pPr lvl="0"/>
            <a:r>
              <a:rPr lang="en-US" dirty="0"/>
              <a:t>Headline</a:t>
            </a:r>
          </a:p>
        </p:txBody>
      </p:sp>
      <p:sp>
        <p:nvSpPr>
          <p:cNvPr id="5" name="Text Placeholder 4"/>
          <p:cNvSpPr>
            <a:spLocks noGrp="1"/>
          </p:cNvSpPr>
          <p:nvPr>
            <p:ph type="body" sz="quarter" idx="26"/>
          </p:nvPr>
        </p:nvSpPr>
        <p:spPr>
          <a:xfrm>
            <a:off x="375600" y="4362169"/>
            <a:ext cx="11440800" cy="2133889"/>
          </a:xfrm>
        </p:spPr>
        <p:txBody>
          <a:bodyPr/>
          <a:lstStyle/>
          <a:p>
            <a:pPr lvl="0"/>
            <a:r>
              <a:rPr lang="en-US"/>
              <a:t>Click to edit Master text styles</a:t>
            </a:r>
          </a:p>
          <a:p>
            <a:pPr lvl="1"/>
            <a:r>
              <a:rPr lang="en-US"/>
              <a:t>Second level</a:t>
            </a:r>
          </a:p>
          <a:p>
            <a:pPr lvl="2"/>
            <a:r>
              <a:rPr lang="en-US"/>
              <a:t>Third level</a:t>
            </a:r>
          </a:p>
        </p:txBody>
      </p:sp>
      <p:cxnSp>
        <p:nvCxnSpPr>
          <p:cNvPr id="31" name="Straight Connector 30"/>
          <p:cNvCxnSpPr/>
          <p:nvPr/>
        </p:nvCxnSpPr>
        <p:spPr>
          <a:xfrm>
            <a:off x="375600" y="4336189"/>
            <a:ext cx="114408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Title 11"/>
          <p:cNvSpPr>
            <a:spLocks noGrp="1"/>
          </p:cNvSpPr>
          <p:nvPr>
            <p:ph type="title"/>
          </p:nvPr>
        </p:nvSpPr>
        <p:spPr>
          <a:xfrm>
            <a:off x="375600" y="441325"/>
            <a:ext cx="11440800" cy="720000"/>
          </a:xfrm>
          <a:prstGeom prst="rect">
            <a:avLst/>
          </a:prstGeom>
        </p:spPr>
        <p:txBody>
          <a:bodyPr vert="horz" lIns="72000" tIns="72000" rIns="72000" bIns="72000" rtlCol="0" anchor="t" anchorCtr="0">
            <a:noAutofit/>
          </a:bodyPr>
          <a:lstStyle>
            <a:lvl1pPr>
              <a:defRPr lang="en-US" dirty="0"/>
            </a:lvl1pPr>
          </a:lstStyle>
          <a:p>
            <a:pPr lvl="0"/>
            <a:r>
              <a:rPr lang="en-US"/>
              <a:t>Click to edit Master title style</a:t>
            </a:r>
            <a:endParaRPr lang="en-US" dirty="0"/>
          </a:p>
        </p:txBody>
      </p:sp>
      <p:sp>
        <p:nvSpPr>
          <p:cNvPr id="12" name="Text Placeholder 3"/>
          <p:cNvSpPr>
            <a:spLocks noGrp="1"/>
          </p:cNvSpPr>
          <p:nvPr>
            <p:ph type="body" sz="quarter" idx="17" hasCustomPrompt="1"/>
          </p:nvPr>
        </p:nvSpPr>
        <p:spPr>
          <a:xfrm>
            <a:off x="375600" y="0"/>
            <a:ext cx="11440800" cy="441325"/>
          </a:xfrm>
          <a:prstGeom prst="rect">
            <a:avLst/>
          </a:prstGeom>
        </p:spPr>
        <p:txBody>
          <a:bodyPr vert="horz" lIns="72000" tIns="72000" rIns="72000" bIns="72000" rtlCol="0" anchor="b" anchorCtr="0">
            <a:noAutofit/>
          </a:bodyPr>
          <a:lstStyle>
            <a:lvl1pPr marL="0" indent="0">
              <a:buNone/>
              <a:defRPr lang="en-US" sz="1400" b="0" baseline="0" dirty="0">
                <a:solidFill>
                  <a:schemeClr val="tx2"/>
                </a:solidFill>
                <a:latin typeface="Calibri Light" panose="020F0302020204030204" pitchFamily="34" charset="0"/>
              </a:defRPr>
            </a:lvl1pPr>
          </a:lstStyle>
          <a:p>
            <a:pPr lvl="0"/>
            <a:r>
              <a:rPr lang="en-US" noProof="0" dirty="0"/>
              <a:t>Write here category or agenda</a:t>
            </a:r>
          </a:p>
        </p:txBody>
      </p:sp>
      <p:sp>
        <p:nvSpPr>
          <p:cNvPr id="15" name="Fußzeilenplatzhalter 3"/>
          <p:cNvSpPr>
            <a:spLocks noGrp="1"/>
          </p:cNvSpPr>
          <p:nvPr>
            <p:ph type="ftr" sz="quarter" idx="3"/>
          </p:nvPr>
        </p:nvSpPr>
        <p:spPr bwMode="gray">
          <a:xfrm>
            <a:off x="2054425" y="6718688"/>
            <a:ext cx="3937072" cy="139311"/>
          </a:xfrm>
          <a:prstGeom prst="rect">
            <a:avLst/>
          </a:prstGeom>
        </p:spPr>
        <p:txBody>
          <a:bodyPr vert="horz" wrap="none" lIns="0" tIns="0" rIns="0" bIns="0" rtlCol="0" anchor="t" anchorCtr="0"/>
          <a:lstStyle>
            <a:lvl1pPr>
              <a:defRPr lang="en-US" sz="800" b="0" dirty="0">
                <a:solidFill>
                  <a:schemeClr val="bg1"/>
                </a:solidFill>
                <a:latin typeface="Calibri Light" panose="020F0302020204030204" pitchFamily="34" charset="0"/>
              </a:defRPr>
            </a:lvl1pPr>
          </a:lstStyle>
          <a:p>
            <a:endParaRPr lang="en-US"/>
          </a:p>
        </p:txBody>
      </p:sp>
    </p:spTree>
    <p:extLst>
      <p:ext uri="{BB962C8B-B14F-4D97-AF65-F5344CB8AC3E}">
        <p14:creationId xmlns:p14="http://schemas.microsoft.com/office/powerpoint/2010/main" val="2105761283"/>
      </p:ext>
    </p:extLst>
  </p:cSld>
  <p:clrMapOvr>
    <a:masterClrMapping/>
  </p:clrMapOvr>
  <p:extLst>
    <p:ext uri="{DCECCB84-F9BA-43D5-87BE-67443E8EF086}">
      <p15:sldGuideLst xmlns:p15="http://schemas.microsoft.com/office/powerpoint/2012/main">
        <p15:guide id="1" orient="horz" pos="247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 Boxes w. Headlines mixed 01">
    <p:spTree>
      <p:nvGrpSpPr>
        <p:cNvPr id="1" name=""/>
        <p:cNvGrpSpPr/>
        <p:nvPr/>
      </p:nvGrpSpPr>
      <p:grpSpPr>
        <a:xfrm>
          <a:off x="0" y="0"/>
          <a:ext cx="0" cy="0"/>
          <a:chOff x="0" y="0"/>
          <a:chExt cx="0" cy="0"/>
        </a:xfrm>
      </p:grpSpPr>
      <p:sp>
        <p:nvSpPr>
          <p:cNvPr id="38" name="Content Placeholder 4"/>
          <p:cNvSpPr>
            <a:spLocks noGrp="1"/>
          </p:cNvSpPr>
          <p:nvPr>
            <p:ph sz="quarter" idx="21" hasCustomPrompt="1"/>
          </p:nvPr>
        </p:nvSpPr>
        <p:spPr>
          <a:xfrm>
            <a:off x="6412800" y="1310269"/>
            <a:ext cx="5403600" cy="457200"/>
          </a:xfrm>
          <a:prstGeom prst="rect">
            <a:avLst/>
          </a:prstGeom>
          <a:ln>
            <a:noFill/>
          </a:ln>
        </p:spPr>
        <p:txBody>
          <a:bodyPr/>
          <a:lstStyle>
            <a:lvl1pPr marL="0" indent="0">
              <a:buNone/>
              <a:defRPr sz="2000" cap="none" baseline="0"/>
            </a:lvl1pPr>
          </a:lstStyle>
          <a:p>
            <a:pPr lvl="0"/>
            <a:r>
              <a:rPr lang="en-US" dirty="0"/>
              <a:t>Headline</a:t>
            </a:r>
          </a:p>
        </p:txBody>
      </p:sp>
      <p:sp>
        <p:nvSpPr>
          <p:cNvPr id="7" name="Text Placeholder 6"/>
          <p:cNvSpPr>
            <a:spLocks noGrp="1"/>
          </p:cNvSpPr>
          <p:nvPr>
            <p:ph type="body" sz="quarter" idx="27"/>
          </p:nvPr>
        </p:nvSpPr>
        <p:spPr>
          <a:xfrm>
            <a:off x="6412800" y="1732380"/>
            <a:ext cx="5403600" cy="4758100"/>
          </a:xfrm>
        </p:spPr>
        <p:txBody>
          <a:bodyPr/>
          <a:lstStyle/>
          <a:p>
            <a:pPr lvl="0"/>
            <a:r>
              <a:rPr lang="en-US"/>
              <a:t>Click to edit Master text styles</a:t>
            </a:r>
          </a:p>
          <a:p>
            <a:pPr lvl="1"/>
            <a:r>
              <a:rPr lang="en-US"/>
              <a:t>Second level</a:t>
            </a:r>
          </a:p>
          <a:p>
            <a:pPr lvl="2"/>
            <a:r>
              <a:rPr lang="en-US"/>
              <a:t>Third level</a:t>
            </a:r>
          </a:p>
        </p:txBody>
      </p:sp>
      <p:cxnSp>
        <p:nvCxnSpPr>
          <p:cNvPr id="40" name="Straight Connector 39"/>
          <p:cNvCxnSpPr/>
          <p:nvPr/>
        </p:nvCxnSpPr>
        <p:spPr>
          <a:xfrm>
            <a:off x="6412800" y="1706400"/>
            <a:ext cx="540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Content Placeholder 4"/>
          <p:cNvSpPr>
            <a:spLocks noGrp="1"/>
          </p:cNvSpPr>
          <p:nvPr>
            <p:ph sz="quarter" idx="20" hasCustomPrompt="1"/>
          </p:nvPr>
        </p:nvSpPr>
        <p:spPr>
          <a:xfrm>
            <a:off x="375600" y="1310269"/>
            <a:ext cx="5403600" cy="457200"/>
          </a:xfrm>
          <a:prstGeom prst="rect">
            <a:avLst/>
          </a:prstGeom>
          <a:ln>
            <a:noFill/>
          </a:ln>
        </p:spPr>
        <p:txBody>
          <a:bodyPr/>
          <a:lstStyle>
            <a:lvl1pPr marL="0" indent="0">
              <a:buNone/>
              <a:defRPr sz="2000" cap="none" baseline="0"/>
            </a:lvl1pPr>
          </a:lstStyle>
          <a:p>
            <a:pPr lvl="0"/>
            <a:r>
              <a:rPr lang="en-US" dirty="0"/>
              <a:t>Headline</a:t>
            </a:r>
          </a:p>
        </p:txBody>
      </p:sp>
      <p:sp>
        <p:nvSpPr>
          <p:cNvPr id="3" name="Text Placeholder 2"/>
          <p:cNvSpPr>
            <a:spLocks noGrp="1"/>
          </p:cNvSpPr>
          <p:nvPr>
            <p:ph type="body" sz="quarter" idx="25"/>
          </p:nvPr>
        </p:nvSpPr>
        <p:spPr>
          <a:xfrm>
            <a:off x="375600" y="1732380"/>
            <a:ext cx="5403600" cy="2133889"/>
          </a:xfrm>
        </p:spPr>
        <p:txBody>
          <a:bodyPr/>
          <a:lstStyle/>
          <a:p>
            <a:pPr lvl="0"/>
            <a:r>
              <a:rPr lang="en-US"/>
              <a:t>Click to edit Master text styles</a:t>
            </a:r>
          </a:p>
          <a:p>
            <a:pPr lvl="1"/>
            <a:r>
              <a:rPr lang="en-US"/>
              <a:t>Second level</a:t>
            </a:r>
          </a:p>
          <a:p>
            <a:pPr lvl="2"/>
            <a:r>
              <a:rPr lang="en-US"/>
              <a:t>Third level</a:t>
            </a:r>
          </a:p>
        </p:txBody>
      </p:sp>
      <p:cxnSp>
        <p:nvCxnSpPr>
          <p:cNvPr id="43" name="Straight Connector 42"/>
          <p:cNvCxnSpPr/>
          <p:nvPr/>
        </p:nvCxnSpPr>
        <p:spPr>
          <a:xfrm>
            <a:off x="375600" y="1706400"/>
            <a:ext cx="540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Content Placeholder 4"/>
          <p:cNvSpPr>
            <a:spLocks noGrp="1"/>
          </p:cNvSpPr>
          <p:nvPr>
            <p:ph sz="quarter" idx="23" hasCustomPrompt="1"/>
          </p:nvPr>
        </p:nvSpPr>
        <p:spPr>
          <a:xfrm>
            <a:off x="375600" y="3940058"/>
            <a:ext cx="5403600" cy="457200"/>
          </a:xfrm>
          <a:prstGeom prst="rect">
            <a:avLst/>
          </a:prstGeom>
          <a:ln>
            <a:noFill/>
          </a:ln>
        </p:spPr>
        <p:txBody>
          <a:bodyPr/>
          <a:lstStyle>
            <a:lvl1pPr marL="0" indent="0">
              <a:buNone/>
              <a:defRPr sz="2000" cap="none" baseline="0"/>
            </a:lvl1pPr>
          </a:lstStyle>
          <a:p>
            <a:pPr lvl="0"/>
            <a:r>
              <a:rPr lang="en-US" dirty="0"/>
              <a:t>Headline</a:t>
            </a:r>
          </a:p>
        </p:txBody>
      </p:sp>
      <p:sp>
        <p:nvSpPr>
          <p:cNvPr id="5" name="Text Placeholder 4"/>
          <p:cNvSpPr>
            <a:spLocks noGrp="1"/>
          </p:cNvSpPr>
          <p:nvPr>
            <p:ph type="body" sz="quarter" idx="26"/>
          </p:nvPr>
        </p:nvSpPr>
        <p:spPr>
          <a:xfrm>
            <a:off x="375600" y="4362169"/>
            <a:ext cx="5403600" cy="2133889"/>
          </a:xfrm>
        </p:spPr>
        <p:txBody>
          <a:bodyPr/>
          <a:lstStyle/>
          <a:p>
            <a:pPr lvl="0"/>
            <a:r>
              <a:rPr lang="en-US"/>
              <a:t>Click to edit Master text styles</a:t>
            </a:r>
          </a:p>
          <a:p>
            <a:pPr lvl="1"/>
            <a:r>
              <a:rPr lang="en-US"/>
              <a:t>Second level</a:t>
            </a:r>
          </a:p>
          <a:p>
            <a:pPr lvl="2"/>
            <a:r>
              <a:rPr lang="en-US"/>
              <a:t>Third level</a:t>
            </a:r>
          </a:p>
        </p:txBody>
      </p:sp>
      <p:cxnSp>
        <p:nvCxnSpPr>
          <p:cNvPr id="46" name="Straight Connector 45"/>
          <p:cNvCxnSpPr/>
          <p:nvPr/>
        </p:nvCxnSpPr>
        <p:spPr>
          <a:xfrm>
            <a:off x="375600" y="4336189"/>
            <a:ext cx="540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Title 11"/>
          <p:cNvSpPr>
            <a:spLocks noGrp="1"/>
          </p:cNvSpPr>
          <p:nvPr>
            <p:ph type="title"/>
          </p:nvPr>
        </p:nvSpPr>
        <p:spPr>
          <a:xfrm>
            <a:off x="375600" y="441325"/>
            <a:ext cx="11440800" cy="720000"/>
          </a:xfrm>
          <a:prstGeom prst="rect">
            <a:avLst/>
          </a:prstGeom>
        </p:spPr>
        <p:txBody>
          <a:bodyPr vert="horz" lIns="72000" tIns="72000" rIns="72000" bIns="72000" rtlCol="0" anchor="t" anchorCtr="0">
            <a:noAutofit/>
          </a:bodyPr>
          <a:lstStyle>
            <a:lvl1pPr>
              <a:defRPr lang="en-US" dirty="0"/>
            </a:lvl1pPr>
          </a:lstStyle>
          <a:p>
            <a:pPr lvl="0"/>
            <a:r>
              <a:rPr lang="en-US"/>
              <a:t>Click to edit Master title style</a:t>
            </a:r>
            <a:endParaRPr lang="en-US" dirty="0"/>
          </a:p>
        </p:txBody>
      </p:sp>
      <p:sp>
        <p:nvSpPr>
          <p:cNvPr id="15" name="Text Placeholder 3"/>
          <p:cNvSpPr>
            <a:spLocks noGrp="1"/>
          </p:cNvSpPr>
          <p:nvPr>
            <p:ph type="body" sz="quarter" idx="17" hasCustomPrompt="1"/>
          </p:nvPr>
        </p:nvSpPr>
        <p:spPr>
          <a:xfrm>
            <a:off x="375600" y="0"/>
            <a:ext cx="11440800" cy="441325"/>
          </a:xfrm>
          <a:prstGeom prst="rect">
            <a:avLst/>
          </a:prstGeom>
        </p:spPr>
        <p:txBody>
          <a:bodyPr vert="horz" lIns="72000" tIns="72000" rIns="72000" bIns="72000" rtlCol="0" anchor="b" anchorCtr="0">
            <a:noAutofit/>
          </a:bodyPr>
          <a:lstStyle>
            <a:lvl1pPr marL="0" indent="0">
              <a:buNone/>
              <a:defRPr lang="en-US" sz="1400" b="0" baseline="0" dirty="0">
                <a:solidFill>
                  <a:schemeClr val="tx2"/>
                </a:solidFill>
                <a:latin typeface="Calibri Light" panose="020F0302020204030204" pitchFamily="34" charset="0"/>
              </a:defRPr>
            </a:lvl1pPr>
          </a:lstStyle>
          <a:p>
            <a:pPr lvl="0"/>
            <a:r>
              <a:rPr lang="en-US" noProof="0" dirty="0"/>
              <a:t>Write here category or agenda</a:t>
            </a:r>
          </a:p>
        </p:txBody>
      </p:sp>
      <p:sp>
        <p:nvSpPr>
          <p:cNvPr id="18" name="Fußzeilenplatzhalter 3"/>
          <p:cNvSpPr>
            <a:spLocks noGrp="1"/>
          </p:cNvSpPr>
          <p:nvPr>
            <p:ph type="ftr" sz="quarter" idx="3"/>
          </p:nvPr>
        </p:nvSpPr>
        <p:spPr bwMode="gray">
          <a:xfrm>
            <a:off x="2054425" y="6718688"/>
            <a:ext cx="3937072" cy="139311"/>
          </a:xfrm>
          <a:prstGeom prst="rect">
            <a:avLst/>
          </a:prstGeom>
        </p:spPr>
        <p:txBody>
          <a:bodyPr vert="horz" wrap="none" lIns="0" tIns="0" rIns="0" bIns="0" rtlCol="0" anchor="t" anchorCtr="0"/>
          <a:lstStyle>
            <a:lvl1pPr>
              <a:defRPr lang="en-US" sz="800" b="0" dirty="0">
                <a:solidFill>
                  <a:schemeClr val="bg1"/>
                </a:solidFill>
                <a:latin typeface="Calibri Light" panose="020F0302020204030204" pitchFamily="34" charset="0"/>
              </a:defRPr>
            </a:lvl1pPr>
          </a:lstStyle>
          <a:p>
            <a:endParaRPr lang="en-US"/>
          </a:p>
        </p:txBody>
      </p:sp>
    </p:spTree>
    <p:extLst>
      <p:ext uri="{BB962C8B-B14F-4D97-AF65-F5344CB8AC3E}">
        <p14:creationId xmlns:p14="http://schemas.microsoft.com/office/powerpoint/2010/main" val="44002400"/>
      </p:ext>
    </p:extLst>
  </p:cSld>
  <p:clrMapOvr>
    <a:masterClrMapping/>
  </p:clrMapOvr>
  <p:extLst>
    <p:ext uri="{DCECCB84-F9BA-43D5-87BE-67443E8EF086}">
      <p15:sldGuideLst xmlns:p15="http://schemas.microsoft.com/office/powerpoint/2012/main">
        <p15:guide id="1" orient="horz" pos="247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3 Boxes w. Headlines mixed 02">
    <p:spTree>
      <p:nvGrpSpPr>
        <p:cNvPr id="1" name=""/>
        <p:cNvGrpSpPr/>
        <p:nvPr/>
      </p:nvGrpSpPr>
      <p:grpSpPr>
        <a:xfrm>
          <a:off x="0" y="0"/>
          <a:ext cx="0" cy="0"/>
          <a:chOff x="0" y="0"/>
          <a:chExt cx="0" cy="0"/>
        </a:xfrm>
      </p:grpSpPr>
      <p:sp>
        <p:nvSpPr>
          <p:cNvPr id="32" name="Content Placeholder 4"/>
          <p:cNvSpPr>
            <a:spLocks noGrp="1"/>
          </p:cNvSpPr>
          <p:nvPr>
            <p:ph sz="quarter" idx="23" hasCustomPrompt="1"/>
          </p:nvPr>
        </p:nvSpPr>
        <p:spPr>
          <a:xfrm>
            <a:off x="375600" y="3940058"/>
            <a:ext cx="5403600" cy="457200"/>
          </a:xfrm>
          <a:prstGeom prst="rect">
            <a:avLst/>
          </a:prstGeom>
          <a:ln>
            <a:noFill/>
          </a:ln>
        </p:spPr>
        <p:txBody>
          <a:bodyPr/>
          <a:lstStyle>
            <a:lvl1pPr marL="0" indent="0">
              <a:buNone/>
              <a:defRPr sz="2000" cap="none" baseline="0"/>
            </a:lvl1pPr>
          </a:lstStyle>
          <a:p>
            <a:pPr lvl="0"/>
            <a:r>
              <a:rPr lang="en-US" dirty="0"/>
              <a:t>Headline</a:t>
            </a:r>
          </a:p>
        </p:txBody>
      </p:sp>
      <p:sp>
        <p:nvSpPr>
          <p:cNvPr id="5" name="Text Placeholder 4"/>
          <p:cNvSpPr>
            <a:spLocks noGrp="1"/>
          </p:cNvSpPr>
          <p:nvPr>
            <p:ph type="body" sz="quarter" idx="28"/>
          </p:nvPr>
        </p:nvSpPr>
        <p:spPr>
          <a:xfrm>
            <a:off x="375600" y="4362169"/>
            <a:ext cx="5403600" cy="2133889"/>
          </a:xfrm>
        </p:spPr>
        <p:txBody>
          <a:bodyPr/>
          <a:lstStyle/>
          <a:p>
            <a:pPr lvl="0"/>
            <a:r>
              <a:rPr lang="en-US"/>
              <a:t>Click to edit Master text styles</a:t>
            </a:r>
          </a:p>
          <a:p>
            <a:pPr lvl="1"/>
            <a:r>
              <a:rPr lang="en-US"/>
              <a:t>Second level</a:t>
            </a:r>
          </a:p>
          <a:p>
            <a:pPr lvl="2"/>
            <a:r>
              <a:rPr lang="en-US"/>
              <a:t>Third level</a:t>
            </a:r>
          </a:p>
        </p:txBody>
      </p:sp>
      <p:cxnSp>
        <p:nvCxnSpPr>
          <p:cNvPr id="34" name="Straight Connector 33"/>
          <p:cNvCxnSpPr/>
          <p:nvPr/>
        </p:nvCxnSpPr>
        <p:spPr>
          <a:xfrm>
            <a:off x="375600" y="4336189"/>
            <a:ext cx="540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Content Placeholder 4"/>
          <p:cNvSpPr>
            <a:spLocks noGrp="1"/>
          </p:cNvSpPr>
          <p:nvPr>
            <p:ph sz="quarter" idx="25" hasCustomPrompt="1"/>
          </p:nvPr>
        </p:nvSpPr>
        <p:spPr>
          <a:xfrm>
            <a:off x="6412800" y="3940058"/>
            <a:ext cx="5403600" cy="457200"/>
          </a:xfrm>
          <a:prstGeom prst="rect">
            <a:avLst/>
          </a:prstGeom>
          <a:ln>
            <a:noFill/>
          </a:ln>
        </p:spPr>
        <p:txBody>
          <a:bodyPr/>
          <a:lstStyle>
            <a:lvl1pPr marL="0" indent="0">
              <a:buNone/>
              <a:defRPr sz="2000" cap="none" baseline="0"/>
            </a:lvl1pPr>
          </a:lstStyle>
          <a:p>
            <a:pPr lvl="0"/>
            <a:r>
              <a:rPr lang="en-US" dirty="0"/>
              <a:t>Headline</a:t>
            </a:r>
          </a:p>
        </p:txBody>
      </p:sp>
      <p:cxnSp>
        <p:nvCxnSpPr>
          <p:cNvPr id="36" name="Straight Connector 35"/>
          <p:cNvCxnSpPr/>
          <p:nvPr/>
        </p:nvCxnSpPr>
        <p:spPr>
          <a:xfrm>
            <a:off x="6412800" y="4336189"/>
            <a:ext cx="540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29"/>
          </p:nvPr>
        </p:nvSpPr>
        <p:spPr>
          <a:xfrm>
            <a:off x="6412800" y="4362169"/>
            <a:ext cx="5403600" cy="2133889"/>
          </a:xfrm>
        </p:spPr>
        <p:txBody>
          <a:bodyPr/>
          <a:lstStyle/>
          <a:p>
            <a:pPr lvl="0"/>
            <a:r>
              <a:rPr lang="en-US"/>
              <a:t>Click to edit Master text styles</a:t>
            </a:r>
          </a:p>
          <a:p>
            <a:pPr lvl="1"/>
            <a:r>
              <a:rPr lang="en-US"/>
              <a:t>Second level</a:t>
            </a:r>
          </a:p>
          <a:p>
            <a:pPr lvl="2"/>
            <a:r>
              <a:rPr lang="en-US"/>
              <a:t>Third level</a:t>
            </a:r>
          </a:p>
        </p:txBody>
      </p:sp>
      <p:sp>
        <p:nvSpPr>
          <p:cNvPr id="38" name="Content Placeholder 4"/>
          <p:cNvSpPr>
            <a:spLocks noGrp="1"/>
          </p:cNvSpPr>
          <p:nvPr>
            <p:ph sz="quarter" idx="20" hasCustomPrompt="1"/>
          </p:nvPr>
        </p:nvSpPr>
        <p:spPr>
          <a:xfrm>
            <a:off x="375600" y="1310269"/>
            <a:ext cx="11440800" cy="457200"/>
          </a:xfrm>
          <a:prstGeom prst="rect">
            <a:avLst/>
          </a:prstGeom>
          <a:ln>
            <a:noFill/>
          </a:ln>
        </p:spPr>
        <p:txBody>
          <a:bodyPr/>
          <a:lstStyle>
            <a:lvl1pPr marL="0" indent="0">
              <a:buNone/>
              <a:defRPr sz="2000" cap="none" baseline="0"/>
            </a:lvl1pPr>
          </a:lstStyle>
          <a:p>
            <a:pPr lvl="0"/>
            <a:r>
              <a:rPr lang="en-US" dirty="0"/>
              <a:t>Headline</a:t>
            </a:r>
          </a:p>
        </p:txBody>
      </p:sp>
      <p:sp>
        <p:nvSpPr>
          <p:cNvPr id="3" name="Text Placeholder 2"/>
          <p:cNvSpPr>
            <a:spLocks noGrp="1"/>
          </p:cNvSpPr>
          <p:nvPr>
            <p:ph type="body" sz="quarter" idx="27"/>
          </p:nvPr>
        </p:nvSpPr>
        <p:spPr>
          <a:xfrm>
            <a:off x="375600" y="1732380"/>
            <a:ext cx="11440800" cy="2133889"/>
          </a:xfrm>
        </p:spPr>
        <p:txBody>
          <a:bodyPr/>
          <a:lstStyle/>
          <a:p>
            <a:pPr lvl="0"/>
            <a:r>
              <a:rPr lang="en-US"/>
              <a:t>Click to edit Master text styles</a:t>
            </a:r>
          </a:p>
          <a:p>
            <a:pPr lvl="1"/>
            <a:r>
              <a:rPr lang="en-US"/>
              <a:t>Second level</a:t>
            </a:r>
          </a:p>
          <a:p>
            <a:pPr lvl="2"/>
            <a:r>
              <a:rPr lang="en-US"/>
              <a:t>Third level</a:t>
            </a:r>
          </a:p>
        </p:txBody>
      </p:sp>
      <p:cxnSp>
        <p:nvCxnSpPr>
          <p:cNvPr id="40" name="Straight Connector 39"/>
          <p:cNvCxnSpPr/>
          <p:nvPr/>
        </p:nvCxnSpPr>
        <p:spPr>
          <a:xfrm>
            <a:off x="375600" y="1706400"/>
            <a:ext cx="114408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Title 11"/>
          <p:cNvSpPr>
            <a:spLocks noGrp="1"/>
          </p:cNvSpPr>
          <p:nvPr>
            <p:ph type="title"/>
          </p:nvPr>
        </p:nvSpPr>
        <p:spPr>
          <a:xfrm>
            <a:off x="375600" y="441325"/>
            <a:ext cx="11440800" cy="720000"/>
          </a:xfrm>
          <a:prstGeom prst="rect">
            <a:avLst/>
          </a:prstGeom>
        </p:spPr>
        <p:txBody>
          <a:bodyPr vert="horz" lIns="72000" tIns="72000" rIns="72000" bIns="72000" rtlCol="0" anchor="t" anchorCtr="0">
            <a:noAutofit/>
          </a:bodyPr>
          <a:lstStyle>
            <a:lvl1pPr>
              <a:defRPr lang="en-US" dirty="0"/>
            </a:lvl1pPr>
          </a:lstStyle>
          <a:p>
            <a:pPr lvl="0"/>
            <a:r>
              <a:rPr lang="en-US"/>
              <a:t>Click to edit Master title style</a:t>
            </a:r>
            <a:endParaRPr lang="en-US" dirty="0"/>
          </a:p>
        </p:txBody>
      </p:sp>
      <p:sp>
        <p:nvSpPr>
          <p:cNvPr id="15" name="Text Placeholder 3"/>
          <p:cNvSpPr>
            <a:spLocks noGrp="1"/>
          </p:cNvSpPr>
          <p:nvPr>
            <p:ph type="body" sz="quarter" idx="17" hasCustomPrompt="1"/>
          </p:nvPr>
        </p:nvSpPr>
        <p:spPr>
          <a:xfrm>
            <a:off x="375600" y="0"/>
            <a:ext cx="11440800" cy="441325"/>
          </a:xfrm>
          <a:prstGeom prst="rect">
            <a:avLst/>
          </a:prstGeom>
        </p:spPr>
        <p:txBody>
          <a:bodyPr vert="horz" lIns="72000" tIns="72000" rIns="72000" bIns="72000" rtlCol="0" anchor="b" anchorCtr="0">
            <a:noAutofit/>
          </a:bodyPr>
          <a:lstStyle>
            <a:lvl1pPr marL="0" indent="0">
              <a:buNone/>
              <a:defRPr lang="en-US" sz="1400" b="0" baseline="0" dirty="0">
                <a:solidFill>
                  <a:schemeClr val="tx2"/>
                </a:solidFill>
                <a:latin typeface="Calibri Light" panose="020F0302020204030204" pitchFamily="34" charset="0"/>
              </a:defRPr>
            </a:lvl1pPr>
          </a:lstStyle>
          <a:p>
            <a:pPr lvl="0"/>
            <a:r>
              <a:rPr lang="en-US" noProof="0" dirty="0"/>
              <a:t>Write here category or agenda</a:t>
            </a:r>
          </a:p>
        </p:txBody>
      </p:sp>
      <p:sp>
        <p:nvSpPr>
          <p:cNvPr id="18" name="Fußzeilenplatzhalter 3"/>
          <p:cNvSpPr>
            <a:spLocks noGrp="1"/>
          </p:cNvSpPr>
          <p:nvPr>
            <p:ph type="ftr" sz="quarter" idx="3"/>
          </p:nvPr>
        </p:nvSpPr>
        <p:spPr bwMode="gray">
          <a:xfrm>
            <a:off x="2054425" y="6718688"/>
            <a:ext cx="3937072" cy="139311"/>
          </a:xfrm>
          <a:prstGeom prst="rect">
            <a:avLst/>
          </a:prstGeom>
        </p:spPr>
        <p:txBody>
          <a:bodyPr vert="horz" wrap="none" lIns="0" tIns="0" rIns="0" bIns="0" rtlCol="0" anchor="t" anchorCtr="0"/>
          <a:lstStyle>
            <a:lvl1pPr>
              <a:defRPr lang="en-US" sz="800" b="0" dirty="0">
                <a:solidFill>
                  <a:schemeClr val="bg1"/>
                </a:solidFill>
                <a:latin typeface="Calibri Light" panose="020F0302020204030204" pitchFamily="34" charset="0"/>
              </a:defRPr>
            </a:lvl1pPr>
          </a:lstStyle>
          <a:p>
            <a:endParaRPr lang="en-US"/>
          </a:p>
        </p:txBody>
      </p:sp>
    </p:spTree>
    <p:extLst>
      <p:ext uri="{BB962C8B-B14F-4D97-AF65-F5344CB8AC3E}">
        <p14:creationId xmlns:p14="http://schemas.microsoft.com/office/powerpoint/2010/main" val="3242171791"/>
      </p:ext>
    </p:extLst>
  </p:cSld>
  <p:clrMapOvr>
    <a:masterClrMapping/>
  </p:clrMapOvr>
  <p:extLst>
    <p:ext uri="{DCECCB84-F9BA-43D5-87BE-67443E8EF086}">
      <p15:sldGuideLst xmlns:p15="http://schemas.microsoft.com/office/powerpoint/2012/main">
        <p15:guide id="1" orient="horz" pos="247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5 Boxes w. Headlines mixed 01">
    <p:spTree>
      <p:nvGrpSpPr>
        <p:cNvPr id="1" name=""/>
        <p:cNvGrpSpPr/>
        <p:nvPr/>
      </p:nvGrpSpPr>
      <p:grpSpPr>
        <a:xfrm>
          <a:off x="0" y="0"/>
          <a:ext cx="0" cy="0"/>
          <a:chOff x="0" y="0"/>
          <a:chExt cx="0" cy="0"/>
        </a:xfrm>
      </p:grpSpPr>
      <p:sp>
        <p:nvSpPr>
          <p:cNvPr id="65" name="Content Placeholder 4"/>
          <p:cNvSpPr>
            <a:spLocks noGrp="1"/>
          </p:cNvSpPr>
          <p:nvPr>
            <p:ph sz="quarter" idx="20" hasCustomPrompt="1"/>
          </p:nvPr>
        </p:nvSpPr>
        <p:spPr>
          <a:xfrm>
            <a:off x="375600" y="1310269"/>
            <a:ext cx="3420000" cy="457200"/>
          </a:xfrm>
          <a:prstGeom prst="rect">
            <a:avLst/>
          </a:prstGeom>
          <a:ln>
            <a:noFill/>
          </a:ln>
        </p:spPr>
        <p:txBody>
          <a:bodyPr/>
          <a:lstStyle>
            <a:lvl1pPr marL="0" indent="0">
              <a:buNone/>
              <a:defRPr sz="2000" cap="none" baseline="0"/>
            </a:lvl1pPr>
          </a:lstStyle>
          <a:p>
            <a:pPr lvl="0"/>
            <a:r>
              <a:rPr lang="en-US" dirty="0"/>
              <a:t>Headline</a:t>
            </a:r>
          </a:p>
        </p:txBody>
      </p:sp>
      <p:sp>
        <p:nvSpPr>
          <p:cNvPr id="7" name="Text Placeholder 6"/>
          <p:cNvSpPr>
            <a:spLocks noGrp="1"/>
          </p:cNvSpPr>
          <p:nvPr>
            <p:ph type="body" sz="quarter" idx="31"/>
          </p:nvPr>
        </p:nvSpPr>
        <p:spPr>
          <a:xfrm>
            <a:off x="375600" y="1732380"/>
            <a:ext cx="3420000" cy="2133889"/>
          </a:xfrm>
        </p:spPr>
        <p:txBody>
          <a:bodyPr/>
          <a:lstStyle/>
          <a:p>
            <a:pPr lvl="0"/>
            <a:r>
              <a:rPr lang="en-US"/>
              <a:t>Click to edit Master text styles</a:t>
            </a:r>
          </a:p>
          <a:p>
            <a:pPr lvl="1"/>
            <a:r>
              <a:rPr lang="en-US"/>
              <a:t>Second level</a:t>
            </a:r>
          </a:p>
          <a:p>
            <a:pPr lvl="2"/>
            <a:r>
              <a:rPr lang="en-US"/>
              <a:t>Third level</a:t>
            </a:r>
          </a:p>
        </p:txBody>
      </p:sp>
      <p:cxnSp>
        <p:nvCxnSpPr>
          <p:cNvPr id="67" name="Straight Connector 66"/>
          <p:cNvCxnSpPr/>
          <p:nvPr/>
        </p:nvCxnSpPr>
        <p:spPr>
          <a:xfrm>
            <a:off x="375600" y="1706400"/>
            <a:ext cx="3420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8" name="Content Placeholder 4"/>
          <p:cNvSpPr>
            <a:spLocks noGrp="1"/>
          </p:cNvSpPr>
          <p:nvPr>
            <p:ph sz="quarter" idx="21" hasCustomPrompt="1"/>
          </p:nvPr>
        </p:nvSpPr>
        <p:spPr>
          <a:xfrm>
            <a:off x="8396400" y="1310269"/>
            <a:ext cx="3420000" cy="457200"/>
          </a:xfrm>
          <a:prstGeom prst="rect">
            <a:avLst/>
          </a:prstGeom>
          <a:ln>
            <a:noFill/>
          </a:ln>
        </p:spPr>
        <p:txBody>
          <a:bodyPr/>
          <a:lstStyle>
            <a:lvl1pPr marL="0" indent="0">
              <a:buNone/>
              <a:defRPr sz="2000" cap="none" baseline="0"/>
            </a:lvl1pPr>
          </a:lstStyle>
          <a:p>
            <a:pPr lvl="0"/>
            <a:r>
              <a:rPr lang="en-US" dirty="0"/>
              <a:t>Headline</a:t>
            </a:r>
          </a:p>
        </p:txBody>
      </p:sp>
      <p:cxnSp>
        <p:nvCxnSpPr>
          <p:cNvPr id="69" name="Straight Connector 68"/>
          <p:cNvCxnSpPr/>
          <p:nvPr/>
        </p:nvCxnSpPr>
        <p:spPr>
          <a:xfrm>
            <a:off x="8396400" y="1706400"/>
            <a:ext cx="3420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33"/>
          </p:nvPr>
        </p:nvSpPr>
        <p:spPr>
          <a:xfrm>
            <a:off x="8396400" y="1732380"/>
            <a:ext cx="3420000" cy="2133889"/>
          </a:xfrm>
        </p:spPr>
        <p:txBody>
          <a:bodyPr/>
          <a:lstStyle/>
          <a:p>
            <a:pPr lvl="0"/>
            <a:r>
              <a:rPr lang="en-US"/>
              <a:t>Click to edit Master text styles</a:t>
            </a:r>
          </a:p>
          <a:p>
            <a:pPr lvl="1"/>
            <a:r>
              <a:rPr lang="en-US"/>
              <a:t>Second level</a:t>
            </a:r>
          </a:p>
          <a:p>
            <a:pPr lvl="2"/>
            <a:r>
              <a:rPr lang="en-US"/>
              <a:t>Third level</a:t>
            </a:r>
          </a:p>
        </p:txBody>
      </p:sp>
      <p:sp>
        <p:nvSpPr>
          <p:cNvPr id="71" name="Content Placeholder 4"/>
          <p:cNvSpPr>
            <a:spLocks noGrp="1"/>
          </p:cNvSpPr>
          <p:nvPr>
            <p:ph sz="quarter" idx="23" hasCustomPrompt="1"/>
          </p:nvPr>
        </p:nvSpPr>
        <p:spPr>
          <a:xfrm>
            <a:off x="375600" y="3940058"/>
            <a:ext cx="3420000" cy="457200"/>
          </a:xfrm>
          <a:prstGeom prst="rect">
            <a:avLst/>
          </a:prstGeom>
          <a:ln>
            <a:noFill/>
          </a:ln>
        </p:spPr>
        <p:txBody>
          <a:bodyPr/>
          <a:lstStyle>
            <a:lvl1pPr marL="0" indent="0">
              <a:buNone/>
              <a:defRPr sz="2000" cap="none" baseline="0"/>
            </a:lvl1pPr>
          </a:lstStyle>
          <a:p>
            <a:pPr lvl="0"/>
            <a:r>
              <a:rPr lang="en-US" dirty="0"/>
              <a:t>Headline</a:t>
            </a:r>
          </a:p>
        </p:txBody>
      </p:sp>
      <p:sp>
        <p:nvSpPr>
          <p:cNvPr id="3" name="Text Placeholder 2"/>
          <p:cNvSpPr>
            <a:spLocks noGrp="1"/>
          </p:cNvSpPr>
          <p:nvPr>
            <p:ph type="body" sz="quarter" idx="29"/>
          </p:nvPr>
        </p:nvSpPr>
        <p:spPr>
          <a:xfrm>
            <a:off x="375600" y="4362169"/>
            <a:ext cx="3420000" cy="2133889"/>
          </a:xfrm>
        </p:spPr>
        <p:txBody>
          <a:bodyPr/>
          <a:lstStyle/>
          <a:p>
            <a:pPr lvl="0"/>
            <a:r>
              <a:rPr lang="en-US"/>
              <a:t>Click to edit Master text styles</a:t>
            </a:r>
          </a:p>
          <a:p>
            <a:pPr lvl="1"/>
            <a:r>
              <a:rPr lang="en-US"/>
              <a:t>Second level</a:t>
            </a:r>
          </a:p>
          <a:p>
            <a:pPr lvl="2"/>
            <a:r>
              <a:rPr lang="en-US"/>
              <a:t>Third level</a:t>
            </a:r>
          </a:p>
        </p:txBody>
      </p:sp>
      <p:cxnSp>
        <p:nvCxnSpPr>
          <p:cNvPr id="73" name="Straight Connector 72"/>
          <p:cNvCxnSpPr/>
          <p:nvPr/>
        </p:nvCxnSpPr>
        <p:spPr>
          <a:xfrm>
            <a:off x="375600" y="4336189"/>
            <a:ext cx="3420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Content Placeholder 4"/>
          <p:cNvSpPr>
            <a:spLocks noGrp="1"/>
          </p:cNvSpPr>
          <p:nvPr>
            <p:ph sz="quarter" idx="25" hasCustomPrompt="1"/>
          </p:nvPr>
        </p:nvSpPr>
        <p:spPr>
          <a:xfrm>
            <a:off x="8396400" y="3940058"/>
            <a:ext cx="3420000" cy="457200"/>
          </a:xfrm>
          <a:prstGeom prst="rect">
            <a:avLst/>
          </a:prstGeom>
          <a:ln>
            <a:noFill/>
          </a:ln>
        </p:spPr>
        <p:txBody>
          <a:bodyPr/>
          <a:lstStyle>
            <a:lvl1pPr marL="0" indent="0">
              <a:buNone/>
              <a:defRPr sz="2000" cap="none" baseline="0"/>
            </a:lvl1pPr>
          </a:lstStyle>
          <a:p>
            <a:pPr lvl="0"/>
            <a:r>
              <a:rPr lang="en-US" dirty="0"/>
              <a:t>Headline</a:t>
            </a:r>
          </a:p>
        </p:txBody>
      </p:sp>
      <p:cxnSp>
        <p:nvCxnSpPr>
          <p:cNvPr id="75" name="Straight Connector 74"/>
          <p:cNvCxnSpPr/>
          <p:nvPr/>
        </p:nvCxnSpPr>
        <p:spPr>
          <a:xfrm>
            <a:off x="8396400" y="4336189"/>
            <a:ext cx="3420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32"/>
          </p:nvPr>
        </p:nvSpPr>
        <p:spPr>
          <a:xfrm>
            <a:off x="8396400" y="4362169"/>
            <a:ext cx="3420000" cy="2133889"/>
          </a:xfrm>
        </p:spPr>
        <p:txBody>
          <a:bodyPr/>
          <a:lstStyle/>
          <a:p>
            <a:pPr lvl="0"/>
            <a:r>
              <a:rPr lang="en-US"/>
              <a:t>Click to edit Master text styles</a:t>
            </a:r>
          </a:p>
          <a:p>
            <a:pPr lvl="1"/>
            <a:r>
              <a:rPr lang="en-US"/>
              <a:t>Second level</a:t>
            </a:r>
          </a:p>
          <a:p>
            <a:pPr lvl="2"/>
            <a:r>
              <a:rPr lang="en-US"/>
              <a:t>Third level</a:t>
            </a:r>
          </a:p>
        </p:txBody>
      </p:sp>
      <p:sp>
        <p:nvSpPr>
          <p:cNvPr id="83" name="Content Placeholder 4"/>
          <p:cNvSpPr>
            <a:spLocks noGrp="1"/>
          </p:cNvSpPr>
          <p:nvPr>
            <p:ph sz="quarter" idx="27" hasCustomPrompt="1"/>
          </p:nvPr>
        </p:nvSpPr>
        <p:spPr>
          <a:xfrm>
            <a:off x="4386000" y="1310269"/>
            <a:ext cx="3420000" cy="457200"/>
          </a:xfrm>
          <a:prstGeom prst="rect">
            <a:avLst/>
          </a:prstGeom>
          <a:ln>
            <a:noFill/>
          </a:ln>
        </p:spPr>
        <p:txBody>
          <a:bodyPr/>
          <a:lstStyle>
            <a:lvl1pPr marL="0" indent="0">
              <a:buNone/>
              <a:defRPr sz="2000" cap="none" baseline="0"/>
            </a:lvl1pPr>
          </a:lstStyle>
          <a:p>
            <a:pPr lvl="0"/>
            <a:r>
              <a:rPr lang="en-US" dirty="0"/>
              <a:t>Headline</a:t>
            </a:r>
          </a:p>
        </p:txBody>
      </p:sp>
      <p:sp>
        <p:nvSpPr>
          <p:cNvPr id="5" name="Text Placeholder 4"/>
          <p:cNvSpPr>
            <a:spLocks noGrp="1"/>
          </p:cNvSpPr>
          <p:nvPr>
            <p:ph type="body" sz="quarter" idx="30"/>
          </p:nvPr>
        </p:nvSpPr>
        <p:spPr>
          <a:xfrm>
            <a:off x="4386000" y="1732379"/>
            <a:ext cx="3420000" cy="4759200"/>
          </a:xfrm>
        </p:spPr>
        <p:txBody>
          <a:bodyPr/>
          <a:lstStyle/>
          <a:p>
            <a:pPr lvl="0"/>
            <a:r>
              <a:rPr lang="en-US"/>
              <a:t>Click to edit Master text styles</a:t>
            </a:r>
          </a:p>
          <a:p>
            <a:pPr lvl="1"/>
            <a:r>
              <a:rPr lang="en-US"/>
              <a:t>Second level</a:t>
            </a:r>
          </a:p>
          <a:p>
            <a:pPr lvl="2"/>
            <a:r>
              <a:rPr lang="en-US"/>
              <a:t>Third level</a:t>
            </a:r>
          </a:p>
        </p:txBody>
      </p:sp>
      <p:cxnSp>
        <p:nvCxnSpPr>
          <p:cNvPr id="85" name="Straight Connector 84"/>
          <p:cNvCxnSpPr/>
          <p:nvPr/>
        </p:nvCxnSpPr>
        <p:spPr>
          <a:xfrm>
            <a:off x="4386000" y="1706400"/>
            <a:ext cx="3420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6" name="Title 11"/>
          <p:cNvSpPr>
            <a:spLocks noGrp="1"/>
          </p:cNvSpPr>
          <p:nvPr>
            <p:ph type="title"/>
          </p:nvPr>
        </p:nvSpPr>
        <p:spPr>
          <a:xfrm>
            <a:off x="375600" y="441325"/>
            <a:ext cx="11440800" cy="720000"/>
          </a:xfrm>
          <a:prstGeom prst="rect">
            <a:avLst/>
          </a:prstGeom>
        </p:spPr>
        <p:txBody>
          <a:bodyPr vert="horz" lIns="72000" tIns="72000" rIns="72000" bIns="72000" rtlCol="0" anchor="t" anchorCtr="0">
            <a:noAutofit/>
          </a:bodyPr>
          <a:lstStyle>
            <a:lvl1pPr>
              <a:defRPr lang="en-US" dirty="0"/>
            </a:lvl1pPr>
          </a:lstStyle>
          <a:p>
            <a:pPr lvl="0"/>
            <a:r>
              <a:rPr lang="en-US"/>
              <a:t>Click to edit Master title style</a:t>
            </a:r>
            <a:endParaRPr lang="en-US" dirty="0"/>
          </a:p>
        </p:txBody>
      </p:sp>
      <p:sp>
        <p:nvSpPr>
          <p:cNvPr id="21" name="Text Placeholder 3"/>
          <p:cNvSpPr>
            <a:spLocks noGrp="1"/>
          </p:cNvSpPr>
          <p:nvPr>
            <p:ph type="body" sz="quarter" idx="17" hasCustomPrompt="1"/>
          </p:nvPr>
        </p:nvSpPr>
        <p:spPr>
          <a:xfrm>
            <a:off x="375600" y="0"/>
            <a:ext cx="11440800" cy="441325"/>
          </a:xfrm>
          <a:prstGeom prst="rect">
            <a:avLst/>
          </a:prstGeom>
        </p:spPr>
        <p:txBody>
          <a:bodyPr vert="horz" lIns="72000" tIns="72000" rIns="72000" bIns="72000" rtlCol="0" anchor="b" anchorCtr="0">
            <a:noAutofit/>
          </a:bodyPr>
          <a:lstStyle>
            <a:lvl1pPr marL="0" indent="0">
              <a:buNone/>
              <a:defRPr lang="en-US" sz="1400" b="0" baseline="0" dirty="0">
                <a:solidFill>
                  <a:schemeClr val="tx2"/>
                </a:solidFill>
                <a:latin typeface="Calibri Light" panose="020F0302020204030204" pitchFamily="34" charset="0"/>
              </a:defRPr>
            </a:lvl1pPr>
          </a:lstStyle>
          <a:p>
            <a:pPr lvl="0"/>
            <a:r>
              <a:rPr lang="en-US" noProof="0" dirty="0"/>
              <a:t>Write here category or agenda</a:t>
            </a:r>
          </a:p>
        </p:txBody>
      </p:sp>
      <p:sp>
        <p:nvSpPr>
          <p:cNvPr id="24" name="Fußzeilenplatzhalter 3"/>
          <p:cNvSpPr>
            <a:spLocks noGrp="1"/>
          </p:cNvSpPr>
          <p:nvPr>
            <p:ph type="ftr" sz="quarter" idx="3"/>
          </p:nvPr>
        </p:nvSpPr>
        <p:spPr bwMode="gray">
          <a:xfrm>
            <a:off x="2054425" y="6718688"/>
            <a:ext cx="3937072" cy="139311"/>
          </a:xfrm>
          <a:prstGeom prst="rect">
            <a:avLst/>
          </a:prstGeom>
        </p:spPr>
        <p:txBody>
          <a:bodyPr vert="horz" wrap="none" lIns="0" tIns="0" rIns="0" bIns="0" rtlCol="0" anchor="t" anchorCtr="0"/>
          <a:lstStyle>
            <a:lvl1pPr>
              <a:defRPr lang="en-US" sz="800" b="0" dirty="0">
                <a:solidFill>
                  <a:schemeClr val="bg1"/>
                </a:solidFill>
                <a:latin typeface="Calibri Light" panose="020F0302020204030204" pitchFamily="34" charset="0"/>
              </a:defRPr>
            </a:lvl1pPr>
          </a:lstStyle>
          <a:p>
            <a:endParaRPr lang="en-US"/>
          </a:p>
        </p:txBody>
      </p:sp>
    </p:spTree>
    <p:extLst>
      <p:ext uri="{BB962C8B-B14F-4D97-AF65-F5344CB8AC3E}">
        <p14:creationId xmlns:p14="http://schemas.microsoft.com/office/powerpoint/2010/main" val="3893419597"/>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5 Boxes w. Headlines mixed 02">
    <p:spTree>
      <p:nvGrpSpPr>
        <p:cNvPr id="1" name=""/>
        <p:cNvGrpSpPr/>
        <p:nvPr/>
      </p:nvGrpSpPr>
      <p:grpSpPr>
        <a:xfrm>
          <a:off x="0" y="0"/>
          <a:ext cx="0" cy="0"/>
          <a:chOff x="0" y="0"/>
          <a:chExt cx="0" cy="0"/>
        </a:xfrm>
      </p:grpSpPr>
      <p:sp>
        <p:nvSpPr>
          <p:cNvPr id="27" name="Content Placeholder 4"/>
          <p:cNvSpPr>
            <a:spLocks noGrp="1"/>
          </p:cNvSpPr>
          <p:nvPr>
            <p:ph sz="quarter" idx="20" hasCustomPrompt="1"/>
          </p:nvPr>
        </p:nvSpPr>
        <p:spPr>
          <a:xfrm>
            <a:off x="375600" y="1310269"/>
            <a:ext cx="3420000" cy="457200"/>
          </a:xfrm>
          <a:prstGeom prst="rect">
            <a:avLst/>
          </a:prstGeom>
          <a:ln>
            <a:noFill/>
          </a:ln>
        </p:spPr>
        <p:txBody>
          <a:bodyPr/>
          <a:lstStyle>
            <a:lvl1pPr marL="0" indent="0">
              <a:buNone/>
              <a:defRPr sz="2000" cap="none" baseline="0"/>
            </a:lvl1pPr>
          </a:lstStyle>
          <a:p>
            <a:pPr lvl="0"/>
            <a:r>
              <a:rPr lang="en-US" dirty="0"/>
              <a:t>Headline</a:t>
            </a:r>
          </a:p>
        </p:txBody>
      </p:sp>
      <p:sp>
        <p:nvSpPr>
          <p:cNvPr id="3" name="Text Placeholder 2"/>
          <p:cNvSpPr>
            <a:spLocks noGrp="1"/>
          </p:cNvSpPr>
          <p:nvPr>
            <p:ph type="body" sz="quarter" idx="31"/>
          </p:nvPr>
        </p:nvSpPr>
        <p:spPr>
          <a:xfrm>
            <a:off x="375600" y="1732380"/>
            <a:ext cx="3420000" cy="2133889"/>
          </a:xfrm>
        </p:spPr>
        <p:txBody>
          <a:bodyPr/>
          <a:lstStyle/>
          <a:p>
            <a:pPr lvl="0"/>
            <a:r>
              <a:rPr lang="en-US"/>
              <a:t>Click to edit Master text styles</a:t>
            </a:r>
          </a:p>
          <a:p>
            <a:pPr lvl="1"/>
            <a:r>
              <a:rPr lang="en-US"/>
              <a:t>Second level</a:t>
            </a:r>
          </a:p>
          <a:p>
            <a:pPr lvl="2"/>
            <a:r>
              <a:rPr lang="en-US"/>
              <a:t>Third level</a:t>
            </a:r>
          </a:p>
        </p:txBody>
      </p:sp>
      <p:cxnSp>
        <p:nvCxnSpPr>
          <p:cNvPr id="29" name="Straight Connector 28"/>
          <p:cNvCxnSpPr/>
          <p:nvPr/>
        </p:nvCxnSpPr>
        <p:spPr>
          <a:xfrm>
            <a:off x="375600" y="1706400"/>
            <a:ext cx="3420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Content Placeholder 4"/>
          <p:cNvSpPr>
            <a:spLocks noGrp="1"/>
          </p:cNvSpPr>
          <p:nvPr>
            <p:ph sz="quarter" idx="23" hasCustomPrompt="1"/>
          </p:nvPr>
        </p:nvSpPr>
        <p:spPr>
          <a:xfrm>
            <a:off x="375600" y="3940058"/>
            <a:ext cx="3420000" cy="457200"/>
          </a:xfrm>
          <a:prstGeom prst="rect">
            <a:avLst/>
          </a:prstGeom>
          <a:ln>
            <a:noFill/>
          </a:ln>
        </p:spPr>
        <p:txBody>
          <a:bodyPr/>
          <a:lstStyle>
            <a:lvl1pPr marL="0" indent="0">
              <a:buNone/>
              <a:defRPr sz="2000" cap="none" baseline="0"/>
            </a:lvl1pPr>
          </a:lstStyle>
          <a:p>
            <a:pPr lvl="0"/>
            <a:r>
              <a:rPr lang="en-US" dirty="0"/>
              <a:t>Headline</a:t>
            </a:r>
          </a:p>
        </p:txBody>
      </p:sp>
      <p:sp>
        <p:nvSpPr>
          <p:cNvPr id="7" name="Text Placeholder 6"/>
          <p:cNvSpPr>
            <a:spLocks noGrp="1"/>
          </p:cNvSpPr>
          <p:nvPr>
            <p:ph type="body" sz="quarter" idx="33"/>
          </p:nvPr>
        </p:nvSpPr>
        <p:spPr>
          <a:xfrm>
            <a:off x="375600" y="4362169"/>
            <a:ext cx="3420000" cy="2133889"/>
          </a:xfrm>
        </p:spPr>
        <p:txBody>
          <a:bodyPr/>
          <a:lstStyle/>
          <a:p>
            <a:pPr lvl="0"/>
            <a:r>
              <a:rPr lang="en-US"/>
              <a:t>Click to edit Master text styles</a:t>
            </a:r>
          </a:p>
          <a:p>
            <a:pPr lvl="1"/>
            <a:r>
              <a:rPr lang="en-US"/>
              <a:t>Second level</a:t>
            </a:r>
          </a:p>
          <a:p>
            <a:pPr lvl="2"/>
            <a:r>
              <a:rPr lang="en-US"/>
              <a:t>Third level</a:t>
            </a:r>
          </a:p>
        </p:txBody>
      </p:sp>
      <p:cxnSp>
        <p:nvCxnSpPr>
          <p:cNvPr id="32" name="Straight Connector 31"/>
          <p:cNvCxnSpPr/>
          <p:nvPr/>
        </p:nvCxnSpPr>
        <p:spPr>
          <a:xfrm>
            <a:off x="375600" y="4336189"/>
            <a:ext cx="3420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Content Placeholder 4"/>
          <p:cNvSpPr>
            <a:spLocks noGrp="1"/>
          </p:cNvSpPr>
          <p:nvPr>
            <p:ph sz="quarter" idx="27" hasCustomPrompt="1"/>
          </p:nvPr>
        </p:nvSpPr>
        <p:spPr>
          <a:xfrm>
            <a:off x="4386000" y="1310269"/>
            <a:ext cx="3420000" cy="457200"/>
          </a:xfrm>
          <a:prstGeom prst="rect">
            <a:avLst/>
          </a:prstGeom>
          <a:ln>
            <a:noFill/>
          </a:ln>
        </p:spPr>
        <p:txBody>
          <a:bodyPr/>
          <a:lstStyle>
            <a:lvl1pPr marL="0" indent="0">
              <a:buNone/>
              <a:defRPr sz="2000" cap="none" baseline="0"/>
            </a:lvl1pPr>
          </a:lstStyle>
          <a:p>
            <a:pPr lvl="0"/>
            <a:r>
              <a:rPr lang="en-US" dirty="0"/>
              <a:t>Headline</a:t>
            </a:r>
          </a:p>
        </p:txBody>
      </p:sp>
      <p:sp>
        <p:nvSpPr>
          <p:cNvPr id="5" name="Text Placeholder 4"/>
          <p:cNvSpPr>
            <a:spLocks noGrp="1"/>
          </p:cNvSpPr>
          <p:nvPr>
            <p:ph type="body" sz="quarter" idx="32"/>
          </p:nvPr>
        </p:nvSpPr>
        <p:spPr>
          <a:xfrm>
            <a:off x="4386000" y="1732380"/>
            <a:ext cx="3420000" cy="2133889"/>
          </a:xfrm>
        </p:spPr>
        <p:txBody>
          <a:bodyPr/>
          <a:lstStyle/>
          <a:p>
            <a:pPr lvl="0"/>
            <a:r>
              <a:rPr lang="en-US"/>
              <a:t>Click to edit Master text styles</a:t>
            </a:r>
          </a:p>
          <a:p>
            <a:pPr lvl="1"/>
            <a:r>
              <a:rPr lang="en-US"/>
              <a:t>Second level</a:t>
            </a:r>
          </a:p>
          <a:p>
            <a:pPr lvl="2"/>
            <a:r>
              <a:rPr lang="en-US"/>
              <a:t>Third level</a:t>
            </a:r>
          </a:p>
        </p:txBody>
      </p:sp>
      <p:cxnSp>
        <p:nvCxnSpPr>
          <p:cNvPr id="35" name="Straight Connector 34"/>
          <p:cNvCxnSpPr/>
          <p:nvPr/>
        </p:nvCxnSpPr>
        <p:spPr>
          <a:xfrm>
            <a:off x="4386000" y="1706400"/>
            <a:ext cx="3420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Content Placeholder 4"/>
          <p:cNvSpPr>
            <a:spLocks noGrp="1"/>
          </p:cNvSpPr>
          <p:nvPr>
            <p:ph sz="quarter" idx="29" hasCustomPrompt="1"/>
          </p:nvPr>
        </p:nvSpPr>
        <p:spPr>
          <a:xfrm>
            <a:off x="4386000" y="3940058"/>
            <a:ext cx="3420000" cy="457200"/>
          </a:xfrm>
          <a:prstGeom prst="rect">
            <a:avLst/>
          </a:prstGeom>
          <a:ln>
            <a:noFill/>
          </a:ln>
        </p:spPr>
        <p:txBody>
          <a:bodyPr/>
          <a:lstStyle>
            <a:lvl1pPr marL="0" indent="0">
              <a:buNone/>
              <a:defRPr sz="2000" cap="none" baseline="0"/>
            </a:lvl1pPr>
          </a:lstStyle>
          <a:p>
            <a:pPr lvl="0"/>
            <a:r>
              <a:rPr lang="en-US" dirty="0"/>
              <a:t>Headline</a:t>
            </a:r>
          </a:p>
        </p:txBody>
      </p:sp>
      <p:sp>
        <p:nvSpPr>
          <p:cNvPr id="9" name="Text Placeholder 8"/>
          <p:cNvSpPr>
            <a:spLocks noGrp="1"/>
          </p:cNvSpPr>
          <p:nvPr>
            <p:ph type="body" sz="quarter" idx="34"/>
          </p:nvPr>
        </p:nvSpPr>
        <p:spPr>
          <a:xfrm>
            <a:off x="4386000" y="4362169"/>
            <a:ext cx="3420000" cy="2133889"/>
          </a:xfrm>
        </p:spPr>
        <p:txBody>
          <a:bodyPr/>
          <a:lstStyle/>
          <a:p>
            <a:pPr lvl="0"/>
            <a:r>
              <a:rPr lang="en-US"/>
              <a:t>Click to edit Master text styles</a:t>
            </a:r>
          </a:p>
          <a:p>
            <a:pPr lvl="1"/>
            <a:r>
              <a:rPr lang="en-US"/>
              <a:t>Second level</a:t>
            </a:r>
          </a:p>
          <a:p>
            <a:pPr lvl="2"/>
            <a:r>
              <a:rPr lang="en-US"/>
              <a:t>Third level</a:t>
            </a:r>
          </a:p>
        </p:txBody>
      </p:sp>
      <p:cxnSp>
        <p:nvCxnSpPr>
          <p:cNvPr id="55" name="Straight Connector 54"/>
          <p:cNvCxnSpPr/>
          <p:nvPr/>
        </p:nvCxnSpPr>
        <p:spPr>
          <a:xfrm>
            <a:off x="4386000" y="4336189"/>
            <a:ext cx="3420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Content Placeholder 4"/>
          <p:cNvSpPr>
            <a:spLocks noGrp="1"/>
          </p:cNvSpPr>
          <p:nvPr>
            <p:ph sz="quarter" idx="21" hasCustomPrompt="1"/>
          </p:nvPr>
        </p:nvSpPr>
        <p:spPr>
          <a:xfrm>
            <a:off x="8396400" y="1310269"/>
            <a:ext cx="3420000" cy="457200"/>
          </a:xfrm>
          <a:prstGeom prst="rect">
            <a:avLst/>
          </a:prstGeom>
          <a:ln>
            <a:noFill/>
          </a:ln>
        </p:spPr>
        <p:txBody>
          <a:bodyPr/>
          <a:lstStyle>
            <a:lvl1pPr marL="0" indent="0">
              <a:buNone/>
              <a:defRPr sz="2000" cap="none" baseline="0"/>
            </a:lvl1pPr>
          </a:lstStyle>
          <a:p>
            <a:pPr lvl="0"/>
            <a:r>
              <a:rPr lang="en-US" dirty="0"/>
              <a:t>Headline</a:t>
            </a:r>
          </a:p>
        </p:txBody>
      </p:sp>
      <p:cxnSp>
        <p:nvCxnSpPr>
          <p:cNvPr id="57" name="Straight Connector 56"/>
          <p:cNvCxnSpPr/>
          <p:nvPr/>
        </p:nvCxnSpPr>
        <p:spPr>
          <a:xfrm>
            <a:off x="8396400" y="1706400"/>
            <a:ext cx="3420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35"/>
          </p:nvPr>
        </p:nvSpPr>
        <p:spPr>
          <a:xfrm>
            <a:off x="8396400" y="1732379"/>
            <a:ext cx="3420000" cy="4759200"/>
          </a:xfrm>
        </p:spPr>
        <p:txBody>
          <a:bodyPr/>
          <a:lstStyle/>
          <a:p>
            <a:pPr lvl="0"/>
            <a:r>
              <a:rPr lang="en-US"/>
              <a:t>Click to edit Master text styles</a:t>
            </a:r>
          </a:p>
          <a:p>
            <a:pPr lvl="1"/>
            <a:r>
              <a:rPr lang="en-US"/>
              <a:t>Second level</a:t>
            </a:r>
          </a:p>
          <a:p>
            <a:pPr lvl="2"/>
            <a:r>
              <a:rPr lang="en-US"/>
              <a:t>Third level</a:t>
            </a:r>
          </a:p>
        </p:txBody>
      </p:sp>
      <p:sp>
        <p:nvSpPr>
          <p:cNvPr id="59" name="Title 11"/>
          <p:cNvSpPr>
            <a:spLocks noGrp="1"/>
          </p:cNvSpPr>
          <p:nvPr>
            <p:ph type="title"/>
          </p:nvPr>
        </p:nvSpPr>
        <p:spPr>
          <a:xfrm>
            <a:off x="375600" y="441325"/>
            <a:ext cx="11440800" cy="720000"/>
          </a:xfrm>
          <a:prstGeom prst="rect">
            <a:avLst/>
          </a:prstGeom>
        </p:spPr>
        <p:txBody>
          <a:bodyPr vert="horz" lIns="72000" tIns="72000" rIns="72000" bIns="72000" rtlCol="0" anchor="t" anchorCtr="0">
            <a:noAutofit/>
          </a:bodyPr>
          <a:lstStyle>
            <a:lvl1pPr>
              <a:defRPr lang="en-US" dirty="0"/>
            </a:lvl1pPr>
          </a:lstStyle>
          <a:p>
            <a:pPr lvl="0"/>
            <a:r>
              <a:rPr lang="en-US"/>
              <a:t>Click to edit Master title style</a:t>
            </a:r>
            <a:endParaRPr lang="en-US" dirty="0"/>
          </a:p>
        </p:txBody>
      </p:sp>
      <p:sp>
        <p:nvSpPr>
          <p:cNvPr id="21" name="Text Placeholder 3"/>
          <p:cNvSpPr>
            <a:spLocks noGrp="1"/>
          </p:cNvSpPr>
          <p:nvPr>
            <p:ph type="body" sz="quarter" idx="17" hasCustomPrompt="1"/>
          </p:nvPr>
        </p:nvSpPr>
        <p:spPr>
          <a:xfrm>
            <a:off x="375600" y="0"/>
            <a:ext cx="11440800" cy="441325"/>
          </a:xfrm>
          <a:prstGeom prst="rect">
            <a:avLst/>
          </a:prstGeom>
        </p:spPr>
        <p:txBody>
          <a:bodyPr vert="horz" lIns="72000" tIns="72000" rIns="72000" bIns="72000" rtlCol="0" anchor="b" anchorCtr="0">
            <a:noAutofit/>
          </a:bodyPr>
          <a:lstStyle>
            <a:lvl1pPr marL="0" indent="0">
              <a:buNone/>
              <a:defRPr lang="en-US" sz="1400" b="0" baseline="0" dirty="0">
                <a:solidFill>
                  <a:schemeClr val="tx2"/>
                </a:solidFill>
                <a:latin typeface="Calibri Light" panose="020F0302020204030204" pitchFamily="34" charset="0"/>
              </a:defRPr>
            </a:lvl1pPr>
          </a:lstStyle>
          <a:p>
            <a:pPr lvl="0"/>
            <a:r>
              <a:rPr lang="en-US" noProof="0" dirty="0"/>
              <a:t>Write here category or agenda</a:t>
            </a:r>
          </a:p>
        </p:txBody>
      </p:sp>
      <p:sp>
        <p:nvSpPr>
          <p:cNvPr id="24" name="Fußzeilenplatzhalter 3"/>
          <p:cNvSpPr>
            <a:spLocks noGrp="1"/>
          </p:cNvSpPr>
          <p:nvPr>
            <p:ph type="ftr" sz="quarter" idx="3"/>
          </p:nvPr>
        </p:nvSpPr>
        <p:spPr bwMode="gray">
          <a:xfrm>
            <a:off x="2054425" y="6718688"/>
            <a:ext cx="3937072" cy="139311"/>
          </a:xfrm>
          <a:prstGeom prst="rect">
            <a:avLst/>
          </a:prstGeom>
        </p:spPr>
        <p:txBody>
          <a:bodyPr vert="horz" wrap="none" lIns="0" tIns="0" rIns="0" bIns="0" rtlCol="0" anchor="t" anchorCtr="0"/>
          <a:lstStyle>
            <a:lvl1pPr>
              <a:defRPr lang="en-US" sz="800" b="0" dirty="0">
                <a:solidFill>
                  <a:schemeClr val="bg1"/>
                </a:solidFill>
                <a:latin typeface="Calibri Light" panose="020F0302020204030204" pitchFamily="34" charset="0"/>
              </a:defRPr>
            </a:lvl1pPr>
          </a:lstStyle>
          <a:p>
            <a:endParaRPr lang="en-US"/>
          </a:p>
        </p:txBody>
      </p:sp>
    </p:spTree>
    <p:extLst>
      <p:ext uri="{BB962C8B-B14F-4D97-AF65-F5344CB8AC3E}">
        <p14:creationId xmlns:p14="http://schemas.microsoft.com/office/powerpoint/2010/main" val="3518413247"/>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MC Agenda neutral">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5" y="0"/>
            <a:ext cx="12189867" cy="6858000"/>
          </a:xfrm>
          <a:prstGeom prst="rect">
            <a:avLst/>
          </a:prstGeom>
        </p:spPr>
      </p:pic>
      <p:pic>
        <p:nvPicPr>
          <p:cNvPr id="20"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1582" y="494332"/>
            <a:ext cx="1990348" cy="405385"/>
          </a:xfrm>
          <a:prstGeom prst="rect">
            <a:avLst/>
          </a:prstGeom>
        </p:spPr>
      </p:pic>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sp>
        <p:nvSpPr>
          <p:cNvPr id="21" name="Rectangle 20"/>
          <p:cNvSpPr/>
          <p:nvPr/>
        </p:nvSpPr>
        <p:spPr>
          <a:xfrm>
            <a:off x="371041" y="1885000"/>
            <a:ext cx="6736342" cy="4428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de-DE" sz="1400" dirty="0">
              <a:latin typeface="Calibri Light" panose="020F0302020204030204" pitchFamily="34" charset="0"/>
            </a:endParaRPr>
          </a:p>
        </p:txBody>
      </p:sp>
      <p:cxnSp>
        <p:nvCxnSpPr>
          <p:cNvPr id="18" name="Straight Connector 17"/>
          <p:cNvCxnSpPr/>
          <p:nvPr/>
        </p:nvCxnSpPr>
        <p:spPr>
          <a:xfrm>
            <a:off x="371475" y="1981775"/>
            <a:ext cx="7200000" cy="0"/>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a:spLocks/>
          </p:cNvSpPr>
          <p:nvPr/>
        </p:nvSpPr>
        <p:spPr>
          <a:xfrm>
            <a:off x="288790" y="1417460"/>
            <a:ext cx="1428789" cy="584775"/>
          </a:xfrm>
          <a:prstGeom prst="rect">
            <a:avLst/>
          </a:prstGeom>
          <a:noFill/>
          <a:effectLst/>
        </p:spPr>
        <p:txBody>
          <a:bodyPr vert="horz" wrap="none" rtlCol="0" anchor="t">
            <a:spAutoFit/>
          </a:bodyPr>
          <a:lstStyle/>
          <a:p>
            <a:pPr algn="l"/>
            <a:r>
              <a:rPr lang="en-US" sz="3200" b="0" i="0" u="none" strike="noStrike" dirty="0">
                <a:solidFill>
                  <a:schemeClr val="bg1">
                    <a:lumMod val="100000"/>
                  </a:schemeClr>
                </a:solidFill>
                <a:latin typeface="Calibri Light" panose="020F0302020204030204" pitchFamily="34" charset="0"/>
              </a:rPr>
              <a:t>Agenda</a:t>
            </a:r>
          </a:p>
        </p:txBody>
      </p:sp>
    </p:spTree>
    <p:extLst>
      <p:ext uri="{BB962C8B-B14F-4D97-AF65-F5344CB8AC3E}">
        <p14:creationId xmlns:p14="http://schemas.microsoft.com/office/powerpoint/2010/main" val="2706132960"/>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MC Contact neutral">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5" y="0"/>
            <a:ext cx="12189867" cy="6858000"/>
          </a:xfrm>
          <a:prstGeom prst="rect">
            <a:avLst/>
          </a:prstGeom>
        </p:spPr>
      </p:pic>
      <p:pic>
        <p:nvPicPr>
          <p:cNvPr id="22"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1582" y="494332"/>
            <a:ext cx="1990348" cy="405385"/>
          </a:xfrm>
          <a:prstGeom prst="rect">
            <a:avLst/>
          </a:prstGeom>
        </p:spPr>
      </p:pic>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sp>
        <p:nvSpPr>
          <p:cNvPr id="21" name="Rectangle 20"/>
          <p:cNvSpPr/>
          <p:nvPr/>
        </p:nvSpPr>
        <p:spPr>
          <a:xfrm>
            <a:off x="371041" y="1885000"/>
            <a:ext cx="6736342" cy="4428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de-DE" sz="1400" dirty="0">
              <a:latin typeface="Calibri Light" panose="020F0302020204030204" pitchFamily="34" charset="0"/>
            </a:endParaRPr>
          </a:p>
        </p:txBody>
      </p:sp>
      <p:sp>
        <p:nvSpPr>
          <p:cNvPr id="17" name="TextBox 16"/>
          <p:cNvSpPr txBox="1">
            <a:spLocks/>
          </p:cNvSpPr>
          <p:nvPr/>
        </p:nvSpPr>
        <p:spPr>
          <a:xfrm>
            <a:off x="288790" y="1417460"/>
            <a:ext cx="1460208" cy="584775"/>
          </a:xfrm>
          <a:prstGeom prst="rect">
            <a:avLst/>
          </a:prstGeom>
          <a:noFill/>
          <a:effectLst/>
        </p:spPr>
        <p:txBody>
          <a:bodyPr vert="horz" wrap="none" rtlCol="0" anchor="t">
            <a:spAutoFit/>
          </a:bodyPr>
          <a:lstStyle/>
          <a:p>
            <a:pPr algn="l"/>
            <a:r>
              <a:rPr lang="en-US" sz="3200" b="0" i="0" u="none" strike="noStrike" dirty="0">
                <a:solidFill>
                  <a:schemeClr val="bg1">
                    <a:lumMod val="100000"/>
                  </a:schemeClr>
                </a:solidFill>
                <a:latin typeface="Calibri Light" panose="020F0302020204030204" pitchFamily="34" charset="0"/>
              </a:rPr>
              <a:t>Contact</a:t>
            </a:r>
          </a:p>
        </p:txBody>
      </p:sp>
      <p:cxnSp>
        <p:nvCxnSpPr>
          <p:cNvPr id="28" name="Straight Connector 27"/>
          <p:cNvCxnSpPr/>
          <p:nvPr/>
        </p:nvCxnSpPr>
        <p:spPr>
          <a:xfrm>
            <a:off x="371475" y="1981775"/>
            <a:ext cx="7200000" cy="0"/>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Eine Ecke des Rechtecks abrunden 42"/>
          <p:cNvSpPr/>
          <p:nvPr/>
        </p:nvSpPr>
        <p:spPr>
          <a:xfrm rot="10800000" flipH="1">
            <a:off x="371040" y="2123451"/>
            <a:ext cx="7200435" cy="2497657"/>
          </a:xfrm>
          <a:prstGeom prst="round1Rect">
            <a:avLst>
              <a:gd name="adj" fmla="val 13919"/>
            </a:avLst>
          </a:prstGeom>
          <a:solidFill>
            <a:schemeClr val="bg1">
              <a:alpha val="75000"/>
            </a:schemeClr>
          </a:solidFill>
          <a:ln w="12700">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lvl="0" indent="-182563" algn="ctr">
              <a:spcBef>
                <a:spcPts val="0"/>
              </a:spcBef>
              <a:spcAft>
                <a:spcPts val="900"/>
              </a:spcAft>
              <a:buClr>
                <a:schemeClr val="bg1"/>
              </a:buClr>
              <a:buSzPct val="100000"/>
              <a:buFont typeface="Wingdings 3" panose="05040102010807070707" pitchFamily="18" charset="2"/>
              <a:buChar char="}"/>
            </a:pPr>
            <a:endParaRPr lang="de-DE" sz="1400" baseline="0">
              <a:solidFill>
                <a:srgbClr val="002060"/>
              </a:solidFill>
              <a:latin typeface="Calibri Light" panose="020F0302020204030204" pitchFamily="34" charset="0"/>
            </a:endParaRPr>
          </a:p>
        </p:txBody>
      </p:sp>
    </p:spTree>
    <p:extLst>
      <p:ext uri="{BB962C8B-B14F-4D97-AF65-F5344CB8AC3E}">
        <p14:creationId xmlns:p14="http://schemas.microsoft.com/office/powerpoint/2010/main" val="3419278177"/>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MC Title_Pharma">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5" y="0"/>
            <a:ext cx="12189867" cy="6858000"/>
          </a:xfrm>
          <a:prstGeom prst="rect">
            <a:avLst/>
          </a:prstGeom>
        </p:spPr>
      </p:pic>
      <p:pic>
        <p:nvPicPr>
          <p:cNvPr id="20"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1582" y="494332"/>
            <a:ext cx="1990348" cy="405385"/>
          </a:xfrm>
          <a:prstGeom prst="rect">
            <a:avLst/>
          </a:prstGeom>
        </p:spPr>
      </p:pic>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sp>
        <p:nvSpPr>
          <p:cNvPr id="48" name="Eine Ecke des Rechtecks abrunden 42"/>
          <p:cNvSpPr/>
          <p:nvPr/>
        </p:nvSpPr>
        <p:spPr>
          <a:xfrm rot="10800000" flipH="1">
            <a:off x="0" y="3704489"/>
            <a:ext cx="9534524" cy="2120881"/>
          </a:xfrm>
          <a:prstGeom prst="round1Rect">
            <a:avLst/>
          </a:prstGeom>
          <a:gradFill>
            <a:gsLst>
              <a:gs pos="47000">
                <a:srgbClr val="FFFFFF">
                  <a:alpha val="75000"/>
                </a:srgbClr>
              </a:gs>
              <a:gs pos="0">
                <a:schemeClr val="bg1">
                  <a:alpha val="85000"/>
                </a:schemeClr>
              </a:gs>
              <a:gs pos="67000">
                <a:schemeClr val="bg1"/>
              </a:gs>
            </a:gsLst>
            <a:lin ang="0" scaled="1"/>
          </a:gradFill>
          <a:ln w="12700">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lvl="0" indent="-182563" algn="ctr">
              <a:spcBef>
                <a:spcPts val="0"/>
              </a:spcBef>
              <a:spcAft>
                <a:spcPts val="900"/>
              </a:spcAft>
              <a:buClr>
                <a:schemeClr val="bg1"/>
              </a:buClr>
              <a:buSzPct val="100000"/>
              <a:buFont typeface="Wingdings 3" panose="05040102010807070707" pitchFamily="18" charset="2"/>
              <a:buChar char="}"/>
            </a:pPr>
            <a:endParaRPr lang="de-DE" sz="1400" baseline="0">
              <a:solidFill>
                <a:srgbClr val="002060"/>
              </a:solidFill>
              <a:latin typeface="Calibri Light" panose="020F0302020204030204" pitchFamily="34" charset="0"/>
            </a:endParaRPr>
          </a:p>
        </p:txBody>
      </p:sp>
      <p:sp>
        <p:nvSpPr>
          <p:cNvPr id="49" name="Titel 1"/>
          <p:cNvSpPr>
            <a:spLocks noGrp="1"/>
          </p:cNvSpPr>
          <p:nvPr>
            <p:ph type="ctrTitle" hasCustomPrompt="1"/>
          </p:nvPr>
        </p:nvSpPr>
        <p:spPr bwMode="gray">
          <a:xfrm>
            <a:off x="381600" y="3823934"/>
            <a:ext cx="6602347" cy="1030434"/>
          </a:xfrm>
          <a:prstGeom prst="rect">
            <a:avLst/>
          </a:prstGeom>
        </p:spPr>
        <p:txBody>
          <a:bodyPr lIns="72000" tIns="144000" anchor="b" anchorCtr="0">
            <a:noAutofit/>
          </a:bodyPr>
          <a:lstStyle>
            <a:lvl1pPr algn="l">
              <a:lnSpc>
                <a:spcPts val="3600"/>
              </a:lnSpc>
              <a:spcAft>
                <a:spcPts val="900"/>
              </a:spcAft>
              <a:defRPr sz="3200" b="0">
                <a:solidFill>
                  <a:schemeClr val="tx1"/>
                </a:solidFill>
                <a:latin typeface="Calibri Light" panose="020F0302020204030204" pitchFamily="34" charset="0"/>
              </a:defRPr>
            </a:lvl1pPr>
          </a:lstStyle>
          <a:p>
            <a:r>
              <a:rPr lang="en-US" noProof="0" dirty="0"/>
              <a:t>CLICK TO ADD TITLE	</a:t>
            </a:r>
          </a:p>
        </p:txBody>
      </p:sp>
      <p:sp>
        <p:nvSpPr>
          <p:cNvPr id="50" name="Untertitel 2"/>
          <p:cNvSpPr>
            <a:spLocks noGrp="1"/>
          </p:cNvSpPr>
          <p:nvPr>
            <p:ph type="subTitle" idx="1" hasCustomPrompt="1"/>
          </p:nvPr>
        </p:nvSpPr>
        <p:spPr bwMode="gray">
          <a:xfrm>
            <a:off x="381600" y="4968668"/>
            <a:ext cx="6602347" cy="566724"/>
          </a:xfrm>
          <a:prstGeom prst="rect">
            <a:avLst/>
          </a:prstGeom>
          <a:noFill/>
        </p:spPr>
        <p:txBody>
          <a:bodyPr lIns="72000" tIns="144000">
            <a:noAutofit/>
          </a:bodyPr>
          <a:lstStyle>
            <a:lvl1pPr marL="0" indent="0" algn="l">
              <a:spcAft>
                <a:spcPts val="900"/>
              </a:spcAft>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add subtitle  </a:t>
            </a:r>
          </a:p>
        </p:txBody>
      </p:sp>
      <p:sp>
        <p:nvSpPr>
          <p:cNvPr id="51" name="Textplatzhalter 5"/>
          <p:cNvSpPr>
            <a:spLocks noGrp="1"/>
          </p:cNvSpPr>
          <p:nvPr>
            <p:ph type="body" sz="quarter" idx="12" hasCustomPrompt="1"/>
          </p:nvPr>
        </p:nvSpPr>
        <p:spPr bwMode="gray">
          <a:xfrm>
            <a:off x="374250" y="5627711"/>
            <a:ext cx="3164014" cy="584218"/>
          </a:xfrm>
          <a:prstGeom prst="rect">
            <a:avLst/>
          </a:prstGeom>
          <a:noFill/>
        </p:spPr>
        <p:txBody>
          <a:bodyPr vert="horz" lIns="72000" tIns="144000" rIns="91440" bIns="45720" rtlCol="0" anchor="ctr">
            <a:noAutofit/>
          </a:bodyPr>
          <a:lstStyle>
            <a:lvl1pPr marL="228600" indent="-228600" algn="l">
              <a:buNone/>
              <a:defRPr lang="en-US" sz="1000" noProof="0" dirty="0" smtClean="0">
                <a:solidFill>
                  <a:schemeClr val="bg1"/>
                </a:solidFill>
                <a:latin typeface="Calibri Light" panose="020F0302020204030204" pitchFamily="34" charset="0"/>
              </a:defRPr>
            </a:lvl1pPr>
          </a:lstStyle>
          <a:p>
            <a:pPr marL="0" lvl="0" indent="0">
              <a:lnSpc>
                <a:spcPct val="120000"/>
              </a:lnSpc>
              <a:spcAft>
                <a:spcPts val="900"/>
              </a:spcAft>
            </a:pPr>
            <a:r>
              <a:rPr lang="en-US" noProof="0" dirty="0"/>
              <a:t>Location, date</a:t>
            </a:r>
          </a:p>
        </p:txBody>
      </p:sp>
      <p:sp>
        <p:nvSpPr>
          <p:cNvPr id="52" name="Picture Placeholder 2"/>
          <p:cNvSpPr>
            <a:spLocks noGrp="1"/>
          </p:cNvSpPr>
          <p:nvPr>
            <p:ph type="pic" sz="quarter" idx="13"/>
          </p:nvPr>
        </p:nvSpPr>
        <p:spPr>
          <a:xfrm>
            <a:off x="7364482" y="4059670"/>
            <a:ext cx="1789506" cy="1409544"/>
          </a:xfrm>
          <a:prstGeom prst="rect">
            <a:avLst/>
          </a:prstGeom>
        </p:spPr>
        <p:txBody>
          <a:bodyPr/>
          <a:lstStyle>
            <a:lvl1pPr marL="0" indent="0">
              <a:buNone/>
              <a:defRPr/>
            </a:lvl1pPr>
          </a:lstStyle>
          <a:p>
            <a:r>
              <a:rPr lang="en-US"/>
              <a:t>Click icon to add picture</a:t>
            </a:r>
            <a:endParaRPr lang="en-GB" dirty="0"/>
          </a:p>
        </p:txBody>
      </p:sp>
      <p:sp>
        <p:nvSpPr>
          <p:cNvPr id="53" name="Rectangle 52"/>
          <p:cNvSpPr/>
          <p:nvPr/>
        </p:nvSpPr>
        <p:spPr>
          <a:xfrm rot="5400000">
            <a:off x="4743861" y="-1059529"/>
            <a:ext cx="46800" cy="9534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endParaRPr>
          </a:p>
        </p:txBody>
      </p:sp>
    </p:spTree>
    <p:extLst>
      <p:ext uri="{BB962C8B-B14F-4D97-AF65-F5344CB8AC3E}">
        <p14:creationId xmlns:p14="http://schemas.microsoft.com/office/powerpoint/2010/main" val="1993245170"/>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MC Agenda_Pharma">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5" y="0"/>
            <a:ext cx="12189867" cy="6858000"/>
          </a:xfrm>
          <a:prstGeom prst="rect">
            <a:avLst/>
          </a:prstGeom>
        </p:spPr>
      </p:pic>
      <p:pic>
        <p:nvPicPr>
          <p:cNvPr id="19"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1582" y="494332"/>
            <a:ext cx="1990348" cy="405385"/>
          </a:xfrm>
          <a:prstGeom prst="rect">
            <a:avLst/>
          </a:prstGeom>
        </p:spPr>
      </p:pic>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sp>
        <p:nvSpPr>
          <p:cNvPr id="21" name="Rectangle 20"/>
          <p:cNvSpPr/>
          <p:nvPr/>
        </p:nvSpPr>
        <p:spPr>
          <a:xfrm>
            <a:off x="371041" y="1885000"/>
            <a:ext cx="6736342" cy="4428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de-DE" sz="1400" dirty="0">
              <a:latin typeface="Calibri Light" panose="020F0302020204030204" pitchFamily="34" charset="0"/>
            </a:endParaRPr>
          </a:p>
        </p:txBody>
      </p:sp>
      <p:cxnSp>
        <p:nvCxnSpPr>
          <p:cNvPr id="18" name="Straight Connector 17"/>
          <p:cNvCxnSpPr/>
          <p:nvPr/>
        </p:nvCxnSpPr>
        <p:spPr>
          <a:xfrm>
            <a:off x="371475" y="1981775"/>
            <a:ext cx="7200000" cy="0"/>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a:spLocks/>
          </p:cNvSpPr>
          <p:nvPr/>
        </p:nvSpPr>
        <p:spPr>
          <a:xfrm>
            <a:off x="288790" y="1417460"/>
            <a:ext cx="1428789" cy="584775"/>
          </a:xfrm>
          <a:prstGeom prst="rect">
            <a:avLst/>
          </a:prstGeom>
          <a:noFill/>
          <a:effectLst/>
        </p:spPr>
        <p:txBody>
          <a:bodyPr vert="horz" wrap="none" rtlCol="0" anchor="t">
            <a:spAutoFit/>
          </a:bodyPr>
          <a:lstStyle/>
          <a:p>
            <a:pPr algn="l"/>
            <a:r>
              <a:rPr lang="en-US" sz="3200" b="0" i="0" u="none" strike="noStrike" dirty="0">
                <a:solidFill>
                  <a:schemeClr val="bg1">
                    <a:lumMod val="100000"/>
                  </a:schemeClr>
                </a:solidFill>
                <a:latin typeface="Calibri Light" panose="020F0302020204030204" pitchFamily="34" charset="0"/>
              </a:rPr>
              <a:t>Agenda</a:t>
            </a:r>
          </a:p>
        </p:txBody>
      </p:sp>
    </p:spTree>
    <p:extLst>
      <p:ext uri="{BB962C8B-B14F-4D97-AF65-F5344CB8AC3E}">
        <p14:creationId xmlns:p14="http://schemas.microsoft.com/office/powerpoint/2010/main" val="283217895"/>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MC Contact_Pharma">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5" y="0"/>
            <a:ext cx="12189867" cy="6858000"/>
          </a:xfrm>
          <a:prstGeom prst="rect">
            <a:avLst/>
          </a:prstGeom>
        </p:spPr>
      </p:pic>
      <p:pic>
        <p:nvPicPr>
          <p:cNvPr id="20"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1582" y="494332"/>
            <a:ext cx="1990348" cy="405385"/>
          </a:xfrm>
          <a:prstGeom prst="rect">
            <a:avLst/>
          </a:prstGeom>
        </p:spPr>
      </p:pic>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sp>
        <p:nvSpPr>
          <p:cNvPr id="21" name="Rectangle 20"/>
          <p:cNvSpPr/>
          <p:nvPr/>
        </p:nvSpPr>
        <p:spPr>
          <a:xfrm>
            <a:off x="371041" y="1885000"/>
            <a:ext cx="6736342" cy="4428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de-DE" sz="1400" dirty="0">
              <a:latin typeface="Calibri Light" panose="020F0302020204030204" pitchFamily="34" charset="0"/>
            </a:endParaRPr>
          </a:p>
        </p:txBody>
      </p:sp>
      <p:sp>
        <p:nvSpPr>
          <p:cNvPr id="17" name="TextBox 16"/>
          <p:cNvSpPr txBox="1">
            <a:spLocks/>
          </p:cNvSpPr>
          <p:nvPr/>
        </p:nvSpPr>
        <p:spPr>
          <a:xfrm>
            <a:off x="288790" y="1417460"/>
            <a:ext cx="1460208" cy="584775"/>
          </a:xfrm>
          <a:prstGeom prst="rect">
            <a:avLst/>
          </a:prstGeom>
          <a:noFill/>
          <a:effectLst/>
        </p:spPr>
        <p:txBody>
          <a:bodyPr vert="horz" wrap="none" rtlCol="0" anchor="t">
            <a:spAutoFit/>
          </a:bodyPr>
          <a:lstStyle/>
          <a:p>
            <a:pPr algn="l"/>
            <a:r>
              <a:rPr lang="en-US" sz="3200" b="0" i="0" u="none" strike="noStrike" dirty="0">
                <a:solidFill>
                  <a:schemeClr val="bg1">
                    <a:lumMod val="100000"/>
                  </a:schemeClr>
                </a:solidFill>
                <a:latin typeface="Calibri Light" panose="020F0302020204030204" pitchFamily="34" charset="0"/>
              </a:rPr>
              <a:t>Contact</a:t>
            </a:r>
          </a:p>
        </p:txBody>
      </p:sp>
      <p:cxnSp>
        <p:nvCxnSpPr>
          <p:cNvPr id="28" name="Straight Connector 27"/>
          <p:cNvCxnSpPr/>
          <p:nvPr/>
        </p:nvCxnSpPr>
        <p:spPr>
          <a:xfrm>
            <a:off x="371475" y="1981775"/>
            <a:ext cx="7200000" cy="0"/>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Eine Ecke des Rechtecks abrunden 42"/>
          <p:cNvSpPr/>
          <p:nvPr/>
        </p:nvSpPr>
        <p:spPr>
          <a:xfrm rot="10800000" flipH="1">
            <a:off x="371040" y="2123451"/>
            <a:ext cx="7200435" cy="2497657"/>
          </a:xfrm>
          <a:prstGeom prst="round1Rect">
            <a:avLst>
              <a:gd name="adj" fmla="val 13919"/>
            </a:avLst>
          </a:prstGeom>
          <a:solidFill>
            <a:schemeClr val="bg1">
              <a:alpha val="75000"/>
            </a:schemeClr>
          </a:solidFill>
          <a:ln w="12700">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lvl="0" indent="-182563" algn="ctr">
              <a:spcBef>
                <a:spcPts val="0"/>
              </a:spcBef>
              <a:spcAft>
                <a:spcPts val="900"/>
              </a:spcAft>
              <a:buClr>
                <a:schemeClr val="bg1"/>
              </a:buClr>
              <a:buSzPct val="100000"/>
              <a:buFont typeface="Wingdings 3" panose="05040102010807070707" pitchFamily="18" charset="2"/>
              <a:buChar char="}"/>
            </a:pPr>
            <a:endParaRPr lang="de-DE" sz="1400" baseline="0">
              <a:solidFill>
                <a:srgbClr val="002060"/>
              </a:solidFill>
              <a:latin typeface="Calibri Light" panose="020F0302020204030204" pitchFamily="34" charset="0"/>
            </a:endParaRPr>
          </a:p>
        </p:txBody>
      </p:sp>
    </p:spTree>
    <p:extLst>
      <p:ext uri="{BB962C8B-B14F-4D97-AF65-F5344CB8AC3E}">
        <p14:creationId xmlns:p14="http://schemas.microsoft.com/office/powerpoint/2010/main" val="2705984388"/>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Boxes w. Headlines 01">
    <p:spTree>
      <p:nvGrpSpPr>
        <p:cNvPr id="1" name=""/>
        <p:cNvGrpSpPr/>
        <p:nvPr/>
      </p:nvGrpSpPr>
      <p:grpSpPr>
        <a:xfrm>
          <a:off x="0" y="0"/>
          <a:ext cx="0" cy="0"/>
          <a:chOff x="0" y="0"/>
          <a:chExt cx="0" cy="0"/>
        </a:xfrm>
      </p:grpSpPr>
      <p:sp>
        <p:nvSpPr>
          <p:cNvPr id="24" name="Content Placeholder 4"/>
          <p:cNvSpPr>
            <a:spLocks noGrp="1"/>
          </p:cNvSpPr>
          <p:nvPr>
            <p:ph sz="quarter" idx="20" hasCustomPrompt="1"/>
          </p:nvPr>
        </p:nvSpPr>
        <p:spPr>
          <a:xfrm>
            <a:off x="375600" y="1310269"/>
            <a:ext cx="5403600" cy="457200"/>
          </a:xfrm>
          <a:prstGeom prst="rect">
            <a:avLst/>
          </a:prstGeom>
          <a:ln>
            <a:noFill/>
          </a:ln>
        </p:spPr>
        <p:txBody>
          <a:bodyPr anchor="t"/>
          <a:lstStyle>
            <a:lvl1pPr marL="0" indent="0">
              <a:buNone/>
              <a:defRPr sz="2000" cap="none" baseline="0"/>
            </a:lvl1pPr>
          </a:lstStyle>
          <a:p>
            <a:pPr lvl="0"/>
            <a:r>
              <a:rPr lang="en-US" dirty="0"/>
              <a:t>Headline</a:t>
            </a:r>
          </a:p>
        </p:txBody>
      </p:sp>
      <p:sp>
        <p:nvSpPr>
          <p:cNvPr id="4" name="Content Placeholder 3"/>
          <p:cNvSpPr>
            <a:spLocks noGrp="1"/>
          </p:cNvSpPr>
          <p:nvPr>
            <p:ph sz="quarter" idx="25"/>
          </p:nvPr>
        </p:nvSpPr>
        <p:spPr>
          <a:xfrm>
            <a:off x="375600" y="1732568"/>
            <a:ext cx="5403600" cy="4758100"/>
          </a:xfrm>
        </p:spPr>
        <p:txBody>
          <a:bodyPr/>
          <a:lstStyle/>
          <a:p>
            <a:pPr lvl="0"/>
            <a:r>
              <a:rPr lang="en-US"/>
              <a:t>Click to edit Master text styles</a:t>
            </a:r>
          </a:p>
          <a:p>
            <a:pPr lvl="1"/>
            <a:r>
              <a:rPr lang="en-US"/>
              <a:t>Second level</a:t>
            </a:r>
          </a:p>
          <a:p>
            <a:pPr lvl="2"/>
            <a:r>
              <a:rPr lang="en-US"/>
              <a:t>Third level</a:t>
            </a:r>
          </a:p>
        </p:txBody>
      </p:sp>
      <p:cxnSp>
        <p:nvCxnSpPr>
          <p:cNvPr id="26" name="Straight Connector 25"/>
          <p:cNvCxnSpPr/>
          <p:nvPr/>
        </p:nvCxnSpPr>
        <p:spPr>
          <a:xfrm>
            <a:off x="376428" y="1706400"/>
            <a:ext cx="540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Content Placeholder 4"/>
          <p:cNvSpPr>
            <a:spLocks noGrp="1"/>
          </p:cNvSpPr>
          <p:nvPr>
            <p:ph sz="quarter" idx="21" hasCustomPrompt="1"/>
          </p:nvPr>
        </p:nvSpPr>
        <p:spPr>
          <a:xfrm>
            <a:off x="6412800" y="1310269"/>
            <a:ext cx="5403600" cy="457200"/>
          </a:xfrm>
          <a:prstGeom prst="rect">
            <a:avLst/>
          </a:prstGeom>
          <a:ln>
            <a:noFill/>
          </a:ln>
        </p:spPr>
        <p:txBody>
          <a:bodyPr anchor="t"/>
          <a:lstStyle>
            <a:lvl1pPr marL="0" indent="0">
              <a:buNone/>
              <a:defRPr sz="2000" cap="none" baseline="0"/>
            </a:lvl1pPr>
          </a:lstStyle>
          <a:p>
            <a:pPr lvl="0"/>
            <a:r>
              <a:rPr lang="en-US" dirty="0"/>
              <a:t>Headline</a:t>
            </a:r>
          </a:p>
        </p:txBody>
      </p:sp>
      <p:sp>
        <p:nvSpPr>
          <p:cNvPr id="7" name="Content Placeholder 6"/>
          <p:cNvSpPr>
            <a:spLocks noGrp="1"/>
          </p:cNvSpPr>
          <p:nvPr>
            <p:ph sz="quarter" idx="26"/>
          </p:nvPr>
        </p:nvSpPr>
        <p:spPr>
          <a:xfrm>
            <a:off x="6412800" y="1732380"/>
            <a:ext cx="5403600" cy="4758100"/>
          </a:xfrm>
        </p:spPr>
        <p:txBody>
          <a:bodyPr/>
          <a:lstStyle/>
          <a:p>
            <a:pPr lvl="0"/>
            <a:r>
              <a:rPr lang="en-US"/>
              <a:t>Click to edit Master text styles</a:t>
            </a:r>
          </a:p>
          <a:p>
            <a:pPr lvl="1"/>
            <a:r>
              <a:rPr lang="en-US"/>
              <a:t>Second level</a:t>
            </a:r>
          </a:p>
          <a:p>
            <a:pPr lvl="2"/>
            <a:r>
              <a:rPr lang="en-US"/>
              <a:t>Third level</a:t>
            </a:r>
          </a:p>
        </p:txBody>
      </p:sp>
      <p:cxnSp>
        <p:nvCxnSpPr>
          <p:cNvPr id="29" name="Straight Connector 28"/>
          <p:cNvCxnSpPr/>
          <p:nvPr/>
        </p:nvCxnSpPr>
        <p:spPr>
          <a:xfrm>
            <a:off x="6412800" y="1706400"/>
            <a:ext cx="540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itle 11"/>
          <p:cNvSpPr>
            <a:spLocks noGrp="1"/>
          </p:cNvSpPr>
          <p:nvPr>
            <p:ph type="title"/>
          </p:nvPr>
        </p:nvSpPr>
        <p:spPr>
          <a:xfrm>
            <a:off x="375600" y="441325"/>
            <a:ext cx="11440800" cy="720000"/>
          </a:xfrm>
          <a:prstGeom prst="rect">
            <a:avLst/>
          </a:prstGeom>
        </p:spPr>
        <p:txBody>
          <a:bodyPr vert="horz" lIns="72000" tIns="72000" rIns="72000" bIns="72000" rtlCol="0" anchor="t" anchorCtr="0">
            <a:noAutofit/>
          </a:bodyPr>
          <a:lstStyle>
            <a:lvl1pPr>
              <a:defRPr lang="en-US" dirty="0"/>
            </a:lvl1pPr>
          </a:lstStyle>
          <a:p>
            <a:pPr lvl="0"/>
            <a:r>
              <a:rPr lang="en-US"/>
              <a:t>Click to edit Master title style</a:t>
            </a:r>
            <a:endParaRPr lang="en-US" dirty="0"/>
          </a:p>
        </p:txBody>
      </p:sp>
      <p:sp>
        <p:nvSpPr>
          <p:cNvPr id="12" name="Text Placeholder 3"/>
          <p:cNvSpPr>
            <a:spLocks noGrp="1"/>
          </p:cNvSpPr>
          <p:nvPr>
            <p:ph type="body" sz="quarter" idx="17" hasCustomPrompt="1"/>
          </p:nvPr>
        </p:nvSpPr>
        <p:spPr>
          <a:xfrm>
            <a:off x="375600" y="0"/>
            <a:ext cx="11440800" cy="441325"/>
          </a:xfrm>
          <a:prstGeom prst="rect">
            <a:avLst/>
          </a:prstGeom>
        </p:spPr>
        <p:txBody>
          <a:bodyPr vert="horz" lIns="72000" tIns="72000" rIns="72000" bIns="72000" rtlCol="0" anchor="b" anchorCtr="0">
            <a:noAutofit/>
          </a:bodyPr>
          <a:lstStyle>
            <a:lvl1pPr marL="0" indent="0">
              <a:buNone/>
              <a:defRPr lang="en-US" sz="1400" b="0" baseline="0" dirty="0">
                <a:solidFill>
                  <a:schemeClr val="tx2"/>
                </a:solidFill>
                <a:latin typeface="Calibri Light" panose="020F0302020204030204" pitchFamily="34" charset="0"/>
              </a:defRPr>
            </a:lvl1pPr>
          </a:lstStyle>
          <a:p>
            <a:pPr lvl="0"/>
            <a:r>
              <a:rPr lang="en-US" noProof="0" dirty="0"/>
              <a:t>Write here category or agenda</a:t>
            </a:r>
          </a:p>
        </p:txBody>
      </p:sp>
      <p:sp>
        <p:nvSpPr>
          <p:cNvPr id="15" name="Fußzeilenplatzhalter 3"/>
          <p:cNvSpPr>
            <a:spLocks noGrp="1"/>
          </p:cNvSpPr>
          <p:nvPr>
            <p:ph type="ftr" sz="quarter" idx="3"/>
          </p:nvPr>
        </p:nvSpPr>
        <p:spPr bwMode="gray">
          <a:xfrm>
            <a:off x="2054425" y="6718688"/>
            <a:ext cx="3937072" cy="139311"/>
          </a:xfrm>
          <a:prstGeom prst="rect">
            <a:avLst/>
          </a:prstGeom>
        </p:spPr>
        <p:txBody>
          <a:bodyPr vert="horz" wrap="none" lIns="0" tIns="0" rIns="0" bIns="0" rtlCol="0" anchor="t" anchorCtr="0"/>
          <a:lstStyle>
            <a:lvl1pPr>
              <a:defRPr lang="en-US" sz="800" b="0" dirty="0">
                <a:solidFill>
                  <a:schemeClr val="bg1"/>
                </a:solidFill>
                <a:latin typeface="Calibri Light" panose="020F0302020204030204" pitchFamily="34" charset="0"/>
              </a:defRPr>
            </a:lvl1pPr>
          </a:lstStyle>
          <a:p>
            <a:endParaRPr lang="en-US"/>
          </a:p>
        </p:txBody>
      </p:sp>
    </p:spTree>
    <p:extLst>
      <p:ext uri="{BB962C8B-B14F-4D97-AF65-F5344CB8AC3E}">
        <p14:creationId xmlns:p14="http://schemas.microsoft.com/office/powerpoint/2010/main" val="1285439242"/>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MC Title_Chemicals">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5" y="0"/>
            <a:ext cx="12189867" cy="6858000"/>
          </a:xfrm>
          <a:prstGeom prst="rect">
            <a:avLst/>
          </a:prstGeom>
        </p:spPr>
      </p:pic>
      <p:pic>
        <p:nvPicPr>
          <p:cNvPr id="20"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1582" y="494332"/>
            <a:ext cx="1990348" cy="405385"/>
          </a:xfrm>
          <a:prstGeom prst="rect">
            <a:avLst/>
          </a:prstGeom>
        </p:spPr>
      </p:pic>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sp>
        <p:nvSpPr>
          <p:cNvPr id="48" name="Eine Ecke des Rechtecks abrunden 42"/>
          <p:cNvSpPr/>
          <p:nvPr/>
        </p:nvSpPr>
        <p:spPr>
          <a:xfrm rot="10800000" flipH="1">
            <a:off x="0" y="3704489"/>
            <a:ext cx="9534524" cy="2120881"/>
          </a:xfrm>
          <a:prstGeom prst="round1Rect">
            <a:avLst/>
          </a:prstGeom>
          <a:gradFill>
            <a:gsLst>
              <a:gs pos="47000">
                <a:srgbClr val="FFFFFF">
                  <a:alpha val="75000"/>
                </a:srgbClr>
              </a:gs>
              <a:gs pos="0">
                <a:schemeClr val="bg1">
                  <a:alpha val="85000"/>
                </a:schemeClr>
              </a:gs>
              <a:gs pos="67000">
                <a:schemeClr val="bg1"/>
              </a:gs>
            </a:gsLst>
            <a:lin ang="0" scaled="1"/>
          </a:gradFill>
          <a:ln w="12700">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lvl="0" indent="-182563" algn="ctr">
              <a:spcBef>
                <a:spcPts val="0"/>
              </a:spcBef>
              <a:spcAft>
                <a:spcPts val="900"/>
              </a:spcAft>
              <a:buClr>
                <a:schemeClr val="bg1"/>
              </a:buClr>
              <a:buSzPct val="100000"/>
              <a:buFont typeface="Wingdings 3" panose="05040102010807070707" pitchFamily="18" charset="2"/>
              <a:buChar char="}"/>
            </a:pPr>
            <a:endParaRPr lang="de-DE" sz="1400" baseline="0">
              <a:solidFill>
                <a:srgbClr val="002060"/>
              </a:solidFill>
              <a:latin typeface="Calibri Light" panose="020F0302020204030204" pitchFamily="34" charset="0"/>
            </a:endParaRPr>
          </a:p>
        </p:txBody>
      </p:sp>
      <p:sp>
        <p:nvSpPr>
          <p:cNvPr id="49" name="Titel 1"/>
          <p:cNvSpPr>
            <a:spLocks noGrp="1"/>
          </p:cNvSpPr>
          <p:nvPr>
            <p:ph type="ctrTitle" hasCustomPrompt="1"/>
          </p:nvPr>
        </p:nvSpPr>
        <p:spPr bwMode="gray">
          <a:xfrm>
            <a:off x="381600" y="3823934"/>
            <a:ext cx="6602347" cy="1030434"/>
          </a:xfrm>
          <a:prstGeom prst="rect">
            <a:avLst/>
          </a:prstGeom>
        </p:spPr>
        <p:txBody>
          <a:bodyPr lIns="72000" tIns="144000" anchor="b" anchorCtr="0">
            <a:noAutofit/>
          </a:bodyPr>
          <a:lstStyle>
            <a:lvl1pPr algn="l">
              <a:lnSpc>
                <a:spcPts val="3600"/>
              </a:lnSpc>
              <a:spcAft>
                <a:spcPts val="900"/>
              </a:spcAft>
              <a:defRPr sz="3200" b="0">
                <a:solidFill>
                  <a:schemeClr val="tx1"/>
                </a:solidFill>
                <a:latin typeface="Calibri Light" panose="020F0302020204030204" pitchFamily="34" charset="0"/>
              </a:defRPr>
            </a:lvl1pPr>
          </a:lstStyle>
          <a:p>
            <a:r>
              <a:rPr lang="en-US" noProof="0" dirty="0"/>
              <a:t>CLICK TO ADD TITLE	</a:t>
            </a:r>
          </a:p>
        </p:txBody>
      </p:sp>
      <p:sp>
        <p:nvSpPr>
          <p:cNvPr id="50" name="Untertitel 2"/>
          <p:cNvSpPr>
            <a:spLocks noGrp="1"/>
          </p:cNvSpPr>
          <p:nvPr>
            <p:ph type="subTitle" idx="1" hasCustomPrompt="1"/>
          </p:nvPr>
        </p:nvSpPr>
        <p:spPr bwMode="gray">
          <a:xfrm>
            <a:off x="381600" y="4968668"/>
            <a:ext cx="6602347" cy="566724"/>
          </a:xfrm>
          <a:prstGeom prst="rect">
            <a:avLst/>
          </a:prstGeom>
          <a:noFill/>
        </p:spPr>
        <p:txBody>
          <a:bodyPr lIns="72000" tIns="144000">
            <a:noAutofit/>
          </a:bodyPr>
          <a:lstStyle>
            <a:lvl1pPr marL="0" indent="0" algn="l">
              <a:spcAft>
                <a:spcPts val="900"/>
              </a:spcAft>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add subtitle  </a:t>
            </a:r>
          </a:p>
        </p:txBody>
      </p:sp>
      <p:sp>
        <p:nvSpPr>
          <p:cNvPr id="51" name="Textplatzhalter 5"/>
          <p:cNvSpPr>
            <a:spLocks noGrp="1"/>
          </p:cNvSpPr>
          <p:nvPr>
            <p:ph type="body" sz="quarter" idx="12" hasCustomPrompt="1"/>
          </p:nvPr>
        </p:nvSpPr>
        <p:spPr bwMode="gray">
          <a:xfrm>
            <a:off x="374250" y="5627711"/>
            <a:ext cx="3164014" cy="584218"/>
          </a:xfrm>
          <a:prstGeom prst="rect">
            <a:avLst/>
          </a:prstGeom>
          <a:noFill/>
        </p:spPr>
        <p:txBody>
          <a:bodyPr vert="horz" lIns="72000" tIns="144000" rIns="91440" bIns="45720" rtlCol="0" anchor="ctr">
            <a:noAutofit/>
          </a:bodyPr>
          <a:lstStyle>
            <a:lvl1pPr marL="228600" indent="-228600" algn="l">
              <a:buNone/>
              <a:defRPr lang="en-US" sz="1000" noProof="0" dirty="0" smtClean="0">
                <a:solidFill>
                  <a:schemeClr val="bg1"/>
                </a:solidFill>
                <a:latin typeface="Calibri Light" panose="020F0302020204030204" pitchFamily="34" charset="0"/>
              </a:defRPr>
            </a:lvl1pPr>
          </a:lstStyle>
          <a:p>
            <a:pPr marL="0" lvl="0" indent="0">
              <a:lnSpc>
                <a:spcPct val="120000"/>
              </a:lnSpc>
              <a:spcAft>
                <a:spcPts val="900"/>
              </a:spcAft>
            </a:pPr>
            <a:r>
              <a:rPr lang="en-US" noProof="0" dirty="0"/>
              <a:t>Location, date</a:t>
            </a:r>
          </a:p>
        </p:txBody>
      </p:sp>
      <p:sp>
        <p:nvSpPr>
          <p:cNvPr id="52" name="Picture Placeholder 2"/>
          <p:cNvSpPr>
            <a:spLocks noGrp="1"/>
          </p:cNvSpPr>
          <p:nvPr>
            <p:ph type="pic" sz="quarter" idx="13"/>
          </p:nvPr>
        </p:nvSpPr>
        <p:spPr>
          <a:xfrm>
            <a:off x="7364482" y="4059670"/>
            <a:ext cx="1789506" cy="1409544"/>
          </a:xfrm>
          <a:prstGeom prst="rect">
            <a:avLst/>
          </a:prstGeom>
        </p:spPr>
        <p:txBody>
          <a:bodyPr/>
          <a:lstStyle>
            <a:lvl1pPr marL="0" indent="0">
              <a:buNone/>
              <a:defRPr/>
            </a:lvl1pPr>
          </a:lstStyle>
          <a:p>
            <a:r>
              <a:rPr lang="en-US"/>
              <a:t>Click icon to add picture</a:t>
            </a:r>
            <a:endParaRPr lang="en-GB" dirty="0"/>
          </a:p>
        </p:txBody>
      </p:sp>
      <p:sp>
        <p:nvSpPr>
          <p:cNvPr id="53" name="Rectangle 52"/>
          <p:cNvSpPr/>
          <p:nvPr/>
        </p:nvSpPr>
        <p:spPr>
          <a:xfrm rot="5400000">
            <a:off x="4743861" y="-1059529"/>
            <a:ext cx="46800" cy="9534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endParaRPr>
          </a:p>
        </p:txBody>
      </p:sp>
    </p:spTree>
    <p:extLst>
      <p:ext uri="{BB962C8B-B14F-4D97-AF65-F5344CB8AC3E}">
        <p14:creationId xmlns:p14="http://schemas.microsoft.com/office/powerpoint/2010/main" val="669444209"/>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MC Agenda_Chemicals">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5" y="0"/>
            <a:ext cx="12189867" cy="6858000"/>
          </a:xfrm>
          <a:prstGeom prst="rect">
            <a:avLst/>
          </a:prstGeom>
        </p:spPr>
      </p:pic>
      <p:pic>
        <p:nvPicPr>
          <p:cNvPr id="20"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1582" y="494332"/>
            <a:ext cx="1990348" cy="405385"/>
          </a:xfrm>
          <a:prstGeom prst="rect">
            <a:avLst/>
          </a:prstGeom>
        </p:spPr>
      </p:pic>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sp>
        <p:nvSpPr>
          <p:cNvPr id="21" name="Rectangle 20"/>
          <p:cNvSpPr/>
          <p:nvPr/>
        </p:nvSpPr>
        <p:spPr>
          <a:xfrm>
            <a:off x="371041" y="1885000"/>
            <a:ext cx="6736342" cy="4428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de-DE" sz="1400" dirty="0">
              <a:latin typeface="Calibri Light" panose="020F0302020204030204" pitchFamily="34" charset="0"/>
            </a:endParaRPr>
          </a:p>
        </p:txBody>
      </p:sp>
      <p:cxnSp>
        <p:nvCxnSpPr>
          <p:cNvPr id="18" name="Straight Connector 17"/>
          <p:cNvCxnSpPr/>
          <p:nvPr/>
        </p:nvCxnSpPr>
        <p:spPr>
          <a:xfrm>
            <a:off x="371475" y="1981775"/>
            <a:ext cx="7200000" cy="0"/>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a:spLocks/>
          </p:cNvSpPr>
          <p:nvPr/>
        </p:nvSpPr>
        <p:spPr>
          <a:xfrm>
            <a:off x="288790" y="1417460"/>
            <a:ext cx="1428789" cy="584775"/>
          </a:xfrm>
          <a:prstGeom prst="rect">
            <a:avLst/>
          </a:prstGeom>
          <a:noFill/>
          <a:effectLst/>
        </p:spPr>
        <p:txBody>
          <a:bodyPr vert="horz" wrap="none" rtlCol="0" anchor="t">
            <a:spAutoFit/>
          </a:bodyPr>
          <a:lstStyle/>
          <a:p>
            <a:pPr algn="l"/>
            <a:r>
              <a:rPr lang="en-US" sz="3200" b="0" i="0" u="none" strike="noStrike" dirty="0">
                <a:solidFill>
                  <a:schemeClr val="bg1">
                    <a:lumMod val="100000"/>
                  </a:schemeClr>
                </a:solidFill>
                <a:latin typeface="Calibri Light" panose="020F0302020204030204" pitchFamily="34" charset="0"/>
              </a:rPr>
              <a:t>Agenda</a:t>
            </a:r>
          </a:p>
        </p:txBody>
      </p:sp>
    </p:spTree>
    <p:extLst>
      <p:ext uri="{BB962C8B-B14F-4D97-AF65-F5344CB8AC3E}">
        <p14:creationId xmlns:p14="http://schemas.microsoft.com/office/powerpoint/2010/main" val="750839634"/>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MC Contact_Chemicals">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5" y="0"/>
            <a:ext cx="12189867" cy="6858000"/>
          </a:xfrm>
          <a:prstGeom prst="rect">
            <a:avLst/>
          </a:prstGeom>
        </p:spPr>
      </p:pic>
      <p:pic>
        <p:nvPicPr>
          <p:cNvPr id="22"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1582" y="494332"/>
            <a:ext cx="1990348" cy="405385"/>
          </a:xfrm>
          <a:prstGeom prst="rect">
            <a:avLst/>
          </a:prstGeom>
        </p:spPr>
      </p:pic>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sp>
        <p:nvSpPr>
          <p:cNvPr id="21" name="Rectangle 20"/>
          <p:cNvSpPr/>
          <p:nvPr/>
        </p:nvSpPr>
        <p:spPr>
          <a:xfrm>
            <a:off x="371041" y="1885000"/>
            <a:ext cx="6736342" cy="4428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de-DE" sz="1400" dirty="0">
              <a:latin typeface="Calibri Light" panose="020F0302020204030204" pitchFamily="34" charset="0"/>
            </a:endParaRPr>
          </a:p>
        </p:txBody>
      </p:sp>
      <p:sp>
        <p:nvSpPr>
          <p:cNvPr id="17" name="TextBox 16"/>
          <p:cNvSpPr txBox="1">
            <a:spLocks/>
          </p:cNvSpPr>
          <p:nvPr/>
        </p:nvSpPr>
        <p:spPr>
          <a:xfrm>
            <a:off x="288790" y="1417460"/>
            <a:ext cx="1460208" cy="584775"/>
          </a:xfrm>
          <a:prstGeom prst="rect">
            <a:avLst/>
          </a:prstGeom>
          <a:noFill/>
          <a:effectLst/>
        </p:spPr>
        <p:txBody>
          <a:bodyPr vert="horz" wrap="none" rtlCol="0" anchor="t">
            <a:spAutoFit/>
          </a:bodyPr>
          <a:lstStyle/>
          <a:p>
            <a:pPr algn="l"/>
            <a:r>
              <a:rPr lang="en-US" sz="3200" b="0" i="0" u="none" strike="noStrike" dirty="0">
                <a:solidFill>
                  <a:schemeClr val="bg1">
                    <a:lumMod val="100000"/>
                  </a:schemeClr>
                </a:solidFill>
                <a:latin typeface="Calibri Light" panose="020F0302020204030204" pitchFamily="34" charset="0"/>
              </a:rPr>
              <a:t>Contact</a:t>
            </a:r>
          </a:p>
        </p:txBody>
      </p:sp>
      <p:cxnSp>
        <p:nvCxnSpPr>
          <p:cNvPr id="28" name="Straight Connector 27"/>
          <p:cNvCxnSpPr/>
          <p:nvPr/>
        </p:nvCxnSpPr>
        <p:spPr>
          <a:xfrm>
            <a:off x="371475" y="1981775"/>
            <a:ext cx="7200000" cy="0"/>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Eine Ecke des Rechtecks abrunden 42"/>
          <p:cNvSpPr/>
          <p:nvPr/>
        </p:nvSpPr>
        <p:spPr>
          <a:xfrm rot="10800000" flipH="1">
            <a:off x="371040" y="2123451"/>
            <a:ext cx="7200435" cy="2497657"/>
          </a:xfrm>
          <a:prstGeom prst="round1Rect">
            <a:avLst>
              <a:gd name="adj" fmla="val 13919"/>
            </a:avLst>
          </a:prstGeom>
          <a:solidFill>
            <a:schemeClr val="bg1">
              <a:alpha val="75000"/>
            </a:schemeClr>
          </a:solidFill>
          <a:ln w="12700">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lvl="0" indent="-182563" algn="ctr">
              <a:spcBef>
                <a:spcPts val="0"/>
              </a:spcBef>
              <a:spcAft>
                <a:spcPts val="900"/>
              </a:spcAft>
              <a:buClr>
                <a:schemeClr val="bg1"/>
              </a:buClr>
              <a:buSzPct val="100000"/>
              <a:buFont typeface="Wingdings 3" panose="05040102010807070707" pitchFamily="18" charset="2"/>
              <a:buChar char="}"/>
            </a:pPr>
            <a:endParaRPr lang="de-DE" sz="1400" baseline="0">
              <a:solidFill>
                <a:srgbClr val="002060"/>
              </a:solidFill>
              <a:latin typeface="Calibri Light" panose="020F0302020204030204" pitchFamily="34" charset="0"/>
            </a:endParaRPr>
          </a:p>
        </p:txBody>
      </p:sp>
    </p:spTree>
    <p:extLst>
      <p:ext uri="{BB962C8B-B14F-4D97-AF65-F5344CB8AC3E}">
        <p14:creationId xmlns:p14="http://schemas.microsoft.com/office/powerpoint/2010/main" val="1345743505"/>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MC Title ConsumerGoods_client logo">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 y="0"/>
            <a:ext cx="12190934" cy="6858600"/>
          </a:xfrm>
          <a:prstGeom prst="rect">
            <a:avLst/>
          </a:prstGeom>
        </p:spPr>
      </p:pic>
      <p:pic>
        <p:nvPicPr>
          <p:cNvPr id="20"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1582" y="494332"/>
            <a:ext cx="1990348" cy="405385"/>
          </a:xfrm>
          <a:prstGeom prst="rect">
            <a:avLst/>
          </a:prstGeom>
        </p:spPr>
      </p:pic>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sp>
        <p:nvSpPr>
          <p:cNvPr id="48" name="Eine Ecke des Rechtecks abrunden 42"/>
          <p:cNvSpPr/>
          <p:nvPr/>
        </p:nvSpPr>
        <p:spPr>
          <a:xfrm rot="10800000" flipH="1">
            <a:off x="0" y="3704489"/>
            <a:ext cx="9534524" cy="2120881"/>
          </a:xfrm>
          <a:prstGeom prst="round1Rect">
            <a:avLst/>
          </a:prstGeom>
          <a:gradFill>
            <a:gsLst>
              <a:gs pos="47000">
                <a:srgbClr val="FFFFFF">
                  <a:alpha val="75000"/>
                </a:srgbClr>
              </a:gs>
              <a:gs pos="0">
                <a:schemeClr val="bg1">
                  <a:alpha val="85000"/>
                </a:schemeClr>
              </a:gs>
              <a:gs pos="67000">
                <a:schemeClr val="bg1"/>
              </a:gs>
            </a:gsLst>
            <a:lin ang="0" scaled="1"/>
          </a:gradFill>
          <a:ln w="12700">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lvl="0" indent="-182563" algn="ctr">
              <a:spcBef>
                <a:spcPts val="0"/>
              </a:spcBef>
              <a:spcAft>
                <a:spcPts val="900"/>
              </a:spcAft>
              <a:buClr>
                <a:schemeClr val="bg1"/>
              </a:buClr>
              <a:buSzPct val="100000"/>
              <a:buFont typeface="Wingdings 3" panose="05040102010807070707" pitchFamily="18" charset="2"/>
              <a:buChar char="}"/>
            </a:pPr>
            <a:endParaRPr lang="de-DE" sz="1400" baseline="0">
              <a:solidFill>
                <a:srgbClr val="002060"/>
              </a:solidFill>
              <a:latin typeface="Calibri Light" panose="020F0302020204030204" pitchFamily="34" charset="0"/>
            </a:endParaRPr>
          </a:p>
        </p:txBody>
      </p:sp>
      <p:sp>
        <p:nvSpPr>
          <p:cNvPr id="49" name="Titel 1"/>
          <p:cNvSpPr>
            <a:spLocks noGrp="1"/>
          </p:cNvSpPr>
          <p:nvPr>
            <p:ph type="ctrTitle" hasCustomPrompt="1"/>
          </p:nvPr>
        </p:nvSpPr>
        <p:spPr bwMode="gray">
          <a:xfrm>
            <a:off x="381600" y="3823934"/>
            <a:ext cx="6602347" cy="1030434"/>
          </a:xfrm>
          <a:prstGeom prst="rect">
            <a:avLst/>
          </a:prstGeom>
        </p:spPr>
        <p:txBody>
          <a:bodyPr lIns="72000" tIns="144000" anchor="b" anchorCtr="0">
            <a:noAutofit/>
          </a:bodyPr>
          <a:lstStyle>
            <a:lvl1pPr algn="l">
              <a:lnSpc>
                <a:spcPts val="3600"/>
              </a:lnSpc>
              <a:spcAft>
                <a:spcPts val="900"/>
              </a:spcAft>
              <a:defRPr sz="3200" b="0">
                <a:solidFill>
                  <a:schemeClr val="tx1"/>
                </a:solidFill>
                <a:latin typeface="Calibri Light" panose="020F0302020204030204" pitchFamily="34" charset="0"/>
              </a:defRPr>
            </a:lvl1pPr>
          </a:lstStyle>
          <a:p>
            <a:r>
              <a:rPr lang="en-US" noProof="0" dirty="0"/>
              <a:t>CLICK TO ADD TITLE	</a:t>
            </a:r>
          </a:p>
        </p:txBody>
      </p:sp>
      <p:sp>
        <p:nvSpPr>
          <p:cNvPr id="50" name="Untertitel 2"/>
          <p:cNvSpPr>
            <a:spLocks noGrp="1"/>
          </p:cNvSpPr>
          <p:nvPr>
            <p:ph type="subTitle" idx="1" hasCustomPrompt="1"/>
          </p:nvPr>
        </p:nvSpPr>
        <p:spPr bwMode="gray">
          <a:xfrm>
            <a:off x="381600" y="4968668"/>
            <a:ext cx="6602347" cy="566724"/>
          </a:xfrm>
          <a:prstGeom prst="rect">
            <a:avLst/>
          </a:prstGeom>
          <a:noFill/>
        </p:spPr>
        <p:txBody>
          <a:bodyPr lIns="72000" tIns="144000">
            <a:noAutofit/>
          </a:bodyPr>
          <a:lstStyle>
            <a:lvl1pPr marL="0" indent="0" algn="l">
              <a:spcAft>
                <a:spcPts val="900"/>
              </a:spcAft>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add subtitle  </a:t>
            </a:r>
          </a:p>
        </p:txBody>
      </p:sp>
      <p:sp>
        <p:nvSpPr>
          <p:cNvPr id="51" name="Textplatzhalter 5"/>
          <p:cNvSpPr>
            <a:spLocks noGrp="1"/>
          </p:cNvSpPr>
          <p:nvPr>
            <p:ph type="body" sz="quarter" idx="12" hasCustomPrompt="1"/>
          </p:nvPr>
        </p:nvSpPr>
        <p:spPr bwMode="gray">
          <a:xfrm>
            <a:off x="374250" y="5627711"/>
            <a:ext cx="3164014" cy="584218"/>
          </a:xfrm>
          <a:prstGeom prst="rect">
            <a:avLst/>
          </a:prstGeom>
          <a:noFill/>
        </p:spPr>
        <p:txBody>
          <a:bodyPr vert="horz" lIns="72000" tIns="144000" rIns="91440" bIns="45720" rtlCol="0" anchor="ctr">
            <a:noAutofit/>
          </a:bodyPr>
          <a:lstStyle>
            <a:lvl1pPr marL="228600" indent="-228600" algn="l">
              <a:buNone/>
              <a:defRPr lang="en-US" sz="1000" noProof="0" dirty="0" smtClean="0">
                <a:solidFill>
                  <a:schemeClr val="bg1"/>
                </a:solidFill>
                <a:latin typeface="Calibri Light" panose="020F0302020204030204" pitchFamily="34" charset="0"/>
              </a:defRPr>
            </a:lvl1pPr>
          </a:lstStyle>
          <a:p>
            <a:pPr marL="0" lvl="0" indent="0">
              <a:lnSpc>
                <a:spcPct val="120000"/>
              </a:lnSpc>
              <a:spcAft>
                <a:spcPts val="900"/>
              </a:spcAft>
            </a:pPr>
            <a:r>
              <a:rPr lang="en-US" noProof="0" dirty="0"/>
              <a:t>Location, date</a:t>
            </a:r>
          </a:p>
        </p:txBody>
      </p:sp>
      <p:sp>
        <p:nvSpPr>
          <p:cNvPr id="52" name="Picture Placeholder 2"/>
          <p:cNvSpPr>
            <a:spLocks noGrp="1"/>
          </p:cNvSpPr>
          <p:nvPr>
            <p:ph type="pic" sz="quarter" idx="13"/>
          </p:nvPr>
        </p:nvSpPr>
        <p:spPr>
          <a:xfrm>
            <a:off x="7364482" y="4059670"/>
            <a:ext cx="1789506" cy="1409544"/>
          </a:xfrm>
          <a:prstGeom prst="rect">
            <a:avLst/>
          </a:prstGeom>
        </p:spPr>
        <p:txBody>
          <a:bodyPr/>
          <a:lstStyle>
            <a:lvl1pPr marL="0" indent="0">
              <a:buNone/>
              <a:defRPr/>
            </a:lvl1pPr>
          </a:lstStyle>
          <a:p>
            <a:r>
              <a:rPr lang="en-US"/>
              <a:t>Click icon to add picture</a:t>
            </a:r>
            <a:endParaRPr lang="en-GB" dirty="0"/>
          </a:p>
        </p:txBody>
      </p:sp>
      <p:sp>
        <p:nvSpPr>
          <p:cNvPr id="53" name="Rectangle 52"/>
          <p:cNvSpPr/>
          <p:nvPr/>
        </p:nvSpPr>
        <p:spPr>
          <a:xfrm rot="5400000">
            <a:off x="4743861" y="-1059529"/>
            <a:ext cx="46800" cy="9534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endParaRPr>
          </a:p>
        </p:txBody>
      </p:sp>
    </p:spTree>
    <p:extLst>
      <p:ext uri="{BB962C8B-B14F-4D97-AF65-F5344CB8AC3E}">
        <p14:creationId xmlns:p14="http://schemas.microsoft.com/office/powerpoint/2010/main" val="2667929557"/>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MC Agenda_Consumer">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 y="0"/>
            <a:ext cx="12190934" cy="6858600"/>
          </a:xfrm>
          <a:prstGeom prst="rect">
            <a:avLst/>
          </a:prstGeom>
        </p:spPr>
      </p:pic>
      <p:pic>
        <p:nvPicPr>
          <p:cNvPr id="19"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1582" y="494332"/>
            <a:ext cx="1990348" cy="405385"/>
          </a:xfrm>
          <a:prstGeom prst="rect">
            <a:avLst/>
          </a:prstGeom>
        </p:spPr>
      </p:pic>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sp>
        <p:nvSpPr>
          <p:cNvPr id="21" name="Rectangle 20"/>
          <p:cNvSpPr/>
          <p:nvPr/>
        </p:nvSpPr>
        <p:spPr>
          <a:xfrm>
            <a:off x="371041" y="1885000"/>
            <a:ext cx="6736342" cy="4428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de-DE" sz="1400" dirty="0">
              <a:latin typeface="Calibri Light" panose="020F0302020204030204" pitchFamily="34" charset="0"/>
            </a:endParaRPr>
          </a:p>
        </p:txBody>
      </p:sp>
      <p:cxnSp>
        <p:nvCxnSpPr>
          <p:cNvPr id="18" name="Straight Connector 17"/>
          <p:cNvCxnSpPr/>
          <p:nvPr/>
        </p:nvCxnSpPr>
        <p:spPr>
          <a:xfrm>
            <a:off x="371475" y="1981775"/>
            <a:ext cx="7200000" cy="0"/>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a:spLocks/>
          </p:cNvSpPr>
          <p:nvPr/>
        </p:nvSpPr>
        <p:spPr>
          <a:xfrm>
            <a:off x="288790" y="1417460"/>
            <a:ext cx="1428789" cy="584775"/>
          </a:xfrm>
          <a:prstGeom prst="rect">
            <a:avLst/>
          </a:prstGeom>
          <a:noFill/>
          <a:effectLst/>
        </p:spPr>
        <p:txBody>
          <a:bodyPr vert="horz" wrap="none" rtlCol="0" anchor="t">
            <a:spAutoFit/>
          </a:bodyPr>
          <a:lstStyle/>
          <a:p>
            <a:pPr algn="l"/>
            <a:r>
              <a:rPr lang="en-US" sz="3200" b="0" i="0" u="none" strike="noStrike" dirty="0">
                <a:solidFill>
                  <a:schemeClr val="bg1">
                    <a:lumMod val="100000"/>
                  </a:schemeClr>
                </a:solidFill>
                <a:latin typeface="Calibri Light" panose="020F0302020204030204" pitchFamily="34" charset="0"/>
              </a:rPr>
              <a:t>Agenda</a:t>
            </a:r>
          </a:p>
        </p:txBody>
      </p:sp>
    </p:spTree>
    <p:extLst>
      <p:ext uri="{BB962C8B-B14F-4D97-AF65-F5344CB8AC3E}">
        <p14:creationId xmlns:p14="http://schemas.microsoft.com/office/powerpoint/2010/main" val="1240505365"/>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MC Contact_Cosumer">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 y="0"/>
            <a:ext cx="12190934" cy="6858600"/>
          </a:xfrm>
          <a:prstGeom prst="rect">
            <a:avLst/>
          </a:prstGeom>
        </p:spPr>
      </p:pic>
      <p:pic>
        <p:nvPicPr>
          <p:cNvPr id="22"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1582" y="494332"/>
            <a:ext cx="1990348" cy="405385"/>
          </a:xfrm>
          <a:prstGeom prst="rect">
            <a:avLst/>
          </a:prstGeom>
        </p:spPr>
      </p:pic>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sp>
        <p:nvSpPr>
          <p:cNvPr id="21" name="Rectangle 20"/>
          <p:cNvSpPr/>
          <p:nvPr/>
        </p:nvSpPr>
        <p:spPr>
          <a:xfrm>
            <a:off x="371041" y="1885000"/>
            <a:ext cx="6736342" cy="4428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de-DE" sz="1400" dirty="0">
              <a:latin typeface="Calibri Light" panose="020F0302020204030204" pitchFamily="34" charset="0"/>
            </a:endParaRPr>
          </a:p>
        </p:txBody>
      </p:sp>
      <p:sp>
        <p:nvSpPr>
          <p:cNvPr id="17" name="TextBox 16"/>
          <p:cNvSpPr txBox="1">
            <a:spLocks/>
          </p:cNvSpPr>
          <p:nvPr/>
        </p:nvSpPr>
        <p:spPr>
          <a:xfrm>
            <a:off x="288790" y="1417460"/>
            <a:ext cx="1460208" cy="584775"/>
          </a:xfrm>
          <a:prstGeom prst="rect">
            <a:avLst/>
          </a:prstGeom>
          <a:noFill/>
          <a:effectLst/>
        </p:spPr>
        <p:txBody>
          <a:bodyPr vert="horz" wrap="none" rtlCol="0" anchor="t">
            <a:spAutoFit/>
          </a:bodyPr>
          <a:lstStyle/>
          <a:p>
            <a:pPr algn="l"/>
            <a:r>
              <a:rPr lang="en-US" sz="3200" b="0" i="0" u="none" strike="noStrike" dirty="0">
                <a:solidFill>
                  <a:schemeClr val="bg1">
                    <a:lumMod val="100000"/>
                  </a:schemeClr>
                </a:solidFill>
                <a:latin typeface="Calibri Light" panose="020F0302020204030204" pitchFamily="34" charset="0"/>
              </a:rPr>
              <a:t>Contact</a:t>
            </a:r>
          </a:p>
        </p:txBody>
      </p:sp>
      <p:cxnSp>
        <p:nvCxnSpPr>
          <p:cNvPr id="28" name="Straight Connector 27"/>
          <p:cNvCxnSpPr/>
          <p:nvPr/>
        </p:nvCxnSpPr>
        <p:spPr>
          <a:xfrm>
            <a:off x="371475" y="1981775"/>
            <a:ext cx="7200000" cy="0"/>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Eine Ecke des Rechtecks abrunden 42"/>
          <p:cNvSpPr/>
          <p:nvPr/>
        </p:nvSpPr>
        <p:spPr>
          <a:xfrm rot="10800000" flipH="1">
            <a:off x="371040" y="2123451"/>
            <a:ext cx="7200435" cy="2497657"/>
          </a:xfrm>
          <a:prstGeom prst="round1Rect">
            <a:avLst>
              <a:gd name="adj" fmla="val 13919"/>
            </a:avLst>
          </a:prstGeom>
          <a:solidFill>
            <a:schemeClr val="bg1">
              <a:alpha val="75000"/>
            </a:schemeClr>
          </a:solidFill>
          <a:ln w="12700">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lvl="0" indent="-182563" algn="ctr">
              <a:spcBef>
                <a:spcPts val="0"/>
              </a:spcBef>
              <a:spcAft>
                <a:spcPts val="900"/>
              </a:spcAft>
              <a:buClr>
                <a:schemeClr val="bg1"/>
              </a:buClr>
              <a:buSzPct val="100000"/>
              <a:buFont typeface="Wingdings 3" panose="05040102010807070707" pitchFamily="18" charset="2"/>
              <a:buChar char="}"/>
            </a:pPr>
            <a:endParaRPr lang="de-DE" sz="1400" baseline="0">
              <a:solidFill>
                <a:srgbClr val="002060"/>
              </a:solidFill>
              <a:latin typeface="Calibri Light" panose="020F0302020204030204" pitchFamily="34" charset="0"/>
            </a:endParaRPr>
          </a:p>
        </p:txBody>
      </p:sp>
    </p:spTree>
    <p:extLst>
      <p:ext uri="{BB962C8B-B14F-4D97-AF65-F5344CB8AC3E}">
        <p14:creationId xmlns:p14="http://schemas.microsoft.com/office/powerpoint/2010/main" val="4262050222"/>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MC Title_Manufacturing">
    <p:spTree>
      <p:nvGrpSpPr>
        <p:cNvPr id="1" name=""/>
        <p:cNvGrpSpPr/>
        <p:nvPr/>
      </p:nvGrpSpPr>
      <p:grpSpPr>
        <a:xfrm>
          <a:off x="0" y="0"/>
          <a:ext cx="0" cy="0"/>
          <a:chOff x="0" y="0"/>
          <a:chExt cx="0" cy="0"/>
        </a:xfrm>
      </p:grpSpPr>
      <p:pic>
        <p:nvPicPr>
          <p:cNvPr id="19" name="Grafik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 y="0"/>
            <a:ext cx="12189867" cy="6858000"/>
          </a:xfrm>
          <a:prstGeom prst="rect">
            <a:avLst/>
          </a:prstGeom>
        </p:spPr>
      </p:pic>
      <p:pic>
        <p:nvPicPr>
          <p:cNvPr id="20"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1582" y="494332"/>
            <a:ext cx="1990348" cy="405385"/>
          </a:xfrm>
          <a:prstGeom prst="rect">
            <a:avLst/>
          </a:prstGeom>
        </p:spPr>
      </p:pic>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sp>
        <p:nvSpPr>
          <p:cNvPr id="48" name="Eine Ecke des Rechtecks abrunden 42"/>
          <p:cNvSpPr/>
          <p:nvPr/>
        </p:nvSpPr>
        <p:spPr>
          <a:xfrm rot="10800000" flipH="1">
            <a:off x="0" y="3704489"/>
            <a:ext cx="9534524" cy="2120881"/>
          </a:xfrm>
          <a:prstGeom prst="round1Rect">
            <a:avLst/>
          </a:prstGeom>
          <a:gradFill>
            <a:gsLst>
              <a:gs pos="47000">
                <a:srgbClr val="FFFFFF">
                  <a:alpha val="75000"/>
                </a:srgbClr>
              </a:gs>
              <a:gs pos="0">
                <a:schemeClr val="bg1">
                  <a:alpha val="85000"/>
                </a:schemeClr>
              </a:gs>
              <a:gs pos="67000">
                <a:schemeClr val="bg1"/>
              </a:gs>
            </a:gsLst>
            <a:lin ang="0" scaled="1"/>
          </a:gradFill>
          <a:ln w="12700">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lvl="0" indent="-182563" algn="ctr">
              <a:spcBef>
                <a:spcPts val="0"/>
              </a:spcBef>
              <a:spcAft>
                <a:spcPts val="900"/>
              </a:spcAft>
              <a:buClr>
                <a:schemeClr val="bg1"/>
              </a:buClr>
              <a:buSzPct val="100000"/>
              <a:buFont typeface="Wingdings 3" panose="05040102010807070707" pitchFamily="18" charset="2"/>
              <a:buChar char="}"/>
            </a:pPr>
            <a:endParaRPr lang="de-DE" sz="1400" baseline="0">
              <a:solidFill>
                <a:srgbClr val="002060"/>
              </a:solidFill>
              <a:latin typeface="Calibri Light" panose="020F0302020204030204" pitchFamily="34" charset="0"/>
            </a:endParaRPr>
          </a:p>
        </p:txBody>
      </p:sp>
      <p:sp>
        <p:nvSpPr>
          <p:cNvPr id="49" name="Titel 1"/>
          <p:cNvSpPr>
            <a:spLocks noGrp="1"/>
          </p:cNvSpPr>
          <p:nvPr>
            <p:ph type="ctrTitle" hasCustomPrompt="1"/>
          </p:nvPr>
        </p:nvSpPr>
        <p:spPr bwMode="gray">
          <a:xfrm>
            <a:off x="381600" y="3823934"/>
            <a:ext cx="6602347" cy="1030434"/>
          </a:xfrm>
          <a:prstGeom prst="rect">
            <a:avLst/>
          </a:prstGeom>
        </p:spPr>
        <p:txBody>
          <a:bodyPr lIns="72000" tIns="144000" anchor="b" anchorCtr="0">
            <a:noAutofit/>
          </a:bodyPr>
          <a:lstStyle>
            <a:lvl1pPr algn="l">
              <a:lnSpc>
                <a:spcPts val="3600"/>
              </a:lnSpc>
              <a:spcAft>
                <a:spcPts val="900"/>
              </a:spcAft>
              <a:defRPr sz="3200" b="0">
                <a:solidFill>
                  <a:schemeClr val="tx1"/>
                </a:solidFill>
                <a:latin typeface="Calibri Light" panose="020F0302020204030204" pitchFamily="34" charset="0"/>
              </a:defRPr>
            </a:lvl1pPr>
          </a:lstStyle>
          <a:p>
            <a:r>
              <a:rPr lang="en-US" noProof="0" dirty="0"/>
              <a:t>CLICK TO ADD TITLE	</a:t>
            </a:r>
          </a:p>
        </p:txBody>
      </p:sp>
      <p:sp>
        <p:nvSpPr>
          <p:cNvPr id="50" name="Untertitel 2"/>
          <p:cNvSpPr>
            <a:spLocks noGrp="1"/>
          </p:cNvSpPr>
          <p:nvPr>
            <p:ph type="subTitle" idx="1" hasCustomPrompt="1"/>
          </p:nvPr>
        </p:nvSpPr>
        <p:spPr bwMode="gray">
          <a:xfrm>
            <a:off x="381600" y="4968668"/>
            <a:ext cx="6602347" cy="566724"/>
          </a:xfrm>
          <a:prstGeom prst="rect">
            <a:avLst/>
          </a:prstGeom>
          <a:noFill/>
        </p:spPr>
        <p:txBody>
          <a:bodyPr lIns="72000" tIns="144000">
            <a:noAutofit/>
          </a:bodyPr>
          <a:lstStyle>
            <a:lvl1pPr marL="0" indent="0" algn="l">
              <a:spcAft>
                <a:spcPts val="900"/>
              </a:spcAft>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add subtitle  </a:t>
            </a:r>
          </a:p>
        </p:txBody>
      </p:sp>
      <p:sp>
        <p:nvSpPr>
          <p:cNvPr id="51" name="Textplatzhalter 5"/>
          <p:cNvSpPr>
            <a:spLocks noGrp="1"/>
          </p:cNvSpPr>
          <p:nvPr>
            <p:ph type="body" sz="quarter" idx="12" hasCustomPrompt="1"/>
          </p:nvPr>
        </p:nvSpPr>
        <p:spPr bwMode="gray">
          <a:xfrm>
            <a:off x="374250" y="5627711"/>
            <a:ext cx="3164014" cy="584218"/>
          </a:xfrm>
          <a:prstGeom prst="rect">
            <a:avLst/>
          </a:prstGeom>
          <a:noFill/>
        </p:spPr>
        <p:txBody>
          <a:bodyPr vert="horz" lIns="72000" tIns="144000" rIns="91440" bIns="45720" rtlCol="0" anchor="ctr">
            <a:noAutofit/>
          </a:bodyPr>
          <a:lstStyle>
            <a:lvl1pPr marL="228600" indent="-228600" algn="l">
              <a:buNone/>
              <a:defRPr lang="en-US" sz="1000" noProof="0" dirty="0" smtClean="0">
                <a:solidFill>
                  <a:schemeClr val="bg1"/>
                </a:solidFill>
                <a:latin typeface="Calibri Light" panose="020F0302020204030204" pitchFamily="34" charset="0"/>
              </a:defRPr>
            </a:lvl1pPr>
          </a:lstStyle>
          <a:p>
            <a:pPr marL="0" lvl="0" indent="0">
              <a:lnSpc>
                <a:spcPct val="120000"/>
              </a:lnSpc>
              <a:spcAft>
                <a:spcPts val="900"/>
              </a:spcAft>
            </a:pPr>
            <a:r>
              <a:rPr lang="en-US" noProof="0" dirty="0"/>
              <a:t>Location, date</a:t>
            </a:r>
          </a:p>
        </p:txBody>
      </p:sp>
      <p:sp>
        <p:nvSpPr>
          <p:cNvPr id="52" name="Picture Placeholder 2"/>
          <p:cNvSpPr>
            <a:spLocks noGrp="1"/>
          </p:cNvSpPr>
          <p:nvPr>
            <p:ph type="pic" sz="quarter" idx="13"/>
          </p:nvPr>
        </p:nvSpPr>
        <p:spPr>
          <a:xfrm>
            <a:off x="7364482" y="4059670"/>
            <a:ext cx="1789506" cy="1409544"/>
          </a:xfrm>
          <a:prstGeom prst="rect">
            <a:avLst/>
          </a:prstGeom>
        </p:spPr>
        <p:txBody>
          <a:bodyPr/>
          <a:lstStyle>
            <a:lvl1pPr marL="0" indent="0">
              <a:buNone/>
              <a:defRPr/>
            </a:lvl1pPr>
          </a:lstStyle>
          <a:p>
            <a:r>
              <a:rPr lang="en-US"/>
              <a:t>Click icon to add picture</a:t>
            </a:r>
            <a:endParaRPr lang="en-GB" dirty="0"/>
          </a:p>
        </p:txBody>
      </p:sp>
      <p:sp>
        <p:nvSpPr>
          <p:cNvPr id="53" name="Rectangle 52"/>
          <p:cNvSpPr/>
          <p:nvPr/>
        </p:nvSpPr>
        <p:spPr>
          <a:xfrm rot="5400000">
            <a:off x="4743861" y="-1059529"/>
            <a:ext cx="46800" cy="9534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endParaRPr>
          </a:p>
        </p:txBody>
      </p:sp>
    </p:spTree>
    <p:extLst>
      <p:ext uri="{BB962C8B-B14F-4D97-AF65-F5344CB8AC3E}">
        <p14:creationId xmlns:p14="http://schemas.microsoft.com/office/powerpoint/2010/main" val="3226007340"/>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MC Agenda_Manufacturing">
    <p:spTree>
      <p:nvGrpSpPr>
        <p:cNvPr id="1" name=""/>
        <p:cNvGrpSpPr/>
        <p:nvPr/>
      </p:nvGrpSpPr>
      <p:grpSpPr>
        <a:xfrm>
          <a:off x="0" y="0"/>
          <a:ext cx="0" cy="0"/>
          <a:chOff x="0" y="0"/>
          <a:chExt cx="0" cy="0"/>
        </a:xfrm>
      </p:grpSpPr>
      <p:pic>
        <p:nvPicPr>
          <p:cNvPr id="16" name="Grafik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 y="0"/>
            <a:ext cx="12189867" cy="6858000"/>
          </a:xfrm>
          <a:prstGeom prst="rect">
            <a:avLst/>
          </a:prstGeom>
        </p:spPr>
      </p:pic>
      <p:pic>
        <p:nvPicPr>
          <p:cNvPr id="20"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1582" y="494332"/>
            <a:ext cx="1990348" cy="405385"/>
          </a:xfrm>
          <a:prstGeom prst="rect">
            <a:avLst/>
          </a:prstGeom>
        </p:spPr>
      </p:pic>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sp>
        <p:nvSpPr>
          <p:cNvPr id="21" name="Rectangle 20"/>
          <p:cNvSpPr/>
          <p:nvPr/>
        </p:nvSpPr>
        <p:spPr>
          <a:xfrm>
            <a:off x="371041" y="1885000"/>
            <a:ext cx="6736342" cy="4428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de-DE" sz="1400" dirty="0">
              <a:latin typeface="Calibri Light" panose="020F0302020204030204" pitchFamily="34" charset="0"/>
            </a:endParaRPr>
          </a:p>
        </p:txBody>
      </p:sp>
      <p:cxnSp>
        <p:nvCxnSpPr>
          <p:cNvPr id="18" name="Straight Connector 17"/>
          <p:cNvCxnSpPr/>
          <p:nvPr/>
        </p:nvCxnSpPr>
        <p:spPr>
          <a:xfrm>
            <a:off x="371475" y="1981775"/>
            <a:ext cx="7200000" cy="0"/>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a:spLocks/>
          </p:cNvSpPr>
          <p:nvPr/>
        </p:nvSpPr>
        <p:spPr>
          <a:xfrm>
            <a:off x="288790" y="1417460"/>
            <a:ext cx="1428789" cy="584775"/>
          </a:xfrm>
          <a:prstGeom prst="rect">
            <a:avLst/>
          </a:prstGeom>
          <a:noFill/>
          <a:effectLst/>
        </p:spPr>
        <p:txBody>
          <a:bodyPr vert="horz" wrap="none" rtlCol="0" anchor="t">
            <a:spAutoFit/>
          </a:bodyPr>
          <a:lstStyle/>
          <a:p>
            <a:pPr algn="l"/>
            <a:r>
              <a:rPr lang="en-US" sz="3200" b="0" i="0" u="none" strike="noStrike" dirty="0">
                <a:solidFill>
                  <a:schemeClr val="bg1">
                    <a:lumMod val="100000"/>
                  </a:schemeClr>
                </a:solidFill>
                <a:latin typeface="Calibri Light" panose="020F0302020204030204" pitchFamily="34" charset="0"/>
              </a:rPr>
              <a:t>Agenda</a:t>
            </a:r>
          </a:p>
        </p:txBody>
      </p:sp>
    </p:spTree>
    <p:extLst>
      <p:ext uri="{BB962C8B-B14F-4D97-AF65-F5344CB8AC3E}">
        <p14:creationId xmlns:p14="http://schemas.microsoft.com/office/powerpoint/2010/main" val="2808715107"/>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MC Contact_Manufacturing">
    <p:spTree>
      <p:nvGrpSpPr>
        <p:cNvPr id="1" name=""/>
        <p:cNvGrpSpPr/>
        <p:nvPr/>
      </p:nvGrpSpPr>
      <p:grpSpPr>
        <a:xfrm>
          <a:off x="0" y="0"/>
          <a:ext cx="0" cy="0"/>
          <a:chOff x="0" y="0"/>
          <a:chExt cx="0" cy="0"/>
        </a:xfrm>
      </p:grpSpPr>
      <p:pic>
        <p:nvPicPr>
          <p:cNvPr id="19" name="Grafik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 y="0"/>
            <a:ext cx="12189867" cy="6858000"/>
          </a:xfrm>
          <a:prstGeom prst="rect">
            <a:avLst/>
          </a:prstGeom>
        </p:spPr>
      </p:pic>
      <p:pic>
        <p:nvPicPr>
          <p:cNvPr id="22"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1582" y="494332"/>
            <a:ext cx="1990348" cy="405385"/>
          </a:xfrm>
          <a:prstGeom prst="rect">
            <a:avLst/>
          </a:prstGeom>
        </p:spPr>
      </p:pic>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sp>
        <p:nvSpPr>
          <p:cNvPr id="21" name="Rectangle 20"/>
          <p:cNvSpPr/>
          <p:nvPr/>
        </p:nvSpPr>
        <p:spPr>
          <a:xfrm>
            <a:off x="371041" y="1885000"/>
            <a:ext cx="6736342" cy="4428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de-DE" sz="1400" dirty="0">
              <a:latin typeface="Calibri Light" panose="020F0302020204030204" pitchFamily="34" charset="0"/>
            </a:endParaRPr>
          </a:p>
        </p:txBody>
      </p:sp>
      <p:sp>
        <p:nvSpPr>
          <p:cNvPr id="17" name="TextBox 16"/>
          <p:cNvSpPr txBox="1">
            <a:spLocks/>
          </p:cNvSpPr>
          <p:nvPr/>
        </p:nvSpPr>
        <p:spPr>
          <a:xfrm>
            <a:off x="288790" y="1417460"/>
            <a:ext cx="1460208" cy="584775"/>
          </a:xfrm>
          <a:prstGeom prst="rect">
            <a:avLst/>
          </a:prstGeom>
          <a:noFill/>
          <a:effectLst/>
        </p:spPr>
        <p:txBody>
          <a:bodyPr vert="horz" wrap="none" rtlCol="0" anchor="t">
            <a:spAutoFit/>
          </a:bodyPr>
          <a:lstStyle/>
          <a:p>
            <a:pPr algn="l"/>
            <a:r>
              <a:rPr lang="en-US" sz="3200" b="0" i="0" u="none" strike="noStrike" dirty="0">
                <a:solidFill>
                  <a:schemeClr val="bg1">
                    <a:lumMod val="100000"/>
                  </a:schemeClr>
                </a:solidFill>
                <a:latin typeface="Calibri Light" panose="020F0302020204030204" pitchFamily="34" charset="0"/>
              </a:rPr>
              <a:t>Contact</a:t>
            </a:r>
          </a:p>
        </p:txBody>
      </p:sp>
      <p:cxnSp>
        <p:nvCxnSpPr>
          <p:cNvPr id="28" name="Straight Connector 27"/>
          <p:cNvCxnSpPr/>
          <p:nvPr/>
        </p:nvCxnSpPr>
        <p:spPr>
          <a:xfrm>
            <a:off x="371475" y="1981775"/>
            <a:ext cx="7200000" cy="0"/>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Eine Ecke des Rechtecks abrunden 42"/>
          <p:cNvSpPr/>
          <p:nvPr/>
        </p:nvSpPr>
        <p:spPr>
          <a:xfrm rot="10800000" flipH="1">
            <a:off x="371040" y="2123451"/>
            <a:ext cx="7200435" cy="2497657"/>
          </a:xfrm>
          <a:prstGeom prst="round1Rect">
            <a:avLst>
              <a:gd name="adj" fmla="val 13919"/>
            </a:avLst>
          </a:prstGeom>
          <a:solidFill>
            <a:schemeClr val="bg1">
              <a:alpha val="75000"/>
            </a:schemeClr>
          </a:solidFill>
          <a:ln w="12700">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lvl="0" indent="-182563" algn="ctr">
              <a:spcBef>
                <a:spcPts val="0"/>
              </a:spcBef>
              <a:spcAft>
                <a:spcPts val="900"/>
              </a:spcAft>
              <a:buClr>
                <a:schemeClr val="bg1"/>
              </a:buClr>
              <a:buSzPct val="100000"/>
              <a:buFont typeface="Wingdings 3" panose="05040102010807070707" pitchFamily="18" charset="2"/>
              <a:buChar char="}"/>
            </a:pPr>
            <a:endParaRPr lang="de-DE" sz="1400" baseline="0">
              <a:solidFill>
                <a:srgbClr val="002060"/>
              </a:solidFill>
              <a:latin typeface="Calibri Light" panose="020F0302020204030204" pitchFamily="34" charset="0"/>
            </a:endParaRPr>
          </a:p>
        </p:txBody>
      </p:sp>
    </p:spTree>
    <p:extLst>
      <p:ext uri="{BB962C8B-B14F-4D97-AF65-F5344CB8AC3E}">
        <p14:creationId xmlns:p14="http://schemas.microsoft.com/office/powerpoint/2010/main" val="1325447311"/>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MC Title Alternative 1">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5" y="0"/>
            <a:ext cx="12189867" cy="6858000"/>
          </a:xfrm>
          <a:prstGeom prst="rect">
            <a:avLst/>
          </a:prstGeom>
        </p:spPr>
      </p:pic>
      <p:pic>
        <p:nvPicPr>
          <p:cNvPr id="22" name="Grafik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1582" y="494332"/>
            <a:ext cx="1990348" cy="405385"/>
          </a:xfrm>
          <a:prstGeom prst="rect">
            <a:avLst/>
          </a:prstGeom>
        </p:spPr>
      </p:pic>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sp>
        <p:nvSpPr>
          <p:cNvPr id="48" name="Eine Ecke des Rechtecks abrunden 42"/>
          <p:cNvSpPr/>
          <p:nvPr/>
        </p:nvSpPr>
        <p:spPr>
          <a:xfrm rot="10800000" flipH="1">
            <a:off x="0" y="3704489"/>
            <a:ext cx="9534524" cy="2120881"/>
          </a:xfrm>
          <a:prstGeom prst="round1Rect">
            <a:avLst/>
          </a:prstGeom>
          <a:gradFill>
            <a:gsLst>
              <a:gs pos="47000">
                <a:srgbClr val="FFFFFF">
                  <a:alpha val="75000"/>
                </a:srgbClr>
              </a:gs>
              <a:gs pos="0">
                <a:schemeClr val="bg1">
                  <a:alpha val="85000"/>
                </a:schemeClr>
              </a:gs>
              <a:gs pos="67000">
                <a:schemeClr val="bg1"/>
              </a:gs>
            </a:gsLst>
            <a:lin ang="0" scaled="1"/>
          </a:gradFill>
          <a:ln w="12700">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lvl="0" indent="-182563" algn="ctr">
              <a:spcBef>
                <a:spcPts val="0"/>
              </a:spcBef>
              <a:spcAft>
                <a:spcPts val="900"/>
              </a:spcAft>
              <a:buClr>
                <a:schemeClr val="bg1"/>
              </a:buClr>
              <a:buSzPct val="100000"/>
              <a:buFont typeface="Wingdings 3" panose="05040102010807070707" pitchFamily="18" charset="2"/>
              <a:buChar char="}"/>
            </a:pPr>
            <a:endParaRPr lang="de-DE" sz="1400" baseline="0">
              <a:solidFill>
                <a:srgbClr val="002060"/>
              </a:solidFill>
              <a:latin typeface="Calibri Light" panose="020F0302020204030204" pitchFamily="34" charset="0"/>
            </a:endParaRPr>
          </a:p>
        </p:txBody>
      </p:sp>
      <p:sp>
        <p:nvSpPr>
          <p:cNvPr id="49" name="Titel 1"/>
          <p:cNvSpPr>
            <a:spLocks noGrp="1"/>
          </p:cNvSpPr>
          <p:nvPr>
            <p:ph type="ctrTitle" hasCustomPrompt="1"/>
          </p:nvPr>
        </p:nvSpPr>
        <p:spPr bwMode="gray">
          <a:xfrm>
            <a:off x="381600" y="3823934"/>
            <a:ext cx="6602347" cy="1030434"/>
          </a:xfrm>
          <a:prstGeom prst="rect">
            <a:avLst/>
          </a:prstGeom>
        </p:spPr>
        <p:txBody>
          <a:bodyPr lIns="72000" tIns="144000" anchor="b" anchorCtr="0">
            <a:noAutofit/>
          </a:bodyPr>
          <a:lstStyle>
            <a:lvl1pPr algn="l">
              <a:lnSpc>
                <a:spcPts val="3600"/>
              </a:lnSpc>
              <a:spcAft>
                <a:spcPts val="900"/>
              </a:spcAft>
              <a:defRPr sz="3200" b="0">
                <a:solidFill>
                  <a:schemeClr val="tx1"/>
                </a:solidFill>
                <a:latin typeface="Calibri Light" panose="020F0302020204030204" pitchFamily="34" charset="0"/>
              </a:defRPr>
            </a:lvl1pPr>
          </a:lstStyle>
          <a:p>
            <a:r>
              <a:rPr lang="en-US" noProof="0" dirty="0"/>
              <a:t>CLICK TO ADD TITLE	</a:t>
            </a:r>
          </a:p>
        </p:txBody>
      </p:sp>
      <p:sp>
        <p:nvSpPr>
          <p:cNvPr id="50" name="Untertitel 2"/>
          <p:cNvSpPr>
            <a:spLocks noGrp="1"/>
          </p:cNvSpPr>
          <p:nvPr>
            <p:ph type="subTitle" idx="1" hasCustomPrompt="1"/>
          </p:nvPr>
        </p:nvSpPr>
        <p:spPr bwMode="gray">
          <a:xfrm>
            <a:off x="381600" y="4968668"/>
            <a:ext cx="6602347" cy="566724"/>
          </a:xfrm>
          <a:prstGeom prst="rect">
            <a:avLst/>
          </a:prstGeom>
          <a:noFill/>
        </p:spPr>
        <p:txBody>
          <a:bodyPr lIns="72000" tIns="144000">
            <a:noAutofit/>
          </a:bodyPr>
          <a:lstStyle>
            <a:lvl1pPr marL="0" indent="0" algn="l">
              <a:spcAft>
                <a:spcPts val="900"/>
              </a:spcAft>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add subtitle  </a:t>
            </a:r>
          </a:p>
        </p:txBody>
      </p:sp>
      <p:sp>
        <p:nvSpPr>
          <p:cNvPr id="51" name="Textplatzhalter 5"/>
          <p:cNvSpPr>
            <a:spLocks noGrp="1"/>
          </p:cNvSpPr>
          <p:nvPr>
            <p:ph type="body" sz="quarter" idx="12" hasCustomPrompt="1"/>
          </p:nvPr>
        </p:nvSpPr>
        <p:spPr bwMode="gray">
          <a:xfrm>
            <a:off x="374250" y="5627711"/>
            <a:ext cx="3164014" cy="584218"/>
          </a:xfrm>
          <a:prstGeom prst="rect">
            <a:avLst/>
          </a:prstGeom>
          <a:noFill/>
        </p:spPr>
        <p:txBody>
          <a:bodyPr vert="horz" lIns="72000" tIns="144000" rIns="91440" bIns="45720" rtlCol="0" anchor="ctr">
            <a:noAutofit/>
          </a:bodyPr>
          <a:lstStyle>
            <a:lvl1pPr marL="228600" indent="-228600" algn="l">
              <a:buNone/>
              <a:defRPr lang="en-US" sz="1000" noProof="0" dirty="0" smtClean="0">
                <a:solidFill>
                  <a:schemeClr val="bg1"/>
                </a:solidFill>
                <a:latin typeface="Calibri Light" panose="020F0302020204030204" pitchFamily="34" charset="0"/>
              </a:defRPr>
            </a:lvl1pPr>
          </a:lstStyle>
          <a:p>
            <a:pPr marL="0" lvl="0" indent="0">
              <a:lnSpc>
                <a:spcPct val="120000"/>
              </a:lnSpc>
              <a:spcAft>
                <a:spcPts val="900"/>
              </a:spcAft>
            </a:pPr>
            <a:r>
              <a:rPr lang="en-US" noProof="0" dirty="0"/>
              <a:t>Location, date</a:t>
            </a:r>
          </a:p>
        </p:txBody>
      </p:sp>
      <p:sp>
        <p:nvSpPr>
          <p:cNvPr id="52" name="Picture Placeholder 2"/>
          <p:cNvSpPr>
            <a:spLocks noGrp="1"/>
          </p:cNvSpPr>
          <p:nvPr>
            <p:ph type="pic" sz="quarter" idx="13"/>
          </p:nvPr>
        </p:nvSpPr>
        <p:spPr>
          <a:xfrm>
            <a:off x="7364482" y="4059670"/>
            <a:ext cx="1789506" cy="1409544"/>
          </a:xfrm>
          <a:prstGeom prst="rect">
            <a:avLst/>
          </a:prstGeom>
        </p:spPr>
        <p:txBody>
          <a:bodyPr/>
          <a:lstStyle>
            <a:lvl1pPr marL="0" indent="0">
              <a:buNone/>
              <a:defRPr/>
            </a:lvl1pPr>
          </a:lstStyle>
          <a:p>
            <a:r>
              <a:rPr lang="en-US"/>
              <a:t>Click icon to add picture</a:t>
            </a:r>
            <a:endParaRPr lang="en-GB" dirty="0"/>
          </a:p>
        </p:txBody>
      </p:sp>
      <p:sp>
        <p:nvSpPr>
          <p:cNvPr id="53" name="Rectangle 52"/>
          <p:cNvSpPr/>
          <p:nvPr/>
        </p:nvSpPr>
        <p:spPr>
          <a:xfrm rot="5400000">
            <a:off x="4743861" y="-1059529"/>
            <a:ext cx="46800" cy="9534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endParaRPr>
          </a:p>
        </p:txBody>
      </p:sp>
    </p:spTree>
    <p:extLst>
      <p:ext uri="{BB962C8B-B14F-4D97-AF65-F5344CB8AC3E}">
        <p14:creationId xmlns:p14="http://schemas.microsoft.com/office/powerpoint/2010/main" val="2803456955"/>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Boxes w. Headline mixed 01">
    <p:spTree>
      <p:nvGrpSpPr>
        <p:cNvPr id="1" name=""/>
        <p:cNvGrpSpPr/>
        <p:nvPr/>
      </p:nvGrpSpPr>
      <p:grpSpPr>
        <a:xfrm>
          <a:off x="0" y="0"/>
          <a:ext cx="0" cy="0"/>
          <a:chOff x="0" y="0"/>
          <a:chExt cx="0" cy="0"/>
        </a:xfrm>
      </p:grpSpPr>
      <p:sp>
        <p:nvSpPr>
          <p:cNvPr id="13" name="Content Placeholder 4"/>
          <p:cNvSpPr>
            <a:spLocks noGrp="1"/>
          </p:cNvSpPr>
          <p:nvPr>
            <p:ph sz="quarter" idx="20" hasCustomPrompt="1"/>
          </p:nvPr>
        </p:nvSpPr>
        <p:spPr>
          <a:xfrm>
            <a:off x="375600" y="1310269"/>
            <a:ext cx="5403600" cy="457200"/>
          </a:xfrm>
          <a:prstGeom prst="rect">
            <a:avLst/>
          </a:prstGeom>
          <a:ln>
            <a:noFill/>
          </a:ln>
        </p:spPr>
        <p:txBody>
          <a:bodyPr anchor="t"/>
          <a:lstStyle>
            <a:lvl1pPr marL="0" indent="0">
              <a:buNone/>
              <a:defRPr sz="2000" cap="none" baseline="0"/>
            </a:lvl1pPr>
          </a:lstStyle>
          <a:p>
            <a:pPr lvl="0"/>
            <a:r>
              <a:rPr lang="en-US" dirty="0"/>
              <a:t>Headline</a:t>
            </a:r>
          </a:p>
        </p:txBody>
      </p:sp>
      <p:sp>
        <p:nvSpPr>
          <p:cNvPr id="4" name="Content Placeholder 3"/>
          <p:cNvSpPr>
            <a:spLocks noGrp="1"/>
          </p:cNvSpPr>
          <p:nvPr>
            <p:ph sz="quarter" idx="25"/>
          </p:nvPr>
        </p:nvSpPr>
        <p:spPr>
          <a:xfrm>
            <a:off x="375600" y="1732380"/>
            <a:ext cx="5403600" cy="4758100"/>
          </a:xfrm>
        </p:spPr>
        <p:txBody>
          <a:bodyPr/>
          <a:lstStyle/>
          <a:p>
            <a:pPr lvl="0"/>
            <a:r>
              <a:rPr lang="en-US"/>
              <a:t>Click to edit Master text styles</a:t>
            </a:r>
          </a:p>
          <a:p>
            <a:pPr lvl="1"/>
            <a:r>
              <a:rPr lang="en-US"/>
              <a:t>Second level</a:t>
            </a:r>
          </a:p>
          <a:p>
            <a:pPr lvl="2"/>
            <a:r>
              <a:rPr lang="en-US"/>
              <a:t>Third level</a:t>
            </a:r>
          </a:p>
        </p:txBody>
      </p:sp>
      <p:cxnSp>
        <p:nvCxnSpPr>
          <p:cNvPr id="15" name="Straight Connector 14"/>
          <p:cNvCxnSpPr/>
          <p:nvPr/>
        </p:nvCxnSpPr>
        <p:spPr>
          <a:xfrm>
            <a:off x="376428" y="1706400"/>
            <a:ext cx="540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sz="quarter" idx="26"/>
          </p:nvPr>
        </p:nvSpPr>
        <p:spPr>
          <a:xfrm>
            <a:off x="6412296" y="1310269"/>
            <a:ext cx="5404104" cy="5180400"/>
          </a:xfrm>
        </p:spPr>
        <p:txBody>
          <a:bodyPr/>
          <a:lstStyle/>
          <a:p>
            <a:pPr lvl="0"/>
            <a:r>
              <a:rPr lang="en-US"/>
              <a:t>Click to edit Master text styles</a:t>
            </a:r>
          </a:p>
          <a:p>
            <a:pPr lvl="1"/>
            <a:r>
              <a:rPr lang="en-US"/>
              <a:t>Second level</a:t>
            </a:r>
          </a:p>
          <a:p>
            <a:pPr lvl="2"/>
            <a:r>
              <a:rPr lang="en-US"/>
              <a:t>Third level</a:t>
            </a:r>
          </a:p>
        </p:txBody>
      </p:sp>
      <p:sp>
        <p:nvSpPr>
          <p:cNvPr id="17" name="Title 11"/>
          <p:cNvSpPr>
            <a:spLocks noGrp="1"/>
          </p:cNvSpPr>
          <p:nvPr>
            <p:ph type="title"/>
          </p:nvPr>
        </p:nvSpPr>
        <p:spPr>
          <a:xfrm>
            <a:off x="375600" y="441325"/>
            <a:ext cx="11440800" cy="720000"/>
          </a:xfrm>
          <a:prstGeom prst="rect">
            <a:avLst/>
          </a:prstGeom>
        </p:spPr>
        <p:txBody>
          <a:bodyPr vert="horz" lIns="72000" tIns="72000" rIns="72000" bIns="72000" rtlCol="0" anchor="t" anchorCtr="0">
            <a:noAutofit/>
          </a:bodyPr>
          <a:lstStyle>
            <a:lvl1pPr>
              <a:defRPr lang="en-US" dirty="0"/>
            </a:lvl1pPr>
          </a:lstStyle>
          <a:p>
            <a:pPr lvl="0"/>
            <a:r>
              <a:rPr lang="en-US"/>
              <a:t>Click to edit Master title style</a:t>
            </a:r>
            <a:endParaRPr lang="en-US" dirty="0"/>
          </a:p>
        </p:txBody>
      </p:sp>
      <p:sp>
        <p:nvSpPr>
          <p:cNvPr id="10" name="Text Placeholder 3"/>
          <p:cNvSpPr>
            <a:spLocks noGrp="1"/>
          </p:cNvSpPr>
          <p:nvPr>
            <p:ph type="body" sz="quarter" idx="17" hasCustomPrompt="1"/>
          </p:nvPr>
        </p:nvSpPr>
        <p:spPr>
          <a:xfrm>
            <a:off x="375600" y="0"/>
            <a:ext cx="11440800" cy="441325"/>
          </a:xfrm>
          <a:prstGeom prst="rect">
            <a:avLst/>
          </a:prstGeom>
        </p:spPr>
        <p:txBody>
          <a:bodyPr vert="horz" lIns="72000" tIns="72000" rIns="72000" bIns="72000" rtlCol="0" anchor="b" anchorCtr="0">
            <a:noAutofit/>
          </a:bodyPr>
          <a:lstStyle>
            <a:lvl1pPr marL="0" indent="0">
              <a:buNone/>
              <a:defRPr lang="en-US" sz="1400" b="0" baseline="0" dirty="0">
                <a:solidFill>
                  <a:schemeClr val="tx2"/>
                </a:solidFill>
                <a:latin typeface="Calibri Light" panose="020F0302020204030204" pitchFamily="34" charset="0"/>
              </a:defRPr>
            </a:lvl1pPr>
          </a:lstStyle>
          <a:p>
            <a:pPr lvl="0"/>
            <a:r>
              <a:rPr lang="en-US" noProof="0" dirty="0"/>
              <a:t>Write here category or agenda</a:t>
            </a:r>
          </a:p>
        </p:txBody>
      </p:sp>
      <p:sp>
        <p:nvSpPr>
          <p:cNvPr id="18" name="Fußzeilenplatzhalter 3"/>
          <p:cNvSpPr>
            <a:spLocks noGrp="1"/>
          </p:cNvSpPr>
          <p:nvPr>
            <p:ph type="ftr" sz="quarter" idx="3"/>
          </p:nvPr>
        </p:nvSpPr>
        <p:spPr bwMode="gray">
          <a:xfrm>
            <a:off x="2054425" y="6718688"/>
            <a:ext cx="3937072" cy="139311"/>
          </a:xfrm>
          <a:prstGeom prst="rect">
            <a:avLst/>
          </a:prstGeom>
        </p:spPr>
        <p:txBody>
          <a:bodyPr vert="horz" wrap="none" lIns="0" tIns="0" rIns="0" bIns="0" rtlCol="0" anchor="t" anchorCtr="0"/>
          <a:lstStyle>
            <a:lvl1pPr>
              <a:defRPr lang="en-US" sz="800" b="0" dirty="0">
                <a:solidFill>
                  <a:schemeClr val="bg1"/>
                </a:solidFill>
                <a:latin typeface="Calibri Light" panose="020F0302020204030204" pitchFamily="34" charset="0"/>
              </a:defRPr>
            </a:lvl1pPr>
          </a:lstStyle>
          <a:p>
            <a:endParaRPr lang="en-US"/>
          </a:p>
        </p:txBody>
      </p:sp>
    </p:spTree>
    <p:extLst>
      <p:ext uri="{BB962C8B-B14F-4D97-AF65-F5344CB8AC3E}">
        <p14:creationId xmlns:p14="http://schemas.microsoft.com/office/powerpoint/2010/main" val="21609427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MC Agenda_neutral 1">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5" y="0"/>
            <a:ext cx="12189867" cy="6858000"/>
          </a:xfrm>
          <a:prstGeom prst="rect">
            <a:avLst/>
          </a:prstGeom>
        </p:spPr>
      </p:pic>
      <p:pic>
        <p:nvPicPr>
          <p:cNvPr id="19"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1582" y="494332"/>
            <a:ext cx="1990348" cy="405385"/>
          </a:xfrm>
          <a:prstGeom prst="rect">
            <a:avLst/>
          </a:prstGeom>
        </p:spPr>
      </p:pic>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sp>
        <p:nvSpPr>
          <p:cNvPr id="21" name="Rectangle 20"/>
          <p:cNvSpPr/>
          <p:nvPr/>
        </p:nvSpPr>
        <p:spPr>
          <a:xfrm>
            <a:off x="371041" y="1885000"/>
            <a:ext cx="6736342" cy="4428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de-DE" sz="1400" dirty="0">
              <a:latin typeface="Calibri Light" panose="020F0302020204030204" pitchFamily="34" charset="0"/>
            </a:endParaRPr>
          </a:p>
        </p:txBody>
      </p:sp>
      <p:cxnSp>
        <p:nvCxnSpPr>
          <p:cNvPr id="18" name="Straight Connector 17"/>
          <p:cNvCxnSpPr/>
          <p:nvPr/>
        </p:nvCxnSpPr>
        <p:spPr>
          <a:xfrm>
            <a:off x="371475" y="1981775"/>
            <a:ext cx="7200000" cy="0"/>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a:spLocks/>
          </p:cNvSpPr>
          <p:nvPr/>
        </p:nvSpPr>
        <p:spPr>
          <a:xfrm>
            <a:off x="288790" y="1417460"/>
            <a:ext cx="1428789" cy="584775"/>
          </a:xfrm>
          <a:prstGeom prst="rect">
            <a:avLst/>
          </a:prstGeom>
          <a:noFill/>
          <a:effectLst/>
        </p:spPr>
        <p:txBody>
          <a:bodyPr vert="horz" wrap="none" rtlCol="0" anchor="t">
            <a:spAutoFit/>
          </a:bodyPr>
          <a:lstStyle/>
          <a:p>
            <a:pPr algn="l"/>
            <a:r>
              <a:rPr lang="en-US" sz="3200" b="0" i="0" u="none" strike="noStrike" dirty="0">
                <a:solidFill>
                  <a:schemeClr val="bg1">
                    <a:lumMod val="100000"/>
                  </a:schemeClr>
                </a:solidFill>
                <a:latin typeface="Calibri Light" panose="020F0302020204030204" pitchFamily="34" charset="0"/>
              </a:rPr>
              <a:t>Agenda</a:t>
            </a:r>
          </a:p>
        </p:txBody>
      </p:sp>
    </p:spTree>
    <p:extLst>
      <p:ext uri="{BB962C8B-B14F-4D97-AF65-F5344CB8AC3E}">
        <p14:creationId xmlns:p14="http://schemas.microsoft.com/office/powerpoint/2010/main" val="499543944"/>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MC Contact_Alternative 1">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5" y="0"/>
            <a:ext cx="12189867" cy="6858000"/>
          </a:xfrm>
          <a:prstGeom prst="rect">
            <a:avLst/>
          </a:prstGeom>
        </p:spPr>
      </p:pic>
      <p:pic>
        <p:nvPicPr>
          <p:cNvPr id="22"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1582" y="494332"/>
            <a:ext cx="1990348" cy="405385"/>
          </a:xfrm>
          <a:prstGeom prst="rect">
            <a:avLst/>
          </a:prstGeom>
        </p:spPr>
      </p:pic>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sp>
        <p:nvSpPr>
          <p:cNvPr id="21" name="Rectangle 20"/>
          <p:cNvSpPr/>
          <p:nvPr/>
        </p:nvSpPr>
        <p:spPr>
          <a:xfrm>
            <a:off x="371041" y="1885000"/>
            <a:ext cx="6736342" cy="4428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de-DE" sz="1400" dirty="0">
              <a:latin typeface="Calibri Light" panose="020F0302020204030204" pitchFamily="34" charset="0"/>
            </a:endParaRPr>
          </a:p>
        </p:txBody>
      </p:sp>
      <p:sp>
        <p:nvSpPr>
          <p:cNvPr id="17" name="TextBox 16"/>
          <p:cNvSpPr txBox="1">
            <a:spLocks/>
          </p:cNvSpPr>
          <p:nvPr/>
        </p:nvSpPr>
        <p:spPr>
          <a:xfrm>
            <a:off x="288790" y="1417460"/>
            <a:ext cx="1460208" cy="584775"/>
          </a:xfrm>
          <a:prstGeom prst="rect">
            <a:avLst/>
          </a:prstGeom>
          <a:noFill/>
          <a:effectLst/>
        </p:spPr>
        <p:txBody>
          <a:bodyPr vert="horz" wrap="none" rtlCol="0" anchor="t">
            <a:spAutoFit/>
          </a:bodyPr>
          <a:lstStyle/>
          <a:p>
            <a:pPr algn="l"/>
            <a:r>
              <a:rPr lang="en-US" sz="3200" b="0" i="0" u="none" strike="noStrike" dirty="0">
                <a:solidFill>
                  <a:schemeClr val="bg1">
                    <a:lumMod val="100000"/>
                  </a:schemeClr>
                </a:solidFill>
                <a:latin typeface="Calibri Light" panose="020F0302020204030204" pitchFamily="34" charset="0"/>
              </a:rPr>
              <a:t>Contact</a:t>
            </a:r>
          </a:p>
        </p:txBody>
      </p:sp>
      <p:cxnSp>
        <p:nvCxnSpPr>
          <p:cNvPr id="28" name="Straight Connector 27"/>
          <p:cNvCxnSpPr/>
          <p:nvPr/>
        </p:nvCxnSpPr>
        <p:spPr>
          <a:xfrm>
            <a:off x="371475" y="1981775"/>
            <a:ext cx="7200000" cy="0"/>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Eine Ecke des Rechtecks abrunden 42"/>
          <p:cNvSpPr/>
          <p:nvPr/>
        </p:nvSpPr>
        <p:spPr>
          <a:xfrm rot="10800000" flipH="1">
            <a:off x="371040" y="2123451"/>
            <a:ext cx="7200435" cy="2497657"/>
          </a:xfrm>
          <a:prstGeom prst="round1Rect">
            <a:avLst>
              <a:gd name="adj" fmla="val 13919"/>
            </a:avLst>
          </a:prstGeom>
          <a:solidFill>
            <a:schemeClr val="bg1">
              <a:alpha val="75000"/>
            </a:schemeClr>
          </a:solidFill>
          <a:ln w="12700">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lvl="0" indent="-182563" algn="ctr">
              <a:spcBef>
                <a:spcPts val="0"/>
              </a:spcBef>
              <a:spcAft>
                <a:spcPts val="900"/>
              </a:spcAft>
              <a:buClr>
                <a:schemeClr val="bg1"/>
              </a:buClr>
              <a:buSzPct val="100000"/>
              <a:buFont typeface="Wingdings 3" panose="05040102010807070707" pitchFamily="18" charset="2"/>
              <a:buChar char="}"/>
            </a:pPr>
            <a:endParaRPr lang="de-DE" sz="1400" baseline="0">
              <a:solidFill>
                <a:srgbClr val="002060"/>
              </a:solidFill>
              <a:latin typeface="Calibri Light" panose="020F0302020204030204" pitchFamily="34" charset="0"/>
            </a:endParaRPr>
          </a:p>
        </p:txBody>
      </p:sp>
    </p:spTree>
    <p:extLst>
      <p:ext uri="{BB962C8B-B14F-4D97-AF65-F5344CB8AC3E}">
        <p14:creationId xmlns:p14="http://schemas.microsoft.com/office/powerpoint/2010/main" val="2185213293"/>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MC Title_Alternative 2">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5" y="0"/>
            <a:ext cx="12189867" cy="6858000"/>
          </a:xfrm>
          <a:prstGeom prst="rect">
            <a:avLst/>
          </a:prstGeom>
        </p:spPr>
      </p:pic>
      <p:pic>
        <p:nvPicPr>
          <p:cNvPr id="20" name="Grafik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1582" y="494332"/>
            <a:ext cx="1990348" cy="405385"/>
          </a:xfrm>
          <a:prstGeom prst="rect">
            <a:avLst/>
          </a:prstGeom>
        </p:spPr>
      </p:pic>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sp>
        <p:nvSpPr>
          <p:cNvPr id="48" name="Eine Ecke des Rechtecks abrunden 42"/>
          <p:cNvSpPr/>
          <p:nvPr/>
        </p:nvSpPr>
        <p:spPr>
          <a:xfrm rot="10800000" flipH="1">
            <a:off x="0" y="3704489"/>
            <a:ext cx="9534524" cy="2120881"/>
          </a:xfrm>
          <a:prstGeom prst="round1Rect">
            <a:avLst/>
          </a:prstGeom>
          <a:gradFill>
            <a:gsLst>
              <a:gs pos="47000">
                <a:srgbClr val="FFFFFF">
                  <a:alpha val="75000"/>
                </a:srgbClr>
              </a:gs>
              <a:gs pos="0">
                <a:schemeClr val="bg1">
                  <a:alpha val="85000"/>
                </a:schemeClr>
              </a:gs>
              <a:gs pos="67000">
                <a:schemeClr val="bg1"/>
              </a:gs>
            </a:gsLst>
            <a:lin ang="0" scaled="1"/>
          </a:gradFill>
          <a:ln w="12700">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lvl="0" indent="-182563" algn="ctr">
              <a:spcBef>
                <a:spcPts val="0"/>
              </a:spcBef>
              <a:spcAft>
                <a:spcPts val="900"/>
              </a:spcAft>
              <a:buClr>
                <a:schemeClr val="bg1"/>
              </a:buClr>
              <a:buSzPct val="100000"/>
              <a:buFont typeface="Wingdings 3" panose="05040102010807070707" pitchFamily="18" charset="2"/>
              <a:buChar char="}"/>
            </a:pPr>
            <a:endParaRPr lang="de-DE" sz="1400" baseline="0">
              <a:solidFill>
                <a:srgbClr val="002060"/>
              </a:solidFill>
              <a:latin typeface="Calibri Light" panose="020F0302020204030204" pitchFamily="34" charset="0"/>
            </a:endParaRPr>
          </a:p>
        </p:txBody>
      </p:sp>
      <p:sp>
        <p:nvSpPr>
          <p:cNvPr id="49" name="Titel 1"/>
          <p:cNvSpPr>
            <a:spLocks noGrp="1"/>
          </p:cNvSpPr>
          <p:nvPr>
            <p:ph type="ctrTitle" hasCustomPrompt="1"/>
          </p:nvPr>
        </p:nvSpPr>
        <p:spPr bwMode="gray">
          <a:xfrm>
            <a:off x="381600" y="3823934"/>
            <a:ext cx="6602347" cy="1030434"/>
          </a:xfrm>
          <a:prstGeom prst="rect">
            <a:avLst/>
          </a:prstGeom>
        </p:spPr>
        <p:txBody>
          <a:bodyPr lIns="72000" tIns="144000" anchor="b" anchorCtr="0">
            <a:noAutofit/>
          </a:bodyPr>
          <a:lstStyle>
            <a:lvl1pPr algn="l">
              <a:lnSpc>
                <a:spcPts val="3600"/>
              </a:lnSpc>
              <a:spcAft>
                <a:spcPts val="900"/>
              </a:spcAft>
              <a:defRPr sz="3200" b="0">
                <a:solidFill>
                  <a:schemeClr val="tx1"/>
                </a:solidFill>
                <a:latin typeface="Calibri Light" panose="020F0302020204030204" pitchFamily="34" charset="0"/>
              </a:defRPr>
            </a:lvl1pPr>
          </a:lstStyle>
          <a:p>
            <a:r>
              <a:rPr lang="en-US" noProof="0" dirty="0"/>
              <a:t>CLICK TO ADD TITLE	</a:t>
            </a:r>
          </a:p>
        </p:txBody>
      </p:sp>
      <p:sp>
        <p:nvSpPr>
          <p:cNvPr id="50" name="Untertitel 2"/>
          <p:cNvSpPr>
            <a:spLocks noGrp="1"/>
          </p:cNvSpPr>
          <p:nvPr>
            <p:ph type="subTitle" idx="1" hasCustomPrompt="1"/>
          </p:nvPr>
        </p:nvSpPr>
        <p:spPr bwMode="gray">
          <a:xfrm>
            <a:off x="381600" y="4968668"/>
            <a:ext cx="6602347" cy="566724"/>
          </a:xfrm>
          <a:prstGeom prst="rect">
            <a:avLst/>
          </a:prstGeom>
          <a:noFill/>
        </p:spPr>
        <p:txBody>
          <a:bodyPr lIns="72000" tIns="144000">
            <a:noAutofit/>
          </a:bodyPr>
          <a:lstStyle>
            <a:lvl1pPr marL="0" indent="0" algn="l">
              <a:spcAft>
                <a:spcPts val="900"/>
              </a:spcAft>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add subtitle  </a:t>
            </a:r>
          </a:p>
        </p:txBody>
      </p:sp>
      <p:sp>
        <p:nvSpPr>
          <p:cNvPr id="51" name="Textplatzhalter 5"/>
          <p:cNvSpPr>
            <a:spLocks noGrp="1"/>
          </p:cNvSpPr>
          <p:nvPr>
            <p:ph type="body" sz="quarter" idx="12" hasCustomPrompt="1"/>
          </p:nvPr>
        </p:nvSpPr>
        <p:spPr bwMode="gray">
          <a:xfrm>
            <a:off x="374250" y="5627711"/>
            <a:ext cx="3164014" cy="584218"/>
          </a:xfrm>
          <a:prstGeom prst="rect">
            <a:avLst/>
          </a:prstGeom>
          <a:noFill/>
        </p:spPr>
        <p:txBody>
          <a:bodyPr vert="horz" lIns="72000" tIns="144000" rIns="91440" bIns="45720" rtlCol="0" anchor="ctr">
            <a:noAutofit/>
          </a:bodyPr>
          <a:lstStyle>
            <a:lvl1pPr marL="228600" indent="-228600" algn="l">
              <a:buNone/>
              <a:defRPr lang="en-US" sz="1000" noProof="0" dirty="0" smtClean="0">
                <a:solidFill>
                  <a:schemeClr val="bg1"/>
                </a:solidFill>
                <a:latin typeface="Calibri Light" panose="020F0302020204030204" pitchFamily="34" charset="0"/>
              </a:defRPr>
            </a:lvl1pPr>
          </a:lstStyle>
          <a:p>
            <a:pPr marL="0" lvl="0" indent="0">
              <a:lnSpc>
                <a:spcPct val="120000"/>
              </a:lnSpc>
              <a:spcAft>
                <a:spcPts val="900"/>
              </a:spcAft>
            </a:pPr>
            <a:r>
              <a:rPr lang="en-US" noProof="0" dirty="0"/>
              <a:t>Location, date</a:t>
            </a:r>
          </a:p>
        </p:txBody>
      </p:sp>
      <p:sp>
        <p:nvSpPr>
          <p:cNvPr id="52" name="Picture Placeholder 2"/>
          <p:cNvSpPr>
            <a:spLocks noGrp="1"/>
          </p:cNvSpPr>
          <p:nvPr>
            <p:ph type="pic" sz="quarter" idx="13"/>
          </p:nvPr>
        </p:nvSpPr>
        <p:spPr>
          <a:xfrm>
            <a:off x="7364482" y="4059670"/>
            <a:ext cx="1789506" cy="1409544"/>
          </a:xfrm>
          <a:prstGeom prst="rect">
            <a:avLst/>
          </a:prstGeom>
        </p:spPr>
        <p:txBody>
          <a:bodyPr/>
          <a:lstStyle>
            <a:lvl1pPr marL="0" indent="0">
              <a:buNone/>
              <a:defRPr/>
            </a:lvl1pPr>
          </a:lstStyle>
          <a:p>
            <a:r>
              <a:rPr lang="en-US"/>
              <a:t>Click icon to add picture</a:t>
            </a:r>
            <a:endParaRPr lang="en-GB" dirty="0"/>
          </a:p>
        </p:txBody>
      </p:sp>
      <p:sp>
        <p:nvSpPr>
          <p:cNvPr id="53" name="Rectangle 52"/>
          <p:cNvSpPr/>
          <p:nvPr/>
        </p:nvSpPr>
        <p:spPr>
          <a:xfrm rot="5400000">
            <a:off x="4743861" y="-1059529"/>
            <a:ext cx="46800" cy="9534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endParaRPr>
          </a:p>
        </p:txBody>
      </p:sp>
    </p:spTree>
    <p:extLst>
      <p:ext uri="{BB962C8B-B14F-4D97-AF65-F5344CB8AC3E}">
        <p14:creationId xmlns:p14="http://schemas.microsoft.com/office/powerpoint/2010/main" val="2752065695"/>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MC Agenda_neutral 2">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5" y="0"/>
            <a:ext cx="12189867" cy="6858000"/>
          </a:xfrm>
          <a:prstGeom prst="rect">
            <a:avLst/>
          </a:prstGeom>
        </p:spPr>
      </p:pic>
      <p:pic>
        <p:nvPicPr>
          <p:cNvPr id="20"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1582" y="494332"/>
            <a:ext cx="1990348" cy="405385"/>
          </a:xfrm>
          <a:prstGeom prst="rect">
            <a:avLst/>
          </a:prstGeom>
        </p:spPr>
      </p:pic>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sp>
        <p:nvSpPr>
          <p:cNvPr id="21" name="Rectangle 20"/>
          <p:cNvSpPr/>
          <p:nvPr/>
        </p:nvSpPr>
        <p:spPr>
          <a:xfrm>
            <a:off x="371041" y="1885000"/>
            <a:ext cx="6736342" cy="4428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de-DE" sz="1400" dirty="0">
              <a:latin typeface="Calibri Light" panose="020F0302020204030204" pitchFamily="34" charset="0"/>
            </a:endParaRPr>
          </a:p>
        </p:txBody>
      </p:sp>
      <p:cxnSp>
        <p:nvCxnSpPr>
          <p:cNvPr id="18" name="Straight Connector 17"/>
          <p:cNvCxnSpPr/>
          <p:nvPr/>
        </p:nvCxnSpPr>
        <p:spPr>
          <a:xfrm>
            <a:off x="371475" y="1981775"/>
            <a:ext cx="7200000" cy="0"/>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a:spLocks/>
          </p:cNvSpPr>
          <p:nvPr/>
        </p:nvSpPr>
        <p:spPr>
          <a:xfrm>
            <a:off x="288790" y="1417460"/>
            <a:ext cx="1428789" cy="584775"/>
          </a:xfrm>
          <a:prstGeom prst="rect">
            <a:avLst/>
          </a:prstGeom>
          <a:noFill/>
          <a:effectLst/>
        </p:spPr>
        <p:txBody>
          <a:bodyPr vert="horz" wrap="none" rtlCol="0" anchor="t">
            <a:spAutoFit/>
          </a:bodyPr>
          <a:lstStyle/>
          <a:p>
            <a:pPr algn="l"/>
            <a:r>
              <a:rPr lang="en-US" sz="3200" b="0" i="0" u="none" strike="noStrike" dirty="0">
                <a:solidFill>
                  <a:schemeClr val="bg1">
                    <a:lumMod val="100000"/>
                  </a:schemeClr>
                </a:solidFill>
                <a:latin typeface="Calibri Light" panose="020F0302020204030204" pitchFamily="34" charset="0"/>
              </a:rPr>
              <a:t>Agenda</a:t>
            </a:r>
          </a:p>
        </p:txBody>
      </p:sp>
    </p:spTree>
    <p:extLst>
      <p:ext uri="{BB962C8B-B14F-4D97-AF65-F5344CB8AC3E}">
        <p14:creationId xmlns:p14="http://schemas.microsoft.com/office/powerpoint/2010/main" val="3959004476"/>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MC Contact_Alternative 2">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5" y="0"/>
            <a:ext cx="12189867" cy="6858000"/>
          </a:xfrm>
          <a:prstGeom prst="rect">
            <a:avLst/>
          </a:prstGeom>
        </p:spPr>
      </p:pic>
      <p:pic>
        <p:nvPicPr>
          <p:cNvPr id="22"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1582" y="494332"/>
            <a:ext cx="1990348" cy="405385"/>
          </a:xfrm>
          <a:prstGeom prst="rect">
            <a:avLst/>
          </a:prstGeom>
        </p:spPr>
      </p:pic>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sp>
        <p:nvSpPr>
          <p:cNvPr id="21" name="Rectangle 20"/>
          <p:cNvSpPr/>
          <p:nvPr/>
        </p:nvSpPr>
        <p:spPr>
          <a:xfrm>
            <a:off x="371041" y="1885000"/>
            <a:ext cx="6736342" cy="4428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de-DE" sz="1400" dirty="0">
              <a:latin typeface="Calibri Light" panose="020F0302020204030204" pitchFamily="34" charset="0"/>
            </a:endParaRPr>
          </a:p>
        </p:txBody>
      </p:sp>
      <p:sp>
        <p:nvSpPr>
          <p:cNvPr id="17" name="TextBox 16"/>
          <p:cNvSpPr txBox="1">
            <a:spLocks/>
          </p:cNvSpPr>
          <p:nvPr/>
        </p:nvSpPr>
        <p:spPr>
          <a:xfrm>
            <a:off x="288790" y="1417460"/>
            <a:ext cx="1460208" cy="584775"/>
          </a:xfrm>
          <a:prstGeom prst="rect">
            <a:avLst/>
          </a:prstGeom>
          <a:noFill/>
          <a:effectLst/>
        </p:spPr>
        <p:txBody>
          <a:bodyPr vert="horz" wrap="none" rtlCol="0" anchor="t">
            <a:spAutoFit/>
          </a:bodyPr>
          <a:lstStyle/>
          <a:p>
            <a:pPr algn="l"/>
            <a:r>
              <a:rPr lang="en-US" sz="3200" b="0" i="0" u="none" strike="noStrike" dirty="0">
                <a:solidFill>
                  <a:schemeClr val="bg1">
                    <a:lumMod val="100000"/>
                  </a:schemeClr>
                </a:solidFill>
                <a:latin typeface="Calibri Light" panose="020F0302020204030204" pitchFamily="34" charset="0"/>
              </a:rPr>
              <a:t>Contact</a:t>
            </a:r>
          </a:p>
        </p:txBody>
      </p:sp>
      <p:cxnSp>
        <p:nvCxnSpPr>
          <p:cNvPr id="28" name="Straight Connector 27"/>
          <p:cNvCxnSpPr/>
          <p:nvPr/>
        </p:nvCxnSpPr>
        <p:spPr>
          <a:xfrm>
            <a:off x="371475" y="1981775"/>
            <a:ext cx="7200000" cy="0"/>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Eine Ecke des Rechtecks abrunden 42"/>
          <p:cNvSpPr/>
          <p:nvPr/>
        </p:nvSpPr>
        <p:spPr>
          <a:xfrm rot="10800000" flipH="1">
            <a:off x="371040" y="2123451"/>
            <a:ext cx="7200435" cy="2497657"/>
          </a:xfrm>
          <a:prstGeom prst="round1Rect">
            <a:avLst>
              <a:gd name="adj" fmla="val 13919"/>
            </a:avLst>
          </a:prstGeom>
          <a:solidFill>
            <a:schemeClr val="bg1">
              <a:alpha val="75000"/>
            </a:schemeClr>
          </a:solidFill>
          <a:ln w="12700">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lvl="0" indent="-182563" algn="ctr">
              <a:spcBef>
                <a:spcPts val="0"/>
              </a:spcBef>
              <a:spcAft>
                <a:spcPts val="900"/>
              </a:spcAft>
              <a:buClr>
                <a:schemeClr val="bg1"/>
              </a:buClr>
              <a:buSzPct val="100000"/>
              <a:buFont typeface="Wingdings 3" panose="05040102010807070707" pitchFamily="18" charset="2"/>
              <a:buChar char="}"/>
            </a:pPr>
            <a:endParaRPr lang="de-DE" sz="1400" baseline="0">
              <a:solidFill>
                <a:srgbClr val="002060"/>
              </a:solidFill>
              <a:latin typeface="Calibri Light" panose="020F0302020204030204" pitchFamily="34" charset="0"/>
            </a:endParaRPr>
          </a:p>
        </p:txBody>
      </p:sp>
    </p:spTree>
    <p:extLst>
      <p:ext uri="{BB962C8B-B14F-4D97-AF65-F5344CB8AC3E}">
        <p14:creationId xmlns:p14="http://schemas.microsoft.com/office/powerpoint/2010/main" val="1374947504"/>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MC Title Alternative 2">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8" y="0"/>
            <a:ext cx="12181343" cy="6858000"/>
          </a:xfrm>
          <a:prstGeom prst="rect">
            <a:avLst/>
          </a:prstGeom>
        </p:spPr>
      </p:pic>
      <p:pic>
        <p:nvPicPr>
          <p:cNvPr id="22" name="Grafik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1582" y="494332"/>
            <a:ext cx="1990348" cy="405385"/>
          </a:xfrm>
          <a:prstGeom prst="rect">
            <a:avLst/>
          </a:prstGeom>
        </p:spPr>
      </p:pic>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sp>
        <p:nvSpPr>
          <p:cNvPr id="48" name="Eine Ecke des Rechtecks abrunden 42"/>
          <p:cNvSpPr/>
          <p:nvPr/>
        </p:nvSpPr>
        <p:spPr>
          <a:xfrm rot="10800000" flipH="1">
            <a:off x="0" y="3704489"/>
            <a:ext cx="9534524" cy="2120881"/>
          </a:xfrm>
          <a:prstGeom prst="round1Rect">
            <a:avLst/>
          </a:prstGeom>
          <a:gradFill>
            <a:gsLst>
              <a:gs pos="47000">
                <a:srgbClr val="FFFFFF">
                  <a:alpha val="75000"/>
                </a:srgbClr>
              </a:gs>
              <a:gs pos="0">
                <a:schemeClr val="bg1">
                  <a:alpha val="85000"/>
                </a:schemeClr>
              </a:gs>
              <a:gs pos="67000">
                <a:schemeClr val="bg1"/>
              </a:gs>
            </a:gsLst>
            <a:lin ang="0" scaled="1"/>
          </a:gradFill>
          <a:ln w="12700">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lvl="0" indent="-182563" algn="ctr">
              <a:spcBef>
                <a:spcPts val="0"/>
              </a:spcBef>
              <a:spcAft>
                <a:spcPts val="900"/>
              </a:spcAft>
              <a:buClr>
                <a:schemeClr val="bg1"/>
              </a:buClr>
              <a:buSzPct val="100000"/>
              <a:buFont typeface="Wingdings 3" panose="05040102010807070707" pitchFamily="18" charset="2"/>
              <a:buChar char="}"/>
            </a:pPr>
            <a:endParaRPr lang="de-DE" sz="1400" baseline="0">
              <a:solidFill>
                <a:srgbClr val="002060"/>
              </a:solidFill>
              <a:latin typeface="Calibri Light" panose="020F0302020204030204" pitchFamily="34" charset="0"/>
            </a:endParaRPr>
          </a:p>
        </p:txBody>
      </p:sp>
      <p:sp>
        <p:nvSpPr>
          <p:cNvPr id="49" name="Titel 1"/>
          <p:cNvSpPr>
            <a:spLocks noGrp="1"/>
          </p:cNvSpPr>
          <p:nvPr>
            <p:ph type="ctrTitle" hasCustomPrompt="1"/>
          </p:nvPr>
        </p:nvSpPr>
        <p:spPr bwMode="gray">
          <a:xfrm>
            <a:off x="381600" y="3823934"/>
            <a:ext cx="6602347" cy="1030434"/>
          </a:xfrm>
          <a:prstGeom prst="rect">
            <a:avLst/>
          </a:prstGeom>
        </p:spPr>
        <p:txBody>
          <a:bodyPr lIns="72000" tIns="144000" anchor="b" anchorCtr="0">
            <a:noAutofit/>
          </a:bodyPr>
          <a:lstStyle>
            <a:lvl1pPr algn="l">
              <a:lnSpc>
                <a:spcPts val="3600"/>
              </a:lnSpc>
              <a:spcAft>
                <a:spcPts val="900"/>
              </a:spcAft>
              <a:defRPr sz="3200" b="0">
                <a:solidFill>
                  <a:schemeClr val="tx1"/>
                </a:solidFill>
                <a:latin typeface="Calibri Light" panose="020F0302020204030204" pitchFamily="34" charset="0"/>
              </a:defRPr>
            </a:lvl1pPr>
          </a:lstStyle>
          <a:p>
            <a:r>
              <a:rPr lang="en-US" noProof="0" dirty="0"/>
              <a:t>CLICK TO ADD TITLE	</a:t>
            </a:r>
          </a:p>
        </p:txBody>
      </p:sp>
      <p:sp>
        <p:nvSpPr>
          <p:cNvPr id="50" name="Untertitel 2"/>
          <p:cNvSpPr>
            <a:spLocks noGrp="1"/>
          </p:cNvSpPr>
          <p:nvPr>
            <p:ph type="subTitle" idx="1" hasCustomPrompt="1"/>
          </p:nvPr>
        </p:nvSpPr>
        <p:spPr bwMode="gray">
          <a:xfrm>
            <a:off x="381600" y="4968668"/>
            <a:ext cx="6602347" cy="566724"/>
          </a:xfrm>
          <a:prstGeom prst="rect">
            <a:avLst/>
          </a:prstGeom>
          <a:noFill/>
        </p:spPr>
        <p:txBody>
          <a:bodyPr lIns="72000" tIns="144000">
            <a:noAutofit/>
          </a:bodyPr>
          <a:lstStyle>
            <a:lvl1pPr marL="0" indent="0" algn="l">
              <a:spcAft>
                <a:spcPts val="900"/>
              </a:spcAft>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add subtitle  </a:t>
            </a:r>
          </a:p>
        </p:txBody>
      </p:sp>
      <p:sp>
        <p:nvSpPr>
          <p:cNvPr id="51" name="Textplatzhalter 5"/>
          <p:cNvSpPr>
            <a:spLocks noGrp="1"/>
          </p:cNvSpPr>
          <p:nvPr>
            <p:ph type="body" sz="quarter" idx="12" hasCustomPrompt="1"/>
          </p:nvPr>
        </p:nvSpPr>
        <p:spPr bwMode="gray">
          <a:xfrm>
            <a:off x="374250" y="5627711"/>
            <a:ext cx="3164014" cy="584218"/>
          </a:xfrm>
          <a:prstGeom prst="rect">
            <a:avLst/>
          </a:prstGeom>
          <a:noFill/>
        </p:spPr>
        <p:txBody>
          <a:bodyPr vert="horz" lIns="72000" tIns="144000" rIns="91440" bIns="45720" rtlCol="0" anchor="ctr">
            <a:noAutofit/>
          </a:bodyPr>
          <a:lstStyle>
            <a:lvl1pPr marL="228600" indent="-228600" algn="l">
              <a:buNone/>
              <a:defRPr lang="en-US" sz="1000" noProof="0" dirty="0" smtClean="0">
                <a:solidFill>
                  <a:schemeClr val="bg1"/>
                </a:solidFill>
                <a:latin typeface="Calibri Light" panose="020F0302020204030204" pitchFamily="34" charset="0"/>
              </a:defRPr>
            </a:lvl1pPr>
          </a:lstStyle>
          <a:p>
            <a:pPr marL="0" lvl="0" indent="0">
              <a:lnSpc>
                <a:spcPct val="120000"/>
              </a:lnSpc>
              <a:spcAft>
                <a:spcPts val="900"/>
              </a:spcAft>
            </a:pPr>
            <a:r>
              <a:rPr lang="en-US" noProof="0" dirty="0"/>
              <a:t>Location, date</a:t>
            </a:r>
          </a:p>
        </p:txBody>
      </p:sp>
      <p:sp>
        <p:nvSpPr>
          <p:cNvPr id="52" name="Picture Placeholder 2"/>
          <p:cNvSpPr>
            <a:spLocks noGrp="1"/>
          </p:cNvSpPr>
          <p:nvPr>
            <p:ph type="pic" sz="quarter" idx="13"/>
          </p:nvPr>
        </p:nvSpPr>
        <p:spPr>
          <a:xfrm>
            <a:off x="7364482" y="4059670"/>
            <a:ext cx="1789506" cy="1409544"/>
          </a:xfrm>
          <a:prstGeom prst="rect">
            <a:avLst/>
          </a:prstGeom>
        </p:spPr>
        <p:txBody>
          <a:bodyPr/>
          <a:lstStyle>
            <a:lvl1pPr marL="0" indent="0">
              <a:buNone/>
              <a:defRPr/>
            </a:lvl1pPr>
          </a:lstStyle>
          <a:p>
            <a:r>
              <a:rPr lang="en-US"/>
              <a:t>Click icon to add picture</a:t>
            </a:r>
            <a:endParaRPr lang="en-GB" dirty="0"/>
          </a:p>
        </p:txBody>
      </p:sp>
      <p:sp>
        <p:nvSpPr>
          <p:cNvPr id="53" name="Rectangle 52"/>
          <p:cNvSpPr/>
          <p:nvPr/>
        </p:nvSpPr>
        <p:spPr>
          <a:xfrm rot="5400000">
            <a:off x="4743861" y="-1059529"/>
            <a:ext cx="46800" cy="9534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endParaRPr>
          </a:p>
        </p:txBody>
      </p:sp>
    </p:spTree>
    <p:extLst>
      <p:ext uri="{BB962C8B-B14F-4D97-AF65-F5344CB8AC3E}">
        <p14:creationId xmlns:p14="http://schemas.microsoft.com/office/powerpoint/2010/main" val="1151264220"/>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MC Agenda_Alternative 2">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8" y="0"/>
            <a:ext cx="12181343" cy="6858000"/>
          </a:xfrm>
          <a:prstGeom prst="rect">
            <a:avLst/>
          </a:prstGeom>
        </p:spPr>
      </p:pic>
      <p:pic>
        <p:nvPicPr>
          <p:cNvPr id="19"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1582" y="494332"/>
            <a:ext cx="1990348" cy="405385"/>
          </a:xfrm>
          <a:prstGeom prst="rect">
            <a:avLst/>
          </a:prstGeom>
        </p:spPr>
      </p:pic>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sp>
        <p:nvSpPr>
          <p:cNvPr id="21" name="Rectangle 20"/>
          <p:cNvSpPr/>
          <p:nvPr/>
        </p:nvSpPr>
        <p:spPr>
          <a:xfrm>
            <a:off x="371041" y="1885000"/>
            <a:ext cx="6736342" cy="4428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de-DE" sz="1400" dirty="0">
              <a:latin typeface="Calibri Light" panose="020F0302020204030204" pitchFamily="34" charset="0"/>
            </a:endParaRPr>
          </a:p>
        </p:txBody>
      </p:sp>
      <p:cxnSp>
        <p:nvCxnSpPr>
          <p:cNvPr id="18" name="Straight Connector 17"/>
          <p:cNvCxnSpPr/>
          <p:nvPr/>
        </p:nvCxnSpPr>
        <p:spPr>
          <a:xfrm>
            <a:off x="371475" y="1981775"/>
            <a:ext cx="7200000" cy="0"/>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a:spLocks/>
          </p:cNvSpPr>
          <p:nvPr/>
        </p:nvSpPr>
        <p:spPr>
          <a:xfrm>
            <a:off x="288790" y="1417460"/>
            <a:ext cx="1428789" cy="584775"/>
          </a:xfrm>
          <a:prstGeom prst="rect">
            <a:avLst/>
          </a:prstGeom>
          <a:noFill/>
          <a:effectLst/>
        </p:spPr>
        <p:txBody>
          <a:bodyPr vert="horz" wrap="none" rtlCol="0" anchor="t">
            <a:spAutoFit/>
          </a:bodyPr>
          <a:lstStyle/>
          <a:p>
            <a:pPr algn="l"/>
            <a:r>
              <a:rPr lang="en-US" sz="3200" b="0" i="0" u="none" strike="noStrike" dirty="0">
                <a:solidFill>
                  <a:schemeClr val="bg1">
                    <a:lumMod val="100000"/>
                  </a:schemeClr>
                </a:solidFill>
                <a:latin typeface="Calibri Light" panose="020F0302020204030204" pitchFamily="34" charset="0"/>
              </a:rPr>
              <a:t>Agenda</a:t>
            </a:r>
          </a:p>
        </p:txBody>
      </p:sp>
    </p:spTree>
    <p:extLst>
      <p:ext uri="{BB962C8B-B14F-4D97-AF65-F5344CB8AC3E}">
        <p14:creationId xmlns:p14="http://schemas.microsoft.com/office/powerpoint/2010/main" val="964069034"/>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MC Contact_Alternative 2">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8" y="0"/>
            <a:ext cx="12181343" cy="6858000"/>
          </a:xfrm>
          <a:prstGeom prst="rect">
            <a:avLst/>
          </a:prstGeom>
        </p:spPr>
      </p:pic>
      <p:pic>
        <p:nvPicPr>
          <p:cNvPr id="22"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1582" y="494332"/>
            <a:ext cx="1990348" cy="405385"/>
          </a:xfrm>
          <a:prstGeom prst="rect">
            <a:avLst/>
          </a:prstGeom>
        </p:spPr>
      </p:pic>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sp>
        <p:nvSpPr>
          <p:cNvPr id="21" name="Rectangle 20"/>
          <p:cNvSpPr/>
          <p:nvPr/>
        </p:nvSpPr>
        <p:spPr>
          <a:xfrm>
            <a:off x="371041" y="1885000"/>
            <a:ext cx="6736342" cy="4428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de-DE" sz="1400" dirty="0">
              <a:latin typeface="Calibri Light" panose="020F0302020204030204" pitchFamily="34" charset="0"/>
            </a:endParaRPr>
          </a:p>
        </p:txBody>
      </p:sp>
      <p:sp>
        <p:nvSpPr>
          <p:cNvPr id="17" name="TextBox 16"/>
          <p:cNvSpPr txBox="1">
            <a:spLocks/>
          </p:cNvSpPr>
          <p:nvPr/>
        </p:nvSpPr>
        <p:spPr>
          <a:xfrm>
            <a:off x="288790" y="1417460"/>
            <a:ext cx="1460208" cy="584775"/>
          </a:xfrm>
          <a:prstGeom prst="rect">
            <a:avLst/>
          </a:prstGeom>
          <a:noFill/>
          <a:effectLst/>
        </p:spPr>
        <p:txBody>
          <a:bodyPr vert="horz" wrap="none" rtlCol="0" anchor="t">
            <a:spAutoFit/>
          </a:bodyPr>
          <a:lstStyle/>
          <a:p>
            <a:pPr algn="l"/>
            <a:r>
              <a:rPr lang="en-US" sz="3200" b="0" i="0" u="none" strike="noStrike" dirty="0">
                <a:solidFill>
                  <a:schemeClr val="bg1">
                    <a:lumMod val="100000"/>
                  </a:schemeClr>
                </a:solidFill>
                <a:latin typeface="Calibri Light" panose="020F0302020204030204" pitchFamily="34" charset="0"/>
              </a:rPr>
              <a:t>Contact</a:t>
            </a:r>
          </a:p>
        </p:txBody>
      </p:sp>
      <p:cxnSp>
        <p:nvCxnSpPr>
          <p:cNvPr id="28" name="Straight Connector 27"/>
          <p:cNvCxnSpPr/>
          <p:nvPr/>
        </p:nvCxnSpPr>
        <p:spPr>
          <a:xfrm>
            <a:off x="371475" y="1981775"/>
            <a:ext cx="7200000" cy="0"/>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Eine Ecke des Rechtecks abrunden 42"/>
          <p:cNvSpPr/>
          <p:nvPr/>
        </p:nvSpPr>
        <p:spPr>
          <a:xfrm rot="10800000" flipH="1">
            <a:off x="371040" y="2123451"/>
            <a:ext cx="7200435" cy="2497657"/>
          </a:xfrm>
          <a:prstGeom prst="round1Rect">
            <a:avLst>
              <a:gd name="adj" fmla="val 13919"/>
            </a:avLst>
          </a:prstGeom>
          <a:solidFill>
            <a:schemeClr val="bg1">
              <a:alpha val="75000"/>
            </a:schemeClr>
          </a:solidFill>
          <a:ln w="12700">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lvl="0" indent="-182563" algn="ctr">
              <a:spcBef>
                <a:spcPts val="0"/>
              </a:spcBef>
              <a:spcAft>
                <a:spcPts val="900"/>
              </a:spcAft>
              <a:buClr>
                <a:schemeClr val="bg1"/>
              </a:buClr>
              <a:buSzPct val="100000"/>
              <a:buFont typeface="Wingdings 3" panose="05040102010807070707" pitchFamily="18" charset="2"/>
              <a:buChar char="}"/>
            </a:pPr>
            <a:endParaRPr lang="de-DE" sz="1400" baseline="0">
              <a:solidFill>
                <a:srgbClr val="002060"/>
              </a:solidFill>
              <a:latin typeface="Calibri Light" panose="020F0302020204030204" pitchFamily="34" charset="0"/>
            </a:endParaRPr>
          </a:p>
        </p:txBody>
      </p:sp>
    </p:spTree>
    <p:extLst>
      <p:ext uri="{BB962C8B-B14F-4D97-AF65-F5344CB8AC3E}">
        <p14:creationId xmlns:p14="http://schemas.microsoft.com/office/powerpoint/2010/main" val="1273588155"/>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MC Title Alternative 3">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 y="0"/>
            <a:ext cx="12189867" cy="6858000"/>
          </a:xfrm>
          <a:prstGeom prst="rect">
            <a:avLst/>
          </a:prstGeom>
        </p:spPr>
      </p:pic>
      <p:pic>
        <p:nvPicPr>
          <p:cNvPr id="22" name="Grafik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1582" y="494332"/>
            <a:ext cx="1990348" cy="405385"/>
          </a:xfrm>
          <a:prstGeom prst="rect">
            <a:avLst/>
          </a:prstGeom>
        </p:spPr>
      </p:pic>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sp>
        <p:nvSpPr>
          <p:cNvPr id="48" name="Eine Ecke des Rechtecks abrunden 42"/>
          <p:cNvSpPr/>
          <p:nvPr/>
        </p:nvSpPr>
        <p:spPr>
          <a:xfrm rot="10800000" flipH="1">
            <a:off x="0" y="3704489"/>
            <a:ext cx="9534524" cy="2120881"/>
          </a:xfrm>
          <a:prstGeom prst="round1Rect">
            <a:avLst/>
          </a:prstGeom>
          <a:gradFill>
            <a:gsLst>
              <a:gs pos="47000">
                <a:srgbClr val="FFFFFF">
                  <a:alpha val="75000"/>
                </a:srgbClr>
              </a:gs>
              <a:gs pos="0">
                <a:schemeClr val="bg1">
                  <a:alpha val="85000"/>
                </a:schemeClr>
              </a:gs>
              <a:gs pos="67000">
                <a:schemeClr val="bg1"/>
              </a:gs>
            </a:gsLst>
            <a:lin ang="0" scaled="1"/>
          </a:gradFill>
          <a:ln w="12700">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lvl="0" indent="-182563" algn="ctr">
              <a:spcBef>
                <a:spcPts val="0"/>
              </a:spcBef>
              <a:spcAft>
                <a:spcPts val="900"/>
              </a:spcAft>
              <a:buClr>
                <a:schemeClr val="bg1"/>
              </a:buClr>
              <a:buSzPct val="100000"/>
              <a:buFont typeface="Wingdings 3" panose="05040102010807070707" pitchFamily="18" charset="2"/>
              <a:buChar char="}"/>
            </a:pPr>
            <a:endParaRPr lang="de-DE" sz="1400" baseline="0">
              <a:solidFill>
                <a:srgbClr val="002060"/>
              </a:solidFill>
              <a:latin typeface="Calibri Light" panose="020F0302020204030204" pitchFamily="34" charset="0"/>
            </a:endParaRPr>
          </a:p>
        </p:txBody>
      </p:sp>
      <p:sp>
        <p:nvSpPr>
          <p:cNvPr id="49" name="Titel 1"/>
          <p:cNvSpPr>
            <a:spLocks noGrp="1"/>
          </p:cNvSpPr>
          <p:nvPr>
            <p:ph type="ctrTitle" hasCustomPrompt="1"/>
          </p:nvPr>
        </p:nvSpPr>
        <p:spPr bwMode="gray">
          <a:xfrm>
            <a:off x="381600" y="3823934"/>
            <a:ext cx="6602347" cy="1030434"/>
          </a:xfrm>
          <a:prstGeom prst="rect">
            <a:avLst/>
          </a:prstGeom>
        </p:spPr>
        <p:txBody>
          <a:bodyPr lIns="72000" tIns="144000" anchor="b" anchorCtr="0">
            <a:noAutofit/>
          </a:bodyPr>
          <a:lstStyle>
            <a:lvl1pPr algn="l">
              <a:lnSpc>
                <a:spcPts val="3600"/>
              </a:lnSpc>
              <a:spcAft>
                <a:spcPts val="900"/>
              </a:spcAft>
              <a:defRPr sz="3200" b="0">
                <a:solidFill>
                  <a:schemeClr val="tx1"/>
                </a:solidFill>
                <a:latin typeface="Calibri Light" panose="020F0302020204030204" pitchFamily="34" charset="0"/>
              </a:defRPr>
            </a:lvl1pPr>
          </a:lstStyle>
          <a:p>
            <a:r>
              <a:rPr lang="en-US" noProof="0" dirty="0"/>
              <a:t>CLICK TO ADD TITLE	</a:t>
            </a:r>
          </a:p>
        </p:txBody>
      </p:sp>
      <p:sp>
        <p:nvSpPr>
          <p:cNvPr id="50" name="Untertitel 2"/>
          <p:cNvSpPr>
            <a:spLocks noGrp="1"/>
          </p:cNvSpPr>
          <p:nvPr>
            <p:ph type="subTitle" idx="1" hasCustomPrompt="1"/>
          </p:nvPr>
        </p:nvSpPr>
        <p:spPr bwMode="gray">
          <a:xfrm>
            <a:off x="381600" y="4968668"/>
            <a:ext cx="6602347" cy="566724"/>
          </a:xfrm>
          <a:prstGeom prst="rect">
            <a:avLst/>
          </a:prstGeom>
          <a:noFill/>
        </p:spPr>
        <p:txBody>
          <a:bodyPr lIns="72000" tIns="144000">
            <a:noAutofit/>
          </a:bodyPr>
          <a:lstStyle>
            <a:lvl1pPr marL="0" indent="0" algn="l">
              <a:spcAft>
                <a:spcPts val="900"/>
              </a:spcAft>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add subtitle  </a:t>
            </a:r>
          </a:p>
        </p:txBody>
      </p:sp>
      <p:sp>
        <p:nvSpPr>
          <p:cNvPr id="51" name="Textplatzhalter 5"/>
          <p:cNvSpPr>
            <a:spLocks noGrp="1"/>
          </p:cNvSpPr>
          <p:nvPr>
            <p:ph type="body" sz="quarter" idx="12" hasCustomPrompt="1"/>
          </p:nvPr>
        </p:nvSpPr>
        <p:spPr bwMode="gray">
          <a:xfrm>
            <a:off x="374250" y="5627711"/>
            <a:ext cx="3164014" cy="584218"/>
          </a:xfrm>
          <a:prstGeom prst="rect">
            <a:avLst/>
          </a:prstGeom>
          <a:noFill/>
        </p:spPr>
        <p:txBody>
          <a:bodyPr vert="horz" lIns="72000" tIns="144000" rIns="91440" bIns="45720" rtlCol="0" anchor="ctr">
            <a:noAutofit/>
          </a:bodyPr>
          <a:lstStyle>
            <a:lvl1pPr marL="228600" indent="-228600" algn="l">
              <a:buNone/>
              <a:defRPr lang="en-US" sz="1000" noProof="0" dirty="0" smtClean="0">
                <a:solidFill>
                  <a:schemeClr val="bg1"/>
                </a:solidFill>
                <a:latin typeface="Calibri Light" panose="020F0302020204030204" pitchFamily="34" charset="0"/>
              </a:defRPr>
            </a:lvl1pPr>
          </a:lstStyle>
          <a:p>
            <a:pPr marL="0" lvl="0" indent="0">
              <a:lnSpc>
                <a:spcPct val="120000"/>
              </a:lnSpc>
              <a:spcAft>
                <a:spcPts val="900"/>
              </a:spcAft>
            </a:pPr>
            <a:r>
              <a:rPr lang="en-US" noProof="0" dirty="0"/>
              <a:t>Location, date</a:t>
            </a:r>
          </a:p>
        </p:txBody>
      </p:sp>
      <p:sp>
        <p:nvSpPr>
          <p:cNvPr id="52" name="Picture Placeholder 2"/>
          <p:cNvSpPr>
            <a:spLocks noGrp="1"/>
          </p:cNvSpPr>
          <p:nvPr>
            <p:ph type="pic" sz="quarter" idx="13"/>
          </p:nvPr>
        </p:nvSpPr>
        <p:spPr>
          <a:xfrm>
            <a:off x="7364482" y="4059670"/>
            <a:ext cx="1789506" cy="1409544"/>
          </a:xfrm>
          <a:prstGeom prst="rect">
            <a:avLst/>
          </a:prstGeom>
        </p:spPr>
        <p:txBody>
          <a:bodyPr/>
          <a:lstStyle>
            <a:lvl1pPr marL="0" indent="0">
              <a:buNone/>
              <a:defRPr/>
            </a:lvl1pPr>
          </a:lstStyle>
          <a:p>
            <a:r>
              <a:rPr lang="en-US"/>
              <a:t>Click icon to add picture</a:t>
            </a:r>
            <a:endParaRPr lang="en-GB" dirty="0"/>
          </a:p>
        </p:txBody>
      </p:sp>
      <p:sp>
        <p:nvSpPr>
          <p:cNvPr id="53" name="Rectangle 52"/>
          <p:cNvSpPr/>
          <p:nvPr/>
        </p:nvSpPr>
        <p:spPr>
          <a:xfrm rot="5400000">
            <a:off x="4743861" y="-1059529"/>
            <a:ext cx="46800" cy="9534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endParaRPr>
          </a:p>
        </p:txBody>
      </p:sp>
    </p:spTree>
    <p:extLst>
      <p:ext uri="{BB962C8B-B14F-4D97-AF65-F5344CB8AC3E}">
        <p14:creationId xmlns:p14="http://schemas.microsoft.com/office/powerpoint/2010/main" val="2309170012"/>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MC Agenda_Alternative 3">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 y="0"/>
            <a:ext cx="12189867" cy="6858000"/>
          </a:xfrm>
          <a:prstGeom prst="rect">
            <a:avLst/>
          </a:prstGeom>
        </p:spPr>
      </p:pic>
      <p:pic>
        <p:nvPicPr>
          <p:cNvPr id="19"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1582" y="494332"/>
            <a:ext cx="1990348" cy="405385"/>
          </a:xfrm>
          <a:prstGeom prst="rect">
            <a:avLst/>
          </a:prstGeom>
        </p:spPr>
      </p:pic>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sp>
        <p:nvSpPr>
          <p:cNvPr id="21" name="Rectangle 20"/>
          <p:cNvSpPr/>
          <p:nvPr/>
        </p:nvSpPr>
        <p:spPr>
          <a:xfrm>
            <a:off x="371041" y="1885000"/>
            <a:ext cx="6736342" cy="4428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de-DE" sz="1400" dirty="0">
              <a:latin typeface="Calibri Light" panose="020F0302020204030204" pitchFamily="34" charset="0"/>
            </a:endParaRPr>
          </a:p>
        </p:txBody>
      </p:sp>
      <p:cxnSp>
        <p:nvCxnSpPr>
          <p:cNvPr id="18" name="Straight Connector 17"/>
          <p:cNvCxnSpPr/>
          <p:nvPr/>
        </p:nvCxnSpPr>
        <p:spPr>
          <a:xfrm>
            <a:off x="371475" y="1981775"/>
            <a:ext cx="7200000" cy="0"/>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a:spLocks/>
          </p:cNvSpPr>
          <p:nvPr/>
        </p:nvSpPr>
        <p:spPr>
          <a:xfrm>
            <a:off x="288790" y="1417460"/>
            <a:ext cx="1428789" cy="584775"/>
          </a:xfrm>
          <a:prstGeom prst="rect">
            <a:avLst/>
          </a:prstGeom>
          <a:noFill/>
          <a:effectLst/>
        </p:spPr>
        <p:txBody>
          <a:bodyPr vert="horz" wrap="none" rtlCol="0" anchor="t">
            <a:spAutoFit/>
          </a:bodyPr>
          <a:lstStyle/>
          <a:p>
            <a:pPr algn="l"/>
            <a:r>
              <a:rPr lang="en-US" sz="3200" b="0" i="0" u="none" strike="noStrike" dirty="0">
                <a:solidFill>
                  <a:schemeClr val="bg1">
                    <a:lumMod val="100000"/>
                  </a:schemeClr>
                </a:solidFill>
                <a:latin typeface="Calibri Light" panose="020F0302020204030204" pitchFamily="34" charset="0"/>
              </a:rPr>
              <a:t>Agenda</a:t>
            </a:r>
          </a:p>
        </p:txBody>
      </p:sp>
    </p:spTree>
    <p:extLst>
      <p:ext uri="{BB962C8B-B14F-4D97-AF65-F5344CB8AC3E}">
        <p14:creationId xmlns:p14="http://schemas.microsoft.com/office/powerpoint/2010/main" val="285745881"/>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Boxes w. Headline mixed 02">
    <p:spTree>
      <p:nvGrpSpPr>
        <p:cNvPr id="1" name=""/>
        <p:cNvGrpSpPr/>
        <p:nvPr/>
      </p:nvGrpSpPr>
      <p:grpSpPr>
        <a:xfrm>
          <a:off x="0" y="0"/>
          <a:ext cx="0" cy="0"/>
          <a:chOff x="0" y="0"/>
          <a:chExt cx="0" cy="0"/>
        </a:xfrm>
      </p:grpSpPr>
      <p:sp>
        <p:nvSpPr>
          <p:cNvPr id="10" name="Content Placeholder 4"/>
          <p:cNvSpPr>
            <a:spLocks noGrp="1"/>
          </p:cNvSpPr>
          <p:nvPr>
            <p:ph sz="quarter" idx="21" hasCustomPrompt="1"/>
          </p:nvPr>
        </p:nvSpPr>
        <p:spPr>
          <a:xfrm>
            <a:off x="6412800" y="1310269"/>
            <a:ext cx="5403600" cy="457200"/>
          </a:xfrm>
          <a:prstGeom prst="rect">
            <a:avLst/>
          </a:prstGeom>
          <a:ln>
            <a:noFill/>
          </a:ln>
        </p:spPr>
        <p:txBody>
          <a:bodyPr anchor="t"/>
          <a:lstStyle>
            <a:lvl1pPr marL="0" indent="0">
              <a:buNone/>
              <a:defRPr sz="2000" cap="none" baseline="0"/>
            </a:lvl1pPr>
          </a:lstStyle>
          <a:p>
            <a:pPr lvl="0"/>
            <a:r>
              <a:rPr lang="en-US" dirty="0"/>
              <a:t>Headline</a:t>
            </a:r>
          </a:p>
        </p:txBody>
      </p:sp>
      <p:sp>
        <p:nvSpPr>
          <p:cNvPr id="7" name="Content Placeholder 6"/>
          <p:cNvSpPr>
            <a:spLocks noGrp="1"/>
          </p:cNvSpPr>
          <p:nvPr>
            <p:ph sz="quarter" idx="26"/>
          </p:nvPr>
        </p:nvSpPr>
        <p:spPr>
          <a:xfrm>
            <a:off x="6412800" y="1732380"/>
            <a:ext cx="5403600" cy="4758100"/>
          </a:xfrm>
        </p:spPr>
        <p:txBody>
          <a:bodyPr/>
          <a:lstStyle/>
          <a:p>
            <a:pPr lvl="0"/>
            <a:r>
              <a:rPr lang="en-US"/>
              <a:t>Click to edit Master text styles</a:t>
            </a:r>
          </a:p>
          <a:p>
            <a:pPr lvl="1"/>
            <a:r>
              <a:rPr lang="en-US"/>
              <a:t>Second level</a:t>
            </a:r>
          </a:p>
          <a:p>
            <a:pPr lvl="2"/>
            <a:r>
              <a:rPr lang="en-US"/>
              <a:t>Third level</a:t>
            </a:r>
          </a:p>
        </p:txBody>
      </p:sp>
      <p:cxnSp>
        <p:nvCxnSpPr>
          <p:cNvPr id="12" name="Straight Connector 11"/>
          <p:cNvCxnSpPr/>
          <p:nvPr/>
        </p:nvCxnSpPr>
        <p:spPr>
          <a:xfrm>
            <a:off x="6412800" y="1706400"/>
            <a:ext cx="540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quarter" idx="25"/>
          </p:nvPr>
        </p:nvSpPr>
        <p:spPr>
          <a:xfrm>
            <a:off x="375600" y="1310269"/>
            <a:ext cx="5404104" cy="5180400"/>
          </a:xfrm>
        </p:spPr>
        <p:txBody>
          <a:bodyPr/>
          <a:lstStyle/>
          <a:p>
            <a:pPr lvl="0"/>
            <a:r>
              <a:rPr lang="en-US"/>
              <a:t>Click to edit Master text styles</a:t>
            </a:r>
          </a:p>
          <a:p>
            <a:pPr lvl="1"/>
            <a:r>
              <a:rPr lang="en-US"/>
              <a:t>Second level</a:t>
            </a:r>
          </a:p>
          <a:p>
            <a:pPr lvl="2"/>
            <a:r>
              <a:rPr lang="en-US"/>
              <a:t>Third level</a:t>
            </a:r>
          </a:p>
        </p:txBody>
      </p:sp>
      <p:sp>
        <p:nvSpPr>
          <p:cNvPr id="14" name="Title 11"/>
          <p:cNvSpPr>
            <a:spLocks noGrp="1"/>
          </p:cNvSpPr>
          <p:nvPr>
            <p:ph type="title"/>
          </p:nvPr>
        </p:nvSpPr>
        <p:spPr>
          <a:xfrm>
            <a:off x="375600" y="441325"/>
            <a:ext cx="11440800" cy="720000"/>
          </a:xfrm>
          <a:prstGeom prst="rect">
            <a:avLst/>
          </a:prstGeom>
        </p:spPr>
        <p:txBody>
          <a:bodyPr vert="horz" lIns="72000" tIns="72000" rIns="72000" bIns="72000" rtlCol="0" anchor="t" anchorCtr="0">
            <a:noAutofit/>
          </a:bodyPr>
          <a:lstStyle>
            <a:lvl1pPr>
              <a:defRPr lang="en-US" dirty="0"/>
            </a:lvl1pPr>
          </a:lstStyle>
          <a:p>
            <a:pPr lvl="0"/>
            <a:r>
              <a:rPr lang="en-US"/>
              <a:t>Click to edit Master title style</a:t>
            </a:r>
            <a:endParaRPr lang="en-US" dirty="0"/>
          </a:p>
        </p:txBody>
      </p:sp>
      <p:sp>
        <p:nvSpPr>
          <p:cNvPr id="19" name="Text Placeholder 3"/>
          <p:cNvSpPr>
            <a:spLocks noGrp="1"/>
          </p:cNvSpPr>
          <p:nvPr>
            <p:ph type="body" sz="quarter" idx="17" hasCustomPrompt="1"/>
          </p:nvPr>
        </p:nvSpPr>
        <p:spPr>
          <a:xfrm>
            <a:off x="375600" y="0"/>
            <a:ext cx="11440800" cy="441325"/>
          </a:xfrm>
          <a:prstGeom prst="rect">
            <a:avLst/>
          </a:prstGeom>
        </p:spPr>
        <p:txBody>
          <a:bodyPr vert="horz" lIns="72000" tIns="72000" rIns="72000" bIns="72000" rtlCol="0" anchor="b" anchorCtr="0">
            <a:noAutofit/>
          </a:bodyPr>
          <a:lstStyle>
            <a:lvl1pPr marL="0" indent="0">
              <a:buNone/>
              <a:defRPr lang="en-US" sz="1400" b="0" baseline="0" dirty="0">
                <a:solidFill>
                  <a:schemeClr val="tx2"/>
                </a:solidFill>
                <a:latin typeface="Calibri Light" panose="020F0302020204030204" pitchFamily="34" charset="0"/>
              </a:defRPr>
            </a:lvl1pPr>
          </a:lstStyle>
          <a:p>
            <a:pPr lvl="0"/>
            <a:r>
              <a:rPr lang="en-US" noProof="0" dirty="0"/>
              <a:t>Write here category or agenda</a:t>
            </a:r>
          </a:p>
        </p:txBody>
      </p:sp>
      <p:sp>
        <p:nvSpPr>
          <p:cNvPr id="20" name="Fußzeilenplatzhalter 3"/>
          <p:cNvSpPr>
            <a:spLocks noGrp="1"/>
          </p:cNvSpPr>
          <p:nvPr>
            <p:ph type="ftr" sz="quarter" idx="3"/>
          </p:nvPr>
        </p:nvSpPr>
        <p:spPr bwMode="gray">
          <a:xfrm>
            <a:off x="2054425" y="6718688"/>
            <a:ext cx="3937072" cy="139311"/>
          </a:xfrm>
          <a:prstGeom prst="rect">
            <a:avLst/>
          </a:prstGeom>
        </p:spPr>
        <p:txBody>
          <a:bodyPr vert="horz" wrap="none" lIns="0" tIns="0" rIns="0" bIns="0" rtlCol="0" anchor="t" anchorCtr="0"/>
          <a:lstStyle>
            <a:lvl1pPr>
              <a:defRPr lang="en-US" sz="800" b="0" dirty="0">
                <a:solidFill>
                  <a:schemeClr val="bg1"/>
                </a:solidFill>
                <a:latin typeface="Calibri Light" panose="020F0302020204030204" pitchFamily="34" charset="0"/>
              </a:defRPr>
            </a:lvl1pPr>
          </a:lstStyle>
          <a:p>
            <a:endParaRPr lang="en-US"/>
          </a:p>
        </p:txBody>
      </p:sp>
    </p:spTree>
    <p:extLst>
      <p:ext uri="{BB962C8B-B14F-4D97-AF65-F5344CB8AC3E}">
        <p14:creationId xmlns:p14="http://schemas.microsoft.com/office/powerpoint/2010/main" val="34751817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MC Contact_Alternative 3">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 y="0"/>
            <a:ext cx="12189867" cy="6858000"/>
          </a:xfrm>
          <a:prstGeom prst="rect">
            <a:avLst/>
          </a:prstGeom>
        </p:spPr>
      </p:pic>
      <p:pic>
        <p:nvPicPr>
          <p:cNvPr id="22"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1582" y="494332"/>
            <a:ext cx="1990348" cy="405385"/>
          </a:xfrm>
          <a:prstGeom prst="rect">
            <a:avLst/>
          </a:prstGeom>
        </p:spPr>
      </p:pic>
      <p:grpSp>
        <p:nvGrpSpPr>
          <p:cNvPr id="33" name="Group 13"/>
          <p:cNvGrpSpPr/>
          <p:nvPr/>
        </p:nvGrpSpPr>
        <p:grpSpPr>
          <a:xfrm>
            <a:off x="-215898" y="-150813"/>
            <a:ext cx="12642849" cy="7172326"/>
            <a:chOff x="-161924" y="-150813"/>
            <a:chExt cx="9482137" cy="7172326"/>
          </a:xfrm>
        </p:grpSpPr>
        <p:cxnSp>
          <p:nvCxnSpPr>
            <p:cNvPr id="34" name="Gerade Verbindung 61"/>
            <p:cNvCxnSpPr/>
            <p:nvPr/>
          </p:nvCxnSpPr>
          <p:spPr bwMode="gray">
            <a:xfrm>
              <a:off x="391938"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5" name="Gerade Verbindung 67"/>
            <p:cNvCxnSpPr/>
            <p:nvPr/>
          </p:nvCxnSpPr>
          <p:spPr bwMode="gray">
            <a:xfrm>
              <a:off x="8746504" y="-150813"/>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6" name="Gerade Verbindung 69"/>
            <p:cNvCxnSpPr/>
            <p:nvPr/>
          </p:nvCxnSpPr>
          <p:spPr bwMode="gray">
            <a:xfrm>
              <a:off x="393700"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Gerade Verbindung 76"/>
            <p:cNvCxnSpPr/>
            <p:nvPr/>
          </p:nvCxnSpPr>
          <p:spPr bwMode="gray">
            <a:xfrm>
              <a:off x="8747125" y="6985000"/>
              <a:ext cx="0" cy="36513"/>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8" name="Gerade Verbindung 78"/>
            <p:cNvCxnSpPr/>
            <p:nvPr/>
          </p:nvCxnSpPr>
          <p:spPr bwMode="gray">
            <a:xfrm>
              <a:off x="-147638" y="1302543"/>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9" name="Gerade Verbindung 86"/>
            <p:cNvCxnSpPr/>
            <p:nvPr/>
          </p:nvCxnSpPr>
          <p:spPr bwMode="gray">
            <a:xfrm>
              <a:off x="-161924" y="6343649"/>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0" name="Gerade Verbindung 88"/>
            <p:cNvCxnSpPr/>
            <p:nvPr/>
          </p:nvCxnSpPr>
          <p:spPr bwMode="gray">
            <a:xfrm>
              <a:off x="9283700" y="1303684"/>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41" name="Gerade Verbindung 96"/>
            <p:cNvCxnSpPr/>
            <p:nvPr/>
          </p:nvCxnSpPr>
          <p:spPr bwMode="gray">
            <a:xfrm>
              <a:off x="9283700" y="6343128"/>
              <a:ext cx="36513"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grpSp>
      <p:sp>
        <p:nvSpPr>
          <p:cNvPr id="21" name="Rectangle 20"/>
          <p:cNvSpPr/>
          <p:nvPr/>
        </p:nvSpPr>
        <p:spPr>
          <a:xfrm>
            <a:off x="371041" y="1885000"/>
            <a:ext cx="6736342" cy="4428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de-DE" sz="1400" dirty="0">
              <a:latin typeface="Calibri Light" panose="020F0302020204030204" pitchFamily="34" charset="0"/>
            </a:endParaRPr>
          </a:p>
        </p:txBody>
      </p:sp>
      <p:sp>
        <p:nvSpPr>
          <p:cNvPr id="17" name="TextBox 16"/>
          <p:cNvSpPr txBox="1">
            <a:spLocks/>
          </p:cNvSpPr>
          <p:nvPr/>
        </p:nvSpPr>
        <p:spPr>
          <a:xfrm>
            <a:off x="288790" y="1417460"/>
            <a:ext cx="1460208" cy="584775"/>
          </a:xfrm>
          <a:prstGeom prst="rect">
            <a:avLst/>
          </a:prstGeom>
          <a:noFill/>
          <a:effectLst/>
        </p:spPr>
        <p:txBody>
          <a:bodyPr vert="horz" wrap="none" rtlCol="0" anchor="t">
            <a:spAutoFit/>
          </a:bodyPr>
          <a:lstStyle/>
          <a:p>
            <a:pPr algn="l"/>
            <a:r>
              <a:rPr lang="en-US" sz="3200" b="0" i="0" u="none" strike="noStrike" dirty="0">
                <a:solidFill>
                  <a:schemeClr val="bg1">
                    <a:lumMod val="100000"/>
                  </a:schemeClr>
                </a:solidFill>
                <a:latin typeface="Calibri Light" panose="020F0302020204030204" pitchFamily="34" charset="0"/>
              </a:rPr>
              <a:t>Contact</a:t>
            </a:r>
          </a:p>
        </p:txBody>
      </p:sp>
      <p:cxnSp>
        <p:nvCxnSpPr>
          <p:cNvPr id="28" name="Straight Connector 27"/>
          <p:cNvCxnSpPr/>
          <p:nvPr/>
        </p:nvCxnSpPr>
        <p:spPr>
          <a:xfrm>
            <a:off x="371475" y="1981775"/>
            <a:ext cx="7200000" cy="0"/>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Eine Ecke des Rechtecks abrunden 42"/>
          <p:cNvSpPr/>
          <p:nvPr/>
        </p:nvSpPr>
        <p:spPr>
          <a:xfrm rot="10800000" flipH="1">
            <a:off x="371040" y="2123451"/>
            <a:ext cx="7200435" cy="2497657"/>
          </a:xfrm>
          <a:prstGeom prst="round1Rect">
            <a:avLst>
              <a:gd name="adj" fmla="val 13919"/>
            </a:avLst>
          </a:prstGeom>
          <a:solidFill>
            <a:schemeClr val="bg1">
              <a:alpha val="75000"/>
            </a:schemeClr>
          </a:solidFill>
          <a:ln w="12700">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lvl="0" indent="-182563" algn="ctr">
              <a:spcBef>
                <a:spcPts val="0"/>
              </a:spcBef>
              <a:spcAft>
                <a:spcPts val="900"/>
              </a:spcAft>
              <a:buClr>
                <a:schemeClr val="bg1"/>
              </a:buClr>
              <a:buSzPct val="100000"/>
              <a:buFont typeface="Wingdings 3" panose="05040102010807070707" pitchFamily="18" charset="2"/>
              <a:buChar char="}"/>
            </a:pPr>
            <a:endParaRPr lang="de-DE" sz="1400" baseline="0">
              <a:solidFill>
                <a:srgbClr val="002060"/>
              </a:solidFill>
              <a:latin typeface="Calibri Light" panose="020F0302020204030204" pitchFamily="34" charset="0"/>
            </a:endParaRPr>
          </a:p>
        </p:txBody>
      </p:sp>
    </p:spTree>
    <p:extLst>
      <p:ext uri="{BB962C8B-B14F-4D97-AF65-F5344CB8AC3E}">
        <p14:creationId xmlns:p14="http://schemas.microsoft.com/office/powerpoint/2010/main" val="699772444"/>
      </p:ext>
    </p:extLst>
  </p:cSld>
  <p:clrMapOvr>
    <a:masterClrMapping/>
  </p:clrMapOvr>
  <p:extLst>
    <p:ext uri="{DCECCB84-F9BA-43D5-87BE-67443E8EF086}">
      <p15:sldGuideLst xmlns:p15="http://schemas.microsoft.com/office/powerpoint/2012/main">
        <p15:guide id="1" pos="234">
          <p15:clr>
            <a:srgbClr val="FBAE40"/>
          </p15:clr>
        </p15:guide>
        <p15:guide id="2" pos="7446">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E36B7D3-F885-4516-B4CE-5D376BD2D8D4}" type="datetimeFigureOut">
              <a:rPr lang="en-US" smtClean="0"/>
              <a:t>6/17/2023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7E9A4-3FB3-4502-A394-90174A79540F}" type="slidenum">
              <a:rPr lang="en-US" smtClean="0"/>
              <a:t>‹#›</a:t>
            </a:fld>
            <a:endParaRPr lang="en-US"/>
          </a:p>
        </p:txBody>
      </p:sp>
    </p:spTree>
    <p:extLst>
      <p:ext uri="{BB962C8B-B14F-4D97-AF65-F5344CB8AC3E}">
        <p14:creationId xmlns:p14="http://schemas.microsoft.com/office/powerpoint/2010/main" val="16073512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36B7D3-F885-4516-B4CE-5D376BD2D8D4}" type="datetimeFigureOut">
              <a:rPr lang="en-US" smtClean="0"/>
              <a:t>6/17/2023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7E9A4-3FB3-4502-A394-90174A79540F}" type="slidenum">
              <a:rPr lang="en-US" smtClean="0"/>
              <a:t>‹#›</a:t>
            </a:fld>
            <a:endParaRPr lang="en-US"/>
          </a:p>
        </p:txBody>
      </p:sp>
    </p:spTree>
    <p:extLst>
      <p:ext uri="{BB962C8B-B14F-4D97-AF65-F5344CB8AC3E}">
        <p14:creationId xmlns:p14="http://schemas.microsoft.com/office/powerpoint/2010/main" val="27342026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36B7D3-F885-4516-B4CE-5D376BD2D8D4}" type="datetimeFigureOut">
              <a:rPr lang="en-US" smtClean="0"/>
              <a:t>6/17/2023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7E9A4-3FB3-4502-A394-90174A79540F}" type="slidenum">
              <a:rPr lang="en-US" smtClean="0"/>
              <a:t>‹#›</a:t>
            </a:fld>
            <a:endParaRPr lang="en-US"/>
          </a:p>
        </p:txBody>
      </p:sp>
    </p:spTree>
    <p:extLst>
      <p:ext uri="{BB962C8B-B14F-4D97-AF65-F5344CB8AC3E}">
        <p14:creationId xmlns:p14="http://schemas.microsoft.com/office/powerpoint/2010/main" val="10106970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36B7D3-F885-4516-B4CE-5D376BD2D8D4}" type="datetimeFigureOut">
              <a:rPr lang="en-US" smtClean="0"/>
              <a:t>6/17/2023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7E9A4-3FB3-4502-A394-90174A79540F}" type="slidenum">
              <a:rPr lang="en-US" smtClean="0"/>
              <a:t>‹#›</a:t>
            </a:fld>
            <a:endParaRPr lang="en-US"/>
          </a:p>
        </p:txBody>
      </p:sp>
    </p:spTree>
    <p:extLst>
      <p:ext uri="{BB962C8B-B14F-4D97-AF65-F5344CB8AC3E}">
        <p14:creationId xmlns:p14="http://schemas.microsoft.com/office/powerpoint/2010/main" val="28664964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6/17/2023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54966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6/17/2023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62336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6/17/2023</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21455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6/17/2023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99759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6/17/2023</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543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Boxes">
    <p:spTree>
      <p:nvGrpSpPr>
        <p:cNvPr id="1" name=""/>
        <p:cNvGrpSpPr/>
        <p:nvPr/>
      </p:nvGrpSpPr>
      <p:grpSpPr>
        <a:xfrm>
          <a:off x="0" y="0"/>
          <a:ext cx="0" cy="0"/>
          <a:chOff x="0" y="0"/>
          <a:chExt cx="0" cy="0"/>
        </a:xfrm>
      </p:grpSpPr>
      <p:sp>
        <p:nvSpPr>
          <p:cNvPr id="14" name="Content Placeholder 3"/>
          <p:cNvSpPr>
            <a:spLocks noGrp="1"/>
          </p:cNvSpPr>
          <p:nvPr>
            <p:ph sz="quarter" idx="32"/>
          </p:nvPr>
        </p:nvSpPr>
        <p:spPr>
          <a:xfrm>
            <a:off x="6412296" y="1310269"/>
            <a:ext cx="5404104" cy="2556000"/>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quarter" idx="29"/>
          </p:nvPr>
        </p:nvSpPr>
        <p:spPr>
          <a:xfrm>
            <a:off x="375600" y="1310269"/>
            <a:ext cx="5404104" cy="2556000"/>
          </a:xfrm>
        </p:spPr>
        <p:txBody>
          <a:bodyPr/>
          <a:lstStyle/>
          <a:p>
            <a:pPr lvl="0"/>
            <a:r>
              <a:rPr lang="en-US"/>
              <a:t>Click to edit Master text styles</a:t>
            </a:r>
          </a:p>
          <a:p>
            <a:pPr lvl="1"/>
            <a:r>
              <a:rPr lang="en-US"/>
              <a:t>Second level</a:t>
            </a:r>
          </a:p>
          <a:p>
            <a:pPr lvl="2"/>
            <a:r>
              <a:rPr lang="en-US"/>
              <a:t>Third level</a:t>
            </a:r>
          </a:p>
        </p:txBody>
      </p:sp>
      <p:sp>
        <p:nvSpPr>
          <p:cNvPr id="12" name="Content Placeholder 3"/>
          <p:cNvSpPr>
            <a:spLocks noGrp="1"/>
          </p:cNvSpPr>
          <p:nvPr>
            <p:ph sz="quarter" idx="31"/>
          </p:nvPr>
        </p:nvSpPr>
        <p:spPr>
          <a:xfrm>
            <a:off x="6412296" y="3940058"/>
            <a:ext cx="5404104" cy="2556000"/>
          </a:xfr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quarter" idx="30"/>
          </p:nvPr>
        </p:nvSpPr>
        <p:spPr>
          <a:xfrm>
            <a:off x="375600" y="3940058"/>
            <a:ext cx="5404104" cy="2556000"/>
          </a:xfrm>
        </p:spPr>
        <p:txBody>
          <a:bodyPr/>
          <a:lstStyle/>
          <a:p>
            <a:pPr lvl="0"/>
            <a:r>
              <a:rPr lang="en-US"/>
              <a:t>Click to edit Master text styles</a:t>
            </a:r>
          </a:p>
          <a:p>
            <a:pPr lvl="1"/>
            <a:r>
              <a:rPr lang="en-US"/>
              <a:t>Second level</a:t>
            </a:r>
          </a:p>
          <a:p>
            <a:pPr lvl="2"/>
            <a:r>
              <a:rPr lang="en-US"/>
              <a:t>Third level</a:t>
            </a:r>
          </a:p>
        </p:txBody>
      </p:sp>
      <p:sp>
        <p:nvSpPr>
          <p:cNvPr id="26" name="Title 11"/>
          <p:cNvSpPr>
            <a:spLocks noGrp="1"/>
          </p:cNvSpPr>
          <p:nvPr>
            <p:ph type="title"/>
          </p:nvPr>
        </p:nvSpPr>
        <p:spPr>
          <a:xfrm>
            <a:off x="375600" y="441325"/>
            <a:ext cx="11440800" cy="720000"/>
          </a:xfrm>
          <a:prstGeom prst="rect">
            <a:avLst/>
          </a:prstGeom>
        </p:spPr>
        <p:txBody>
          <a:bodyPr vert="horz" lIns="72000" tIns="72000" rIns="72000" bIns="72000" rtlCol="0" anchor="t" anchorCtr="0">
            <a:noAutofit/>
          </a:bodyPr>
          <a:lstStyle>
            <a:lvl1pPr>
              <a:defRPr lang="en-US" dirty="0"/>
            </a:lvl1pPr>
          </a:lstStyle>
          <a:p>
            <a:pPr lvl="0"/>
            <a:r>
              <a:rPr lang="en-US"/>
              <a:t>Click to edit Master title style</a:t>
            </a:r>
            <a:endParaRPr lang="en-US" dirty="0"/>
          </a:p>
        </p:txBody>
      </p:sp>
      <p:sp>
        <p:nvSpPr>
          <p:cNvPr id="10" name="Text Placeholder 3"/>
          <p:cNvSpPr>
            <a:spLocks noGrp="1"/>
          </p:cNvSpPr>
          <p:nvPr>
            <p:ph type="body" sz="quarter" idx="17" hasCustomPrompt="1"/>
          </p:nvPr>
        </p:nvSpPr>
        <p:spPr>
          <a:xfrm>
            <a:off x="375600" y="0"/>
            <a:ext cx="11440800" cy="441325"/>
          </a:xfrm>
          <a:prstGeom prst="rect">
            <a:avLst/>
          </a:prstGeom>
        </p:spPr>
        <p:txBody>
          <a:bodyPr vert="horz" lIns="72000" tIns="72000" rIns="72000" bIns="72000" rtlCol="0" anchor="b" anchorCtr="0">
            <a:noAutofit/>
          </a:bodyPr>
          <a:lstStyle>
            <a:lvl1pPr marL="0" indent="0">
              <a:buNone/>
              <a:defRPr lang="en-US" sz="1400" b="0" baseline="0" dirty="0">
                <a:solidFill>
                  <a:schemeClr val="tx2"/>
                </a:solidFill>
                <a:latin typeface="Calibri Light" panose="020F0302020204030204" pitchFamily="34" charset="0"/>
              </a:defRPr>
            </a:lvl1pPr>
          </a:lstStyle>
          <a:p>
            <a:pPr lvl="0"/>
            <a:r>
              <a:rPr lang="en-US" noProof="0" dirty="0"/>
              <a:t>Write here category or agenda</a:t>
            </a:r>
          </a:p>
        </p:txBody>
      </p:sp>
      <p:sp>
        <p:nvSpPr>
          <p:cNvPr id="13" name="Fußzeilenplatzhalter 3"/>
          <p:cNvSpPr>
            <a:spLocks noGrp="1"/>
          </p:cNvSpPr>
          <p:nvPr>
            <p:ph type="ftr" sz="quarter" idx="3"/>
          </p:nvPr>
        </p:nvSpPr>
        <p:spPr bwMode="gray">
          <a:xfrm>
            <a:off x="2054425" y="6718688"/>
            <a:ext cx="3937072" cy="139311"/>
          </a:xfrm>
          <a:prstGeom prst="rect">
            <a:avLst/>
          </a:prstGeom>
        </p:spPr>
        <p:txBody>
          <a:bodyPr vert="horz" wrap="none" lIns="0" tIns="0" rIns="0" bIns="0" rtlCol="0" anchor="t" anchorCtr="0"/>
          <a:lstStyle>
            <a:lvl1pPr>
              <a:defRPr lang="en-US" sz="800" b="0" dirty="0">
                <a:solidFill>
                  <a:schemeClr val="bg1"/>
                </a:solidFill>
                <a:latin typeface="Calibri Light" panose="020F0302020204030204" pitchFamily="34" charset="0"/>
              </a:defRPr>
            </a:lvl1pPr>
          </a:lstStyle>
          <a:p>
            <a:endParaRPr lang="en-US"/>
          </a:p>
        </p:txBody>
      </p:sp>
    </p:spTree>
    <p:extLst>
      <p:ext uri="{BB962C8B-B14F-4D97-AF65-F5344CB8AC3E}">
        <p14:creationId xmlns:p14="http://schemas.microsoft.com/office/powerpoint/2010/main" val="4126076109"/>
      </p:ext>
    </p:extLst>
  </p:cSld>
  <p:clrMapOvr>
    <a:masterClrMapping/>
  </p:clrMapOvr>
  <p:extLst>
    <p:ext uri="{DCECCB84-F9BA-43D5-87BE-67443E8EF086}">
      <p15:sldGuideLst xmlns:p15="http://schemas.microsoft.com/office/powerpoint/2012/main">
        <p15:guide id="1" orient="horz" pos="2432">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6/17/2023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8992653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6/17/2023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98635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6/17/2023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8430198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6/17/2023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8723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9" Type="http://schemas.openxmlformats.org/officeDocument/2006/relationships/slideLayout" Target="../slideLayouts/slideLayout76.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42" Type="http://schemas.openxmlformats.org/officeDocument/2006/relationships/slideLayout" Target="../slideLayouts/slideLayout79.xml"/><Relationship Id="rId47" Type="http://schemas.openxmlformats.org/officeDocument/2006/relationships/tags" Target="../tags/tag3.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slideLayout" Target="../slideLayouts/slideLayout75.xml"/><Relationship Id="rId46" Type="http://schemas.openxmlformats.org/officeDocument/2006/relationships/theme" Target="../theme/theme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41" Type="http://schemas.openxmlformats.org/officeDocument/2006/relationships/slideLayout" Target="../slideLayouts/slideLayout78.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40" Type="http://schemas.openxmlformats.org/officeDocument/2006/relationships/slideLayout" Target="../slideLayouts/slideLayout77.xml"/><Relationship Id="rId45" Type="http://schemas.openxmlformats.org/officeDocument/2006/relationships/slideLayout" Target="../slideLayouts/slideLayout82.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4" Type="http://schemas.openxmlformats.org/officeDocument/2006/relationships/slideLayout" Target="../slideLayouts/slideLayout81.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43" Type="http://schemas.openxmlformats.org/officeDocument/2006/relationships/slideLayout" Target="../slideLayouts/slideLayout80.xml"/><Relationship Id="rId48"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3.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alpha val="83000"/>
          </a:schemeClr>
        </a:solidFill>
        <a:effectLst/>
      </p:bgPr>
    </p:bg>
    <p:spTree>
      <p:nvGrpSpPr>
        <p:cNvPr id="1" name=""/>
        <p:cNvGrpSpPr/>
        <p:nvPr/>
      </p:nvGrpSpPr>
      <p:grpSpPr>
        <a:xfrm>
          <a:off x="0" y="0"/>
          <a:ext cx="0" cy="0"/>
          <a:chOff x="0" y="0"/>
          <a:chExt cx="0" cy="0"/>
        </a:xfrm>
      </p:grpSpPr>
      <p:grpSp>
        <p:nvGrpSpPr>
          <p:cNvPr id="16" name="Group 15"/>
          <p:cNvGrpSpPr/>
          <p:nvPr/>
        </p:nvGrpSpPr>
        <p:grpSpPr>
          <a:xfrm>
            <a:off x="-215899" y="-150813"/>
            <a:ext cx="12643840" cy="7172927"/>
            <a:chOff x="-161924" y="-150813"/>
            <a:chExt cx="9482880" cy="7172927"/>
          </a:xfrm>
        </p:grpSpPr>
        <p:cxnSp>
          <p:nvCxnSpPr>
            <p:cNvPr id="23" name="Gerade Verbindung 64"/>
            <p:cNvCxnSpPr/>
            <p:nvPr/>
          </p:nvCxnSpPr>
          <p:spPr bwMode="gray">
            <a:xfrm>
              <a:off x="4498975" y="-150254"/>
              <a:ext cx="0" cy="36000"/>
            </a:xfrm>
            <a:prstGeom prst="line">
              <a:avLst/>
            </a:prstGeom>
            <a:solidFill>
              <a:schemeClr val="accent1"/>
            </a:solidFill>
            <a:ln w="3175" cap="flat" cmpd="sng" algn="ctr">
              <a:solidFill>
                <a:srgbClr val="00224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65"/>
            <p:cNvCxnSpPr/>
            <p:nvPr/>
          </p:nvCxnSpPr>
          <p:spPr bwMode="gray">
            <a:xfrm>
              <a:off x="4641850" y="-150254"/>
              <a:ext cx="0" cy="36000"/>
            </a:xfrm>
            <a:prstGeom prst="line">
              <a:avLst/>
            </a:prstGeom>
            <a:solidFill>
              <a:schemeClr val="accent1"/>
            </a:solidFill>
            <a:ln w="3175" cap="flat" cmpd="sng" algn="ctr">
              <a:solidFill>
                <a:srgbClr val="00224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72"/>
            <p:cNvCxnSpPr/>
            <p:nvPr/>
          </p:nvCxnSpPr>
          <p:spPr bwMode="gray">
            <a:xfrm>
              <a:off x="4498975" y="6986114"/>
              <a:ext cx="0" cy="36000"/>
            </a:xfrm>
            <a:prstGeom prst="line">
              <a:avLst/>
            </a:prstGeom>
            <a:solidFill>
              <a:schemeClr val="accent1"/>
            </a:solidFill>
            <a:ln w="3175" cap="flat" cmpd="sng" algn="ctr">
              <a:solidFill>
                <a:srgbClr val="00224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73"/>
            <p:cNvCxnSpPr/>
            <p:nvPr/>
          </p:nvCxnSpPr>
          <p:spPr bwMode="gray">
            <a:xfrm>
              <a:off x="4641850" y="6986114"/>
              <a:ext cx="0" cy="36000"/>
            </a:xfrm>
            <a:prstGeom prst="line">
              <a:avLst/>
            </a:prstGeom>
            <a:solidFill>
              <a:schemeClr val="accent1"/>
            </a:solidFill>
            <a:ln w="3175" cap="flat" cmpd="sng" algn="ctr">
              <a:solidFill>
                <a:srgbClr val="00224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Gerade Verbindung 77"/>
            <p:cNvCxnSpPr/>
            <p:nvPr/>
          </p:nvCxnSpPr>
          <p:spPr bwMode="gray">
            <a:xfrm>
              <a:off x="-147572" y="438165"/>
              <a:ext cx="36000" cy="0"/>
            </a:xfrm>
            <a:prstGeom prst="line">
              <a:avLst/>
            </a:prstGeom>
            <a:solidFill>
              <a:schemeClr val="accent1"/>
            </a:solidFill>
            <a:ln w="3175" cap="flat" cmpd="sng" algn="ctr">
              <a:solidFill>
                <a:srgbClr val="00224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78"/>
            <p:cNvCxnSpPr/>
            <p:nvPr/>
          </p:nvCxnSpPr>
          <p:spPr bwMode="gray">
            <a:xfrm>
              <a:off x="-147572" y="1157751"/>
              <a:ext cx="36000" cy="0"/>
            </a:xfrm>
            <a:prstGeom prst="line">
              <a:avLst/>
            </a:prstGeom>
            <a:solidFill>
              <a:schemeClr val="accent1"/>
            </a:solidFill>
            <a:ln w="3175" cap="flat" cmpd="sng" algn="ctr">
              <a:solidFill>
                <a:srgbClr val="00224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83"/>
            <p:cNvCxnSpPr/>
            <p:nvPr/>
          </p:nvCxnSpPr>
          <p:spPr bwMode="gray">
            <a:xfrm>
              <a:off x="-147572" y="3894196"/>
              <a:ext cx="36000" cy="0"/>
            </a:xfrm>
            <a:prstGeom prst="line">
              <a:avLst/>
            </a:prstGeom>
            <a:solidFill>
              <a:schemeClr val="accent1"/>
            </a:solidFill>
            <a:ln w="3175" cap="flat" cmpd="sng" algn="ctr">
              <a:solidFill>
                <a:srgbClr val="00224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Gerade Verbindung 87"/>
            <p:cNvCxnSpPr/>
            <p:nvPr/>
          </p:nvCxnSpPr>
          <p:spPr bwMode="gray">
            <a:xfrm>
              <a:off x="9284956" y="438165"/>
              <a:ext cx="36000" cy="0"/>
            </a:xfrm>
            <a:prstGeom prst="line">
              <a:avLst/>
            </a:prstGeom>
            <a:solidFill>
              <a:schemeClr val="accent1"/>
            </a:solidFill>
            <a:ln w="3175" cap="flat" cmpd="sng" algn="ctr">
              <a:solidFill>
                <a:srgbClr val="00224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88"/>
            <p:cNvCxnSpPr/>
            <p:nvPr/>
          </p:nvCxnSpPr>
          <p:spPr bwMode="gray">
            <a:xfrm>
              <a:off x="9284956" y="1157751"/>
              <a:ext cx="36000" cy="0"/>
            </a:xfrm>
            <a:prstGeom prst="line">
              <a:avLst/>
            </a:prstGeom>
            <a:solidFill>
              <a:schemeClr val="accent1"/>
            </a:solidFill>
            <a:ln w="3175" cap="flat" cmpd="sng" algn="ctr">
              <a:solidFill>
                <a:srgbClr val="00224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93"/>
            <p:cNvCxnSpPr/>
            <p:nvPr/>
          </p:nvCxnSpPr>
          <p:spPr bwMode="gray">
            <a:xfrm>
              <a:off x="9284956" y="3894196"/>
              <a:ext cx="36000" cy="0"/>
            </a:xfrm>
            <a:prstGeom prst="line">
              <a:avLst/>
            </a:prstGeom>
            <a:solidFill>
              <a:schemeClr val="accent1"/>
            </a:solidFill>
            <a:ln w="3175" cap="flat" cmpd="sng" algn="ctr">
              <a:solidFill>
                <a:srgbClr val="00224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61"/>
            <p:cNvCxnSpPr/>
            <p:nvPr/>
          </p:nvCxnSpPr>
          <p:spPr bwMode="gray">
            <a:xfrm>
              <a:off x="280800" y="-150813"/>
              <a:ext cx="0" cy="36513"/>
            </a:xfrm>
            <a:prstGeom prst="line">
              <a:avLst/>
            </a:prstGeom>
            <a:solidFill>
              <a:schemeClr val="accent1"/>
            </a:solidFill>
            <a:ln w="3175" cap="flat" cmpd="sng" algn="ctr">
              <a:solidFill>
                <a:srgbClr val="00224B"/>
              </a:solidFill>
              <a:prstDash val="solid"/>
              <a:round/>
              <a:headEnd type="none" w="med" len="med"/>
              <a:tailEnd type="none" w="med" len="med"/>
            </a:ln>
            <a:effectLst/>
          </p:spPr>
        </p:cxnSp>
        <p:cxnSp>
          <p:nvCxnSpPr>
            <p:cNvPr id="19" name="Gerade Verbindung 67"/>
            <p:cNvCxnSpPr/>
            <p:nvPr/>
          </p:nvCxnSpPr>
          <p:spPr bwMode="gray">
            <a:xfrm>
              <a:off x="8864100" y="-150813"/>
              <a:ext cx="0" cy="36513"/>
            </a:xfrm>
            <a:prstGeom prst="line">
              <a:avLst/>
            </a:prstGeom>
            <a:solidFill>
              <a:schemeClr val="accent1"/>
            </a:solidFill>
            <a:ln w="3175" cap="flat" cmpd="sng" algn="ctr">
              <a:solidFill>
                <a:srgbClr val="00224B"/>
              </a:solidFill>
              <a:prstDash val="solid"/>
              <a:round/>
              <a:headEnd type="none" w="med" len="med"/>
              <a:tailEnd type="none" w="med" len="med"/>
            </a:ln>
            <a:effectLst/>
          </p:spPr>
        </p:cxnSp>
        <p:cxnSp>
          <p:nvCxnSpPr>
            <p:cNvPr id="21" name="Gerade Verbindung 69"/>
            <p:cNvCxnSpPr/>
            <p:nvPr/>
          </p:nvCxnSpPr>
          <p:spPr bwMode="gray">
            <a:xfrm>
              <a:off x="280800" y="6985000"/>
              <a:ext cx="0" cy="36513"/>
            </a:xfrm>
            <a:prstGeom prst="line">
              <a:avLst/>
            </a:prstGeom>
            <a:solidFill>
              <a:schemeClr val="accent1"/>
            </a:solidFill>
            <a:ln w="3175" cap="flat" cmpd="sng" algn="ctr">
              <a:solidFill>
                <a:srgbClr val="00224B"/>
              </a:solidFill>
              <a:prstDash val="solid"/>
              <a:round/>
              <a:headEnd type="none" w="med" len="med"/>
              <a:tailEnd type="none" w="med" len="med"/>
            </a:ln>
            <a:effectLst/>
          </p:spPr>
        </p:cxnSp>
        <p:cxnSp>
          <p:nvCxnSpPr>
            <p:cNvPr id="29" name="Gerade Verbindung 76"/>
            <p:cNvCxnSpPr/>
            <p:nvPr/>
          </p:nvCxnSpPr>
          <p:spPr bwMode="gray">
            <a:xfrm>
              <a:off x="8864763" y="6985000"/>
              <a:ext cx="0" cy="36513"/>
            </a:xfrm>
            <a:prstGeom prst="line">
              <a:avLst/>
            </a:prstGeom>
            <a:solidFill>
              <a:schemeClr val="accent1"/>
            </a:solidFill>
            <a:ln w="3175" cap="flat" cmpd="sng" algn="ctr">
              <a:solidFill>
                <a:srgbClr val="00224B"/>
              </a:solidFill>
              <a:prstDash val="solid"/>
              <a:round/>
              <a:headEnd type="none" w="med" len="med"/>
              <a:tailEnd type="none" w="med" len="med"/>
            </a:ln>
            <a:effectLst/>
          </p:spPr>
        </p:cxnSp>
        <p:cxnSp>
          <p:nvCxnSpPr>
            <p:cNvPr id="32" name="Gerade Verbindung 78"/>
            <p:cNvCxnSpPr/>
            <p:nvPr/>
          </p:nvCxnSpPr>
          <p:spPr bwMode="gray">
            <a:xfrm>
              <a:off x="-147638" y="1303200"/>
              <a:ext cx="36513" cy="0"/>
            </a:xfrm>
            <a:prstGeom prst="line">
              <a:avLst/>
            </a:prstGeom>
            <a:solidFill>
              <a:schemeClr val="accent1"/>
            </a:solidFill>
            <a:ln w="3175" cap="flat" cmpd="sng" algn="ctr">
              <a:solidFill>
                <a:srgbClr val="00224B"/>
              </a:solidFill>
              <a:prstDash val="solid"/>
              <a:round/>
              <a:headEnd type="none" w="med" len="med"/>
              <a:tailEnd type="none" w="med" len="med"/>
            </a:ln>
            <a:effectLst/>
          </p:spPr>
        </p:cxnSp>
        <p:cxnSp>
          <p:nvCxnSpPr>
            <p:cNvPr id="40" name="Gerade Verbindung 86"/>
            <p:cNvCxnSpPr/>
            <p:nvPr/>
          </p:nvCxnSpPr>
          <p:spPr bwMode="gray">
            <a:xfrm>
              <a:off x="-161924" y="6489959"/>
              <a:ext cx="36513" cy="0"/>
            </a:xfrm>
            <a:prstGeom prst="line">
              <a:avLst/>
            </a:prstGeom>
            <a:solidFill>
              <a:schemeClr val="accent1"/>
            </a:solidFill>
            <a:ln w="3175" cap="flat" cmpd="sng" algn="ctr">
              <a:solidFill>
                <a:srgbClr val="00224B"/>
              </a:solidFill>
              <a:prstDash val="solid"/>
              <a:round/>
              <a:headEnd type="none" w="med" len="med"/>
              <a:tailEnd type="none" w="med" len="med"/>
            </a:ln>
            <a:effectLst/>
          </p:spPr>
        </p:cxnSp>
        <p:cxnSp>
          <p:nvCxnSpPr>
            <p:cNvPr id="42" name="Gerade Verbindung 88"/>
            <p:cNvCxnSpPr/>
            <p:nvPr/>
          </p:nvCxnSpPr>
          <p:spPr bwMode="gray">
            <a:xfrm>
              <a:off x="9283700" y="1303200"/>
              <a:ext cx="36513" cy="0"/>
            </a:xfrm>
            <a:prstGeom prst="line">
              <a:avLst/>
            </a:prstGeom>
            <a:solidFill>
              <a:schemeClr val="accent1"/>
            </a:solidFill>
            <a:ln w="3175" cap="flat" cmpd="sng" algn="ctr">
              <a:solidFill>
                <a:srgbClr val="00224B"/>
              </a:solidFill>
              <a:prstDash val="solid"/>
              <a:round/>
              <a:headEnd type="none" w="med" len="med"/>
              <a:tailEnd type="none" w="med" len="med"/>
            </a:ln>
            <a:effectLst/>
          </p:spPr>
        </p:cxnSp>
        <p:cxnSp>
          <p:nvCxnSpPr>
            <p:cNvPr id="50" name="Gerade Verbindung 96"/>
            <p:cNvCxnSpPr/>
            <p:nvPr/>
          </p:nvCxnSpPr>
          <p:spPr bwMode="gray">
            <a:xfrm>
              <a:off x="9283700" y="6490800"/>
              <a:ext cx="36513" cy="0"/>
            </a:xfrm>
            <a:prstGeom prst="line">
              <a:avLst/>
            </a:prstGeom>
            <a:solidFill>
              <a:schemeClr val="accent1"/>
            </a:solidFill>
            <a:ln w="3175" cap="flat" cmpd="sng" algn="ctr">
              <a:solidFill>
                <a:srgbClr val="00224B"/>
              </a:solidFill>
              <a:prstDash val="solid"/>
              <a:round/>
              <a:headEnd type="none" w="med" len="med"/>
              <a:tailEnd type="none" w="med" len="med"/>
            </a:ln>
            <a:effectLst/>
          </p:spPr>
        </p:cxnSp>
      </p:grpSp>
      <p:cxnSp>
        <p:nvCxnSpPr>
          <p:cNvPr id="56" name="Gerader Verbinder 39"/>
          <p:cNvCxnSpPr/>
          <p:nvPr/>
        </p:nvCxnSpPr>
        <p:spPr>
          <a:xfrm flipV="1">
            <a:off x="375600" y="430148"/>
            <a:ext cx="11440800" cy="0"/>
          </a:xfrm>
          <a:prstGeom prst="line">
            <a:avLst/>
          </a:prstGeom>
          <a:ln w="12700">
            <a:solidFill>
              <a:srgbClr val="00224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Titelplatzhalter 1"/>
          <p:cNvSpPr>
            <a:spLocks noGrp="1"/>
          </p:cNvSpPr>
          <p:nvPr>
            <p:ph type="title"/>
          </p:nvPr>
        </p:nvSpPr>
        <p:spPr bwMode="gray">
          <a:xfrm>
            <a:off x="375600" y="441325"/>
            <a:ext cx="11440800" cy="720000"/>
          </a:xfrm>
          <a:prstGeom prst="rect">
            <a:avLst/>
          </a:prstGeom>
        </p:spPr>
        <p:txBody>
          <a:bodyPr vert="horz" lIns="72000" tIns="72000" rIns="72000" bIns="72000" rtlCol="0" anchor="t" anchorCtr="0">
            <a:noAutofit/>
          </a:bodyPr>
          <a:lstStyle/>
          <a:p>
            <a:r>
              <a:rPr lang="en-US" noProof="0" dirty="0"/>
              <a:t>Click to add title</a:t>
            </a:r>
          </a:p>
        </p:txBody>
      </p:sp>
      <p:sp>
        <p:nvSpPr>
          <p:cNvPr id="60" name="Rechteck 2"/>
          <p:cNvSpPr/>
          <p:nvPr/>
        </p:nvSpPr>
        <p:spPr>
          <a:xfrm>
            <a:off x="379094" y="6706380"/>
            <a:ext cx="11205175" cy="144000"/>
          </a:xfrm>
          <a:prstGeom prst="rect">
            <a:avLst/>
          </a:prstGeom>
          <a:solidFill>
            <a:schemeClr val="tx1"/>
          </a:solidFill>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000" indent="-180000" algn="ctr">
              <a:buClr>
                <a:schemeClr val="accent2"/>
              </a:buClr>
              <a:buSzPct val="150000"/>
              <a:buFont typeface="Wingdings 3" pitchFamily="18" charset="2"/>
              <a:buChar char=""/>
            </a:pPr>
            <a:endParaRPr lang="de-DE" sz="1600" dirty="0">
              <a:solidFill>
                <a:schemeClr val="bg1"/>
              </a:solidFill>
              <a:latin typeface="Calibri Light" panose="020F0302020204030204" pitchFamily="34" charset="0"/>
            </a:endParaRPr>
          </a:p>
        </p:txBody>
      </p:sp>
      <p:sp>
        <p:nvSpPr>
          <p:cNvPr id="61" name="Oval 60"/>
          <p:cNvSpPr>
            <a:spLocks noChangeAspect="1"/>
          </p:cNvSpPr>
          <p:nvPr/>
        </p:nvSpPr>
        <p:spPr>
          <a:xfrm>
            <a:off x="11440055" y="6517998"/>
            <a:ext cx="340002" cy="340002"/>
          </a:xfrm>
          <a:prstGeom prst="ellipse">
            <a:avLst/>
          </a:prstGeom>
          <a:solidFill>
            <a:schemeClr val="bg1"/>
          </a:solidFill>
          <a:ln w="12700">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indent="-182563" algn="ctr">
              <a:spcBef>
                <a:spcPts val="0"/>
              </a:spcBef>
              <a:spcAft>
                <a:spcPts val="900"/>
              </a:spcAft>
              <a:buClr>
                <a:schemeClr val="tx1"/>
              </a:buClr>
              <a:buSzPct val="100000"/>
              <a:buFont typeface="Wingdings 3" panose="05040102010807070707" pitchFamily="18" charset="2"/>
              <a:buChar char="}"/>
            </a:pPr>
            <a:endParaRPr lang="en-US" sz="1400" baseline="0" dirty="0" err="1">
              <a:solidFill>
                <a:srgbClr val="002060"/>
              </a:solidFill>
              <a:latin typeface="Calibri Light" panose="020F0302020204030204" pitchFamily="34" charset="0"/>
            </a:endParaRPr>
          </a:p>
        </p:txBody>
      </p:sp>
      <p:pic>
        <p:nvPicPr>
          <p:cNvPr id="57" name="Grafik 56"/>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11483295" y="6563781"/>
            <a:ext cx="332233" cy="259081"/>
          </a:xfrm>
          <a:prstGeom prst="rect">
            <a:avLst/>
          </a:prstGeom>
        </p:spPr>
      </p:pic>
      <p:sp>
        <p:nvSpPr>
          <p:cNvPr id="2" name="Text Placeholder 1"/>
          <p:cNvSpPr>
            <a:spLocks noGrp="1"/>
          </p:cNvSpPr>
          <p:nvPr>
            <p:ph type="body" idx="1"/>
          </p:nvPr>
        </p:nvSpPr>
        <p:spPr>
          <a:xfrm>
            <a:off x="375600" y="1310269"/>
            <a:ext cx="11440800" cy="51802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8" name="Foliennummernplatzhalter 29"/>
          <p:cNvSpPr txBox="1">
            <a:spLocks/>
          </p:cNvSpPr>
          <p:nvPr/>
        </p:nvSpPr>
        <p:spPr bwMode="gray">
          <a:xfrm>
            <a:off x="523878" y="6718689"/>
            <a:ext cx="723205" cy="122400"/>
          </a:xfrm>
          <a:prstGeom prst="rect">
            <a:avLst/>
          </a:prstGeom>
        </p:spPr>
        <p:txBody>
          <a:bodyPr vert="horz" wrap="none" lIns="72000" tIns="0" rIns="72000" bIns="0" rtlCol="0" anchor="t" anchorCtr="0"/>
          <a:lstStyle>
            <a:defPPr>
              <a:defRPr lang="de-DE"/>
            </a:defPPr>
            <a:lvl1pPr marL="0" algn="l" defTabSz="914400" rtl="0" eaLnBrk="1" latinLnBrk="0" hangingPunct="1">
              <a:defRPr sz="800" b="0" kern="1200">
                <a:solidFill>
                  <a:schemeClr val="bg1"/>
                </a:solidFill>
                <a:latin typeface="Calibri Light" panose="020F03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mn-cs"/>
              </a:rPr>
              <a:t>Slide </a:t>
            </a:r>
            <a:fld id="{06E4C1EE-BE1D-4DBC-81F9-B9BCD7024197}" type="slidenum">
              <a:rPr kumimoji="0" lang="en-US" sz="800" b="0" i="0" u="none" strike="noStrike" kern="1200" cap="none" spc="0" normalizeH="0" baseline="0" noProof="0" smtClean="0">
                <a:ln>
                  <a:noFill/>
                </a:ln>
                <a:solidFill>
                  <a:srgbClr val="FFFFFF"/>
                </a:solidFill>
                <a:effectLst/>
                <a:uLnTx/>
                <a:uFillTx/>
                <a:latin typeface="Calibri Light" panose="020F03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mn-cs"/>
            </a:endParaRPr>
          </a:p>
        </p:txBody>
      </p:sp>
      <p:sp>
        <p:nvSpPr>
          <p:cNvPr id="30" name="Textfeld 14"/>
          <p:cNvSpPr txBox="1"/>
          <p:nvPr>
            <p:custDataLst>
              <p:tags r:id="rId39"/>
            </p:custDataLst>
          </p:nvPr>
        </p:nvSpPr>
        <p:spPr>
          <a:xfrm>
            <a:off x="1139132" y="6718689"/>
            <a:ext cx="828000" cy="122400"/>
          </a:xfrm>
          <a:prstGeom prst="rect">
            <a:avLst/>
          </a:prstGeom>
          <a:noFill/>
          <a:ln w="12700">
            <a:noFill/>
          </a:ln>
        </p:spPr>
        <p:txBody>
          <a:bodyPr wrap="none" lIns="0" tIns="0" rIns="0" bIns="0" rtlCol="0" anchor="t" anchorCtr="0">
            <a:noAutofit/>
          </a:bodyPr>
          <a:lstStyle/>
          <a:p>
            <a:pPr algn="l">
              <a:spcBef>
                <a:spcPts val="200"/>
              </a:spcBef>
              <a:buClr>
                <a:srgbClr val="00BEF2"/>
              </a:buClr>
              <a:buSzPct val="130000"/>
              <a:buFont typeface="Wingdings 3" pitchFamily="18" charset="2"/>
              <a:buNone/>
            </a:pPr>
            <a:r>
              <a:rPr lang="en-US" sz="800" b="0">
                <a:solidFill>
                  <a:srgbClr val="FFFFFF"/>
                </a:solidFill>
                <a:latin typeface="Calibri Light" panose="020F0302020204030204" pitchFamily="34" charset="0"/>
              </a:rPr>
              <a:t>|  © Camelot 2023  |</a:t>
            </a:r>
            <a:endParaRPr lang="en-US" sz="800" b="0" dirty="0">
              <a:solidFill>
                <a:srgbClr val="FFFFFF"/>
              </a:solidFill>
              <a:latin typeface="Calibri Light" panose="020F0302020204030204" pitchFamily="34" charset="0"/>
            </a:endParaRPr>
          </a:p>
        </p:txBody>
      </p:sp>
      <p:sp>
        <p:nvSpPr>
          <p:cNvPr id="4" name="Footer Placeholder 3"/>
          <p:cNvSpPr>
            <a:spLocks noGrp="1"/>
          </p:cNvSpPr>
          <p:nvPr>
            <p:ph type="ftr" sz="quarter" idx="3"/>
          </p:nvPr>
        </p:nvSpPr>
        <p:spPr>
          <a:xfrm>
            <a:off x="2054424" y="6718688"/>
            <a:ext cx="3937072" cy="139311"/>
          </a:xfrm>
          <a:prstGeom prst="rect">
            <a:avLst/>
          </a:prstGeom>
        </p:spPr>
        <p:txBody>
          <a:bodyPr vert="horz" wrap="none" lIns="0" tIns="0" rIns="0" bIns="0" rtlCol="0" anchor="t" anchorCtr="0">
            <a:noAutofit/>
          </a:bodyPr>
          <a:lstStyle>
            <a:lvl1pPr marL="0" indent="0" algn="l">
              <a:lnSpc>
                <a:spcPct val="100000"/>
              </a:lnSpc>
              <a:spcBef>
                <a:spcPts val="0"/>
              </a:spcBef>
              <a:spcAft>
                <a:spcPts val="0"/>
              </a:spcAft>
              <a:defRPr sz="800" b="0" i="0" u="none" kern="1200" spc="0">
                <a:solidFill>
                  <a:schemeClr val="bg1">
                    <a:lumMod val="100000"/>
                  </a:schemeClr>
                </a:solidFill>
                <a:latin typeface="Calibri Light" panose="020F0302020204030204" pitchFamily="34" charset="0"/>
              </a:defRPr>
            </a:lvl1pPr>
          </a:lstStyle>
          <a:p>
            <a:endParaRPr lang="en-US"/>
          </a:p>
        </p:txBody>
      </p:sp>
    </p:spTree>
    <p:extLst>
      <p:ext uri="{BB962C8B-B14F-4D97-AF65-F5344CB8AC3E}">
        <p14:creationId xmlns:p14="http://schemas.microsoft.com/office/powerpoint/2010/main" val="298599670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735" r:id="rId27"/>
    <p:sldLayoutId id="2147483736" r:id="rId28"/>
    <p:sldLayoutId id="2147483737" r:id="rId29"/>
    <p:sldLayoutId id="2147483738" r:id="rId30"/>
    <p:sldLayoutId id="2147483739" r:id="rId31"/>
    <p:sldLayoutId id="2147483740" r:id="rId32"/>
    <p:sldLayoutId id="2147483741" r:id="rId33"/>
    <p:sldLayoutId id="2147483742" r:id="rId34"/>
    <p:sldLayoutId id="2147483743" r:id="rId35"/>
    <p:sldLayoutId id="2147483744" r:id="rId36"/>
    <p:sldLayoutId id="2147483981" r:id="rId37"/>
  </p:sldLayoutIdLst>
  <p:txStyles>
    <p:titleStyle>
      <a:lvl1pPr algn="l" defTabSz="914400" rtl="0" eaLnBrk="1" latinLnBrk="0" hangingPunct="1">
        <a:spcBef>
          <a:spcPct val="0"/>
        </a:spcBef>
        <a:spcAft>
          <a:spcPts val="900"/>
        </a:spcAft>
        <a:buNone/>
        <a:defRPr sz="2200" b="0" kern="1200" cap="none" baseline="0">
          <a:solidFill>
            <a:schemeClr val="tx1"/>
          </a:solidFill>
          <a:latin typeface="Calibri Light" panose="020F0302020204030204" pitchFamily="34" charset="0"/>
          <a:ea typeface="+mj-ea"/>
          <a:cs typeface="+mj-cs"/>
        </a:defRPr>
      </a:lvl1pPr>
    </p:titleStyle>
    <p:bodyStyle>
      <a:lvl1pPr marL="180000" indent="-180000" algn="l" defTabSz="360000" rtl="0" eaLnBrk="1" latinLnBrk="0" hangingPunct="1">
        <a:spcBef>
          <a:spcPts val="300"/>
        </a:spcBef>
        <a:spcAft>
          <a:spcPts val="300"/>
        </a:spcAft>
        <a:buClr>
          <a:schemeClr val="tx1"/>
        </a:buClr>
        <a:buSzPct val="100000"/>
        <a:buFont typeface="Wingdings 3" panose="05040102010807070707" pitchFamily="18" charset="2"/>
        <a:buChar char="}"/>
        <a:tabLst>
          <a:tab pos="360000" algn="l"/>
        </a:tabLst>
        <a:defRPr lang="en-US" sz="1800" kern="1200" baseline="0" noProof="0" dirty="0" smtClean="0">
          <a:solidFill>
            <a:schemeClr val="tx1"/>
          </a:solidFill>
          <a:latin typeface="Calibri Light" panose="020F0302020204030204" pitchFamily="34" charset="0"/>
          <a:ea typeface="+mn-ea"/>
          <a:cs typeface="+mn-cs"/>
        </a:defRPr>
      </a:lvl1pPr>
      <a:lvl2pPr marL="356400" indent="-176400" algn="l" defTabSz="360000" rtl="0" eaLnBrk="1" latinLnBrk="0" hangingPunct="1">
        <a:spcBef>
          <a:spcPts val="300"/>
        </a:spcBef>
        <a:spcAft>
          <a:spcPts val="300"/>
        </a:spcAft>
        <a:buClr>
          <a:schemeClr val="tx2"/>
        </a:buClr>
        <a:buSzPct val="150000"/>
        <a:buFont typeface="Wingdings 3" pitchFamily="18" charset="2"/>
        <a:buChar char="ê"/>
        <a:tabLst>
          <a:tab pos="360000" algn="l"/>
        </a:tabLst>
        <a:defRPr lang="en-US" sz="1600" b="0" kern="1200" baseline="0" noProof="0" dirty="0" smtClean="0">
          <a:solidFill>
            <a:schemeClr val="tx1"/>
          </a:solidFill>
          <a:latin typeface="Calibri Light" panose="020F0302020204030204" pitchFamily="34" charset="0"/>
          <a:ea typeface="+mn-ea"/>
          <a:cs typeface="+mn-cs"/>
        </a:defRPr>
      </a:lvl2pPr>
      <a:lvl3pPr marL="540000" indent="-144000" algn="l" defTabSz="360000" rtl="0" eaLnBrk="1" latinLnBrk="0" hangingPunct="1">
        <a:spcBef>
          <a:spcPts val="300"/>
        </a:spcBef>
        <a:spcAft>
          <a:spcPts val="300"/>
        </a:spcAft>
        <a:buClr>
          <a:schemeClr val="tx2"/>
        </a:buClr>
        <a:buSzPct val="150000"/>
        <a:buFont typeface="Wingdings 3" panose="05040102010807070707" pitchFamily="18" charset="2"/>
        <a:buChar char="ê"/>
        <a:tabLst>
          <a:tab pos="360000" algn="l"/>
        </a:tabLst>
        <a:defRPr lang="en-US" sz="1400" kern="1200" noProof="0" dirty="0" smtClean="0">
          <a:solidFill>
            <a:schemeClr val="tx1"/>
          </a:solidFill>
          <a:latin typeface="Calibri Light" panose="020F0302020204030204" pitchFamily="34" charset="0"/>
          <a:ea typeface="+mn-ea"/>
          <a:cs typeface="+mn-cs"/>
        </a:defRPr>
      </a:lvl3pPr>
      <a:lvl4pPr marL="0" indent="0" algn="l" defTabSz="914400" rtl="0" eaLnBrk="1" latinLnBrk="0" hangingPunct="1">
        <a:spcBef>
          <a:spcPts val="300"/>
        </a:spcBef>
        <a:spcAft>
          <a:spcPts val="300"/>
        </a:spcAft>
        <a:buClr>
          <a:schemeClr val="accent3"/>
        </a:buClr>
        <a:buSzPct val="100000"/>
        <a:buFontTx/>
        <a:buNone/>
        <a:defRPr sz="1400" b="1" kern="1200">
          <a:solidFill>
            <a:schemeClr val="accent4"/>
          </a:solidFill>
          <a:latin typeface="+mn-lt"/>
          <a:ea typeface="+mn-ea"/>
          <a:cs typeface="+mn-cs"/>
        </a:defRPr>
      </a:lvl4pPr>
      <a:lvl5pPr marL="0" indent="0" algn="l" defTabSz="914400" rtl="0" eaLnBrk="1" latinLnBrk="0" hangingPunct="1">
        <a:spcBef>
          <a:spcPts val="300"/>
        </a:spcBef>
        <a:spcAft>
          <a:spcPts val="300"/>
        </a:spcAft>
        <a:buClr>
          <a:schemeClr val="accent3"/>
        </a:buClr>
        <a:buSzPct val="100000"/>
        <a:buFont typeface="Arial" pitchFamily="34" charset="0"/>
        <a:buNone/>
        <a:defRPr sz="1400" b="1"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55">
          <p15:clr>
            <a:srgbClr val="F26B43"/>
          </p15:clr>
        </p15:guide>
        <p15:guide id="2" pos="3840">
          <p15:clr>
            <a:srgbClr val="F26B43"/>
          </p15:clr>
        </p15:guide>
        <p15:guide id="3" pos="234">
          <p15:clr>
            <a:srgbClr val="F26B43"/>
          </p15:clr>
        </p15:guide>
        <p15:guide id="4" pos="7446">
          <p15:clr>
            <a:srgbClr val="F26B43"/>
          </p15:clr>
        </p15:guide>
        <p15:guide id="5" orient="horz" pos="4088">
          <p15:clr>
            <a:srgbClr val="F26B43"/>
          </p15:clr>
        </p15:guide>
        <p15:guide id="6" orient="horz" pos="278">
          <p15:clr>
            <a:srgbClr val="F26B43"/>
          </p15:clr>
        </p15:guide>
        <p15:guide id="7" orient="horz" pos="82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alpha val="83000"/>
          </a:schemeClr>
        </a:solidFill>
        <a:effectLst/>
      </p:bgPr>
    </p:bg>
    <p:spTree>
      <p:nvGrpSpPr>
        <p:cNvPr id="1" name=""/>
        <p:cNvGrpSpPr/>
        <p:nvPr/>
      </p:nvGrpSpPr>
      <p:grpSpPr>
        <a:xfrm>
          <a:off x="0" y="0"/>
          <a:ext cx="0" cy="0"/>
          <a:chOff x="0" y="0"/>
          <a:chExt cx="0" cy="0"/>
        </a:xfrm>
      </p:grpSpPr>
      <p:grpSp>
        <p:nvGrpSpPr>
          <p:cNvPr id="16" name="Group 15"/>
          <p:cNvGrpSpPr/>
          <p:nvPr/>
        </p:nvGrpSpPr>
        <p:grpSpPr>
          <a:xfrm>
            <a:off x="-215899" y="-150813"/>
            <a:ext cx="12643840" cy="7172927"/>
            <a:chOff x="-161924" y="-150813"/>
            <a:chExt cx="9482880" cy="7172927"/>
          </a:xfrm>
        </p:grpSpPr>
        <p:cxnSp>
          <p:nvCxnSpPr>
            <p:cNvPr id="23" name="Gerade Verbindung 64"/>
            <p:cNvCxnSpPr/>
            <p:nvPr/>
          </p:nvCxnSpPr>
          <p:spPr bwMode="gray">
            <a:xfrm>
              <a:off x="4498975" y="-150254"/>
              <a:ext cx="0" cy="36000"/>
            </a:xfrm>
            <a:prstGeom prst="line">
              <a:avLst/>
            </a:prstGeom>
            <a:solidFill>
              <a:schemeClr val="accent1"/>
            </a:solidFill>
            <a:ln w="3175" cap="flat" cmpd="sng" algn="ctr">
              <a:solidFill>
                <a:srgbClr val="00224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65"/>
            <p:cNvCxnSpPr/>
            <p:nvPr/>
          </p:nvCxnSpPr>
          <p:spPr bwMode="gray">
            <a:xfrm>
              <a:off x="4641850" y="-150254"/>
              <a:ext cx="0" cy="36000"/>
            </a:xfrm>
            <a:prstGeom prst="line">
              <a:avLst/>
            </a:prstGeom>
            <a:solidFill>
              <a:schemeClr val="accent1"/>
            </a:solidFill>
            <a:ln w="3175" cap="flat" cmpd="sng" algn="ctr">
              <a:solidFill>
                <a:srgbClr val="00224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72"/>
            <p:cNvCxnSpPr/>
            <p:nvPr/>
          </p:nvCxnSpPr>
          <p:spPr bwMode="gray">
            <a:xfrm>
              <a:off x="4498975" y="6986114"/>
              <a:ext cx="0" cy="36000"/>
            </a:xfrm>
            <a:prstGeom prst="line">
              <a:avLst/>
            </a:prstGeom>
            <a:solidFill>
              <a:schemeClr val="accent1"/>
            </a:solidFill>
            <a:ln w="3175" cap="flat" cmpd="sng" algn="ctr">
              <a:solidFill>
                <a:srgbClr val="00224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Gerade Verbindung 73"/>
            <p:cNvCxnSpPr/>
            <p:nvPr/>
          </p:nvCxnSpPr>
          <p:spPr bwMode="gray">
            <a:xfrm>
              <a:off x="4641850" y="6986114"/>
              <a:ext cx="0" cy="36000"/>
            </a:xfrm>
            <a:prstGeom prst="line">
              <a:avLst/>
            </a:prstGeom>
            <a:solidFill>
              <a:schemeClr val="accent1"/>
            </a:solidFill>
            <a:ln w="3175" cap="flat" cmpd="sng" algn="ctr">
              <a:solidFill>
                <a:srgbClr val="00224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Gerade Verbindung 77"/>
            <p:cNvCxnSpPr/>
            <p:nvPr/>
          </p:nvCxnSpPr>
          <p:spPr bwMode="gray">
            <a:xfrm>
              <a:off x="-147572" y="438165"/>
              <a:ext cx="36000" cy="0"/>
            </a:xfrm>
            <a:prstGeom prst="line">
              <a:avLst/>
            </a:prstGeom>
            <a:solidFill>
              <a:schemeClr val="accent1"/>
            </a:solidFill>
            <a:ln w="3175" cap="flat" cmpd="sng" algn="ctr">
              <a:solidFill>
                <a:srgbClr val="00224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78"/>
            <p:cNvCxnSpPr/>
            <p:nvPr/>
          </p:nvCxnSpPr>
          <p:spPr bwMode="gray">
            <a:xfrm>
              <a:off x="-147572" y="1157751"/>
              <a:ext cx="36000" cy="0"/>
            </a:xfrm>
            <a:prstGeom prst="line">
              <a:avLst/>
            </a:prstGeom>
            <a:solidFill>
              <a:schemeClr val="accent1"/>
            </a:solidFill>
            <a:ln w="3175" cap="flat" cmpd="sng" algn="ctr">
              <a:solidFill>
                <a:srgbClr val="00224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83"/>
            <p:cNvCxnSpPr/>
            <p:nvPr/>
          </p:nvCxnSpPr>
          <p:spPr bwMode="gray">
            <a:xfrm>
              <a:off x="-147572" y="3894196"/>
              <a:ext cx="36000" cy="0"/>
            </a:xfrm>
            <a:prstGeom prst="line">
              <a:avLst/>
            </a:prstGeom>
            <a:solidFill>
              <a:schemeClr val="accent1"/>
            </a:solidFill>
            <a:ln w="3175" cap="flat" cmpd="sng" algn="ctr">
              <a:solidFill>
                <a:srgbClr val="00224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Gerade Verbindung 87"/>
            <p:cNvCxnSpPr/>
            <p:nvPr/>
          </p:nvCxnSpPr>
          <p:spPr bwMode="gray">
            <a:xfrm>
              <a:off x="9284956" y="438165"/>
              <a:ext cx="36000" cy="0"/>
            </a:xfrm>
            <a:prstGeom prst="line">
              <a:avLst/>
            </a:prstGeom>
            <a:solidFill>
              <a:schemeClr val="accent1"/>
            </a:solidFill>
            <a:ln w="3175" cap="flat" cmpd="sng" algn="ctr">
              <a:solidFill>
                <a:srgbClr val="00224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88"/>
            <p:cNvCxnSpPr/>
            <p:nvPr/>
          </p:nvCxnSpPr>
          <p:spPr bwMode="gray">
            <a:xfrm>
              <a:off x="9284956" y="1157751"/>
              <a:ext cx="36000" cy="0"/>
            </a:xfrm>
            <a:prstGeom prst="line">
              <a:avLst/>
            </a:prstGeom>
            <a:solidFill>
              <a:schemeClr val="accent1"/>
            </a:solidFill>
            <a:ln w="3175" cap="flat" cmpd="sng" algn="ctr">
              <a:solidFill>
                <a:srgbClr val="00224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Gerade Verbindung 93"/>
            <p:cNvCxnSpPr/>
            <p:nvPr/>
          </p:nvCxnSpPr>
          <p:spPr bwMode="gray">
            <a:xfrm>
              <a:off x="9284956" y="3894196"/>
              <a:ext cx="36000" cy="0"/>
            </a:xfrm>
            <a:prstGeom prst="line">
              <a:avLst/>
            </a:prstGeom>
            <a:solidFill>
              <a:schemeClr val="accent1"/>
            </a:solidFill>
            <a:ln w="3175" cap="flat" cmpd="sng" algn="ctr">
              <a:solidFill>
                <a:srgbClr val="00224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61"/>
            <p:cNvCxnSpPr/>
            <p:nvPr/>
          </p:nvCxnSpPr>
          <p:spPr bwMode="gray">
            <a:xfrm>
              <a:off x="280800" y="-150813"/>
              <a:ext cx="0" cy="36513"/>
            </a:xfrm>
            <a:prstGeom prst="line">
              <a:avLst/>
            </a:prstGeom>
            <a:solidFill>
              <a:schemeClr val="accent1"/>
            </a:solidFill>
            <a:ln w="3175" cap="flat" cmpd="sng" algn="ctr">
              <a:solidFill>
                <a:srgbClr val="00224B"/>
              </a:solidFill>
              <a:prstDash val="solid"/>
              <a:round/>
              <a:headEnd type="none" w="med" len="med"/>
              <a:tailEnd type="none" w="med" len="med"/>
            </a:ln>
            <a:effectLst/>
          </p:spPr>
        </p:cxnSp>
        <p:cxnSp>
          <p:nvCxnSpPr>
            <p:cNvPr id="19" name="Gerade Verbindung 67"/>
            <p:cNvCxnSpPr/>
            <p:nvPr/>
          </p:nvCxnSpPr>
          <p:spPr bwMode="gray">
            <a:xfrm>
              <a:off x="8864100" y="-150813"/>
              <a:ext cx="0" cy="36513"/>
            </a:xfrm>
            <a:prstGeom prst="line">
              <a:avLst/>
            </a:prstGeom>
            <a:solidFill>
              <a:schemeClr val="accent1"/>
            </a:solidFill>
            <a:ln w="3175" cap="flat" cmpd="sng" algn="ctr">
              <a:solidFill>
                <a:srgbClr val="00224B"/>
              </a:solidFill>
              <a:prstDash val="solid"/>
              <a:round/>
              <a:headEnd type="none" w="med" len="med"/>
              <a:tailEnd type="none" w="med" len="med"/>
            </a:ln>
            <a:effectLst/>
          </p:spPr>
        </p:cxnSp>
        <p:cxnSp>
          <p:nvCxnSpPr>
            <p:cNvPr id="21" name="Gerade Verbindung 69"/>
            <p:cNvCxnSpPr/>
            <p:nvPr/>
          </p:nvCxnSpPr>
          <p:spPr bwMode="gray">
            <a:xfrm>
              <a:off x="280800" y="6985000"/>
              <a:ext cx="0" cy="36513"/>
            </a:xfrm>
            <a:prstGeom prst="line">
              <a:avLst/>
            </a:prstGeom>
            <a:solidFill>
              <a:schemeClr val="accent1"/>
            </a:solidFill>
            <a:ln w="3175" cap="flat" cmpd="sng" algn="ctr">
              <a:solidFill>
                <a:srgbClr val="00224B"/>
              </a:solidFill>
              <a:prstDash val="solid"/>
              <a:round/>
              <a:headEnd type="none" w="med" len="med"/>
              <a:tailEnd type="none" w="med" len="med"/>
            </a:ln>
            <a:effectLst/>
          </p:spPr>
        </p:cxnSp>
        <p:cxnSp>
          <p:nvCxnSpPr>
            <p:cNvPr id="29" name="Gerade Verbindung 76"/>
            <p:cNvCxnSpPr/>
            <p:nvPr/>
          </p:nvCxnSpPr>
          <p:spPr bwMode="gray">
            <a:xfrm>
              <a:off x="8864763" y="6985000"/>
              <a:ext cx="0" cy="36513"/>
            </a:xfrm>
            <a:prstGeom prst="line">
              <a:avLst/>
            </a:prstGeom>
            <a:solidFill>
              <a:schemeClr val="accent1"/>
            </a:solidFill>
            <a:ln w="3175" cap="flat" cmpd="sng" algn="ctr">
              <a:solidFill>
                <a:srgbClr val="00224B"/>
              </a:solidFill>
              <a:prstDash val="solid"/>
              <a:round/>
              <a:headEnd type="none" w="med" len="med"/>
              <a:tailEnd type="none" w="med" len="med"/>
            </a:ln>
            <a:effectLst/>
          </p:spPr>
        </p:cxnSp>
        <p:cxnSp>
          <p:nvCxnSpPr>
            <p:cNvPr id="32" name="Gerade Verbindung 78"/>
            <p:cNvCxnSpPr/>
            <p:nvPr/>
          </p:nvCxnSpPr>
          <p:spPr bwMode="gray">
            <a:xfrm>
              <a:off x="-147638" y="1303200"/>
              <a:ext cx="36513" cy="0"/>
            </a:xfrm>
            <a:prstGeom prst="line">
              <a:avLst/>
            </a:prstGeom>
            <a:solidFill>
              <a:schemeClr val="accent1"/>
            </a:solidFill>
            <a:ln w="3175" cap="flat" cmpd="sng" algn="ctr">
              <a:solidFill>
                <a:srgbClr val="00224B"/>
              </a:solidFill>
              <a:prstDash val="solid"/>
              <a:round/>
              <a:headEnd type="none" w="med" len="med"/>
              <a:tailEnd type="none" w="med" len="med"/>
            </a:ln>
            <a:effectLst/>
          </p:spPr>
        </p:cxnSp>
        <p:cxnSp>
          <p:nvCxnSpPr>
            <p:cNvPr id="40" name="Gerade Verbindung 86"/>
            <p:cNvCxnSpPr/>
            <p:nvPr/>
          </p:nvCxnSpPr>
          <p:spPr bwMode="gray">
            <a:xfrm>
              <a:off x="-161924" y="6489959"/>
              <a:ext cx="36513" cy="0"/>
            </a:xfrm>
            <a:prstGeom prst="line">
              <a:avLst/>
            </a:prstGeom>
            <a:solidFill>
              <a:schemeClr val="accent1"/>
            </a:solidFill>
            <a:ln w="3175" cap="flat" cmpd="sng" algn="ctr">
              <a:solidFill>
                <a:srgbClr val="00224B"/>
              </a:solidFill>
              <a:prstDash val="solid"/>
              <a:round/>
              <a:headEnd type="none" w="med" len="med"/>
              <a:tailEnd type="none" w="med" len="med"/>
            </a:ln>
            <a:effectLst/>
          </p:spPr>
        </p:cxnSp>
        <p:cxnSp>
          <p:nvCxnSpPr>
            <p:cNvPr id="42" name="Gerade Verbindung 88"/>
            <p:cNvCxnSpPr/>
            <p:nvPr/>
          </p:nvCxnSpPr>
          <p:spPr bwMode="gray">
            <a:xfrm>
              <a:off x="9283700" y="1303200"/>
              <a:ext cx="36513" cy="0"/>
            </a:xfrm>
            <a:prstGeom prst="line">
              <a:avLst/>
            </a:prstGeom>
            <a:solidFill>
              <a:schemeClr val="accent1"/>
            </a:solidFill>
            <a:ln w="3175" cap="flat" cmpd="sng" algn="ctr">
              <a:solidFill>
                <a:srgbClr val="00224B"/>
              </a:solidFill>
              <a:prstDash val="solid"/>
              <a:round/>
              <a:headEnd type="none" w="med" len="med"/>
              <a:tailEnd type="none" w="med" len="med"/>
            </a:ln>
            <a:effectLst/>
          </p:spPr>
        </p:cxnSp>
        <p:cxnSp>
          <p:nvCxnSpPr>
            <p:cNvPr id="50" name="Gerade Verbindung 96"/>
            <p:cNvCxnSpPr/>
            <p:nvPr/>
          </p:nvCxnSpPr>
          <p:spPr bwMode="gray">
            <a:xfrm>
              <a:off x="9283700" y="6490800"/>
              <a:ext cx="36513" cy="0"/>
            </a:xfrm>
            <a:prstGeom prst="line">
              <a:avLst/>
            </a:prstGeom>
            <a:solidFill>
              <a:schemeClr val="accent1"/>
            </a:solidFill>
            <a:ln w="3175" cap="flat" cmpd="sng" algn="ctr">
              <a:solidFill>
                <a:srgbClr val="00224B"/>
              </a:solidFill>
              <a:prstDash val="solid"/>
              <a:round/>
              <a:headEnd type="none" w="med" len="med"/>
              <a:tailEnd type="none" w="med" len="med"/>
            </a:ln>
            <a:effectLst/>
          </p:spPr>
        </p:cxnSp>
      </p:grpSp>
      <p:cxnSp>
        <p:nvCxnSpPr>
          <p:cNvPr id="56" name="Gerader Verbinder 39"/>
          <p:cNvCxnSpPr/>
          <p:nvPr/>
        </p:nvCxnSpPr>
        <p:spPr>
          <a:xfrm flipV="1">
            <a:off x="375600" y="430148"/>
            <a:ext cx="11440800" cy="0"/>
          </a:xfrm>
          <a:prstGeom prst="line">
            <a:avLst/>
          </a:prstGeom>
          <a:ln w="12700">
            <a:solidFill>
              <a:srgbClr val="00224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Titelplatzhalter 1"/>
          <p:cNvSpPr>
            <a:spLocks noGrp="1"/>
          </p:cNvSpPr>
          <p:nvPr>
            <p:ph type="title"/>
          </p:nvPr>
        </p:nvSpPr>
        <p:spPr bwMode="gray">
          <a:xfrm>
            <a:off x="375600" y="441325"/>
            <a:ext cx="11440800" cy="720000"/>
          </a:xfrm>
          <a:prstGeom prst="rect">
            <a:avLst/>
          </a:prstGeom>
        </p:spPr>
        <p:txBody>
          <a:bodyPr vert="horz" lIns="72000" tIns="72000" rIns="72000" bIns="72000" rtlCol="0" anchor="t" anchorCtr="0">
            <a:noAutofit/>
          </a:bodyPr>
          <a:lstStyle/>
          <a:p>
            <a:r>
              <a:rPr lang="en-US" noProof="0" dirty="0"/>
              <a:t>Click to add title</a:t>
            </a:r>
          </a:p>
        </p:txBody>
      </p:sp>
      <p:sp>
        <p:nvSpPr>
          <p:cNvPr id="60" name="Rechteck 2"/>
          <p:cNvSpPr/>
          <p:nvPr/>
        </p:nvSpPr>
        <p:spPr>
          <a:xfrm>
            <a:off x="379094" y="6706380"/>
            <a:ext cx="11205175" cy="144000"/>
          </a:xfrm>
          <a:prstGeom prst="rect">
            <a:avLst/>
          </a:prstGeom>
          <a:solidFill>
            <a:schemeClr val="tx1"/>
          </a:solidFill>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000" indent="-180000" algn="ctr">
              <a:buClr>
                <a:schemeClr val="accent2"/>
              </a:buClr>
              <a:buSzPct val="150000"/>
              <a:buFont typeface="Wingdings 3" pitchFamily="18" charset="2"/>
              <a:buChar char=""/>
            </a:pPr>
            <a:endParaRPr lang="de-DE" sz="1600" dirty="0">
              <a:solidFill>
                <a:schemeClr val="bg1"/>
              </a:solidFill>
              <a:latin typeface="Calibri Light" panose="020F0302020204030204" pitchFamily="34" charset="0"/>
            </a:endParaRPr>
          </a:p>
        </p:txBody>
      </p:sp>
      <p:sp>
        <p:nvSpPr>
          <p:cNvPr id="61" name="Oval 60"/>
          <p:cNvSpPr>
            <a:spLocks noChangeAspect="1"/>
          </p:cNvSpPr>
          <p:nvPr/>
        </p:nvSpPr>
        <p:spPr>
          <a:xfrm>
            <a:off x="11440055" y="6517998"/>
            <a:ext cx="340002" cy="340002"/>
          </a:xfrm>
          <a:prstGeom prst="ellipse">
            <a:avLst/>
          </a:prstGeom>
          <a:solidFill>
            <a:schemeClr val="bg1"/>
          </a:solidFill>
          <a:ln w="12700">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2563" indent="-182563" algn="ctr">
              <a:spcBef>
                <a:spcPts val="0"/>
              </a:spcBef>
              <a:spcAft>
                <a:spcPts val="900"/>
              </a:spcAft>
              <a:buClr>
                <a:schemeClr val="tx1"/>
              </a:buClr>
              <a:buSzPct val="100000"/>
              <a:buFont typeface="Wingdings 3" panose="05040102010807070707" pitchFamily="18" charset="2"/>
              <a:buChar char="}"/>
            </a:pPr>
            <a:endParaRPr lang="en-US" sz="1400" baseline="0" dirty="0" err="1">
              <a:solidFill>
                <a:srgbClr val="002060"/>
              </a:solidFill>
              <a:latin typeface="Calibri Light" panose="020F0302020204030204" pitchFamily="34" charset="0"/>
            </a:endParaRPr>
          </a:p>
        </p:txBody>
      </p:sp>
      <p:pic>
        <p:nvPicPr>
          <p:cNvPr id="57" name="Grafik 56"/>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11483295" y="6563781"/>
            <a:ext cx="332233" cy="259081"/>
          </a:xfrm>
          <a:prstGeom prst="rect">
            <a:avLst/>
          </a:prstGeom>
        </p:spPr>
      </p:pic>
      <p:sp>
        <p:nvSpPr>
          <p:cNvPr id="2" name="Text Placeholder 1"/>
          <p:cNvSpPr>
            <a:spLocks noGrp="1"/>
          </p:cNvSpPr>
          <p:nvPr>
            <p:ph type="body" idx="1"/>
          </p:nvPr>
        </p:nvSpPr>
        <p:spPr>
          <a:xfrm>
            <a:off x="375600" y="1310269"/>
            <a:ext cx="11440800" cy="51802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8" name="Foliennummernplatzhalter 29"/>
          <p:cNvSpPr txBox="1">
            <a:spLocks/>
          </p:cNvSpPr>
          <p:nvPr/>
        </p:nvSpPr>
        <p:spPr bwMode="gray">
          <a:xfrm>
            <a:off x="523878" y="6718689"/>
            <a:ext cx="723205" cy="122400"/>
          </a:xfrm>
          <a:prstGeom prst="rect">
            <a:avLst/>
          </a:prstGeom>
        </p:spPr>
        <p:txBody>
          <a:bodyPr vert="horz" wrap="none" lIns="72000" tIns="0" rIns="72000" bIns="0" rtlCol="0" anchor="t" anchorCtr="0"/>
          <a:lstStyle>
            <a:defPPr>
              <a:defRPr lang="de-DE"/>
            </a:defPPr>
            <a:lvl1pPr marL="0" algn="l" defTabSz="914400" rtl="0" eaLnBrk="1" latinLnBrk="0" hangingPunct="1">
              <a:defRPr sz="800" b="0" kern="1200">
                <a:solidFill>
                  <a:schemeClr val="bg1"/>
                </a:solidFill>
                <a:latin typeface="Calibri Light" panose="020F03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mn-cs"/>
              </a:rPr>
              <a:t>Slide </a:t>
            </a:r>
            <a:fld id="{06E4C1EE-BE1D-4DBC-81F9-B9BCD7024197}" type="slidenum">
              <a:rPr kumimoji="0" lang="en-US" sz="800" b="0" i="0" u="none" strike="noStrike" kern="1200" cap="none" spc="0" normalizeH="0" baseline="0" noProof="0" smtClean="0">
                <a:ln>
                  <a:noFill/>
                </a:ln>
                <a:solidFill>
                  <a:srgbClr val="FFFFFF"/>
                </a:solidFill>
                <a:effectLst/>
                <a:uLnTx/>
                <a:uFillTx/>
                <a:latin typeface="Calibri Light" panose="020F03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mn-cs"/>
            </a:endParaRPr>
          </a:p>
        </p:txBody>
      </p:sp>
      <p:sp>
        <p:nvSpPr>
          <p:cNvPr id="30" name="Textfeld 14"/>
          <p:cNvSpPr txBox="1"/>
          <p:nvPr>
            <p:custDataLst>
              <p:tags r:id="rId47"/>
            </p:custDataLst>
          </p:nvPr>
        </p:nvSpPr>
        <p:spPr>
          <a:xfrm>
            <a:off x="1139132" y="6718689"/>
            <a:ext cx="828000" cy="122400"/>
          </a:xfrm>
          <a:prstGeom prst="rect">
            <a:avLst/>
          </a:prstGeom>
          <a:noFill/>
          <a:ln w="12700">
            <a:noFill/>
          </a:ln>
        </p:spPr>
        <p:txBody>
          <a:bodyPr wrap="none" lIns="0" tIns="0" rIns="0" bIns="0" rtlCol="0" anchor="t" anchorCtr="0">
            <a:noAutofit/>
          </a:bodyPr>
          <a:lstStyle/>
          <a:p>
            <a:pPr algn="l">
              <a:spcBef>
                <a:spcPts val="200"/>
              </a:spcBef>
              <a:buClr>
                <a:srgbClr val="00BEF2"/>
              </a:buClr>
              <a:buSzPct val="130000"/>
              <a:buFont typeface="Wingdings 3" pitchFamily="18" charset="2"/>
              <a:buNone/>
            </a:pPr>
            <a:r>
              <a:rPr lang="en-US" sz="800" b="0">
                <a:solidFill>
                  <a:srgbClr val="FFFFFF"/>
                </a:solidFill>
                <a:latin typeface="Calibri Light" panose="020F0302020204030204" pitchFamily="34" charset="0"/>
              </a:rPr>
              <a:t>|  © Camelot 2023  |</a:t>
            </a:r>
            <a:endParaRPr lang="en-US" sz="800" b="0" dirty="0">
              <a:solidFill>
                <a:srgbClr val="FFFFFF"/>
              </a:solidFill>
              <a:latin typeface="Calibri Light" panose="020F0302020204030204" pitchFamily="34" charset="0"/>
            </a:endParaRPr>
          </a:p>
        </p:txBody>
      </p:sp>
      <p:sp>
        <p:nvSpPr>
          <p:cNvPr id="4" name="Footer Placeholder 3"/>
          <p:cNvSpPr>
            <a:spLocks noGrp="1"/>
          </p:cNvSpPr>
          <p:nvPr>
            <p:ph type="ftr" sz="quarter" idx="3"/>
          </p:nvPr>
        </p:nvSpPr>
        <p:spPr>
          <a:xfrm>
            <a:off x="2054424" y="6718688"/>
            <a:ext cx="3937072" cy="139311"/>
          </a:xfrm>
          <a:prstGeom prst="rect">
            <a:avLst/>
          </a:prstGeom>
        </p:spPr>
        <p:txBody>
          <a:bodyPr vert="horz" wrap="none" lIns="0" tIns="0" rIns="0" bIns="0" rtlCol="0" anchor="t" anchorCtr="0">
            <a:noAutofit/>
          </a:bodyPr>
          <a:lstStyle>
            <a:lvl1pPr marL="0" indent="0" algn="l">
              <a:lnSpc>
                <a:spcPct val="100000"/>
              </a:lnSpc>
              <a:spcBef>
                <a:spcPts val="0"/>
              </a:spcBef>
              <a:spcAft>
                <a:spcPts val="0"/>
              </a:spcAft>
              <a:defRPr sz="800" b="0" i="0" u="none" kern="1200" spc="0">
                <a:solidFill>
                  <a:schemeClr val="bg1">
                    <a:lumMod val="100000"/>
                  </a:schemeClr>
                </a:solidFill>
                <a:latin typeface="Calibri Light" panose="020F0302020204030204" pitchFamily="34" charset="0"/>
              </a:defRPr>
            </a:lvl1pPr>
          </a:lstStyle>
          <a:p>
            <a:endParaRPr lang="en-US"/>
          </a:p>
        </p:txBody>
      </p:sp>
    </p:spTree>
    <p:extLst>
      <p:ext uri="{BB962C8B-B14F-4D97-AF65-F5344CB8AC3E}">
        <p14:creationId xmlns:p14="http://schemas.microsoft.com/office/powerpoint/2010/main" val="523207052"/>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 id="2147483838" r:id="rId19"/>
    <p:sldLayoutId id="2147483839" r:id="rId20"/>
    <p:sldLayoutId id="2147483840" r:id="rId21"/>
    <p:sldLayoutId id="2147483841" r:id="rId22"/>
    <p:sldLayoutId id="2147483842" r:id="rId23"/>
    <p:sldLayoutId id="2147483843" r:id="rId24"/>
    <p:sldLayoutId id="2147483844" r:id="rId25"/>
    <p:sldLayoutId id="2147483845" r:id="rId26"/>
    <p:sldLayoutId id="2147483846" r:id="rId27"/>
    <p:sldLayoutId id="2147483847" r:id="rId28"/>
    <p:sldLayoutId id="2147483848" r:id="rId29"/>
    <p:sldLayoutId id="2147483849" r:id="rId30"/>
    <p:sldLayoutId id="2147483850" r:id="rId31"/>
    <p:sldLayoutId id="2147483851" r:id="rId32"/>
    <p:sldLayoutId id="2147483852" r:id="rId33"/>
    <p:sldLayoutId id="2147483853" r:id="rId34"/>
    <p:sldLayoutId id="2147483854" r:id="rId35"/>
    <p:sldLayoutId id="2147483855" r:id="rId36"/>
    <p:sldLayoutId id="2147483856" r:id="rId37"/>
    <p:sldLayoutId id="2147483857" r:id="rId38"/>
    <p:sldLayoutId id="2147483858" r:id="rId39"/>
    <p:sldLayoutId id="2147483859" r:id="rId40"/>
    <p:sldLayoutId id="2147483860" r:id="rId41"/>
    <p:sldLayoutId id="2147483861" r:id="rId42"/>
    <p:sldLayoutId id="2147483862" r:id="rId43"/>
    <p:sldLayoutId id="2147483863" r:id="rId44"/>
    <p:sldLayoutId id="2147483864" r:id="rId45"/>
  </p:sldLayoutIdLst>
  <p:txStyles>
    <p:titleStyle>
      <a:lvl1pPr algn="l" defTabSz="914400" rtl="0" eaLnBrk="1" latinLnBrk="0" hangingPunct="1">
        <a:spcBef>
          <a:spcPct val="0"/>
        </a:spcBef>
        <a:spcAft>
          <a:spcPts val="900"/>
        </a:spcAft>
        <a:buNone/>
        <a:defRPr sz="2200" b="0" kern="1200" cap="none" baseline="0">
          <a:solidFill>
            <a:schemeClr val="tx1"/>
          </a:solidFill>
          <a:latin typeface="Calibri Light" panose="020F0302020204030204" pitchFamily="34" charset="0"/>
          <a:ea typeface="+mj-ea"/>
          <a:cs typeface="+mj-cs"/>
        </a:defRPr>
      </a:lvl1pPr>
    </p:titleStyle>
    <p:bodyStyle>
      <a:lvl1pPr marL="180000" indent="-180000" algn="l" defTabSz="360000" rtl="0" eaLnBrk="1" latinLnBrk="0" hangingPunct="1">
        <a:spcBef>
          <a:spcPts val="300"/>
        </a:spcBef>
        <a:spcAft>
          <a:spcPts val="300"/>
        </a:spcAft>
        <a:buClr>
          <a:schemeClr val="tx1"/>
        </a:buClr>
        <a:buSzPct val="100000"/>
        <a:buFont typeface="Wingdings 3" panose="05040102010807070707" pitchFamily="18" charset="2"/>
        <a:buChar char="}"/>
        <a:tabLst>
          <a:tab pos="360000" algn="l"/>
        </a:tabLst>
        <a:defRPr lang="en-US" sz="1800" kern="1200" baseline="0" noProof="0" dirty="0" smtClean="0">
          <a:solidFill>
            <a:schemeClr val="tx1"/>
          </a:solidFill>
          <a:latin typeface="Calibri Light" panose="020F0302020204030204" pitchFamily="34" charset="0"/>
          <a:ea typeface="+mn-ea"/>
          <a:cs typeface="+mn-cs"/>
        </a:defRPr>
      </a:lvl1pPr>
      <a:lvl2pPr marL="356400" indent="-176400" algn="l" defTabSz="360000" rtl="0" eaLnBrk="1" latinLnBrk="0" hangingPunct="1">
        <a:spcBef>
          <a:spcPts val="300"/>
        </a:spcBef>
        <a:spcAft>
          <a:spcPts val="300"/>
        </a:spcAft>
        <a:buClr>
          <a:schemeClr val="tx2"/>
        </a:buClr>
        <a:buSzPct val="150000"/>
        <a:buFont typeface="Wingdings 3" pitchFamily="18" charset="2"/>
        <a:buChar char="ê"/>
        <a:tabLst>
          <a:tab pos="360000" algn="l"/>
        </a:tabLst>
        <a:defRPr lang="en-US" sz="1600" b="0" kern="1200" baseline="0" noProof="0" dirty="0" smtClean="0">
          <a:solidFill>
            <a:schemeClr val="tx1"/>
          </a:solidFill>
          <a:latin typeface="Calibri Light" panose="020F0302020204030204" pitchFamily="34" charset="0"/>
          <a:ea typeface="+mn-ea"/>
          <a:cs typeface="+mn-cs"/>
        </a:defRPr>
      </a:lvl2pPr>
      <a:lvl3pPr marL="540000" indent="-144000" algn="l" defTabSz="360000" rtl="0" eaLnBrk="1" latinLnBrk="0" hangingPunct="1">
        <a:spcBef>
          <a:spcPts val="300"/>
        </a:spcBef>
        <a:spcAft>
          <a:spcPts val="300"/>
        </a:spcAft>
        <a:buClr>
          <a:schemeClr val="tx2"/>
        </a:buClr>
        <a:buSzPct val="150000"/>
        <a:buFont typeface="Wingdings 3" panose="05040102010807070707" pitchFamily="18" charset="2"/>
        <a:buChar char="ê"/>
        <a:tabLst>
          <a:tab pos="360000" algn="l"/>
        </a:tabLst>
        <a:defRPr lang="en-US" sz="1400" kern="1200" noProof="0" dirty="0" smtClean="0">
          <a:solidFill>
            <a:schemeClr val="tx1"/>
          </a:solidFill>
          <a:latin typeface="Calibri Light" panose="020F0302020204030204" pitchFamily="34" charset="0"/>
          <a:ea typeface="+mn-ea"/>
          <a:cs typeface="+mn-cs"/>
        </a:defRPr>
      </a:lvl3pPr>
      <a:lvl4pPr marL="0" indent="0" algn="l" defTabSz="914400" rtl="0" eaLnBrk="1" latinLnBrk="0" hangingPunct="1">
        <a:spcBef>
          <a:spcPts val="300"/>
        </a:spcBef>
        <a:spcAft>
          <a:spcPts val="300"/>
        </a:spcAft>
        <a:buClr>
          <a:schemeClr val="accent3"/>
        </a:buClr>
        <a:buSzPct val="100000"/>
        <a:buFontTx/>
        <a:buNone/>
        <a:defRPr sz="1400" b="1" kern="1200">
          <a:solidFill>
            <a:schemeClr val="accent4"/>
          </a:solidFill>
          <a:latin typeface="+mn-lt"/>
          <a:ea typeface="+mn-ea"/>
          <a:cs typeface="+mn-cs"/>
        </a:defRPr>
      </a:lvl4pPr>
      <a:lvl5pPr marL="0" indent="0" algn="l" defTabSz="914400" rtl="0" eaLnBrk="1" latinLnBrk="0" hangingPunct="1">
        <a:spcBef>
          <a:spcPts val="300"/>
        </a:spcBef>
        <a:spcAft>
          <a:spcPts val="300"/>
        </a:spcAft>
        <a:buClr>
          <a:schemeClr val="accent3"/>
        </a:buClr>
        <a:buSzPct val="100000"/>
        <a:buFont typeface="Arial" pitchFamily="34" charset="0"/>
        <a:buNone/>
        <a:defRPr sz="1400" b="1"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55">
          <p15:clr>
            <a:srgbClr val="F26B43"/>
          </p15:clr>
        </p15:guide>
        <p15:guide id="2" pos="3840">
          <p15:clr>
            <a:srgbClr val="F26B43"/>
          </p15:clr>
        </p15:guide>
        <p15:guide id="3" pos="234">
          <p15:clr>
            <a:srgbClr val="F26B43"/>
          </p15:clr>
        </p15:guide>
        <p15:guide id="4" pos="7446">
          <p15:clr>
            <a:srgbClr val="F26B43"/>
          </p15:clr>
        </p15:guide>
        <p15:guide id="5" orient="horz" pos="4088">
          <p15:clr>
            <a:srgbClr val="F26B43"/>
          </p15:clr>
        </p15:guide>
        <p15:guide id="6" orient="horz" pos="278">
          <p15:clr>
            <a:srgbClr val="F26B43"/>
          </p15:clr>
        </p15:guide>
        <p15:guide id="7" orient="horz" pos="82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6/17/2023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896505075"/>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84.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84.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84.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84.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84.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84.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84.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84.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0.png"/><Relationship Id="rId1" Type="http://schemas.openxmlformats.org/officeDocument/2006/relationships/slideLayout" Target="../slideLayouts/slideLayout84.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0.png"/><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84.xml"/><Relationship Id="rId1" Type="http://schemas.openxmlformats.org/officeDocument/2006/relationships/tags" Target="../tags/tag4.xml"/><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0.png"/><Relationship Id="rId1" Type="http://schemas.openxmlformats.org/officeDocument/2006/relationships/slideLayout" Target="../slideLayouts/slideLayout84.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0.png"/><Relationship Id="rId1" Type="http://schemas.openxmlformats.org/officeDocument/2006/relationships/slideLayout" Target="../slideLayouts/slideLayout84.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8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8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84.xml"/></Relationships>
</file>

<file path=ppt/slides/_rels/slide25.xml.rels><?xml version="1.0" encoding="UTF-8" standalone="yes"?>
<Relationships xmlns="http://schemas.openxmlformats.org/package/2006/relationships"><Relationship Id="rId8" Type="http://schemas.openxmlformats.org/officeDocument/2006/relationships/hyperlink" Target="http://dx.doi.org/10.1136/jclinpath-2015-203135" TargetMode="External"/><Relationship Id="rId3" Type="http://schemas.openxmlformats.org/officeDocument/2006/relationships/image" Target="../media/image20.png"/><Relationship Id="rId7" Type="http://schemas.openxmlformats.org/officeDocument/2006/relationships/hyperlink" Target="http://dx.doi.org/10.4103/ijcm.IJCM_558_19" TargetMode="External"/><Relationship Id="rId12" Type="http://schemas.openxmlformats.org/officeDocument/2006/relationships/hyperlink" Target="https://www.ijph.in/article.asp?issn=0019-557X;year=2019;volume=63;issue=1;spage=79;epage=82;aulast=Sharma" TargetMode="External"/><Relationship Id="rId2" Type="http://schemas.openxmlformats.org/officeDocument/2006/relationships/image" Target="../media/image21.png"/><Relationship Id="rId1" Type="http://schemas.openxmlformats.org/officeDocument/2006/relationships/slideLayout" Target="../slideLayouts/slideLayout84.xml"/><Relationship Id="rId6" Type="http://schemas.openxmlformats.org/officeDocument/2006/relationships/hyperlink" Target="https://pib.gov.in/PressReleasePage.aspx?PRID=1795421" TargetMode="External"/><Relationship Id="rId11" Type="http://schemas.openxmlformats.org/officeDocument/2006/relationships/hyperlink" Target="https://pubmed.ncbi.nlm.nih.gov/33367788/" TargetMode="External"/><Relationship Id="rId5" Type="http://schemas.openxmlformats.org/officeDocument/2006/relationships/hyperlink" Target="https://www.npmj.org/article.asp?issn=1117-1936;year=2021;volume=28;issue=1;spage=44;epage=50;aulast=Wangaskar" TargetMode="External"/><Relationship Id="rId10" Type="http://schemas.openxmlformats.org/officeDocument/2006/relationships/hyperlink" Target="https://htain.icmr.org.in/images/pdf/outcome_r.pdf" TargetMode="External"/><Relationship Id="rId4" Type="http://schemas.openxmlformats.org/officeDocument/2006/relationships/hyperlink" Target="https://www.who.int/health-topics/anaemia" TargetMode="External"/><Relationship Id="rId9" Type="http://schemas.openxmlformats.org/officeDocument/2006/relationships/hyperlink" Target="http://dx.doi.org/10.4103/ijcm.IJCM_216_18"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84.xml"/><Relationship Id="rId4" Type="http://schemas.openxmlformats.org/officeDocument/2006/relationships/image" Target="../media/image37.jp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84.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84.xml"/><Relationship Id="rId5" Type="http://schemas.openxmlformats.org/officeDocument/2006/relationships/image" Target="../media/image24.sv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84.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9B040-8D8E-CADB-91C9-BA132B5EDD6E}"/>
              </a:ext>
            </a:extLst>
          </p:cNvPr>
          <p:cNvSpPr>
            <a:spLocks noGrp="1"/>
          </p:cNvSpPr>
          <p:nvPr>
            <p:ph type="ctrTitle"/>
          </p:nvPr>
        </p:nvSpPr>
        <p:spPr>
          <a:xfrm>
            <a:off x="643466" y="1270000"/>
            <a:ext cx="4942281" cy="2616200"/>
          </a:xfrm>
        </p:spPr>
        <p:txBody>
          <a:bodyPr vert="horz" lIns="91440" tIns="45720" rIns="91440" bIns="45720" rtlCol="0">
            <a:normAutofit fontScale="90000"/>
          </a:bodyPr>
          <a:lstStyle/>
          <a:p>
            <a:pPr algn="l"/>
            <a:r>
              <a:rPr lang="en-US" sz="2800" b="1" u="sng" dirty="0">
                <a:effectLst/>
              </a:rPr>
              <a:t>DIGITAL HEMOGLOBINOMETERS AS POINT-OF-CARE HAEMOGLOBIN TESTING DEVICES IN BHOPAL DIVISION OF MADHYA PRADESH</a:t>
            </a:r>
            <a:r>
              <a:rPr lang="en-US" sz="2800" b="1" dirty="0">
                <a:effectLst/>
              </a:rPr>
              <a:t>: </a:t>
            </a:r>
            <a:br>
              <a:rPr lang="en-US" sz="2800" b="1" dirty="0">
                <a:effectLst/>
              </a:rPr>
            </a:br>
            <a:r>
              <a:rPr lang="en-US" sz="2800" b="1" u="sng" dirty="0">
                <a:effectLst/>
              </a:rPr>
              <a:t>A KNOWLEDGE ASSEMENT STUDY</a:t>
            </a:r>
            <a:br>
              <a:rPr lang="en-US" sz="3700" u="sng" dirty="0">
                <a:effectLst/>
              </a:rPr>
            </a:br>
            <a:endParaRPr lang="en-US" sz="3700" u="sng" dirty="0"/>
          </a:p>
        </p:txBody>
      </p:sp>
      <p:sp>
        <p:nvSpPr>
          <p:cNvPr id="3" name="Subtitle 2">
            <a:extLst>
              <a:ext uri="{FF2B5EF4-FFF2-40B4-BE49-F238E27FC236}">
                <a16:creationId xmlns:a16="http://schemas.microsoft.com/office/drawing/2014/main" id="{BD79A3BF-451A-C763-7CD4-860FD12F0EEA}"/>
              </a:ext>
            </a:extLst>
          </p:cNvPr>
          <p:cNvSpPr>
            <a:spLocks noGrp="1"/>
          </p:cNvSpPr>
          <p:nvPr>
            <p:ph type="subTitle" idx="1"/>
          </p:nvPr>
        </p:nvSpPr>
        <p:spPr>
          <a:xfrm>
            <a:off x="643467" y="3886200"/>
            <a:ext cx="4620584" cy="2166978"/>
          </a:xfrm>
        </p:spPr>
        <p:txBody>
          <a:bodyPr vert="horz" lIns="91440" tIns="45720" rIns="91440" bIns="45720" rtlCol="0">
            <a:normAutofit/>
          </a:bodyPr>
          <a:lstStyle/>
          <a:p>
            <a:pPr algn="l"/>
            <a:r>
              <a:rPr lang="en-US" sz="2000" b="1" dirty="0"/>
              <a:t>DR. NANCY MODI </a:t>
            </a:r>
          </a:p>
          <a:p>
            <a:pPr algn="l"/>
            <a:r>
              <a:rPr lang="en-US" sz="2000" b="1" dirty="0"/>
              <a:t>ORGANIZATION:WRIG NANOSYSTEMS</a:t>
            </a:r>
          </a:p>
          <a:p>
            <a:pPr algn="l"/>
            <a:r>
              <a:rPr lang="en-US" sz="2000" b="1" dirty="0"/>
              <a:t>PG/21/063 </a:t>
            </a:r>
          </a:p>
          <a:p>
            <a:pPr algn="l"/>
            <a:r>
              <a:rPr lang="en-US" sz="2000" b="1" dirty="0"/>
              <a:t>MENTOR: DR.ROHINI RUHIL </a:t>
            </a:r>
          </a:p>
          <a:p>
            <a:pPr algn="l"/>
            <a:r>
              <a:rPr lang="en-US" sz="2000" b="1" dirty="0"/>
              <a:t>IIHMR DELHI</a:t>
            </a:r>
          </a:p>
        </p:txBody>
      </p:sp>
      <p:pic>
        <p:nvPicPr>
          <p:cNvPr id="6" name="Picture 5">
            <a:extLst>
              <a:ext uri="{FF2B5EF4-FFF2-40B4-BE49-F238E27FC236}">
                <a16:creationId xmlns:a16="http://schemas.microsoft.com/office/drawing/2014/main" id="{2784E2AE-1B5E-2533-43C5-DF351AF8795D}"/>
              </a:ext>
            </a:extLst>
          </p:cNvPr>
          <p:cNvPicPr>
            <a:picLocks noChangeAspect="1"/>
          </p:cNvPicPr>
          <p:nvPr/>
        </p:nvPicPr>
        <p:blipFill rotWithShape="1">
          <a:blip r:embed="rId2">
            <a:extLst>
              <a:ext uri="{28A0092B-C50C-407E-A947-70E740481C1C}">
                <a14:useLocalDpi xmlns:a14="http://schemas.microsoft.com/office/drawing/2010/main" val="0"/>
              </a:ext>
            </a:extLst>
          </a:blip>
          <a:srcRect l="20898" r="16109" b="-2"/>
          <a:stretch/>
        </p:blipFill>
        <p:spPr bwMode="auto">
          <a:xfrm>
            <a:off x="6606253" y="810427"/>
            <a:ext cx="4942280" cy="5237146"/>
          </a:xfrm>
          <a:prstGeom prst="rect">
            <a:avLst/>
          </a:prstGeom>
          <a:noFill/>
        </p:spPr>
      </p:pic>
      <p:pic>
        <p:nvPicPr>
          <p:cNvPr id="4" name="Picture 3" descr="Top | Best Health Care Management Insititute - IIHMR Delhi">
            <a:extLst>
              <a:ext uri="{FF2B5EF4-FFF2-40B4-BE49-F238E27FC236}">
                <a16:creationId xmlns:a16="http://schemas.microsoft.com/office/drawing/2014/main" id="{021F6DCE-4A17-C7DE-677F-5293DCB237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838" y="73910"/>
            <a:ext cx="1637741" cy="793083"/>
          </a:xfrm>
          <a:prstGeom prst="rect">
            <a:avLst/>
          </a:prstGeom>
          <a:noFill/>
          <a:ln>
            <a:noFill/>
          </a:ln>
        </p:spPr>
      </p:pic>
    </p:spTree>
    <p:extLst>
      <p:ext uri="{BB962C8B-B14F-4D97-AF65-F5344CB8AC3E}">
        <p14:creationId xmlns:p14="http://schemas.microsoft.com/office/powerpoint/2010/main" val="1269903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Top | Best Health Care Management Insititute - IIHMR Delhi">
            <a:extLst>
              <a:ext uri="{FF2B5EF4-FFF2-40B4-BE49-F238E27FC236}">
                <a16:creationId xmlns:a16="http://schemas.microsoft.com/office/drawing/2014/main" id="{F817A438-BABB-BA4C-870C-71904D82EE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416" y="136540"/>
            <a:ext cx="1637741" cy="793083"/>
          </a:xfrm>
          <a:prstGeom prst="rect">
            <a:avLst/>
          </a:prstGeom>
          <a:noFill/>
          <a:ln>
            <a:noFill/>
          </a:ln>
        </p:spPr>
      </p:pic>
      <p:sp>
        <p:nvSpPr>
          <p:cNvPr id="3" name="Title 1">
            <a:extLst>
              <a:ext uri="{FF2B5EF4-FFF2-40B4-BE49-F238E27FC236}">
                <a16:creationId xmlns:a16="http://schemas.microsoft.com/office/drawing/2014/main" id="{0407F850-3B01-87A9-068F-027C488EEE9E}"/>
              </a:ext>
            </a:extLst>
          </p:cNvPr>
          <p:cNvSpPr>
            <a:spLocks noGrp="1"/>
          </p:cNvSpPr>
          <p:nvPr>
            <p:ph type="title"/>
          </p:nvPr>
        </p:nvSpPr>
        <p:spPr>
          <a:xfrm>
            <a:off x="838200" y="294291"/>
            <a:ext cx="10515600" cy="549275"/>
          </a:xfrm>
        </p:spPr>
        <p:txBody>
          <a:bodyPr>
            <a:noAutofit/>
          </a:bodyPr>
          <a:lstStyle/>
          <a:p>
            <a:pPr algn="ctr"/>
            <a:r>
              <a:rPr lang="en-US" sz="4500" b="1" dirty="0">
                <a:latin typeface="Times New Roman" panose="02020603050405020304" pitchFamily="18" charset="0"/>
                <a:cs typeface="Times New Roman" panose="02020603050405020304" pitchFamily="18" charset="0"/>
              </a:rPr>
              <a:t>RESULTS</a:t>
            </a:r>
          </a:p>
        </p:txBody>
      </p:sp>
      <p:sp>
        <p:nvSpPr>
          <p:cNvPr id="17" name="TextBox 16">
            <a:extLst>
              <a:ext uri="{FF2B5EF4-FFF2-40B4-BE49-F238E27FC236}">
                <a16:creationId xmlns:a16="http://schemas.microsoft.com/office/drawing/2014/main" id="{DD129188-C309-4894-F63B-5523AE913ECB}"/>
              </a:ext>
            </a:extLst>
          </p:cNvPr>
          <p:cNvSpPr txBox="1"/>
          <p:nvPr/>
        </p:nvSpPr>
        <p:spPr>
          <a:xfrm>
            <a:off x="1123353" y="3971794"/>
            <a:ext cx="552351" cy="369332"/>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0EA0F654-3E9C-25B0-F48A-CD536243906A}"/>
              </a:ext>
            </a:extLst>
          </p:cNvPr>
          <p:cNvSpPr txBox="1"/>
          <p:nvPr/>
        </p:nvSpPr>
        <p:spPr>
          <a:xfrm>
            <a:off x="2062942" y="5162637"/>
            <a:ext cx="7399867" cy="738664"/>
          </a:xfrm>
          <a:prstGeom prst="rect">
            <a:avLst/>
          </a:prstGeom>
          <a:noFill/>
        </p:spPr>
        <p:txBody>
          <a:bodyPr wrap="square" rtlCol="0">
            <a:spAutoFit/>
          </a:bodyPr>
          <a:lstStyle/>
          <a:p>
            <a:pPr algn="just"/>
            <a:r>
              <a:rPr lang="en-US" sz="1400" i="0" dirty="0">
                <a:effectLst/>
                <a:latin typeface="Times New Roman" panose="02020603050405020304" pitchFamily="18" charset="0"/>
                <a:cs typeface="Times New Roman" panose="02020603050405020304" pitchFamily="18" charset="0"/>
              </a:rPr>
              <a:t>FIG 2 SHOWS : Hemoglobin test are primarily conducted by  CHO </a:t>
            </a:r>
            <a:r>
              <a:rPr lang="en-US" sz="1400" dirty="0">
                <a:latin typeface="Times New Roman" panose="02020603050405020304" pitchFamily="18" charset="0"/>
                <a:cs typeface="Times New Roman" panose="02020603050405020304" pitchFamily="18" charset="0"/>
              </a:rPr>
              <a:t>52</a:t>
            </a:r>
            <a:r>
              <a:rPr lang="en-US" sz="1400" i="0" dirty="0">
                <a:effectLst/>
                <a:latin typeface="Times New Roman" panose="02020603050405020304" pitchFamily="18" charset="0"/>
                <a:cs typeface="Times New Roman" panose="02020603050405020304" pitchFamily="18" charset="0"/>
              </a:rPr>
              <a:t>%, ANM alone </a:t>
            </a:r>
            <a:r>
              <a:rPr lang="en-US" sz="1400" dirty="0">
                <a:latin typeface="Times New Roman" panose="02020603050405020304" pitchFamily="18" charset="0"/>
                <a:cs typeface="Times New Roman" panose="02020603050405020304" pitchFamily="18" charset="0"/>
              </a:rPr>
              <a:t>43</a:t>
            </a:r>
            <a:r>
              <a:rPr lang="en-US" sz="1400" i="0" dirty="0">
                <a:effectLst/>
                <a:latin typeface="Times New Roman" panose="02020603050405020304" pitchFamily="18" charset="0"/>
                <a:cs typeface="Times New Roman" panose="02020603050405020304" pitchFamily="18" charset="0"/>
              </a:rPr>
              <a:t>% are responsible for performing the tests. A small percentage mentioned ASHA 3% , MPW 2% and others 1%</a:t>
            </a:r>
            <a:endParaRPr lang="en-US" dirty="0"/>
          </a:p>
        </p:txBody>
      </p:sp>
      <p:graphicFrame>
        <p:nvGraphicFramePr>
          <p:cNvPr id="6" name="Chart 5">
            <a:extLst>
              <a:ext uri="{FF2B5EF4-FFF2-40B4-BE49-F238E27FC236}">
                <a16:creationId xmlns:a16="http://schemas.microsoft.com/office/drawing/2014/main" id="{4C57FAE8-6F15-9222-4C80-C3D63D46D77B}"/>
              </a:ext>
            </a:extLst>
          </p:cNvPr>
          <p:cNvGraphicFramePr>
            <a:graphicFrameLocks/>
          </p:cNvGraphicFramePr>
          <p:nvPr>
            <p:extLst>
              <p:ext uri="{D42A27DB-BD31-4B8C-83A1-F6EECF244321}">
                <p14:modId xmlns:p14="http://schemas.microsoft.com/office/powerpoint/2010/main" val="2061110189"/>
              </p:ext>
            </p:extLst>
          </p:nvPr>
        </p:nvGraphicFramePr>
        <p:xfrm>
          <a:off x="2186609" y="1696278"/>
          <a:ext cx="7276200" cy="32865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49888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Top | Best Health Care Management Insititute - IIHMR Delhi">
            <a:extLst>
              <a:ext uri="{FF2B5EF4-FFF2-40B4-BE49-F238E27FC236}">
                <a16:creationId xmlns:a16="http://schemas.microsoft.com/office/drawing/2014/main" id="{F817A438-BABB-BA4C-870C-71904D82EE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416" y="136540"/>
            <a:ext cx="1637741" cy="793083"/>
          </a:xfrm>
          <a:prstGeom prst="rect">
            <a:avLst/>
          </a:prstGeom>
          <a:noFill/>
          <a:ln>
            <a:noFill/>
          </a:ln>
        </p:spPr>
      </p:pic>
      <p:sp>
        <p:nvSpPr>
          <p:cNvPr id="3" name="Title 1">
            <a:extLst>
              <a:ext uri="{FF2B5EF4-FFF2-40B4-BE49-F238E27FC236}">
                <a16:creationId xmlns:a16="http://schemas.microsoft.com/office/drawing/2014/main" id="{0407F850-3B01-87A9-068F-027C488EEE9E}"/>
              </a:ext>
            </a:extLst>
          </p:cNvPr>
          <p:cNvSpPr>
            <a:spLocks noGrp="1"/>
          </p:cNvSpPr>
          <p:nvPr>
            <p:ph type="title"/>
          </p:nvPr>
        </p:nvSpPr>
        <p:spPr>
          <a:xfrm>
            <a:off x="838200" y="294291"/>
            <a:ext cx="10515600" cy="549275"/>
          </a:xfrm>
        </p:spPr>
        <p:txBody>
          <a:bodyPr>
            <a:noAutofit/>
          </a:bodyPr>
          <a:lstStyle/>
          <a:p>
            <a:pPr algn="ctr"/>
            <a:r>
              <a:rPr lang="en-US" sz="4500" b="1" dirty="0">
                <a:latin typeface="Times New Roman" panose="02020603050405020304" pitchFamily="18" charset="0"/>
                <a:cs typeface="Times New Roman" panose="02020603050405020304" pitchFamily="18" charset="0"/>
              </a:rPr>
              <a:t>RESULTS</a:t>
            </a:r>
          </a:p>
        </p:txBody>
      </p:sp>
      <p:pic>
        <p:nvPicPr>
          <p:cNvPr id="4" name="Picture 3">
            <a:extLst>
              <a:ext uri="{FF2B5EF4-FFF2-40B4-BE49-F238E27FC236}">
                <a16:creationId xmlns:a16="http://schemas.microsoft.com/office/drawing/2014/main" id="{54AE5A0B-FCF0-65E5-99BD-887B56D5323E}"/>
              </a:ext>
            </a:extLst>
          </p:cNvPr>
          <p:cNvPicPr>
            <a:picLocks noChangeAspect="1"/>
          </p:cNvPicPr>
          <p:nvPr/>
        </p:nvPicPr>
        <p:blipFill>
          <a:blip r:embed="rId4"/>
          <a:stretch>
            <a:fillRect/>
          </a:stretch>
        </p:blipFill>
        <p:spPr>
          <a:xfrm>
            <a:off x="2094196" y="1431763"/>
            <a:ext cx="7908234" cy="3493731"/>
          </a:xfrm>
          <a:prstGeom prst="rect">
            <a:avLst/>
          </a:prstGeom>
          <a:ln>
            <a:noFill/>
          </a:ln>
          <a:effectLst>
            <a:outerShdw blurRad="190500" algn="tl" rotWithShape="0">
              <a:srgbClr val="000000">
                <a:alpha val="70000"/>
              </a:srgbClr>
            </a:outerShdw>
          </a:effectLst>
        </p:spPr>
      </p:pic>
      <p:sp>
        <p:nvSpPr>
          <p:cNvPr id="5" name="TextBox 4">
            <a:extLst>
              <a:ext uri="{FF2B5EF4-FFF2-40B4-BE49-F238E27FC236}">
                <a16:creationId xmlns:a16="http://schemas.microsoft.com/office/drawing/2014/main" id="{88735AAF-6F79-4884-DE86-AE808C2A4581}"/>
              </a:ext>
            </a:extLst>
          </p:cNvPr>
          <p:cNvSpPr txBox="1"/>
          <p:nvPr/>
        </p:nvSpPr>
        <p:spPr>
          <a:xfrm>
            <a:off x="2033033" y="5050625"/>
            <a:ext cx="7969398" cy="1231106"/>
          </a:xfrm>
          <a:prstGeom prst="rect">
            <a:avLst/>
          </a:prstGeom>
          <a:noFill/>
        </p:spPr>
        <p:txBody>
          <a:bodyPr wrap="square" rtlCol="0">
            <a:spAutoFit/>
          </a:bodyPr>
          <a:lstStyle/>
          <a:p>
            <a:pPr algn="just"/>
            <a:r>
              <a:rPr lang="en-US" sz="1400" dirty="0">
                <a:solidFill>
                  <a:srgbClr val="374151"/>
                </a:solidFill>
                <a:latin typeface="Times New Roman" panose="02020603050405020304" pitchFamily="18" charset="0"/>
                <a:cs typeface="Times New Roman" panose="02020603050405020304" pitchFamily="18" charset="0"/>
              </a:rPr>
              <a:t>FIG 3 SHOWS : P</a:t>
            </a:r>
            <a:r>
              <a:rPr lang="en-US" sz="1400" i="0" dirty="0">
                <a:solidFill>
                  <a:srgbClr val="374151"/>
                </a:solidFill>
                <a:effectLst/>
                <a:latin typeface="Times New Roman" panose="02020603050405020304" pitchFamily="18" charset="0"/>
                <a:cs typeface="Times New Roman" panose="02020603050405020304" pitchFamily="18" charset="0"/>
              </a:rPr>
              <a:t>regnant women aged 15-49 years, young children aged 6-59 months, and adolescent girls aged 15-19 years. These have coverage rates of 79.1%, 65.1%, and 61.8%.The program also extends its reach to all women aged 15-49 years, with a coverage rate of 56.8%.,adolescent boys aged 15-19 years and non-pregnant females aged 15-49 years, have coverage rates of 52.5% and 49.8%, respectively.</a:t>
            </a:r>
            <a:endParaRPr lang="en-US" sz="1400" dirty="0">
              <a:latin typeface="Times New Roman" panose="02020603050405020304" pitchFamily="18" charset="0"/>
              <a:cs typeface="Times New Roman" panose="02020603050405020304" pitchFamily="18" charset="0"/>
            </a:endParaRPr>
          </a:p>
          <a:p>
            <a:pPr algn="just"/>
            <a:endParaRPr lang="en-US" b="1" dirty="0"/>
          </a:p>
        </p:txBody>
      </p:sp>
    </p:spTree>
    <p:extLst>
      <p:ext uri="{BB962C8B-B14F-4D97-AF65-F5344CB8AC3E}">
        <p14:creationId xmlns:p14="http://schemas.microsoft.com/office/powerpoint/2010/main" val="2419665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Top | Best Health Care Management Insititute - IIHMR Delhi">
            <a:extLst>
              <a:ext uri="{FF2B5EF4-FFF2-40B4-BE49-F238E27FC236}">
                <a16:creationId xmlns:a16="http://schemas.microsoft.com/office/drawing/2014/main" id="{F817A438-BABB-BA4C-870C-71904D82EE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416" y="136540"/>
            <a:ext cx="1637741" cy="793083"/>
          </a:xfrm>
          <a:prstGeom prst="rect">
            <a:avLst/>
          </a:prstGeom>
          <a:noFill/>
          <a:ln>
            <a:noFill/>
          </a:ln>
        </p:spPr>
      </p:pic>
      <p:sp>
        <p:nvSpPr>
          <p:cNvPr id="3" name="Title 1">
            <a:extLst>
              <a:ext uri="{FF2B5EF4-FFF2-40B4-BE49-F238E27FC236}">
                <a16:creationId xmlns:a16="http://schemas.microsoft.com/office/drawing/2014/main" id="{0407F850-3B01-87A9-068F-027C488EEE9E}"/>
              </a:ext>
            </a:extLst>
          </p:cNvPr>
          <p:cNvSpPr>
            <a:spLocks noGrp="1"/>
          </p:cNvSpPr>
          <p:nvPr>
            <p:ph type="title"/>
          </p:nvPr>
        </p:nvSpPr>
        <p:spPr>
          <a:xfrm>
            <a:off x="838200" y="294291"/>
            <a:ext cx="10515600" cy="549275"/>
          </a:xfrm>
        </p:spPr>
        <p:txBody>
          <a:bodyPr>
            <a:noAutofit/>
          </a:bodyPr>
          <a:lstStyle/>
          <a:p>
            <a:pPr algn="ctr"/>
            <a:r>
              <a:rPr lang="en-US" sz="4500" b="1" dirty="0">
                <a:latin typeface="Times New Roman" panose="02020603050405020304" pitchFamily="18" charset="0"/>
                <a:cs typeface="Times New Roman" panose="02020603050405020304" pitchFamily="18" charset="0"/>
              </a:rPr>
              <a:t>RESULTS</a:t>
            </a:r>
          </a:p>
        </p:txBody>
      </p:sp>
      <p:pic>
        <p:nvPicPr>
          <p:cNvPr id="4" name="Picture 3" descr="A picture containing text, screenshot, font, diagram">
            <a:extLst>
              <a:ext uri="{FF2B5EF4-FFF2-40B4-BE49-F238E27FC236}">
                <a16:creationId xmlns:a16="http://schemas.microsoft.com/office/drawing/2014/main" id="{BC90C33A-95C2-B9D2-1E07-5D588E218A64}"/>
              </a:ext>
            </a:extLst>
          </p:cNvPr>
          <p:cNvPicPr>
            <a:picLocks noChangeAspect="1"/>
          </p:cNvPicPr>
          <p:nvPr/>
        </p:nvPicPr>
        <p:blipFill>
          <a:blip r:embed="rId4"/>
          <a:stretch>
            <a:fillRect/>
          </a:stretch>
        </p:blipFill>
        <p:spPr>
          <a:xfrm>
            <a:off x="2849608" y="1748848"/>
            <a:ext cx="6492783" cy="2944188"/>
          </a:xfrm>
          <a:prstGeom prst="rect">
            <a:avLst/>
          </a:prstGeom>
          <a:ln>
            <a:noFill/>
          </a:ln>
          <a:effectLst>
            <a:outerShdw blurRad="190500" algn="tl" rotWithShape="0">
              <a:srgbClr val="000000">
                <a:alpha val="70000"/>
              </a:srgbClr>
            </a:outerShdw>
          </a:effectLst>
        </p:spPr>
      </p:pic>
      <p:sp>
        <p:nvSpPr>
          <p:cNvPr id="5" name="TextBox 4">
            <a:extLst>
              <a:ext uri="{FF2B5EF4-FFF2-40B4-BE49-F238E27FC236}">
                <a16:creationId xmlns:a16="http://schemas.microsoft.com/office/drawing/2014/main" id="{B6D19FE9-0788-41D5-C1F7-4F4F761F8477}"/>
              </a:ext>
            </a:extLst>
          </p:cNvPr>
          <p:cNvSpPr txBox="1"/>
          <p:nvPr/>
        </p:nvSpPr>
        <p:spPr>
          <a:xfrm flipH="1">
            <a:off x="2778488" y="4919981"/>
            <a:ext cx="6563903" cy="738664"/>
          </a:xfrm>
          <a:prstGeom prst="rect">
            <a:avLst/>
          </a:prstGeom>
          <a:noFill/>
        </p:spPr>
        <p:txBody>
          <a:bodyPr wrap="square" rtlCol="0">
            <a:spAutoFit/>
          </a:bodyPr>
          <a:lstStyle/>
          <a:p>
            <a:pPr marL="0" indent="0">
              <a:buNone/>
            </a:pPr>
            <a:r>
              <a:rPr lang="en-IN" sz="1400" dirty="0">
                <a:effectLst/>
                <a:latin typeface="Times New Roman" panose="02020603050405020304" pitchFamily="18" charset="0"/>
                <a:ea typeface="Calibri" panose="020F0502020204030204" pitchFamily="34" charset="0"/>
              </a:rPr>
              <a:t>FIG 4 SHOWS: 52.5% were familiar with the "6*6*6 strategy" implemented in the Anaemia Mukt Bharat campaign, highlighting a notable level of awareness. However, around 47.5%, lacked knowledge regarding this specific strategy.</a:t>
            </a:r>
            <a:endParaRPr lang="en-US" sz="1400" dirty="0"/>
          </a:p>
        </p:txBody>
      </p:sp>
    </p:spTree>
    <p:extLst>
      <p:ext uri="{BB962C8B-B14F-4D97-AF65-F5344CB8AC3E}">
        <p14:creationId xmlns:p14="http://schemas.microsoft.com/office/powerpoint/2010/main" val="3505255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Top | Best Health Care Management Insititute - IIHMR Delhi">
            <a:extLst>
              <a:ext uri="{FF2B5EF4-FFF2-40B4-BE49-F238E27FC236}">
                <a16:creationId xmlns:a16="http://schemas.microsoft.com/office/drawing/2014/main" id="{F817A438-BABB-BA4C-870C-71904D82EE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416" y="136540"/>
            <a:ext cx="1637741" cy="793083"/>
          </a:xfrm>
          <a:prstGeom prst="rect">
            <a:avLst/>
          </a:prstGeom>
          <a:noFill/>
          <a:ln>
            <a:noFill/>
          </a:ln>
        </p:spPr>
      </p:pic>
      <p:sp>
        <p:nvSpPr>
          <p:cNvPr id="3" name="Title 1">
            <a:extLst>
              <a:ext uri="{FF2B5EF4-FFF2-40B4-BE49-F238E27FC236}">
                <a16:creationId xmlns:a16="http://schemas.microsoft.com/office/drawing/2014/main" id="{0407F850-3B01-87A9-068F-027C488EEE9E}"/>
              </a:ext>
            </a:extLst>
          </p:cNvPr>
          <p:cNvSpPr>
            <a:spLocks noGrp="1"/>
          </p:cNvSpPr>
          <p:nvPr>
            <p:ph type="title"/>
          </p:nvPr>
        </p:nvSpPr>
        <p:spPr>
          <a:xfrm>
            <a:off x="838200" y="294291"/>
            <a:ext cx="10515600" cy="549275"/>
          </a:xfrm>
        </p:spPr>
        <p:txBody>
          <a:bodyPr>
            <a:noAutofit/>
          </a:bodyPr>
          <a:lstStyle/>
          <a:p>
            <a:pPr algn="ctr"/>
            <a:r>
              <a:rPr lang="en-US" sz="4500" b="1" dirty="0">
                <a:latin typeface="Times New Roman" panose="02020603050405020304" pitchFamily="18" charset="0"/>
                <a:cs typeface="Times New Roman" panose="02020603050405020304" pitchFamily="18" charset="0"/>
              </a:rPr>
              <a:t>RESULTS</a:t>
            </a:r>
          </a:p>
        </p:txBody>
      </p:sp>
      <p:pic>
        <p:nvPicPr>
          <p:cNvPr id="4" name="Picture 3" descr="A picture containing text, screenshot, font, diagram">
            <a:extLst>
              <a:ext uri="{FF2B5EF4-FFF2-40B4-BE49-F238E27FC236}">
                <a16:creationId xmlns:a16="http://schemas.microsoft.com/office/drawing/2014/main" id="{093EB66F-E2E8-7698-BEA8-0226F9F68F1D}"/>
              </a:ext>
            </a:extLst>
          </p:cNvPr>
          <p:cNvPicPr>
            <a:picLocks noChangeAspect="1"/>
          </p:cNvPicPr>
          <p:nvPr/>
        </p:nvPicPr>
        <p:blipFill>
          <a:blip r:embed="rId4"/>
          <a:stretch>
            <a:fillRect/>
          </a:stretch>
        </p:blipFill>
        <p:spPr>
          <a:xfrm>
            <a:off x="2814320" y="1694779"/>
            <a:ext cx="6152213" cy="3009301"/>
          </a:xfrm>
          <a:prstGeom prst="rect">
            <a:avLst/>
          </a:prstGeom>
          <a:ln>
            <a:noFill/>
          </a:ln>
          <a:effectLst>
            <a:outerShdw blurRad="190500" algn="tl" rotWithShape="0">
              <a:srgbClr val="000000">
                <a:alpha val="70000"/>
              </a:srgbClr>
            </a:outerShdw>
          </a:effectLst>
        </p:spPr>
      </p:pic>
      <p:sp>
        <p:nvSpPr>
          <p:cNvPr id="5" name="TextBox 4">
            <a:extLst>
              <a:ext uri="{FF2B5EF4-FFF2-40B4-BE49-F238E27FC236}">
                <a16:creationId xmlns:a16="http://schemas.microsoft.com/office/drawing/2014/main" id="{A915E5A2-5EB0-70AB-E623-AF7D85ED7546}"/>
              </a:ext>
            </a:extLst>
          </p:cNvPr>
          <p:cNvSpPr txBox="1"/>
          <p:nvPr/>
        </p:nvSpPr>
        <p:spPr>
          <a:xfrm>
            <a:off x="2814319" y="5257081"/>
            <a:ext cx="6152213" cy="1015663"/>
          </a:xfrm>
          <a:prstGeom prst="rect">
            <a:avLst/>
          </a:prstGeom>
          <a:noFill/>
        </p:spPr>
        <p:txBody>
          <a:bodyPr wrap="square" rtlCol="0">
            <a:spAutoFit/>
          </a:bodyPr>
          <a:lstStyle/>
          <a:p>
            <a:pPr marL="0" indent="0">
              <a:buNone/>
            </a:pPr>
            <a:r>
              <a:rPr lang="en-US" sz="1400" dirty="0">
                <a:solidFill>
                  <a:srgbClr val="374151"/>
                </a:solidFill>
                <a:latin typeface="Times New Roman" panose="02020603050405020304" pitchFamily="18" charset="0"/>
                <a:cs typeface="Times New Roman" panose="02020603050405020304" pitchFamily="18" charset="0"/>
              </a:rPr>
              <a:t>FIG 5 SHOWS: </a:t>
            </a:r>
            <a:r>
              <a:rPr lang="en-US" sz="1400" dirty="0">
                <a:latin typeface="Times New Roman" panose="02020603050405020304" pitchFamily="18" charset="0"/>
              </a:rPr>
              <a:t>98% of respondents agree that digital hemoglobinometers provide time-saving benefits for patients and doctors. Only 2% expressed disagreement, indicating the need for further investigation into their concerns.</a:t>
            </a:r>
          </a:p>
          <a:p>
            <a:endParaRPr lang="en-US" dirty="0"/>
          </a:p>
        </p:txBody>
      </p:sp>
    </p:spTree>
    <p:extLst>
      <p:ext uri="{BB962C8B-B14F-4D97-AF65-F5344CB8AC3E}">
        <p14:creationId xmlns:p14="http://schemas.microsoft.com/office/powerpoint/2010/main" val="2628170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Top | Best Health Care Management Insititute - IIHMR Delhi">
            <a:extLst>
              <a:ext uri="{FF2B5EF4-FFF2-40B4-BE49-F238E27FC236}">
                <a16:creationId xmlns:a16="http://schemas.microsoft.com/office/drawing/2014/main" id="{F817A438-BABB-BA4C-870C-71904D82EE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416" y="136540"/>
            <a:ext cx="1637741" cy="793083"/>
          </a:xfrm>
          <a:prstGeom prst="rect">
            <a:avLst/>
          </a:prstGeom>
          <a:noFill/>
          <a:ln>
            <a:noFill/>
          </a:ln>
        </p:spPr>
      </p:pic>
      <p:pic>
        <p:nvPicPr>
          <p:cNvPr id="14" name="Picture 13" descr="A picture containing text, screenshot, font, diagram">
            <a:extLst>
              <a:ext uri="{FF2B5EF4-FFF2-40B4-BE49-F238E27FC236}">
                <a16:creationId xmlns:a16="http://schemas.microsoft.com/office/drawing/2014/main" id="{C1A1CFC6-45FB-ADB1-5A46-BD1EBBDC5293}"/>
              </a:ext>
            </a:extLst>
          </p:cNvPr>
          <p:cNvPicPr>
            <a:picLocks noChangeAspect="1"/>
          </p:cNvPicPr>
          <p:nvPr/>
        </p:nvPicPr>
        <p:blipFill>
          <a:blip r:embed="rId4"/>
          <a:stretch>
            <a:fillRect/>
          </a:stretch>
        </p:blipFill>
        <p:spPr>
          <a:xfrm>
            <a:off x="2935483" y="1689057"/>
            <a:ext cx="6321034" cy="2561831"/>
          </a:xfrm>
          <a:prstGeom prst="rect">
            <a:avLst/>
          </a:prstGeom>
          <a:ln>
            <a:noFill/>
          </a:ln>
          <a:effectLst>
            <a:outerShdw blurRad="190500" algn="tl" rotWithShape="0">
              <a:srgbClr val="000000">
                <a:alpha val="70000"/>
              </a:srgbClr>
            </a:outerShdw>
          </a:effectLst>
        </p:spPr>
      </p:pic>
      <p:sp>
        <p:nvSpPr>
          <p:cNvPr id="15" name="TextBox 14">
            <a:extLst>
              <a:ext uri="{FF2B5EF4-FFF2-40B4-BE49-F238E27FC236}">
                <a16:creationId xmlns:a16="http://schemas.microsoft.com/office/drawing/2014/main" id="{31E5D48C-EE92-8B81-FCDA-B393895560F5}"/>
              </a:ext>
            </a:extLst>
          </p:cNvPr>
          <p:cNvSpPr txBox="1"/>
          <p:nvPr/>
        </p:nvSpPr>
        <p:spPr>
          <a:xfrm>
            <a:off x="2863606" y="4888110"/>
            <a:ext cx="6321034" cy="1231106"/>
          </a:xfrm>
          <a:prstGeom prst="rect">
            <a:avLst/>
          </a:prstGeom>
          <a:noFill/>
        </p:spPr>
        <p:txBody>
          <a:bodyPr wrap="square" rtlCol="0">
            <a:spAutoFit/>
          </a:bodyPr>
          <a:lstStyle/>
          <a:p>
            <a:r>
              <a:rPr lang="en-IN" sz="1400" dirty="0">
                <a:effectLst/>
                <a:latin typeface="Times New Roman" panose="02020603050405020304" pitchFamily="18" charset="0"/>
                <a:ea typeface="Times New Roman" panose="02020603050405020304" pitchFamily="18" charset="0"/>
                <a:cs typeface="Times New Roman" panose="02020603050405020304" pitchFamily="18" charset="0"/>
              </a:rPr>
              <a:t>FIG 6 SHOWS: Around 40.2% of  HW reported conducting 11-20 screenings for anaemia per week, while 23.9% stated that they performed less than 10 . Approximately 18.6% of  HW mentioned conducting around 21-30 screenings per week, and 17.3% reported conducting more than 30 screenings weekly for anaemia. </a:t>
            </a:r>
            <a:endParaRPr lang="en-US" sz="1400" dirty="0">
              <a:latin typeface="Times New Roman" panose="02020603050405020304" pitchFamily="18"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75B5114B-8824-5369-D3CA-40249372A157}"/>
              </a:ext>
            </a:extLst>
          </p:cNvPr>
          <p:cNvSpPr txBox="1"/>
          <p:nvPr/>
        </p:nvSpPr>
        <p:spPr>
          <a:xfrm>
            <a:off x="3556000" y="117710"/>
            <a:ext cx="5403606" cy="769441"/>
          </a:xfrm>
          <a:prstGeom prst="rect">
            <a:avLst/>
          </a:prstGeom>
          <a:noFill/>
        </p:spPr>
        <p:txBody>
          <a:bodyPr wrap="square">
            <a:spAutoFit/>
          </a:bodyPr>
          <a:lstStyle/>
          <a:p>
            <a:r>
              <a:rPr lang="en-US" sz="4400" b="1" dirty="0">
                <a:latin typeface="Times New Roman" panose="02020603050405020304" pitchFamily="18" charset="0"/>
                <a:cs typeface="Times New Roman" panose="02020603050405020304" pitchFamily="18" charset="0"/>
              </a:rPr>
              <a:t>RESULTS</a:t>
            </a:r>
            <a:endParaRPr lang="en-IN" sz="4400" dirty="0"/>
          </a:p>
        </p:txBody>
      </p:sp>
    </p:spTree>
    <p:extLst>
      <p:ext uri="{BB962C8B-B14F-4D97-AF65-F5344CB8AC3E}">
        <p14:creationId xmlns:p14="http://schemas.microsoft.com/office/powerpoint/2010/main" val="2040384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Top | Best Health Care Management Insititute - IIHMR Delhi">
            <a:extLst>
              <a:ext uri="{FF2B5EF4-FFF2-40B4-BE49-F238E27FC236}">
                <a16:creationId xmlns:a16="http://schemas.microsoft.com/office/drawing/2014/main" id="{F817A438-BABB-BA4C-870C-71904D82EE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416" y="136540"/>
            <a:ext cx="1637741" cy="793083"/>
          </a:xfrm>
          <a:prstGeom prst="rect">
            <a:avLst/>
          </a:prstGeom>
          <a:noFill/>
          <a:ln>
            <a:noFill/>
          </a:ln>
        </p:spPr>
      </p:pic>
      <p:sp>
        <p:nvSpPr>
          <p:cNvPr id="3" name="Title 1">
            <a:extLst>
              <a:ext uri="{FF2B5EF4-FFF2-40B4-BE49-F238E27FC236}">
                <a16:creationId xmlns:a16="http://schemas.microsoft.com/office/drawing/2014/main" id="{0407F850-3B01-87A9-068F-027C488EEE9E}"/>
              </a:ext>
            </a:extLst>
          </p:cNvPr>
          <p:cNvSpPr>
            <a:spLocks noGrp="1"/>
          </p:cNvSpPr>
          <p:nvPr>
            <p:ph type="title"/>
          </p:nvPr>
        </p:nvSpPr>
        <p:spPr>
          <a:xfrm>
            <a:off x="838200" y="294291"/>
            <a:ext cx="10515600" cy="549275"/>
          </a:xfrm>
        </p:spPr>
        <p:txBody>
          <a:bodyPr>
            <a:noAutofit/>
          </a:bodyPr>
          <a:lstStyle/>
          <a:p>
            <a:pPr algn="ctr"/>
            <a:r>
              <a:rPr lang="en-US" sz="4500" b="1" dirty="0">
                <a:latin typeface="Times New Roman" panose="02020603050405020304" pitchFamily="18" charset="0"/>
                <a:cs typeface="Times New Roman" panose="02020603050405020304" pitchFamily="18" charset="0"/>
              </a:rPr>
              <a:t>RESULTS</a:t>
            </a:r>
          </a:p>
        </p:txBody>
      </p:sp>
      <p:pic>
        <p:nvPicPr>
          <p:cNvPr id="4" name="Picture 3" descr="A blue and red pie chart">
            <a:extLst>
              <a:ext uri="{FF2B5EF4-FFF2-40B4-BE49-F238E27FC236}">
                <a16:creationId xmlns:a16="http://schemas.microsoft.com/office/drawing/2014/main" id="{9C077AB5-1F79-00A9-0716-D416FE97944E}"/>
              </a:ext>
            </a:extLst>
          </p:cNvPr>
          <p:cNvPicPr>
            <a:picLocks noChangeAspect="1"/>
          </p:cNvPicPr>
          <p:nvPr/>
        </p:nvPicPr>
        <p:blipFill>
          <a:blip r:embed="rId4"/>
          <a:stretch>
            <a:fillRect/>
          </a:stretch>
        </p:blipFill>
        <p:spPr>
          <a:xfrm>
            <a:off x="3266203" y="1850020"/>
            <a:ext cx="5880365" cy="2695476"/>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id="{38C9BEF0-4D20-E39F-5AD0-783F6F72982E}"/>
              </a:ext>
            </a:extLst>
          </p:cNvPr>
          <p:cNvSpPr txBox="1"/>
          <p:nvPr/>
        </p:nvSpPr>
        <p:spPr>
          <a:xfrm>
            <a:off x="3157529" y="4757607"/>
            <a:ext cx="6097712" cy="738664"/>
          </a:xfrm>
          <a:prstGeom prst="rect">
            <a:avLst/>
          </a:prstGeom>
          <a:noFill/>
        </p:spPr>
        <p:txBody>
          <a:bodyPr wrap="square">
            <a:spAutoFit/>
          </a:bodyPr>
          <a:lstStyle/>
          <a:p>
            <a:r>
              <a:rPr lang="en-IN" sz="1400" dirty="0">
                <a:effectLst/>
                <a:latin typeface="Times New Roman" panose="02020603050405020304" pitchFamily="18" charset="0"/>
                <a:ea typeface="Calibri" panose="020F0502020204030204" pitchFamily="34" charset="0"/>
                <a:cs typeface="Times New Roman" panose="02020603050405020304" pitchFamily="18" charset="0"/>
              </a:rPr>
              <a:t>FIG 7 SHOWS: 71.8% acknowledged receiving training for the use of digital haemoglobinometers, while 28.2% stated that they did not undergo any training in this regard.</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817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Top | Best Health Care Management Insititute - IIHMR Delhi">
            <a:extLst>
              <a:ext uri="{FF2B5EF4-FFF2-40B4-BE49-F238E27FC236}">
                <a16:creationId xmlns:a16="http://schemas.microsoft.com/office/drawing/2014/main" id="{F817A438-BABB-BA4C-870C-71904D82EE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416" y="136540"/>
            <a:ext cx="1637741" cy="793083"/>
          </a:xfrm>
          <a:prstGeom prst="rect">
            <a:avLst/>
          </a:prstGeom>
          <a:noFill/>
          <a:ln>
            <a:noFill/>
          </a:ln>
        </p:spPr>
      </p:pic>
      <p:sp>
        <p:nvSpPr>
          <p:cNvPr id="3" name="Title 1">
            <a:extLst>
              <a:ext uri="{FF2B5EF4-FFF2-40B4-BE49-F238E27FC236}">
                <a16:creationId xmlns:a16="http://schemas.microsoft.com/office/drawing/2014/main" id="{0407F850-3B01-87A9-068F-027C488EEE9E}"/>
              </a:ext>
            </a:extLst>
          </p:cNvPr>
          <p:cNvSpPr>
            <a:spLocks noGrp="1"/>
          </p:cNvSpPr>
          <p:nvPr>
            <p:ph type="title"/>
          </p:nvPr>
        </p:nvSpPr>
        <p:spPr>
          <a:xfrm>
            <a:off x="838200" y="294291"/>
            <a:ext cx="10515600" cy="549275"/>
          </a:xfrm>
        </p:spPr>
        <p:txBody>
          <a:bodyPr>
            <a:noAutofit/>
          </a:bodyPr>
          <a:lstStyle/>
          <a:p>
            <a:pPr algn="ctr"/>
            <a:r>
              <a:rPr lang="en-US" sz="4500" b="1" dirty="0">
                <a:latin typeface="Times New Roman" panose="02020603050405020304" pitchFamily="18" charset="0"/>
                <a:cs typeface="Times New Roman" panose="02020603050405020304" pitchFamily="18" charset="0"/>
              </a:rPr>
              <a:t>RESULTS</a:t>
            </a:r>
          </a:p>
        </p:txBody>
      </p:sp>
      <p:pic>
        <p:nvPicPr>
          <p:cNvPr id="4" name="Picture 3">
            <a:extLst>
              <a:ext uri="{FF2B5EF4-FFF2-40B4-BE49-F238E27FC236}">
                <a16:creationId xmlns:a16="http://schemas.microsoft.com/office/drawing/2014/main" id="{35805165-7F6D-62CA-6AEA-B4DBD0CD3A46}"/>
              </a:ext>
            </a:extLst>
          </p:cNvPr>
          <p:cNvPicPr>
            <a:picLocks noChangeAspect="1"/>
          </p:cNvPicPr>
          <p:nvPr/>
        </p:nvPicPr>
        <p:blipFill>
          <a:blip r:embed="rId4"/>
          <a:stretch>
            <a:fillRect/>
          </a:stretch>
        </p:blipFill>
        <p:spPr>
          <a:xfrm>
            <a:off x="3184989" y="1779948"/>
            <a:ext cx="6217909" cy="2703917"/>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id="{386651EB-DB03-36B5-AA10-DBBDE427ECC7}"/>
              </a:ext>
            </a:extLst>
          </p:cNvPr>
          <p:cNvSpPr txBox="1"/>
          <p:nvPr/>
        </p:nvSpPr>
        <p:spPr>
          <a:xfrm>
            <a:off x="3184989" y="4768067"/>
            <a:ext cx="6217909" cy="523220"/>
          </a:xfrm>
          <a:prstGeom prst="rect">
            <a:avLst/>
          </a:prstGeom>
          <a:noFill/>
        </p:spPr>
        <p:txBody>
          <a:bodyPr wrap="square">
            <a:spAutoFit/>
          </a:bodyPr>
          <a:lstStyle/>
          <a:p>
            <a:pPr marL="0" indent="0">
              <a:buNone/>
            </a:pPr>
            <a:r>
              <a:rPr lang="en-IN" sz="1400" dirty="0">
                <a:latin typeface="Times New Roman" panose="02020603050405020304" pitchFamily="18" charset="0"/>
                <a:ea typeface="Calibri" panose="020F0502020204030204" pitchFamily="34" charset="0"/>
              </a:rPr>
              <a:t>FIG 8 SHOWS: </a:t>
            </a:r>
            <a:r>
              <a:rPr lang="en-IN" sz="1400" dirty="0">
                <a:effectLst/>
                <a:latin typeface="Times New Roman" panose="02020603050405020304" pitchFamily="18" charset="0"/>
                <a:ea typeface="Calibri" panose="020F0502020204030204" pitchFamily="34" charset="0"/>
              </a:rPr>
              <a:t>46.8% of respondents expressed that they did not require such training, while the remaining 53.2% stated that they also did not need it. </a:t>
            </a:r>
            <a:endParaRPr lang="en-US" sz="1400" dirty="0"/>
          </a:p>
        </p:txBody>
      </p:sp>
    </p:spTree>
    <p:extLst>
      <p:ext uri="{BB962C8B-B14F-4D97-AF65-F5344CB8AC3E}">
        <p14:creationId xmlns:p14="http://schemas.microsoft.com/office/powerpoint/2010/main" val="3259254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Top | Best Health Care Management Insititute - IIHMR Delhi">
            <a:extLst>
              <a:ext uri="{FF2B5EF4-FFF2-40B4-BE49-F238E27FC236}">
                <a16:creationId xmlns:a16="http://schemas.microsoft.com/office/drawing/2014/main" id="{F817A438-BABB-BA4C-870C-71904D82EE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416" y="136540"/>
            <a:ext cx="1637741" cy="793083"/>
          </a:xfrm>
          <a:prstGeom prst="rect">
            <a:avLst/>
          </a:prstGeom>
          <a:noFill/>
          <a:ln>
            <a:noFill/>
          </a:ln>
        </p:spPr>
      </p:pic>
      <p:sp>
        <p:nvSpPr>
          <p:cNvPr id="3" name="Title 1">
            <a:extLst>
              <a:ext uri="{FF2B5EF4-FFF2-40B4-BE49-F238E27FC236}">
                <a16:creationId xmlns:a16="http://schemas.microsoft.com/office/drawing/2014/main" id="{0407F850-3B01-87A9-068F-027C488EEE9E}"/>
              </a:ext>
            </a:extLst>
          </p:cNvPr>
          <p:cNvSpPr>
            <a:spLocks noGrp="1"/>
          </p:cNvSpPr>
          <p:nvPr>
            <p:ph type="title"/>
          </p:nvPr>
        </p:nvSpPr>
        <p:spPr>
          <a:xfrm>
            <a:off x="838200" y="294291"/>
            <a:ext cx="10515600" cy="549275"/>
          </a:xfrm>
        </p:spPr>
        <p:txBody>
          <a:bodyPr>
            <a:noAutofit/>
          </a:bodyPr>
          <a:lstStyle/>
          <a:p>
            <a:pPr algn="ctr"/>
            <a:r>
              <a:rPr lang="en-US" sz="4500" b="1" dirty="0">
                <a:latin typeface="Times New Roman" panose="02020603050405020304" pitchFamily="18" charset="0"/>
                <a:cs typeface="Times New Roman" panose="02020603050405020304" pitchFamily="18" charset="0"/>
              </a:rPr>
              <a:t>RESULTS</a:t>
            </a:r>
          </a:p>
        </p:txBody>
      </p:sp>
      <p:pic>
        <p:nvPicPr>
          <p:cNvPr id="5" name="Picture 4" descr="A picture containing text, screenshot, font, logo">
            <a:extLst>
              <a:ext uri="{FF2B5EF4-FFF2-40B4-BE49-F238E27FC236}">
                <a16:creationId xmlns:a16="http://schemas.microsoft.com/office/drawing/2014/main" id="{7E224D3B-F74E-AC92-E72A-F04E976FF84A}"/>
              </a:ext>
            </a:extLst>
          </p:cNvPr>
          <p:cNvPicPr>
            <a:picLocks noChangeAspect="1"/>
          </p:cNvPicPr>
          <p:nvPr/>
        </p:nvPicPr>
        <p:blipFill>
          <a:blip r:embed="rId4"/>
          <a:stretch>
            <a:fillRect/>
          </a:stretch>
        </p:blipFill>
        <p:spPr>
          <a:xfrm>
            <a:off x="2730430" y="1677649"/>
            <a:ext cx="7153310" cy="2923697"/>
          </a:xfrm>
          <a:prstGeom prst="rect">
            <a:avLst/>
          </a:prstGeom>
          <a:ln>
            <a:noFill/>
          </a:ln>
          <a:effectLst>
            <a:outerShdw blurRad="190500" algn="tl" rotWithShape="0">
              <a:srgbClr val="000000">
                <a:alpha val="70000"/>
              </a:srgbClr>
            </a:outerShdw>
          </a:effectLst>
        </p:spPr>
      </p:pic>
      <p:sp>
        <p:nvSpPr>
          <p:cNvPr id="8" name="TextBox 7">
            <a:extLst>
              <a:ext uri="{FF2B5EF4-FFF2-40B4-BE49-F238E27FC236}">
                <a16:creationId xmlns:a16="http://schemas.microsoft.com/office/drawing/2014/main" id="{74E3F7E5-5090-8F64-2701-8866E0223E9B}"/>
              </a:ext>
            </a:extLst>
          </p:cNvPr>
          <p:cNvSpPr txBox="1"/>
          <p:nvPr/>
        </p:nvSpPr>
        <p:spPr>
          <a:xfrm>
            <a:off x="2658438" y="5040747"/>
            <a:ext cx="7225302" cy="738664"/>
          </a:xfrm>
          <a:prstGeom prst="rect">
            <a:avLst/>
          </a:prstGeom>
          <a:noFill/>
        </p:spPr>
        <p:txBody>
          <a:bodyPr wrap="square">
            <a:spAutoFit/>
          </a:bodyPr>
          <a:lstStyle/>
          <a:p>
            <a:pPr marL="0" indent="0">
              <a:buNone/>
            </a:pPr>
            <a:r>
              <a:rPr lang="en-IN" sz="1400" dirty="0">
                <a:effectLst/>
                <a:latin typeface="Times New Roman" panose="02020603050405020304" pitchFamily="18" charset="0"/>
                <a:ea typeface="Calibri" panose="020F0502020204030204" pitchFamily="34" charset="0"/>
              </a:rPr>
              <a:t>FIG </a:t>
            </a:r>
            <a:r>
              <a:rPr lang="en-IN" sz="1400" dirty="0">
                <a:latin typeface="Times New Roman" panose="02020603050405020304" pitchFamily="18" charset="0"/>
                <a:ea typeface="Calibri" panose="020F0502020204030204" pitchFamily="34" charset="0"/>
              </a:rPr>
              <a:t>9</a:t>
            </a:r>
            <a:r>
              <a:rPr lang="en-IN" sz="1400" dirty="0">
                <a:effectLst/>
                <a:latin typeface="Times New Roman" panose="02020603050405020304" pitchFamily="18" charset="0"/>
                <a:ea typeface="Calibri" panose="020F0502020204030204" pitchFamily="34" charset="0"/>
              </a:rPr>
              <a:t> SHOWS: The utilization of digital haemoglobinometers for screening patients in outreach areas is prevalent among 86.4% of healthcare workers, while 13.6% do not employ this technology for field usage</a:t>
            </a:r>
            <a:endParaRPr lang="en-US" sz="1400" dirty="0"/>
          </a:p>
        </p:txBody>
      </p:sp>
    </p:spTree>
    <p:extLst>
      <p:ext uri="{BB962C8B-B14F-4D97-AF65-F5344CB8AC3E}">
        <p14:creationId xmlns:p14="http://schemas.microsoft.com/office/powerpoint/2010/main" val="943421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p | Best Health Care Management Insititute - IIHMR Delhi">
            <a:extLst>
              <a:ext uri="{FF2B5EF4-FFF2-40B4-BE49-F238E27FC236}">
                <a16:creationId xmlns:a16="http://schemas.microsoft.com/office/drawing/2014/main" id="{F817A438-BABB-BA4C-870C-71904D82EE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416" y="136540"/>
            <a:ext cx="1637741" cy="793083"/>
          </a:xfrm>
          <a:prstGeom prst="rect">
            <a:avLst/>
          </a:prstGeom>
          <a:noFill/>
          <a:ln>
            <a:noFill/>
          </a:ln>
        </p:spPr>
      </p:pic>
      <p:sp>
        <p:nvSpPr>
          <p:cNvPr id="3" name="Title 1">
            <a:extLst>
              <a:ext uri="{FF2B5EF4-FFF2-40B4-BE49-F238E27FC236}">
                <a16:creationId xmlns:a16="http://schemas.microsoft.com/office/drawing/2014/main" id="{0407F850-3B01-87A9-068F-027C488EEE9E}"/>
              </a:ext>
            </a:extLst>
          </p:cNvPr>
          <p:cNvSpPr>
            <a:spLocks noGrp="1"/>
          </p:cNvSpPr>
          <p:nvPr>
            <p:ph type="title"/>
          </p:nvPr>
        </p:nvSpPr>
        <p:spPr>
          <a:xfrm>
            <a:off x="838200" y="294291"/>
            <a:ext cx="10515600" cy="549275"/>
          </a:xfrm>
        </p:spPr>
        <p:txBody>
          <a:bodyPr>
            <a:noAutofit/>
          </a:bodyPr>
          <a:lstStyle/>
          <a:p>
            <a:pPr algn="ctr"/>
            <a:r>
              <a:rPr lang="en-US" sz="4500" b="1" u="sng" dirty="0">
                <a:latin typeface="Times New Roman" panose="02020603050405020304" pitchFamily="18" charset="0"/>
                <a:cs typeface="Times New Roman" panose="02020603050405020304" pitchFamily="18" charset="0"/>
              </a:rPr>
              <a:t>RESULTS</a:t>
            </a:r>
          </a:p>
        </p:txBody>
      </p:sp>
      <p:pic>
        <p:nvPicPr>
          <p:cNvPr id="4" name="Picture 3" descr="A picture containing text, screenshot, font, diagram&#10;&#10;Description automatically generated">
            <a:extLst>
              <a:ext uri="{FF2B5EF4-FFF2-40B4-BE49-F238E27FC236}">
                <a16:creationId xmlns:a16="http://schemas.microsoft.com/office/drawing/2014/main" id="{8934BA50-8404-F80F-E0B4-F542A26FE652}"/>
              </a:ext>
            </a:extLst>
          </p:cNvPr>
          <p:cNvPicPr>
            <a:picLocks noChangeAspect="1"/>
          </p:cNvPicPr>
          <p:nvPr/>
        </p:nvPicPr>
        <p:blipFill>
          <a:blip r:embed="rId3"/>
          <a:stretch>
            <a:fillRect/>
          </a:stretch>
        </p:blipFill>
        <p:spPr>
          <a:xfrm>
            <a:off x="3022458" y="1603950"/>
            <a:ext cx="6147083" cy="2846130"/>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id="{C3DC55AB-7013-191E-1117-EC5535047750}"/>
              </a:ext>
            </a:extLst>
          </p:cNvPr>
          <p:cNvSpPr txBox="1"/>
          <p:nvPr/>
        </p:nvSpPr>
        <p:spPr>
          <a:xfrm>
            <a:off x="3022457" y="4590256"/>
            <a:ext cx="6147083" cy="984885"/>
          </a:xfrm>
          <a:prstGeom prst="rect">
            <a:avLst/>
          </a:prstGeom>
          <a:noFill/>
        </p:spPr>
        <p:txBody>
          <a:bodyPr wrap="square">
            <a:spAutoFit/>
          </a:bodyPr>
          <a:lstStyle/>
          <a:p>
            <a:r>
              <a:rPr lang="en-US" sz="1400" i="0" dirty="0">
                <a:solidFill>
                  <a:srgbClr val="374151"/>
                </a:solidFill>
                <a:effectLst/>
                <a:latin typeface="Times New Roman" panose="02020603050405020304" pitchFamily="18" charset="0"/>
                <a:cs typeface="Times New Roman" panose="02020603050405020304" pitchFamily="18" charset="0"/>
              </a:rPr>
              <a:t>FIG 10 SHOWS: 94% of participants acknowledged the positive impact of digital haemoglobinometers in early detection of </a:t>
            </a:r>
            <a:r>
              <a:rPr lang="en-US" sz="1400" i="0" dirty="0" err="1">
                <a:solidFill>
                  <a:srgbClr val="374151"/>
                </a:solidFill>
                <a:effectLst/>
                <a:latin typeface="Times New Roman" panose="02020603050405020304" pitchFamily="18" charset="0"/>
                <a:cs typeface="Times New Roman" panose="02020603050405020304" pitchFamily="18" charset="0"/>
              </a:rPr>
              <a:t>anaemia</a:t>
            </a:r>
            <a:r>
              <a:rPr lang="en-US" sz="1400" i="0" dirty="0">
                <a:solidFill>
                  <a:srgbClr val="374151"/>
                </a:solidFill>
                <a:effectLst/>
                <a:latin typeface="Times New Roman" panose="02020603050405020304" pitchFamily="18" charset="0"/>
                <a:cs typeface="Times New Roman" panose="02020603050405020304" pitchFamily="18" charset="0"/>
              </a:rPr>
              <a:t>, emphasizing the effectiveness of this technology in healthcare outcomes. Additionally, 6% of respondents disagreed</a:t>
            </a:r>
            <a:r>
              <a:rPr lang="en-US" sz="1600" b="0" i="0" dirty="0">
                <a:solidFill>
                  <a:srgbClr val="374151"/>
                </a:solidFill>
                <a:effectLst/>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0605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p | Best Health Care Management Insititute - IIHMR Delhi">
            <a:extLst>
              <a:ext uri="{FF2B5EF4-FFF2-40B4-BE49-F238E27FC236}">
                <a16:creationId xmlns:a16="http://schemas.microsoft.com/office/drawing/2014/main" id="{F817A438-BABB-BA4C-870C-71904D82EE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416" y="136540"/>
            <a:ext cx="1637741" cy="793083"/>
          </a:xfrm>
          <a:prstGeom prst="rect">
            <a:avLst/>
          </a:prstGeom>
          <a:noFill/>
          <a:ln>
            <a:noFill/>
          </a:ln>
        </p:spPr>
      </p:pic>
      <p:sp>
        <p:nvSpPr>
          <p:cNvPr id="3" name="Title 1">
            <a:extLst>
              <a:ext uri="{FF2B5EF4-FFF2-40B4-BE49-F238E27FC236}">
                <a16:creationId xmlns:a16="http://schemas.microsoft.com/office/drawing/2014/main" id="{0407F850-3B01-87A9-068F-027C488EEE9E}"/>
              </a:ext>
            </a:extLst>
          </p:cNvPr>
          <p:cNvSpPr>
            <a:spLocks noGrp="1"/>
          </p:cNvSpPr>
          <p:nvPr>
            <p:ph type="title"/>
          </p:nvPr>
        </p:nvSpPr>
        <p:spPr>
          <a:xfrm>
            <a:off x="838200" y="294291"/>
            <a:ext cx="10515600" cy="549275"/>
          </a:xfrm>
        </p:spPr>
        <p:txBody>
          <a:bodyPr>
            <a:noAutofit/>
          </a:bodyPr>
          <a:lstStyle/>
          <a:p>
            <a:pPr algn="ctr"/>
            <a:r>
              <a:rPr lang="en-US" sz="4500" b="1" u="sng" dirty="0">
                <a:latin typeface="Times New Roman" panose="02020603050405020304" pitchFamily="18" charset="0"/>
                <a:cs typeface="Times New Roman" panose="02020603050405020304" pitchFamily="18" charset="0"/>
              </a:rPr>
              <a:t>RESULTS</a:t>
            </a:r>
          </a:p>
        </p:txBody>
      </p:sp>
      <p:pic>
        <p:nvPicPr>
          <p:cNvPr id="4" name="Picture 3">
            <a:extLst>
              <a:ext uri="{FF2B5EF4-FFF2-40B4-BE49-F238E27FC236}">
                <a16:creationId xmlns:a16="http://schemas.microsoft.com/office/drawing/2014/main" id="{4BAFF3A1-151C-75F1-A464-351F16E5DBD8}"/>
              </a:ext>
            </a:extLst>
          </p:cNvPr>
          <p:cNvPicPr>
            <a:picLocks noChangeAspect="1"/>
          </p:cNvPicPr>
          <p:nvPr/>
        </p:nvPicPr>
        <p:blipFill>
          <a:blip r:embed="rId3"/>
          <a:stretch>
            <a:fillRect/>
          </a:stretch>
        </p:blipFill>
        <p:spPr>
          <a:xfrm>
            <a:off x="2655788" y="1463041"/>
            <a:ext cx="6559496" cy="2963185"/>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id="{077A7263-42A4-2D5A-619D-96FEFC54A40B}"/>
              </a:ext>
            </a:extLst>
          </p:cNvPr>
          <p:cNvSpPr txBox="1"/>
          <p:nvPr/>
        </p:nvSpPr>
        <p:spPr>
          <a:xfrm>
            <a:off x="2655788" y="4704079"/>
            <a:ext cx="6559496" cy="954107"/>
          </a:xfrm>
          <a:prstGeom prst="rect">
            <a:avLst/>
          </a:prstGeom>
          <a:noFill/>
        </p:spPr>
        <p:txBody>
          <a:bodyPr wrap="square">
            <a:spAutoFit/>
          </a:bodyPr>
          <a:lstStyle/>
          <a:p>
            <a:pPr marL="0" indent="0">
              <a:buNone/>
            </a:pPr>
            <a:r>
              <a:rPr lang="en-IN" sz="1400" dirty="0">
                <a:effectLst/>
                <a:latin typeface="Times New Roman" panose="02020603050405020304" pitchFamily="18" charset="0"/>
                <a:ea typeface="Calibri" panose="020F0502020204030204" pitchFamily="34" charset="0"/>
              </a:rPr>
              <a:t>FIG 11 SHOWS: The findings indicated that a notable proportion of respondents, accounting for approximately 46%, faced troubleshooting problems. The majority comprising  54% of participants, did not encounter any challenges during the usage of the device. </a:t>
            </a:r>
            <a:endParaRPr lang="en-US" sz="1400" dirty="0"/>
          </a:p>
        </p:txBody>
      </p:sp>
    </p:spTree>
    <p:extLst>
      <p:ext uri="{BB962C8B-B14F-4D97-AF65-F5344CB8AC3E}">
        <p14:creationId xmlns:p14="http://schemas.microsoft.com/office/powerpoint/2010/main" val="4139943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Top | Best Health Care Management Insititute - IIHMR Delhi">
            <a:extLst>
              <a:ext uri="{FF2B5EF4-FFF2-40B4-BE49-F238E27FC236}">
                <a16:creationId xmlns:a16="http://schemas.microsoft.com/office/drawing/2014/main" id="{F817A438-BABB-BA4C-870C-71904D82EEA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1416" y="136540"/>
            <a:ext cx="1637741" cy="793083"/>
          </a:xfrm>
          <a:prstGeom prst="rect">
            <a:avLst/>
          </a:prstGeom>
          <a:noFill/>
          <a:ln>
            <a:noFill/>
          </a:ln>
        </p:spPr>
      </p:pic>
      <p:sp>
        <p:nvSpPr>
          <p:cNvPr id="11" name="TextBox 10">
            <a:extLst>
              <a:ext uri="{FF2B5EF4-FFF2-40B4-BE49-F238E27FC236}">
                <a16:creationId xmlns:a16="http://schemas.microsoft.com/office/drawing/2014/main" id="{ED535ECA-797F-0772-726E-20B6C5F32933}"/>
              </a:ext>
            </a:extLst>
          </p:cNvPr>
          <p:cNvSpPr txBox="1"/>
          <p:nvPr>
            <p:custDataLst>
              <p:tags r:id="rId1"/>
            </p:custDataLst>
          </p:nvPr>
        </p:nvSpPr>
        <p:spPr>
          <a:xfrm>
            <a:off x="2093729" y="344871"/>
            <a:ext cx="7442200" cy="571500"/>
          </a:xfrm>
          <a:prstGeom prst="rect">
            <a:avLst/>
          </a:prstGeom>
          <a:noFill/>
          <a:extLst>
            <a:ext uri="{909E8E84-426E-40DD-AFC4-6F175D3DCCD1}">
              <a14:hiddenFill xmlns:a14="http://schemas.microsoft.com/office/drawing/2010/main">
                <a:solidFill>
                  <a:schemeClr val="accent1"/>
                </a:solidFill>
              </a14:hiddenFill>
            </a:ext>
          </a:extLst>
        </p:spPr>
        <p:txBody>
          <a:bodyPr vert="horz" wrap="square" lIns="0" tIns="72000" rIns="72000" bIns="72000" rtlCol="0" anchor="b" anchorCtr="0">
            <a:noAutofit/>
          </a:bodyPr>
          <a:lstStyle/>
          <a:p>
            <a:pPr algn="ctr"/>
            <a:r>
              <a:rPr lang="en-IN" sz="4500" b="1" dirty="0">
                <a:latin typeface="Times New Roman" panose="02020603050405020304" pitchFamily="18" charset="0"/>
                <a:cs typeface="Times New Roman" panose="02020603050405020304" pitchFamily="18" charset="0"/>
              </a:rPr>
              <a:t>Agenda</a:t>
            </a:r>
          </a:p>
        </p:txBody>
      </p:sp>
      <p:sp>
        <p:nvSpPr>
          <p:cNvPr id="25" name="TextBox 24">
            <a:extLst>
              <a:ext uri="{FF2B5EF4-FFF2-40B4-BE49-F238E27FC236}">
                <a16:creationId xmlns:a16="http://schemas.microsoft.com/office/drawing/2014/main" id="{A28AC1E0-93FC-3026-F870-1BD784EF5A08}"/>
              </a:ext>
            </a:extLst>
          </p:cNvPr>
          <p:cNvSpPr txBox="1"/>
          <p:nvPr/>
        </p:nvSpPr>
        <p:spPr>
          <a:xfrm>
            <a:off x="1829157" y="1820769"/>
            <a:ext cx="6093912" cy="3785652"/>
          </a:xfrm>
          <a:prstGeom prst="rect">
            <a:avLst/>
          </a:prstGeom>
          <a:noFill/>
        </p:spPr>
        <p:txBody>
          <a:bodyPr wrap="square">
            <a:spAutoFit/>
          </a:bodyPr>
          <a:lstStyle/>
          <a:p>
            <a:pPr marL="514350" indent="-514350">
              <a:buFont typeface="+mj-lt"/>
              <a:buAutoNum type="arabicPeriod"/>
            </a:pPr>
            <a:r>
              <a:rPr lang="en-IN" sz="3000" dirty="0"/>
              <a:t>INTRODUCTION</a:t>
            </a:r>
          </a:p>
          <a:p>
            <a:pPr marL="514350" indent="-514350">
              <a:buFont typeface="+mj-lt"/>
              <a:buAutoNum type="arabicPeriod"/>
            </a:pPr>
            <a:r>
              <a:rPr lang="en-IN" sz="3000" dirty="0"/>
              <a:t>OBJECTIVES</a:t>
            </a:r>
          </a:p>
          <a:p>
            <a:pPr marL="514350" indent="-514350">
              <a:buFont typeface="+mj-lt"/>
              <a:buAutoNum type="arabicPeriod"/>
            </a:pPr>
            <a:r>
              <a:rPr lang="en-IN" sz="3000" dirty="0"/>
              <a:t>METHODOLOGY</a:t>
            </a:r>
          </a:p>
          <a:p>
            <a:pPr marL="514350" indent="-514350">
              <a:buFont typeface="+mj-lt"/>
              <a:buAutoNum type="arabicPeriod"/>
            </a:pPr>
            <a:r>
              <a:rPr lang="en-IN" sz="3000" dirty="0"/>
              <a:t>RESULTS</a:t>
            </a:r>
          </a:p>
          <a:p>
            <a:pPr marL="514350" indent="-514350">
              <a:buFont typeface="+mj-lt"/>
              <a:buAutoNum type="arabicPeriod"/>
            </a:pPr>
            <a:r>
              <a:rPr lang="en-IN" sz="3000" dirty="0"/>
              <a:t>DISCUSSION</a:t>
            </a:r>
          </a:p>
          <a:p>
            <a:pPr marL="514350" indent="-514350">
              <a:buFont typeface="+mj-lt"/>
              <a:buAutoNum type="arabicPeriod"/>
            </a:pPr>
            <a:r>
              <a:rPr lang="en-IN" sz="3000" dirty="0"/>
              <a:t>CONCLUSION</a:t>
            </a:r>
          </a:p>
          <a:p>
            <a:pPr marL="514350" indent="-514350">
              <a:buFont typeface="+mj-lt"/>
              <a:buAutoNum type="arabicPeriod"/>
            </a:pPr>
            <a:r>
              <a:rPr lang="en-IN" sz="3000" dirty="0"/>
              <a:t>REFERENCES</a:t>
            </a:r>
          </a:p>
          <a:p>
            <a:pPr marL="514350" indent="-514350">
              <a:buFont typeface="+mj-lt"/>
              <a:buAutoNum type="arabicPeriod"/>
            </a:pPr>
            <a:r>
              <a:rPr lang="en-IN" sz="3000" dirty="0"/>
              <a:t>PICTORIAL JOURNEY</a:t>
            </a:r>
          </a:p>
        </p:txBody>
      </p:sp>
    </p:spTree>
    <p:extLst>
      <p:ext uri="{BB962C8B-B14F-4D97-AF65-F5344CB8AC3E}">
        <p14:creationId xmlns:p14="http://schemas.microsoft.com/office/powerpoint/2010/main" val="2075362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p | Best Health Care Management Insititute - IIHMR Delhi">
            <a:extLst>
              <a:ext uri="{FF2B5EF4-FFF2-40B4-BE49-F238E27FC236}">
                <a16:creationId xmlns:a16="http://schemas.microsoft.com/office/drawing/2014/main" id="{F817A438-BABB-BA4C-870C-71904D82EE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416" y="136540"/>
            <a:ext cx="1637741" cy="793083"/>
          </a:xfrm>
          <a:prstGeom prst="rect">
            <a:avLst/>
          </a:prstGeom>
          <a:noFill/>
          <a:ln>
            <a:noFill/>
          </a:ln>
        </p:spPr>
      </p:pic>
      <p:sp>
        <p:nvSpPr>
          <p:cNvPr id="3" name="Title 1">
            <a:extLst>
              <a:ext uri="{FF2B5EF4-FFF2-40B4-BE49-F238E27FC236}">
                <a16:creationId xmlns:a16="http://schemas.microsoft.com/office/drawing/2014/main" id="{0407F850-3B01-87A9-068F-027C488EEE9E}"/>
              </a:ext>
            </a:extLst>
          </p:cNvPr>
          <p:cNvSpPr>
            <a:spLocks noGrp="1"/>
          </p:cNvSpPr>
          <p:nvPr>
            <p:ph type="title"/>
          </p:nvPr>
        </p:nvSpPr>
        <p:spPr>
          <a:xfrm>
            <a:off x="838200" y="294291"/>
            <a:ext cx="10515600" cy="549275"/>
          </a:xfrm>
        </p:spPr>
        <p:txBody>
          <a:bodyPr>
            <a:noAutofit/>
          </a:bodyPr>
          <a:lstStyle/>
          <a:p>
            <a:pPr algn="ctr"/>
            <a:r>
              <a:rPr lang="en-US" sz="4500" b="1" u="sng" dirty="0">
                <a:latin typeface="Times New Roman" panose="02020603050405020304" pitchFamily="18" charset="0"/>
                <a:cs typeface="Times New Roman" panose="02020603050405020304" pitchFamily="18" charset="0"/>
              </a:rPr>
              <a:t>RESULTS</a:t>
            </a:r>
          </a:p>
        </p:txBody>
      </p:sp>
      <p:pic>
        <p:nvPicPr>
          <p:cNvPr id="4" name="Picture 3" descr="A picture containing text, screenshot, font">
            <a:extLst>
              <a:ext uri="{FF2B5EF4-FFF2-40B4-BE49-F238E27FC236}">
                <a16:creationId xmlns:a16="http://schemas.microsoft.com/office/drawing/2014/main" id="{CB3CC3DA-CBBD-B542-78A4-2DCD5928AAB6}"/>
              </a:ext>
            </a:extLst>
          </p:cNvPr>
          <p:cNvPicPr>
            <a:picLocks noChangeAspect="1"/>
          </p:cNvPicPr>
          <p:nvPr/>
        </p:nvPicPr>
        <p:blipFill>
          <a:blip r:embed="rId3"/>
          <a:stretch>
            <a:fillRect/>
          </a:stretch>
        </p:blipFill>
        <p:spPr>
          <a:xfrm>
            <a:off x="3125991" y="1627540"/>
            <a:ext cx="5940018" cy="2853020"/>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id="{3F2831BF-E8E9-F0A7-6B17-6EBBDD9C8C0E}"/>
              </a:ext>
            </a:extLst>
          </p:cNvPr>
          <p:cNvSpPr txBox="1"/>
          <p:nvPr/>
        </p:nvSpPr>
        <p:spPr>
          <a:xfrm>
            <a:off x="3048000" y="4525870"/>
            <a:ext cx="6096000" cy="954107"/>
          </a:xfrm>
          <a:prstGeom prst="rect">
            <a:avLst/>
          </a:prstGeom>
          <a:noFill/>
        </p:spPr>
        <p:txBody>
          <a:bodyPr wrap="square">
            <a:spAutoFit/>
          </a:bodyPr>
          <a:lstStyle/>
          <a:p>
            <a:r>
              <a:rPr lang="en-IN" sz="1400" dirty="0">
                <a:effectLst/>
                <a:latin typeface="Times New Roman" panose="02020603050405020304" pitchFamily="18" charset="0"/>
                <a:ea typeface="Calibri" panose="020F0502020204030204" pitchFamily="34" charset="0"/>
              </a:rPr>
              <a:t>FIG 12 SHOWS:</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 66.1% of the participants were informed about the T3 anaemia camp, highlighting the dissemination of information and awareness regarding this initiative. However, it is worth noting that a notable percentage (33.9%) still lacked knowledge about the camp</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8346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p | Best Health Care Management Insititute - IIHMR Delhi">
            <a:extLst>
              <a:ext uri="{FF2B5EF4-FFF2-40B4-BE49-F238E27FC236}">
                <a16:creationId xmlns:a16="http://schemas.microsoft.com/office/drawing/2014/main" id="{F817A438-BABB-BA4C-870C-71904D82EE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416" y="136540"/>
            <a:ext cx="1637741" cy="793083"/>
          </a:xfrm>
          <a:prstGeom prst="rect">
            <a:avLst/>
          </a:prstGeom>
          <a:noFill/>
          <a:ln>
            <a:noFill/>
          </a:ln>
        </p:spPr>
      </p:pic>
      <p:sp>
        <p:nvSpPr>
          <p:cNvPr id="3" name="Title 1">
            <a:extLst>
              <a:ext uri="{FF2B5EF4-FFF2-40B4-BE49-F238E27FC236}">
                <a16:creationId xmlns:a16="http://schemas.microsoft.com/office/drawing/2014/main" id="{0407F850-3B01-87A9-068F-027C488EEE9E}"/>
              </a:ext>
            </a:extLst>
          </p:cNvPr>
          <p:cNvSpPr>
            <a:spLocks noGrp="1"/>
          </p:cNvSpPr>
          <p:nvPr>
            <p:ph type="title"/>
          </p:nvPr>
        </p:nvSpPr>
        <p:spPr>
          <a:xfrm>
            <a:off x="838200" y="294291"/>
            <a:ext cx="10515600" cy="549275"/>
          </a:xfrm>
        </p:spPr>
        <p:txBody>
          <a:bodyPr>
            <a:noAutofit/>
          </a:bodyPr>
          <a:lstStyle/>
          <a:p>
            <a:pPr algn="ctr"/>
            <a:r>
              <a:rPr lang="en-US" sz="4500" b="1" u="sng" dirty="0">
                <a:latin typeface="Times New Roman" panose="02020603050405020304" pitchFamily="18" charset="0"/>
                <a:cs typeface="Times New Roman" panose="02020603050405020304" pitchFamily="18" charset="0"/>
              </a:rPr>
              <a:t>RESULTS</a:t>
            </a:r>
          </a:p>
        </p:txBody>
      </p:sp>
      <p:sp>
        <p:nvSpPr>
          <p:cNvPr id="6" name="TextBox 5">
            <a:extLst>
              <a:ext uri="{FF2B5EF4-FFF2-40B4-BE49-F238E27FC236}">
                <a16:creationId xmlns:a16="http://schemas.microsoft.com/office/drawing/2014/main" id="{9927FE9D-8C31-C18E-C65D-C9FA619C1FA2}"/>
              </a:ext>
            </a:extLst>
          </p:cNvPr>
          <p:cNvSpPr txBox="1"/>
          <p:nvPr/>
        </p:nvSpPr>
        <p:spPr>
          <a:xfrm>
            <a:off x="2979420" y="4399280"/>
            <a:ext cx="6489700" cy="1169551"/>
          </a:xfrm>
          <a:prstGeom prst="rect">
            <a:avLst/>
          </a:prstGeom>
          <a:noFill/>
        </p:spPr>
        <p:txBody>
          <a:bodyPr wrap="square">
            <a:spAutoFit/>
          </a:bodyPr>
          <a:lstStyle/>
          <a:p>
            <a:r>
              <a:rPr lang="en-IN" sz="1400" dirty="0">
                <a:effectLst/>
                <a:latin typeface="Times New Roman" panose="02020603050405020304" pitchFamily="18" charset="0"/>
                <a:ea typeface="Calibri" panose="020F0502020204030204" pitchFamily="34" charset="0"/>
              </a:rPr>
              <a:t>FIG 13 SHOWS: </a:t>
            </a:r>
            <a:r>
              <a:rPr lang="en-IN" sz="1400" dirty="0">
                <a:latin typeface="Times New Roman" panose="02020603050405020304" pitchFamily="18" charset="0"/>
                <a:cs typeface="Times New Roman" panose="02020603050405020304" pitchFamily="18" charset="0"/>
              </a:rPr>
              <a:t>When inquired about the turnaround time of the digital haemoglobinometer being utilized, the survey revealed that only 33% of respondents provided the accurate response, stating that it takes within a minute to obtain the results. In contrast, 48% of participants indicated that the process takes less than minute, while 19% mentioned that it takes more than a minute. </a:t>
            </a:r>
          </a:p>
        </p:txBody>
      </p:sp>
      <p:graphicFrame>
        <p:nvGraphicFramePr>
          <p:cNvPr id="5" name="Chart 4">
            <a:extLst>
              <a:ext uri="{FF2B5EF4-FFF2-40B4-BE49-F238E27FC236}">
                <a16:creationId xmlns:a16="http://schemas.microsoft.com/office/drawing/2014/main" id="{165842C0-F29C-01F3-731C-D10856C6B445}"/>
              </a:ext>
            </a:extLst>
          </p:cNvPr>
          <p:cNvGraphicFramePr>
            <a:graphicFrameLocks/>
          </p:cNvGraphicFramePr>
          <p:nvPr>
            <p:extLst>
              <p:ext uri="{D42A27DB-BD31-4B8C-83A1-F6EECF244321}">
                <p14:modId xmlns:p14="http://schemas.microsoft.com/office/powerpoint/2010/main" val="3558175840"/>
              </p:ext>
            </p:extLst>
          </p:nvPr>
        </p:nvGraphicFramePr>
        <p:xfrm>
          <a:off x="2979420" y="1271821"/>
          <a:ext cx="6164579" cy="2699204"/>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id="{180DE72A-905B-D457-40CA-DE8A26AE166C}"/>
              </a:ext>
            </a:extLst>
          </p:cNvPr>
          <p:cNvPicPr>
            <a:picLocks noChangeAspect="1"/>
          </p:cNvPicPr>
          <p:nvPr/>
        </p:nvPicPr>
        <p:blipFill>
          <a:blip r:embed="rId4"/>
          <a:stretch>
            <a:fillRect/>
          </a:stretch>
        </p:blipFill>
        <p:spPr>
          <a:xfrm>
            <a:off x="3087757" y="1634987"/>
            <a:ext cx="6268278" cy="27051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83308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Top | Best Health Care Management Insititute - IIHMR Delhi">
            <a:extLst>
              <a:ext uri="{FF2B5EF4-FFF2-40B4-BE49-F238E27FC236}">
                <a16:creationId xmlns:a16="http://schemas.microsoft.com/office/drawing/2014/main" id="{F817A438-BABB-BA4C-870C-71904D82EE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416" y="136540"/>
            <a:ext cx="1637741" cy="793083"/>
          </a:xfrm>
          <a:prstGeom prst="rect">
            <a:avLst/>
          </a:prstGeom>
          <a:noFill/>
          <a:ln>
            <a:noFill/>
          </a:ln>
        </p:spPr>
      </p:pic>
      <p:sp>
        <p:nvSpPr>
          <p:cNvPr id="3" name="Title 1">
            <a:extLst>
              <a:ext uri="{FF2B5EF4-FFF2-40B4-BE49-F238E27FC236}">
                <a16:creationId xmlns:a16="http://schemas.microsoft.com/office/drawing/2014/main" id="{5E206B68-EDB8-76FA-60E4-358EEE668C61}"/>
              </a:ext>
            </a:extLst>
          </p:cNvPr>
          <p:cNvSpPr>
            <a:spLocks noGrp="1"/>
          </p:cNvSpPr>
          <p:nvPr>
            <p:ph type="title"/>
          </p:nvPr>
        </p:nvSpPr>
        <p:spPr>
          <a:xfrm>
            <a:off x="4050542" y="136540"/>
            <a:ext cx="4818888" cy="931435"/>
          </a:xfrm>
        </p:spPr>
        <p:txBody>
          <a:bodyPr anchor="b">
            <a:noAutofit/>
          </a:bodyPr>
          <a:lstStyle/>
          <a:p>
            <a:r>
              <a:rPr lang="en-US" sz="4500" dirty="0">
                <a:latin typeface="Times New Roman" panose="02020603050405020304" pitchFamily="18" charset="0"/>
                <a:cs typeface="Times New Roman" panose="02020603050405020304" pitchFamily="18" charset="0"/>
              </a:rPr>
              <a:t>                            </a:t>
            </a:r>
            <a:r>
              <a:rPr lang="en-US" sz="4500" b="1" dirty="0">
                <a:latin typeface="Times New Roman" panose="02020603050405020304" pitchFamily="18" charset="0"/>
                <a:cs typeface="Times New Roman" panose="02020603050405020304" pitchFamily="18" charset="0"/>
              </a:rPr>
              <a:t>DISCUSSION</a:t>
            </a:r>
          </a:p>
        </p:txBody>
      </p:sp>
      <p:sp>
        <p:nvSpPr>
          <p:cNvPr id="4" name="Content Placeholder 2">
            <a:extLst>
              <a:ext uri="{FF2B5EF4-FFF2-40B4-BE49-F238E27FC236}">
                <a16:creationId xmlns:a16="http://schemas.microsoft.com/office/drawing/2014/main" id="{F414876A-F00F-9AC9-E791-219CC48B2AAA}"/>
              </a:ext>
            </a:extLst>
          </p:cNvPr>
          <p:cNvSpPr>
            <a:spLocks noGrp="1"/>
          </p:cNvSpPr>
          <p:nvPr>
            <p:ph idx="1"/>
          </p:nvPr>
        </p:nvSpPr>
        <p:spPr>
          <a:xfrm>
            <a:off x="821731" y="2052628"/>
            <a:ext cx="10141448" cy="4470163"/>
          </a:xfrm>
        </p:spPr>
        <p:txBody>
          <a:bodyPr anchor="t">
            <a:noAutofit/>
          </a:bodyPr>
          <a:lstStyle/>
          <a:p>
            <a:pPr>
              <a:buFont typeface="Wingdings" panose="05000000000000000000" pitchFamily="2" charset="2"/>
              <a:buChar char="v"/>
            </a:pPr>
            <a:endParaRPr lang="en-US" sz="2000" b="0" i="0" dirty="0">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2000" b="0" i="0" dirty="0">
                <a:effectLst/>
                <a:latin typeface="Times New Roman" panose="02020603050405020304" pitchFamily="18" charset="0"/>
                <a:cs typeface="Times New Roman" panose="02020603050405020304" pitchFamily="18" charset="0"/>
              </a:rPr>
              <a:t>High awareness &amp; knowledge: 100% positive response rate shows healthcare workers' comprehensive understanding of Anemia Mukt Bharat program.</a:t>
            </a:r>
          </a:p>
          <a:p>
            <a:pPr>
              <a:buFont typeface="Wingdings" panose="05000000000000000000" pitchFamily="2" charset="2"/>
              <a:buChar char="v"/>
            </a:pPr>
            <a:r>
              <a:rPr lang="en-US" sz="2000" b="0" i="0" dirty="0">
                <a:effectLst/>
                <a:latin typeface="Times New Roman" panose="02020603050405020304" pitchFamily="18" charset="0"/>
                <a:cs typeface="Times New Roman" panose="02020603050405020304" pitchFamily="18" charset="0"/>
              </a:rPr>
              <a:t>Program effectiveness: Findings indicate successful implementation and dissemination of program objectives.</a:t>
            </a:r>
          </a:p>
          <a:p>
            <a:pPr>
              <a:buFont typeface="Wingdings" panose="05000000000000000000" pitchFamily="2" charset="2"/>
              <a:buChar char="v"/>
            </a:pPr>
            <a:r>
              <a:rPr lang="en-US" sz="2000" b="0" i="0" dirty="0">
                <a:effectLst/>
                <a:latin typeface="Times New Roman" panose="02020603050405020304" pitchFamily="18" charset="0"/>
                <a:cs typeface="Times New Roman" panose="02020603050405020304" pitchFamily="18" charset="0"/>
              </a:rPr>
              <a:t>Digital haemoglobinometer awareness: 95% of healthcare workers are familiar with digital haemoglobinometers.</a:t>
            </a:r>
          </a:p>
          <a:p>
            <a:pPr>
              <a:buFont typeface="Wingdings" panose="05000000000000000000" pitchFamily="2" charset="2"/>
              <a:buChar char="v"/>
            </a:pPr>
            <a:r>
              <a:rPr lang="en-US" sz="2000" b="0" i="0" dirty="0">
                <a:effectLst/>
                <a:latin typeface="Times New Roman" panose="02020603050405020304" pitchFamily="18" charset="0"/>
                <a:cs typeface="Times New Roman" panose="02020603050405020304" pitchFamily="18" charset="0"/>
              </a:rPr>
              <a:t>Education &amp; promotion: Further efforts needed to enhance adoption and effectiveness of digital haemoglobinometers.</a:t>
            </a:r>
          </a:p>
          <a:p>
            <a:pPr>
              <a:buFont typeface="Wingdings" panose="05000000000000000000" pitchFamily="2" charset="2"/>
              <a:buChar char="v"/>
            </a:pPr>
            <a:r>
              <a:rPr lang="en-US" sz="2000" b="0" i="0" dirty="0">
                <a:effectLst/>
                <a:latin typeface="Times New Roman" panose="02020603050405020304" pitchFamily="18" charset="0"/>
                <a:cs typeface="Times New Roman" panose="02020603050405020304" pitchFamily="18" charset="0"/>
              </a:rPr>
              <a:t>Shared responsibility: Coordination and collaboration between Community Health Officers (CHO) and Auxiliary Nurse Midwives (ANM) in hemoglobin tests.</a:t>
            </a:r>
          </a:p>
          <a:p>
            <a:endParaRPr lang="en-US" sz="1700" dirty="0"/>
          </a:p>
        </p:txBody>
      </p:sp>
    </p:spTree>
    <p:extLst>
      <p:ext uri="{BB962C8B-B14F-4D97-AF65-F5344CB8AC3E}">
        <p14:creationId xmlns:p14="http://schemas.microsoft.com/office/powerpoint/2010/main" val="2864961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Top | Best Health Care Management Insititute - IIHMR Delhi">
            <a:extLst>
              <a:ext uri="{FF2B5EF4-FFF2-40B4-BE49-F238E27FC236}">
                <a16:creationId xmlns:a16="http://schemas.microsoft.com/office/drawing/2014/main" id="{F817A438-BABB-BA4C-870C-71904D82EE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416" y="136540"/>
            <a:ext cx="1637741" cy="793083"/>
          </a:xfrm>
          <a:prstGeom prst="rect">
            <a:avLst/>
          </a:prstGeom>
          <a:noFill/>
          <a:ln>
            <a:noFill/>
          </a:ln>
        </p:spPr>
      </p:pic>
      <p:sp>
        <p:nvSpPr>
          <p:cNvPr id="6" name="Content Placeholder 2">
            <a:extLst>
              <a:ext uri="{FF2B5EF4-FFF2-40B4-BE49-F238E27FC236}">
                <a16:creationId xmlns:a16="http://schemas.microsoft.com/office/drawing/2014/main" id="{49AA6ED6-6B52-641F-1225-BEF2DE62482D}"/>
              </a:ext>
            </a:extLst>
          </p:cNvPr>
          <p:cNvSpPr>
            <a:spLocks noGrp="1"/>
          </p:cNvSpPr>
          <p:nvPr>
            <p:ph idx="1"/>
          </p:nvPr>
        </p:nvSpPr>
        <p:spPr>
          <a:xfrm>
            <a:off x="838200" y="2002219"/>
            <a:ext cx="10515600" cy="4719241"/>
          </a:xfrm>
        </p:spPr>
        <p:txBody>
          <a:bodyPr>
            <a:normAutofit/>
          </a:bodyPr>
          <a:lstStyle/>
          <a:p>
            <a:pPr>
              <a:buFont typeface="Wingdings" panose="05000000000000000000" pitchFamily="2" charset="2"/>
              <a:buChar char="v"/>
            </a:pPr>
            <a:r>
              <a:rPr lang="en-US" sz="2000" b="0" i="0" dirty="0">
                <a:effectLst/>
                <a:latin typeface="Times New Roman" panose="02020603050405020304" pitchFamily="18" charset="0"/>
                <a:cs typeface="Times New Roman" panose="02020603050405020304" pitchFamily="18" charset="0"/>
              </a:rPr>
              <a:t>Targeted beneficiary groups: Focus on pregnant women (15-49 years), young children (6-59 months), and adolescent girls (15-19 years).</a:t>
            </a:r>
          </a:p>
          <a:p>
            <a:pPr>
              <a:buFont typeface="Wingdings" panose="05000000000000000000" pitchFamily="2" charset="2"/>
              <a:buChar char="v"/>
            </a:pPr>
            <a:r>
              <a:rPr lang="en-US" sz="2000" b="0" i="0" dirty="0">
                <a:effectLst/>
                <a:latin typeface="Times New Roman" panose="02020603050405020304" pitchFamily="18" charset="0"/>
                <a:cs typeface="Times New Roman" panose="02020603050405020304" pitchFamily="18" charset="0"/>
              </a:rPr>
              <a:t>Positive perception of digital haemoglobinometers: Majority find them easy to use, provide accurate results, and useful for point-of-care testing.</a:t>
            </a:r>
          </a:p>
          <a:p>
            <a:pPr>
              <a:buFont typeface="Wingdings" panose="05000000000000000000" pitchFamily="2" charset="2"/>
              <a:buChar char="v"/>
            </a:pPr>
            <a:r>
              <a:rPr lang="en-US" sz="2000" b="0" i="0" dirty="0">
                <a:effectLst/>
                <a:latin typeface="Times New Roman" panose="02020603050405020304" pitchFamily="18" charset="0"/>
                <a:cs typeface="Times New Roman" panose="02020603050405020304" pitchFamily="18" charset="0"/>
              </a:rPr>
              <a:t>Addressing concerns: Some respondents expressed disagreement, requiring attention to improve understanding and satisfaction.</a:t>
            </a:r>
          </a:p>
          <a:p>
            <a:pPr>
              <a:buFont typeface="Wingdings" panose="05000000000000000000" pitchFamily="2" charset="2"/>
              <a:buChar char="v"/>
            </a:pPr>
            <a:r>
              <a:rPr lang="en-US" sz="2000" b="0" i="0" dirty="0">
                <a:effectLst/>
                <a:latin typeface="Times New Roman" panose="02020603050405020304" pitchFamily="18" charset="0"/>
                <a:cs typeface="Times New Roman" panose="02020603050405020304" pitchFamily="18" charset="0"/>
              </a:rPr>
              <a:t>Insights from previous studies: Studies in Haryana and Madhya Pradesh support research findings, endorsing ease of usage and suitability for remote screening.</a:t>
            </a:r>
          </a:p>
          <a:p>
            <a:pPr>
              <a:buFont typeface="Wingdings" panose="05000000000000000000" pitchFamily="2" charset="2"/>
              <a:buChar char="v"/>
            </a:pPr>
            <a:r>
              <a:rPr lang="en-US" sz="2000" b="0" i="0" dirty="0">
                <a:effectLst/>
                <a:latin typeface="Times New Roman" panose="02020603050405020304" pitchFamily="18" charset="0"/>
                <a:cs typeface="Times New Roman" panose="02020603050405020304" pitchFamily="18" charset="0"/>
              </a:rPr>
              <a:t>Enhancing accessible healthcare: Digital haemoglobinometers facilitate reliable healthcare services, reducing anemia burden in remote areas.</a:t>
            </a:r>
          </a:p>
        </p:txBody>
      </p:sp>
    </p:spTree>
    <p:extLst>
      <p:ext uri="{BB962C8B-B14F-4D97-AF65-F5344CB8AC3E}">
        <p14:creationId xmlns:p14="http://schemas.microsoft.com/office/powerpoint/2010/main" val="2279471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Top | Best Health Care Management Insititute - IIHMR Delhi">
            <a:extLst>
              <a:ext uri="{FF2B5EF4-FFF2-40B4-BE49-F238E27FC236}">
                <a16:creationId xmlns:a16="http://schemas.microsoft.com/office/drawing/2014/main" id="{F817A438-BABB-BA4C-870C-71904D82EE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416" y="136540"/>
            <a:ext cx="1637741" cy="793083"/>
          </a:xfrm>
          <a:prstGeom prst="rect">
            <a:avLst/>
          </a:prstGeom>
          <a:noFill/>
          <a:ln>
            <a:noFill/>
          </a:ln>
        </p:spPr>
      </p:pic>
      <p:sp>
        <p:nvSpPr>
          <p:cNvPr id="3" name="Title 1">
            <a:extLst>
              <a:ext uri="{FF2B5EF4-FFF2-40B4-BE49-F238E27FC236}">
                <a16:creationId xmlns:a16="http://schemas.microsoft.com/office/drawing/2014/main" id="{90123D96-2CEA-22BD-92E9-46B871881469}"/>
              </a:ext>
            </a:extLst>
          </p:cNvPr>
          <p:cNvSpPr>
            <a:spLocks noGrp="1"/>
          </p:cNvSpPr>
          <p:nvPr>
            <p:ph type="title"/>
          </p:nvPr>
        </p:nvSpPr>
        <p:spPr>
          <a:xfrm>
            <a:off x="838200" y="0"/>
            <a:ext cx="10515600" cy="1325563"/>
          </a:xfrm>
        </p:spPr>
        <p:txBody>
          <a:bodyPr>
            <a:normAutofit/>
          </a:bodyPr>
          <a:lstStyle/>
          <a:p>
            <a:pPr algn="ctr"/>
            <a:r>
              <a:rPr lang="en-US" sz="4600" b="1" dirty="0">
                <a:latin typeface="Times New Roman" panose="02020603050405020304" pitchFamily="18" charset="0"/>
                <a:cs typeface="Times New Roman" panose="02020603050405020304" pitchFamily="18" charset="0"/>
              </a:rPr>
              <a:t>CONCLUSION</a:t>
            </a:r>
          </a:p>
        </p:txBody>
      </p:sp>
      <p:sp>
        <p:nvSpPr>
          <p:cNvPr id="4" name="Content Placeholder 2">
            <a:extLst>
              <a:ext uri="{FF2B5EF4-FFF2-40B4-BE49-F238E27FC236}">
                <a16:creationId xmlns:a16="http://schemas.microsoft.com/office/drawing/2014/main" id="{3E0DDADD-E789-CAE7-8F1C-26E544164174}"/>
              </a:ext>
            </a:extLst>
          </p:cNvPr>
          <p:cNvSpPr>
            <a:spLocks noGrp="1"/>
          </p:cNvSpPr>
          <p:nvPr>
            <p:ph idx="1"/>
          </p:nvPr>
        </p:nvSpPr>
        <p:spPr>
          <a:xfrm>
            <a:off x="838200" y="1578655"/>
            <a:ext cx="10515600" cy="4251960"/>
          </a:xfrm>
        </p:spPr>
        <p:txBody>
          <a:bodyPr>
            <a:normAutofit/>
          </a:bodyPr>
          <a:lstStyle/>
          <a:p>
            <a:pPr>
              <a:buFont typeface="Wingdings" panose="05000000000000000000" pitchFamily="2" charset="2"/>
              <a:buChar char="v"/>
            </a:pPr>
            <a:r>
              <a:rPr lang="en-US" sz="2000" b="0" i="0" dirty="0">
                <a:effectLst/>
                <a:latin typeface="Times New Roman" panose="02020603050405020304" pitchFamily="18" charset="0"/>
                <a:cs typeface="Times New Roman" panose="02020603050405020304" pitchFamily="18" charset="0"/>
              </a:rPr>
              <a:t>Survey shows healthcare workers are well-informed about the Anemia Mukt Bharat program.</a:t>
            </a:r>
          </a:p>
          <a:p>
            <a:pPr>
              <a:buFont typeface="Wingdings" panose="05000000000000000000" pitchFamily="2" charset="2"/>
              <a:buChar char="v"/>
            </a:pPr>
            <a:r>
              <a:rPr lang="en-US" sz="2000" b="0" i="0" dirty="0">
                <a:effectLst/>
                <a:latin typeface="Times New Roman" panose="02020603050405020304" pitchFamily="18" charset="0"/>
                <a:cs typeface="Times New Roman" panose="02020603050405020304" pitchFamily="18" charset="0"/>
              </a:rPr>
              <a:t>Majority of healthcare workers are familiar with and accept the use of digital haemoglobinometers.</a:t>
            </a:r>
          </a:p>
          <a:p>
            <a:pPr>
              <a:buFont typeface="Wingdings" panose="05000000000000000000" pitchFamily="2" charset="2"/>
              <a:buChar char="v"/>
            </a:pPr>
            <a:r>
              <a:rPr lang="en-US" sz="2000" b="0" i="0" dirty="0">
                <a:effectLst/>
                <a:latin typeface="Times New Roman" panose="02020603050405020304" pitchFamily="18" charset="0"/>
                <a:cs typeface="Times New Roman" panose="02020603050405020304" pitchFamily="18" charset="0"/>
              </a:rPr>
              <a:t>Unawareness regarding digital haemoglobinometers among some healthcare workers calls for targeted education and training program</a:t>
            </a:r>
          </a:p>
          <a:p>
            <a:pPr>
              <a:buFont typeface="Wingdings" panose="05000000000000000000" pitchFamily="2" charset="2"/>
              <a:buChar char="v"/>
            </a:pPr>
            <a:r>
              <a:rPr lang="en-US" sz="2000" b="0" i="0" dirty="0">
                <a:effectLst/>
                <a:latin typeface="Times New Roman" panose="02020603050405020304" pitchFamily="18" charset="0"/>
                <a:cs typeface="Times New Roman" panose="02020603050405020304" pitchFamily="18" charset="0"/>
              </a:rPr>
              <a:t>Reservations expressed by a minority of healthcare workers should be addressed to improve their understanding and satisfaction.</a:t>
            </a:r>
          </a:p>
          <a:p>
            <a:pPr>
              <a:buFont typeface="Wingdings" panose="05000000000000000000" pitchFamily="2" charset="2"/>
              <a:buChar char="v"/>
            </a:pPr>
            <a:r>
              <a:rPr lang="en-US" sz="2000" b="0" i="0" dirty="0">
                <a:effectLst/>
                <a:latin typeface="Times New Roman" panose="02020603050405020304" pitchFamily="18" charset="0"/>
                <a:cs typeface="Times New Roman" panose="02020603050405020304" pitchFamily="18" charset="0"/>
              </a:rPr>
              <a:t>Collaboration between Community Health Officers and Auxiliary Nurse Midwives is crucial for effective implementation of hemoglobin tests.</a:t>
            </a:r>
          </a:p>
          <a:p>
            <a:pPr>
              <a:buFont typeface="Wingdings" panose="05000000000000000000" pitchFamily="2" charset="2"/>
              <a:buChar char="v"/>
            </a:pPr>
            <a:r>
              <a:rPr lang="en-US" sz="2000" b="0" i="0" dirty="0">
                <a:effectLst/>
                <a:latin typeface="Times New Roman" panose="02020603050405020304" pitchFamily="18" charset="0"/>
                <a:cs typeface="Times New Roman" panose="02020603050405020304" pitchFamily="18" charset="0"/>
              </a:rPr>
              <a:t>Program should target underserved populations, including adolescent boys and non-pregnant females aged 15-49 years.</a:t>
            </a:r>
          </a:p>
          <a:p>
            <a:pPr>
              <a:buFont typeface="Wingdings" panose="05000000000000000000" pitchFamily="2" charset="2"/>
              <a:buChar char="v"/>
            </a:pPr>
            <a:r>
              <a:rPr lang="en-US" sz="2000" b="0" i="0" dirty="0">
                <a:effectLst/>
                <a:latin typeface="Times New Roman" panose="02020603050405020304" pitchFamily="18" charset="0"/>
                <a:cs typeface="Times New Roman" panose="02020603050405020304" pitchFamily="18" charset="0"/>
              </a:rPr>
              <a:t>Addressing education, concerns, and expanding coverage will strengthen the Anemia Mukt Bharat program, reducing anemia and improving health outcomes.</a:t>
            </a:r>
          </a:p>
          <a:p>
            <a:pPr>
              <a:buFont typeface="Wingdings" panose="05000000000000000000" pitchFamily="2" charset="2"/>
              <a:buChar char="v"/>
            </a:pPr>
            <a:endParaRPr lang="en-US" sz="2000" dirty="0"/>
          </a:p>
        </p:txBody>
      </p:sp>
    </p:spTree>
    <p:extLst>
      <p:ext uri="{BB962C8B-B14F-4D97-AF65-F5344CB8AC3E}">
        <p14:creationId xmlns:p14="http://schemas.microsoft.com/office/powerpoint/2010/main" val="839823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Top | Best Health Care Management Insititute - IIHMR Delhi">
            <a:extLst>
              <a:ext uri="{FF2B5EF4-FFF2-40B4-BE49-F238E27FC236}">
                <a16:creationId xmlns:a16="http://schemas.microsoft.com/office/drawing/2014/main" id="{F817A438-BABB-BA4C-870C-71904D82EE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416" y="136540"/>
            <a:ext cx="1637741" cy="793083"/>
          </a:xfrm>
          <a:prstGeom prst="rect">
            <a:avLst/>
          </a:prstGeom>
          <a:noFill/>
          <a:ln>
            <a:noFill/>
          </a:ln>
        </p:spPr>
      </p:pic>
      <p:sp>
        <p:nvSpPr>
          <p:cNvPr id="5" name="Title 1">
            <a:extLst>
              <a:ext uri="{FF2B5EF4-FFF2-40B4-BE49-F238E27FC236}">
                <a16:creationId xmlns:a16="http://schemas.microsoft.com/office/drawing/2014/main" id="{05E966F9-4557-B57B-3F67-58C75BD03478}"/>
              </a:ext>
            </a:extLst>
          </p:cNvPr>
          <p:cNvSpPr>
            <a:spLocks noGrp="1"/>
          </p:cNvSpPr>
          <p:nvPr>
            <p:ph type="title"/>
          </p:nvPr>
        </p:nvSpPr>
        <p:spPr>
          <a:xfrm>
            <a:off x="838200" y="73910"/>
            <a:ext cx="10515600" cy="1325563"/>
          </a:xfrm>
        </p:spPr>
        <p:txBody>
          <a:bodyPr>
            <a:normAutofit/>
          </a:bodyPr>
          <a:lstStyle/>
          <a:p>
            <a:pPr algn="ctr"/>
            <a:r>
              <a:rPr lang="en-US" sz="4500" b="1" dirty="0">
                <a:latin typeface="Times New Roman" panose="02020603050405020304" pitchFamily="18" charset="0"/>
                <a:cs typeface="Times New Roman" panose="02020603050405020304" pitchFamily="18" charset="0"/>
              </a:rPr>
              <a:t> REFRENCES</a:t>
            </a:r>
          </a:p>
        </p:txBody>
      </p:sp>
      <p:sp>
        <p:nvSpPr>
          <p:cNvPr id="3" name="Content Placeholder 2">
            <a:extLst>
              <a:ext uri="{FF2B5EF4-FFF2-40B4-BE49-F238E27FC236}">
                <a16:creationId xmlns:a16="http://schemas.microsoft.com/office/drawing/2014/main" id="{33E6F9B0-0390-4EEC-2700-50D8815269DA}"/>
              </a:ext>
            </a:extLst>
          </p:cNvPr>
          <p:cNvSpPr>
            <a:spLocks noGrp="1"/>
          </p:cNvSpPr>
          <p:nvPr>
            <p:ph idx="1"/>
          </p:nvPr>
        </p:nvSpPr>
        <p:spPr>
          <a:xfrm>
            <a:off x="838200" y="1214117"/>
            <a:ext cx="10515600" cy="5499652"/>
          </a:xfrm>
        </p:spPr>
        <p:txBody>
          <a:bodyPr>
            <a:noAutofit/>
          </a:bodyPr>
          <a:lstStyle/>
          <a:p>
            <a:pPr>
              <a:buFont typeface="Wingdings" panose="05000000000000000000" pitchFamily="2" charset="2"/>
              <a:buChar char="v"/>
            </a:pPr>
            <a:r>
              <a:rPr lang="en-IN"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Anaemia [Internet]. Who.int. [cited 2023 Mar 8]. Available from: </a:t>
            </a:r>
            <a:r>
              <a:rPr lang="en-IN" sz="1200" u="sng" dirty="0">
                <a:effectLst/>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https://www.who.int/health-topics/anaemia</a:t>
            </a:r>
            <a:endParaRPr lang="en-IN" sz="1200" u="sng" dirty="0">
              <a:latin typeface="Times New Roman" panose="02020603050405020304" pitchFamily="18" charset="0"/>
              <a:ea typeface="Calibri" panose="020F0502020204030204" pitchFamily="34" charset="0"/>
              <a:cs typeface="Times New Roman" panose="02020603050405020304" pitchFamily="18" charset="0"/>
            </a:endParaRPr>
          </a:p>
          <a:p>
            <a:pPr>
              <a:buFont typeface="Wingdings" panose="05000000000000000000" pitchFamily="2" charset="2"/>
              <a:buChar char="v"/>
            </a:pP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buFont typeface="Wingdings" panose="05000000000000000000" pitchFamily="2" charset="2"/>
              <a:buChar char="v"/>
            </a:pPr>
            <a:r>
              <a:rPr lang="en-IN"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Wangaskar</a:t>
            </a:r>
            <a:r>
              <a:rPr lang="en-IN"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 Sahu SK, Majella MG, </a:t>
            </a:r>
            <a:r>
              <a:rPr lang="en-IN"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Rajaa</a:t>
            </a:r>
            <a:r>
              <a:rPr lang="en-IN"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 Prevalence of anaemia and compliance to weekly iron-folic acid supplementation programme amongst adolescents in selected schools of urban Puducherry, India. Niger Postgrad Med J [Internet]. 2021 [cited 2023 Mar 8]; Available from: </a:t>
            </a:r>
            <a:r>
              <a:rPr lang="en-IN" sz="1200" u="sng"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https://www.npmj.org/article.asp?issn=1117-1936;year=2021;volume=28;issue=1;spage=44;epage=50;aulast=Wangaskar</a:t>
            </a:r>
            <a:endParaRPr lang="en-IN" sz="1200" u="sng"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0"/>
              </a:spcBef>
              <a:buFont typeface="Wingdings" panose="05000000000000000000" pitchFamily="2" charset="2"/>
              <a:buChar char="v"/>
            </a:pPr>
            <a:endParaRPr lang="en-IN" sz="1200" u="sng"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0"/>
              </a:spcBef>
              <a:buFont typeface="Wingdings" panose="05000000000000000000" pitchFamily="2" charset="2"/>
              <a:buChar char="v"/>
            </a:pPr>
            <a:r>
              <a:rPr lang="en-IN"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ANAEMIA MUKT BHARAT [Internet]. Gov.in. [cited 2023 Mar 8]. </a:t>
            </a:r>
            <a:r>
              <a:rPr lang="en-IN"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Availablefrom:</a:t>
            </a:r>
            <a:r>
              <a:rPr lang="en-IN" sz="1200" u="sng"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https</a:t>
            </a:r>
            <a:r>
              <a:rPr lang="en-IN" sz="12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6"/>
              </a:rPr>
              <a:t>://pib.gov.in/</a:t>
            </a:r>
            <a:r>
              <a:rPr lang="en-IN" sz="1200" u="sng"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6"/>
              </a:rPr>
              <a:t>PressReleasePage.aspx?PRID</a:t>
            </a:r>
            <a:r>
              <a:rPr lang="en-IN" sz="12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6"/>
              </a:rPr>
              <a:t>=1795421</a:t>
            </a:r>
            <a:endParaRPr lang="en-IN" sz="12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buFont typeface="Wingdings" panose="05000000000000000000" pitchFamily="2" charset="2"/>
              <a:buChar char="v"/>
            </a:pPr>
            <a:endParaRPr lang="en-IN" sz="12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spcAft>
                <a:spcPts val="800"/>
              </a:spcAft>
              <a:buFont typeface="Wingdings" panose="05000000000000000000" pitchFamily="2" charset="2"/>
              <a:buChar char="v"/>
            </a:pPr>
            <a:r>
              <a:rPr lang="en-IN"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Yadav K, Kant S, Ramaswamy G, Ahamed F, Vohra K. Digital hemoglobinometers as point-of-care testing devices for </a:t>
            </a:r>
            <a:r>
              <a:rPr lang="en-IN"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hemoglobin</a:t>
            </a:r>
            <a:r>
              <a:rPr lang="en-IN"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estimation: A validation study from India. Indian J Community Med [Internet]. 2020 [cited 2023 Mar 8]; Available from: </a:t>
            </a:r>
            <a:r>
              <a:rPr lang="en-IN" sz="12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http://dx.doi.org/10.4103/ijcm.IJCM_558_19</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spcAft>
                <a:spcPts val="800"/>
              </a:spcAft>
              <a:buFont typeface="Wingdings" panose="05000000000000000000" pitchFamily="2" charset="2"/>
              <a:buChar char="v"/>
            </a:pPr>
            <a:r>
              <a:rPr lang="en-IN"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Neogi</a:t>
            </a:r>
            <a:r>
              <a:rPr lang="en-IN"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SB, </a:t>
            </a:r>
            <a:r>
              <a:rPr lang="en-IN"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Negandhi</a:t>
            </a:r>
            <a:r>
              <a:rPr lang="en-IN"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 Kar R, Bhattacharya M, Sen R, Varma N, et al. Diagnostic accuracy of haemoglobin colour strip (HCS-HLL), a digital haemoglobinometer (</a:t>
            </a:r>
            <a:r>
              <a:rPr lang="en-IN"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TrueHb</a:t>
            </a:r>
            <a:r>
              <a:rPr lang="en-IN"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a non-invasive device (</a:t>
            </a:r>
            <a:r>
              <a:rPr lang="en-IN"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TouchHb</a:t>
            </a:r>
            <a:r>
              <a:rPr lang="en-IN"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for screening patients with anaemia. J Clin </a:t>
            </a:r>
            <a:r>
              <a:rPr lang="en-IN"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Pathol</a:t>
            </a:r>
            <a:r>
              <a:rPr lang="en-IN"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[Internet]. Available from: </a:t>
            </a:r>
            <a:r>
              <a:rPr lang="en-IN" sz="12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http://dx.doi.org/10.1136/jclinpath-2015-203135</a:t>
            </a:r>
            <a:endParaRPr lang="en-IN" sz="12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0"/>
              </a:spcBef>
              <a:spcAft>
                <a:spcPts val="800"/>
              </a:spcAft>
              <a:buFont typeface="Wingdings" panose="05000000000000000000" pitchFamily="2" charset="2"/>
              <a:buChar char="v"/>
            </a:pPr>
            <a:r>
              <a:rPr lang="en-IN"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Toppo M, Pal DK, Gour D, </a:t>
            </a:r>
            <a:r>
              <a:rPr lang="en-IN"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Melwani</a:t>
            </a:r>
            <a:r>
              <a:rPr lang="en-IN"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 Dubey M, Mishra A. Comparison of performance of Digital Hemoglobinometer over automated </a:t>
            </a:r>
            <a:r>
              <a:rPr lang="en-IN"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hematology</a:t>
            </a:r>
            <a:r>
              <a:rPr lang="en-IN"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analyzer</a:t>
            </a:r>
            <a:r>
              <a:rPr lang="en-IN"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for </a:t>
            </a:r>
            <a:r>
              <a:rPr lang="en-IN"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hemoglobin</a:t>
            </a:r>
            <a:r>
              <a:rPr lang="en-IN"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estimation and its user-friendliness among the pregnant women in selected district hospitals of Madhya Pradesh. Indian J Community Med [Internet]. 2019 [cited 2023 Mar 8]; Available from: </a:t>
            </a:r>
            <a:r>
              <a:rPr lang="en-IN" sz="12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http://dx.doi.org/</a:t>
            </a:r>
            <a:r>
              <a:rPr lang="en-IN" sz="12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9"/>
              </a:rPr>
              <a:t>10.4103/ijcm.IJCM_216_18</a:t>
            </a:r>
            <a:endParaRPr lang="en-IN"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spcAft>
                <a:spcPts val="800"/>
              </a:spcAft>
              <a:buFont typeface="Wingdings" panose="05000000000000000000" pitchFamily="2" charset="2"/>
              <a:buChar char="v"/>
            </a:pPr>
            <a:r>
              <a:rPr lang="en-IN"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Saxena R, </a:t>
            </a:r>
            <a:r>
              <a:rPr lang="en-IN"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Neogi</a:t>
            </a:r>
            <a:r>
              <a:rPr lang="en-IN"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SB, Sharma J, Bhattacharya M, Bandyopadhyay S, Kar R, et al. Diagnostic efficacy of digital hemoglobinometer (</a:t>
            </a:r>
            <a:r>
              <a:rPr lang="en-IN"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TrueHb</a:t>
            </a:r>
            <a:r>
              <a:rPr lang="en-IN"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HemoCue</a:t>
            </a:r>
            <a:r>
              <a:rPr lang="en-IN"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non-invasive devices for screening patients for </a:t>
            </a:r>
            <a:r>
              <a:rPr lang="en-IN"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anemia</a:t>
            </a:r>
            <a:r>
              <a:rPr lang="en-IN"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 the field settings [Internet]. Org.in. [cited 2023 Mar 10]. Available from: </a:t>
            </a:r>
            <a:r>
              <a:rPr lang="en-IN" sz="12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https://htain.icmr.org.in/images/pdf/outcome_r.pdf</a:t>
            </a:r>
            <a:endParaRPr lang="en-IN"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spcAft>
                <a:spcPts val="800"/>
              </a:spcAft>
              <a:buFont typeface="Wingdings" panose="05000000000000000000" pitchFamily="2" charset="2"/>
              <a:buChar char="v"/>
            </a:pPr>
            <a:r>
              <a:rPr lang="en-IN"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Ramaswamy G, Vohra K, Yadav K, Kaur R, Rai T, Jaiswal A, et al. Point-of-care testing using invasive and non-invasive hemoglobinometers: Reliable and valid method for estimation of </a:t>
            </a:r>
            <a:r>
              <a:rPr lang="en-IN"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hemoglobin</a:t>
            </a:r>
            <a:r>
              <a:rPr lang="en-IN"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among children 6-59 months. J Trop </a:t>
            </a:r>
            <a:r>
              <a:rPr lang="en-IN" sz="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Pediatr</a:t>
            </a:r>
            <a:r>
              <a:rPr lang="en-IN"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[Internet]. 2021 [cited 2023 Mar 10];67(1). Available from: </a:t>
            </a:r>
            <a:r>
              <a:rPr lang="en-IN" sz="12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1"/>
              </a:rPr>
              <a:t>https://pubmed.ncbi.nlm.nih.gov/33367788/</a:t>
            </a:r>
            <a:endParaRPr lang="en-IN"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spcAft>
                <a:spcPts val="800"/>
              </a:spcAft>
              <a:buFont typeface="Wingdings" panose="05000000000000000000" pitchFamily="2" charset="2"/>
              <a:buChar char="v"/>
            </a:pPr>
            <a:r>
              <a:rPr lang="en-IN"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Sharma U, Yadav N. Prevalence and risk factors of anaemia and zinc deficiency among 4-6-year-old children of Allahabad District, Uttar Pradesh. Indian J Public Health [Internet]. 2019 [cited 2023 Mar 11]. Available from: </a:t>
            </a:r>
            <a:r>
              <a:rPr lang="en-IN" sz="12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12"/>
              </a:rPr>
              <a:t>https://www.ijph.in/article.asp?issn=0019-557X;year=2019;volume=63;issue=1;spage=79;epage=82;aulast=Sharma</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pP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200" dirty="0"/>
          </a:p>
        </p:txBody>
      </p:sp>
    </p:spTree>
    <p:extLst>
      <p:ext uri="{BB962C8B-B14F-4D97-AF65-F5344CB8AC3E}">
        <p14:creationId xmlns:p14="http://schemas.microsoft.com/office/powerpoint/2010/main" val="1921451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Top | Best Health Care Management Insititute - IIHMR Delhi">
            <a:extLst>
              <a:ext uri="{FF2B5EF4-FFF2-40B4-BE49-F238E27FC236}">
                <a16:creationId xmlns:a16="http://schemas.microsoft.com/office/drawing/2014/main" id="{F817A438-BABB-BA4C-870C-71904D82EE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416" y="136540"/>
            <a:ext cx="1637741" cy="793083"/>
          </a:xfrm>
          <a:prstGeom prst="rect">
            <a:avLst/>
          </a:prstGeom>
          <a:noFill/>
          <a:ln>
            <a:noFill/>
          </a:ln>
        </p:spPr>
      </p:pic>
      <p:sp>
        <p:nvSpPr>
          <p:cNvPr id="5" name="Title 1">
            <a:extLst>
              <a:ext uri="{FF2B5EF4-FFF2-40B4-BE49-F238E27FC236}">
                <a16:creationId xmlns:a16="http://schemas.microsoft.com/office/drawing/2014/main" id="{05E966F9-4557-B57B-3F67-58C75BD03478}"/>
              </a:ext>
            </a:extLst>
          </p:cNvPr>
          <p:cNvSpPr>
            <a:spLocks noGrp="1"/>
          </p:cNvSpPr>
          <p:nvPr>
            <p:ph type="title"/>
          </p:nvPr>
        </p:nvSpPr>
        <p:spPr>
          <a:xfrm>
            <a:off x="838200" y="111488"/>
            <a:ext cx="10515600" cy="1325563"/>
          </a:xfrm>
        </p:spPr>
        <p:txBody>
          <a:bodyPr>
            <a:normAutofit/>
          </a:bodyPr>
          <a:lstStyle/>
          <a:p>
            <a:pPr algn="ctr"/>
            <a:r>
              <a:rPr lang="en-US" sz="4500" b="1" dirty="0">
                <a:latin typeface="Times New Roman" panose="02020603050405020304" pitchFamily="18" charset="0"/>
                <a:cs typeface="Times New Roman" panose="02020603050405020304" pitchFamily="18" charset="0"/>
              </a:rPr>
              <a:t> PICTORIAL JOURNEY</a:t>
            </a:r>
            <a:endParaRPr lang="en-US" sz="4500" dirty="0">
              <a:latin typeface="Times New Roman" panose="02020603050405020304" pitchFamily="18" charset="0"/>
              <a:cs typeface="Times New Roman" panose="02020603050405020304" pitchFamily="18" charset="0"/>
            </a:endParaRPr>
          </a:p>
        </p:txBody>
      </p:sp>
      <p:pic>
        <p:nvPicPr>
          <p:cNvPr id="9" name="Content Placeholder 4" descr="A collage of several people in a room">
            <a:extLst>
              <a:ext uri="{FF2B5EF4-FFF2-40B4-BE49-F238E27FC236}">
                <a16:creationId xmlns:a16="http://schemas.microsoft.com/office/drawing/2014/main" id="{ABAAC661-C65F-2ED1-75E0-3E672A74741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20237" y="1441433"/>
            <a:ext cx="6557169" cy="4923490"/>
          </a:xfrm>
        </p:spPr>
      </p:pic>
      <p:sp>
        <p:nvSpPr>
          <p:cNvPr id="10" name="TextBox 9">
            <a:extLst>
              <a:ext uri="{FF2B5EF4-FFF2-40B4-BE49-F238E27FC236}">
                <a16:creationId xmlns:a16="http://schemas.microsoft.com/office/drawing/2014/main" id="{A2E68900-4155-732F-8A8E-EEEB48861DF1}"/>
              </a:ext>
            </a:extLst>
          </p:cNvPr>
          <p:cNvSpPr txBox="1"/>
          <p:nvPr/>
        </p:nvSpPr>
        <p:spPr>
          <a:xfrm>
            <a:off x="2592506" y="6275229"/>
            <a:ext cx="2906316" cy="246221"/>
          </a:xfrm>
          <a:prstGeom prst="rect">
            <a:avLst/>
          </a:prstGeom>
          <a:noFill/>
        </p:spPr>
        <p:txBody>
          <a:bodyPr wrap="square" rtlCol="0">
            <a:spAutoFit/>
          </a:bodyPr>
          <a:lstStyle/>
          <a:p>
            <a:r>
              <a:rPr lang="en-US" sz="1000" b="1">
                <a:latin typeface="Times New Roman" panose="02020603050405020304" pitchFamily="18" charset="0"/>
                <a:cs typeface="Times New Roman" panose="02020603050405020304" pitchFamily="18" charset="0"/>
              </a:rPr>
              <a:t>Training at CIVIL HOSPITAL BAIRAGARH</a:t>
            </a:r>
            <a:endParaRPr lang="en-US" sz="10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71A0AF5-6161-3113-1AA3-18F2CCCA7261}"/>
              </a:ext>
            </a:extLst>
          </p:cNvPr>
          <p:cNvSpPr txBox="1"/>
          <p:nvPr/>
        </p:nvSpPr>
        <p:spPr>
          <a:xfrm>
            <a:off x="5817314" y="6275229"/>
            <a:ext cx="2641600" cy="246221"/>
          </a:xfrm>
          <a:prstGeom prst="rect">
            <a:avLst/>
          </a:prstGeom>
          <a:noFill/>
        </p:spPr>
        <p:txBody>
          <a:bodyPr wrap="square" rtlCol="0">
            <a:spAutoFit/>
          </a:bodyPr>
          <a:lstStyle/>
          <a:p>
            <a:r>
              <a:rPr lang="en-US" sz="1000" b="1">
                <a:latin typeface="Times New Roman" panose="02020603050405020304" pitchFamily="18" charset="0"/>
                <a:cs typeface="Times New Roman" panose="02020603050405020304" pitchFamily="18" charset="0"/>
              </a:rPr>
              <a:t>TRAINING</a:t>
            </a:r>
            <a:r>
              <a:rPr lang="en-US" sz="1000">
                <a:latin typeface="Times New Roman" panose="02020603050405020304" pitchFamily="18" charset="0"/>
                <a:cs typeface="Times New Roman" panose="02020603050405020304" pitchFamily="18" charset="0"/>
              </a:rPr>
              <a:t> </a:t>
            </a:r>
            <a:r>
              <a:rPr lang="en-US" sz="1000" b="1">
                <a:latin typeface="Times New Roman" panose="02020603050405020304" pitchFamily="18" charset="0"/>
                <a:cs typeface="Times New Roman" panose="02020603050405020304" pitchFamily="18" charset="0"/>
              </a:rPr>
              <a:t>AT KAMLA NAGAR UPHC</a:t>
            </a:r>
            <a:endParaRPr lang="en-US" sz="10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DE5A832-9019-AFAF-C1D1-25DAFE96527E}"/>
              </a:ext>
            </a:extLst>
          </p:cNvPr>
          <p:cNvSpPr txBox="1"/>
          <p:nvPr/>
        </p:nvSpPr>
        <p:spPr>
          <a:xfrm>
            <a:off x="2448838" y="3835400"/>
            <a:ext cx="2514600" cy="369332"/>
          </a:xfrm>
          <a:prstGeom prst="rect">
            <a:avLst/>
          </a:prstGeom>
          <a:noFill/>
        </p:spPr>
        <p:txBody>
          <a:bodyPr wrap="square" rtlCol="0">
            <a:spAutoFit/>
          </a:bodyPr>
          <a:lstStyle/>
          <a:p>
            <a:endParaRPr lang="en-US" dirty="0"/>
          </a:p>
        </p:txBody>
      </p:sp>
      <p:sp>
        <p:nvSpPr>
          <p:cNvPr id="13" name="TextBox 12">
            <a:extLst>
              <a:ext uri="{FF2B5EF4-FFF2-40B4-BE49-F238E27FC236}">
                <a16:creationId xmlns:a16="http://schemas.microsoft.com/office/drawing/2014/main" id="{AA83B3F6-EBAB-3559-5074-EC27547ACA55}"/>
              </a:ext>
            </a:extLst>
          </p:cNvPr>
          <p:cNvSpPr txBox="1"/>
          <p:nvPr/>
        </p:nvSpPr>
        <p:spPr>
          <a:xfrm>
            <a:off x="2592507" y="3872978"/>
            <a:ext cx="2599532" cy="246221"/>
          </a:xfrm>
          <a:prstGeom prst="rect">
            <a:avLst/>
          </a:prstGeom>
          <a:noFill/>
        </p:spPr>
        <p:txBody>
          <a:bodyPr wrap="square" rtlCol="0">
            <a:spAutoFit/>
          </a:bodyPr>
          <a:lstStyle/>
          <a:p>
            <a:r>
              <a:rPr lang="en-US" sz="1000" b="1" dirty="0">
                <a:latin typeface="Times New Roman" panose="02020603050405020304" pitchFamily="18" charset="0"/>
                <a:cs typeface="Times New Roman" panose="02020603050405020304" pitchFamily="18" charset="0"/>
              </a:rPr>
              <a:t>TRAINING AT KAMLA NAGAR UPHC</a:t>
            </a:r>
          </a:p>
        </p:txBody>
      </p:sp>
      <p:sp>
        <p:nvSpPr>
          <p:cNvPr id="14" name="TextBox 13">
            <a:extLst>
              <a:ext uri="{FF2B5EF4-FFF2-40B4-BE49-F238E27FC236}">
                <a16:creationId xmlns:a16="http://schemas.microsoft.com/office/drawing/2014/main" id="{0C0B4C04-20B2-AD94-A0E0-3066C093793A}"/>
              </a:ext>
            </a:extLst>
          </p:cNvPr>
          <p:cNvSpPr txBox="1"/>
          <p:nvPr/>
        </p:nvSpPr>
        <p:spPr>
          <a:xfrm>
            <a:off x="5907764" y="3885504"/>
            <a:ext cx="2641600" cy="246221"/>
          </a:xfrm>
          <a:prstGeom prst="rect">
            <a:avLst/>
          </a:prstGeom>
          <a:noFill/>
        </p:spPr>
        <p:txBody>
          <a:bodyPr wrap="square" rtlCol="0">
            <a:spAutoFit/>
          </a:bodyPr>
          <a:lstStyle/>
          <a:p>
            <a:r>
              <a:rPr lang="en-US" sz="1000" b="1" dirty="0">
                <a:latin typeface="Times New Roman" panose="02020603050405020304" pitchFamily="18" charset="0"/>
                <a:cs typeface="Times New Roman" panose="02020603050405020304" pitchFamily="18" charset="0"/>
              </a:rPr>
              <a:t>Training AT CIMS Medical college</a:t>
            </a:r>
          </a:p>
        </p:txBody>
      </p:sp>
    </p:spTree>
    <p:extLst>
      <p:ext uri="{BB962C8B-B14F-4D97-AF65-F5344CB8AC3E}">
        <p14:creationId xmlns:p14="http://schemas.microsoft.com/office/powerpoint/2010/main" val="1244960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Top | Best Health Care Management Insititute - IIHMR Delhi">
            <a:extLst>
              <a:ext uri="{FF2B5EF4-FFF2-40B4-BE49-F238E27FC236}">
                <a16:creationId xmlns:a16="http://schemas.microsoft.com/office/drawing/2014/main" id="{F817A438-BABB-BA4C-870C-71904D82EE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416" y="136540"/>
            <a:ext cx="1637741" cy="793083"/>
          </a:xfrm>
          <a:prstGeom prst="rect">
            <a:avLst/>
          </a:prstGeom>
          <a:noFill/>
          <a:ln>
            <a:noFill/>
          </a:ln>
        </p:spPr>
      </p:pic>
      <p:pic>
        <p:nvPicPr>
          <p:cNvPr id="3" name="Content Placeholder 4" descr="A collage of people in a room">
            <a:extLst>
              <a:ext uri="{FF2B5EF4-FFF2-40B4-BE49-F238E27FC236}">
                <a16:creationId xmlns:a16="http://schemas.microsoft.com/office/drawing/2014/main" id="{D4FC1D7B-B346-4B58-82ED-93A7F52D977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438400" y="1775521"/>
            <a:ext cx="6451600" cy="4667250"/>
          </a:xfrm>
        </p:spPr>
      </p:pic>
      <p:sp>
        <p:nvSpPr>
          <p:cNvPr id="4" name="TextBox 3">
            <a:extLst>
              <a:ext uri="{FF2B5EF4-FFF2-40B4-BE49-F238E27FC236}">
                <a16:creationId xmlns:a16="http://schemas.microsoft.com/office/drawing/2014/main" id="{0F884A04-EDFE-D776-A2AB-886246D715EB}"/>
              </a:ext>
            </a:extLst>
          </p:cNvPr>
          <p:cNvSpPr txBox="1"/>
          <p:nvPr/>
        </p:nvSpPr>
        <p:spPr>
          <a:xfrm>
            <a:off x="2565400" y="4102796"/>
            <a:ext cx="3035300" cy="246221"/>
          </a:xfrm>
          <a:prstGeom prst="rect">
            <a:avLst/>
          </a:prstGeom>
          <a:noFill/>
        </p:spPr>
        <p:txBody>
          <a:bodyPr wrap="square" rtlCol="0">
            <a:spAutoFit/>
          </a:bodyPr>
          <a:lstStyle/>
          <a:p>
            <a:r>
              <a:rPr lang="en-US" sz="1000" b="1" dirty="0">
                <a:latin typeface="Times New Roman" panose="02020603050405020304" pitchFamily="18" charset="0"/>
                <a:cs typeface="Times New Roman" panose="02020603050405020304" pitchFamily="18" charset="0"/>
              </a:rPr>
              <a:t>DEMONSTRATION OF DEVICE TO M.O AT DH</a:t>
            </a:r>
          </a:p>
        </p:txBody>
      </p:sp>
      <p:sp>
        <p:nvSpPr>
          <p:cNvPr id="7" name="TextBox 6">
            <a:extLst>
              <a:ext uri="{FF2B5EF4-FFF2-40B4-BE49-F238E27FC236}">
                <a16:creationId xmlns:a16="http://schemas.microsoft.com/office/drawing/2014/main" id="{B36E182F-8355-BB35-C27D-34588A3853AB}"/>
              </a:ext>
            </a:extLst>
          </p:cNvPr>
          <p:cNvSpPr txBox="1"/>
          <p:nvPr/>
        </p:nvSpPr>
        <p:spPr>
          <a:xfrm>
            <a:off x="6007100" y="4102795"/>
            <a:ext cx="2641600" cy="246221"/>
          </a:xfrm>
          <a:prstGeom prst="rect">
            <a:avLst/>
          </a:prstGeom>
          <a:noFill/>
        </p:spPr>
        <p:txBody>
          <a:bodyPr wrap="square" rtlCol="0">
            <a:spAutoFit/>
          </a:bodyPr>
          <a:lstStyle/>
          <a:p>
            <a:r>
              <a:rPr lang="en-US" sz="1000" b="1" dirty="0">
                <a:latin typeface="Times New Roman" panose="02020603050405020304" pitchFamily="18" charset="0"/>
                <a:cs typeface="Times New Roman" panose="02020603050405020304" pitchFamily="18" charset="0"/>
              </a:rPr>
              <a:t>TRAINING AT BIAORA ,RAJGARH</a:t>
            </a:r>
          </a:p>
        </p:txBody>
      </p:sp>
      <p:sp>
        <p:nvSpPr>
          <p:cNvPr id="8" name="TextBox 7">
            <a:extLst>
              <a:ext uri="{FF2B5EF4-FFF2-40B4-BE49-F238E27FC236}">
                <a16:creationId xmlns:a16="http://schemas.microsoft.com/office/drawing/2014/main" id="{2EE633EF-8DFA-A797-F2E8-45E00123C57D}"/>
              </a:ext>
            </a:extLst>
          </p:cNvPr>
          <p:cNvSpPr txBox="1"/>
          <p:nvPr/>
        </p:nvSpPr>
        <p:spPr>
          <a:xfrm>
            <a:off x="2565400" y="6379967"/>
            <a:ext cx="2990850" cy="246221"/>
          </a:xfrm>
          <a:prstGeom prst="rect">
            <a:avLst/>
          </a:prstGeom>
          <a:noFill/>
        </p:spPr>
        <p:txBody>
          <a:bodyPr wrap="square" rtlCol="0">
            <a:spAutoFit/>
          </a:bodyPr>
          <a:lstStyle/>
          <a:p>
            <a:r>
              <a:rPr lang="en-US" sz="1000" b="1" dirty="0">
                <a:latin typeface="Times New Roman" panose="02020603050405020304" pitchFamily="18" charset="0"/>
                <a:cs typeface="Times New Roman" panose="02020603050405020304" pitchFamily="18" charset="0"/>
              </a:rPr>
              <a:t>           TRAINING OF TRAINER </a:t>
            </a:r>
          </a:p>
        </p:txBody>
      </p:sp>
      <p:sp>
        <p:nvSpPr>
          <p:cNvPr id="9" name="TextBox 8">
            <a:extLst>
              <a:ext uri="{FF2B5EF4-FFF2-40B4-BE49-F238E27FC236}">
                <a16:creationId xmlns:a16="http://schemas.microsoft.com/office/drawing/2014/main" id="{30663FF6-DA80-EA49-7A96-5B01300917F3}"/>
              </a:ext>
            </a:extLst>
          </p:cNvPr>
          <p:cNvSpPr txBox="1"/>
          <p:nvPr/>
        </p:nvSpPr>
        <p:spPr>
          <a:xfrm>
            <a:off x="5683250" y="6386335"/>
            <a:ext cx="3206750" cy="246221"/>
          </a:xfrm>
          <a:prstGeom prst="rect">
            <a:avLst/>
          </a:prstGeom>
          <a:noFill/>
        </p:spPr>
        <p:txBody>
          <a:bodyPr wrap="square" rtlCol="0">
            <a:spAutoFit/>
          </a:bodyPr>
          <a:lstStyle/>
          <a:p>
            <a:r>
              <a:rPr lang="en-US" sz="1000" b="1" dirty="0">
                <a:latin typeface="Times New Roman" panose="02020603050405020304" pitchFamily="18" charset="0"/>
                <a:cs typeface="Times New Roman" panose="02020603050405020304" pitchFamily="18" charset="0"/>
              </a:rPr>
              <a:t>TRAINING AT CIMS MEDICAL COLLEGE</a:t>
            </a:r>
          </a:p>
        </p:txBody>
      </p:sp>
    </p:spTree>
    <p:extLst>
      <p:ext uri="{BB962C8B-B14F-4D97-AF65-F5344CB8AC3E}">
        <p14:creationId xmlns:p14="http://schemas.microsoft.com/office/powerpoint/2010/main" val="1074687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90A3A2-A698-0785-9EF0-F76D442296BC}"/>
              </a:ext>
            </a:extLst>
          </p:cNvPr>
          <p:cNvSpPr>
            <a:spLocks noGrp="1"/>
          </p:cNvSpPr>
          <p:nvPr>
            <p:ph idx="1"/>
          </p:nvPr>
        </p:nvSpPr>
        <p:spPr>
          <a:xfrm>
            <a:off x="804672" y="2421682"/>
            <a:ext cx="4977578" cy="3639289"/>
          </a:xfrm>
        </p:spPr>
        <p:txBody>
          <a:bodyPr anchor="ctr">
            <a:normAutofit/>
          </a:bodyPr>
          <a:lstStyle/>
          <a:p>
            <a:r>
              <a:rPr lang="en-US" sz="1800">
                <a:solidFill>
                  <a:schemeClr val="tx2"/>
                </a:solidFill>
              </a:rPr>
              <a:t>THANK YOU</a:t>
            </a:r>
          </a:p>
        </p:txBody>
      </p:sp>
      <p:pic>
        <p:nvPicPr>
          <p:cNvPr id="7" name="Graphic 6" descr="Handshake">
            <a:extLst>
              <a:ext uri="{FF2B5EF4-FFF2-40B4-BE49-F238E27FC236}">
                <a16:creationId xmlns:a16="http://schemas.microsoft.com/office/drawing/2014/main" id="{8BB35027-609D-848B-1ECF-F12FAE2EEC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3282776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0C2A2-F4B7-3C4A-E3E1-88BBA5B9AC7B}"/>
              </a:ext>
            </a:extLst>
          </p:cNvPr>
          <p:cNvSpPr>
            <a:spLocks noGrp="1"/>
          </p:cNvSpPr>
          <p:nvPr>
            <p:ph type="title"/>
          </p:nvPr>
        </p:nvSpPr>
        <p:spPr>
          <a:xfrm>
            <a:off x="838200" y="-13252"/>
            <a:ext cx="10515600" cy="1325563"/>
          </a:xfrm>
        </p:spPr>
        <p:txBody>
          <a:bodyPr/>
          <a:lstStyle/>
          <a:p>
            <a:r>
              <a:rPr lang="en-IN" b="1" dirty="0"/>
              <a:t>                     </a:t>
            </a:r>
            <a:r>
              <a:rPr lang="en-IN" sz="4500" b="1" u="sng" dirty="0">
                <a:latin typeface="Times New Roman" panose="02020603050405020304" pitchFamily="18" charset="0"/>
                <a:ea typeface="+mn-ea"/>
                <a:cs typeface="Times New Roman" panose="02020603050405020304" pitchFamily="18" charset="0"/>
              </a:rPr>
              <a:t>Mentor Approval</a:t>
            </a:r>
            <a:endParaRPr lang="en-US" sz="4500" b="1" u="sng" dirty="0">
              <a:latin typeface="Times New Roman" panose="02020603050405020304" pitchFamily="18" charset="0"/>
              <a:ea typeface="+mn-ea"/>
              <a:cs typeface="Times New Roman" panose="02020603050405020304" pitchFamily="18" charset="0"/>
            </a:endParaRPr>
          </a:p>
        </p:txBody>
      </p:sp>
      <p:pic>
        <p:nvPicPr>
          <p:cNvPr id="12" name="Content Placeholder 11">
            <a:extLst>
              <a:ext uri="{FF2B5EF4-FFF2-40B4-BE49-F238E27FC236}">
                <a16:creationId xmlns:a16="http://schemas.microsoft.com/office/drawing/2014/main" id="{1B086339-8983-D1E8-E625-B593CCB00C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1165" y="1955399"/>
            <a:ext cx="6594017" cy="408679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descr="Top | Best Health Care Management Insititute - IIHMR Delhi">
            <a:extLst>
              <a:ext uri="{FF2B5EF4-FFF2-40B4-BE49-F238E27FC236}">
                <a16:creationId xmlns:a16="http://schemas.microsoft.com/office/drawing/2014/main" id="{01850A39-E1C8-F833-6FBA-2B7A0302AD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838" y="73910"/>
            <a:ext cx="1637741" cy="793083"/>
          </a:xfrm>
          <a:prstGeom prst="rect">
            <a:avLst/>
          </a:prstGeom>
          <a:noFill/>
          <a:ln>
            <a:noFill/>
          </a:ln>
        </p:spPr>
      </p:pic>
    </p:spTree>
    <p:extLst>
      <p:ext uri="{BB962C8B-B14F-4D97-AF65-F5344CB8AC3E}">
        <p14:creationId xmlns:p14="http://schemas.microsoft.com/office/powerpoint/2010/main" val="2028004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Top | Best Health Care Management Insititute - IIHMR Delhi">
            <a:extLst>
              <a:ext uri="{FF2B5EF4-FFF2-40B4-BE49-F238E27FC236}">
                <a16:creationId xmlns:a16="http://schemas.microsoft.com/office/drawing/2014/main" id="{F817A438-BABB-BA4C-870C-71904D82EE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416" y="136540"/>
            <a:ext cx="1637741" cy="793083"/>
          </a:xfrm>
          <a:prstGeom prst="rect">
            <a:avLst/>
          </a:prstGeom>
          <a:noFill/>
          <a:ln>
            <a:noFill/>
          </a:ln>
        </p:spPr>
      </p:pic>
      <p:sp>
        <p:nvSpPr>
          <p:cNvPr id="5" name="Title 1">
            <a:extLst>
              <a:ext uri="{FF2B5EF4-FFF2-40B4-BE49-F238E27FC236}">
                <a16:creationId xmlns:a16="http://schemas.microsoft.com/office/drawing/2014/main" id="{05E966F9-4557-B57B-3F67-58C75BD03478}"/>
              </a:ext>
            </a:extLst>
          </p:cNvPr>
          <p:cNvSpPr>
            <a:spLocks noGrp="1"/>
          </p:cNvSpPr>
          <p:nvPr>
            <p:ph type="title"/>
          </p:nvPr>
        </p:nvSpPr>
        <p:spPr>
          <a:xfrm>
            <a:off x="838200" y="111488"/>
            <a:ext cx="10515600" cy="1325563"/>
          </a:xfrm>
        </p:spPr>
        <p:txBody>
          <a:bodyPr>
            <a:normAutofit/>
          </a:bodyPr>
          <a:lstStyle/>
          <a:p>
            <a:pPr algn="ctr"/>
            <a:r>
              <a:rPr lang="en-IN" sz="4500" b="1" dirty="0">
                <a:latin typeface="Times New Roman" panose="02020603050405020304" pitchFamily="18" charset="0"/>
                <a:cs typeface="Times New Roman" panose="02020603050405020304" pitchFamily="18" charset="0"/>
              </a:rPr>
              <a:t>INTRODUCTION</a:t>
            </a:r>
            <a:endParaRPr lang="en-US" sz="4500" b="1" dirty="0">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49AA6ED6-6B52-641F-1225-BEF2DE62482D}"/>
              </a:ext>
            </a:extLst>
          </p:cNvPr>
          <p:cNvSpPr>
            <a:spLocks noGrp="1"/>
          </p:cNvSpPr>
          <p:nvPr>
            <p:ph idx="1"/>
          </p:nvPr>
        </p:nvSpPr>
        <p:spPr>
          <a:xfrm>
            <a:off x="838200" y="1792681"/>
            <a:ext cx="10515600" cy="4719241"/>
          </a:xfrm>
        </p:spPr>
        <p:txBody>
          <a:bodyPr>
            <a:normAutofit/>
          </a:bodyPr>
          <a:lstStyle/>
          <a:p>
            <a:pPr>
              <a:buFont typeface="Wingdings" panose="05000000000000000000" pitchFamily="2" charset="2"/>
              <a:buChar char="v"/>
            </a:pPr>
            <a:endParaRPr lang="en-US" sz="2000" b="0" i="0" dirty="0">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2000" b="0" i="0" dirty="0">
                <a:effectLst/>
                <a:latin typeface="Times New Roman" panose="02020603050405020304" pitchFamily="18" charset="0"/>
                <a:cs typeface="Times New Roman" panose="02020603050405020304" pitchFamily="18" charset="0"/>
              </a:rPr>
              <a:t>Anemia is a global public health problem affecting young children and pregnant women, with high prevalence rates worldwide. WHO estimates 42% of children under 5 and 40% of pregnant women worldwide are anemic.</a:t>
            </a:r>
          </a:p>
          <a:p>
            <a:pPr>
              <a:buFont typeface="Wingdings" panose="05000000000000000000" pitchFamily="2" charset="2"/>
              <a:buChar char="v"/>
            </a:pPr>
            <a:r>
              <a:rPr lang="en-US" sz="2000" b="0" i="0" dirty="0">
                <a:effectLst/>
                <a:latin typeface="Times New Roman" panose="02020603050405020304" pitchFamily="18" charset="0"/>
                <a:cs typeface="Times New Roman" panose="02020603050405020304" pitchFamily="18" charset="0"/>
              </a:rPr>
              <a:t>Anemia is characterized by a deficiency of red blood cells or reduced oxygen transfer, leading to symptoms such as weakness, exhaustion, and shortness of breath.</a:t>
            </a:r>
          </a:p>
          <a:p>
            <a:pPr>
              <a:buFont typeface="Wingdings" panose="05000000000000000000" pitchFamily="2" charset="2"/>
              <a:buChar char="v"/>
            </a:pPr>
            <a:r>
              <a:rPr lang="en-US" sz="2000" b="0" i="0" dirty="0">
                <a:effectLst/>
                <a:latin typeface="Times New Roman" panose="02020603050405020304" pitchFamily="18" charset="0"/>
                <a:cs typeface="Times New Roman" panose="02020603050405020304" pitchFamily="18" charset="0"/>
              </a:rPr>
              <a:t>Addressing the main causes of anemia, including poverty, illiteracy, and gender norms, requires interventions focused on disease control, water, sanitation, hygiene, and reproductive health.</a:t>
            </a:r>
          </a:p>
          <a:p>
            <a:pPr>
              <a:buFont typeface="Wingdings" panose="05000000000000000000" pitchFamily="2" charset="2"/>
              <a:buChar char="v"/>
            </a:pPr>
            <a:r>
              <a:rPr lang="en-US" sz="2000" b="0" i="0" dirty="0">
                <a:effectLst/>
                <a:latin typeface="Times New Roman" panose="02020603050405020304" pitchFamily="18" charset="0"/>
                <a:cs typeface="Times New Roman" panose="02020603050405020304" pitchFamily="18" charset="0"/>
              </a:rPr>
              <a:t>Anemia contributes to maternal mortality and low-birth weight babies, while also negatively impacting cognitive function, mental health, learning capacity, and academic performance in adolescents.</a:t>
            </a:r>
          </a:p>
          <a:p>
            <a:pPr>
              <a:buFont typeface="Wingdings" panose="05000000000000000000" pitchFamily="2" charset="2"/>
              <a:buChar char="v"/>
            </a:pPr>
            <a:r>
              <a:rPr lang="en-US" sz="2000" b="0" i="0" dirty="0">
                <a:effectLst/>
                <a:latin typeface="Times New Roman" panose="02020603050405020304" pitchFamily="18" charset="0"/>
                <a:cs typeface="Times New Roman" panose="02020603050405020304" pitchFamily="18" charset="0"/>
              </a:rPr>
              <a:t>The Anemia Mukt Bharat (AMB) strategy was introduced by the Indian government in 2018 to combat anemia in vulnerable groups through preventive and curative measures.</a:t>
            </a:r>
          </a:p>
          <a:p>
            <a:endParaRPr lang="en-US" sz="2000" dirty="0"/>
          </a:p>
        </p:txBody>
      </p:sp>
    </p:spTree>
    <p:extLst>
      <p:ext uri="{BB962C8B-B14F-4D97-AF65-F5344CB8AC3E}">
        <p14:creationId xmlns:p14="http://schemas.microsoft.com/office/powerpoint/2010/main" val="236663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Top | Best Health Care Management Insititute - IIHMR Delhi">
            <a:extLst>
              <a:ext uri="{FF2B5EF4-FFF2-40B4-BE49-F238E27FC236}">
                <a16:creationId xmlns:a16="http://schemas.microsoft.com/office/drawing/2014/main" id="{F817A438-BABB-BA4C-870C-71904D82EE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416" y="136540"/>
            <a:ext cx="1637741" cy="793083"/>
          </a:xfrm>
          <a:prstGeom prst="rect">
            <a:avLst/>
          </a:prstGeom>
          <a:noFill/>
          <a:ln>
            <a:noFill/>
          </a:ln>
        </p:spPr>
      </p:pic>
      <p:sp>
        <p:nvSpPr>
          <p:cNvPr id="6" name="Content Placeholder 2">
            <a:extLst>
              <a:ext uri="{FF2B5EF4-FFF2-40B4-BE49-F238E27FC236}">
                <a16:creationId xmlns:a16="http://schemas.microsoft.com/office/drawing/2014/main" id="{49AA6ED6-6B52-641F-1225-BEF2DE62482D}"/>
              </a:ext>
            </a:extLst>
          </p:cNvPr>
          <p:cNvSpPr>
            <a:spLocks noGrp="1"/>
          </p:cNvSpPr>
          <p:nvPr>
            <p:ph idx="1"/>
          </p:nvPr>
        </p:nvSpPr>
        <p:spPr>
          <a:xfrm>
            <a:off x="800622" y="1474629"/>
            <a:ext cx="10515600" cy="4719241"/>
          </a:xfrm>
        </p:spPr>
        <p:txBody>
          <a:bodyPr>
            <a:normAutofit/>
          </a:bodyPr>
          <a:lstStyle/>
          <a:p>
            <a:pPr marL="400050" indent="-342900">
              <a:lnSpc>
                <a:spcPct val="90000"/>
              </a:lnSpc>
              <a:spcBef>
                <a:spcPts val="1000"/>
              </a:spcBef>
              <a:buClr>
                <a:schemeClr val="tx1"/>
              </a:buClr>
              <a:buSzPct val="80000"/>
              <a:buFont typeface="Wingdings" panose="05000000000000000000" pitchFamily="2" charset="2"/>
              <a:buChar char="v"/>
            </a:pPr>
            <a:r>
              <a:rPr lang="en-US" sz="2000" dirty="0"/>
              <a:t>The AMB strategy follows a 6X6X6 approach, targeting six beneficiary groups, implementing six interventions, and establishing six institutional mechanisms for stakeholders.</a:t>
            </a:r>
          </a:p>
          <a:p>
            <a:pPr marL="400050" indent="-342900">
              <a:lnSpc>
                <a:spcPct val="90000"/>
              </a:lnSpc>
              <a:spcBef>
                <a:spcPts val="1000"/>
              </a:spcBef>
              <a:buClr>
                <a:schemeClr val="tx1"/>
              </a:buClr>
              <a:buSzPct val="80000"/>
              <a:buFont typeface="Wingdings" panose="05000000000000000000" pitchFamily="2" charset="2"/>
              <a:buChar char="v"/>
            </a:pPr>
            <a:r>
              <a:rPr lang="en-US" sz="2000" dirty="0"/>
              <a:t> Prevalence rates of anemia in India vary across different groups, with the highest rates observed in children, pregnant women, and adolescent girls and in Madhya Pradesh  with children having the highest prevalence, followed by non-pregnant women, and then pregnant women.</a:t>
            </a:r>
          </a:p>
          <a:p>
            <a:pPr marL="400050" indent="-342900">
              <a:lnSpc>
                <a:spcPct val="90000"/>
              </a:lnSpc>
              <a:spcBef>
                <a:spcPts val="1000"/>
              </a:spcBef>
              <a:buClr>
                <a:schemeClr val="tx1"/>
              </a:buClr>
              <a:buSzPct val="80000"/>
              <a:buFont typeface="Wingdings" panose="05000000000000000000" pitchFamily="2" charset="2"/>
              <a:buChar char="v"/>
            </a:pPr>
            <a:r>
              <a:rPr lang="en-US" sz="2000" dirty="0"/>
              <a:t>Hemoglobin estimation is used to diagnose anemia, and point-of-care testing (POCT) using digital hemoglobinometers is a primary intervention under the AMB strategy.</a:t>
            </a:r>
          </a:p>
          <a:p>
            <a:pPr marL="400050" indent="-342900">
              <a:lnSpc>
                <a:spcPct val="90000"/>
              </a:lnSpc>
              <a:spcBef>
                <a:spcPts val="1000"/>
              </a:spcBef>
              <a:buClr>
                <a:schemeClr val="tx1"/>
              </a:buClr>
              <a:buSzPct val="80000"/>
              <a:buFont typeface="Wingdings" panose="05000000000000000000" pitchFamily="2" charset="2"/>
              <a:buChar char="v"/>
            </a:pPr>
            <a:r>
              <a:rPr lang="en-US" sz="2000" dirty="0"/>
              <a:t>Digital hemoglobinometers offer advantages such as objective Hb estimation, rapid results, minimal blood sample requirements, portability, and compatibility with tech health interventions.</a:t>
            </a:r>
          </a:p>
          <a:p>
            <a:pPr marL="400050" indent="-342900">
              <a:lnSpc>
                <a:spcPct val="90000"/>
              </a:lnSpc>
              <a:spcBef>
                <a:spcPts val="1000"/>
              </a:spcBef>
              <a:buClr>
                <a:schemeClr val="tx1"/>
              </a:buClr>
              <a:buSzPct val="80000"/>
              <a:buFont typeface="Wingdings" panose="05000000000000000000" pitchFamily="2" charset="2"/>
              <a:buChar char="v"/>
            </a:pPr>
            <a:r>
              <a:rPr lang="en-US" sz="2000" dirty="0"/>
              <a:t>Affordable, easy-to-use, and accurate POCT devices for diagnosing anemia in primary care settings are crucial for reducing the burden of anemia and providing timely treatment.</a:t>
            </a:r>
          </a:p>
          <a:p>
            <a:pPr marL="285750" indent="-228600">
              <a:lnSpc>
                <a:spcPct val="90000"/>
              </a:lnSpc>
              <a:spcBef>
                <a:spcPts val="1000"/>
              </a:spcBef>
              <a:buClr>
                <a:schemeClr val="tx1"/>
              </a:buClr>
              <a:buSzPct val="80000"/>
              <a:buFont typeface="Arial" panose="020B0604020202020204" pitchFamily="34" charset="0"/>
              <a:buChar char="•"/>
            </a:pPr>
            <a:endParaRPr lang="en-US" sz="2000" dirty="0"/>
          </a:p>
        </p:txBody>
      </p:sp>
    </p:spTree>
    <p:extLst>
      <p:ext uri="{BB962C8B-B14F-4D97-AF65-F5344CB8AC3E}">
        <p14:creationId xmlns:p14="http://schemas.microsoft.com/office/powerpoint/2010/main" val="3978453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Top | Best Health Care Management Insititute - IIHMR Delhi">
            <a:extLst>
              <a:ext uri="{FF2B5EF4-FFF2-40B4-BE49-F238E27FC236}">
                <a16:creationId xmlns:a16="http://schemas.microsoft.com/office/drawing/2014/main" id="{F817A438-BABB-BA4C-870C-71904D82EE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416" y="136540"/>
            <a:ext cx="1637741" cy="793083"/>
          </a:xfrm>
          <a:prstGeom prst="rect">
            <a:avLst/>
          </a:prstGeom>
          <a:noFill/>
          <a:ln>
            <a:noFill/>
          </a:ln>
        </p:spPr>
      </p:pic>
      <p:sp>
        <p:nvSpPr>
          <p:cNvPr id="7" name="Title 1">
            <a:extLst>
              <a:ext uri="{FF2B5EF4-FFF2-40B4-BE49-F238E27FC236}">
                <a16:creationId xmlns:a16="http://schemas.microsoft.com/office/drawing/2014/main" id="{A9016CAB-DA34-226C-399F-9456E5334881}"/>
              </a:ext>
            </a:extLst>
          </p:cNvPr>
          <p:cNvSpPr>
            <a:spLocks noGrp="1"/>
          </p:cNvSpPr>
          <p:nvPr>
            <p:ph type="title"/>
          </p:nvPr>
        </p:nvSpPr>
        <p:spPr>
          <a:xfrm>
            <a:off x="3648978" y="-366884"/>
            <a:ext cx="4818888" cy="1481328"/>
          </a:xfrm>
        </p:spPr>
        <p:txBody>
          <a:bodyPr anchor="b">
            <a:normAutofit/>
          </a:bodyPr>
          <a:lstStyle/>
          <a:p>
            <a:r>
              <a:rPr lang="en-US" sz="5000" b="1" dirty="0"/>
              <a:t>                              </a:t>
            </a:r>
            <a:r>
              <a:rPr lang="en-US" sz="4500" b="1" dirty="0">
                <a:latin typeface="Times New Roman" panose="02020603050405020304" pitchFamily="18" charset="0"/>
                <a:cs typeface="Times New Roman" panose="02020603050405020304" pitchFamily="18" charset="0"/>
              </a:rPr>
              <a:t>OBJECTIVES</a:t>
            </a:r>
            <a:endParaRPr lang="en-US" sz="4500" b="1" dirty="0"/>
          </a:p>
        </p:txBody>
      </p:sp>
      <p:sp>
        <p:nvSpPr>
          <p:cNvPr id="8" name="Content Placeholder 2">
            <a:extLst>
              <a:ext uri="{FF2B5EF4-FFF2-40B4-BE49-F238E27FC236}">
                <a16:creationId xmlns:a16="http://schemas.microsoft.com/office/drawing/2014/main" id="{2750315E-307B-BFF3-469F-2C8BE4F870B2}"/>
              </a:ext>
            </a:extLst>
          </p:cNvPr>
          <p:cNvSpPr txBox="1">
            <a:spLocks/>
          </p:cNvSpPr>
          <p:nvPr/>
        </p:nvSpPr>
        <p:spPr>
          <a:xfrm>
            <a:off x="787191" y="1791888"/>
            <a:ext cx="6083015" cy="35478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IN" sz="19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IN" sz="2000" dirty="0">
                <a:latin typeface="Times New Roman" panose="02020603050405020304" pitchFamily="18" charset="0"/>
                <a:cs typeface="Times New Roman" panose="02020603050405020304" pitchFamily="18" charset="0"/>
              </a:rPr>
              <a:t>To assess knowledge and utilization of digital haemoglobinometer as point of care testing devices by healthcare workers under anaemia mukt Bharat program </a:t>
            </a:r>
          </a:p>
          <a:p>
            <a:pPr>
              <a:buFont typeface="Wingdings" panose="05000000000000000000" pitchFamily="2" charset="2"/>
              <a:buChar char="v"/>
            </a:pPr>
            <a:r>
              <a:rPr lang="en-IN" sz="2000" dirty="0">
                <a:latin typeface="Times New Roman" panose="02020603050405020304" pitchFamily="18" charset="0"/>
                <a:cs typeface="Times New Roman" panose="02020603050405020304" pitchFamily="18" charset="0"/>
              </a:rPr>
              <a:t>To spread awareness regarding use of digital haemoglobinometer among health care workers in accordance with  6X6X6 strategy by  anaemia mukt Bharat</a:t>
            </a: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US" sz="1900" dirty="0">
              <a:latin typeface="Times New Roman" panose="02020603050405020304" pitchFamily="18" charset="0"/>
              <a:cs typeface="Times New Roman" panose="02020603050405020304" pitchFamily="18" charset="0"/>
            </a:endParaRPr>
          </a:p>
          <a:p>
            <a:endParaRPr lang="en-US" sz="1900" dirty="0"/>
          </a:p>
        </p:txBody>
      </p:sp>
      <p:pic>
        <p:nvPicPr>
          <p:cNvPr id="9" name="Graphic 8" descr="Onboarding">
            <a:extLst>
              <a:ext uri="{FF2B5EF4-FFF2-40B4-BE49-F238E27FC236}">
                <a16:creationId xmlns:a16="http://schemas.microsoft.com/office/drawing/2014/main" id="{315679FF-F36E-39AD-8180-503623F5C1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32810" y="1327319"/>
            <a:ext cx="3416097" cy="3416097"/>
          </a:xfrm>
          <a:prstGeom prst="rect">
            <a:avLst/>
          </a:prstGeom>
        </p:spPr>
      </p:pic>
    </p:spTree>
    <p:extLst>
      <p:ext uri="{BB962C8B-B14F-4D97-AF65-F5344CB8AC3E}">
        <p14:creationId xmlns:p14="http://schemas.microsoft.com/office/powerpoint/2010/main" val="3604689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Top | Best Health Care Management Insititute - IIHMR Delhi">
            <a:extLst>
              <a:ext uri="{FF2B5EF4-FFF2-40B4-BE49-F238E27FC236}">
                <a16:creationId xmlns:a16="http://schemas.microsoft.com/office/drawing/2014/main" id="{F817A438-BABB-BA4C-870C-71904D82EE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416" y="136540"/>
            <a:ext cx="1637741" cy="793083"/>
          </a:xfrm>
          <a:prstGeom prst="rect">
            <a:avLst/>
          </a:prstGeom>
          <a:noFill/>
          <a:ln>
            <a:noFill/>
          </a:ln>
        </p:spPr>
      </p:pic>
      <p:sp>
        <p:nvSpPr>
          <p:cNvPr id="3" name="Title 1">
            <a:extLst>
              <a:ext uri="{FF2B5EF4-FFF2-40B4-BE49-F238E27FC236}">
                <a16:creationId xmlns:a16="http://schemas.microsoft.com/office/drawing/2014/main" id="{D466E2D2-394D-150C-06BF-FDC5FFF3F464}"/>
              </a:ext>
            </a:extLst>
          </p:cNvPr>
          <p:cNvSpPr txBox="1">
            <a:spLocks/>
          </p:cNvSpPr>
          <p:nvPr/>
        </p:nvSpPr>
        <p:spPr>
          <a:xfrm>
            <a:off x="838200" y="31502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500" b="1" dirty="0">
                <a:latin typeface="Times New Roman" panose="02020603050405020304" pitchFamily="18" charset="0"/>
                <a:cs typeface="Times New Roman" panose="02020603050405020304" pitchFamily="18" charset="0"/>
              </a:rPr>
              <a:t> METHODOLOGY</a:t>
            </a:r>
            <a:br>
              <a:rPr lang="en-IN" sz="4000" kern="100" dirty="0">
                <a:latin typeface="Times New Roman" panose="02020603050405020304" pitchFamily="18" charset="0"/>
                <a:ea typeface="Calibri" panose="020F0502020204030204" pitchFamily="34" charset="0"/>
                <a:cs typeface="Times New Roman" panose="02020603050405020304" pitchFamily="18" charset="0"/>
              </a:rPr>
            </a:br>
            <a:endParaRPr lang="en-US" sz="4000" b="1" dirty="0">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7B8CCA3C-7CF5-A846-445F-1F1A2C38D41A}"/>
              </a:ext>
            </a:extLst>
          </p:cNvPr>
          <p:cNvSpPr>
            <a:spLocks noGrp="1"/>
          </p:cNvSpPr>
          <p:nvPr>
            <p:ph idx="1"/>
          </p:nvPr>
        </p:nvSpPr>
        <p:spPr>
          <a:xfrm>
            <a:off x="838200" y="1540377"/>
            <a:ext cx="10515600" cy="5002601"/>
          </a:xfrm>
        </p:spPr>
        <p:txBody>
          <a:bodyPr>
            <a:noAutofit/>
          </a:bodyPr>
          <a:lstStyle/>
          <a:p>
            <a:pPr marR="635" lvl="0">
              <a:lnSpc>
                <a:spcPct val="100000"/>
              </a:lnSpc>
              <a:spcBef>
                <a:spcPts val="0"/>
              </a:spcBef>
              <a:spcAft>
                <a:spcPts val="1335"/>
              </a:spcAft>
              <a:buFont typeface="Wingdings" panose="05000000000000000000" pitchFamily="2" charset="2"/>
              <a:buChar char="v"/>
            </a:pPr>
            <a:r>
              <a:rPr lang="en-IN" sz="1900" b="1" u="sng" dirty="0">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Study design</a:t>
            </a:r>
            <a:r>
              <a:rPr lang="en-IN" sz="19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Cross sectional study, enabling the collection of data at a single point in time thus  provides a snapshot of   the current state.</a:t>
            </a:r>
          </a:p>
          <a:p>
            <a:pPr marR="635" lvl="0">
              <a:lnSpc>
                <a:spcPct val="150000"/>
              </a:lnSpc>
              <a:spcBef>
                <a:spcPts val="0"/>
              </a:spcBef>
              <a:spcAft>
                <a:spcPts val="0"/>
              </a:spcAft>
              <a:buFont typeface="Wingdings" panose="05000000000000000000" pitchFamily="2" charset="2"/>
              <a:buChar char="v"/>
            </a:pPr>
            <a:r>
              <a:rPr lang="en-IN" sz="1900" b="1" u="sng" dirty="0">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Study setting</a:t>
            </a:r>
            <a:r>
              <a:rPr lang="en-IN" sz="19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Bhopal division of MP</a:t>
            </a:r>
            <a:r>
              <a:rPr lang="en-IN" sz="1900" dirty="0">
                <a:latin typeface="Times New Roman" panose="02020603050405020304" pitchFamily="18" charset="0"/>
                <a:ea typeface="Calibri" panose="020F0502020204030204" pitchFamily="34" charset="0"/>
                <a:cs typeface="Times New Roman" panose="02020603050405020304" pitchFamily="18" charset="0"/>
              </a:rPr>
              <a:t> which</a:t>
            </a: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 includes Bhopal, Vidisha, </a:t>
            </a:r>
            <a:r>
              <a:rPr lang="en-IN" sz="1900" dirty="0" err="1">
                <a:effectLst/>
                <a:latin typeface="Times New Roman" panose="02020603050405020304" pitchFamily="18" charset="0"/>
                <a:ea typeface="Calibri" panose="020F0502020204030204" pitchFamily="34" charset="0"/>
                <a:cs typeface="Times New Roman" panose="02020603050405020304" pitchFamily="18" charset="0"/>
              </a:rPr>
              <a:t>Raisen</a:t>
            </a: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1900" dirty="0" err="1">
                <a:effectLst/>
                <a:latin typeface="Times New Roman" panose="02020603050405020304" pitchFamily="18" charset="0"/>
                <a:ea typeface="Calibri" panose="020F0502020204030204" pitchFamily="34" charset="0"/>
                <a:cs typeface="Times New Roman" panose="02020603050405020304" pitchFamily="18" charset="0"/>
              </a:rPr>
              <a:t>Rajgarh</a:t>
            </a: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1900" dirty="0" err="1">
                <a:effectLst/>
                <a:latin typeface="Times New Roman" panose="02020603050405020304" pitchFamily="18" charset="0"/>
                <a:ea typeface="Calibri" panose="020F0502020204030204" pitchFamily="34" charset="0"/>
                <a:cs typeface="Times New Roman" panose="02020603050405020304" pitchFamily="18" charset="0"/>
              </a:rPr>
              <a:t>Sehore</a:t>
            </a: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1900" dirty="0" err="1">
                <a:effectLst/>
                <a:latin typeface="Times New Roman" panose="02020603050405020304" pitchFamily="18" charset="0"/>
                <a:ea typeface="Calibri" panose="020F0502020204030204" pitchFamily="34" charset="0"/>
                <a:cs typeface="Times New Roman" panose="02020603050405020304" pitchFamily="18" charset="0"/>
              </a:rPr>
              <a:t>Narmadapuram</a:t>
            </a: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1900" dirty="0" err="1">
                <a:effectLst/>
                <a:latin typeface="Times New Roman" panose="02020603050405020304" pitchFamily="18" charset="0"/>
                <a:ea typeface="Calibri" panose="020F0502020204030204" pitchFamily="34" charset="0"/>
                <a:cs typeface="Times New Roman" panose="02020603050405020304" pitchFamily="18" charset="0"/>
              </a:rPr>
              <a:t>Harda</a:t>
            </a: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1900" dirty="0" err="1">
                <a:effectLst/>
                <a:latin typeface="Times New Roman" panose="02020603050405020304" pitchFamily="18" charset="0"/>
                <a:ea typeface="Calibri" panose="020F0502020204030204" pitchFamily="34" charset="0"/>
                <a:cs typeface="Times New Roman" panose="02020603050405020304" pitchFamily="18" charset="0"/>
              </a:rPr>
              <a:t>Betul</a:t>
            </a: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a:t>
            </a:r>
          </a:p>
          <a:p>
            <a:pPr marR="635" lvl="0">
              <a:lnSpc>
                <a:spcPct val="150000"/>
              </a:lnSpc>
              <a:spcBef>
                <a:spcPts val="0"/>
              </a:spcBef>
              <a:spcAft>
                <a:spcPts val="0"/>
              </a:spcAft>
              <a:buFont typeface="Wingdings" panose="05000000000000000000" pitchFamily="2" charset="2"/>
              <a:buChar char="v"/>
            </a:pPr>
            <a:r>
              <a:rPr lang="en-IN" sz="1900" b="1" u="sng" dirty="0">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Study duration</a:t>
            </a:r>
            <a:r>
              <a:rPr lang="en-IN" sz="19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The entire study is for a period of 3 month and data collection will span for a period of 3 months. </a:t>
            </a:r>
          </a:p>
          <a:p>
            <a:pPr marR="635" lvl="0">
              <a:lnSpc>
                <a:spcPct val="150000"/>
              </a:lnSpc>
              <a:spcBef>
                <a:spcPts val="0"/>
              </a:spcBef>
              <a:spcAft>
                <a:spcPts val="710"/>
              </a:spcAft>
              <a:buFont typeface="Wingdings" panose="05000000000000000000" pitchFamily="2" charset="2"/>
              <a:buChar char="v"/>
            </a:pPr>
            <a:r>
              <a:rPr lang="en-IN" sz="1900" b="1" u="sng" dirty="0">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Study population</a:t>
            </a:r>
            <a:r>
              <a:rPr lang="en-IN" sz="19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Healthcare workers</a:t>
            </a:r>
            <a:r>
              <a:rPr lang="en-IN" sz="1900" dirty="0">
                <a:latin typeface="Times New Roman" panose="02020603050405020304" pitchFamily="18" charset="0"/>
                <a:ea typeface="Calibri" panose="020F0502020204030204" pitchFamily="34" charset="0"/>
                <a:cs typeface="Times New Roman" panose="02020603050405020304" pitchFamily="18" charset="0"/>
              </a:rPr>
              <a:t> (</a:t>
            </a: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CHO, ASHA, ANM, MPW)</a:t>
            </a:r>
          </a:p>
          <a:p>
            <a:pPr marR="635" lvl="0">
              <a:lnSpc>
                <a:spcPct val="150000"/>
              </a:lnSpc>
              <a:spcBef>
                <a:spcPts val="0"/>
              </a:spcBef>
              <a:spcAft>
                <a:spcPts val="0"/>
              </a:spcAft>
              <a:buFont typeface="Wingdings" panose="05000000000000000000" pitchFamily="2" charset="2"/>
              <a:buChar char="v"/>
            </a:pPr>
            <a:r>
              <a:rPr lang="en-IN" sz="1900" b="1" u="sng" dirty="0">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Selection criteria</a:t>
            </a:r>
            <a:r>
              <a:rPr lang="en-IN" sz="1900" dirty="0">
                <a:effectLst/>
                <a:latin typeface="Times New Roman" panose="02020603050405020304" pitchFamily="18" charset="0"/>
                <a:ea typeface="Calibri" panose="020F0502020204030204" pitchFamily="34" charset="0"/>
                <a:cs typeface="Times New Roman" panose="02020603050405020304" pitchFamily="18" charset="0"/>
              </a:rPr>
              <a:t>-</a:t>
            </a:r>
          </a:p>
          <a:p>
            <a:pPr marR="635" lvl="1">
              <a:lnSpc>
                <a:spcPct val="150000"/>
              </a:lnSpc>
              <a:spcBef>
                <a:spcPts val="0"/>
              </a:spcBef>
              <a:buFont typeface="Wingdings" panose="05000000000000000000" pitchFamily="2" charset="2"/>
              <a:buChar char="q"/>
            </a:pPr>
            <a:r>
              <a:rPr lang="en-IN" sz="1900" b="0" i="0" dirty="0">
                <a:solidFill>
                  <a:srgbClr val="374151"/>
                </a:solidFill>
                <a:latin typeface="Times New Roman" panose="02020603050405020304" pitchFamily="18" charset="0"/>
                <a:cs typeface="Times New Roman" panose="02020603050405020304" pitchFamily="18" charset="0"/>
              </a:rPr>
              <a:t> </a:t>
            </a:r>
            <a:r>
              <a:rPr lang="en-US" sz="1900" b="0" i="0" dirty="0">
                <a:effectLst/>
                <a:latin typeface="Times New Roman" panose="02020603050405020304" pitchFamily="18" charset="0"/>
                <a:cs typeface="Times New Roman" panose="02020603050405020304" pitchFamily="18" charset="0"/>
              </a:rPr>
              <a:t>Inclusion criteria: Healthcare workers actively involved in anemia screening in Bhopal division, Madhya Pradesh, including CHO, ANM, ASHA, and MPW at HWC and PHC facilities</a:t>
            </a:r>
          </a:p>
          <a:p>
            <a:pPr marR="635" lvl="1">
              <a:lnSpc>
                <a:spcPct val="150000"/>
              </a:lnSpc>
              <a:spcBef>
                <a:spcPts val="0"/>
              </a:spcBef>
              <a:buFont typeface="Wingdings" panose="05000000000000000000" pitchFamily="2" charset="2"/>
              <a:buChar char="q"/>
            </a:pPr>
            <a:r>
              <a:rPr lang="en-US" sz="1900" b="0" i="0" dirty="0">
                <a:effectLst/>
                <a:latin typeface="Times New Roman" panose="02020603050405020304" pitchFamily="18" charset="0"/>
                <a:cs typeface="Times New Roman" panose="02020603050405020304" pitchFamily="18" charset="0"/>
              </a:rPr>
              <a:t>Exclusion - Workers refusing consent and those outside the Bhopal division in Madhya Pradesh.</a:t>
            </a:r>
            <a:endParaRPr lang="en-IN" sz="1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635" lvl="0" indent="0">
              <a:lnSpc>
                <a:spcPct val="150000"/>
              </a:lnSpc>
              <a:spcBef>
                <a:spcPts val="0"/>
              </a:spcBef>
              <a:spcAft>
                <a:spcPts val="0"/>
              </a:spcAft>
              <a:buNone/>
            </a:pPr>
            <a:endParaRPr lang="en-IN" sz="19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635" lvl="0" indent="-342900">
              <a:lnSpc>
                <a:spcPct val="100000"/>
              </a:lnSpc>
              <a:spcBef>
                <a:spcPts val="0"/>
              </a:spcBef>
              <a:spcAft>
                <a:spcPts val="1335"/>
              </a:spcAft>
              <a:buFont typeface="Symbol" panose="05050102010706020507" pitchFamily="18" charset="2"/>
              <a:buChar char=""/>
            </a:pPr>
            <a:endParaRPr lang="en-US" sz="1900" dirty="0"/>
          </a:p>
        </p:txBody>
      </p:sp>
    </p:spTree>
    <p:extLst>
      <p:ext uri="{BB962C8B-B14F-4D97-AF65-F5344CB8AC3E}">
        <p14:creationId xmlns:p14="http://schemas.microsoft.com/office/powerpoint/2010/main" val="1796522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Top | Best Health Care Management Insititute - IIHMR Delhi">
            <a:extLst>
              <a:ext uri="{FF2B5EF4-FFF2-40B4-BE49-F238E27FC236}">
                <a16:creationId xmlns:a16="http://schemas.microsoft.com/office/drawing/2014/main" id="{F817A438-BABB-BA4C-870C-71904D82EE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416" y="136540"/>
            <a:ext cx="1637741" cy="793083"/>
          </a:xfrm>
          <a:prstGeom prst="rect">
            <a:avLst/>
          </a:prstGeom>
          <a:noFill/>
          <a:ln>
            <a:noFill/>
          </a:ln>
        </p:spPr>
      </p:pic>
      <p:sp>
        <p:nvSpPr>
          <p:cNvPr id="3" name="Content Placeholder 2">
            <a:extLst>
              <a:ext uri="{FF2B5EF4-FFF2-40B4-BE49-F238E27FC236}">
                <a16:creationId xmlns:a16="http://schemas.microsoft.com/office/drawing/2014/main" id="{2CC2DE1C-E91B-0E6A-7C0F-DEF1C8FA9880}"/>
              </a:ext>
            </a:extLst>
          </p:cNvPr>
          <p:cNvSpPr>
            <a:spLocks noGrp="1"/>
          </p:cNvSpPr>
          <p:nvPr>
            <p:ph idx="1"/>
          </p:nvPr>
        </p:nvSpPr>
        <p:spPr>
          <a:xfrm>
            <a:off x="838200" y="1352812"/>
            <a:ext cx="10515600" cy="5356122"/>
          </a:xfrm>
        </p:spPr>
        <p:txBody>
          <a:bodyPr>
            <a:noAutofit/>
          </a:bodyPr>
          <a:lstStyle/>
          <a:p>
            <a:pPr marR="0" lvl="0">
              <a:lnSpc>
                <a:spcPct val="120000"/>
              </a:lnSpc>
              <a:spcBef>
                <a:spcPts val="0"/>
              </a:spcBef>
              <a:spcAft>
                <a:spcPts val="0"/>
              </a:spcAft>
              <a:buFont typeface="Wingdings" panose="05000000000000000000" pitchFamily="2" charset="2"/>
              <a:buChar char="v"/>
              <a:tabLst>
                <a:tab pos="457200" algn="l"/>
              </a:tabLst>
            </a:pPr>
            <a:r>
              <a:rPr lang="en-IN" sz="1600" b="1" u="sng" dirty="0">
                <a:effectLst/>
                <a:latin typeface="Times New Roman" panose="02020603050405020304" pitchFamily="18" charset="0"/>
                <a:ea typeface="Times New Roman" panose="02020603050405020304" pitchFamily="18" charset="0"/>
              </a:rPr>
              <a:t>Sampling Technique</a:t>
            </a:r>
            <a:r>
              <a:rPr lang="en-IN" sz="1600" b="1" dirty="0">
                <a:effectLst/>
                <a:latin typeface="Times New Roman" panose="02020603050405020304" pitchFamily="18" charset="0"/>
                <a:ea typeface="Times New Roman" panose="02020603050405020304" pitchFamily="18" charset="0"/>
              </a:rPr>
              <a:t> : </a:t>
            </a:r>
            <a:r>
              <a:rPr lang="en-IN" sz="1600" dirty="0">
                <a:effectLst/>
                <a:latin typeface="Times New Roman" panose="02020603050405020304" pitchFamily="18" charset="0"/>
                <a:ea typeface="Times New Roman" panose="02020603050405020304" pitchFamily="18" charset="0"/>
              </a:rPr>
              <a:t>Convenience sampling  </a:t>
            </a:r>
            <a:r>
              <a:rPr lang="en-IN" sz="1600" b="0" dirty="0">
                <a:effectLst/>
                <a:latin typeface="Times New Roman" panose="02020603050405020304" pitchFamily="18" charset="0"/>
                <a:ea typeface="Times New Roman" panose="02020603050405020304" pitchFamily="18" charset="0"/>
              </a:rPr>
              <a:t>as the available samples were conveniently accessible. The survey was conducted online through the distribution of a google forms questionnaire to the target population, allowing for an efficient and convenient data collection process. </a:t>
            </a:r>
            <a:endParaRPr lang="en-IN" sz="1600" b="1" dirty="0">
              <a:effectLst/>
              <a:latin typeface="Times New Roman" panose="02020603050405020304" pitchFamily="18" charset="0"/>
              <a:ea typeface="Times New Roman" panose="02020603050405020304" pitchFamily="18" charset="0"/>
            </a:endParaRPr>
          </a:p>
          <a:p>
            <a:pPr marR="0" lvl="0">
              <a:lnSpc>
                <a:spcPct val="120000"/>
              </a:lnSpc>
              <a:buFont typeface="Wingdings" panose="05000000000000000000" pitchFamily="2" charset="2"/>
              <a:buChar char="v"/>
            </a:pPr>
            <a:r>
              <a:rPr lang="en-IN" sz="1600" b="1" u="sng" dirty="0">
                <a:effectLst/>
                <a:latin typeface="Times New Roman" panose="02020603050405020304" pitchFamily="18" charset="0"/>
                <a:ea typeface="Times New Roman" panose="02020603050405020304" pitchFamily="18" charset="0"/>
              </a:rPr>
              <a:t>Sample size</a:t>
            </a:r>
            <a:r>
              <a:rPr lang="en-IN" sz="1600" dirty="0">
                <a:effectLst/>
                <a:latin typeface="Times New Roman" panose="02020603050405020304" pitchFamily="18" charset="0"/>
                <a:ea typeface="Times New Roman" panose="02020603050405020304" pitchFamily="18" charset="0"/>
              </a:rPr>
              <a:t> : For this study was calculated using the formula n = (Z^2 * p * q) / d^2, n= (1.96)</a:t>
            </a:r>
            <a:r>
              <a:rPr lang="en-IN" sz="1600" baseline="30000" dirty="0">
                <a:effectLst/>
                <a:latin typeface="Times New Roman" panose="02020603050405020304" pitchFamily="18" charset="0"/>
                <a:ea typeface="Times New Roman" panose="02020603050405020304" pitchFamily="18" charset="0"/>
              </a:rPr>
              <a:t>2</a:t>
            </a:r>
            <a:r>
              <a:rPr lang="en-IN" sz="1600" dirty="0">
                <a:effectLst/>
                <a:latin typeface="Times New Roman" panose="02020603050405020304" pitchFamily="18" charset="0"/>
                <a:ea typeface="Times New Roman" panose="02020603050405020304" pitchFamily="18" charset="0"/>
              </a:rPr>
              <a:t>*0.5*0.5/(0.1)</a:t>
            </a:r>
            <a:r>
              <a:rPr lang="en-IN" sz="1600" baseline="30000" dirty="0">
                <a:effectLst/>
                <a:latin typeface="Times New Roman" panose="02020603050405020304" pitchFamily="18" charset="0"/>
                <a:ea typeface="Times New Roman" panose="02020603050405020304" pitchFamily="18" charset="0"/>
              </a:rPr>
              <a:t>2  . </a:t>
            </a:r>
            <a:r>
              <a:rPr lang="en-IN" sz="1600" dirty="0">
                <a:effectLst/>
                <a:latin typeface="Times New Roman" panose="02020603050405020304" pitchFamily="18" charset="0"/>
                <a:ea typeface="Times New Roman" panose="02020603050405020304" pitchFamily="18" charset="0"/>
              </a:rPr>
              <a:t>By applying this formula, the calculated sample size was 96.04. However, the actual   sample collected for this study consisted of 301 participants.</a:t>
            </a:r>
          </a:p>
          <a:p>
            <a:pPr marL="857250" marR="0" indent="-457200">
              <a:lnSpc>
                <a:spcPct val="90000"/>
              </a:lnSpc>
              <a:spcBef>
                <a:spcPts val="0"/>
              </a:spcBef>
              <a:spcAft>
                <a:spcPts val="0"/>
              </a:spcAft>
              <a:buFont typeface="Wingdings" panose="05000000000000000000" pitchFamily="2" charset="2"/>
              <a:buChar char="v"/>
            </a:pPr>
            <a:endParaRPr lang="en-IN" sz="1600" b="1" dirty="0">
              <a:effectLst/>
              <a:latin typeface="Times New Roman" panose="02020603050405020304" pitchFamily="18" charset="0"/>
              <a:ea typeface="Times New Roman" panose="02020603050405020304" pitchFamily="18" charset="0"/>
            </a:endParaRPr>
          </a:p>
          <a:p>
            <a:pPr marR="353695" lvl="0">
              <a:lnSpc>
                <a:spcPct val="120000"/>
              </a:lnSpc>
              <a:spcBef>
                <a:spcPts val="0"/>
              </a:spcBef>
              <a:spcAft>
                <a:spcPts val="0"/>
              </a:spcAft>
              <a:buFont typeface="Wingdings" panose="05000000000000000000" pitchFamily="2" charset="2"/>
              <a:buChar char="v"/>
            </a:pPr>
            <a:r>
              <a:rPr lang="en-IN" sz="1600" b="1" u="sng" dirty="0">
                <a:effectLst/>
                <a:uFill>
                  <a:solidFill>
                    <a:srgbClr val="212121"/>
                  </a:solidFill>
                </a:uFill>
                <a:latin typeface="Times New Roman" panose="02020603050405020304" pitchFamily="18" charset="0"/>
                <a:ea typeface="Calibri" panose="020F0502020204030204" pitchFamily="34" charset="0"/>
                <a:cs typeface="Mangal" panose="02040503050203030202" pitchFamily="18" charset="0"/>
              </a:rPr>
              <a:t>Data Collection: Tools and Technique</a:t>
            </a:r>
            <a:r>
              <a:rPr lang="en-IN" sz="1600" b="1" dirty="0">
                <a:effectLst/>
                <a:latin typeface="Times New Roman" panose="02020603050405020304" pitchFamily="18" charset="0"/>
                <a:ea typeface="Calibri" panose="020F0502020204030204" pitchFamily="34" charset="0"/>
                <a:cs typeface="Mangal" panose="02040503050203030202" pitchFamily="18" charset="0"/>
              </a:rPr>
              <a:t> </a:t>
            </a:r>
            <a:r>
              <a:rPr lang="en-IN" sz="1600" dirty="0">
                <a:latin typeface="Times New Roman" panose="02020603050405020304" pitchFamily="18" charset="0"/>
              </a:rPr>
              <a:t>:  Primary data is collected by using pre-structured questionnaire, online survey form., serves as a means to capture valuable insights regarding the users' familiarity with digital haemoglobinometers</a:t>
            </a:r>
          </a:p>
          <a:p>
            <a:pPr marR="353695" lvl="0">
              <a:lnSpc>
                <a:spcPct val="120000"/>
              </a:lnSpc>
              <a:spcBef>
                <a:spcPts val="0"/>
              </a:spcBef>
              <a:spcAft>
                <a:spcPts val="0"/>
              </a:spcAft>
              <a:buFont typeface="Wingdings" panose="05000000000000000000" pitchFamily="2" charset="2"/>
              <a:buChar char="v"/>
            </a:pPr>
            <a:endParaRPr lang="en-IN" sz="1600" dirty="0">
              <a:latin typeface="Times New Roman" panose="02020603050405020304" pitchFamily="18" charset="0"/>
            </a:endParaRPr>
          </a:p>
          <a:p>
            <a:pPr marR="353695" lvl="0">
              <a:lnSpc>
                <a:spcPct val="120000"/>
              </a:lnSpc>
              <a:spcBef>
                <a:spcPts val="0"/>
              </a:spcBef>
              <a:spcAft>
                <a:spcPts val="0"/>
              </a:spcAft>
              <a:buFont typeface="Wingdings" panose="05000000000000000000" pitchFamily="2" charset="2"/>
              <a:buChar char="v"/>
            </a:pPr>
            <a:r>
              <a:rPr lang="en-IN" sz="1600" b="1" u="sng" dirty="0">
                <a:effectLst/>
                <a:latin typeface="Times New Roman" panose="02020603050405020304" pitchFamily="18" charset="0"/>
                <a:ea typeface="Calibri" panose="020F0502020204030204" pitchFamily="34" charset="0"/>
                <a:cs typeface="Mangal" panose="02040503050203030202" pitchFamily="18" charset="0"/>
              </a:rPr>
              <a:t>Data analysis</a:t>
            </a:r>
            <a:r>
              <a:rPr lang="en-IN" sz="1600" b="1" dirty="0">
                <a:effectLst/>
                <a:latin typeface="Times New Roman" panose="02020603050405020304" pitchFamily="18" charset="0"/>
                <a:ea typeface="Calibri" panose="020F0502020204030204" pitchFamily="34" charset="0"/>
                <a:cs typeface="Mangal" panose="02040503050203030202" pitchFamily="18" charset="0"/>
              </a:rPr>
              <a:t> : </a:t>
            </a:r>
            <a:r>
              <a:rPr lang="en-IN" sz="1600" dirty="0">
                <a:effectLst/>
                <a:latin typeface="Times New Roman" panose="02020603050405020304" pitchFamily="18" charset="0"/>
                <a:ea typeface="Calibri" panose="020F0502020204030204" pitchFamily="34" charset="0"/>
                <a:cs typeface="Times New Roman" panose="02020603050405020304" pitchFamily="18" charset="0"/>
              </a:rPr>
              <a:t>Data is analysed through  Microsoft Excel 365.Version 2112. The collected survey data was analysed using descriptive statistics ,the </a:t>
            </a:r>
            <a:r>
              <a:rPr lang="en-IN" sz="1600" dirty="0">
                <a:effectLst/>
                <a:latin typeface="Times New Roman" panose="02020603050405020304" pitchFamily="18" charset="0"/>
                <a:ea typeface="Calibri" panose="020F0502020204030204" pitchFamily="34" charset="0"/>
                <a:cs typeface="Mangal" panose="02040503050203030202" pitchFamily="18" charset="0"/>
              </a:rPr>
              <a:t>percentage were calculated to gain a comprehensive understanding of the results.</a:t>
            </a:r>
          </a:p>
          <a:p>
            <a:pPr marR="353695" lvl="0">
              <a:lnSpc>
                <a:spcPct val="120000"/>
              </a:lnSpc>
              <a:spcBef>
                <a:spcPts val="0"/>
              </a:spcBef>
              <a:spcAft>
                <a:spcPts val="0"/>
              </a:spcAft>
              <a:buFont typeface="Wingdings" panose="05000000000000000000" pitchFamily="2" charset="2"/>
              <a:buChar char="v"/>
            </a:pPr>
            <a:endParaRPr lang="en-IN" sz="1600" dirty="0">
              <a:latin typeface="Times New Roman" panose="02020603050405020304" pitchFamily="18" charset="0"/>
              <a:ea typeface="Calibri" panose="020F0502020204030204" pitchFamily="34" charset="0"/>
              <a:cs typeface="Mangal" panose="02040503050203030202" pitchFamily="18" charset="0"/>
            </a:endParaRPr>
          </a:p>
          <a:p>
            <a:pPr marR="353695">
              <a:lnSpc>
                <a:spcPct val="120000"/>
              </a:lnSpc>
              <a:spcBef>
                <a:spcPts val="0"/>
              </a:spcBef>
              <a:buFont typeface="Wingdings" panose="05000000000000000000" pitchFamily="2" charset="2"/>
              <a:buChar char="v"/>
            </a:pPr>
            <a:r>
              <a:rPr lang="en-IN" sz="1600" b="1" u="sng" dirty="0">
                <a:effectLst/>
                <a:uFill>
                  <a:solidFill>
                    <a:srgbClr val="212121"/>
                  </a:solidFill>
                </a:uFill>
                <a:latin typeface="Times New Roman" panose="02020603050405020304" pitchFamily="18" charset="0"/>
                <a:ea typeface="Calibri" panose="020F0502020204030204" pitchFamily="34" charset="0"/>
                <a:cs typeface="Times New Roman" panose="02020603050405020304" pitchFamily="18" charset="0"/>
              </a:rPr>
              <a:t>Ethical consideration:</a:t>
            </a:r>
            <a:r>
              <a:rPr lang="en-IN"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1600" dirty="0">
                <a:effectLst/>
                <a:latin typeface="Times New Roman" panose="02020603050405020304" pitchFamily="18" charset="0"/>
                <a:ea typeface="Calibri" panose="020F0502020204030204" pitchFamily="34" charset="0"/>
                <a:cs typeface="Times New Roman" panose="02020603050405020304" pitchFamily="18" charset="0"/>
              </a:rPr>
              <a:t>The study is conducted after obtaining approval from student’s Ethical Review Board. All data collected is kept confidential and is being used only for the purpose of research. Consent is obtained from each respondent who will be willing to participate. </a:t>
            </a:r>
          </a:p>
        </p:txBody>
      </p:sp>
    </p:spTree>
    <p:extLst>
      <p:ext uri="{BB962C8B-B14F-4D97-AF65-F5344CB8AC3E}">
        <p14:creationId xmlns:p14="http://schemas.microsoft.com/office/powerpoint/2010/main" val="37679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Top | Best Health Care Management Insititute - IIHMR Delhi">
            <a:extLst>
              <a:ext uri="{FF2B5EF4-FFF2-40B4-BE49-F238E27FC236}">
                <a16:creationId xmlns:a16="http://schemas.microsoft.com/office/drawing/2014/main" id="{F817A438-BABB-BA4C-870C-71904D82EE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416" y="136540"/>
            <a:ext cx="1637741" cy="793083"/>
          </a:xfrm>
          <a:prstGeom prst="rect">
            <a:avLst/>
          </a:prstGeom>
          <a:noFill/>
          <a:ln>
            <a:noFill/>
          </a:ln>
        </p:spPr>
      </p:pic>
      <p:sp>
        <p:nvSpPr>
          <p:cNvPr id="3" name="Title 1">
            <a:extLst>
              <a:ext uri="{FF2B5EF4-FFF2-40B4-BE49-F238E27FC236}">
                <a16:creationId xmlns:a16="http://schemas.microsoft.com/office/drawing/2014/main" id="{0407F850-3B01-87A9-068F-027C488EEE9E}"/>
              </a:ext>
            </a:extLst>
          </p:cNvPr>
          <p:cNvSpPr>
            <a:spLocks noGrp="1"/>
          </p:cNvSpPr>
          <p:nvPr>
            <p:ph type="title"/>
          </p:nvPr>
        </p:nvSpPr>
        <p:spPr>
          <a:xfrm>
            <a:off x="838200" y="294291"/>
            <a:ext cx="10515600" cy="549275"/>
          </a:xfrm>
        </p:spPr>
        <p:txBody>
          <a:bodyPr>
            <a:noAutofit/>
          </a:bodyPr>
          <a:lstStyle/>
          <a:p>
            <a:pPr algn="ctr"/>
            <a:r>
              <a:rPr lang="en-US" sz="4500" b="1" dirty="0">
                <a:latin typeface="Times New Roman" panose="02020603050405020304" pitchFamily="18" charset="0"/>
                <a:cs typeface="Times New Roman" panose="02020603050405020304" pitchFamily="18" charset="0"/>
              </a:rPr>
              <a:t>RESULTS</a:t>
            </a:r>
          </a:p>
        </p:txBody>
      </p:sp>
      <p:sp>
        <p:nvSpPr>
          <p:cNvPr id="15" name="Content Placeholder 2">
            <a:extLst>
              <a:ext uri="{FF2B5EF4-FFF2-40B4-BE49-F238E27FC236}">
                <a16:creationId xmlns:a16="http://schemas.microsoft.com/office/drawing/2014/main" id="{8B4AF0DA-1693-3EEF-B027-E47C78C2D7F2}"/>
              </a:ext>
            </a:extLst>
          </p:cNvPr>
          <p:cNvSpPr>
            <a:spLocks noGrp="1"/>
          </p:cNvSpPr>
          <p:nvPr>
            <p:ph idx="1"/>
          </p:nvPr>
        </p:nvSpPr>
        <p:spPr>
          <a:xfrm>
            <a:off x="2006619" y="4305514"/>
            <a:ext cx="7189307" cy="2044486"/>
          </a:xfrm>
        </p:spPr>
        <p:txBody>
          <a:bodyPr>
            <a:noAutofit/>
          </a:bodyPr>
          <a:lstStyle/>
          <a:p>
            <a:pPr marL="0" indent="0" algn="just" defTabSz="397764">
              <a:lnSpc>
                <a:spcPct val="90000"/>
              </a:lnSpc>
              <a:spcBef>
                <a:spcPts val="870"/>
              </a:spcBef>
              <a:buNone/>
            </a:pPr>
            <a:endParaRPr lang="en-US" sz="2000" b="1" kern="1200" dirty="0">
              <a:solidFill>
                <a:schemeClr val="tx1">
                  <a:lumMod val="75000"/>
                  <a:lumOff val="25000"/>
                </a:schemeClr>
              </a:solidFill>
              <a:latin typeface="+mn-lt"/>
              <a:ea typeface="+mn-ea"/>
              <a:cs typeface="+mn-cs"/>
            </a:endParaRPr>
          </a:p>
          <a:p>
            <a:pPr marL="0" indent="0" algn="just" defTabSz="397764">
              <a:spcBef>
                <a:spcPts val="870"/>
              </a:spcBef>
              <a:buNone/>
            </a:pPr>
            <a:endParaRPr lang="en-IN" sz="20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marL="0" indent="0" algn="just" defTabSz="397764">
              <a:spcBef>
                <a:spcPts val="870"/>
              </a:spcBef>
              <a:buNone/>
            </a:pPr>
            <a:r>
              <a:rPr lang="en-IN" sz="1400" kern="1200" dirty="0">
                <a:solidFill>
                  <a:schemeClr val="tx1">
                    <a:lumMod val="75000"/>
                    <a:lumOff val="25000"/>
                  </a:schemeClr>
                </a:solidFill>
                <a:latin typeface="Times New Roman" panose="02020603050405020304" pitchFamily="18" charset="0"/>
                <a:cs typeface="Times New Roman" panose="02020603050405020304" pitchFamily="18" charset="0"/>
              </a:rPr>
              <a:t>Figure1 Shows: </a:t>
            </a:r>
            <a:r>
              <a:rPr lang="en-US" sz="1400" kern="1200" dirty="0">
                <a:solidFill>
                  <a:schemeClr val="tx1">
                    <a:lumMod val="75000"/>
                    <a:lumOff val="25000"/>
                  </a:schemeClr>
                </a:solidFill>
                <a:latin typeface="Times New Roman" panose="02020603050405020304" pitchFamily="18" charset="0"/>
                <a:cs typeface="Times New Roman" panose="02020603050405020304" pitchFamily="18" charset="0"/>
              </a:rPr>
              <a:t>82.1% of respondents were familiar with and actively using digital haemoglobinometers, indicating their utilization. However, 17.9% of participants expressed unawareness of the device. This highlights the need for further education and promotion to increase adoption and maximize the effectiveness of digital haemoglobinometers.</a:t>
            </a:r>
            <a:endParaRPr lang="en-US" sz="1400" dirty="0">
              <a:latin typeface="Times New Roman" panose="02020603050405020304" pitchFamily="18" charset="0"/>
              <a:cs typeface="Times New Roman" panose="02020603050405020304" pitchFamily="18" charset="0"/>
            </a:endParaRPr>
          </a:p>
          <a:p>
            <a:pPr marL="0" indent="0" algn="just" defTabSz="397764">
              <a:lnSpc>
                <a:spcPct val="90000"/>
              </a:lnSpc>
              <a:spcBef>
                <a:spcPts val="870"/>
              </a:spcBef>
              <a:buNone/>
            </a:pPr>
            <a:endParaRPr lang="en-IN" sz="2000" b="1" kern="1200" dirty="0">
              <a:solidFill>
                <a:schemeClr val="tx1">
                  <a:lumMod val="75000"/>
                  <a:lumOff val="25000"/>
                </a:schemeClr>
              </a:solidFill>
              <a:latin typeface="Times New Roman" panose="02020603050405020304" pitchFamily="18" charset="0"/>
              <a:ea typeface="+mn-ea"/>
              <a:cs typeface="+mn-cs"/>
            </a:endParaRPr>
          </a:p>
          <a:p>
            <a:pPr marL="298323" indent="-298323" algn="just" defTabSz="397764">
              <a:lnSpc>
                <a:spcPct val="90000"/>
              </a:lnSpc>
              <a:spcBef>
                <a:spcPts val="870"/>
              </a:spcBef>
            </a:pPr>
            <a:endParaRPr lang="en-IN" sz="2000" b="1" kern="1200" dirty="0">
              <a:solidFill>
                <a:schemeClr val="tx1">
                  <a:lumMod val="75000"/>
                  <a:lumOff val="25000"/>
                </a:schemeClr>
              </a:solidFill>
              <a:latin typeface="Times New Roman" panose="02020603050405020304" pitchFamily="18" charset="0"/>
              <a:ea typeface="+mn-ea"/>
              <a:cs typeface="+mn-cs"/>
            </a:endParaRPr>
          </a:p>
          <a:p>
            <a:pPr marL="298323" indent="-298323" algn="just" defTabSz="397764">
              <a:lnSpc>
                <a:spcPct val="90000"/>
              </a:lnSpc>
              <a:spcBef>
                <a:spcPts val="870"/>
              </a:spcBef>
            </a:pPr>
            <a:endParaRPr lang="en-IN" sz="2000" b="1" kern="1200" dirty="0">
              <a:solidFill>
                <a:schemeClr val="tx1">
                  <a:lumMod val="75000"/>
                  <a:lumOff val="25000"/>
                </a:schemeClr>
              </a:solidFill>
              <a:latin typeface="Times New Roman" panose="02020603050405020304" pitchFamily="18" charset="0"/>
              <a:ea typeface="+mn-ea"/>
              <a:cs typeface="+mn-cs"/>
            </a:endParaRPr>
          </a:p>
          <a:p>
            <a:pPr marL="298323" indent="-298323" algn="just" defTabSz="397764">
              <a:lnSpc>
                <a:spcPct val="90000"/>
              </a:lnSpc>
              <a:spcBef>
                <a:spcPts val="870"/>
              </a:spcBef>
            </a:pPr>
            <a:endParaRPr lang="en-IN" sz="2000" b="1" kern="1200" dirty="0">
              <a:solidFill>
                <a:schemeClr val="tx1">
                  <a:lumMod val="75000"/>
                  <a:lumOff val="25000"/>
                </a:schemeClr>
              </a:solidFill>
              <a:latin typeface="Times New Roman" panose="02020603050405020304" pitchFamily="18" charset="0"/>
              <a:ea typeface="+mn-ea"/>
              <a:cs typeface="+mn-cs"/>
            </a:endParaRPr>
          </a:p>
        </p:txBody>
      </p:sp>
      <p:pic>
        <p:nvPicPr>
          <p:cNvPr id="16" name="Picture 15" descr="A blue and red pie chart&#10;&#10;Description automatically generated with medium confidence">
            <a:extLst>
              <a:ext uri="{FF2B5EF4-FFF2-40B4-BE49-F238E27FC236}">
                <a16:creationId xmlns:a16="http://schemas.microsoft.com/office/drawing/2014/main" id="{CB408B09-AA7A-3803-BE1A-17DEA954FB04}"/>
              </a:ext>
            </a:extLst>
          </p:cNvPr>
          <p:cNvPicPr>
            <a:picLocks noChangeAspect="1"/>
          </p:cNvPicPr>
          <p:nvPr/>
        </p:nvPicPr>
        <p:blipFill>
          <a:blip r:embed="rId4"/>
          <a:stretch>
            <a:fillRect/>
          </a:stretch>
        </p:blipFill>
        <p:spPr>
          <a:xfrm>
            <a:off x="2006620" y="1415330"/>
            <a:ext cx="7189306" cy="344180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632806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AGENDAWIZARD" val="&lt;ee4p&gt;&lt;layouts&gt;&lt;layout name=&quot;Camelot Agenda&quot; id=&quot;329_1&quot;&gt;&lt;standard&gt;&lt;textframe horizontalAnchor=&quot;1&quot; marginBottom=&quot;6&quot; marginLeft=&quot;0&quot; marginRight=&quot;0&quot; marginTop=&quot;6&quot; orientation=&quot;1&quot; verticalAnchor=&quot;1&quot; /&gt;&lt;font name=&quot;+mn-lt&quot; bold=&quot;1&quot; italic=&quot;0&quot; color=&quot;9&quot; /&gt;&lt;paragraphformat firstLineIndent=&quot;0&quot; leftIndent=&quot;0&quot; rightIndent=&quot;0&quot; lineRuleBefore=&quot;&quot; lineRuleWithin=&quot;&quot; lineRuleAfter=&quot;&quot; spaceBefore=&quot;&quot; spaceWithin=&quot;&quot; spaceAfter=&quot;&quot; /&gt;&lt;fill visible=&quot;0&quot; /&gt;&lt;line visible=&quot;0&quot; /&gt;&lt;bulletformat visible=&quot;0&quot; /&gt;&lt;/standard&gt;&lt;agenda name=&quot;New Agenda&quot; title=&quot;Agenda&quot; subtitle=&quot;&quot; sizingModeId=&quot;2&quot; fontSize=&quot;20&quot; fontSizeAuto=&quot;1&quot; startTime=&quot;540&quot; timeFormatId=&quot;1&quot; startItemNo=&quot;1&quot; createSingleAgendaSlide=&quot;1&quot; createSeparatingSlides=&quot;1&quot; createIndicators=&quot;1&quot; createBackupSlide=&quot;1&quot; /&gt;&lt;columns&gt;&lt;column field=&quot;itemno&quot; label=&quot;No.&quot; checked=&quot;1&quot; leftSpacing=&quot;0&quot; rightSpacing=&quot;0&quot; dock=&quot;1&quot; fixedWidth=&quot;35&quot; /&gt;&lt;column field=&quot;topic&quot; label=&quot;Topic&quot; leftSpacing=&quot;10&quot; rightDistribute=&quot;1&quot; dock=&quot;1&quot; /&gt;&lt;column field=&quot;responsible&quot; label=&quot;Responsible&quot; visible=&quot;1&quot; checked=&quot;1&quot; leftSpacing=&quot;10&quot; rightDistribute=&quot;1&quot; dock=&quot;1&quot; /&gt;&lt;column field=&quot;freecolumn&quot; label=&quot;&quot; visible=&quot;1&quot; checked=&quot;0&quot; leftSpacing=&quot;10&quot; rightDistribute=&quot;1&quot; dock=&quot;1&quot; /&gt;&lt;column field=&quot;timeslot&quot; label=&quot;Time Slot&quot; visible=&quot;1&quot; checked=&quot;0&quot; leftSpacing=&quot;10&quot; rightSpacing=&quot;6&quot; dock=&quot;2&quot; /&gt;&lt;column field=&quot;pageno&quot; label=&quot;Page No.&quot; visible=&quot;1&quot; checked=&quot;0&quot; leftSpacing=&quot;10&quot; rightSpacing=&quot;6&quot; dock=&quot;2&quot; /&gt;&lt;/columns&gt;&lt;position left=&quot;344.3674&quot; top=&quot;149.25&quot; width=&quot;586.0579&quot; height=&quot;350.2729&quot; /&gt;&lt;indicators&gt;&lt;indicator layoutPattern=&quot;.*&quot;&gt;&lt;element usePlaceholder=&quot;1&quot; epsilon=&quot;1&quot; value=&quot;%topic%&quot;&gt;&lt;position left=&quot;29.5748&quot; top=&quot;0&quot; width=&quot;900.8505&quot; height=&quot;34.75&quot; /&gt;&lt;/element&gt;&lt;/indicator&gt;&lt;/indicators&gt;&lt;settings allowedSizingModeIds=&quot;1|2&quot; allowedFontSizes=&quot;8|9|10|10.5|11|12|14|16|18&quot; allowedTimeFormatIds=&quot;1|2|3&quot; slideLayout=&quot;11&quot; alwaysSelectTopLevel=&quot;1&quot; customLayoutName=&quot;Agenda&quot; customLayoutIndex=&quot;&quot; showBreak=&quot;1&quot; singleAgendaSlideSelected=&quot;1&quot; backupSlideTitle=&quot;&quot; topMargin=&quot;0&quot; leftMargin=&quot;0&quot; allowedLevels=&quot;4&quot; itemNoFormats=&quot;{1}¦{1}.{2}¦{3:alphaLC}¦{3:alphaLC}.{4:alphaLC}&quot; /&gt;&lt;!-- Agenda item formats --&gt;&lt;cases&gt;&lt;case level=&quot;1&quot; selected=&quot;0&quot; break=&quot;0&quot; topMinSpacing=&quot;5&quot; topMaxSpacing=&quot;5&quot; bottomMinSpacing=&quot;0&quot; bottomMaxSpacing=&quot;0&quot;&gt;&lt;element field=&quot;itemno&quot; type=&quot;autoshape&quot; autoShapeType=&quot;1&quot;&gt;&lt;textframe marginLeft=&quot;0&quot; marginRight=&quot;0&quot; /&gt;&lt;paragraphformat alignment=&quot;1&quot; /&gt;&lt;/element&gt;&lt;element field=&quot;topic&quot; type=&quot;autoshape&quot; autoShapeType=&quot;1&quot;&gt;&lt;paragraphformat alignment=&quot;1&quot; /&gt;&lt;textframe marginLeft=&quot;0&quot; /&gt;&lt;/element&gt;&lt;element field=&quot;responsible&quot; type=&quot;autoshape&quot; autoShapeType=&quot;1&quot;&gt;&lt;paragraphformat alignment=&quot;1&quot; /&gt;&lt;/element&gt;&lt;element field=&quot;freecolumn&quot; type=&quot;autoshape&quot; autoShapeType=&quot;1&quot;&gt;&lt;paragraphformat alignment=&quot;1&quot; /&gt;&lt;/element&gt;&lt;element field=&quot;timeslot&quot; type=&quot;autoshape&quot; autoShapeType=&quot;1&quot;&gt;&lt;paragraphformat alignment=&quot;1&quot; /&gt;&lt;/element&gt;&lt;element field=&quot;pageno&quot; type=&quot;autoshape&quot; autoShapeType=&quot;1&quot;&gt;&lt;paragraphformat alignment=&quot;3&quot; /&gt;&lt;/element&gt;&lt;/case&gt;&lt;case level=&quot;1&quot; selected=&quot;1&quot; break=&quot;0&quot; topMinSpacing=&quot;5&quot; topMaxSpacing=&quot;5&quot; bottomMinSpacing=&quot;0&quot; bottomMaxSpacing=&quot;0&quot;&gt;&lt;element field=&quot;itemno&quot; type=&quot;autoshape&quot; autoShapeType=&quot;1&quot;&gt;&lt;textframe marginLeft=&quot;0&quot; marginRight=&quot;0&quot; /&gt;&lt;paragraphformat alignment=&quot;1&quot; /&gt;&lt;font color=&quot;13&quot; bold=&quot;1&quot; /&gt;&lt;/element&gt;&lt;element field=&quot;topic&quot; type=&quot;autoshape&quot; autoShapeType=&quot;1&quot;&gt;&lt;paragraphformat alignment=&quot;1&quot; /&gt;&lt;font color=&quot;13&quot; bold=&quot;1&quot; /&gt;&lt;textframe marginLeft=&quot;0&quot; /&gt;&lt;/element&gt;&lt;element field=&quot;responsible&quot; type=&quot;autoshape&quot; autoShapeType=&quot;1&quot;&gt;&lt;paragraphformat alignment=&quot;1&quot; /&gt;&lt;font color=&quot;13&quot; bold=&quot;1&quot; /&gt;&lt;/element&gt;&lt;element field=&quot;freecolumn&quot; type=&quot;autoshape&quot; autoShapeType=&quot;1&quot;&gt;&lt;paragraphformat alignment=&quot;1&quot; /&gt;&lt;font color=&quot;13&quot; bold=&quot;1&quot; /&gt;&lt;/element&gt;&lt;element field=&quot;timeslot&quot; type=&quot;autoshape&quot; autoShapeType=&quot;1&quot;&gt;&lt;paragraphformat alignment=&quot;1&quot; /&gt;&lt;font color=&quot;13&quot; bold=&quot;1&quot; /&gt;&lt;/element&gt;&lt;element field=&quot;pageno&quot; type=&quot;autoshape&quot; autoShapeType=&quot;1&quot;&gt;&lt;paragraphformat alignment=&quot;3&quot; /&gt;&lt;font color=&quot;13&quot; bold=&quot;1&quot; /&gt;&lt;/element&gt;&lt;/case&gt;&lt;case level=&quot;2&quot; selected=&quot;0&quot; break=&quot;0&quot; topMinSpacing=&quot;0&quot; topMaxSpacing=&quot;0&quot; bottomMinSpacing=&quot;0&quot; bottomMaxSpacing=&quot;0&quot;&gt;&lt;element field=&quot;itemno&quot; type=&quot;autoshape&quot; autoShapeType=&quot;1&quot; indent=&quot;(level-1)*(itemNoWidth+topicLeftSpacing) &quot; indentType=&quot;1&quot;&gt;&lt;textframe marginLeft=&quot;0&quot; marginRight=&quot;0&quot; /&gt;&lt;paragraphformat alignment=&quot;1&quot; /&gt;&lt;/element&gt;&lt;element field=&quot;topic&quot; type=&quot;autoshape&quot; autoShapeType=&quot;1&quot; indent=&quot;(level-1)*(itemNoWidth+topicLeftSpacing) &quot; indentType=&quot;2&quot;&gt;&lt;paragraphformat alignment=&quot;1&quot; /&gt;&lt;textframe marginLeft=&quot;0&quot; /&gt;&lt;/element&gt;&lt;element field=&quot;responsible&quot; type=&quot;autoshape&quot; autoShapeType=&quot;1&quot; indent=&quot;(level-1)*(itemNoWidth+topicLeftSpacing) &quot; indentType=&quot;1&quot;&gt;&lt;paragraphformat alignment=&quot;1&quot; /&gt;&lt;/element&gt;&lt;element field=&quot;freecolumn&quot; type=&quot;autoshape&quot; autoShapeType=&quot;1&quot; indent=&quot;(level-1)*(itemNoWidth+topicLeftSpacing) &quot; indentType=&quot;1&quot;&gt;&lt;paragraphformat alignment=&quot;1&quot; /&gt;&lt;/element&gt;&lt;element field=&quot;timeslot&quot; type=&quot;autoshape&quot; autoShapeType=&quot;1&quot;&gt;&lt;paragraphformat alignment=&quot;1&quot; /&gt;&lt;/element&gt;&lt;element field=&quot;pageno&quot; type=&quot;autoshape&quot; autoShapeType=&quot;1&quot;&gt;&lt;paragraphformat alignment=&quot;3&quot; /&gt;&lt;/element&gt;&lt;/case&gt;&lt;case level=&quot;2&quot; selected=&quot;1&quot; break=&quot;0&quot; topMinSpacing=&quot;0&quot; topMaxSpacing=&quot;0&quot; bottomMinSpacing=&quot;0&quot; bottomMaxSpacing=&quot;0&quot;&gt;&lt;element field=&quot;itemno&quot; type=&quot;autoshape&quot; autoShapeType=&quot;1&quot; indent=&quot;(level-1)*(itemNoWidth+topicLeftSpacing) &quot; indentType=&quot;1&quot;&gt;&lt;textframe marginLeft=&quot;0&quot; marginRight=&quot;0&quot; /&gt;&lt;paragraphformat alignment=&quot;1&quot; /&gt;&lt;font color=&quot;13&quot; bold=&quot;1&quot; /&gt;&lt;/element&gt;&lt;element field=&quot;topic&quot; type=&quot;autoshape&quot; autoShapeType=&quot;1&quot; indent=&quot;(level-1)*(itemNoWidth+topicLeftSpacing) &quot; indentType=&quot;2&quot;&gt;&lt;paragraphformat alignment=&quot;1&quot; /&gt;&lt;font color=&quot;13&quot; bold=&quot;1&quot; /&gt;&lt;textframe marginLeft=&quot;0&quot; /&gt;&lt;/element&gt;&lt;element field=&quot;responsible&quot; type=&quot;autoshape&quot; autoShapeType=&quot;1&quot; indent=&quot;(level-1)*(itemNoWidth+topicLeftSpacing) &quot; indentType=&quot;1&quot;&gt;&lt;paragraphformat alignment=&quot;1&quot; /&gt;&lt;font color=&quot;13&quot; bold=&quot;1&quot; /&gt;&lt;/element&gt;&lt;element field=&quot;freecolumn&quot; type=&quot;autoshape&quot; autoShapeType=&quot;1&quot; indent=&quot;(level-1)*(itemNoWidth+topicLeftSpacing) &quot; indentType=&quot;1&quot;&gt;&lt;paragraphformat alignment=&quot;1&quot; /&gt;&lt;font color=&quot;13&quot; bold=&quot;1&quot; /&gt;&lt;/element&gt;&lt;element field=&quot;timeslot&quot; type=&quot;autoshape&quot; autoShapeType=&quot;1&quot;&gt;&lt;paragraphformat alignment=&quot;1&quot; /&gt;&lt;font color=&quot;13&quot; bold=&quot;1&quot; /&gt;&lt;/element&gt;&lt;element field=&quot;pageno&quot; type=&quot;autoshape&quot; autoShapeType=&quot;1&quot;&gt;&lt;paragraphformat alignment=&quot;3&quot; /&gt;&lt;font color=&quot;13&quot; bold=&quot;1&quot; /&gt;&lt;/element&gt;&lt;/case&gt;&lt;case level=&quot;1&quot; selected=&quot;0&quot; break=&quot;1&quot; topMinSpacing=&quot;5&quot; topMaxSpacing=&quot;5&quot; bottomMinSpacing=&quot;0&quot; bottomMaxSpacing=&quot;0&quot;&gt;&lt;element field=&quot;topic&quot; type=&quot;autoshape&quot; autoShapeType=&quot;1&quot; indent=&quot;(level-1)*(itemNoWidth+topicLeftSpacing) &quot; indentType=&quot;2&quot;&gt;&lt;paragraphformat alignment=&quot;1&quot; /&gt;&lt;font italic=&quot;1&quot; /&gt;&lt;/element&gt;&lt;element field=&quot;responsible&quot; type=&quot;autoshape&quot; autoShapeType=&quot;1&quot; indent=&quot;(level-1)*(itemNoWidth+topicLeftSpacing) &quot; indentType=&quot;1&quot;&gt;&lt;paragraphformat alignment=&quot;1&quot; /&gt;&lt;font italic=&quot;1&quot; /&gt;&lt;/element&gt;&lt;element field=&quot;freecolumn&quot; type=&quot;autoshape&quot; autoShapeType=&quot;1&quot; indent=&quot;(level-1)*(itemNoWidth+topicLeftSpacing) &quot; indentType=&quot;1&quot;&gt;&lt;paragraphformat alignment=&quot;1&quot; /&gt;&lt;font italic=&quot;1&quot; /&gt;&lt;/element&gt;&lt;element field=&quot;timeslot&quot; type=&quot;autoshape&quot; autoShapeType=&quot;1&quot;&gt;&lt;paragraphformat alignment=&quot;1&quot; /&gt;&lt;font italic=&quot;1&quot; /&gt;&lt;/element&gt;&lt;element field=&quot;pageno&quot; type=&quot;autoshape&quot; autoShapeType=&quot;1&quot;&gt;&lt;paragraphformat alignment=&quot;3&quot; /&gt;&lt;font italic=&quot;1&quot; /&gt;&lt;/element&gt;&lt;/case&gt;&lt;case level=&quot;1&quot; selected=&quot;1&quot; break=&quot;1&quot; topMinSpacing=&quot;5&quot; topMaxSpacing=&quot;5&quot; bottomMinSpacing=&quot;0&quot; bottomMaxSpacing=&quot;0&quot;&gt;&lt;element field=&quot;topic&quot; type=&quot;autoshape&quot; autoShapeType=&quot;1&quot; indent=&quot;(level-1)*(itemNoWidth+topicLeftSpacing) &quot; indentType=&quot;2&quot;&gt;&lt;paragraphformat alignment=&quot;1&quot; /&gt;&lt;font color=&quot;13&quot; bold=&quot;1&quot; italic=&quot;1&quot; /&gt;&lt;/element&gt;&lt;element field=&quot;responsible&quot; type=&quot;autoshape&quot; autoShapeType=&quot;1&quot; indent=&quot;(level-1)*(itemNoWidth+topicLeftSpacing) &quot; indentType=&quot;1&quot;&gt;&lt;paragraphformat alignment=&quot;1&quot; /&gt;&lt;font color=&quot;13&quot; bold=&quot;1&quot; italic=&quot;1&quot; /&gt;&lt;/element&gt;&lt;element field=&quot;freecolumn&quot; type=&quot;autoshape&quot; autoShapeType=&quot;1&quot; indent=&quot;(level-1)*(itemNoWidth+topicLeftSpacing) &quot; indentType=&quot;1&quot;&gt;&lt;paragraphformat alignment=&quot;1&quot; /&gt;&lt;font color=&quot;13&quot; bold=&quot;1&quot; italic=&quot;1&quot; /&gt;&lt;/element&gt;&lt;element field=&quot;timeslot&quot; type=&quot;autoshape&quot; autoShapeType=&quot;1&quot;&gt;&lt;paragraphformat alignment=&quot;1&quot; /&gt;&lt;font color=&quot;13&quot; bold=&quot;1&quot; italic=&quot;1&quot; /&gt;&lt;/element&gt;&lt;element field=&quot;pageno&quot; type=&quot;autoshape&quot; autoShapeType=&quot;1&quot;&gt;&lt;paragraphformat alignment=&quot;3&quot; /&gt;&lt;font color=&quot;13&quot; bold=&quot;1&quot; italic=&quot;1&quot; /&gt;&lt;/element&gt;&lt;/case&gt;&lt;/cases&gt;&lt;!-- Elements on slide independent of items --&gt;&lt;elements&gt;&lt;element type=&quot;textbox&quot; zOrder=&quot;1&quot; value=&quot;%agendaTitle%&quot; slideType=&quot;3&quot;&gt;&lt;position left=&quot;0&quot; top=&quot;-44.99992&quot; width=&quot;586&quot; height=&quot;45&quot; autoshape=&quot;1&quot; rotation=&quot;0&quot; /&gt;&lt;line visible=&quot;0&quot; /&gt;&lt;fill visible=&quot;0&quot; /&gt;&lt;textframe horizontalAnchor=&quot;1&quot; verticalAnchor=&quot;4&quot; orientation=&quot;1&quot; wordWrap=&quot;1&quot; autoSize=&quot;0&quot; marginLeft=&quot;0&quot; marginRight=&quot;5.669291&quot; marginTop=&quot;5.669291&quot; marginBottom=&quot;5.669291&quot; /&gt;&lt;font name=&quot;Calibri Light&quot; size=&quot;32&quot; bold=&quot;1&quot; italic=&quot;0&quot; underlineStyle=&quot;0&quot; color=&quot;13&quot; spacing=&quot;0&quot; kerning=&quot;12&quot; /&gt;&lt;paragraphformat alignment=&quot;1&quot; /&gt;&lt;bulletformat visible=&quot;0&quot; /&gt;&lt;/element&gt;&lt;element type=&quot;textbox&quot; zOrder=&quot;1&quot; value=&quot;Backup: %agendaName%&quot; slideType=&quot;4&quot;&gt;&lt;position left=&quot;0&quot; top=&quot;-44.99992&quot; width=&quot;586&quot; height=&quot;45&quot; autoshape=&quot;1&quot; rotation=&quot;0&quot; /&gt;&lt;line visible=&quot;0&quot; /&gt;&lt;fill visible=&quot;0&quot; /&gt;&lt;textframe horizontalAnchor=&quot;1&quot; verticalAnchor=&quot;4&quot; orientation=&quot;1&quot; wordWrap=&quot;1&quot; autoSize=&quot;0&quot; marginLeft=&quot;0&quot; marginRight=&quot;5.669291&quot; marginTop=&quot;5.669291&quot; marginBottom=&quot;5.669291&quot; /&gt;&lt;font name=&quot;Calibri Light&quot; size=&quot;32&quot; bold=&quot;1&quot; italic=&quot;0&quot; underlineStyle=&quot;0&quot; color=&quot;13&quot; spacing=&quot;0&quot; kerning=&quot;12&quot; /&gt;&lt;paragraphformat alignment=&quot;1&quot; /&gt;&lt;bulletformat visible=&quot;0&quot; /&gt;&lt;/element&gt;&lt;/elements&gt;&lt;/layout&gt;&lt;/layouts&gt;&lt;contents&gt;&lt;agenda name=&quot;New Agenda&quot; title=&quot;Agenda&quot; subtitle=&quot;&quot; sizingModeId=&quot;2&quot; fontSize=&quot;20&quot; fontSizeAuto=&quot;1&quot; startTime=&quot;540&quot; timeFormatId=&quot;1&quot; startItemNo=&quot;1&quot; createSingleAgendaSlide=&quot;1&quot; createSeparatingSlides=&quot;1&quot; createIndicators=&quot;1&quot; createBackupSlide=&quot;1&quot; layoutId=&quot;329_1&quot; hideSeparatingSlides=&quot;0&quot; createSections=&quot;0&quot; singleSlideId=&quot;ccb5cf99-8438-4f5d-a83b-afb8200e36cb&quot; backupSlideId=&quot;ac097616-e5c8-4498-9e15-1f30038f95b0&quot;&gt;&lt;columns leftSpacing=&quot;0&quot; rightSpacing=&quot;0&quot;&gt;&lt;column field=&quot;itemno&quot; label=&quot;No.&quot; checked=&quot;1&quot; leftSpacing=&quot;0&quot; rightSpacing=&quot;0&quot; dock=&quot;1&quot; fixedWidth=&quot;35&quot; /&gt;&lt;column field=&quot;topic&quot; label=&quot;Topic&quot; leftSpacing=&quot;10&quot; rightDistribute=&quot;1&quot; dock=&quot;1&quot; rightSpacing=&quot;211.8699&quot; /&gt;&lt;column field=&quot;responsible&quot; label=&quot;Responsible&quot; visible=&quot;1&quot; checked=&quot;1&quot; leftSpacing=&quot;10&quot; rightDistribute=&quot;1&quot; dock=&quot;1&quot; rightSpacing=&quot;211.8699&quot; /&gt;&lt;column field=&quot;freecolumn&quot; label=&quot;&quot; visible=&quot;1&quot; checked=&quot;0&quot; leftSpacing=&quot;10&quot; rightDistribute=&quot;1&quot; dock=&quot;1&quot; /&gt;&lt;column field=&quot;timeslot&quot; label=&quot;Time Slot&quot; visible=&quot;1&quot; checked=&quot;0&quot; leftSpacing=&quot;10&quot; rightSpacing=&quot;6&quot; dock=&quot;2&quot; /&gt;&lt;column field=&quot;pageno&quot; label=&quot;Page No.&quot; visible=&quot;1&quot; checked=&quot;0&quot; leftSpacing=&quot;10&quot; rightSpacing=&quot;6&quot; dock=&quot;2&quot; /&gt;&lt;/columns&gt;&lt;items&gt;&lt;item duration=&quot;30&quot; id=&quot;6f0d3b5f-5a56-487e-99e9-54923401a17a&quot; parentId=&quot;&quot; level=&quot;1&quot; generateAgendaSlide=&quot;0&quot; showAgendaItem=&quot;1&quot; isBreak=&quot;0&quot; topic=&quot;Introduction&quot; agendaSlideId=&quot;&quot; /&gt;&lt;item duration=&quot;30&quot; id=&quot;3fe067cf-d7b2-4cd6-b8d5-e197e6a3d22a&quot; parentId=&quot;&quot; level=&quot;1&quot; generateAgendaSlide=&quot;0&quot; showAgendaItem=&quot;1&quot; isBreak=&quot;0&quot; topic=&quot;Objectives&quot; agendaSlideId=&quot;&quot; /&gt;&lt;item duration=&quot;30&quot; id=&quot;362e873b-cd77-412c-9488-baea7b86204f&quot; parentId=&quot;&quot; level=&quot;1&quot; generateAgendaSlide=&quot;0&quot; showAgendaItem=&quot;1&quot; isBreak=&quot;0&quot; topic=&quot;Methodology&quot; agendaSlideId=&quot;&quot; /&gt;&lt;item duration=&quot;30&quot; id=&quot;0cf267e2-75e2-475a-8624-9bc654ae420a&quot; parentId=&quot;&quot; level=&quot;1&quot; generateAgendaSlide=&quot;0&quot; showAgendaItem=&quot;1&quot; isBreak=&quot;0&quot; topic=&quot;Results&quot; agendaSlideId=&quot;&quot; /&gt;&lt;item duration=&quot;30&quot; id=&quot;263cf526-da89-4fa8-9147-43b7f12bb8ec&quot; parentId=&quot;&quot; level=&quot;1&quot; generateAgendaSlide=&quot;0&quot; showAgendaItem=&quot;1&quot; isBreak=&quot;0&quot; topic=&quot;Conclusion&quot; agendaSlideId=&quot;&quot; /&gt;&lt;/items&gt;&lt;/agenda&gt;&lt;/contents&gt;&lt;/ee4p&gt;"/>
</p:tagLst>
</file>

<file path=ppt/tags/tag2.xml><?xml version="1.0" encoding="utf-8"?>
<p:tagLst xmlns:a="http://schemas.openxmlformats.org/drawingml/2006/main" xmlns:r="http://schemas.openxmlformats.org/officeDocument/2006/relationships" xmlns:p="http://schemas.openxmlformats.org/presentationml/2006/main">
  <p:tag name="EE4P_INTELLIGENT_ELEMENT" val="|  © Camelot {yyyy}  |"/>
</p:tagLst>
</file>

<file path=ppt/tags/tag3.xml><?xml version="1.0" encoding="utf-8"?>
<p:tagLst xmlns:a="http://schemas.openxmlformats.org/drawingml/2006/main" xmlns:r="http://schemas.openxmlformats.org/officeDocument/2006/relationships" xmlns:p="http://schemas.openxmlformats.org/presentationml/2006/main">
  <p:tag name="EE4P_INTELLIGENT_ELEMENT" val="|  © Camelot {yyyy}  |"/>
</p:tagLst>
</file>

<file path=ppt/tags/tag4.xml><?xml version="1.0" encoding="utf-8"?>
<p:tagLst xmlns:a="http://schemas.openxmlformats.org/drawingml/2006/main" xmlns:r="http://schemas.openxmlformats.org/officeDocument/2006/relationships" xmlns:p="http://schemas.openxmlformats.org/presentationml/2006/main">
  <p:tag name="EE4P_AGENDAWIZARD" val="element"/>
  <p:tag name="EE4P_AGENDAWIZARD_PROPERTIES" val="344.3674/104.2501/586/45"/>
  <p:tag name="EE4P_AGENDAWIZARD_CONTENT" val="/Agenda"/>
</p:tagLst>
</file>

<file path=ppt/theme/theme1.xml><?xml version="1.0" encoding="utf-8"?>
<a:theme xmlns:a="http://schemas.openxmlformats.org/drawingml/2006/main" name="ITLab Theme">
  <a:themeElements>
    <a:clrScheme name="Camelot ITLab">
      <a:dk1>
        <a:srgbClr val="1E325A"/>
      </a:dk1>
      <a:lt1>
        <a:srgbClr val="FFFFFF"/>
      </a:lt1>
      <a:dk2>
        <a:srgbClr val="7F7F7F"/>
      </a:dk2>
      <a:lt2>
        <a:srgbClr val="FFFFFF"/>
      </a:lt2>
      <a:accent1>
        <a:srgbClr val="0098C3"/>
      </a:accent1>
      <a:accent2>
        <a:srgbClr val="97BE2E"/>
      </a:accent2>
      <a:accent3>
        <a:srgbClr val="5ED3DC"/>
      </a:accent3>
      <a:accent4>
        <a:srgbClr val="005870"/>
      </a:accent4>
      <a:accent5>
        <a:srgbClr val="BCBCBC"/>
      </a:accent5>
      <a:accent6>
        <a:srgbClr val="BCBCBC"/>
      </a:accent6>
      <a:hlink>
        <a:srgbClr val="587DC8"/>
      </a:hlink>
      <a:folHlink>
        <a:srgbClr val="7030A0"/>
      </a:folHlink>
    </a:clrScheme>
    <a:fontScheme name="ITLab">
      <a:majorFont>
        <a:latin typeface="Calibri Light"/>
        <a:ea typeface=""/>
        <a:cs typeface=""/>
      </a:majorFont>
      <a:minorFont>
        <a:latin typeface="Calibri Ligh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marL="182563" indent="-182563" algn="l">
          <a:spcBef>
            <a:spcPts val="0"/>
          </a:spcBef>
          <a:spcAft>
            <a:spcPts val="900"/>
          </a:spcAft>
          <a:buClr>
            <a:schemeClr val="tx1"/>
          </a:buClr>
          <a:buSzPct val="100000"/>
          <a:buFont typeface="Wingdings 3" panose="05040102010807070707" pitchFamily="18" charset="2"/>
          <a:buChar char="}"/>
          <a:defRPr sz="1800" baseline="0" dirty="0" err="1" smtClean="0">
            <a:solidFill>
              <a:srgbClr val="002060"/>
            </a:solidFill>
            <a:latin typeface="Calibri Light" panose="020F0302020204030204" pitchFamily="34" charset="0"/>
          </a:defRPr>
        </a:defPPr>
      </a:lstStyle>
    </a:spDef>
    <a:lnDef>
      <a:spPr>
        <a:ln w="127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bodyPr vert="horz" wrap="none" lIns="72000" tIns="72000" rIns="72000" bIns="72000" rtlCol="0" anchor="t" anchorCtr="0">
        <a:spAutoFit/>
      </a:bodyPr>
      <a:lstStyle>
        <a:defPPr marL="180000" indent="-180000">
          <a:buFont typeface="Wingdings 3" panose="05040102010807070707" pitchFamily="18" charset="2"/>
          <a:buChar char=""/>
          <a:defRPr dirty="0" smtClean="0"/>
        </a:defPPr>
      </a:lstStyle>
    </a:txDef>
  </a:objectDefaults>
  <a:extraClrSchemeLst/>
  <a:extLst>
    <a:ext uri="{05A4C25C-085E-4340-85A3-A5531E510DB2}">
      <thm15:themeFamily xmlns:thm15="http://schemas.microsoft.com/office/thememl/2012/main" name="ITLab Theme" id="{3794C773-5A8C-486C-B41C-C234EFB992EE}" vid="{790024CD-B20E-4234-BF4D-4EAFB7D9BB89}"/>
    </a:ext>
  </a:extLst>
</a:theme>
</file>

<file path=ppt/theme/theme2.xml><?xml version="1.0" encoding="utf-8"?>
<a:theme xmlns:a="http://schemas.openxmlformats.org/drawingml/2006/main" name="MC Theme">
  <a:themeElements>
    <a:clrScheme name="Custom 148">
      <a:dk1>
        <a:srgbClr val="1E325A"/>
      </a:dk1>
      <a:lt1>
        <a:srgbClr val="FFFFFF"/>
      </a:lt1>
      <a:dk2>
        <a:srgbClr val="7F7F7F"/>
      </a:dk2>
      <a:lt2>
        <a:srgbClr val="FFFFFF"/>
      </a:lt2>
      <a:accent1>
        <a:srgbClr val="0098C3"/>
      </a:accent1>
      <a:accent2>
        <a:srgbClr val="00BEF2"/>
      </a:accent2>
      <a:accent3>
        <a:srgbClr val="5ED3DC"/>
      </a:accent3>
      <a:accent4>
        <a:srgbClr val="005870"/>
      </a:accent4>
      <a:accent5>
        <a:srgbClr val="BCBCBC"/>
      </a:accent5>
      <a:accent6>
        <a:srgbClr val="BCBCBC"/>
      </a:accent6>
      <a:hlink>
        <a:srgbClr val="587DC8"/>
      </a:hlink>
      <a:folHlink>
        <a:srgbClr val="7030A0"/>
      </a:folHlink>
    </a:clrScheme>
    <a:fontScheme name="ITLab">
      <a:majorFont>
        <a:latin typeface="Calibri Light"/>
        <a:ea typeface=""/>
        <a:cs typeface=""/>
      </a:majorFont>
      <a:minorFont>
        <a:latin typeface="Calibri Ligh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marL="182563" indent="-182563" algn="l">
          <a:spcBef>
            <a:spcPts val="0"/>
          </a:spcBef>
          <a:spcAft>
            <a:spcPts val="900"/>
          </a:spcAft>
          <a:buClr>
            <a:schemeClr val="tx1"/>
          </a:buClr>
          <a:buSzPct val="100000"/>
          <a:buFont typeface="Wingdings 3" panose="05040102010807070707" pitchFamily="18" charset="2"/>
          <a:buChar char="}"/>
          <a:defRPr sz="1800" baseline="0" dirty="0" err="1" smtClean="0">
            <a:solidFill>
              <a:srgbClr val="002060"/>
            </a:solidFill>
            <a:latin typeface="Calibri Light" panose="020F0302020204030204" pitchFamily="34" charset="0"/>
          </a:defRPr>
        </a:defPPr>
      </a:lstStyle>
    </a:spDef>
    <a:lnDef>
      <a:spPr>
        <a:ln w="127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bodyPr vert="horz" wrap="none" lIns="72000" tIns="72000" rIns="72000" bIns="72000" rtlCol="0" anchor="t" anchorCtr="0">
        <a:spAutoFit/>
      </a:bodyPr>
      <a:lstStyle>
        <a:defPPr marL="180000" indent="-180000">
          <a:buFont typeface="Wingdings 3" panose="05040102010807070707" pitchFamily="18" charset="2"/>
          <a:buChar char=""/>
          <a:defRPr dirty="0" smtClean="0"/>
        </a:defPPr>
      </a:lstStyle>
    </a:txDef>
  </a:objectDefaults>
  <a:extraClrSchemeLst/>
  <a:extLst>
    <a:ext uri="{05A4C25C-085E-4340-85A3-A5531E510DB2}">
      <thm15:themeFamily xmlns:thm15="http://schemas.microsoft.com/office/thememl/2012/main" name="MC Theme" id="{4F1A44C6-B7E1-49E1-A465-606A3D365E4B}" vid="{CA3C727F-C273-46CD-B50B-7C6D136E9FBB}"/>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1704</TotalTime>
  <Words>2381</Words>
  <Application>Microsoft Office PowerPoint</Application>
  <PresentationFormat>Widescreen</PresentationFormat>
  <Paragraphs>125</Paragraphs>
  <Slides>28</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28</vt:i4>
      </vt:variant>
    </vt:vector>
  </HeadingPairs>
  <TitlesOfParts>
    <vt:vector size="38" baseType="lpstr">
      <vt:lpstr>Arial</vt:lpstr>
      <vt:lpstr>Calibri</vt:lpstr>
      <vt:lpstr>Calibri Light</vt:lpstr>
      <vt:lpstr>Symbol</vt:lpstr>
      <vt:lpstr>Times New Roman</vt:lpstr>
      <vt:lpstr>Wingdings</vt:lpstr>
      <vt:lpstr>Wingdings 3</vt:lpstr>
      <vt:lpstr>ITLab Theme</vt:lpstr>
      <vt:lpstr>MC Theme</vt:lpstr>
      <vt:lpstr>Office Theme</vt:lpstr>
      <vt:lpstr>DIGITAL HEMOGLOBINOMETERS AS POINT-OF-CARE HAEMOGLOBIN TESTING DEVICES IN BHOPAL DIVISION OF MADHYA PRADESH:  A KNOWLEDGE ASSEMENT STUDY </vt:lpstr>
      <vt:lpstr>PowerPoint Presentation</vt:lpstr>
      <vt:lpstr>                     Mentor Approval</vt:lpstr>
      <vt:lpstr>INTRODUCTION</vt:lpstr>
      <vt:lpstr>PowerPoint Presentation</vt:lpstr>
      <vt:lpstr>                              OBJECTIVES</vt:lpstr>
      <vt:lpstr>PowerPoint Presentation</vt:lpstr>
      <vt:lpstr>PowerPoint Presentation</vt:lpstr>
      <vt:lpstr>RESULTS</vt:lpstr>
      <vt:lpstr>RESULTS</vt:lpstr>
      <vt:lpstr>RESULTS</vt:lpstr>
      <vt:lpstr>RESULTS</vt:lpstr>
      <vt:lpstr>RESULTS</vt:lpstr>
      <vt:lpstr>PowerPoint Presentation</vt:lpstr>
      <vt:lpstr>RESULTS</vt:lpstr>
      <vt:lpstr>RESULTS</vt:lpstr>
      <vt:lpstr>RESULTS</vt:lpstr>
      <vt:lpstr>RESULTS</vt:lpstr>
      <vt:lpstr>RESULTS</vt:lpstr>
      <vt:lpstr>RESULTS</vt:lpstr>
      <vt:lpstr>RESULTS</vt:lpstr>
      <vt:lpstr>                            DISCUSSION</vt:lpstr>
      <vt:lpstr>PowerPoint Presentation</vt:lpstr>
      <vt:lpstr>CONCLUSION</vt:lpstr>
      <vt:lpstr> REFRENCES</vt:lpstr>
      <vt:lpstr> PICTORIAL JOURNEY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hemoglobinometers as point-of-care haemoglobin testing devices in Bhopal division of Madhya Pradesh  </dc:title>
  <dc:creator>Gaurav Modi</dc:creator>
  <cp:lastModifiedBy>Gaurav Modi</cp:lastModifiedBy>
  <cp:revision>75</cp:revision>
  <dcterms:created xsi:type="dcterms:W3CDTF">2023-06-05T17:00:54Z</dcterms:created>
  <dcterms:modified xsi:type="dcterms:W3CDTF">2023-06-17T11:36:08Z</dcterms:modified>
</cp:coreProperties>
</file>