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 id="2147483673" r:id="rId3"/>
  </p:sldMasterIdLst>
  <p:notesMasterIdLst>
    <p:notesMasterId r:id="rId34"/>
  </p:notesMasterIdLst>
  <p:sldIdLst>
    <p:sldId id="356" r:id="rId4"/>
    <p:sldId id="357" r:id="rId5"/>
    <p:sldId id="353" r:id="rId6"/>
    <p:sldId id="381" r:id="rId7"/>
    <p:sldId id="260" r:id="rId8"/>
    <p:sldId id="358" r:id="rId9"/>
    <p:sldId id="359" r:id="rId10"/>
    <p:sldId id="360" r:id="rId11"/>
    <p:sldId id="361" r:id="rId12"/>
    <p:sldId id="362" r:id="rId13"/>
    <p:sldId id="363" r:id="rId14"/>
    <p:sldId id="364" r:id="rId15"/>
    <p:sldId id="375" r:id="rId16"/>
    <p:sldId id="365" r:id="rId17"/>
    <p:sldId id="374" r:id="rId18"/>
    <p:sldId id="366" r:id="rId19"/>
    <p:sldId id="376" r:id="rId20"/>
    <p:sldId id="367" r:id="rId21"/>
    <p:sldId id="377" r:id="rId22"/>
    <p:sldId id="310" r:id="rId23"/>
    <p:sldId id="368" r:id="rId24"/>
    <p:sldId id="369" r:id="rId25"/>
    <p:sldId id="370" r:id="rId26"/>
    <p:sldId id="371" r:id="rId27"/>
    <p:sldId id="372" r:id="rId28"/>
    <p:sldId id="312" r:id="rId29"/>
    <p:sldId id="380" r:id="rId30"/>
    <p:sldId id="379" r:id="rId31"/>
    <p:sldId id="373" r:id="rId32"/>
    <p:sldId id="378"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52"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showGuides="1">
      <p:cViewPr varScale="1">
        <p:scale>
          <a:sx n="80" d="100"/>
          <a:sy n="80" d="100"/>
        </p:scale>
        <p:origin x="58" y="91"/>
      </p:cViewPr>
      <p:guideLst>
        <p:guide orient="horz" pos="2352"/>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 /><Relationship Id="rId13" Type="http://schemas.openxmlformats.org/officeDocument/2006/relationships/slide" Target="slides/slide10.xml" /><Relationship Id="rId18" Type="http://schemas.openxmlformats.org/officeDocument/2006/relationships/slide" Target="slides/slide15.xml" /><Relationship Id="rId26" Type="http://schemas.openxmlformats.org/officeDocument/2006/relationships/slide" Target="slides/slide23.xml" /><Relationship Id="rId3" Type="http://schemas.openxmlformats.org/officeDocument/2006/relationships/slideMaster" Target="slideMasters/slideMaster3.xml" /><Relationship Id="rId21" Type="http://schemas.openxmlformats.org/officeDocument/2006/relationships/slide" Target="slides/slide18.xml" /><Relationship Id="rId34" Type="http://schemas.openxmlformats.org/officeDocument/2006/relationships/notesMaster" Target="notesMasters/notesMaster1.xml" /><Relationship Id="rId7" Type="http://schemas.openxmlformats.org/officeDocument/2006/relationships/slide" Target="slides/slide4.xml" /><Relationship Id="rId12" Type="http://schemas.openxmlformats.org/officeDocument/2006/relationships/slide" Target="slides/slide9.xml" /><Relationship Id="rId17" Type="http://schemas.openxmlformats.org/officeDocument/2006/relationships/slide" Target="slides/slide14.xml" /><Relationship Id="rId25" Type="http://schemas.openxmlformats.org/officeDocument/2006/relationships/slide" Target="slides/slide22.xml" /><Relationship Id="rId33" Type="http://schemas.openxmlformats.org/officeDocument/2006/relationships/slide" Target="slides/slide30.xml" /><Relationship Id="rId38" Type="http://schemas.openxmlformats.org/officeDocument/2006/relationships/tableStyles" Target="tableStyles.xml" /><Relationship Id="rId2" Type="http://schemas.openxmlformats.org/officeDocument/2006/relationships/slideMaster" Target="slideMasters/slideMaster2.xml" /><Relationship Id="rId16" Type="http://schemas.openxmlformats.org/officeDocument/2006/relationships/slide" Target="slides/slide13.xml" /><Relationship Id="rId20" Type="http://schemas.openxmlformats.org/officeDocument/2006/relationships/slide" Target="slides/slide17.xml" /><Relationship Id="rId29" Type="http://schemas.openxmlformats.org/officeDocument/2006/relationships/slide" Target="slides/slide26.xml" /><Relationship Id="rId1" Type="http://schemas.openxmlformats.org/officeDocument/2006/relationships/slideMaster" Target="slideMasters/slideMaster1.xml" /><Relationship Id="rId6" Type="http://schemas.openxmlformats.org/officeDocument/2006/relationships/slide" Target="slides/slide3.xml" /><Relationship Id="rId11" Type="http://schemas.openxmlformats.org/officeDocument/2006/relationships/slide" Target="slides/slide8.xml" /><Relationship Id="rId24" Type="http://schemas.openxmlformats.org/officeDocument/2006/relationships/slide" Target="slides/slide21.xml" /><Relationship Id="rId32" Type="http://schemas.openxmlformats.org/officeDocument/2006/relationships/slide" Target="slides/slide29.xml" /><Relationship Id="rId37" Type="http://schemas.openxmlformats.org/officeDocument/2006/relationships/theme" Target="theme/theme1.xml" /><Relationship Id="rId5" Type="http://schemas.openxmlformats.org/officeDocument/2006/relationships/slide" Target="slides/slide2.xml" /><Relationship Id="rId15" Type="http://schemas.openxmlformats.org/officeDocument/2006/relationships/slide" Target="slides/slide12.xml" /><Relationship Id="rId23" Type="http://schemas.openxmlformats.org/officeDocument/2006/relationships/slide" Target="slides/slide20.xml" /><Relationship Id="rId28" Type="http://schemas.openxmlformats.org/officeDocument/2006/relationships/slide" Target="slides/slide25.xml" /><Relationship Id="rId36" Type="http://schemas.openxmlformats.org/officeDocument/2006/relationships/viewProps" Target="viewProps.xml" /><Relationship Id="rId10" Type="http://schemas.openxmlformats.org/officeDocument/2006/relationships/slide" Target="slides/slide7.xml" /><Relationship Id="rId19" Type="http://schemas.openxmlformats.org/officeDocument/2006/relationships/slide" Target="slides/slide16.xml" /><Relationship Id="rId31" Type="http://schemas.openxmlformats.org/officeDocument/2006/relationships/slide" Target="slides/slide28.xml" /><Relationship Id="rId4" Type="http://schemas.openxmlformats.org/officeDocument/2006/relationships/slide" Target="slides/slide1.xml" /><Relationship Id="rId9" Type="http://schemas.openxmlformats.org/officeDocument/2006/relationships/slide" Target="slides/slide6.xml" /><Relationship Id="rId14" Type="http://schemas.openxmlformats.org/officeDocument/2006/relationships/slide" Target="slides/slide11.xml" /><Relationship Id="rId22" Type="http://schemas.openxmlformats.org/officeDocument/2006/relationships/slide" Target="slides/slide19.xml" /><Relationship Id="rId27" Type="http://schemas.openxmlformats.org/officeDocument/2006/relationships/slide" Target="slides/slide24.xml" /><Relationship Id="rId30" Type="http://schemas.openxmlformats.org/officeDocument/2006/relationships/slide" Target="slides/slide27.xml" /><Relationship Id="rId35" Type="http://schemas.openxmlformats.org/officeDocument/2006/relationships/presProps" Target="presProps.xml" /></Relationships>
</file>

<file path=ppt/charts/_rels/chart1.xml.rels><?xml version="1.0" encoding="UTF-8" standalone="yes"?>
<Relationships xmlns="http://schemas.openxmlformats.org/package/2006/relationships"><Relationship Id="rId3" Type="http://schemas.openxmlformats.org/officeDocument/2006/relationships/oleObject" Target="https://d.docs.live.net/1ba0f6071f7b75f2/Desktop/pre%20analysis.xlsx" TargetMode="External" /><Relationship Id="rId2" Type="http://schemas.microsoft.com/office/2011/relationships/chartColorStyle" Target="colors1.xml" /><Relationship Id="rId1" Type="http://schemas.microsoft.com/office/2011/relationships/chartStyle" Target="style1.xml" /></Relationships>
</file>

<file path=ppt/charts/_rels/chart2.xml.rels><?xml version="1.0" encoding="UTF-8" standalone="yes"?>
<Relationships xmlns="http://schemas.openxmlformats.org/package/2006/relationships"><Relationship Id="rId3" Type="http://schemas.openxmlformats.org/officeDocument/2006/relationships/oleObject" Target="https://d.docs.live.net/1ba0f6071f7b75f2/Desktop/pre%20analysis.xlsx" TargetMode="External" /><Relationship Id="rId2" Type="http://schemas.microsoft.com/office/2011/relationships/chartColorStyle" Target="colors2.xml" /><Relationship Id="rId1" Type="http://schemas.microsoft.com/office/2011/relationships/chartStyle" Target="style2.xml" /></Relationships>
</file>

<file path=ppt/charts/_rels/chart3.xml.rels><?xml version="1.0" encoding="UTF-8" standalone="yes"?>
<Relationships xmlns="http://schemas.openxmlformats.org/package/2006/relationships"><Relationship Id="rId3" Type="http://schemas.openxmlformats.org/officeDocument/2006/relationships/oleObject" Target="../embeddings/oleObject1.bin" /><Relationship Id="rId2" Type="http://schemas.microsoft.com/office/2011/relationships/chartColorStyle" Target="colors3.xml" /><Relationship Id="rId1" Type="http://schemas.microsoft.com/office/2011/relationships/chartStyle" Target="style3.xml" /></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xlsx" /><Relationship Id="rId2" Type="http://schemas.microsoft.com/office/2011/relationships/chartColorStyle" Target="colors4.xml" /><Relationship Id="rId1" Type="http://schemas.microsoft.com/office/2011/relationships/chartStyle" Target="style4.xml" /></Relationships>
</file>

<file path=ppt/charts/_rels/chart5.xml.rels><?xml version="1.0" encoding="UTF-8" standalone="yes"?>
<Relationships xmlns="http://schemas.openxmlformats.org/package/2006/relationships"><Relationship Id="rId3" Type="http://schemas.openxmlformats.org/officeDocument/2006/relationships/oleObject" Target="https://d.docs.live.net/1ba0f6071f7b75f2/Desktop/post%20op%20analysis.xlsx" TargetMode="External" /><Relationship Id="rId2" Type="http://schemas.microsoft.com/office/2011/relationships/chartColorStyle" Target="colors5.xml" /><Relationship Id="rId1" Type="http://schemas.microsoft.com/office/2011/relationships/chartStyle" Target="style5.xml" /></Relationships>
</file>

<file path=ppt/charts/_rels/chart6.xml.rels><?xml version="1.0" encoding="UTF-8" standalone="yes"?>
<Relationships xmlns="http://schemas.openxmlformats.org/package/2006/relationships"><Relationship Id="rId3" Type="http://schemas.openxmlformats.org/officeDocument/2006/relationships/oleObject" Target="https://d.docs.live.net/1ba0f6071f7b75f2/Desktop/post%20op%20analysis.xlsx" TargetMode="External" /><Relationship Id="rId2" Type="http://schemas.microsoft.com/office/2011/relationships/chartColorStyle" Target="colors6.xml" /><Relationship Id="rId1" Type="http://schemas.microsoft.com/office/2011/relationships/chartStyle" Target="style6.xml" /></Relationships>
</file>

<file path=ppt/charts/_rels/chart7.xml.rels><?xml version="1.0" encoding="UTF-8" standalone="yes"?>
<Relationships xmlns="http://schemas.openxmlformats.org/package/2006/relationships"><Relationship Id="rId3" Type="http://schemas.openxmlformats.org/officeDocument/2006/relationships/oleObject" Target="https://d.docs.live.net/1ba0f6071f7b75f2/Desktop/Dr%20feedback.xlsx" TargetMode="External" /><Relationship Id="rId2" Type="http://schemas.microsoft.com/office/2011/relationships/chartColorStyle" Target="colors7.xml" /><Relationship Id="rId1" Type="http://schemas.microsoft.com/office/2011/relationships/chartStyle" Target="style7.xml" /></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PRE</a:t>
            </a:r>
            <a:r>
              <a:rPr lang="en-US" baseline="0"/>
              <a:t> OP </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4.9035363435380251E-2"/>
          <c:y val="0.10550045085662761"/>
          <c:w val="0.93983606830312116"/>
          <c:h val="0.54179334436216209"/>
        </c:manualLayout>
      </c:layout>
      <c:barChart>
        <c:barDir val="col"/>
        <c:grouping val="clustered"/>
        <c:varyColors val="0"/>
        <c:ser>
          <c:idx val="0"/>
          <c:order val="0"/>
          <c:tx>
            <c:strRef>
              <c:f>'[pre analysis.xlsx]data'!$H$1</c:f>
              <c:strCache>
                <c:ptCount val="1"/>
                <c:pt idx="0">
                  <c:v>Agree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 analysis.xlsx]data'!$A$2:$A$8</c:f>
              <c:strCache>
                <c:ptCount val="7"/>
                <c:pt idx="0">
                  <c:v>I WAS TREATED WITH RESPECT AND DIGNITY DURING MY HOSPITAL VISIT</c:v>
                </c:pt>
                <c:pt idx="1">
                  <c:v>
I WAS GIVEN ENOUGH TIME TO ADDRESS ANY CONCERNS RELATED TO SURGERY DURING THE COUNSELING</c:v>
                </c:pt>
                <c:pt idx="2">
                  <c:v>
I WAS INFORMED ABOUT THE POTENTIAL RISKS AND BENEFITS OF THE SURGICAL PROCEDURES</c:v>
                </c:pt>
                <c:pt idx="3">
                  <c:v>THE HOSPITAL STAFF WAS HELPFUL REGARDING THE APPROVAL OF TPA / ECHS / CGHS/ Haryana Government</c:v>
                </c:pt>
                <c:pt idx="4">
                  <c:v>I WAS SATISFIED WITH THE CLEANLINESS AND HYGIENE MAINTAINED IN THE HOSPITAL</c:v>
                </c:pt>
                <c:pt idx="5">
                  <c:v>THE DOCTORS DISCUSS THE TREATMENT PLAN WITH ME PATIENTLY</c:v>
                </c:pt>
                <c:pt idx="6">
                  <c:v>I FEEL COMFORTABLE AND PREPARED BEFORE SURGERY</c:v>
                </c:pt>
              </c:strCache>
            </c:strRef>
          </c:cat>
          <c:val>
            <c:numRef>
              <c:f>'[pre analysis.xlsx]data'!$H$2:$H$8</c:f>
              <c:numCache>
                <c:formatCode>0%</c:formatCode>
                <c:ptCount val="7"/>
                <c:pt idx="0">
                  <c:v>0.18939393939393939</c:v>
                </c:pt>
                <c:pt idx="1">
                  <c:v>0.11363636363636363</c:v>
                </c:pt>
                <c:pt idx="2">
                  <c:v>0.1388888888888889</c:v>
                </c:pt>
                <c:pt idx="3">
                  <c:v>6.5656565656565663E-2</c:v>
                </c:pt>
                <c:pt idx="4">
                  <c:v>0.14646464646464646</c:v>
                </c:pt>
                <c:pt idx="5">
                  <c:v>0.17676767676767677</c:v>
                </c:pt>
                <c:pt idx="6">
                  <c:v>0.13383838383838384</c:v>
                </c:pt>
              </c:numCache>
            </c:numRef>
          </c:val>
          <c:extLst>
            <c:ext xmlns:c16="http://schemas.microsoft.com/office/drawing/2014/chart" uri="{C3380CC4-5D6E-409C-BE32-E72D297353CC}">
              <c16:uniqueId val="{00000000-65B8-405C-8D97-9AD615D5C2A6}"/>
            </c:ext>
          </c:extLst>
        </c:ser>
        <c:ser>
          <c:idx val="1"/>
          <c:order val="1"/>
          <c:tx>
            <c:strRef>
              <c:f>'[pre analysis.xlsx]data'!$I$1</c:f>
              <c:strCache>
                <c:ptCount val="1"/>
                <c:pt idx="0">
                  <c:v>Disagree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 analysis.xlsx]data'!$A$2:$A$8</c:f>
              <c:strCache>
                <c:ptCount val="7"/>
                <c:pt idx="0">
                  <c:v>I WAS TREATED WITH RESPECT AND DIGNITY DURING MY HOSPITAL VISIT</c:v>
                </c:pt>
                <c:pt idx="1">
                  <c:v>
I WAS GIVEN ENOUGH TIME TO ADDRESS ANY CONCERNS RELATED TO SURGERY DURING THE COUNSELING</c:v>
                </c:pt>
                <c:pt idx="2">
                  <c:v>
I WAS INFORMED ABOUT THE POTENTIAL RISKS AND BENEFITS OF THE SURGICAL PROCEDURES</c:v>
                </c:pt>
                <c:pt idx="3">
                  <c:v>THE HOSPITAL STAFF WAS HELPFUL REGARDING THE APPROVAL OF TPA / ECHS / CGHS/ Haryana Government</c:v>
                </c:pt>
                <c:pt idx="4">
                  <c:v>I WAS SATISFIED WITH THE CLEANLINESS AND HYGIENE MAINTAINED IN THE HOSPITAL</c:v>
                </c:pt>
                <c:pt idx="5">
                  <c:v>THE DOCTORS DISCUSS THE TREATMENT PLAN WITH ME PATIENTLY</c:v>
                </c:pt>
                <c:pt idx="6">
                  <c:v>I FEEL COMFORTABLE AND PREPARED BEFORE SURGERY</c:v>
                </c:pt>
              </c:strCache>
            </c:strRef>
          </c:cat>
          <c:val>
            <c:numRef>
              <c:f>'[pre analysis.xlsx]data'!$I$2:$I$8</c:f>
              <c:numCache>
                <c:formatCode>0%</c:formatCode>
                <c:ptCount val="7"/>
                <c:pt idx="0">
                  <c:v>5.0505050505050509E-3</c:v>
                </c:pt>
                <c:pt idx="1">
                  <c:v>3.787878787878788E-2</c:v>
                </c:pt>
                <c:pt idx="2">
                  <c:v>4.0404040404040407E-2</c:v>
                </c:pt>
                <c:pt idx="3">
                  <c:v>7.0707070707070704E-2</c:v>
                </c:pt>
                <c:pt idx="4">
                  <c:v>3.0303030303030304E-2</c:v>
                </c:pt>
                <c:pt idx="5">
                  <c:v>4.2929292929292928E-2</c:v>
                </c:pt>
                <c:pt idx="6">
                  <c:v>3.0303030303030304E-2</c:v>
                </c:pt>
              </c:numCache>
            </c:numRef>
          </c:val>
          <c:extLst>
            <c:ext xmlns:c16="http://schemas.microsoft.com/office/drawing/2014/chart" uri="{C3380CC4-5D6E-409C-BE32-E72D297353CC}">
              <c16:uniqueId val="{00000001-65B8-405C-8D97-9AD615D5C2A6}"/>
            </c:ext>
          </c:extLst>
        </c:ser>
        <c:ser>
          <c:idx val="2"/>
          <c:order val="2"/>
          <c:tx>
            <c:strRef>
              <c:f>'[pre analysis.xlsx]data'!$J$1</c:f>
              <c:strCache>
                <c:ptCount val="1"/>
                <c:pt idx="0">
                  <c:v>Neither Agree nor Disagree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 analysis.xlsx]data'!$A$2:$A$8</c:f>
              <c:strCache>
                <c:ptCount val="7"/>
                <c:pt idx="0">
                  <c:v>I WAS TREATED WITH RESPECT AND DIGNITY DURING MY HOSPITAL VISIT</c:v>
                </c:pt>
                <c:pt idx="1">
                  <c:v>
I WAS GIVEN ENOUGH TIME TO ADDRESS ANY CONCERNS RELATED TO SURGERY DURING THE COUNSELING</c:v>
                </c:pt>
                <c:pt idx="2">
                  <c:v>
I WAS INFORMED ABOUT THE POTENTIAL RISKS AND BENEFITS OF THE SURGICAL PROCEDURES</c:v>
                </c:pt>
                <c:pt idx="3">
                  <c:v>THE HOSPITAL STAFF WAS HELPFUL REGARDING THE APPROVAL OF TPA / ECHS / CGHS/ Haryana Government</c:v>
                </c:pt>
                <c:pt idx="4">
                  <c:v>I WAS SATISFIED WITH THE CLEANLINESS AND HYGIENE MAINTAINED IN THE HOSPITAL</c:v>
                </c:pt>
                <c:pt idx="5">
                  <c:v>THE DOCTORS DISCUSS THE TREATMENT PLAN WITH ME PATIENTLY</c:v>
                </c:pt>
                <c:pt idx="6">
                  <c:v>I FEEL COMFORTABLE AND PREPARED BEFORE SURGERY</c:v>
                </c:pt>
              </c:strCache>
            </c:strRef>
          </c:cat>
          <c:val>
            <c:numRef>
              <c:f>'[pre analysis.xlsx]data'!$J$2:$J$8</c:f>
              <c:numCache>
                <c:formatCode>0%</c:formatCode>
                <c:ptCount val="7"/>
                <c:pt idx="0">
                  <c:v>3.0303030303030304E-2</c:v>
                </c:pt>
                <c:pt idx="1">
                  <c:v>7.0707070707070704E-2</c:v>
                </c:pt>
                <c:pt idx="2">
                  <c:v>4.7979797979797977E-2</c:v>
                </c:pt>
                <c:pt idx="3">
                  <c:v>8.0808080808080815E-2</c:v>
                </c:pt>
                <c:pt idx="4">
                  <c:v>6.3131313131313135E-2</c:v>
                </c:pt>
                <c:pt idx="5">
                  <c:v>1.7676767676767676E-2</c:v>
                </c:pt>
                <c:pt idx="6">
                  <c:v>6.3131313131313135E-2</c:v>
                </c:pt>
              </c:numCache>
            </c:numRef>
          </c:val>
          <c:extLst>
            <c:ext xmlns:c16="http://schemas.microsoft.com/office/drawing/2014/chart" uri="{C3380CC4-5D6E-409C-BE32-E72D297353CC}">
              <c16:uniqueId val="{00000002-65B8-405C-8D97-9AD615D5C2A6}"/>
            </c:ext>
          </c:extLst>
        </c:ser>
        <c:ser>
          <c:idx val="3"/>
          <c:order val="3"/>
          <c:tx>
            <c:strRef>
              <c:f>'[pre analysis.xlsx]data'!$K$1</c:f>
              <c:strCache>
                <c:ptCount val="1"/>
                <c:pt idx="0">
                  <c:v>Strongly Agree</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 analysis.xlsx]data'!$A$2:$A$8</c:f>
              <c:strCache>
                <c:ptCount val="7"/>
                <c:pt idx="0">
                  <c:v>I WAS TREATED WITH RESPECT AND DIGNITY DURING MY HOSPITAL VISIT</c:v>
                </c:pt>
                <c:pt idx="1">
                  <c:v>
I WAS GIVEN ENOUGH TIME TO ADDRESS ANY CONCERNS RELATED TO SURGERY DURING THE COUNSELING</c:v>
                </c:pt>
                <c:pt idx="2">
                  <c:v>
I WAS INFORMED ABOUT THE POTENTIAL RISKS AND BENEFITS OF THE SURGICAL PROCEDURES</c:v>
                </c:pt>
                <c:pt idx="3">
                  <c:v>THE HOSPITAL STAFF WAS HELPFUL REGARDING THE APPROVAL OF TPA / ECHS / CGHS/ Haryana Government</c:v>
                </c:pt>
                <c:pt idx="4">
                  <c:v>I WAS SATISFIED WITH THE CLEANLINESS AND HYGIENE MAINTAINED IN THE HOSPITAL</c:v>
                </c:pt>
                <c:pt idx="5">
                  <c:v>THE DOCTORS DISCUSS THE TREATMENT PLAN WITH ME PATIENTLY</c:v>
                </c:pt>
                <c:pt idx="6">
                  <c:v>I FEEL COMFORTABLE AND PREPARED BEFORE SURGERY</c:v>
                </c:pt>
              </c:strCache>
            </c:strRef>
          </c:cat>
          <c:val>
            <c:numRef>
              <c:f>'[pre analysis.xlsx]data'!$K$2:$K$8</c:f>
              <c:numCache>
                <c:formatCode>0%</c:formatCode>
                <c:ptCount val="7"/>
                <c:pt idx="0">
                  <c:v>0.77020202020202022</c:v>
                </c:pt>
                <c:pt idx="1">
                  <c:v>0.72979797979797978</c:v>
                </c:pt>
                <c:pt idx="2">
                  <c:v>0.73737373737373735</c:v>
                </c:pt>
                <c:pt idx="3">
                  <c:v>0.75</c:v>
                </c:pt>
                <c:pt idx="4">
                  <c:v>0.7247474747474747</c:v>
                </c:pt>
                <c:pt idx="5">
                  <c:v>0.73232323232323238</c:v>
                </c:pt>
                <c:pt idx="6">
                  <c:v>0.74494949494949492</c:v>
                </c:pt>
              </c:numCache>
            </c:numRef>
          </c:val>
          <c:extLst>
            <c:ext xmlns:c16="http://schemas.microsoft.com/office/drawing/2014/chart" uri="{C3380CC4-5D6E-409C-BE32-E72D297353CC}">
              <c16:uniqueId val="{00000003-65B8-405C-8D97-9AD615D5C2A6}"/>
            </c:ext>
          </c:extLst>
        </c:ser>
        <c:ser>
          <c:idx val="4"/>
          <c:order val="4"/>
          <c:tx>
            <c:strRef>
              <c:f>'[pre analysis.xlsx]data'!$L$1</c:f>
              <c:strCache>
                <c:ptCount val="1"/>
                <c:pt idx="0">
                  <c:v>Strongly Disagree</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 analysis.xlsx]data'!$A$2:$A$8</c:f>
              <c:strCache>
                <c:ptCount val="7"/>
                <c:pt idx="0">
                  <c:v>I WAS TREATED WITH RESPECT AND DIGNITY DURING MY HOSPITAL VISIT</c:v>
                </c:pt>
                <c:pt idx="1">
                  <c:v>
I WAS GIVEN ENOUGH TIME TO ADDRESS ANY CONCERNS RELATED TO SURGERY DURING THE COUNSELING</c:v>
                </c:pt>
                <c:pt idx="2">
                  <c:v>
I WAS INFORMED ABOUT THE POTENTIAL RISKS AND BENEFITS OF THE SURGICAL PROCEDURES</c:v>
                </c:pt>
                <c:pt idx="3">
                  <c:v>THE HOSPITAL STAFF WAS HELPFUL REGARDING THE APPROVAL OF TPA / ECHS / CGHS/ Haryana Government</c:v>
                </c:pt>
                <c:pt idx="4">
                  <c:v>I WAS SATISFIED WITH THE CLEANLINESS AND HYGIENE MAINTAINED IN THE HOSPITAL</c:v>
                </c:pt>
                <c:pt idx="5">
                  <c:v>THE DOCTORS DISCUSS THE TREATMENT PLAN WITH ME PATIENTLY</c:v>
                </c:pt>
                <c:pt idx="6">
                  <c:v>I FEEL COMFORTABLE AND PREPARED BEFORE SURGERY</c:v>
                </c:pt>
              </c:strCache>
            </c:strRef>
          </c:cat>
          <c:val>
            <c:numRef>
              <c:f>'[pre analysis.xlsx]data'!$L$2:$L$8</c:f>
              <c:numCache>
                <c:formatCode>0%</c:formatCode>
                <c:ptCount val="7"/>
                <c:pt idx="0">
                  <c:v>5.0505050505050509E-3</c:v>
                </c:pt>
                <c:pt idx="1">
                  <c:v>4.7979797979797977E-2</c:v>
                </c:pt>
                <c:pt idx="2">
                  <c:v>3.5353535353535352E-2</c:v>
                </c:pt>
                <c:pt idx="3">
                  <c:v>3.2828282828282832E-2</c:v>
                </c:pt>
                <c:pt idx="4">
                  <c:v>3.5353535353535352E-2</c:v>
                </c:pt>
                <c:pt idx="5">
                  <c:v>3.0303030303030304E-2</c:v>
                </c:pt>
                <c:pt idx="6">
                  <c:v>2.7777777777777776E-2</c:v>
                </c:pt>
              </c:numCache>
            </c:numRef>
          </c:val>
          <c:extLst>
            <c:ext xmlns:c16="http://schemas.microsoft.com/office/drawing/2014/chart" uri="{C3380CC4-5D6E-409C-BE32-E72D297353CC}">
              <c16:uniqueId val="{00000004-65B8-405C-8D97-9AD615D5C2A6}"/>
            </c:ext>
          </c:extLst>
        </c:ser>
        <c:dLbls>
          <c:dLblPos val="outEnd"/>
          <c:showLegendKey val="0"/>
          <c:showVal val="1"/>
          <c:showCatName val="0"/>
          <c:showSerName val="0"/>
          <c:showPercent val="0"/>
          <c:showBubbleSize val="0"/>
        </c:dLbls>
        <c:gapWidth val="219"/>
        <c:overlap val="-27"/>
        <c:axId val="136412656"/>
        <c:axId val="168734848"/>
      </c:barChart>
      <c:catAx>
        <c:axId val="136412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8734848"/>
        <c:crosses val="autoZero"/>
        <c:auto val="1"/>
        <c:lblAlgn val="ctr"/>
        <c:lblOffset val="100"/>
        <c:noMultiLvlLbl val="0"/>
      </c:catAx>
      <c:valAx>
        <c:axId val="16873484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64126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763145644530283"/>
          <c:y val="5.7325914685550497E-2"/>
          <c:w val="0.62989431981379684"/>
          <c:h val="0.84431964972511975"/>
        </c:manualLayout>
      </c:layout>
      <c:pieChart>
        <c:varyColors val="1"/>
        <c:ser>
          <c:idx val="0"/>
          <c:order val="0"/>
          <c:dPt>
            <c:idx val="0"/>
            <c:bubble3D val="0"/>
            <c:spPr>
              <a:solidFill>
                <a:schemeClr val="accent1"/>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1-8822-4BB6-B576-58B777730650}"/>
              </c:ext>
            </c:extLst>
          </c:dPt>
          <c:dPt>
            <c:idx val="1"/>
            <c:bubble3D val="0"/>
            <c:spPr>
              <a:solidFill>
                <a:schemeClr val="accent2"/>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3-8822-4BB6-B576-58B777730650}"/>
              </c:ext>
            </c:extLst>
          </c:dPt>
          <c:dPt>
            <c:idx val="2"/>
            <c:bubble3D val="0"/>
            <c:spPr>
              <a:solidFill>
                <a:schemeClr val="accent3"/>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5-8822-4BB6-B576-58B777730650}"/>
              </c:ext>
            </c:extLst>
          </c:dPt>
          <c:dLbls>
            <c:spPr>
              <a:noFill/>
              <a:ln>
                <a:noFill/>
              </a:ln>
              <a:effectLst/>
            </c:spPr>
            <c:txPr>
              <a:bodyPr rot="0" spcFirstLastPara="1" vertOverflow="ellipsis" vert="horz" wrap="square" anchor="ctr" anchorCtr="1"/>
              <a:lstStyle/>
              <a:p>
                <a:pPr>
                  <a:defRPr sz="1100"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'[pre analysis.xlsx]charts'!$M$57:$M$59</c:f>
              <c:strCache>
                <c:ptCount val="3"/>
                <c:pt idx="0">
                  <c:v>Satisfied</c:v>
                </c:pt>
                <c:pt idx="1">
                  <c:v>Neither satisfied nor dissatisfied</c:v>
                </c:pt>
                <c:pt idx="2">
                  <c:v>Dissatisfied</c:v>
                </c:pt>
              </c:strCache>
            </c:strRef>
          </c:cat>
          <c:val>
            <c:numRef>
              <c:f>'[pre analysis.xlsx]charts'!$N$57:$N$59</c:f>
              <c:numCache>
                <c:formatCode>0%</c:formatCode>
                <c:ptCount val="3"/>
                <c:pt idx="0">
                  <c:v>0.87878787878787878</c:v>
                </c:pt>
                <c:pt idx="1">
                  <c:v>6.3131313131313135E-2</c:v>
                </c:pt>
                <c:pt idx="2">
                  <c:v>5.808080808080808E-2</c:v>
                </c:pt>
              </c:numCache>
            </c:numRef>
          </c:val>
          <c:extLst>
            <c:ext xmlns:c16="http://schemas.microsoft.com/office/drawing/2014/chart" uri="{C3380CC4-5D6E-409C-BE32-E72D297353CC}">
              <c16:uniqueId val="{00000006-8822-4BB6-B576-58B777730650}"/>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1100"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sz="11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Dissatisfied percent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8.4483103652828032E-2"/>
          <c:y val="0.15017768796599537"/>
          <c:w val="0.40349357484489751"/>
          <c:h val="0.76350060224772787"/>
        </c:manualLayout>
      </c:layout>
      <c:pieChart>
        <c:varyColors val="1"/>
        <c:ser>
          <c:idx val="0"/>
          <c:order val="0"/>
          <c:tx>
            <c:strRef>
              <c:f>'[pre analysis.xlsx]Sheet3'!$O$2</c:f>
              <c:strCache>
                <c:ptCount val="1"/>
                <c:pt idx="0">
                  <c:v>dissatisfied percent</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BB3-4607-A932-BA697D9DAD8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6BB3-4607-A932-BA697D9DAD8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6BB3-4607-A932-BA697D9DAD88}"/>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6BB3-4607-A932-BA697D9DAD88}"/>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6BB3-4607-A932-BA697D9DAD88}"/>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6BB3-4607-A932-BA697D9DAD88}"/>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6BB3-4607-A932-BA697D9DAD88}"/>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'[pre analysis.xlsx]Sheet3'!$A$3:$A$9</c:f>
              <c:strCache>
                <c:ptCount val="7"/>
                <c:pt idx="0">
                  <c:v>I WAS TREATED WITH RESPECT AND DIGNITY DURING MY HOSPITAL VISIT</c:v>
                </c:pt>
                <c:pt idx="1">
                  <c:v>
I WAS GIVEN ENOUGH TIME TO ADDRESS ANY CONCERNS RELATED TO SURGERY DURING THE COUNSELING</c:v>
                </c:pt>
                <c:pt idx="2">
                  <c:v>
I WAS INFORMED ABOUT THE POTENTIAL RISKS AND BENEFITS OF THE SURGICAL PROCEDURES</c:v>
                </c:pt>
                <c:pt idx="3">
                  <c:v>THE HOSPITAL STAFF WAS HELPFUL REGARDING THE APPROVAL OF TPA / ECHS / CGHS/ Haryana Government</c:v>
                </c:pt>
                <c:pt idx="4">
                  <c:v>I WAS SATISFIED WITH THE CLEANLINESS AND HYGIENE MAINTAINED IN THE HOSPITAL</c:v>
                </c:pt>
                <c:pt idx="5">
                  <c:v>THE DOCTORS DISCUSS THE TREATMENT PLAN WITH ME PATIENTLY</c:v>
                </c:pt>
                <c:pt idx="6">
                  <c:v>I FEEL COMFORTABLE AND PREPARED BEFORE SURGERY</c:v>
                </c:pt>
              </c:strCache>
            </c:strRef>
          </c:cat>
          <c:val>
            <c:numRef>
              <c:f>'[pre analysis.xlsx]Sheet3'!$O$3:$O$9</c:f>
              <c:numCache>
                <c:formatCode>0%</c:formatCode>
                <c:ptCount val="7"/>
                <c:pt idx="0">
                  <c:v>2.1390374331550801E-2</c:v>
                </c:pt>
                <c:pt idx="1">
                  <c:v>0.18181818181818182</c:v>
                </c:pt>
                <c:pt idx="2">
                  <c:v>0.16042780748663102</c:v>
                </c:pt>
                <c:pt idx="3">
                  <c:v>0.21925133689839571</c:v>
                </c:pt>
                <c:pt idx="4">
                  <c:v>0.13903743315508021</c:v>
                </c:pt>
                <c:pt idx="5">
                  <c:v>0.15508021390374332</c:v>
                </c:pt>
                <c:pt idx="6">
                  <c:v>0.12299465240641712</c:v>
                </c:pt>
              </c:numCache>
            </c:numRef>
          </c:val>
          <c:extLst>
            <c:ext xmlns:c16="http://schemas.microsoft.com/office/drawing/2014/chart" uri="{C3380CC4-5D6E-409C-BE32-E72D297353CC}">
              <c16:uniqueId val="{0000000E-6BB3-4607-A932-BA697D9DAD88}"/>
            </c:ext>
          </c:extLst>
        </c:ser>
        <c:dLbls>
          <c:showLegendKey val="0"/>
          <c:showVal val="0"/>
          <c:showCatName val="0"/>
          <c:showSerName val="0"/>
          <c:showPercent val="1"/>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r>
              <a:rPr lang="en-US"/>
              <a:t>post op</a:t>
            </a:r>
          </a:p>
        </c:rich>
      </c:tx>
      <c:overlay val="0"/>
      <c:spPr>
        <a:noFill/>
        <a:ln>
          <a:noFill/>
        </a:ln>
        <a:effectLst/>
      </c:spPr>
      <c:txPr>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Sheet1!$H$1</c:f>
              <c:strCache>
                <c:ptCount val="1"/>
                <c:pt idx="0">
                  <c:v>Agree</c:v>
                </c:pt>
              </c:strCache>
            </c:strRef>
          </c:tx>
          <c:spPr>
            <a:solidFill>
              <a:schemeClr val="accent1"/>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Sheet1!$A$2:$A$9</c:f>
              <c:strCache>
                <c:ptCount val="8"/>
                <c:pt idx="0">
                  <c:v>
I WAS SHIFTED FROM WARD TO OT SAFELY</c:v>
                </c:pt>
                <c:pt idx="1">
                  <c:v>
I WAS PROVIDED WITH THE REFRESHMENT AFTER THE SURGERY</c:v>
                </c:pt>
                <c:pt idx="2">
                  <c:v>
I WAS FULLY BRIEFED ABOUT THE MEDICATIONS AND SAFTEY MEASURES TO BE TAKEN FOLLOWING THE SURGERY</c:v>
                </c:pt>
                <c:pt idx="3">
                  <c:v>
I WAS PROVIDED WITH THE DISCHARGE SUMMARY ON TIME</c:v>
                </c:pt>
                <c:pt idx="4">
                  <c:v>
THE OVERALL BILLING PROCESS WAS SIMPLE AND CLEAR</c:v>
                </c:pt>
                <c:pt idx="5">
                  <c:v>
THE HOSPITAL STAFF WAS RESPONSIVE TO MY NEEDS AND REQUESTS DURING FOLLOW UP VISITS</c:v>
                </c:pt>
                <c:pt idx="6">
                  <c:v>
WOULD YOU RECOMMENT THIS EYE HOSPITAL TO YOUR FRIENDS AND FAMILY</c:v>
                </c:pt>
                <c:pt idx="7">
                  <c:v>
MY PRIVACY WAS FULLY PROTECTED DURING MY STAY AT HOSPITAL</c:v>
                </c:pt>
              </c:strCache>
            </c:strRef>
          </c:cat>
          <c:val>
            <c:numRef>
              <c:f>Sheet1!$H$2:$H$9</c:f>
              <c:numCache>
                <c:formatCode>0%</c:formatCode>
                <c:ptCount val="8"/>
                <c:pt idx="0">
                  <c:v>0.15656565656565657</c:v>
                </c:pt>
                <c:pt idx="1">
                  <c:v>0.13636363636363635</c:v>
                </c:pt>
                <c:pt idx="2">
                  <c:v>0.14646464646464646</c:v>
                </c:pt>
                <c:pt idx="3">
                  <c:v>0.10858585858585859</c:v>
                </c:pt>
                <c:pt idx="4">
                  <c:v>0.13383838383838384</c:v>
                </c:pt>
                <c:pt idx="5">
                  <c:v>0.16161616161616163</c:v>
                </c:pt>
                <c:pt idx="6">
                  <c:v>0.14141414141414141</c:v>
                </c:pt>
                <c:pt idx="7">
                  <c:v>0.15151515151515152</c:v>
                </c:pt>
              </c:numCache>
            </c:numRef>
          </c:val>
          <c:extLst>
            <c:ext xmlns:c16="http://schemas.microsoft.com/office/drawing/2014/chart" uri="{C3380CC4-5D6E-409C-BE32-E72D297353CC}">
              <c16:uniqueId val="{00000000-E4FA-420B-91A5-A8BA4702C6F0}"/>
            </c:ext>
          </c:extLst>
        </c:ser>
        <c:ser>
          <c:idx val="1"/>
          <c:order val="1"/>
          <c:tx>
            <c:strRef>
              <c:f>Sheet1!$I$1</c:f>
              <c:strCache>
                <c:ptCount val="1"/>
                <c:pt idx="0">
                  <c:v>Disagree</c:v>
                </c:pt>
              </c:strCache>
            </c:strRef>
          </c:tx>
          <c:spPr>
            <a:solidFill>
              <a:schemeClr val="accent2"/>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Sheet1!$A$2:$A$9</c:f>
              <c:strCache>
                <c:ptCount val="8"/>
                <c:pt idx="0">
                  <c:v>
I WAS SHIFTED FROM WARD TO OT SAFELY</c:v>
                </c:pt>
                <c:pt idx="1">
                  <c:v>
I WAS PROVIDED WITH THE REFRESHMENT AFTER THE SURGERY</c:v>
                </c:pt>
                <c:pt idx="2">
                  <c:v>
I WAS FULLY BRIEFED ABOUT THE MEDICATIONS AND SAFTEY MEASURES TO BE TAKEN FOLLOWING THE SURGERY</c:v>
                </c:pt>
                <c:pt idx="3">
                  <c:v>
I WAS PROVIDED WITH THE DISCHARGE SUMMARY ON TIME</c:v>
                </c:pt>
                <c:pt idx="4">
                  <c:v>
THE OVERALL BILLING PROCESS WAS SIMPLE AND CLEAR</c:v>
                </c:pt>
                <c:pt idx="5">
                  <c:v>
THE HOSPITAL STAFF WAS RESPONSIVE TO MY NEEDS AND REQUESTS DURING FOLLOW UP VISITS</c:v>
                </c:pt>
                <c:pt idx="6">
                  <c:v>
WOULD YOU RECOMMENT THIS EYE HOSPITAL TO YOUR FRIENDS AND FAMILY</c:v>
                </c:pt>
                <c:pt idx="7">
                  <c:v>
MY PRIVACY WAS FULLY PROTECTED DURING MY STAY AT HOSPITAL</c:v>
                </c:pt>
              </c:strCache>
            </c:strRef>
          </c:cat>
          <c:val>
            <c:numRef>
              <c:f>Sheet1!$I$2:$I$9</c:f>
              <c:numCache>
                <c:formatCode>0%</c:formatCode>
                <c:ptCount val="8"/>
                <c:pt idx="0">
                  <c:v>2.2727272727272728E-2</c:v>
                </c:pt>
                <c:pt idx="1">
                  <c:v>3.0303030303030304E-2</c:v>
                </c:pt>
                <c:pt idx="2">
                  <c:v>5.0505050505050509E-3</c:v>
                </c:pt>
                <c:pt idx="3">
                  <c:v>7.8282828282828287E-2</c:v>
                </c:pt>
                <c:pt idx="4">
                  <c:v>6.5656565656565663E-2</c:v>
                </c:pt>
                <c:pt idx="5">
                  <c:v>1.2626262626262626E-2</c:v>
                </c:pt>
                <c:pt idx="6">
                  <c:v>2.5252525252525252E-2</c:v>
                </c:pt>
                <c:pt idx="7">
                  <c:v>2.0202020202020204E-2</c:v>
                </c:pt>
              </c:numCache>
            </c:numRef>
          </c:val>
          <c:extLst>
            <c:ext xmlns:c16="http://schemas.microsoft.com/office/drawing/2014/chart" uri="{C3380CC4-5D6E-409C-BE32-E72D297353CC}">
              <c16:uniqueId val="{00000001-E4FA-420B-91A5-A8BA4702C6F0}"/>
            </c:ext>
          </c:extLst>
        </c:ser>
        <c:ser>
          <c:idx val="2"/>
          <c:order val="2"/>
          <c:tx>
            <c:strRef>
              <c:f>Sheet1!$J$1</c:f>
              <c:strCache>
                <c:ptCount val="1"/>
                <c:pt idx="0">
                  <c:v>Neither Agree nor Disagree</c:v>
                </c:pt>
              </c:strCache>
            </c:strRef>
          </c:tx>
          <c:spPr>
            <a:solidFill>
              <a:schemeClr val="accent3"/>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Sheet1!$A$2:$A$9</c:f>
              <c:strCache>
                <c:ptCount val="8"/>
                <c:pt idx="0">
                  <c:v>
I WAS SHIFTED FROM WARD TO OT SAFELY</c:v>
                </c:pt>
                <c:pt idx="1">
                  <c:v>
I WAS PROVIDED WITH THE REFRESHMENT AFTER THE SURGERY</c:v>
                </c:pt>
                <c:pt idx="2">
                  <c:v>
I WAS FULLY BRIEFED ABOUT THE MEDICATIONS AND SAFTEY MEASURES TO BE TAKEN FOLLOWING THE SURGERY</c:v>
                </c:pt>
                <c:pt idx="3">
                  <c:v>
I WAS PROVIDED WITH THE DISCHARGE SUMMARY ON TIME</c:v>
                </c:pt>
                <c:pt idx="4">
                  <c:v>
THE OVERALL BILLING PROCESS WAS SIMPLE AND CLEAR</c:v>
                </c:pt>
                <c:pt idx="5">
                  <c:v>
THE HOSPITAL STAFF WAS RESPONSIVE TO MY NEEDS AND REQUESTS DURING FOLLOW UP VISITS</c:v>
                </c:pt>
                <c:pt idx="6">
                  <c:v>
WOULD YOU RECOMMENT THIS EYE HOSPITAL TO YOUR FRIENDS AND FAMILY</c:v>
                </c:pt>
                <c:pt idx="7">
                  <c:v>
MY PRIVACY WAS FULLY PROTECTED DURING MY STAY AT HOSPITAL</c:v>
                </c:pt>
              </c:strCache>
            </c:strRef>
          </c:cat>
          <c:val>
            <c:numRef>
              <c:f>Sheet1!$J$2:$J$9</c:f>
              <c:numCache>
                <c:formatCode>0%</c:formatCode>
                <c:ptCount val="8"/>
                <c:pt idx="0">
                  <c:v>2.0202020202020204E-2</c:v>
                </c:pt>
                <c:pt idx="1">
                  <c:v>6.5656565656565663E-2</c:v>
                </c:pt>
                <c:pt idx="2">
                  <c:v>4.7979797979797977E-2</c:v>
                </c:pt>
                <c:pt idx="3">
                  <c:v>5.5555555555555552E-2</c:v>
                </c:pt>
                <c:pt idx="4">
                  <c:v>4.5454545454545456E-2</c:v>
                </c:pt>
                <c:pt idx="5">
                  <c:v>6.0606060606060608E-2</c:v>
                </c:pt>
                <c:pt idx="6">
                  <c:v>0.10101010101010101</c:v>
                </c:pt>
                <c:pt idx="7">
                  <c:v>5.808080808080808E-2</c:v>
                </c:pt>
              </c:numCache>
            </c:numRef>
          </c:val>
          <c:extLst>
            <c:ext xmlns:c16="http://schemas.microsoft.com/office/drawing/2014/chart" uri="{C3380CC4-5D6E-409C-BE32-E72D297353CC}">
              <c16:uniqueId val="{00000002-E4FA-420B-91A5-A8BA4702C6F0}"/>
            </c:ext>
          </c:extLst>
        </c:ser>
        <c:ser>
          <c:idx val="3"/>
          <c:order val="3"/>
          <c:tx>
            <c:strRef>
              <c:f>Sheet1!$K$1</c:f>
              <c:strCache>
                <c:ptCount val="1"/>
                <c:pt idx="0">
                  <c:v>Strongly Agree</c:v>
                </c:pt>
              </c:strCache>
            </c:strRef>
          </c:tx>
          <c:spPr>
            <a:solidFill>
              <a:schemeClr val="accent4"/>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Sheet1!$A$2:$A$9</c:f>
              <c:strCache>
                <c:ptCount val="8"/>
                <c:pt idx="0">
                  <c:v>
I WAS SHIFTED FROM WARD TO OT SAFELY</c:v>
                </c:pt>
                <c:pt idx="1">
                  <c:v>
I WAS PROVIDED WITH THE REFRESHMENT AFTER THE SURGERY</c:v>
                </c:pt>
                <c:pt idx="2">
                  <c:v>
I WAS FULLY BRIEFED ABOUT THE MEDICATIONS AND SAFTEY MEASURES TO BE TAKEN FOLLOWING THE SURGERY</c:v>
                </c:pt>
                <c:pt idx="3">
                  <c:v>
I WAS PROVIDED WITH THE DISCHARGE SUMMARY ON TIME</c:v>
                </c:pt>
                <c:pt idx="4">
                  <c:v>
THE OVERALL BILLING PROCESS WAS SIMPLE AND CLEAR</c:v>
                </c:pt>
                <c:pt idx="5">
                  <c:v>
THE HOSPITAL STAFF WAS RESPONSIVE TO MY NEEDS AND REQUESTS DURING FOLLOW UP VISITS</c:v>
                </c:pt>
                <c:pt idx="6">
                  <c:v>
WOULD YOU RECOMMENT THIS EYE HOSPITAL TO YOUR FRIENDS AND FAMILY</c:v>
                </c:pt>
                <c:pt idx="7">
                  <c:v>
MY PRIVACY WAS FULLY PROTECTED DURING MY STAY AT HOSPITAL</c:v>
                </c:pt>
              </c:strCache>
            </c:strRef>
          </c:cat>
          <c:val>
            <c:numRef>
              <c:f>Sheet1!$K$2:$K$9</c:f>
              <c:numCache>
                <c:formatCode>0%</c:formatCode>
                <c:ptCount val="8"/>
                <c:pt idx="0">
                  <c:v>0.78282828282828287</c:v>
                </c:pt>
                <c:pt idx="1">
                  <c:v>0.74747474747474751</c:v>
                </c:pt>
                <c:pt idx="2">
                  <c:v>0.78787878787878785</c:v>
                </c:pt>
                <c:pt idx="3">
                  <c:v>0.69696969696969702</c:v>
                </c:pt>
                <c:pt idx="4">
                  <c:v>0.71717171717171713</c:v>
                </c:pt>
                <c:pt idx="5">
                  <c:v>0.73232323232323238</c:v>
                </c:pt>
                <c:pt idx="6">
                  <c:v>0.6994949494949495</c:v>
                </c:pt>
                <c:pt idx="7">
                  <c:v>0.74747474747474751</c:v>
                </c:pt>
              </c:numCache>
            </c:numRef>
          </c:val>
          <c:extLst>
            <c:ext xmlns:c16="http://schemas.microsoft.com/office/drawing/2014/chart" uri="{C3380CC4-5D6E-409C-BE32-E72D297353CC}">
              <c16:uniqueId val="{00000003-E4FA-420B-91A5-A8BA4702C6F0}"/>
            </c:ext>
          </c:extLst>
        </c:ser>
        <c:ser>
          <c:idx val="4"/>
          <c:order val="4"/>
          <c:tx>
            <c:strRef>
              <c:f>Sheet1!$L$1</c:f>
              <c:strCache>
                <c:ptCount val="1"/>
                <c:pt idx="0">
                  <c:v>Strongly Disagree</c:v>
                </c:pt>
              </c:strCache>
            </c:strRef>
          </c:tx>
          <c:spPr>
            <a:solidFill>
              <a:schemeClr val="accent5"/>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Sheet1!$A$2:$A$9</c:f>
              <c:strCache>
                <c:ptCount val="8"/>
                <c:pt idx="0">
                  <c:v>
I WAS SHIFTED FROM WARD TO OT SAFELY</c:v>
                </c:pt>
                <c:pt idx="1">
                  <c:v>
I WAS PROVIDED WITH THE REFRESHMENT AFTER THE SURGERY</c:v>
                </c:pt>
                <c:pt idx="2">
                  <c:v>
I WAS FULLY BRIEFED ABOUT THE MEDICATIONS AND SAFTEY MEASURES TO BE TAKEN FOLLOWING THE SURGERY</c:v>
                </c:pt>
                <c:pt idx="3">
                  <c:v>
I WAS PROVIDED WITH THE DISCHARGE SUMMARY ON TIME</c:v>
                </c:pt>
                <c:pt idx="4">
                  <c:v>
THE OVERALL BILLING PROCESS WAS SIMPLE AND CLEAR</c:v>
                </c:pt>
                <c:pt idx="5">
                  <c:v>
THE HOSPITAL STAFF WAS RESPONSIVE TO MY NEEDS AND REQUESTS DURING FOLLOW UP VISITS</c:v>
                </c:pt>
                <c:pt idx="6">
                  <c:v>
WOULD YOU RECOMMENT THIS EYE HOSPITAL TO YOUR FRIENDS AND FAMILY</c:v>
                </c:pt>
                <c:pt idx="7">
                  <c:v>
MY PRIVACY WAS FULLY PROTECTED DURING MY STAY AT HOSPITAL</c:v>
                </c:pt>
              </c:strCache>
            </c:strRef>
          </c:cat>
          <c:val>
            <c:numRef>
              <c:f>Sheet1!$L$2:$L$9</c:f>
              <c:numCache>
                <c:formatCode>0%</c:formatCode>
                <c:ptCount val="8"/>
                <c:pt idx="0">
                  <c:v>1.7676767676767676E-2</c:v>
                </c:pt>
                <c:pt idx="1">
                  <c:v>2.0202020202020204E-2</c:v>
                </c:pt>
                <c:pt idx="2">
                  <c:v>1.2626262626262626E-2</c:v>
                </c:pt>
                <c:pt idx="3">
                  <c:v>6.0606060606060608E-2</c:v>
                </c:pt>
                <c:pt idx="4">
                  <c:v>3.787878787878788E-2</c:v>
                </c:pt>
                <c:pt idx="5">
                  <c:v>3.2828282828282832E-2</c:v>
                </c:pt>
                <c:pt idx="6">
                  <c:v>3.2828282828282832E-2</c:v>
                </c:pt>
                <c:pt idx="7">
                  <c:v>2.2727272727272728E-2</c:v>
                </c:pt>
              </c:numCache>
            </c:numRef>
          </c:val>
          <c:extLst>
            <c:ext xmlns:c16="http://schemas.microsoft.com/office/drawing/2014/chart" uri="{C3380CC4-5D6E-409C-BE32-E72D297353CC}">
              <c16:uniqueId val="{00000004-E4FA-420B-91A5-A8BA4702C6F0}"/>
            </c:ext>
          </c:extLst>
        </c:ser>
        <c:dLbls>
          <c:dLblPos val="outEnd"/>
          <c:showLegendKey val="0"/>
          <c:showVal val="1"/>
          <c:showCatName val="0"/>
          <c:showSerName val="0"/>
          <c:showPercent val="0"/>
          <c:showBubbleSize val="0"/>
        </c:dLbls>
        <c:gapWidth val="444"/>
        <c:overlap val="-90"/>
        <c:axId val="181997664"/>
        <c:axId val="182000064"/>
      </c:barChart>
      <c:catAx>
        <c:axId val="18199766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mn-lt"/>
                <a:ea typeface="+mn-ea"/>
                <a:cs typeface="+mn-cs"/>
              </a:defRPr>
            </a:pPr>
            <a:endParaRPr lang="en-US"/>
          </a:p>
        </c:txPr>
        <c:crossAx val="182000064"/>
        <c:crosses val="autoZero"/>
        <c:auto val="1"/>
        <c:lblAlgn val="ctr"/>
        <c:lblOffset val="100"/>
        <c:noMultiLvlLbl val="0"/>
      </c:catAx>
      <c:valAx>
        <c:axId val="182000064"/>
        <c:scaling>
          <c:orientation val="minMax"/>
        </c:scaling>
        <c:delete val="1"/>
        <c:axPos val="l"/>
        <c:numFmt formatCode="0%" sourceLinked="1"/>
        <c:majorTickMark val="none"/>
        <c:minorTickMark val="none"/>
        <c:tickLblPos val="nextTo"/>
        <c:crossAx val="18199766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488-4CC2-89F5-CD6EDF5B01F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1488-4CC2-89F5-CD6EDF5B01F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1488-4CC2-89F5-CD6EDF5B01FD}"/>
              </c:ext>
            </c:extLst>
          </c:dPt>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'[post op analysis.xlsx]charts'!$S$22:$S$24</c:f>
              <c:strCache>
                <c:ptCount val="3"/>
                <c:pt idx="0">
                  <c:v>Satisfied</c:v>
                </c:pt>
                <c:pt idx="1">
                  <c:v>Neither satisfied nor dissatisfied</c:v>
                </c:pt>
                <c:pt idx="2">
                  <c:v>Dissatisfied</c:v>
                </c:pt>
              </c:strCache>
            </c:strRef>
          </c:cat>
          <c:val>
            <c:numRef>
              <c:f>'[post op analysis.xlsx]charts'!$T$22:$T$24</c:f>
              <c:numCache>
                <c:formatCode>0%</c:formatCode>
                <c:ptCount val="3"/>
                <c:pt idx="0">
                  <c:v>0.84090909090909094</c:v>
                </c:pt>
                <c:pt idx="1">
                  <c:v>0.10101010101010101</c:v>
                </c:pt>
                <c:pt idx="2">
                  <c:v>5.808080808080808E-2</c:v>
                </c:pt>
              </c:numCache>
            </c:numRef>
          </c:val>
          <c:extLst>
            <c:ext xmlns:c16="http://schemas.microsoft.com/office/drawing/2014/chart" uri="{C3380CC4-5D6E-409C-BE32-E72D297353CC}">
              <c16:uniqueId val="{00000006-1488-4CC2-89F5-CD6EDF5B01FD}"/>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128" b="1" i="0" u="none" strike="noStrike" kern="1200" spc="0" normalizeH="0" baseline="0">
              <a:solidFill>
                <a:schemeClr val="dk1">
                  <a:lumMod val="50000"/>
                  <a:lumOff val="50000"/>
                </a:schemeClr>
              </a:solidFill>
              <a:latin typeface="+mj-lt"/>
              <a:ea typeface="+mj-ea"/>
              <a:cs typeface="+mj-cs"/>
            </a:defRPr>
          </a:pPr>
          <a:endParaRPr lang="en-US"/>
        </a:p>
      </c:txPr>
    </c:title>
    <c:autoTitleDeleted val="0"/>
    <c:plotArea>
      <c:layout/>
      <c:pieChart>
        <c:varyColors val="1"/>
        <c:ser>
          <c:idx val="0"/>
          <c:order val="0"/>
          <c:tx>
            <c:strRef>
              <c:f>'[post op analysis.xlsx]data'!$P$1</c:f>
              <c:strCache>
                <c:ptCount val="1"/>
                <c:pt idx="0">
                  <c:v>Dissatisfied percent</c:v>
                </c:pt>
              </c:strCache>
            </c:strRef>
          </c:tx>
          <c:dPt>
            <c:idx val="0"/>
            <c:bubble3D val="0"/>
            <c:spPr>
              <a:gradFill>
                <a:gsLst>
                  <a:gs pos="100000">
                    <a:schemeClr val="accent1">
                      <a:lumMod val="60000"/>
                      <a:lumOff val="40000"/>
                    </a:schemeClr>
                  </a:gs>
                  <a:gs pos="0">
                    <a:schemeClr val="accent1"/>
                  </a:gs>
                </a:gsLst>
                <a:lin ang="5400000" scaled="0"/>
              </a:gradFill>
              <a:ln w="19050">
                <a:solidFill>
                  <a:schemeClr val="lt1"/>
                </a:solidFill>
              </a:ln>
              <a:effectLst/>
            </c:spPr>
            <c:extLst>
              <c:ext xmlns:c16="http://schemas.microsoft.com/office/drawing/2014/chart" uri="{C3380CC4-5D6E-409C-BE32-E72D297353CC}">
                <c16:uniqueId val="{00000001-FA37-4B61-BE15-AC669524DF3D}"/>
              </c:ext>
            </c:extLst>
          </c:dPt>
          <c:dPt>
            <c:idx val="1"/>
            <c:bubble3D val="0"/>
            <c:spPr>
              <a:gradFill>
                <a:gsLst>
                  <a:gs pos="100000">
                    <a:schemeClr val="accent2">
                      <a:lumMod val="60000"/>
                      <a:lumOff val="40000"/>
                    </a:schemeClr>
                  </a:gs>
                  <a:gs pos="0">
                    <a:schemeClr val="accent2"/>
                  </a:gs>
                </a:gsLst>
                <a:lin ang="5400000" scaled="0"/>
              </a:gradFill>
              <a:ln w="19050">
                <a:solidFill>
                  <a:schemeClr val="lt1"/>
                </a:solidFill>
              </a:ln>
              <a:effectLst/>
            </c:spPr>
            <c:extLst>
              <c:ext xmlns:c16="http://schemas.microsoft.com/office/drawing/2014/chart" uri="{C3380CC4-5D6E-409C-BE32-E72D297353CC}">
                <c16:uniqueId val="{00000003-FA37-4B61-BE15-AC669524DF3D}"/>
              </c:ext>
            </c:extLst>
          </c:dPt>
          <c:dPt>
            <c:idx val="2"/>
            <c:bubble3D val="0"/>
            <c:spPr>
              <a:gradFill>
                <a:gsLst>
                  <a:gs pos="100000">
                    <a:schemeClr val="accent3">
                      <a:lumMod val="60000"/>
                      <a:lumOff val="40000"/>
                    </a:schemeClr>
                  </a:gs>
                  <a:gs pos="0">
                    <a:schemeClr val="accent3"/>
                  </a:gs>
                </a:gsLst>
                <a:lin ang="5400000" scaled="0"/>
              </a:gradFill>
              <a:ln w="19050">
                <a:solidFill>
                  <a:schemeClr val="lt1"/>
                </a:solidFill>
              </a:ln>
              <a:effectLst/>
            </c:spPr>
            <c:extLst>
              <c:ext xmlns:c16="http://schemas.microsoft.com/office/drawing/2014/chart" uri="{C3380CC4-5D6E-409C-BE32-E72D297353CC}">
                <c16:uniqueId val="{00000005-FA37-4B61-BE15-AC669524DF3D}"/>
              </c:ext>
            </c:extLst>
          </c:dPt>
          <c:dPt>
            <c:idx val="3"/>
            <c:bubble3D val="0"/>
            <c:spPr>
              <a:gradFill>
                <a:gsLst>
                  <a:gs pos="100000">
                    <a:schemeClr val="accent4">
                      <a:lumMod val="60000"/>
                      <a:lumOff val="40000"/>
                    </a:schemeClr>
                  </a:gs>
                  <a:gs pos="0">
                    <a:schemeClr val="accent4"/>
                  </a:gs>
                </a:gsLst>
                <a:lin ang="5400000" scaled="0"/>
              </a:gradFill>
              <a:ln w="19050">
                <a:solidFill>
                  <a:schemeClr val="lt1"/>
                </a:solidFill>
              </a:ln>
              <a:effectLst/>
            </c:spPr>
            <c:extLst>
              <c:ext xmlns:c16="http://schemas.microsoft.com/office/drawing/2014/chart" uri="{C3380CC4-5D6E-409C-BE32-E72D297353CC}">
                <c16:uniqueId val="{00000007-FA37-4B61-BE15-AC669524DF3D}"/>
              </c:ext>
            </c:extLst>
          </c:dPt>
          <c:dPt>
            <c:idx val="4"/>
            <c:bubble3D val="0"/>
            <c:spPr>
              <a:gradFill>
                <a:gsLst>
                  <a:gs pos="100000">
                    <a:schemeClr val="accent5">
                      <a:lumMod val="60000"/>
                      <a:lumOff val="40000"/>
                    </a:schemeClr>
                  </a:gs>
                  <a:gs pos="0">
                    <a:schemeClr val="accent5"/>
                  </a:gs>
                </a:gsLst>
                <a:lin ang="5400000" scaled="0"/>
              </a:gradFill>
              <a:ln w="19050">
                <a:solidFill>
                  <a:schemeClr val="lt1"/>
                </a:solidFill>
              </a:ln>
              <a:effectLst/>
            </c:spPr>
            <c:extLst>
              <c:ext xmlns:c16="http://schemas.microsoft.com/office/drawing/2014/chart" uri="{C3380CC4-5D6E-409C-BE32-E72D297353CC}">
                <c16:uniqueId val="{00000009-FA37-4B61-BE15-AC669524DF3D}"/>
              </c:ext>
            </c:extLst>
          </c:dPt>
          <c:dPt>
            <c:idx val="5"/>
            <c:bubble3D val="0"/>
            <c:spPr>
              <a:gradFill>
                <a:gsLst>
                  <a:gs pos="100000">
                    <a:schemeClr val="accent6">
                      <a:lumMod val="60000"/>
                      <a:lumOff val="40000"/>
                    </a:schemeClr>
                  </a:gs>
                  <a:gs pos="0">
                    <a:schemeClr val="accent6"/>
                  </a:gs>
                </a:gsLst>
                <a:lin ang="5400000" scaled="0"/>
              </a:gradFill>
              <a:ln w="19050">
                <a:solidFill>
                  <a:schemeClr val="lt1"/>
                </a:solidFill>
              </a:ln>
              <a:effectLst/>
            </c:spPr>
            <c:extLst>
              <c:ext xmlns:c16="http://schemas.microsoft.com/office/drawing/2014/chart" uri="{C3380CC4-5D6E-409C-BE32-E72D297353CC}">
                <c16:uniqueId val="{0000000B-FA37-4B61-BE15-AC669524DF3D}"/>
              </c:ext>
            </c:extLst>
          </c:dPt>
          <c:dPt>
            <c:idx val="6"/>
            <c:bubble3D val="0"/>
            <c:spPr>
              <a:gradFill>
                <a:gsLst>
                  <a:gs pos="100000">
                    <a:schemeClr val="accent1">
                      <a:lumMod val="60000"/>
                      <a:lumMod val="60000"/>
                      <a:lumOff val="40000"/>
                    </a:schemeClr>
                  </a:gs>
                  <a:gs pos="0">
                    <a:schemeClr val="accent1">
                      <a:lumMod val="60000"/>
                    </a:schemeClr>
                  </a:gs>
                </a:gsLst>
                <a:lin ang="5400000" scaled="0"/>
              </a:gradFill>
              <a:ln w="19050">
                <a:solidFill>
                  <a:schemeClr val="lt1"/>
                </a:solidFill>
              </a:ln>
              <a:effectLst/>
            </c:spPr>
            <c:extLst>
              <c:ext xmlns:c16="http://schemas.microsoft.com/office/drawing/2014/chart" uri="{C3380CC4-5D6E-409C-BE32-E72D297353CC}">
                <c16:uniqueId val="{0000000D-FA37-4B61-BE15-AC669524DF3D}"/>
              </c:ext>
            </c:extLst>
          </c:dPt>
          <c:dPt>
            <c:idx val="7"/>
            <c:bubble3D val="0"/>
            <c:spPr>
              <a:gradFill>
                <a:gsLst>
                  <a:gs pos="100000">
                    <a:schemeClr val="accent2">
                      <a:lumMod val="60000"/>
                      <a:lumMod val="60000"/>
                      <a:lumOff val="40000"/>
                    </a:schemeClr>
                  </a:gs>
                  <a:gs pos="0">
                    <a:schemeClr val="accent2">
                      <a:lumMod val="60000"/>
                    </a:schemeClr>
                  </a:gs>
                </a:gsLst>
                <a:lin ang="5400000" scaled="0"/>
              </a:gradFill>
              <a:ln w="19050">
                <a:solidFill>
                  <a:schemeClr val="lt1"/>
                </a:solidFill>
              </a:ln>
              <a:effectLst/>
            </c:spPr>
            <c:extLst>
              <c:ext xmlns:c16="http://schemas.microsoft.com/office/drawing/2014/chart" uri="{C3380CC4-5D6E-409C-BE32-E72D297353CC}">
                <c16:uniqueId val="{0000000F-FA37-4B61-BE15-AC669524DF3D}"/>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'[post op analysis.xlsx]data'!$A$2:$A$9</c:f>
              <c:strCache>
                <c:ptCount val="8"/>
                <c:pt idx="0">
                  <c:v>
I WAS SHIFTED FROM WARD TO OT SAFELY</c:v>
                </c:pt>
                <c:pt idx="1">
                  <c:v>
I WAS PROVIDED WITH THE REFRESHMENT AFTER THE SURGERY</c:v>
                </c:pt>
                <c:pt idx="2">
                  <c:v>
I WAS FULLY BRIEFED ABOUT THE MEDICATIONS AND SAFTEY MEASURES TO BE TAKEN FOLLOWING THE SURGERY</c:v>
                </c:pt>
                <c:pt idx="3">
                  <c:v>
I WAS PROVIDED WITH THE DISCHARGE SUMMARY ON TIME</c:v>
                </c:pt>
                <c:pt idx="4">
                  <c:v>
THE OVERALL BILLING PROCESS WAS SIMPLE AND CLEAR</c:v>
                </c:pt>
                <c:pt idx="5">
                  <c:v>
THE HOSPITAL STAFF WAS RESPONSIVE TO MY NEEDS AND REQUESTS DURING FOLLOW UP VISITS</c:v>
                </c:pt>
                <c:pt idx="6">
                  <c:v>
WOULD YOU RECOMMENT THIS EYE HOSPITAL TO YOUR FRIENDS AND FAMILY</c:v>
                </c:pt>
                <c:pt idx="7">
                  <c:v>
MY PRIVACY WAS FULLY PROTECTED DURING MY STAY AT HOSPITAL</c:v>
                </c:pt>
              </c:strCache>
            </c:strRef>
          </c:cat>
          <c:val>
            <c:numRef>
              <c:f>'[post op analysis.xlsx]data'!$P$2:$P$9</c:f>
              <c:numCache>
                <c:formatCode>0%</c:formatCode>
                <c:ptCount val="8"/>
                <c:pt idx="0">
                  <c:v>8.1218274111675121E-2</c:v>
                </c:pt>
                <c:pt idx="1">
                  <c:v>0.10152284263959391</c:v>
                </c:pt>
                <c:pt idx="2">
                  <c:v>3.553299492385787E-2</c:v>
                </c:pt>
                <c:pt idx="3">
                  <c:v>0.27918781725888325</c:v>
                </c:pt>
                <c:pt idx="4">
                  <c:v>0.20812182741116753</c:v>
                </c:pt>
                <c:pt idx="5">
                  <c:v>9.1370558375634514E-2</c:v>
                </c:pt>
                <c:pt idx="6">
                  <c:v>0.116751269035533</c:v>
                </c:pt>
                <c:pt idx="7">
                  <c:v>8.6294416243654817E-2</c:v>
                </c:pt>
              </c:numCache>
            </c:numRef>
          </c:val>
          <c:extLst>
            <c:ext xmlns:c16="http://schemas.microsoft.com/office/drawing/2014/chart" uri="{C3380CC4-5D6E-409C-BE32-E72D297353CC}">
              <c16:uniqueId val="{00000010-FA37-4B61-BE15-AC669524DF3D}"/>
            </c:ext>
          </c:extLst>
        </c:ser>
        <c:dLbls>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65451886910062618"/>
          <c:y val="3.2807976402330498E-2"/>
          <c:w val="0.33738259918868019"/>
          <c:h val="0.93554813388264546"/>
        </c:manualLayout>
      </c:layout>
      <c:overlay val="0"/>
      <c:spPr>
        <a:solidFill>
          <a:schemeClr val="lt1">
            <a:alpha val="50000"/>
          </a:schemeClr>
        </a:solidFill>
        <a:ln>
          <a:noFill/>
        </a:ln>
        <a:effectLst/>
      </c:spPr>
      <c:txPr>
        <a:bodyPr rot="0" spcFirstLastPara="1" vertOverflow="ellipsis" vert="horz" wrap="square" anchor="ctr" anchorCtr="1"/>
        <a:lstStyle/>
        <a:p>
          <a:pPr>
            <a:defRPr sz="1050"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pattFill prst="dkDnDiag">
      <a:fgClr>
        <a:schemeClr val="lt1"/>
      </a:fgClr>
      <a:bgClr>
        <a:schemeClr val="dk1">
          <a:lumMod val="10000"/>
          <a:lumOff val="90000"/>
        </a:schemeClr>
      </a:bgClr>
    </a:patt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dirty="0"/>
              <a:t>Doctor’s feedback</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Sheet4!$L$2:$L$6</c:f>
              <c:strCache>
                <c:ptCount val="5"/>
                <c:pt idx="0">
                  <c:v>Patients shifted late from ward</c:v>
                </c:pt>
                <c:pt idx="1">
                  <c:v>Administrative cause - Instruments not ready, OT supplies availabiliyty</c:v>
                </c:pt>
                <c:pt idx="2">
                  <c:v>Lack of operating room time</c:v>
                </c:pt>
                <c:pt idx="3">
                  <c:v>Patient did not turn up</c:v>
                </c:pt>
                <c:pt idx="4">
                  <c:v>Medical reasons of the patient</c:v>
                </c:pt>
              </c:strCache>
            </c:strRef>
          </c:cat>
          <c:val>
            <c:numRef>
              <c:f>Sheet4!$M$2:$M$6</c:f>
              <c:numCache>
                <c:formatCode>0%</c:formatCode>
                <c:ptCount val="5"/>
                <c:pt idx="0">
                  <c:v>0.13636363636363635</c:v>
                </c:pt>
                <c:pt idx="1">
                  <c:v>0.18181818181818182</c:v>
                </c:pt>
                <c:pt idx="2">
                  <c:v>0.13636363636363635</c:v>
                </c:pt>
                <c:pt idx="3">
                  <c:v>0.27272727272727271</c:v>
                </c:pt>
                <c:pt idx="4">
                  <c:v>0.27272727272727271</c:v>
                </c:pt>
              </c:numCache>
            </c:numRef>
          </c:val>
          <c:extLst>
            <c:ext xmlns:c16="http://schemas.microsoft.com/office/drawing/2014/chart" uri="{C3380CC4-5D6E-409C-BE32-E72D297353CC}">
              <c16:uniqueId val="{00000000-A1DB-4F8E-8C7E-C404C3599CF2}"/>
            </c:ext>
          </c:extLst>
        </c:ser>
        <c:dLbls>
          <c:dLblPos val="inEnd"/>
          <c:showLegendKey val="0"/>
          <c:showVal val="1"/>
          <c:showCatName val="0"/>
          <c:showSerName val="0"/>
          <c:showPercent val="0"/>
          <c:showBubbleSize val="0"/>
        </c:dLbls>
        <c:gapWidth val="65"/>
        <c:axId val="556729311"/>
        <c:axId val="556729791"/>
      </c:barChart>
      <c:catAx>
        <c:axId val="556729311"/>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n-US"/>
          </a:p>
        </c:txPr>
        <c:crossAx val="556729791"/>
        <c:crosses val="autoZero"/>
        <c:auto val="1"/>
        <c:lblAlgn val="ctr"/>
        <c:lblOffset val="100"/>
        <c:noMultiLvlLbl val="0"/>
      </c:catAx>
      <c:valAx>
        <c:axId val="556729791"/>
        <c:scaling>
          <c:orientation val="minMax"/>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crossAx val="556729311"/>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6">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AAF045-FEF6-43EA-9CDC-C84FC3F85E9C}" type="datetimeFigureOut">
              <a:rPr lang="en-US" smtClean="0"/>
              <a:t>6/30/2023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2F1279-6CE4-4169-83D3-4483097B6907}" type="slidenum">
              <a:rPr lang="en-US" smtClean="0"/>
              <a:t>‹#›</a:t>
            </a:fld>
            <a:endParaRPr lang="en-US" dirty="0"/>
          </a:p>
        </p:txBody>
      </p:sp>
    </p:spTree>
    <p:extLst>
      <p:ext uri="{BB962C8B-B14F-4D97-AF65-F5344CB8AC3E}">
        <p14:creationId xmlns:p14="http://schemas.microsoft.com/office/powerpoint/2010/main" val="1405589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 /><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g" /><Relationship Id="rId1" Type="http://schemas.openxmlformats.org/officeDocument/2006/relationships/slideMaster" Target="../slideMasters/slideMaster2.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g" /><Relationship Id="rId1" Type="http://schemas.openxmlformats.org/officeDocument/2006/relationships/slideMaster" Target="../slideMasters/slideMaster2.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jpg" /><Relationship Id="rId1" Type="http://schemas.openxmlformats.org/officeDocument/2006/relationships/slideMaster" Target="../slideMasters/slideMaster2.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jpg" /><Relationship Id="rId1" Type="http://schemas.openxmlformats.org/officeDocument/2006/relationships/slideMaster" Target="../slideMasters/slideMaster2.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jpg" /><Relationship Id="rId1" Type="http://schemas.openxmlformats.org/officeDocument/2006/relationships/slideMaster" Target="../slideMasters/slideMaster2.xml" /></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jpg" /><Relationship Id="rId1" Type="http://schemas.openxmlformats.org/officeDocument/2006/relationships/slideMaster" Target="../slideMasters/slideMaster2.xml" /></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 /><Relationship Id="rId1" Type="http://schemas.openxmlformats.org/officeDocument/2006/relationships/slideMaster" Target="../slideMasters/slideMaster1.xml" /></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jpg" /><Relationship Id="rId1" Type="http://schemas.openxmlformats.org/officeDocument/2006/relationships/slideMaster" Target="../slideMasters/slideMaster2.xml" /></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g" /><Relationship Id="rId1" Type="http://schemas.openxmlformats.org/officeDocument/2006/relationships/slideMaster" Target="../slideMasters/slideMaster3.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 /><Relationship Id="rId1" Type="http://schemas.openxmlformats.org/officeDocument/2006/relationships/slideMaster" Target="../slideMasters/slideMaster2.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 /><Relationship Id="rId1" Type="http://schemas.openxmlformats.org/officeDocument/2006/relationships/slideMaster" Target="../slideMasters/slideMaster2.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7691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2667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Contents slide layou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D0161FF4-74F3-4D90-A2E7-5D31211CC0CC}"/>
              </a:ext>
            </a:extLst>
          </p:cNvPr>
          <p:cNvSpPr>
            <a:spLocks noGrp="1"/>
          </p:cNvSpPr>
          <p:nvPr>
            <p:ph type="pic" idx="12" hasCustomPrompt="1"/>
          </p:nvPr>
        </p:nvSpPr>
        <p:spPr>
          <a:xfrm>
            <a:off x="5628536" y="644668"/>
            <a:ext cx="5591176" cy="5591176"/>
          </a:xfrm>
          <a:custGeom>
            <a:avLst/>
            <a:gdLst>
              <a:gd name="connsiteX0" fmla="*/ 3080781 w 5591176"/>
              <a:gd name="connsiteY0" fmla="*/ 3481591 h 5591176"/>
              <a:gd name="connsiteX1" fmla="*/ 2066972 w 5591176"/>
              <a:gd name="connsiteY1" fmla="*/ 5491901 h 5591176"/>
              <a:gd name="connsiteX2" fmla="*/ 1964266 w 5591176"/>
              <a:gd name="connsiteY2" fmla="*/ 5465493 h 5591176"/>
              <a:gd name="connsiteX3" fmla="*/ 125684 w 5591176"/>
              <a:gd name="connsiteY3" fmla="*/ 3626911 h 5591176"/>
              <a:gd name="connsiteX4" fmla="*/ 91511 w 5591176"/>
              <a:gd name="connsiteY4" fmla="*/ 3494006 h 5591176"/>
              <a:gd name="connsiteX5" fmla="*/ 3510074 w 5591176"/>
              <a:gd name="connsiteY5" fmla="*/ 2985538 h 5591176"/>
              <a:gd name="connsiteX6" fmla="*/ 4529384 w 5591176"/>
              <a:gd name="connsiteY6" fmla="*/ 4986046 h 5591176"/>
              <a:gd name="connsiteX7" fmla="*/ 4358629 w 5591176"/>
              <a:gd name="connsiteY7" fmla="*/ 5113733 h 5591176"/>
              <a:gd name="connsiteX8" fmla="*/ 2795589 w 5591176"/>
              <a:gd name="connsiteY8" fmla="*/ 5591176 h 5591176"/>
              <a:gd name="connsiteX9" fmla="*/ 2232180 w 5591176"/>
              <a:gd name="connsiteY9" fmla="*/ 5534379 h 5591176"/>
              <a:gd name="connsiteX10" fmla="*/ 2225542 w 5591176"/>
              <a:gd name="connsiteY10" fmla="*/ 5532672 h 5591176"/>
              <a:gd name="connsiteX11" fmla="*/ 5539332 w 5591176"/>
              <a:gd name="connsiteY11" fmla="*/ 2264622 h 5591176"/>
              <a:gd name="connsiteX12" fmla="*/ 5576744 w 5591176"/>
              <a:gd name="connsiteY12" fmla="*/ 2509756 h 5591176"/>
              <a:gd name="connsiteX13" fmla="*/ 5591176 w 5591176"/>
              <a:gd name="connsiteY13" fmla="*/ 2795589 h 5591176"/>
              <a:gd name="connsiteX14" fmla="*/ 4772366 w 5591176"/>
              <a:gd name="connsiteY14" fmla="*/ 4772368 h 5591176"/>
              <a:gd name="connsiteX15" fmla="*/ 4654568 w 5591176"/>
              <a:gd name="connsiteY15" fmla="*/ 4879431 h 5591176"/>
              <a:gd name="connsiteX16" fmla="*/ 3322257 w 5591176"/>
              <a:gd name="connsiteY16" fmla="*/ 2264623 h 5591176"/>
              <a:gd name="connsiteX17" fmla="*/ 908454 w 5591176"/>
              <a:gd name="connsiteY17" fmla="*/ 737336 h 5591176"/>
              <a:gd name="connsiteX18" fmla="*/ 2268298 w 5591176"/>
              <a:gd name="connsiteY18" fmla="*/ 3325021 h 5591176"/>
              <a:gd name="connsiteX19" fmla="*/ 53016 w 5591176"/>
              <a:gd name="connsiteY19" fmla="*/ 3334222 h 5591176"/>
              <a:gd name="connsiteX20" fmla="*/ 14434 w 5591176"/>
              <a:gd name="connsiteY20" fmla="*/ 3081421 h 5591176"/>
              <a:gd name="connsiteX21" fmla="*/ 1 w 5591176"/>
              <a:gd name="connsiteY21" fmla="*/ 2795588 h 5591176"/>
              <a:gd name="connsiteX22" fmla="*/ 818810 w 5591176"/>
              <a:gd name="connsiteY22" fmla="*/ 818810 h 5591176"/>
              <a:gd name="connsiteX23" fmla="*/ 3480405 w 5591176"/>
              <a:gd name="connsiteY23" fmla="*/ 88013 h 5591176"/>
              <a:gd name="connsiteX24" fmla="*/ 3626911 w 5591176"/>
              <a:gd name="connsiteY24" fmla="*/ 125684 h 5591176"/>
              <a:gd name="connsiteX25" fmla="*/ 5465493 w 5591176"/>
              <a:gd name="connsiteY25" fmla="*/ 1964265 h 5591176"/>
              <a:gd name="connsiteX26" fmla="*/ 5501597 w 5591176"/>
              <a:gd name="connsiteY26" fmla="*/ 2104680 h 5591176"/>
              <a:gd name="connsiteX27" fmla="*/ 3240763 w 5591176"/>
              <a:gd name="connsiteY27" fmla="*/ 2104680 h 5591176"/>
              <a:gd name="connsiteX28" fmla="*/ 2511982 w 5591176"/>
              <a:gd name="connsiteY28" fmla="*/ 2104680 h 5591176"/>
              <a:gd name="connsiteX29" fmla="*/ 2795589 w 5591176"/>
              <a:gd name="connsiteY29" fmla="*/ 0 h 5591176"/>
              <a:gd name="connsiteX30" fmla="*/ 3081422 w 5591176"/>
              <a:gd name="connsiteY30" fmla="*/ 14433 h 5591176"/>
              <a:gd name="connsiteX31" fmla="*/ 3320769 w 5591176"/>
              <a:gd name="connsiteY31" fmla="*/ 50962 h 5591176"/>
              <a:gd name="connsiteX32" fmla="*/ 2082985 w 5591176"/>
              <a:gd name="connsiteY32" fmla="*/ 2628551 h 5591176"/>
              <a:gd name="connsiteX33" fmla="*/ 1031547 w 5591176"/>
              <a:gd name="connsiteY33" fmla="*/ 627749 h 5591176"/>
              <a:gd name="connsiteX34" fmla="*/ 1232550 w 5591176"/>
              <a:gd name="connsiteY34" fmla="*/ 477443 h 5591176"/>
              <a:gd name="connsiteX35" fmla="*/ 2795589 w 5591176"/>
              <a:gd name="connsiteY35" fmla="*/ 0 h 5591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1176" h="5591176">
                <a:moveTo>
                  <a:pt x="3080781" y="3481591"/>
                </a:moveTo>
                <a:lnTo>
                  <a:pt x="2066972" y="5491901"/>
                </a:lnTo>
                <a:lnTo>
                  <a:pt x="1964266" y="5465493"/>
                </a:lnTo>
                <a:cubicBezTo>
                  <a:pt x="1088884" y="5193220"/>
                  <a:pt x="397955" y="4502293"/>
                  <a:pt x="125684" y="3626911"/>
                </a:cubicBezTo>
                <a:lnTo>
                  <a:pt x="91511" y="3494006"/>
                </a:lnTo>
                <a:close/>
                <a:moveTo>
                  <a:pt x="3510074" y="2985538"/>
                </a:moveTo>
                <a:lnTo>
                  <a:pt x="4529384" y="4986046"/>
                </a:lnTo>
                <a:lnTo>
                  <a:pt x="4358629" y="5113733"/>
                </a:lnTo>
                <a:cubicBezTo>
                  <a:pt x="3912451" y="5415166"/>
                  <a:pt x="3374575" y="5591175"/>
                  <a:pt x="2795589" y="5591176"/>
                </a:cubicBezTo>
                <a:cubicBezTo>
                  <a:pt x="2602595" y="5591175"/>
                  <a:pt x="2414167" y="5571619"/>
                  <a:pt x="2232180" y="5534379"/>
                </a:cubicBezTo>
                <a:lnTo>
                  <a:pt x="2225542" y="5532672"/>
                </a:lnTo>
                <a:close/>
                <a:moveTo>
                  <a:pt x="5539332" y="2264622"/>
                </a:moveTo>
                <a:lnTo>
                  <a:pt x="5576744" y="2509756"/>
                </a:lnTo>
                <a:cubicBezTo>
                  <a:pt x="5586287" y="2603735"/>
                  <a:pt x="5591177" y="2699090"/>
                  <a:pt x="5591176" y="2795589"/>
                </a:cubicBezTo>
                <a:cubicBezTo>
                  <a:pt x="5591176" y="3567569"/>
                  <a:pt x="5278269" y="4266466"/>
                  <a:pt x="4772366" y="4772368"/>
                </a:cubicBezTo>
                <a:lnTo>
                  <a:pt x="4654568" y="4879431"/>
                </a:lnTo>
                <a:lnTo>
                  <a:pt x="3322257" y="2264623"/>
                </a:lnTo>
                <a:close/>
                <a:moveTo>
                  <a:pt x="908454" y="737336"/>
                </a:moveTo>
                <a:lnTo>
                  <a:pt x="2268298" y="3325021"/>
                </a:lnTo>
                <a:lnTo>
                  <a:pt x="53016" y="3334222"/>
                </a:lnTo>
                <a:lnTo>
                  <a:pt x="14434" y="3081421"/>
                </a:lnTo>
                <a:cubicBezTo>
                  <a:pt x="4890" y="2987442"/>
                  <a:pt x="1" y="2892086"/>
                  <a:pt x="1" y="2795588"/>
                </a:cubicBezTo>
                <a:cubicBezTo>
                  <a:pt x="0" y="2023609"/>
                  <a:pt x="312908" y="1324712"/>
                  <a:pt x="818810" y="818810"/>
                </a:cubicBezTo>
                <a:close/>
                <a:moveTo>
                  <a:pt x="3480405" y="88013"/>
                </a:moveTo>
                <a:lnTo>
                  <a:pt x="3626911" y="125684"/>
                </a:lnTo>
                <a:cubicBezTo>
                  <a:pt x="4502293" y="397956"/>
                  <a:pt x="5193221" y="1088884"/>
                  <a:pt x="5465493" y="1964265"/>
                </a:cubicBezTo>
                <a:lnTo>
                  <a:pt x="5501597" y="2104680"/>
                </a:lnTo>
                <a:lnTo>
                  <a:pt x="3240763" y="2104680"/>
                </a:lnTo>
                <a:lnTo>
                  <a:pt x="2511982" y="2104680"/>
                </a:lnTo>
                <a:close/>
                <a:moveTo>
                  <a:pt x="2795589" y="0"/>
                </a:moveTo>
                <a:cubicBezTo>
                  <a:pt x="2892087" y="1"/>
                  <a:pt x="2987442" y="4889"/>
                  <a:pt x="3081422" y="14433"/>
                </a:cubicBezTo>
                <a:lnTo>
                  <a:pt x="3320769" y="50962"/>
                </a:lnTo>
                <a:lnTo>
                  <a:pt x="2082985" y="2628551"/>
                </a:lnTo>
                <a:lnTo>
                  <a:pt x="1031547" y="627749"/>
                </a:lnTo>
                <a:lnTo>
                  <a:pt x="1232550" y="477443"/>
                </a:lnTo>
                <a:cubicBezTo>
                  <a:pt x="1678728" y="176010"/>
                  <a:pt x="2216604" y="0"/>
                  <a:pt x="2795589" y="0"/>
                </a:cubicBezTo>
                <a:close/>
              </a:path>
            </a:pathLst>
          </a:custGeom>
          <a:solidFill>
            <a:schemeClr val="bg1">
              <a:lumMod val="95000"/>
            </a:schemeClr>
          </a:solidFill>
        </p:spPr>
        <p:txBody>
          <a:bodyPr wrap="square" anchor="ctr">
            <a:noAutofit/>
          </a:bodyP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24452834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486846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_Contents slide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EA56DAC-12E7-4D59-BEA8-7D1B7F758413}"/>
              </a:ext>
            </a:extLst>
          </p:cNvPr>
          <p:cNvSpPr/>
          <p:nvPr userDrawn="1"/>
        </p:nvSpPr>
        <p:spPr>
          <a:xfrm>
            <a:off x="0" y="3084042"/>
            <a:ext cx="12192000" cy="18722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nvGrpSpPr>
          <p:cNvPr id="3" name="Group 6">
            <a:extLst>
              <a:ext uri="{FF2B5EF4-FFF2-40B4-BE49-F238E27FC236}">
                <a16:creationId xmlns:a16="http://schemas.microsoft.com/office/drawing/2014/main" id="{4D14F643-7DAB-43E4-ACF4-1D2487ED42D3}"/>
              </a:ext>
            </a:extLst>
          </p:cNvPr>
          <p:cNvGrpSpPr/>
          <p:nvPr userDrawn="1"/>
        </p:nvGrpSpPr>
        <p:grpSpPr>
          <a:xfrm>
            <a:off x="4834321" y="1764570"/>
            <a:ext cx="2523358" cy="4435934"/>
            <a:chOff x="445712" y="1449040"/>
            <a:chExt cx="2113018" cy="3924176"/>
          </a:xfrm>
        </p:grpSpPr>
        <p:sp>
          <p:nvSpPr>
            <p:cNvPr id="4" name="Rounded Rectangle 7">
              <a:extLst>
                <a:ext uri="{FF2B5EF4-FFF2-40B4-BE49-F238E27FC236}">
                  <a16:creationId xmlns:a16="http://schemas.microsoft.com/office/drawing/2014/main" id="{88993E93-B168-4F77-8BC7-E08253A40CF2}"/>
                </a:ext>
              </a:extLst>
            </p:cNvPr>
            <p:cNvSpPr/>
            <p:nvPr userDrawn="1"/>
          </p:nvSpPr>
          <p:spPr>
            <a:xfrm>
              <a:off x="445712" y="1449040"/>
              <a:ext cx="2113018" cy="392417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5" name="Rectangle 8">
              <a:extLst>
                <a:ext uri="{FF2B5EF4-FFF2-40B4-BE49-F238E27FC236}">
                  <a16:creationId xmlns:a16="http://schemas.microsoft.com/office/drawing/2014/main" id="{6B1673F1-80E0-42DA-85D0-EDE4D3CFCE79}"/>
                </a:ext>
              </a:extLst>
            </p:cNvPr>
            <p:cNvSpPr/>
            <p:nvPr userDrawn="1"/>
          </p:nvSpPr>
          <p:spPr>
            <a:xfrm>
              <a:off x="1379920" y="1650572"/>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nvGrpSpPr>
            <p:cNvPr id="6" name="Group 10">
              <a:extLst>
                <a:ext uri="{FF2B5EF4-FFF2-40B4-BE49-F238E27FC236}">
                  <a16:creationId xmlns:a16="http://schemas.microsoft.com/office/drawing/2014/main" id="{F2C7FF0B-A3DE-4531-9328-ECAB32EF35E2}"/>
                </a:ext>
              </a:extLst>
            </p:cNvPr>
            <p:cNvGrpSpPr/>
            <p:nvPr userDrawn="1"/>
          </p:nvGrpSpPr>
          <p:grpSpPr>
            <a:xfrm>
              <a:off x="1407705" y="5045834"/>
              <a:ext cx="211967" cy="211967"/>
              <a:chOff x="1549420" y="5712364"/>
              <a:chExt cx="312583" cy="312583"/>
            </a:xfrm>
          </p:grpSpPr>
          <p:sp>
            <p:nvSpPr>
              <p:cNvPr id="7" name="Oval 11">
                <a:extLst>
                  <a:ext uri="{FF2B5EF4-FFF2-40B4-BE49-F238E27FC236}">
                    <a16:creationId xmlns:a16="http://schemas.microsoft.com/office/drawing/2014/main" id="{49123123-75C7-4D2F-B852-AFF686F4D373}"/>
                  </a:ext>
                </a:extLst>
              </p:cNvPr>
              <p:cNvSpPr/>
              <p:nvPr userDrawn="1"/>
            </p:nvSpPr>
            <p:spPr>
              <a:xfrm>
                <a:off x="1549420" y="5712364"/>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8" name="Rounded Rectangle 12">
                <a:extLst>
                  <a:ext uri="{FF2B5EF4-FFF2-40B4-BE49-F238E27FC236}">
                    <a16:creationId xmlns:a16="http://schemas.microsoft.com/office/drawing/2014/main" id="{0FEF037D-BB5C-46B9-928F-D60EA6756508}"/>
                  </a:ext>
                </a:extLst>
              </p:cNvPr>
              <p:cNvSpPr/>
              <p:nvPr userDrawn="1"/>
            </p:nvSpPr>
            <p:spPr>
              <a:xfrm>
                <a:off x="1634225" y="5796647"/>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grpSp>
      <p:sp>
        <p:nvSpPr>
          <p:cNvPr id="9" name="Picture Placeholder 2">
            <a:extLst>
              <a:ext uri="{FF2B5EF4-FFF2-40B4-BE49-F238E27FC236}">
                <a16:creationId xmlns:a16="http://schemas.microsoft.com/office/drawing/2014/main" id="{21D83230-8B5B-41B3-824C-DE5500A83756}"/>
              </a:ext>
            </a:extLst>
          </p:cNvPr>
          <p:cNvSpPr>
            <a:spLocks noGrp="1"/>
          </p:cNvSpPr>
          <p:nvPr>
            <p:ph type="pic" idx="11" hasCustomPrompt="1"/>
          </p:nvPr>
        </p:nvSpPr>
        <p:spPr>
          <a:xfrm>
            <a:off x="5012298" y="2151526"/>
            <a:ext cx="2167404" cy="3554544"/>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
        <p:nvSpPr>
          <p:cNvPr id="10" name="Text Placeholder 9">
            <a:extLst>
              <a:ext uri="{FF2B5EF4-FFF2-40B4-BE49-F238E27FC236}">
                <a16:creationId xmlns:a16="http://schemas.microsoft.com/office/drawing/2014/main" id="{5B880675-7885-4B16-8672-0E4A6FAFE4FD}"/>
              </a:ext>
            </a:extLst>
          </p:cNvPr>
          <p:cNvSpPr>
            <a:spLocks noGrp="1"/>
          </p:cNvSpPr>
          <p:nvPr>
            <p:ph type="body" sz="quarter" idx="10" hasCustomPrompt="1"/>
          </p:nvPr>
        </p:nvSpPr>
        <p:spPr>
          <a:xfrm>
            <a:off x="0" y="339509"/>
            <a:ext cx="11896725" cy="724247"/>
          </a:xfrm>
          <a:prstGeom prst="rect">
            <a:avLst/>
          </a:prstGeom>
        </p:spPr>
        <p:txBody>
          <a:bodyPr anchor="ctr"/>
          <a:lstStyle>
            <a:lvl1pPr marL="0" indent="0" algn="ctr">
              <a:buNone/>
              <a:defRPr sz="5400" b="0" baseline="0">
                <a:solidFill>
                  <a:schemeClr val="tx1"/>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7509740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55743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1_Contents slide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7A950D7-A68A-454C-98A8-48A70E54F393}"/>
              </a:ext>
            </a:extLst>
          </p:cNvPr>
          <p:cNvSpPr/>
          <p:nvPr userDrawn="1"/>
        </p:nvSpPr>
        <p:spPr>
          <a:xfrm>
            <a:off x="0" y="3356993"/>
            <a:ext cx="12192000" cy="35010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3" name="그림 개체 틀 2">
            <a:extLst>
              <a:ext uri="{FF2B5EF4-FFF2-40B4-BE49-F238E27FC236}">
                <a16:creationId xmlns:a16="http://schemas.microsoft.com/office/drawing/2014/main" id="{4E007E12-518E-410E-975C-2D1C612B293E}"/>
              </a:ext>
            </a:extLst>
          </p:cNvPr>
          <p:cNvSpPr>
            <a:spLocks noGrp="1"/>
          </p:cNvSpPr>
          <p:nvPr>
            <p:ph type="pic" sz="quarter" idx="10" hasCustomPrompt="1"/>
          </p:nvPr>
        </p:nvSpPr>
        <p:spPr>
          <a:xfrm>
            <a:off x="0" y="0"/>
            <a:ext cx="12192000" cy="3265714"/>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85000"/>
                    <a:lumOff val="15000"/>
                  </a:schemeClr>
                </a:solidFill>
                <a:latin typeface="+mn-lt"/>
                <a:cs typeface="Arial" pitchFamily="34" charset="0"/>
              </a:defRPr>
            </a:lvl1pPr>
          </a:lstStyle>
          <a:p>
            <a:r>
              <a:rPr lang="en-US" altLang="ko-KR" dirty="0"/>
              <a:t>Place Your Picture Here And Send To Back</a:t>
            </a:r>
            <a:endParaRPr lang="ko-KR" altLang="en-US" dirty="0"/>
          </a:p>
        </p:txBody>
      </p:sp>
    </p:spTree>
    <p:extLst>
      <p:ext uri="{BB962C8B-B14F-4D97-AF65-F5344CB8AC3E}">
        <p14:creationId xmlns:p14="http://schemas.microsoft.com/office/powerpoint/2010/main" val="39188379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63662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5_Contents slide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9F539E4-DDA5-4738-B296-2B46C760DB1F}"/>
              </a:ext>
            </a:extLst>
          </p:cNvPr>
          <p:cNvSpPr/>
          <p:nvPr userDrawn="1"/>
        </p:nvSpPr>
        <p:spPr>
          <a:xfrm>
            <a:off x="0" y="2253343"/>
            <a:ext cx="12192000" cy="2351314"/>
          </a:xfrm>
          <a:prstGeom prst="rect">
            <a:avLst/>
          </a:pr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10">
            <a:extLst>
              <a:ext uri="{FF2B5EF4-FFF2-40B4-BE49-F238E27FC236}">
                <a16:creationId xmlns:a16="http://schemas.microsoft.com/office/drawing/2014/main" id="{AAB6837C-E656-417B-B06E-DC91A0FDFBB0}"/>
              </a:ext>
            </a:extLst>
          </p:cNvPr>
          <p:cNvSpPr>
            <a:spLocks noGrp="1"/>
          </p:cNvSpPr>
          <p:nvPr>
            <p:ph type="pic" sz="quarter" idx="14" hasCustomPrompt="1"/>
          </p:nvPr>
        </p:nvSpPr>
        <p:spPr>
          <a:xfrm>
            <a:off x="1088571" y="1580606"/>
            <a:ext cx="9945150" cy="3696788"/>
          </a:xfrm>
          <a:custGeom>
            <a:avLst/>
            <a:gdLst>
              <a:gd name="connsiteX0" fmla="*/ 8797786 w 9945150"/>
              <a:gd name="connsiteY0" fmla="*/ 343988 h 3696788"/>
              <a:gd name="connsiteX1" fmla="*/ 9945150 w 9945150"/>
              <a:gd name="connsiteY1" fmla="*/ 343988 h 3696788"/>
              <a:gd name="connsiteX2" fmla="*/ 8854411 w 9945150"/>
              <a:gd name="connsiteY2" fmla="*/ 3696788 h 3696788"/>
              <a:gd name="connsiteX3" fmla="*/ 7707047 w 9945150"/>
              <a:gd name="connsiteY3" fmla="*/ 3696788 h 3696788"/>
              <a:gd name="connsiteX4" fmla="*/ 6228770 w 9945150"/>
              <a:gd name="connsiteY4" fmla="*/ 343988 h 3696788"/>
              <a:gd name="connsiteX5" fmla="*/ 7376134 w 9945150"/>
              <a:gd name="connsiteY5" fmla="*/ 343988 h 3696788"/>
              <a:gd name="connsiteX6" fmla="*/ 6285395 w 9945150"/>
              <a:gd name="connsiteY6" fmla="*/ 3696788 h 3696788"/>
              <a:gd name="connsiteX7" fmla="*/ 5138031 w 9945150"/>
              <a:gd name="connsiteY7" fmla="*/ 3696788 h 3696788"/>
              <a:gd name="connsiteX8" fmla="*/ 3659754 w 9945150"/>
              <a:gd name="connsiteY8" fmla="*/ 343988 h 3696788"/>
              <a:gd name="connsiteX9" fmla="*/ 4807118 w 9945150"/>
              <a:gd name="connsiteY9" fmla="*/ 343988 h 3696788"/>
              <a:gd name="connsiteX10" fmla="*/ 3716379 w 9945150"/>
              <a:gd name="connsiteY10" fmla="*/ 3696788 h 3696788"/>
              <a:gd name="connsiteX11" fmla="*/ 2569016 w 9945150"/>
              <a:gd name="connsiteY11" fmla="*/ 3696788 h 3696788"/>
              <a:gd name="connsiteX12" fmla="*/ 1090739 w 9945150"/>
              <a:gd name="connsiteY12" fmla="*/ 343988 h 3696788"/>
              <a:gd name="connsiteX13" fmla="*/ 2238103 w 9945150"/>
              <a:gd name="connsiteY13" fmla="*/ 343988 h 3696788"/>
              <a:gd name="connsiteX14" fmla="*/ 1147364 w 9945150"/>
              <a:gd name="connsiteY14" fmla="*/ 3696788 h 3696788"/>
              <a:gd name="connsiteX15" fmla="*/ 0 w 9945150"/>
              <a:gd name="connsiteY15" fmla="*/ 3696788 h 3696788"/>
              <a:gd name="connsiteX16" fmla="*/ 7635204 w 9945150"/>
              <a:gd name="connsiteY16" fmla="*/ 0 h 3696788"/>
              <a:gd name="connsiteX17" fmla="*/ 8782568 w 9945150"/>
              <a:gd name="connsiteY17" fmla="*/ 0 h 3696788"/>
              <a:gd name="connsiteX18" fmla="*/ 7691829 w 9945150"/>
              <a:gd name="connsiteY18" fmla="*/ 3352800 h 3696788"/>
              <a:gd name="connsiteX19" fmla="*/ 6544465 w 9945150"/>
              <a:gd name="connsiteY19" fmla="*/ 3352800 h 3696788"/>
              <a:gd name="connsiteX20" fmla="*/ 5066188 w 9945150"/>
              <a:gd name="connsiteY20" fmla="*/ 0 h 3696788"/>
              <a:gd name="connsiteX21" fmla="*/ 6213552 w 9945150"/>
              <a:gd name="connsiteY21" fmla="*/ 0 h 3696788"/>
              <a:gd name="connsiteX22" fmla="*/ 5122813 w 9945150"/>
              <a:gd name="connsiteY22" fmla="*/ 3352800 h 3696788"/>
              <a:gd name="connsiteX23" fmla="*/ 3975449 w 9945150"/>
              <a:gd name="connsiteY23" fmla="*/ 3352800 h 3696788"/>
              <a:gd name="connsiteX24" fmla="*/ 2497173 w 9945150"/>
              <a:gd name="connsiteY24" fmla="*/ 0 h 3696788"/>
              <a:gd name="connsiteX25" fmla="*/ 3644536 w 9945150"/>
              <a:gd name="connsiteY25" fmla="*/ 0 h 3696788"/>
              <a:gd name="connsiteX26" fmla="*/ 2553798 w 9945150"/>
              <a:gd name="connsiteY26" fmla="*/ 3352800 h 3696788"/>
              <a:gd name="connsiteX27" fmla="*/ 1406434 w 9945150"/>
              <a:gd name="connsiteY27" fmla="*/ 3352800 h 3696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9945150" h="3696788">
                <a:moveTo>
                  <a:pt x="8797786" y="343988"/>
                </a:moveTo>
                <a:lnTo>
                  <a:pt x="9945150" y="343988"/>
                </a:lnTo>
                <a:lnTo>
                  <a:pt x="8854411" y="3696788"/>
                </a:lnTo>
                <a:lnTo>
                  <a:pt x="7707047" y="3696788"/>
                </a:lnTo>
                <a:close/>
                <a:moveTo>
                  <a:pt x="6228770" y="343988"/>
                </a:moveTo>
                <a:lnTo>
                  <a:pt x="7376134" y="343988"/>
                </a:lnTo>
                <a:lnTo>
                  <a:pt x="6285395" y="3696788"/>
                </a:lnTo>
                <a:lnTo>
                  <a:pt x="5138031" y="3696788"/>
                </a:lnTo>
                <a:close/>
                <a:moveTo>
                  <a:pt x="3659754" y="343988"/>
                </a:moveTo>
                <a:lnTo>
                  <a:pt x="4807118" y="343988"/>
                </a:lnTo>
                <a:lnTo>
                  <a:pt x="3716379" y="3696788"/>
                </a:lnTo>
                <a:lnTo>
                  <a:pt x="2569016" y="3696788"/>
                </a:lnTo>
                <a:close/>
                <a:moveTo>
                  <a:pt x="1090739" y="343988"/>
                </a:moveTo>
                <a:lnTo>
                  <a:pt x="2238103" y="343988"/>
                </a:lnTo>
                <a:lnTo>
                  <a:pt x="1147364" y="3696788"/>
                </a:lnTo>
                <a:lnTo>
                  <a:pt x="0" y="3696788"/>
                </a:lnTo>
                <a:close/>
                <a:moveTo>
                  <a:pt x="7635204" y="0"/>
                </a:moveTo>
                <a:lnTo>
                  <a:pt x="8782568" y="0"/>
                </a:lnTo>
                <a:lnTo>
                  <a:pt x="7691829" y="3352800"/>
                </a:lnTo>
                <a:lnTo>
                  <a:pt x="6544465" y="3352800"/>
                </a:lnTo>
                <a:close/>
                <a:moveTo>
                  <a:pt x="5066188" y="0"/>
                </a:moveTo>
                <a:lnTo>
                  <a:pt x="6213552" y="0"/>
                </a:lnTo>
                <a:lnTo>
                  <a:pt x="5122813" y="3352800"/>
                </a:lnTo>
                <a:lnTo>
                  <a:pt x="3975449" y="3352800"/>
                </a:lnTo>
                <a:close/>
                <a:moveTo>
                  <a:pt x="2497173" y="0"/>
                </a:moveTo>
                <a:lnTo>
                  <a:pt x="3644536" y="0"/>
                </a:lnTo>
                <a:lnTo>
                  <a:pt x="2553798" y="3352800"/>
                </a:lnTo>
                <a:lnTo>
                  <a:pt x="1406434" y="3352800"/>
                </a:lnTo>
                <a:close/>
              </a:path>
            </a:pathLst>
          </a:custGeom>
          <a:solidFill>
            <a:schemeClr val="bg1">
              <a:lumMod val="95000"/>
            </a:schemeClr>
          </a:solidFill>
          <a:ln w="19050">
            <a:noFill/>
          </a:ln>
        </p:spPr>
        <p:txBody>
          <a:bodyPr wrap="square" anchor="ctr">
            <a:noAutofit/>
          </a:bodyPr>
          <a:lstStyle>
            <a:lvl1pPr marL="0" indent="0" algn="ctr">
              <a:lnSpc>
                <a:spcPct val="100000"/>
              </a:lnSpc>
              <a:buNone/>
              <a:defRPr sz="12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39649280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48309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7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9604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06671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2482"/>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24463927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3136765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Break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4720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899324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839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Agenda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2320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aam slide layout">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D750C729-7BDF-40FD-B8A8-5732938F8491}"/>
              </a:ext>
            </a:extLst>
          </p:cNvPr>
          <p:cNvSpPr>
            <a:spLocks noGrp="1"/>
          </p:cNvSpPr>
          <p:nvPr>
            <p:ph type="pic" idx="12" hasCustomPrompt="1"/>
          </p:nvPr>
        </p:nvSpPr>
        <p:spPr>
          <a:xfrm>
            <a:off x="8554498" y="0"/>
            <a:ext cx="3637501" cy="685800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5" name="Rectangle 4">
            <a:extLst>
              <a:ext uri="{FF2B5EF4-FFF2-40B4-BE49-F238E27FC236}">
                <a16:creationId xmlns:a16="http://schemas.microsoft.com/office/drawing/2014/main" id="{CE3E1F55-AF31-4870-BBDC-B0C6185F8E23}"/>
              </a:ext>
            </a:extLst>
          </p:cNvPr>
          <p:cNvSpPr/>
          <p:nvPr userDrawn="1"/>
        </p:nvSpPr>
        <p:spPr>
          <a:xfrm>
            <a:off x="4916997" y="0"/>
            <a:ext cx="363750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686641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58B98E96-669B-4CF7-8FFD-F6C01E1DF694}"/>
              </a:ext>
            </a:extLst>
          </p:cNvPr>
          <p:cNvSpPr>
            <a:spLocks noGrp="1"/>
          </p:cNvSpPr>
          <p:nvPr>
            <p:ph type="pic" idx="13" hasCustomPrompt="1"/>
          </p:nvPr>
        </p:nvSpPr>
        <p:spPr>
          <a:xfrm>
            <a:off x="5466278" y="0"/>
            <a:ext cx="6725721" cy="6858000"/>
          </a:xfrm>
          <a:custGeom>
            <a:avLst/>
            <a:gdLst>
              <a:gd name="connsiteX0" fmla="*/ 1670124 w 6725721"/>
              <a:gd name="connsiteY0" fmla="*/ 0 h 6858000"/>
              <a:gd name="connsiteX1" fmla="*/ 5175470 w 6725721"/>
              <a:gd name="connsiteY1" fmla="*/ 0 h 6858000"/>
              <a:gd name="connsiteX2" fmla="*/ 5382331 w 6725721"/>
              <a:gd name="connsiteY2" fmla="*/ 111144 h 6858000"/>
              <a:gd name="connsiteX3" fmla="*/ 6581620 w 6725721"/>
              <a:gd name="connsiteY3" fmla="*/ 1202811 h 6858000"/>
              <a:gd name="connsiteX4" fmla="*/ 6725721 w 6725721"/>
              <a:gd name="connsiteY4" fmla="*/ 1420466 h 6858000"/>
              <a:gd name="connsiteX5" fmla="*/ 6725721 w 6725721"/>
              <a:gd name="connsiteY5" fmla="*/ 5509218 h 6858000"/>
              <a:gd name="connsiteX6" fmla="*/ 6648688 w 6725721"/>
              <a:gd name="connsiteY6" fmla="*/ 5636837 h 6858000"/>
              <a:gd name="connsiteX7" fmla="*/ 5450066 w 6725721"/>
              <a:gd name="connsiteY7" fmla="*/ 6783830 h 6858000"/>
              <a:gd name="connsiteX8" fmla="*/ 5319369 w 6725721"/>
              <a:gd name="connsiteY8" fmla="*/ 6858000 h 6858000"/>
              <a:gd name="connsiteX9" fmla="*/ 1528754 w 6725721"/>
              <a:gd name="connsiteY9" fmla="*/ 6858000 h 6858000"/>
              <a:gd name="connsiteX10" fmla="*/ 1281301 w 6725721"/>
              <a:gd name="connsiteY10" fmla="*/ 6711442 h 6858000"/>
              <a:gd name="connsiteX11" fmla="*/ 0 w 6725721"/>
              <a:gd name="connsiteY11" fmla="*/ 5307579 h 6858000"/>
              <a:gd name="connsiteX12" fmla="*/ 818004 w 6725721"/>
              <a:gd name="connsiteY12" fmla="*/ 4867973 h 6858000"/>
              <a:gd name="connsiteX13" fmla="*/ 1150930 w 6725721"/>
              <a:gd name="connsiteY13" fmla="*/ 5361943 h 6858000"/>
              <a:gd name="connsiteX14" fmla="*/ 1275830 w 6725721"/>
              <a:gd name="connsiteY14" fmla="*/ 5497798 h 6858000"/>
              <a:gd name="connsiteX15" fmla="*/ 1929840 w 6725721"/>
              <a:gd name="connsiteY15" fmla="*/ 4879563 h 6858000"/>
              <a:gd name="connsiteX16" fmla="*/ 1843622 w 6725721"/>
              <a:gd name="connsiteY16" fmla="*/ 4786201 h 6858000"/>
              <a:gd name="connsiteX17" fmla="*/ 2552970 w 6725721"/>
              <a:gd name="connsiteY17" fmla="*/ 4194183 h 6858000"/>
              <a:gd name="connsiteX18" fmla="*/ 4141714 w 6725721"/>
              <a:gd name="connsiteY18" fmla="*/ 4344523 h 6858000"/>
              <a:gd name="connsiteX19" fmla="*/ 4306126 w 6725721"/>
              <a:gd name="connsiteY19" fmla="*/ 2757174 h 6858000"/>
              <a:gd name="connsiteX20" fmla="*/ 2720296 w 6725721"/>
              <a:gd name="connsiteY20" fmla="*/ 2578703 h 6858000"/>
              <a:gd name="connsiteX21" fmla="*/ 2149002 w 6725721"/>
              <a:gd name="connsiteY21" fmla="*/ 1855972 h 6858000"/>
              <a:gd name="connsiteX22" fmla="*/ 2147683 w 6725721"/>
              <a:gd name="connsiteY22" fmla="*/ 1856939 h 6858000"/>
              <a:gd name="connsiteX23" fmla="*/ 1918291 w 6725721"/>
              <a:gd name="connsiteY23" fmla="*/ 2068944 h 6858000"/>
              <a:gd name="connsiteX24" fmla="*/ 1246596 w 6725721"/>
              <a:gd name="connsiteY24" fmla="*/ 1444529 h 6858000"/>
              <a:gd name="connsiteX25" fmla="*/ 1946175 w 6725721"/>
              <a:gd name="connsiteY25" fmla="*/ 888972 h 6858000"/>
              <a:gd name="connsiteX26" fmla="*/ 2083195 w 6725721"/>
              <a:gd name="connsiteY26" fmla="*/ 81713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725721" h="6858000">
                <a:moveTo>
                  <a:pt x="1670124" y="0"/>
                </a:moveTo>
                <a:lnTo>
                  <a:pt x="5175470" y="0"/>
                </a:lnTo>
                <a:lnTo>
                  <a:pt x="5382331" y="111144"/>
                </a:lnTo>
                <a:cubicBezTo>
                  <a:pt x="5845280" y="380772"/>
                  <a:pt x="6256567" y="748393"/>
                  <a:pt x="6581620" y="1202811"/>
                </a:cubicBezTo>
                <a:lnTo>
                  <a:pt x="6725721" y="1420466"/>
                </a:lnTo>
                <a:lnTo>
                  <a:pt x="6725721" y="5509218"/>
                </a:lnTo>
                <a:lnTo>
                  <a:pt x="6648688" y="5636837"/>
                </a:lnTo>
                <a:cubicBezTo>
                  <a:pt x="6344694" y="6089763"/>
                  <a:pt x="5941358" y="6484158"/>
                  <a:pt x="5450066" y="6783830"/>
                </a:cubicBezTo>
                <a:lnTo>
                  <a:pt x="5319369" y="6858000"/>
                </a:lnTo>
                <a:lnTo>
                  <a:pt x="1528754" y="6858000"/>
                </a:lnTo>
                <a:lnTo>
                  <a:pt x="1281301" y="6711442"/>
                </a:lnTo>
                <a:cubicBezTo>
                  <a:pt x="760786" y="6368362"/>
                  <a:pt x="315629" y="5894892"/>
                  <a:pt x="0" y="5307579"/>
                </a:cubicBezTo>
                <a:lnTo>
                  <a:pt x="818004" y="4867973"/>
                </a:lnTo>
                <a:cubicBezTo>
                  <a:pt x="914087" y="5046761"/>
                  <a:pt x="1025942" y="5211686"/>
                  <a:pt x="1150930" y="5361943"/>
                </a:cubicBezTo>
                <a:lnTo>
                  <a:pt x="1275830" y="5497798"/>
                </a:lnTo>
                <a:lnTo>
                  <a:pt x="1929840" y="4879563"/>
                </a:lnTo>
                <a:lnTo>
                  <a:pt x="1843622" y="4786201"/>
                </a:lnTo>
                <a:lnTo>
                  <a:pt x="2552970" y="4194183"/>
                </a:lnTo>
                <a:cubicBezTo>
                  <a:pt x="2951568" y="4671779"/>
                  <a:pt x="3660605" y="4738874"/>
                  <a:pt x="4141714" y="4344523"/>
                </a:cubicBezTo>
                <a:cubicBezTo>
                  <a:pt x="4622823" y="3950173"/>
                  <a:pt x="4696198" y="3241758"/>
                  <a:pt x="4306126" y="2757174"/>
                </a:cubicBezTo>
                <a:cubicBezTo>
                  <a:pt x="3916054" y="2272590"/>
                  <a:pt x="3208318" y="2192940"/>
                  <a:pt x="2720296" y="2578703"/>
                </a:cubicBezTo>
                <a:lnTo>
                  <a:pt x="2149002" y="1855972"/>
                </a:lnTo>
                <a:lnTo>
                  <a:pt x="2147683" y="1856939"/>
                </a:lnTo>
                <a:cubicBezTo>
                  <a:pt x="2066790" y="1921022"/>
                  <a:pt x="1990048" y="1991754"/>
                  <a:pt x="1918291" y="2068944"/>
                </a:cubicBezTo>
                <a:lnTo>
                  <a:pt x="1246596" y="1444529"/>
                </a:lnTo>
                <a:cubicBezTo>
                  <a:pt x="1454168" y="1221241"/>
                  <a:pt x="1690575" y="1035321"/>
                  <a:pt x="1946175" y="888972"/>
                </a:cubicBezTo>
                <a:lnTo>
                  <a:pt x="2083195" y="817138"/>
                </a:lnTo>
                <a:close/>
              </a:path>
            </a:pathLst>
          </a:custGeom>
          <a:solidFill>
            <a:schemeClr val="bg1">
              <a:lumMod val="95000"/>
            </a:schemeClr>
          </a:solidFill>
        </p:spPr>
        <p:txBody>
          <a:bodyPr wrap="square" anchor="ctr">
            <a:noAutofit/>
          </a:bodyP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38332950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0445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78F8FBE0-8343-41F2-95BB-F97C530C7284}"/>
              </a:ext>
            </a:extLst>
          </p:cNvPr>
          <p:cNvSpPr>
            <a:spLocks noGrp="1"/>
          </p:cNvSpPr>
          <p:nvPr>
            <p:ph type="pic" idx="12" hasCustomPrompt="1"/>
          </p:nvPr>
        </p:nvSpPr>
        <p:spPr>
          <a:xfrm>
            <a:off x="1" y="0"/>
            <a:ext cx="12191999" cy="4029075"/>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And Send To Back</a:t>
            </a:r>
            <a:endParaRPr lang="ko-KR" altLang="en-US" dirty="0"/>
          </a:p>
        </p:txBody>
      </p:sp>
      <p:sp>
        <p:nvSpPr>
          <p:cNvPr id="3" name="Picture Placeholder 2">
            <a:extLst>
              <a:ext uri="{FF2B5EF4-FFF2-40B4-BE49-F238E27FC236}">
                <a16:creationId xmlns:a16="http://schemas.microsoft.com/office/drawing/2014/main" id="{FE491F40-F55A-4B3E-8FB2-7DF9545F4A9C}"/>
              </a:ext>
            </a:extLst>
          </p:cNvPr>
          <p:cNvSpPr>
            <a:spLocks noGrp="1"/>
          </p:cNvSpPr>
          <p:nvPr>
            <p:ph type="pic" idx="13" hasCustomPrompt="1"/>
          </p:nvPr>
        </p:nvSpPr>
        <p:spPr>
          <a:xfrm>
            <a:off x="866776" y="4502410"/>
            <a:ext cx="2219324" cy="1641214"/>
          </a:xfrm>
          <a:prstGeom prst="roundRect">
            <a:avLst>
              <a:gd name="adj" fmla="val 8464"/>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4" name="Picture Placeholder 2">
            <a:extLst>
              <a:ext uri="{FF2B5EF4-FFF2-40B4-BE49-F238E27FC236}">
                <a16:creationId xmlns:a16="http://schemas.microsoft.com/office/drawing/2014/main" id="{B2F99F70-58E5-4D5D-94FC-0349CBC5FEE6}"/>
              </a:ext>
            </a:extLst>
          </p:cNvPr>
          <p:cNvSpPr>
            <a:spLocks noGrp="1"/>
          </p:cNvSpPr>
          <p:nvPr>
            <p:ph type="pic" idx="14" hasCustomPrompt="1"/>
          </p:nvPr>
        </p:nvSpPr>
        <p:spPr>
          <a:xfrm>
            <a:off x="9105900" y="4502410"/>
            <a:ext cx="2219324" cy="1641214"/>
          </a:xfrm>
          <a:prstGeom prst="roundRect">
            <a:avLst>
              <a:gd name="adj" fmla="val 8464"/>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1995856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 /><Relationship Id="rId13" Type="http://schemas.openxmlformats.org/officeDocument/2006/relationships/slideLayout" Target="../slideLayouts/slideLayout15.xml" /><Relationship Id="rId18" Type="http://schemas.openxmlformats.org/officeDocument/2006/relationships/slideLayout" Target="../slideLayouts/slideLayout20.xml" /><Relationship Id="rId3" Type="http://schemas.openxmlformats.org/officeDocument/2006/relationships/slideLayout" Target="../slideLayouts/slideLayout5.xml" /><Relationship Id="rId7" Type="http://schemas.openxmlformats.org/officeDocument/2006/relationships/slideLayout" Target="../slideLayouts/slideLayout9.xml" /><Relationship Id="rId12" Type="http://schemas.openxmlformats.org/officeDocument/2006/relationships/slideLayout" Target="../slideLayouts/slideLayout14.xml" /><Relationship Id="rId17" Type="http://schemas.openxmlformats.org/officeDocument/2006/relationships/slideLayout" Target="../slideLayouts/slideLayout19.xml" /><Relationship Id="rId2" Type="http://schemas.openxmlformats.org/officeDocument/2006/relationships/slideLayout" Target="../slideLayouts/slideLayout4.xml" /><Relationship Id="rId16" Type="http://schemas.openxmlformats.org/officeDocument/2006/relationships/slideLayout" Target="../slideLayouts/slideLayout18.xml" /><Relationship Id="rId20" Type="http://schemas.openxmlformats.org/officeDocument/2006/relationships/theme" Target="../theme/theme2.xml" /><Relationship Id="rId1" Type="http://schemas.openxmlformats.org/officeDocument/2006/relationships/slideLayout" Target="../slideLayouts/slideLayout3.xml" /><Relationship Id="rId6" Type="http://schemas.openxmlformats.org/officeDocument/2006/relationships/slideLayout" Target="../slideLayouts/slideLayout8.xml" /><Relationship Id="rId11" Type="http://schemas.openxmlformats.org/officeDocument/2006/relationships/slideLayout" Target="../slideLayouts/slideLayout13.xml" /><Relationship Id="rId5" Type="http://schemas.openxmlformats.org/officeDocument/2006/relationships/slideLayout" Target="../slideLayouts/slideLayout7.xml" /><Relationship Id="rId15" Type="http://schemas.openxmlformats.org/officeDocument/2006/relationships/slideLayout" Target="../slideLayouts/slideLayout17.xml" /><Relationship Id="rId10" Type="http://schemas.openxmlformats.org/officeDocument/2006/relationships/slideLayout" Target="../slideLayouts/slideLayout12.xml" /><Relationship Id="rId19" Type="http://schemas.openxmlformats.org/officeDocument/2006/relationships/slideLayout" Target="../slideLayouts/slideLayout21.xml" /><Relationship Id="rId4" Type="http://schemas.openxmlformats.org/officeDocument/2006/relationships/slideLayout" Target="../slideLayouts/slideLayout6.xml" /><Relationship Id="rId9" Type="http://schemas.openxmlformats.org/officeDocument/2006/relationships/slideLayout" Target="../slideLayouts/slideLayout11.xml" /><Relationship Id="rId14" Type="http://schemas.openxmlformats.org/officeDocument/2006/relationships/slideLayout" Target="../slideLayouts/slideLayout16.xml" /></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 /><Relationship Id="rId1" Type="http://schemas.openxmlformats.org/officeDocument/2006/relationships/slideLayout" Target="../slideLayouts/slideLayout22.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5990320"/>
      </p:ext>
    </p:extLst>
  </p:cSld>
  <p:clrMap bg1="lt1" tx1="dk1" bg2="lt2" tx2="dk2" accent1="accent1" accent2="accent2" accent3="accent3" accent4="accent4" accent5="accent5" accent6="accent6" hlink="hlink" folHlink="folHlink"/>
  <p:sldLayoutIdLst>
    <p:sldLayoutId id="2147483649" r:id="rId1"/>
    <p:sldLayoutId id="2147483650"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5311501"/>
      </p:ext>
    </p:extLst>
  </p:cSld>
  <p:clrMap bg1="lt1" tx1="dk1" bg2="lt2" tx2="dk2" accent1="accent1" accent2="accent2" accent3="accent3" accent4="accent4" accent5="accent5" accent6="accent6" hlink="hlink" folHlink="folHlink"/>
  <p:sldLayoutIdLst>
    <p:sldLayoutId id="2147483652" r:id="rId1"/>
    <p:sldLayoutId id="214748365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5" r:id="rId11"/>
    <p:sldLayoutId id="2147483684" r:id="rId12"/>
    <p:sldLayoutId id="2147483683" r:id="rId13"/>
    <p:sldLayoutId id="2147483686" r:id="rId14"/>
    <p:sldLayoutId id="2147483689" r:id="rId15"/>
    <p:sldLayoutId id="2147483687" r:id="rId16"/>
    <p:sldLayoutId id="2147483688" r:id="rId17"/>
    <p:sldLayoutId id="2147483671" r:id="rId18"/>
    <p:sldLayoutId id="2147483672" r:id="rId1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8408049"/>
      </p:ext>
    </p:extLst>
  </p:cSld>
  <p:clrMap bg1="lt1" tx1="dk1" bg2="lt2" tx2="dk2" accent1="accent1" accent2="accent2" accent3="accent3" accent4="accent4" accent5="accent5" accent6="accent6" hlink="hlink" folHlink="folHlink"/>
  <p:sldLayoutIdLst>
    <p:sldLayoutId id="2147483674"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 /><Relationship Id="rId2" Type="http://schemas.openxmlformats.org/officeDocument/2006/relationships/image" Target="../media/image12.jpg"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3" Type="http://schemas.openxmlformats.org/officeDocument/2006/relationships/image" Target="../media/image12.jpg" /><Relationship Id="rId2" Type="http://schemas.openxmlformats.org/officeDocument/2006/relationships/image" Target="../media/image17.png" /><Relationship Id="rId1" Type="http://schemas.openxmlformats.org/officeDocument/2006/relationships/slideLayout" Target="../slideLayouts/slideLayout6.xml" /><Relationship Id="rId4" Type="http://schemas.openxmlformats.org/officeDocument/2006/relationships/image" Target="../media/image13.png" /></Relationships>
</file>

<file path=ppt/slides/_rels/slide11.xml.rels><?xml version="1.0" encoding="UTF-8" standalone="yes"?>
<Relationships xmlns="http://schemas.openxmlformats.org/package/2006/relationships"><Relationship Id="rId3" Type="http://schemas.openxmlformats.org/officeDocument/2006/relationships/image" Target="../media/image12.jpg" /><Relationship Id="rId2" Type="http://schemas.openxmlformats.org/officeDocument/2006/relationships/image" Target="../media/image18.png" /><Relationship Id="rId1" Type="http://schemas.openxmlformats.org/officeDocument/2006/relationships/slideLayout" Target="../slideLayouts/slideLayout6.xml" /><Relationship Id="rId4" Type="http://schemas.openxmlformats.org/officeDocument/2006/relationships/image" Target="../media/image13.png" /></Relationships>
</file>

<file path=ppt/slides/_rels/slide12.xml.rels><?xml version="1.0" encoding="UTF-8" standalone="yes"?>
<Relationships xmlns="http://schemas.openxmlformats.org/package/2006/relationships"><Relationship Id="rId3" Type="http://schemas.openxmlformats.org/officeDocument/2006/relationships/image" Target="../media/image12.jpg" /><Relationship Id="rId2" Type="http://schemas.openxmlformats.org/officeDocument/2006/relationships/chart" Target="../charts/chart1.xml" /><Relationship Id="rId1" Type="http://schemas.openxmlformats.org/officeDocument/2006/relationships/slideLayout" Target="../slideLayouts/slideLayout6.xml" /><Relationship Id="rId4" Type="http://schemas.openxmlformats.org/officeDocument/2006/relationships/image" Target="../media/image13.png" /></Relationships>
</file>

<file path=ppt/slides/_rels/slide13.xml.rels><?xml version="1.0" encoding="UTF-8" standalone="yes"?>
<Relationships xmlns="http://schemas.openxmlformats.org/package/2006/relationships"><Relationship Id="rId3" Type="http://schemas.openxmlformats.org/officeDocument/2006/relationships/image" Target="../media/image12.jpg" /><Relationship Id="rId2" Type="http://schemas.openxmlformats.org/officeDocument/2006/relationships/chart" Target="../charts/chart2.xml" /><Relationship Id="rId1" Type="http://schemas.openxmlformats.org/officeDocument/2006/relationships/slideLayout" Target="../slideLayouts/slideLayout6.xml" /><Relationship Id="rId4" Type="http://schemas.openxmlformats.org/officeDocument/2006/relationships/image" Target="../media/image13.png" /></Relationships>
</file>

<file path=ppt/slides/_rels/slide14.xml.rels><?xml version="1.0" encoding="UTF-8" standalone="yes"?>
<Relationships xmlns="http://schemas.openxmlformats.org/package/2006/relationships"><Relationship Id="rId3" Type="http://schemas.openxmlformats.org/officeDocument/2006/relationships/image" Target="../media/image12.jpg" /><Relationship Id="rId2" Type="http://schemas.openxmlformats.org/officeDocument/2006/relationships/chart" Target="../charts/chart3.xml" /><Relationship Id="rId1" Type="http://schemas.openxmlformats.org/officeDocument/2006/relationships/slideLayout" Target="../slideLayouts/slideLayout6.xml" /></Relationships>
</file>

<file path=ppt/slides/_rels/slide15.xml.rels><?xml version="1.0" encoding="UTF-8" standalone="yes"?>
<Relationships xmlns="http://schemas.openxmlformats.org/package/2006/relationships"><Relationship Id="rId3" Type="http://schemas.openxmlformats.org/officeDocument/2006/relationships/image" Target="../media/image13.png" /><Relationship Id="rId2" Type="http://schemas.openxmlformats.org/officeDocument/2006/relationships/image" Target="../media/image12.jpg" /><Relationship Id="rId1" Type="http://schemas.openxmlformats.org/officeDocument/2006/relationships/slideLayout" Target="../slideLayouts/slideLayout6.xml" /></Relationships>
</file>

<file path=ppt/slides/_rels/slide16.xml.rels><?xml version="1.0" encoding="UTF-8" standalone="yes"?>
<Relationships xmlns="http://schemas.openxmlformats.org/package/2006/relationships"><Relationship Id="rId3" Type="http://schemas.openxmlformats.org/officeDocument/2006/relationships/image" Target="../media/image12.jpg" /><Relationship Id="rId2" Type="http://schemas.openxmlformats.org/officeDocument/2006/relationships/chart" Target="../charts/chart4.xml" /><Relationship Id="rId1" Type="http://schemas.openxmlformats.org/officeDocument/2006/relationships/slideLayout" Target="../slideLayouts/slideLayout6.xml" /><Relationship Id="rId4" Type="http://schemas.openxmlformats.org/officeDocument/2006/relationships/image" Target="../media/image13.png" /></Relationships>
</file>

<file path=ppt/slides/_rels/slide17.xml.rels><?xml version="1.0" encoding="UTF-8" standalone="yes"?>
<Relationships xmlns="http://schemas.openxmlformats.org/package/2006/relationships"><Relationship Id="rId3" Type="http://schemas.openxmlformats.org/officeDocument/2006/relationships/image" Target="../media/image13.png" /><Relationship Id="rId2" Type="http://schemas.openxmlformats.org/officeDocument/2006/relationships/chart" Target="../charts/chart5.xml" /><Relationship Id="rId1" Type="http://schemas.openxmlformats.org/officeDocument/2006/relationships/slideLayout" Target="../slideLayouts/slideLayout6.xml" /></Relationships>
</file>

<file path=ppt/slides/_rels/slide18.xml.rels><?xml version="1.0" encoding="UTF-8" standalone="yes"?>
<Relationships xmlns="http://schemas.openxmlformats.org/package/2006/relationships"><Relationship Id="rId3" Type="http://schemas.openxmlformats.org/officeDocument/2006/relationships/image" Target="../media/image12.jpg" /><Relationship Id="rId2" Type="http://schemas.openxmlformats.org/officeDocument/2006/relationships/chart" Target="../charts/chart6.xml" /><Relationship Id="rId1" Type="http://schemas.openxmlformats.org/officeDocument/2006/relationships/slideLayout" Target="../slideLayouts/slideLayout6.xml" /><Relationship Id="rId4" Type="http://schemas.openxmlformats.org/officeDocument/2006/relationships/image" Target="../media/image13.png" /></Relationships>
</file>

<file path=ppt/slides/_rels/slide19.xml.rels><?xml version="1.0" encoding="UTF-8" standalone="yes"?>
<Relationships xmlns="http://schemas.openxmlformats.org/package/2006/relationships"><Relationship Id="rId2" Type="http://schemas.openxmlformats.org/officeDocument/2006/relationships/image" Target="../media/image13.png" /><Relationship Id="rId1" Type="http://schemas.openxmlformats.org/officeDocument/2006/relationships/slideLayout" Target="../slideLayouts/slideLayout6.xml" /></Relationships>
</file>

<file path=ppt/slides/_rels/slide2.xml.rels><?xml version="1.0" encoding="UTF-8" standalone="yes"?>
<Relationships xmlns="http://schemas.openxmlformats.org/package/2006/relationships"><Relationship Id="rId3" Type="http://schemas.openxmlformats.org/officeDocument/2006/relationships/image" Target="../media/image13.png" /><Relationship Id="rId2" Type="http://schemas.openxmlformats.org/officeDocument/2006/relationships/image" Target="../media/image12.jpg" /><Relationship Id="rId1" Type="http://schemas.openxmlformats.org/officeDocument/2006/relationships/slideLayout" Target="../slideLayouts/slideLayout5.xml" /></Relationships>
</file>

<file path=ppt/slides/_rels/slide20.xml.rels><?xml version="1.0" encoding="UTF-8" standalone="yes"?>
<Relationships xmlns="http://schemas.openxmlformats.org/package/2006/relationships"><Relationship Id="rId3" Type="http://schemas.openxmlformats.org/officeDocument/2006/relationships/image" Target="../media/image13.png" /><Relationship Id="rId2" Type="http://schemas.openxmlformats.org/officeDocument/2006/relationships/image" Target="../media/image12.jpg" /><Relationship Id="rId1" Type="http://schemas.openxmlformats.org/officeDocument/2006/relationships/slideLayout" Target="../slideLayouts/slideLayout3.xml" /></Relationships>
</file>

<file path=ppt/slides/_rels/slide21.xml.rels><?xml version="1.0" encoding="UTF-8" standalone="yes"?>
<Relationships xmlns="http://schemas.openxmlformats.org/package/2006/relationships"><Relationship Id="rId3" Type="http://schemas.openxmlformats.org/officeDocument/2006/relationships/image" Target="../media/image12.jpg" /><Relationship Id="rId2" Type="http://schemas.openxmlformats.org/officeDocument/2006/relationships/image" Target="../media/image19.png" /><Relationship Id="rId1" Type="http://schemas.openxmlformats.org/officeDocument/2006/relationships/slideLayout" Target="../slideLayouts/slideLayout4.xml" /><Relationship Id="rId4" Type="http://schemas.openxmlformats.org/officeDocument/2006/relationships/image" Target="../media/image13.png" /></Relationships>
</file>

<file path=ppt/slides/_rels/slide22.xml.rels><?xml version="1.0" encoding="UTF-8" standalone="yes"?>
<Relationships xmlns="http://schemas.openxmlformats.org/package/2006/relationships"><Relationship Id="rId3" Type="http://schemas.openxmlformats.org/officeDocument/2006/relationships/image" Target="../media/image12.jpg" /><Relationship Id="rId2" Type="http://schemas.openxmlformats.org/officeDocument/2006/relationships/image" Target="../media/image20.png" /><Relationship Id="rId1" Type="http://schemas.openxmlformats.org/officeDocument/2006/relationships/slideLayout" Target="../slideLayouts/slideLayout4.xml" /><Relationship Id="rId4" Type="http://schemas.openxmlformats.org/officeDocument/2006/relationships/image" Target="../media/image13.png" /></Relationships>
</file>

<file path=ppt/slides/_rels/slide23.xml.rels><?xml version="1.0" encoding="UTF-8" standalone="yes"?>
<Relationships xmlns="http://schemas.openxmlformats.org/package/2006/relationships"><Relationship Id="rId3" Type="http://schemas.openxmlformats.org/officeDocument/2006/relationships/image" Target="../media/image12.jpg" /><Relationship Id="rId2" Type="http://schemas.openxmlformats.org/officeDocument/2006/relationships/image" Target="../media/image21.png" /><Relationship Id="rId1" Type="http://schemas.openxmlformats.org/officeDocument/2006/relationships/slideLayout" Target="../slideLayouts/slideLayout4.xml" /><Relationship Id="rId4" Type="http://schemas.openxmlformats.org/officeDocument/2006/relationships/image" Target="../media/image13.png" /></Relationships>
</file>

<file path=ppt/slides/_rels/slide24.xml.rels><?xml version="1.0" encoding="UTF-8" standalone="yes"?>
<Relationships xmlns="http://schemas.openxmlformats.org/package/2006/relationships"><Relationship Id="rId3" Type="http://schemas.openxmlformats.org/officeDocument/2006/relationships/image" Target="../media/image12.jpg" /><Relationship Id="rId2" Type="http://schemas.openxmlformats.org/officeDocument/2006/relationships/image" Target="../media/image18.png" /><Relationship Id="rId1" Type="http://schemas.openxmlformats.org/officeDocument/2006/relationships/slideLayout" Target="../slideLayouts/slideLayout4.xml" /><Relationship Id="rId4" Type="http://schemas.openxmlformats.org/officeDocument/2006/relationships/image" Target="../media/image13.png" /></Relationships>
</file>

<file path=ppt/slides/_rels/slide25.xml.rels><?xml version="1.0" encoding="UTF-8" standalone="yes"?>
<Relationships xmlns="http://schemas.openxmlformats.org/package/2006/relationships"><Relationship Id="rId3" Type="http://schemas.openxmlformats.org/officeDocument/2006/relationships/image" Target="../media/image12.jpg" /><Relationship Id="rId2" Type="http://schemas.openxmlformats.org/officeDocument/2006/relationships/chart" Target="../charts/chart7.xml" /><Relationship Id="rId1" Type="http://schemas.openxmlformats.org/officeDocument/2006/relationships/slideLayout" Target="../slideLayouts/slideLayout4.xml" /><Relationship Id="rId4" Type="http://schemas.openxmlformats.org/officeDocument/2006/relationships/image" Target="../media/image13.png" /></Relationships>
</file>

<file path=ppt/slides/_rels/slide26.xml.rels><?xml version="1.0" encoding="UTF-8" standalone="yes"?>
<Relationships xmlns="http://schemas.openxmlformats.org/package/2006/relationships"><Relationship Id="rId3" Type="http://schemas.openxmlformats.org/officeDocument/2006/relationships/image" Target="../media/image23.svg" /><Relationship Id="rId2" Type="http://schemas.openxmlformats.org/officeDocument/2006/relationships/image" Target="../media/image22.png" /><Relationship Id="rId1" Type="http://schemas.openxmlformats.org/officeDocument/2006/relationships/slideLayout" Target="../slideLayouts/slideLayout3.xml" /><Relationship Id="rId5" Type="http://schemas.openxmlformats.org/officeDocument/2006/relationships/image" Target="../media/image13.png" /><Relationship Id="rId4" Type="http://schemas.openxmlformats.org/officeDocument/2006/relationships/image" Target="../media/image12.jpg" /></Relationships>
</file>

<file path=ppt/slides/_rels/slide27.xml.rels><?xml version="1.0" encoding="UTF-8" standalone="yes"?>
<Relationships xmlns="http://schemas.openxmlformats.org/package/2006/relationships"><Relationship Id="rId3" Type="http://schemas.openxmlformats.org/officeDocument/2006/relationships/image" Target="../media/image13.png" /><Relationship Id="rId2" Type="http://schemas.openxmlformats.org/officeDocument/2006/relationships/image" Target="../media/image12.jpg" /><Relationship Id="rId1" Type="http://schemas.openxmlformats.org/officeDocument/2006/relationships/slideLayout" Target="../slideLayouts/slideLayout4.xml" /></Relationships>
</file>

<file path=ppt/slides/_rels/slide28.xml.rels><?xml version="1.0" encoding="UTF-8" standalone="yes"?>
<Relationships xmlns="http://schemas.openxmlformats.org/package/2006/relationships"><Relationship Id="rId3" Type="http://schemas.openxmlformats.org/officeDocument/2006/relationships/image" Target="../media/image13.png" /><Relationship Id="rId2" Type="http://schemas.openxmlformats.org/officeDocument/2006/relationships/image" Target="../media/image12.jpg" /><Relationship Id="rId1" Type="http://schemas.openxmlformats.org/officeDocument/2006/relationships/slideLayout" Target="../slideLayouts/slideLayout4.xml" /></Relationships>
</file>

<file path=ppt/slides/_rels/slide29.xml.rels><?xml version="1.0" encoding="UTF-8" standalone="yes"?>
<Relationships xmlns="http://schemas.openxmlformats.org/package/2006/relationships"><Relationship Id="rId3" Type="http://schemas.openxmlformats.org/officeDocument/2006/relationships/image" Target="../media/image13.png" /><Relationship Id="rId2" Type="http://schemas.openxmlformats.org/officeDocument/2006/relationships/image" Target="../media/image12.jpg" /><Relationship Id="rId1" Type="http://schemas.openxmlformats.org/officeDocument/2006/relationships/slideLayout" Target="../slideLayouts/slideLayout4.xml" /></Relationships>
</file>

<file path=ppt/slides/_rels/slide3.xml.rels><?xml version="1.0" encoding="UTF-8" standalone="yes"?>
<Relationships xmlns="http://schemas.openxmlformats.org/package/2006/relationships"><Relationship Id="rId3" Type="http://schemas.openxmlformats.org/officeDocument/2006/relationships/image" Target="../media/image12.jpg" /><Relationship Id="rId2" Type="http://schemas.openxmlformats.org/officeDocument/2006/relationships/image" Target="../media/image14.jpg" /><Relationship Id="rId1" Type="http://schemas.openxmlformats.org/officeDocument/2006/relationships/slideLayout" Target="../slideLayouts/slideLayout22.xml" /><Relationship Id="rId4" Type="http://schemas.openxmlformats.org/officeDocument/2006/relationships/image" Target="../media/image13.png" /></Relationships>
</file>

<file path=ppt/slides/_rels/slide30.xml.rels><?xml version="1.0" encoding="UTF-8" standalone="yes"?>
<Relationships xmlns="http://schemas.openxmlformats.org/package/2006/relationships"><Relationship Id="rId3" Type="http://schemas.openxmlformats.org/officeDocument/2006/relationships/image" Target="../media/image13.png" /><Relationship Id="rId2" Type="http://schemas.openxmlformats.org/officeDocument/2006/relationships/image" Target="../media/image12.jpg" /><Relationship Id="rId1" Type="http://schemas.openxmlformats.org/officeDocument/2006/relationships/slideLayout" Target="../slideLayouts/slideLayout4.xml" /></Relationships>
</file>

<file path=ppt/slides/_rels/slide4.xml.rels><?xml version="1.0" encoding="UTF-8" standalone="yes"?>
<Relationships xmlns="http://schemas.openxmlformats.org/package/2006/relationships"><Relationship Id="rId3" Type="http://schemas.openxmlformats.org/officeDocument/2006/relationships/image" Target="../media/image13.png" /><Relationship Id="rId2" Type="http://schemas.openxmlformats.org/officeDocument/2006/relationships/image" Target="../media/image15.png" /><Relationship Id="rId1" Type="http://schemas.openxmlformats.org/officeDocument/2006/relationships/slideLayout" Target="../slideLayouts/slideLayout22.xml" /><Relationship Id="rId4" Type="http://schemas.openxmlformats.org/officeDocument/2006/relationships/image" Target="../media/image12.jpg" /></Relationships>
</file>

<file path=ppt/slides/_rels/slide5.xml.rels><?xml version="1.0" encoding="UTF-8" standalone="yes"?>
<Relationships xmlns="http://schemas.openxmlformats.org/package/2006/relationships"><Relationship Id="rId3" Type="http://schemas.openxmlformats.org/officeDocument/2006/relationships/image" Target="../media/image13.png" /><Relationship Id="rId2" Type="http://schemas.openxmlformats.org/officeDocument/2006/relationships/image" Target="../media/image12.jpg" /><Relationship Id="rId1" Type="http://schemas.openxmlformats.org/officeDocument/2006/relationships/slideLayout" Target="../slideLayouts/slideLayout6.xml" /></Relationships>
</file>

<file path=ppt/slides/_rels/slide6.xml.rels><?xml version="1.0" encoding="UTF-8" standalone="yes"?>
<Relationships xmlns="http://schemas.openxmlformats.org/package/2006/relationships"><Relationship Id="rId3" Type="http://schemas.openxmlformats.org/officeDocument/2006/relationships/image" Target="../media/image13.png" /><Relationship Id="rId2" Type="http://schemas.openxmlformats.org/officeDocument/2006/relationships/image" Target="../media/image12.jpg" /><Relationship Id="rId1" Type="http://schemas.openxmlformats.org/officeDocument/2006/relationships/slideLayout" Target="../slideLayouts/slideLayout6.xml" /></Relationships>
</file>

<file path=ppt/slides/_rels/slide7.xml.rels><?xml version="1.0" encoding="UTF-8" standalone="yes"?>
<Relationships xmlns="http://schemas.openxmlformats.org/package/2006/relationships"><Relationship Id="rId3" Type="http://schemas.openxmlformats.org/officeDocument/2006/relationships/image" Target="../media/image13.png" /><Relationship Id="rId2" Type="http://schemas.openxmlformats.org/officeDocument/2006/relationships/image" Target="../media/image12.jpg" /><Relationship Id="rId1" Type="http://schemas.openxmlformats.org/officeDocument/2006/relationships/slideLayout" Target="../slideLayouts/slideLayout6.xml" /></Relationships>
</file>

<file path=ppt/slides/_rels/slide8.xml.rels><?xml version="1.0" encoding="UTF-8" standalone="yes"?>
<Relationships xmlns="http://schemas.openxmlformats.org/package/2006/relationships"><Relationship Id="rId3" Type="http://schemas.openxmlformats.org/officeDocument/2006/relationships/image" Target="../media/image13.png" /><Relationship Id="rId2" Type="http://schemas.openxmlformats.org/officeDocument/2006/relationships/image" Target="../media/image12.jpg" /><Relationship Id="rId1" Type="http://schemas.openxmlformats.org/officeDocument/2006/relationships/slideLayout" Target="../slideLayouts/slideLayout6.xml" /></Relationships>
</file>

<file path=ppt/slides/_rels/slide9.xml.rels><?xml version="1.0" encoding="UTF-8" standalone="yes"?>
<Relationships xmlns="http://schemas.openxmlformats.org/package/2006/relationships"><Relationship Id="rId3" Type="http://schemas.openxmlformats.org/officeDocument/2006/relationships/image" Target="../media/image12.jpg" /><Relationship Id="rId2" Type="http://schemas.openxmlformats.org/officeDocument/2006/relationships/image" Target="../media/image16.png" /><Relationship Id="rId1" Type="http://schemas.openxmlformats.org/officeDocument/2006/relationships/slideLayout" Target="../slideLayouts/slideLayout6.xml" /><Relationship Id="rId4" Type="http://schemas.openxmlformats.org/officeDocument/2006/relationships/image" Target="../media/image13.pn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E636CC-A3F3-4F17-8E66-62086A2FCBC1}"/>
              </a:ext>
            </a:extLst>
          </p:cNvPr>
          <p:cNvSpPr/>
          <p:nvPr/>
        </p:nvSpPr>
        <p:spPr>
          <a:xfrm>
            <a:off x="6001743" y="1774547"/>
            <a:ext cx="6096000" cy="2969771"/>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effectLst/>
                <a:latin typeface="Book Antiqua" panose="02040602050305030304" pitchFamily="18" charset="0"/>
                <a:ea typeface="Times New Roman" panose="02020603050405020304" pitchFamily="18" charset="0"/>
              </a:rPr>
              <a:t>"Importance of Patients and Doctors in Improving Quality of Healthcare Services“</a:t>
            </a:r>
          </a:p>
          <a:p>
            <a:pPr algn="ctr"/>
            <a:r>
              <a:rPr lang="en-US" b="1" dirty="0">
                <a:solidFill>
                  <a:schemeClr val="tx1"/>
                </a:solidFill>
                <a:latin typeface="Book Antiqua" panose="02040602050305030304" pitchFamily="18" charset="0"/>
                <a:ea typeface="Times New Roman" panose="02020603050405020304" pitchFamily="18" charset="0"/>
              </a:rPr>
              <a:t>At</a:t>
            </a:r>
          </a:p>
          <a:p>
            <a:pPr algn="ctr"/>
            <a:r>
              <a:rPr lang="en-US" b="1" dirty="0">
                <a:solidFill>
                  <a:schemeClr val="tx1"/>
                </a:solidFill>
                <a:effectLst/>
                <a:latin typeface="Book Antiqua" panose="02040602050305030304" pitchFamily="18" charset="0"/>
                <a:ea typeface="Times New Roman" panose="02020603050405020304" pitchFamily="18" charset="0"/>
              </a:rPr>
              <a:t>Eye-Q Vision Super </a:t>
            </a:r>
            <a:r>
              <a:rPr lang="en-US" b="1" dirty="0" err="1">
                <a:solidFill>
                  <a:schemeClr val="tx1"/>
                </a:solidFill>
                <a:effectLst/>
                <a:latin typeface="Book Antiqua" panose="02040602050305030304" pitchFamily="18" charset="0"/>
                <a:ea typeface="Times New Roman" panose="02020603050405020304" pitchFamily="18" charset="0"/>
              </a:rPr>
              <a:t>Speciality</a:t>
            </a:r>
            <a:r>
              <a:rPr lang="en-US" b="1" dirty="0">
                <a:solidFill>
                  <a:schemeClr val="tx1"/>
                </a:solidFill>
                <a:effectLst/>
                <a:latin typeface="Book Antiqua" panose="02040602050305030304" pitchFamily="18" charset="0"/>
                <a:ea typeface="Times New Roman" panose="02020603050405020304" pitchFamily="18" charset="0"/>
              </a:rPr>
              <a:t> Hospital, </a:t>
            </a:r>
            <a:r>
              <a:rPr lang="en-US" b="1" dirty="0" err="1">
                <a:solidFill>
                  <a:schemeClr val="tx1"/>
                </a:solidFill>
                <a:effectLst/>
                <a:latin typeface="Book Antiqua" panose="02040602050305030304" pitchFamily="18" charset="0"/>
                <a:ea typeface="Times New Roman" panose="02020603050405020304" pitchFamily="18" charset="0"/>
              </a:rPr>
              <a:t>Sheetla</a:t>
            </a:r>
            <a:r>
              <a:rPr lang="en-US" b="1" dirty="0">
                <a:solidFill>
                  <a:schemeClr val="tx1"/>
                </a:solidFill>
                <a:effectLst/>
                <a:latin typeface="Book Antiqua" panose="02040602050305030304" pitchFamily="18" charset="0"/>
                <a:ea typeface="Times New Roman" panose="02020603050405020304" pitchFamily="18" charset="0"/>
              </a:rPr>
              <a:t>, NRR, Gurugram</a:t>
            </a:r>
            <a:endParaRPr lang="en-US" sz="1600" b="1" dirty="0">
              <a:solidFill>
                <a:schemeClr val="tx1"/>
              </a:solidFill>
              <a:effectLst/>
              <a:latin typeface="Book Antiqua" panose="02040602050305030304" pitchFamily="18" charset="0"/>
              <a:ea typeface="Times New Roman" panose="02020603050405020304" pitchFamily="18" charset="0"/>
            </a:endParaRPr>
          </a:p>
          <a:p>
            <a:pPr algn="ctr"/>
            <a:endParaRPr lang="en-US" dirty="0">
              <a:solidFill>
                <a:schemeClr val="tx1"/>
              </a:solidFill>
            </a:endParaRPr>
          </a:p>
        </p:txBody>
      </p:sp>
      <p:sp>
        <p:nvSpPr>
          <p:cNvPr id="17" name="TextBox 16">
            <a:extLst>
              <a:ext uri="{FF2B5EF4-FFF2-40B4-BE49-F238E27FC236}">
                <a16:creationId xmlns:a16="http://schemas.microsoft.com/office/drawing/2014/main" id="{64B99D8F-61B5-26E1-A714-D3275D53CEB9}"/>
              </a:ext>
            </a:extLst>
          </p:cNvPr>
          <p:cNvSpPr txBox="1"/>
          <p:nvPr/>
        </p:nvSpPr>
        <p:spPr>
          <a:xfrm>
            <a:off x="5850914" y="5101995"/>
            <a:ext cx="3058281" cy="1107996"/>
          </a:xfrm>
          <a:prstGeom prst="rect">
            <a:avLst/>
          </a:prstGeom>
          <a:noFill/>
        </p:spPr>
        <p:txBody>
          <a:bodyPr wrap="square" rtlCol="0">
            <a:spAutoFit/>
          </a:bodyPr>
          <a:lstStyle/>
          <a:p>
            <a:r>
              <a:rPr lang="en-US" sz="2400" b="1" u="sng" dirty="0">
                <a:latin typeface="Times New Roman" panose="02020603050405020304" pitchFamily="18" charset="0"/>
                <a:cs typeface="Times New Roman" panose="02020603050405020304" pitchFamily="18" charset="0"/>
              </a:rPr>
              <a:t>Guided By</a:t>
            </a:r>
            <a:r>
              <a:rPr lang="en-US" sz="2400" b="1"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Dr. Nidhi Yadav</a:t>
            </a:r>
            <a:endParaRPr lang="en-US" dirty="0">
              <a:latin typeface="Times New Roman" panose="02020603050405020304" pitchFamily="18" charset="0"/>
              <a:cs typeface="Times New Roman" panose="02020603050405020304" pitchFamily="18" charset="0"/>
            </a:endParaRPr>
          </a:p>
          <a:p>
            <a:endParaRPr lang="en-US" dirty="0"/>
          </a:p>
        </p:txBody>
      </p:sp>
      <p:sp>
        <p:nvSpPr>
          <p:cNvPr id="18" name="TextBox 17">
            <a:extLst>
              <a:ext uri="{FF2B5EF4-FFF2-40B4-BE49-F238E27FC236}">
                <a16:creationId xmlns:a16="http://schemas.microsoft.com/office/drawing/2014/main" id="{4E186DC9-F96F-56DA-AB95-AA4D86450730}"/>
              </a:ext>
            </a:extLst>
          </p:cNvPr>
          <p:cNvSpPr txBox="1"/>
          <p:nvPr/>
        </p:nvSpPr>
        <p:spPr>
          <a:xfrm>
            <a:off x="8909195" y="5101995"/>
            <a:ext cx="2957804" cy="1292662"/>
          </a:xfrm>
          <a:prstGeom prst="rect">
            <a:avLst/>
          </a:prstGeom>
          <a:noFill/>
        </p:spPr>
        <p:txBody>
          <a:bodyPr wrap="square" rtlCol="0">
            <a:spAutoFit/>
          </a:bodyPr>
          <a:lstStyle/>
          <a:p>
            <a:r>
              <a:rPr lang="en-US" sz="2400" b="1" u="sng" dirty="0">
                <a:latin typeface="Times New Roman" panose="02020603050405020304" pitchFamily="18" charset="0"/>
                <a:cs typeface="Times New Roman" panose="02020603050405020304" pitchFamily="18" charset="0"/>
              </a:rPr>
              <a:t>Submitted by</a:t>
            </a:r>
            <a:r>
              <a:rPr lang="en-US" dirty="0">
                <a:latin typeface="Times New Roman" panose="02020603050405020304" pitchFamily="18" charset="0"/>
                <a:cs typeface="Times New Roman" panose="02020603050405020304" pitchFamily="18" charset="0"/>
              </a:rPr>
              <a:t>:</a:t>
            </a:r>
          </a:p>
          <a:p>
            <a:r>
              <a:rPr lang="en-US" dirty="0">
                <a:latin typeface="Times New Roman" panose="02020603050405020304" pitchFamily="18" charset="0"/>
                <a:cs typeface="Times New Roman" panose="02020603050405020304" pitchFamily="18" charset="0"/>
              </a:rPr>
              <a:t>Megha Goud</a:t>
            </a:r>
          </a:p>
          <a:p>
            <a:r>
              <a:rPr lang="en-US" dirty="0">
                <a:latin typeface="Times New Roman" panose="02020603050405020304" pitchFamily="18" charset="0"/>
                <a:cs typeface="Times New Roman" panose="02020603050405020304" pitchFamily="18" charset="0"/>
              </a:rPr>
              <a:t>PG/21/057</a:t>
            </a:r>
          </a:p>
          <a:p>
            <a:endParaRPr lang="en-US" dirty="0"/>
          </a:p>
        </p:txBody>
      </p:sp>
      <p:pic>
        <p:nvPicPr>
          <p:cNvPr id="3" name="Picture 2">
            <a:extLst>
              <a:ext uri="{FF2B5EF4-FFF2-40B4-BE49-F238E27FC236}">
                <a16:creationId xmlns:a16="http://schemas.microsoft.com/office/drawing/2014/main" id="{FE0A2D7A-9242-496A-CA40-6A65917036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99920" cy="1320800"/>
          </a:xfrm>
          <a:prstGeom prst="rect">
            <a:avLst/>
          </a:prstGeom>
        </p:spPr>
      </p:pic>
      <p:pic>
        <p:nvPicPr>
          <p:cNvPr id="6" name="Picture 5">
            <a:extLst>
              <a:ext uri="{FF2B5EF4-FFF2-40B4-BE49-F238E27FC236}">
                <a16:creationId xmlns:a16="http://schemas.microsoft.com/office/drawing/2014/main" id="{B8A01C71-74C0-98B7-22CA-BC2B2AE6C665}"/>
              </a:ext>
            </a:extLst>
          </p:cNvPr>
          <p:cNvPicPr>
            <a:picLocks noChangeAspect="1"/>
          </p:cNvPicPr>
          <p:nvPr/>
        </p:nvPicPr>
        <p:blipFill rotWithShape="1">
          <a:blip r:embed="rId3">
            <a:extLst>
              <a:ext uri="{28A0092B-C50C-407E-A947-70E740481C1C}">
                <a14:useLocalDpi xmlns:a14="http://schemas.microsoft.com/office/drawing/2010/main" val="0"/>
              </a:ext>
            </a:extLst>
          </a:blip>
          <a:srcRect l="9681" t="13805" r="10264" b="24343"/>
          <a:stretch/>
        </p:blipFill>
        <p:spPr>
          <a:xfrm>
            <a:off x="10798636" y="0"/>
            <a:ext cx="1393363" cy="1114425"/>
          </a:xfrm>
          <a:prstGeom prst="rect">
            <a:avLst/>
          </a:prstGeom>
        </p:spPr>
      </p:pic>
    </p:spTree>
    <p:extLst>
      <p:ext uri="{BB962C8B-B14F-4D97-AF65-F5344CB8AC3E}">
        <p14:creationId xmlns:p14="http://schemas.microsoft.com/office/powerpoint/2010/main" val="27210020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8656F76-B7E4-268F-0532-B99446F767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9559" y="1040182"/>
            <a:ext cx="10154867" cy="5417073"/>
          </a:xfrm>
          <a:prstGeom prst="rect">
            <a:avLst/>
          </a:prstGeom>
        </p:spPr>
      </p:pic>
      <p:pic>
        <p:nvPicPr>
          <p:cNvPr id="4" name="Picture 3">
            <a:extLst>
              <a:ext uri="{FF2B5EF4-FFF2-40B4-BE49-F238E27FC236}">
                <a16:creationId xmlns:a16="http://schemas.microsoft.com/office/drawing/2014/main" id="{F7271138-DBA7-4C0C-D682-881C4903B6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400175" cy="973383"/>
          </a:xfrm>
          <a:prstGeom prst="rect">
            <a:avLst/>
          </a:prstGeom>
        </p:spPr>
      </p:pic>
      <p:pic>
        <p:nvPicPr>
          <p:cNvPr id="5" name="Picture 4">
            <a:extLst>
              <a:ext uri="{FF2B5EF4-FFF2-40B4-BE49-F238E27FC236}">
                <a16:creationId xmlns:a16="http://schemas.microsoft.com/office/drawing/2014/main" id="{27198770-70BF-E2D4-BF04-D7A98F8963B9}"/>
              </a:ext>
            </a:extLst>
          </p:cNvPr>
          <p:cNvPicPr>
            <a:picLocks noChangeAspect="1"/>
          </p:cNvPicPr>
          <p:nvPr/>
        </p:nvPicPr>
        <p:blipFill rotWithShape="1">
          <a:blip r:embed="rId4">
            <a:extLst>
              <a:ext uri="{28A0092B-C50C-407E-A947-70E740481C1C}">
                <a14:useLocalDpi xmlns:a14="http://schemas.microsoft.com/office/drawing/2010/main" val="0"/>
              </a:ext>
            </a:extLst>
          </a:blip>
          <a:srcRect l="9681" t="13805" r="10264" b="24343"/>
          <a:stretch/>
        </p:blipFill>
        <p:spPr>
          <a:xfrm>
            <a:off x="10798636" y="0"/>
            <a:ext cx="1393363" cy="1114425"/>
          </a:xfrm>
          <a:prstGeom prst="rect">
            <a:avLst/>
          </a:prstGeom>
        </p:spPr>
      </p:pic>
    </p:spTree>
    <p:extLst>
      <p:ext uri="{BB962C8B-B14F-4D97-AF65-F5344CB8AC3E}">
        <p14:creationId xmlns:p14="http://schemas.microsoft.com/office/powerpoint/2010/main" val="42626529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4495530-96C2-C345-DA09-5C77903660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4037" y="1153409"/>
            <a:ext cx="10271603" cy="5419678"/>
          </a:xfrm>
          <a:prstGeom prst="rect">
            <a:avLst/>
          </a:prstGeom>
        </p:spPr>
      </p:pic>
      <p:pic>
        <p:nvPicPr>
          <p:cNvPr id="4" name="Picture 3">
            <a:extLst>
              <a:ext uri="{FF2B5EF4-FFF2-40B4-BE49-F238E27FC236}">
                <a16:creationId xmlns:a16="http://schemas.microsoft.com/office/drawing/2014/main" id="{866E4896-688D-9EA6-E721-680FB0BF72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400175" cy="973383"/>
          </a:xfrm>
          <a:prstGeom prst="rect">
            <a:avLst/>
          </a:prstGeom>
        </p:spPr>
      </p:pic>
      <p:pic>
        <p:nvPicPr>
          <p:cNvPr id="5" name="Picture 4">
            <a:extLst>
              <a:ext uri="{FF2B5EF4-FFF2-40B4-BE49-F238E27FC236}">
                <a16:creationId xmlns:a16="http://schemas.microsoft.com/office/drawing/2014/main" id="{7C84CA17-B63E-4D6D-0656-BB9E85084815}"/>
              </a:ext>
            </a:extLst>
          </p:cNvPr>
          <p:cNvPicPr>
            <a:picLocks noChangeAspect="1"/>
          </p:cNvPicPr>
          <p:nvPr/>
        </p:nvPicPr>
        <p:blipFill rotWithShape="1">
          <a:blip r:embed="rId4">
            <a:extLst>
              <a:ext uri="{28A0092B-C50C-407E-A947-70E740481C1C}">
                <a14:useLocalDpi xmlns:a14="http://schemas.microsoft.com/office/drawing/2010/main" val="0"/>
              </a:ext>
            </a:extLst>
          </a:blip>
          <a:srcRect l="9681" t="13805" r="10264" b="24343"/>
          <a:stretch/>
        </p:blipFill>
        <p:spPr>
          <a:xfrm>
            <a:off x="10798636" y="0"/>
            <a:ext cx="1393363" cy="1114425"/>
          </a:xfrm>
          <a:prstGeom prst="rect">
            <a:avLst/>
          </a:prstGeom>
        </p:spPr>
      </p:pic>
    </p:spTree>
    <p:extLst>
      <p:ext uri="{BB962C8B-B14F-4D97-AF65-F5344CB8AC3E}">
        <p14:creationId xmlns:p14="http://schemas.microsoft.com/office/powerpoint/2010/main" val="37794680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ABA2153-1BDC-B1E1-5D9D-7D9D1D52D0B9}"/>
              </a:ext>
            </a:extLst>
          </p:cNvPr>
          <p:cNvSpPr txBox="1"/>
          <p:nvPr/>
        </p:nvSpPr>
        <p:spPr>
          <a:xfrm>
            <a:off x="1638301" y="486691"/>
            <a:ext cx="6094428" cy="646331"/>
          </a:xfrm>
          <a:prstGeom prst="rect">
            <a:avLst/>
          </a:prstGeom>
          <a:noFill/>
        </p:spPr>
        <p:txBody>
          <a:bodyPr wrap="square">
            <a:spAutoFit/>
          </a:bodyPr>
          <a:lstStyle/>
          <a:p>
            <a:r>
              <a:rPr lang="en-US" altLang="ko-KR" sz="3600" b="1" dirty="0">
                <a:solidFill>
                  <a:schemeClr val="tx1">
                    <a:lumMod val="75000"/>
                    <a:lumOff val="25000"/>
                  </a:schemeClr>
                </a:solidFill>
                <a:latin typeface="Times New Roman" panose="02020603050405020304" pitchFamily="18" charset="0"/>
                <a:cs typeface="Times New Roman" panose="02020603050405020304" pitchFamily="18" charset="0"/>
              </a:rPr>
              <a:t>RESULTS</a:t>
            </a:r>
            <a:endParaRPr lang="ko-KR" altLang="en-US" sz="18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4BEA452D-A22E-2152-DC98-657C504F3CE1}"/>
              </a:ext>
            </a:extLst>
          </p:cNvPr>
          <p:cNvSpPr txBox="1"/>
          <p:nvPr/>
        </p:nvSpPr>
        <p:spPr>
          <a:xfrm>
            <a:off x="1520760" y="1136054"/>
            <a:ext cx="2498103" cy="369332"/>
          </a:xfrm>
          <a:prstGeom prst="rect">
            <a:avLst/>
          </a:prstGeom>
          <a:noFill/>
        </p:spPr>
        <p:txBody>
          <a:bodyPr wrap="square" rtlCol="0">
            <a:spAutoFit/>
          </a:bodyPr>
          <a:lstStyle/>
          <a:p>
            <a:r>
              <a:rPr lang="en-US" dirty="0"/>
              <a:t>PRE OP</a:t>
            </a:r>
          </a:p>
        </p:txBody>
      </p:sp>
      <p:sp>
        <p:nvSpPr>
          <p:cNvPr id="9" name="Rectangle 8">
            <a:extLst>
              <a:ext uri="{FF2B5EF4-FFF2-40B4-BE49-F238E27FC236}">
                <a16:creationId xmlns:a16="http://schemas.microsoft.com/office/drawing/2014/main" id="{D20F9E53-2B32-5FDF-B038-008A2BFFC59A}"/>
              </a:ext>
            </a:extLst>
          </p:cNvPr>
          <p:cNvSpPr/>
          <p:nvPr/>
        </p:nvSpPr>
        <p:spPr>
          <a:xfrm>
            <a:off x="320627" y="1808586"/>
            <a:ext cx="11353800" cy="456272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0" name="Chart 9">
            <a:extLst>
              <a:ext uri="{FF2B5EF4-FFF2-40B4-BE49-F238E27FC236}">
                <a16:creationId xmlns:a16="http://schemas.microsoft.com/office/drawing/2014/main" id="{DDC3B604-9D65-BE12-134D-CB95F4CFAFF9}"/>
              </a:ext>
            </a:extLst>
          </p:cNvPr>
          <p:cNvGraphicFramePr>
            <a:graphicFrameLocks/>
          </p:cNvGraphicFramePr>
          <p:nvPr>
            <p:extLst>
              <p:ext uri="{D42A27DB-BD31-4B8C-83A1-F6EECF244321}">
                <p14:modId xmlns:p14="http://schemas.microsoft.com/office/powerpoint/2010/main" val="937260474"/>
              </p:ext>
            </p:extLst>
          </p:nvPr>
        </p:nvGraphicFramePr>
        <p:xfrm>
          <a:off x="1128769" y="1997268"/>
          <a:ext cx="9129656" cy="4225290"/>
        </p:xfrm>
        <a:graphic>
          <a:graphicData uri="http://schemas.openxmlformats.org/drawingml/2006/chart">
            <c:chart xmlns:c="http://schemas.openxmlformats.org/drawingml/2006/chart" xmlns:r="http://schemas.openxmlformats.org/officeDocument/2006/relationships" r:id="rId2"/>
          </a:graphicData>
        </a:graphic>
      </p:graphicFrame>
      <p:pic>
        <p:nvPicPr>
          <p:cNvPr id="11" name="Picture 10">
            <a:extLst>
              <a:ext uri="{FF2B5EF4-FFF2-40B4-BE49-F238E27FC236}">
                <a16:creationId xmlns:a16="http://schemas.microsoft.com/office/drawing/2014/main" id="{B29F8965-FED6-18FE-0F41-D124CB4BDC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400175" cy="973383"/>
          </a:xfrm>
          <a:prstGeom prst="rect">
            <a:avLst/>
          </a:prstGeom>
        </p:spPr>
      </p:pic>
      <p:pic>
        <p:nvPicPr>
          <p:cNvPr id="12" name="Picture 11">
            <a:extLst>
              <a:ext uri="{FF2B5EF4-FFF2-40B4-BE49-F238E27FC236}">
                <a16:creationId xmlns:a16="http://schemas.microsoft.com/office/drawing/2014/main" id="{D4B00F13-0CE5-3691-1EE0-1532C5FEDBDA}"/>
              </a:ext>
            </a:extLst>
          </p:cNvPr>
          <p:cNvPicPr>
            <a:picLocks noChangeAspect="1"/>
          </p:cNvPicPr>
          <p:nvPr/>
        </p:nvPicPr>
        <p:blipFill rotWithShape="1">
          <a:blip r:embed="rId4">
            <a:extLst>
              <a:ext uri="{28A0092B-C50C-407E-A947-70E740481C1C}">
                <a14:useLocalDpi xmlns:a14="http://schemas.microsoft.com/office/drawing/2010/main" val="0"/>
              </a:ext>
            </a:extLst>
          </a:blip>
          <a:srcRect l="9681" t="13805" r="10264" b="24343"/>
          <a:stretch/>
        </p:blipFill>
        <p:spPr>
          <a:xfrm>
            <a:off x="10798636" y="0"/>
            <a:ext cx="1393363" cy="1114425"/>
          </a:xfrm>
          <a:prstGeom prst="rect">
            <a:avLst/>
          </a:prstGeom>
        </p:spPr>
      </p:pic>
    </p:spTree>
    <p:extLst>
      <p:ext uri="{BB962C8B-B14F-4D97-AF65-F5344CB8AC3E}">
        <p14:creationId xmlns:p14="http://schemas.microsoft.com/office/powerpoint/2010/main" val="12950359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6217EF00-980C-4DC3-B420-AA2A74D116EA}"/>
              </a:ext>
            </a:extLst>
          </p:cNvPr>
          <p:cNvGraphicFramePr>
            <a:graphicFrameLocks/>
          </p:cNvGraphicFramePr>
          <p:nvPr>
            <p:extLst>
              <p:ext uri="{D42A27DB-BD31-4B8C-83A1-F6EECF244321}">
                <p14:modId xmlns:p14="http://schemas.microsoft.com/office/powerpoint/2010/main" val="839466580"/>
              </p:ext>
            </p:extLst>
          </p:nvPr>
        </p:nvGraphicFramePr>
        <p:xfrm>
          <a:off x="771525" y="1920239"/>
          <a:ext cx="5048250" cy="37661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Table 7">
            <a:extLst>
              <a:ext uri="{FF2B5EF4-FFF2-40B4-BE49-F238E27FC236}">
                <a16:creationId xmlns:a16="http://schemas.microsoft.com/office/drawing/2014/main" id="{B4AA88C4-08C5-4DF5-A204-B24449D99F2C}"/>
              </a:ext>
            </a:extLst>
          </p:cNvPr>
          <p:cNvGraphicFramePr>
            <a:graphicFrameLocks noGrp="1"/>
          </p:cNvGraphicFramePr>
          <p:nvPr>
            <p:extLst>
              <p:ext uri="{D42A27DB-BD31-4B8C-83A1-F6EECF244321}">
                <p14:modId xmlns:p14="http://schemas.microsoft.com/office/powerpoint/2010/main" val="1425554933"/>
              </p:ext>
            </p:extLst>
          </p:nvPr>
        </p:nvGraphicFramePr>
        <p:xfrm>
          <a:off x="6581775" y="2600325"/>
          <a:ext cx="5410200" cy="2238375"/>
        </p:xfrm>
        <a:graphic>
          <a:graphicData uri="http://schemas.openxmlformats.org/drawingml/2006/table">
            <a:tbl>
              <a:tblPr/>
              <a:tblGrid>
                <a:gridCol w="4655288">
                  <a:extLst>
                    <a:ext uri="{9D8B030D-6E8A-4147-A177-3AD203B41FA5}">
                      <a16:colId xmlns:a16="http://schemas.microsoft.com/office/drawing/2014/main" val="3462467410"/>
                    </a:ext>
                  </a:extLst>
                </a:gridCol>
                <a:gridCol w="754912">
                  <a:extLst>
                    <a:ext uri="{9D8B030D-6E8A-4147-A177-3AD203B41FA5}">
                      <a16:colId xmlns:a16="http://schemas.microsoft.com/office/drawing/2014/main" val="3912305152"/>
                    </a:ext>
                  </a:extLst>
                </a:gridCol>
              </a:tblGrid>
              <a:tr h="746125">
                <a:tc>
                  <a:txBody>
                    <a:bodyPr/>
                    <a:lstStyle/>
                    <a:p>
                      <a:pPr algn="l" fontAlgn="b"/>
                      <a:r>
                        <a:rPr lang="en-US" sz="2400" b="0" i="0" u="none" strike="noStrike" dirty="0">
                          <a:solidFill>
                            <a:srgbClr val="000000"/>
                          </a:solidFill>
                          <a:effectLst/>
                          <a:latin typeface="Calibri" panose="020F0502020204030204" pitchFamily="34" charset="0"/>
                        </a:rPr>
                        <a:t>Satisfied</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b"/>
                      <a:r>
                        <a:rPr lang="en-US" sz="2000" b="0" i="0" u="none" strike="noStrike" dirty="0">
                          <a:solidFill>
                            <a:srgbClr val="000000"/>
                          </a:solidFill>
                          <a:effectLst/>
                          <a:latin typeface="Calibri" panose="020F0502020204030204" pitchFamily="34" charset="0"/>
                        </a:rPr>
                        <a:t>88%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extLst>
                  <a:ext uri="{0D108BD9-81ED-4DB2-BD59-A6C34878D82A}">
                    <a16:rowId xmlns:a16="http://schemas.microsoft.com/office/drawing/2014/main" val="679852215"/>
                  </a:ext>
                </a:extLst>
              </a:tr>
              <a:tr h="746125">
                <a:tc>
                  <a:txBody>
                    <a:bodyPr/>
                    <a:lstStyle/>
                    <a:p>
                      <a:pPr algn="l" fontAlgn="b"/>
                      <a:r>
                        <a:rPr lang="en-US" sz="2400" b="0" i="0" u="none" strike="noStrike" dirty="0">
                          <a:solidFill>
                            <a:srgbClr val="000000"/>
                          </a:solidFill>
                          <a:effectLst/>
                          <a:latin typeface="Calibri" panose="020F0502020204030204" pitchFamily="34" charset="0"/>
                        </a:rPr>
                        <a:t>Neither satisfied nor dissatisfied</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b"/>
                      <a:r>
                        <a:rPr lang="en-US" sz="2000" b="0" i="0" u="none" strike="noStrike" dirty="0">
                          <a:solidFill>
                            <a:srgbClr val="000000"/>
                          </a:solidFill>
                          <a:effectLst/>
                          <a:latin typeface="Calibri" panose="020F0502020204030204" pitchFamily="34" charset="0"/>
                        </a:rPr>
                        <a:t>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CFF"/>
                    </a:solidFill>
                  </a:tcPr>
                </a:tc>
                <a:extLst>
                  <a:ext uri="{0D108BD9-81ED-4DB2-BD59-A6C34878D82A}">
                    <a16:rowId xmlns:a16="http://schemas.microsoft.com/office/drawing/2014/main" val="1172240661"/>
                  </a:ext>
                </a:extLst>
              </a:tr>
              <a:tr h="746125">
                <a:tc>
                  <a:txBody>
                    <a:bodyPr/>
                    <a:lstStyle/>
                    <a:p>
                      <a:pPr algn="l" fontAlgn="b"/>
                      <a:r>
                        <a:rPr lang="en-US" sz="2400" b="0" i="0" u="none" strike="noStrike" dirty="0">
                          <a:solidFill>
                            <a:srgbClr val="000000"/>
                          </a:solidFill>
                          <a:effectLst/>
                          <a:latin typeface="Calibri" panose="020F0502020204030204" pitchFamily="34" charset="0"/>
                        </a:rPr>
                        <a:t>Dissatisfied</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b"/>
                      <a:r>
                        <a:rPr lang="en-US" sz="2000" b="0" i="0" u="none" strike="noStrike" dirty="0">
                          <a:solidFill>
                            <a:srgbClr val="000000"/>
                          </a:solidFill>
                          <a:effectLst/>
                          <a:latin typeface="Calibri" panose="020F0502020204030204" pitchFamily="34" charset="0"/>
                        </a:rPr>
                        <a:t>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extLst>
                  <a:ext uri="{0D108BD9-81ED-4DB2-BD59-A6C34878D82A}">
                    <a16:rowId xmlns:a16="http://schemas.microsoft.com/office/drawing/2014/main" val="892769688"/>
                  </a:ext>
                </a:extLst>
              </a:tr>
            </a:tbl>
          </a:graphicData>
        </a:graphic>
      </p:graphicFrame>
      <p:sp>
        <p:nvSpPr>
          <p:cNvPr id="10" name="TextBox 9">
            <a:extLst>
              <a:ext uri="{FF2B5EF4-FFF2-40B4-BE49-F238E27FC236}">
                <a16:creationId xmlns:a16="http://schemas.microsoft.com/office/drawing/2014/main" id="{DBB18ED7-32F3-A930-F6B3-1133E0B4EDF6}"/>
              </a:ext>
            </a:extLst>
          </p:cNvPr>
          <p:cNvSpPr txBox="1"/>
          <p:nvPr/>
        </p:nvSpPr>
        <p:spPr>
          <a:xfrm>
            <a:off x="1162050" y="923591"/>
            <a:ext cx="6096000" cy="523220"/>
          </a:xfrm>
          <a:prstGeom prst="rect">
            <a:avLst/>
          </a:prstGeom>
          <a:noFill/>
        </p:spPr>
        <p:txBody>
          <a:bodyPr wrap="square">
            <a:spAutoFit/>
          </a:bodyPr>
          <a:lstStyle/>
          <a:p>
            <a:r>
              <a:rPr lang="en-US" altLang="ko-KR" sz="2800" b="1" dirty="0">
                <a:solidFill>
                  <a:schemeClr val="tx1">
                    <a:lumMod val="75000"/>
                    <a:lumOff val="25000"/>
                  </a:schemeClr>
                </a:solidFill>
                <a:latin typeface="Times New Roman" panose="02020603050405020304" pitchFamily="18" charset="0"/>
                <a:cs typeface="Times New Roman" panose="02020603050405020304" pitchFamily="18" charset="0"/>
              </a:rPr>
              <a:t>RESULTS</a:t>
            </a:r>
            <a:endParaRPr lang="ko-KR" altLang="en-US" sz="1400" dirty="0">
              <a:latin typeface="Times New Roman" panose="02020603050405020304" pitchFamily="18" charset="0"/>
              <a:cs typeface="Times New Roman" panose="02020603050405020304" pitchFamily="18" charset="0"/>
            </a:endParaRPr>
          </a:p>
        </p:txBody>
      </p:sp>
      <p:pic>
        <p:nvPicPr>
          <p:cNvPr id="11" name="Picture 10">
            <a:extLst>
              <a:ext uri="{FF2B5EF4-FFF2-40B4-BE49-F238E27FC236}">
                <a16:creationId xmlns:a16="http://schemas.microsoft.com/office/drawing/2014/main" id="{B7D3263F-5E72-6303-0CE6-17A9302847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400175" cy="973383"/>
          </a:xfrm>
          <a:prstGeom prst="rect">
            <a:avLst/>
          </a:prstGeom>
        </p:spPr>
      </p:pic>
      <p:pic>
        <p:nvPicPr>
          <p:cNvPr id="12" name="Picture 11">
            <a:extLst>
              <a:ext uri="{FF2B5EF4-FFF2-40B4-BE49-F238E27FC236}">
                <a16:creationId xmlns:a16="http://schemas.microsoft.com/office/drawing/2014/main" id="{9F241149-3823-6A64-0214-EFD29767BAF2}"/>
              </a:ext>
            </a:extLst>
          </p:cNvPr>
          <p:cNvPicPr>
            <a:picLocks noChangeAspect="1"/>
          </p:cNvPicPr>
          <p:nvPr/>
        </p:nvPicPr>
        <p:blipFill rotWithShape="1">
          <a:blip r:embed="rId4">
            <a:extLst>
              <a:ext uri="{28A0092B-C50C-407E-A947-70E740481C1C}">
                <a14:useLocalDpi xmlns:a14="http://schemas.microsoft.com/office/drawing/2010/main" val="0"/>
              </a:ext>
            </a:extLst>
          </a:blip>
          <a:srcRect l="9681" t="13805" r="10264" b="24343"/>
          <a:stretch/>
        </p:blipFill>
        <p:spPr>
          <a:xfrm>
            <a:off x="10798636" y="0"/>
            <a:ext cx="1393363" cy="1114425"/>
          </a:xfrm>
          <a:prstGeom prst="rect">
            <a:avLst/>
          </a:prstGeom>
        </p:spPr>
      </p:pic>
    </p:spTree>
    <p:extLst>
      <p:ext uri="{BB962C8B-B14F-4D97-AF65-F5344CB8AC3E}">
        <p14:creationId xmlns:p14="http://schemas.microsoft.com/office/powerpoint/2010/main" val="5811419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BBDA542-B08B-4135-7863-1B99420C9B9F}"/>
              </a:ext>
            </a:extLst>
          </p:cNvPr>
          <p:cNvSpPr txBox="1"/>
          <p:nvPr/>
        </p:nvSpPr>
        <p:spPr>
          <a:xfrm>
            <a:off x="1724025" y="606410"/>
            <a:ext cx="9296400" cy="523220"/>
          </a:xfrm>
          <a:prstGeom prst="rect">
            <a:avLst/>
          </a:prstGeom>
          <a:noFill/>
        </p:spPr>
        <p:txBody>
          <a:bodyPr wrap="square">
            <a:spAutoFit/>
          </a:bodyPr>
          <a:lstStyle/>
          <a:p>
            <a:r>
              <a:rPr lang="en-US" altLang="ko-KR" sz="2800" b="1" dirty="0">
                <a:solidFill>
                  <a:schemeClr val="tx1">
                    <a:lumMod val="75000"/>
                    <a:lumOff val="25000"/>
                  </a:schemeClr>
                </a:solidFill>
                <a:latin typeface="Times New Roman" panose="02020603050405020304" pitchFamily="18" charset="0"/>
                <a:cs typeface="Times New Roman" panose="02020603050405020304" pitchFamily="18" charset="0"/>
              </a:rPr>
              <a:t>DISTRIBUTION OF DISSATISFACTION FACTORS</a:t>
            </a:r>
            <a:endParaRPr lang="ko-KR" altLang="en-US" sz="1400" dirty="0">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6D0E4CC9-CAAC-B4A3-B8E6-DFC9AA30D130}"/>
              </a:ext>
            </a:extLst>
          </p:cNvPr>
          <p:cNvSpPr/>
          <p:nvPr/>
        </p:nvSpPr>
        <p:spPr>
          <a:xfrm>
            <a:off x="566737" y="1285876"/>
            <a:ext cx="11058525" cy="50863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Content Placeholder 3">
            <a:extLst>
              <a:ext uri="{FF2B5EF4-FFF2-40B4-BE49-F238E27FC236}">
                <a16:creationId xmlns:a16="http://schemas.microsoft.com/office/drawing/2014/main" id="{D9825288-722A-3C54-F0EB-F82D0C912018}"/>
              </a:ext>
            </a:extLst>
          </p:cNvPr>
          <p:cNvGraphicFramePr>
            <a:graphicFrameLocks/>
          </p:cNvGraphicFramePr>
          <p:nvPr>
            <p:extLst>
              <p:ext uri="{D42A27DB-BD31-4B8C-83A1-F6EECF244321}">
                <p14:modId xmlns:p14="http://schemas.microsoft.com/office/powerpoint/2010/main" val="457762744"/>
              </p:ext>
            </p:extLst>
          </p:nvPr>
        </p:nvGraphicFramePr>
        <p:xfrm>
          <a:off x="566737" y="1285876"/>
          <a:ext cx="9504362" cy="5022850"/>
        </p:xfrm>
        <a:graphic>
          <a:graphicData uri="http://schemas.openxmlformats.org/drawingml/2006/chart">
            <c:chart xmlns:c="http://schemas.openxmlformats.org/drawingml/2006/chart" xmlns:r="http://schemas.openxmlformats.org/officeDocument/2006/relationships" r:id="rId2"/>
          </a:graphicData>
        </a:graphic>
      </p:graphicFrame>
      <p:pic>
        <p:nvPicPr>
          <p:cNvPr id="8" name="Picture 7">
            <a:extLst>
              <a:ext uri="{FF2B5EF4-FFF2-40B4-BE49-F238E27FC236}">
                <a16:creationId xmlns:a16="http://schemas.microsoft.com/office/drawing/2014/main" id="{EC5B71DE-3065-2681-A391-E94E676F7D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400175" cy="973383"/>
          </a:xfrm>
          <a:prstGeom prst="rect">
            <a:avLst/>
          </a:prstGeom>
        </p:spPr>
      </p:pic>
    </p:spTree>
    <p:extLst>
      <p:ext uri="{BB962C8B-B14F-4D97-AF65-F5344CB8AC3E}">
        <p14:creationId xmlns:p14="http://schemas.microsoft.com/office/powerpoint/2010/main" val="39590824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D70C365-25EE-6730-2522-D94A16AF53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400175" cy="973383"/>
          </a:xfrm>
          <a:prstGeom prst="rect">
            <a:avLst/>
          </a:prstGeom>
        </p:spPr>
      </p:pic>
      <p:sp>
        <p:nvSpPr>
          <p:cNvPr id="4" name="TextBox 3">
            <a:extLst>
              <a:ext uri="{FF2B5EF4-FFF2-40B4-BE49-F238E27FC236}">
                <a16:creationId xmlns:a16="http://schemas.microsoft.com/office/drawing/2014/main" id="{769670F9-6AB9-B7D0-33A3-7138C5BB5DB5}"/>
              </a:ext>
            </a:extLst>
          </p:cNvPr>
          <p:cNvSpPr txBox="1"/>
          <p:nvPr/>
        </p:nvSpPr>
        <p:spPr>
          <a:xfrm>
            <a:off x="1895475" y="828675"/>
            <a:ext cx="3381375"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FOCUS AREA</a:t>
            </a:r>
          </a:p>
        </p:txBody>
      </p:sp>
      <p:sp>
        <p:nvSpPr>
          <p:cNvPr id="7" name="TextBox 6">
            <a:extLst>
              <a:ext uri="{FF2B5EF4-FFF2-40B4-BE49-F238E27FC236}">
                <a16:creationId xmlns:a16="http://schemas.microsoft.com/office/drawing/2014/main" id="{D258CEF2-E1FB-9BBF-7841-87555598069E}"/>
              </a:ext>
            </a:extLst>
          </p:cNvPr>
          <p:cNvSpPr txBox="1"/>
          <p:nvPr/>
        </p:nvSpPr>
        <p:spPr>
          <a:xfrm>
            <a:off x="790575" y="1724025"/>
            <a:ext cx="10153650" cy="2585323"/>
          </a:xfrm>
          <a:prstGeom prst="rect">
            <a:avLst/>
          </a:prstGeom>
          <a:noFill/>
        </p:spPr>
        <p:txBody>
          <a:bodyPr wrap="square" rtlCol="0">
            <a:spAutoFit/>
          </a:bodyPr>
          <a:lstStyle/>
          <a:p>
            <a:r>
              <a:rPr lang="en-US" dirty="0"/>
              <a:t>22% - </a:t>
            </a:r>
            <a:r>
              <a:rPr lang="en-US" sz="1800" b="0" i="0" u="none" strike="noStrike" dirty="0">
                <a:solidFill>
                  <a:srgbClr val="000000"/>
                </a:solidFill>
                <a:effectLst/>
                <a:latin typeface="Calibri" panose="020F0502020204030204" pitchFamily="34" charset="0"/>
              </a:rPr>
              <a:t>THE HOSPITAL STAFF WAS HELPFUL REGARDING THE APPROVAL OF TPA</a:t>
            </a:r>
            <a:r>
              <a:rPr lang="en-US" dirty="0"/>
              <a:t> / ECHS / CGHS / HARYANA GOVERNMENT</a:t>
            </a:r>
          </a:p>
          <a:p>
            <a:endParaRPr lang="en-US" dirty="0"/>
          </a:p>
          <a:p>
            <a:endParaRPr lang="en-US" dirty="0"/>
          </a:p>
          <a:p>
            <a:r>
              <a:rPr lang="en-US" dirty="0"/>
              <a:t>18% - </a:t>
            </a:r>
            <a:r>
              <a:rPr lang="en-US" sz="1800" b="0" i="0" u="none" strike="noStrike" dirty="0">
                <a:solidFill>
                  <a:srgbClr val="000000"/>
                </a:solidFill>
                <a:effectLst/>
                <a:latin typeface="Calibri" panose="020F0502020204030204" pitchFamily="34" charset="0"/>
              </a:rPr>
              <a:t>I WAS GIVEN ENOUGH TIME TO ADDRESS ANY CONCERNS RELATED TO SURGERY DURING THE COUNSELING</a:t>
            </a:r>
            <a:r>
              <a:rPr lang="en-US" dirty="0"/>
              <a:t> </a:t>
            </a:r>
          </a:p>
          <a:p>
            <a:endParaRPr lang="en-US" dirty="0"/>
          </a:p>
          <a:p>
            <a:endParaRPr lang="en-US" dirty="0"/>
          </a:p>
          <a:p>
            <a:endParaRPr lang="en-US" dirty="0"/>
          </a:p>
        </p:txBody>
      </p:sp>
      <p:pic>
        <p:nvPicPr>
          <p:cNvPr id="8" name="Picture 7">
            <a:extLst>
              <a:ext uri="{FF2B5EF4-FFF2-40B4-BE49-F238E27FC236}">
                <a16:creationId xmlns:a16="http://schemas.microsoft.com/office/drawing/2014/main" id="{AD0BA673-994D-C4CC-AB75-07CE7189FA42}"/>
              </a:ext>
            </a:extLst>
          </p:cNvPr>
          <p:cNvPicPr>
            <a:picLocks noChangeAspect="1"/>
          </p:cNvPicPr>
          <p:nvPr/>
        </p:nvPicPr>
        <p:blipFill rotWithShape="1">
          <a:blip r:embed="rId3">
            <a:extLst>
              <a:ext uri="{28A0092B-C50C-407E-A947-70E740481C1C}">
                <a14:useLocalDpi xmlns:a14="http://schemas.microsoft.com/office/drawing/2010/main" val="0"/>
              </a:ext>
            </a:extLst>
          </a:blip>
          <a:srcRect l="9681" t="13805" r="10264" b="24343"/>
          <a:stretch/>
        </p:blipFill>
        <p:spPr>
          <a:xfrm>
            <a:off x="10798636" y="0"/>
            <a:ext cx="1393363" cy="1114425"/>
          </a:xfrm>
          <a:prstGeom prst="rect">
            <a:avLst/>
          </a:prstGeom>
        </p:spPr>
      </p:pic>
    </p:spTree>
    <p:extLst>
      <p:ext uri="{BB962C8B-B14F-4D97-AF65-F5344CB8AC3E}">
        <p14:creationId xmlns:p14="http://schemas.microsoft.com/office/powerpoint/2010/main" val="16512829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818DB22-043F-80B0-9F46-D3A171BBC1D4}"/>
              </a:ext>
            </a:extLst>
          </p:cNvPr>
          <p:cNvSpPr txBox="1"/>
          <p:nvPr/>
        </p:nvSpPr>
        <p:spPr>
          <a:xfrm>
            <a:off x="1562100" y="545971"/>
            <a:ext cx="6096000" cy="461665"/>
          </a:xfrm>
          <a:prstGeom prst="rect">
            <a:avLst/>
          </a:prstGeom>
          <a:noFill/>
        </p:spPr>
        <p:txBody>
          <a:bodyPr wrap="square">
            <a:spAutoFit/>
          </a:bodyPr>
          <a:lstStyle/>
          <a:p>
            <a:r>
              <a:rPr lang="en-US" altLang="ko-KR" sz="2400" b="1" dirty="0">
                <a:solidFill>
                  <a:schemeClr val="tx1">
                    <a:lumMod val="75000"/>
                    <a:lumOff val="25000"/>
                  </a:schemeClr>
                </a:solidFill>
                <a:latin typeface="Times New Roman" panose="02020603050405020304" pitchFamily="18" charset="0"/>
                <a:cs typeface="Times New Roman" panose="02020603050405020304" pitchFamily="18" charset="0"/>
              </a:rPr>
              <a:t>POST OP</a:t>
            </a:r>
            <a:endParaRPr lang="ko-KR" altLang="en-US" sz="1400" dirty="0">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0D419723-2F12-8743-0FD7-5A5623C0EC5B}"/>
              </a:ext>
            </a:extLst>
          </p:cNvPr>
          <p:cNvSpPr/>
          <p:nvPr/>
        </p:nvSpPr>
        <p:spPr>
          <a:xfrm>
            <a:off x="228600" y="1162824"/>
            <a:ext cx="10744200" cy="52260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Content Placeholder 3">
            <a:extLst>
              <a:ext uri="{FF2B5EF4-FFF2-40B4-BE49-F238E27FC236}">
                <a16:creationId xmlns:a16="http://schemas.microsoft.com/office/drawing/2014/main" id="{7BCCBA61-5989-D4A9-C51D-8BCFFA8226EB}"/>
              </a:ext>
            </a:extLst>
          </p:cNvPr>
          <p:cNvGraphicFramePr>
            <a:graphicFrameLocks/>
          </p:cNvGraphicFramePr>
          <p:nvPr>
            <p:extLst>
              <p:ext uri="{D42A27DB-BD31-4B8C-83A1-F6EECF244321}">
                <p14:modId xmlns:p14="http://schemas.microsoft.com/office/powerpoint/2010/main" val="3332976975"/>
              </p:ext>
            </p:extLst>
          </p:nvPr>
        </p:nvGraphicFramePr>
        <p:xfrm>
          <a:off x="342900" y="1473200"/>
          <a:ext cx="10515600" cy="4351338"/>
        </p:xfrm>
        <a:graphic>
          <a:graphicData uri="http://schemas.openxmlformats.org/drawingml/2006/chart">
            <c:chart xmlns:c="http://schemas.openxmlformats.org/drawingml/2006/chart" xmlns:r="http://schemas.openxmlformats.org/officeDocument/2006/relationships" r:id="rId2"/>
          </a:graphicData>
        </a:graphic>
      </p:graphicFrame>
      <p:pic>
        <p:nvPicPr>
          <p:cNvPr id="9" name="Picture 8">
            <a:extLst>
              <a:ext uri="{FF2B5EF4-FFF2-40B4-BE49-F238E27FC236}">
                <a16:creationId xmlns:a16="http://schemas.microsoft.com/office/drawing/2014/main" id="{01F4E011-43CA-F839-7A2E-9618185A79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400175" cy="973383"/>
          </a:xfrm>
          <a:prstGeom prst="rect">
            <a:avLst/>
          </a:prstGeom>
        </p:spPr>
      </p:pic>
      <p:pic>
        <p:nvPicPr>
          <p:cNvPr id="10" name="Picture 9">
            <a:extLst>
              <a:ext uri="{FF2B5EF4-FFF2-40B4-BE49-F238E27FC236}">
                <a16:creationId xmlns:a16="http://schemas.microsoft.com/office/drawing/2014/main" id="{E45A15EE-50F8-0761-D01C-5ADEA0ADDA0D}"/>
              </a:ext>
            </a:extLst>
          </p:cNvPr>
          <p:cNvPicPr>
            <a:picLocks noChangeAspect="1"/>
          </p:cNvPicPr>
          <p:nvPr/>
        </p:nvPicPr>
        <p:blipFill rotWithShape="1">
          <a:blip r:embed="rId4">
            <a:extLst>
              <a:ext uri="{28A0092B-C50C-407E-A947-70E740481C1C}">
                <a14:useLocalDpi xmlns:a14="http://schemas.microsoft.com/office/drawing/2010/main" val="0"/>
              </a:ext>
            </a:extLst>
          </a:blip>
          <a:srcRect l="9681" t="13805" r="10264" b="24343"/>
          <a:stretch/>
        </p:blipFill>
        <p:spPr>
          <a:xfrm>
            <a:off x="10798636" y="0"/>
            <a:ext cx="1393363" cy="1114425"/>
          </a:xfrm>
          <a:prstGeom prst="rect">
            <a:avLst/>
          </a:prstGeom>
        </p:spPr>
      </p:pic>
    </p:spTree>
    <p:extLst>
      <p:ext uri="{BB962C8B-B14F-4D97-AF65-F5344CB8AC3E}">
        <p14:creationId xmlns:p14="http://schemas.microsoft.com/office/powerpoint/2010/main" val="24502805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75306973-386C-46C6-08F7-6071A8CD2914}"/>
              </a:ext>
            </a:extLst>
          </p:cNvPr>
          <p:cNvGraphicFramePr>
            <a:graphicFrameLocks noGrp="1"/>
          </p:cNvGraphicFramePr>
          <p:nvPr>
            <p:extLst>
              <p:ext uri="{D42A27DB-BD31-4B8C-83A1-F6EECF244321}">
                <p14:modId xmlns:p14="http://schemas.microsoft.com/office/powerpoint/2010/main" val="2877112852"/>
              </p:ext>
            </p:extLst>
          </p:nvPr>
        </p:nvGraphicFramePr>
        <p:xfrm>
          <a:off x="6972300" y="2447925"/>
          <a:ext cx="4962525" cy="2057400"/>
        </p:xfrm>
        <a:graphic>
          <a:graphicData uri="http://schemas.openxmlformats.org/drawingml/2006/table">
            <a:tbl>
              <a:tblPr/>
              <a:tblGrid>
                <a:gridCol w="4270079">
                  <a:extLst>
                    <a:ext uri="{9D8B030D-6E8A-4147-A177-3AD203B41FA5}">
                      <a16:colId xmlns:a16="http://schemas.microsoft.com/office/drawing/2014/main" val="1521289201"/>
                    </a:ext>
                  </a:extLst>
                </a:gridCol>
                <a:gridCol w="692446">
                  <a:extLst>
                    <a:ext uri="{9D8B030D-6E8A-4147-A177-3AD203B41FA5}">
                      <a16:colId xmlns:a16="http://schemas.microsoft.com/office/drawing/2014/main" val="983748801"/>
                    </a:ext>
                  </a:extLst>
                </a:gridCol>
              </a:tblGrid>
              <a:tr h="685800">
                <a:tc>
                  <a:txBody>
                    <a:bodyPr/>
                    <a:lstStyle/>
                    <a:p>
                      <a:pPr algn="l" fontAlgn="b"/>
                      <a:r>
                        <a:rPr lang="en-US" sz="1800" b="0" i="0" u="none" strike="noStrike" dirty="0">
                          <a:solidFill>
                            <a:srgbClr val="000000"/>
                          </a:solidFill>
                          <a:effectLst/>
                          <a:latin typeface="Calibri" panose="020F0502020204030204" pitchFamily="34" charset="0"/>
                        </a:rPr>
                        <a:t>Satisfied</a:t>
                      </a:r>
                      <a:endParaRPr lang="en-US" sz="16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b"/>
                      <a:r>
                        <a:rPr lang="en-US" sz="1800" b="0" i="0" u="none" strike="noStrike">
                          <a:solidFill>
                            <a:srgbClr val="000000"/>
                          </a:solidFill>
                          <a:effectLst/>
                          <a:latin typeface="Calibri" panose="020F0502020204030204" pitchFamily="34" charset="0"/>
                        </a:rPr>
                        <a:t>84%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extLst>
                  <a:ext uri="{0D108BD9-81ED-4DB2-BD59-A6C34878D82A}">
                    <a16:rowId xmlns:a16="http://schemas.microsoft.com/office/drawing/2014/main" val="759916209"/>
                  </a:ext>
                </a:extLst>
              </a:tr>
              <a:tr h="685800">
                <a:tc>
                  <a:txBody>
                    <a:bodyPr/>
                    <a:lstStyle/>
                    <a:p>
                      <a:pPr algn="l" fontAlgn="b"/>
                      <a:r>
                        <a:rPr lang="en-US" sz="1800" b="0" i="0" u="none" strike="noStrike" dirty="0">
                          <a:solidFill>
                            <a:srgbClr val="000000"/>
                          </a:solidFill>
                          <a:effectLst/>
                          <a:latin typeface="Calibri" panose="020F0502020204030204" pitchFamily="34" charset="0"/>
                        </a:rPr>
                        <a:t>Neither satisfied nor dissatisfied</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b"/>
                      <a:r>
                        <a:rPr lang="en-US" sz="1800" b="0" i="0" u="none" strike="noStrike">
                          <a:solidFill>
                            <a:srgbClr val="000000"/>
                          </a:solidFill>
                          <a:effectLst/>
                          <a:latin typeface="Calibri" panose="020F0502020204030204" pitchFamily="34" charset="0"/>
                        </a:rPr>
                        <a:t>10%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CFF"/>
                    </a:solidFill>
                  </a:tcPr>
                </a:tc>
                <a:extLst>
                  <a:ext uri="{0D108BD9-81ED-4DB2-BD59-A6C34878D82A}">
                    <a16:rowId xmlns:a16="http://schemas.microsoft.com/office/drawing/2014/main" val="3455440906"/>
                  </a:ext>
                </a:extLst>
              </a:tr>
              <a:tr h="685800">
                <a:tc>
                  <a:txBody>
                    <a:bodyPr/>
                    <a:lstStyle/>
                    <a:p>
                      <a:pPr algn="l" fontAlgn="b"/>
                      <a:r>
                        <a:rPr lang="en-US" sz="1800" b="0" i="0" u="none" strike="noStrike" dirty="0">
                          <a:solidFill>
                            <a:srgbClr val="000000"/>
                          </a:solidFill>
                          <a:effectLst/>
                          <a:latin typeface="Calibri" panose="020F0502020204030204" pitchFamily="34" charset="0"/>
                        </a:rPr>
                        <a:t>Dissatisfied</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b"/>
                      <a:r>
                        <a:rPr lang="en-US" sz="1800" b="0" i="0" u="none" strike="noStrike" dirty="0">
                          <a:solidFill>
                            <a:srgbClr val="000000"/>
                          </a:solidFill>
                          <a:effectLst/>
                          <a:latin typeface="Calibri" panose="020F0502020204030204" pitchFamily="34" charset="0"/>
                        </a:rPr>
                        <a:t>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extLst>
                  <a:ext uri="{0D108BD9-81ED-4DB2-BD59-A6C34878D82A}">
                    <a16:rowId xmlns:a16="http://schemas.microsoft.com/office/drawing/2014/main" val="2500941154"/>
                  </a:ext>
                </a:extLst>
              </a:tr>
            </a:tbl>
          </a:graphicData>
        </a:graphic>
      </p:graphicFrame>
      <p:graphicFrame>
        <p:nvGraphicFramePr>
          <p:cNvPr id="7" name="Chart 6">
            <a:extLst>
              <a:ext uri="{FF2B5EF4-FFF2-40B4-BE49-F238E27FC236}">
                <a16:creationId xmlns:a16="http://schemas.microsoft.com/office/drawing/2014/main" id="{0133869C-3641-4BE0-9348-FCCF246EC0BE}"/>
              </a:ext>
            </a:extLst>
          </p:cNvPr>
          <p:cNvGraphicFramePr>
            <a:graphicFrameLocks/>
          </p:cNvGraphicFramePr>
          <p:nvPr>
            <p:extLst>
              <p:ext uri="{D42A27DB-BD31-4B8C-83A1-F6EECF244321}">
                <p14:modId xmlns:p14="http://schemas.microsoft.com/office/powerpoint/2010/main" val="3482059315"/>
              </p:ext>
            </p:extLst>
          </p:nvPr>
        </p:nvGraphicFramePr>
        <p:xfrm>
          <a:off x="-609538" y="1782096"/>
          <a:ext cx="7030003" cy="4070555"/>
        </p:xfrm>
        <a:graphic>
          <a:graphicData uri="http://schemas.openxmlformats.org/drawingml/2006/chart">
            <c:chart xmlns:c="http://schemas.openxmlformats.org/drawingml/2006/chart" xmlns:r="http://schemas.openxmlformats.org/officeDocument/2006/relationships" r:id="rId2"/>
          </a:graphicData>
        </a:graphic>
      </p:graphicFrame>
      <p:pic>
        <p:nvPicPr>
          <p:cNvPr id="8" name="Picture 7">
            <a:extLst>
              <a:ext uri="{FF2B5EF4-FFF2-40B4-BE49-F238E27FC236}">
                <a16:creationId xmlns:a16="http://schemas.microsoft.com/office/drawing/2014/main" id="{3A38961E-71B6-A8A5-4BF5-3A4666A382E4}"/>
              </a:ext>
            </a:extLst>
          </p:cNvPr>
          <p:cNvPicPr>
            <a:picLocks noChangeAspect="1"/>
          </p:cNvPicPr>
          <p:nvPr/>
        </p:nvPicPr>
        <p:blipFill rotWithShape="1">
          <a:blip r:embed="rId3">
            <a:extLst>
              <a:ext uri="{28A0092B-C50C-407E-A947-70E740481C1C}">
                <a14:useLocalDpi xmlns:a14="http://schemas.microsoft.com/office/drawing/2010/main" val="0"/>
              </a:ext>
            </a:extLst>
          </a:blip>
          <a:srcRect l="9681" t="13805" r="10264" b="24343"/>
          <a:stretch/>
        </p:blipFill>
        <p:spPr>
          <a:xfrm>
            <a:off x="10798636" y="0"/>
            <a:ext cx="1393363" cy="1114425"/>
          </a:xfrm>
          <a:prstGeom prst="rect">
            <a:avLst/>
          </a:prstGeom>
        </p:spPr>
      </p:pic>
    </p:spTree>
    <p:extLst>
      <p:ext uri="{BB962C8B-B14F-4D97-AF65-F5344CB8AC3E}">
        <p14:creationId xmlns:p14="http://schemas.microsoft.com/office/powerpoint/2010/main" val="29027693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21A2274-555D-EB66-11A0-50FDF4B3E673}"/>
              </a:ext>
            </a:extLst>
          </p:cNvPr>
          <p:cNvSpPr txBox="1"/>
          <p:nvPr/>
        </p:nvSpPr>
        <p:spPr>
          <a:xfrm>
            <a:off x="1452562" y="750871"/>
            <a:ext cx="9286875" cy="523220"/>
          </a:xfrm>
          <a:prstGeom prst="rect">
            <a:avLst/>
          </a:prstGeom>
          <a:noFill/>
        </p:spPr>
        <p:txBody>
          <a:bodyPr wrap="square">
            <a:spAutoFit/>
          </a:bodyPr>
          <a:lstStyle/>
          <a:p>
            <a:r>
              <a:rPr lang="en-US" altLang="ko-KR" sz="2800" b="1" dirty="0">
                <a:solidFill>
                  <a:schemeClr val="tx1">
                    <a:lumMod val="75000"/>
                    <a:lumOff val="25000"/>
                  </a:schemeClr>
                </a:solidFill>
                <a:latin typeface="Times New Roman" panose="02020603050405020304" pitchFamily="18" charset="0"/>
                <a:cs typeface="Times New Roman" panose="02020603050405020304" pitchFamily="18" charset="0"/>
              </a:rPr>
              <a:t>DISTRIBUTION OF DISSATISFACTION FACTORS</a:t>
            </a:r>
            <a:endParaRPr lang="ko-KR" altLang="en-US" sz="1400" dirty="0">
              <a:latin typeface="Times New Roman" panose="02020603050405020304" pitchFamily="18" charset="0"/>
              <a:cs typeface="Times New Roman" panose="02020603050405020304" pitchFamily="18" charset="0"/>
            </a:endParaRPr>
          </a:p>
        </p:txBody>
      </p:sp>
      <p:graphicFrame>
        <p:nvGraphicFramePr>
          <p:cNvPr id="6" name="Content Placeholder 3">
            <a:extLst>
              <a:ext uri="{FF2B5EF4-FFF2-40B4-BE49-F238E27FC236}">
                <a16:creationId xmlns:a16="http://schemas.microsoft.com/office/drawing/2014/main" id="{FF9DC705-361C-9581-9D0B-FD48EF5A01E8}"/>
              </a:ext>
            </a:extLst>
          </p:cNvPr>
          <p:cNvGraphicFramePr>
            <a:graphicFrameLocks/>
          </p:cNvGraphicFramePr>
          <p:nvPr>
            <p:extLst>
              <p:ext uri="{D42A27DB-BD31-4B8C-83A1-F6EECF244321}">
                <p14:modId xmlns:p14="http://schemas.microsoft.com/office/powerpoint/2010/main" val="1730115811"/>
              </p:ext>
            </p:extLst>
          </p:nvPr>
        </p:nvGraphicFramePr>
        <p:xfrm>
          <a:off x="1277937" y="1574799"/>
          <a:ext cx="9409113" cy="5127625"/>
        </p:xfrm>
        <a:graphic>
          <a:graphicData uri="http://schemas.openxmlformats.org/drawingml/2006/chart">
            <c:chart xmlns:c="http://schemas.openxmlformats.org/drawingml/2006/chart" xmlns:r="http://schemas.openxmlformats.org/officeDocument/2006/relationships" r:id="rId2"/>
          </a:graphicData>
        </a:graphic>
      </p:graphicFrame>
      <p:pic>
        <p:nvPicPr>
          <p:cNvPr id="7" name="Picture 6">
            <a:extLst>
              <a:ext uri="{FF2B5EF4-FFF2-40B4-BE49-F238E27FC236}">
                <a16:creationId xmlns:a16="http://schemas.microsoft.com/office/drawing/2014/main" id="{344C191D-04D7-E807-E7E6-63DE18025F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400175" cy="973383"/>
          </a:xfrm>
          <a:prstGeom prst="rect">
            <a:avLst/>
          </a:prstGeom>
        </p:spPr>
      </p:pic>
      <p:pic>
        <p:nvPicPr>
          <p:cNvPr id="8" name="Picture 7">
            <a:extLst>
              <a:ext uri="{FF2B5EF4-FFF2-40B4-BE49-F238E27FC236}">
                <a16:creationId xmlns:a16="http://schemas.microsoft.com/office/drawing/2014/main" id="{4AE5EA6D-113F-E2D9-864E-61DBA179222A}"/>
              </a:ext>
            </a:extLst>
          </p:cNvPr>
          <p:cNvPicPr>
            <a:picLocks noChangeAspect="1"/>
          </p:cNvPicPr>
          <p:nvPr/>
        </p:nvPicPr>
        <p:blipFill rotWithShape="1">
          <a:blip r:embed="rId4">
            <a:extLst>
              <a:ext uri="{28A0092B-C50C-407E-A947-70E740481C1C}">
                <a14:useLocalDpi xmlns:a14="http://schemas.microsoft.com/office/drawing/2010/main" val="0"/>
              </a:ext>
            </a:extLst>
          </a:blip>
          <a:srcRect l="9681" t="13805" r="10264" b="24343"/>
          <a:stretch/>
        </p:blipFill>
        <p:spPr>
          <a:xfrm>
            <a:off x="10798636" y="0"/>
            <a:ext cx="1393363" cy="1114425"/>
          </a:xfrm>
          <a:prstGeom prst="rect">
            <a:avLst/>
          </a:prstGeom>
        </p:spPr>
      </p:pic>
    </p:spTree>
    <p:extLst>
      <p:ext uri="{BB962C8B-B14F-4D97-AF65-F5344CB8AC3E}">
        <p14:creationId xmlns:p14="http://schemas.microsoft.com/office/powerpoint/2010/main" val="18872168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3AF8500-97A7-4C57-38EB-28B7AF81ADE0}"/>
              </a:ext>
            </a:extLst>
          </p:cNvPr>
          <p:cNvSpPr txBox="1"/>
          <p:nvPr/>
        </p:nvSpPr>
        <p:spPr>
          <a:xfrm>
            <a:off x="945356" y="1115496"/>
            <a:ext cx="6100762" cy="523220"/>
          </a:xfrm>
          <a:prstGeom prst="rect">
            <a:avLst/>
          </a:prstGeom>
          <a:noFill/>
        </p:spPr>
        <p:txBody>
          <a:bodyPr wrap="square">
            <a:spAutoFit/>
          </a:bodyPr>
          <a:lstStyle/>
          <a:p>
            <a:r>
              <a:rPr lang="en-US" sz="2800" b="1" dirty="0">
                <a:latin typeface="Times New Roman" panose="02020603050405020304" pitchFamily="18" charset="0"/>
                <a:cs typeface="Times New Roman" panose="02020603050405020304" pitchFamily="18" charset="0"/>
              </a:rPr>
              <a:t>FOCUS AREA</a:t>
            </a:r>
          </a:p>
        </p:txBody>
      </p:sp>
      <p:sp>
        <p:nvSpPr>
          <p:cNvPr id="5" name="TextBox 4">
            <a:extLst>
              <a:ext uri="{FF2B5EF4-FFF2-40B4-BE49-F238E27FC236}">
                <a16:creationId xmlns:a16="http://schemas.microsoft.com/office/drawing/2014/main" id="{C0636AC3-B26D-078D-A43B-AA3E29F685D2}"/>
              </a:ext>
            </a:extLst>
          </p:cNvPr>
          <p:cNvSpPr txBox="1"/>
          <p:nvPr/>
        </p:nvSpPr>
        <p:spPr>
          <a:xfrm>
            <a:off x="1038225" y="2076450"/>
            <a:ext cx="10277475" cy="2031325"/>
          </a:xfrm>
          <a:prstGeom prst="rect">
            <a:avLst/>
          </a:prstGeom>
          <a:noFill/>
        </p:spPr>
        <p:txBody>
          <a:bodyPr wrap="square" rtlCol="0">
            <a:spAutoFit/>
          </a:bodyPr>
          <a:lstStyle/>
          <a:p>
            <a:r>
              <a:rPr lang="en-US" dirty="0"/>
              <a:t>28% -  I WAS PROVIDED WITH THE DISCHARGE SUMMARY ON TIME.</a:t>
            </a:r>
          </a:p>
          <a:p>
            <a:endParaRPr lang="en-US" dirty="0"/>
          </a:p>
          <a:p>
            <a:endParaRPr lang="en-US" dirty="0"/>
          </a:p>
          <a:p>
            <a:r>
              <a:rPr lang="en-US" dirty="0"/>
              <a:t>21% - THE OVERALL BILLING PROCESS WAS SIMPLE AND CLEAR</a:t>
            </a:r>
          </a:p>
          <a:p>
            <a:endParaRPr lang="en-US" dirty="0"/>
          </a:p>
          <a:p>
            <a:endParaRPr lang="en-US" dirty="0"/>
          </a:p>
          <a:p>
            <a:endParaRPr lang="en-US" dirty="0"/>
          </a:p>
        </p:txBody>
      </p:sp>
      <p:pic>
        <p:nvPicPr>
          <p:cNvPr id="6" name="Picture 5">
            <a:extLst>
              <a:ext uri="{FF2B5EF4-FFF2-40B4-BE49-F238E27FC236}">
                <a16:creationId xmlns:a16="http://schemas.microsoft.com/office/drawing/2014/main" id="{BD7CB47F-0187-5DF0-931A-47FFF213AD8C}"/>
              </a:ext>
            </a:extLst>
          </p:cNvPr>
          <p:cNvPicPr>
            <a:picLocks noChangeAspect="1"/>
          </p:cNvPicPr>
          <p:nvPr/>
        </p:nvPicPr>
        <p:blipFill rotWithShape="1">
          <a:blip r:embed="rId2">
            <a:extLst>
              <a:ext uri="{28A0092B-C50C-407E-A947-70E740481C1C}">
                <a14:useLocalDpi xmlns:a14="http://schemas.microsoft.com/office/drawing/2010/main" val="0"/>
              </a:ext>
            </a:extLst>
          </a:blip>
          <a:srcRect l="9681" t="13805" r="10264" b="24343"/>
          <a:stretch/>
        </p:blipFill>
        <p:spPr>
          <a:xfrm>
            <a:off x="10798636" y="0"/>
            <a:ext cx="1393363" cy="1114425"/>
          </a:xfrm>
          <a:prstGeom prst="rect">
            <a:avLst/>
          </a:prstGeom>
        </p:spPr>
      </p:pic>
    </p:spTree>
    <p:extLst>
      <p:ext uri="{BB962C8B-B14F-4D97-AF65-F5344CB8AC3E}">
        <p14:creationId xmlns:p14="http://schemas.microsoft.com/office/powerpoint/2010/main" val="18633528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DAD765F-C7EB-410E-B34C-12730102E142}"/>
              </a:ext>
            </a:extLst>
          </p:cNvPr>
          <p:cNvSpPr txBox="1"/>
          <p:nvPr/>
        </p:nvSpPr>
        <p:spPr>
          <a:xfrm>
            <a:off x="942748" y="898845"/>
            <a:ext cx="3206207" cy="707886"/>
          </a:xfrm>
          <a:prstGeom prst="rect">
            <a:avLst/>
          </a:prstGeom>
          <a:noFill/>
        </p:spPr>
        <p:txBody>
          <a:bodyPr wrap="square" rtlCol="0" anchor="ctr">
            <a:spAutoFit/>
          </a:bodyPr>
          <a:lstStyle/>
          <a:p>
            <a:pPr algn="r"/>
            <a:r>
              <a:rPr lang="en-US" altLang="ko-KR" sz="4000" b="1" dirty="0">
                <a:solidFill>
                  <a:schemeClr val="tx1">
                    <a:lumMod val="75000"/>
                    <a:lumOff val="25000"/>
                  </a:schemeClr>
                </a:solidFill>
                <a:latin typeface="Times New Roman" panose="02020603050405020304" pitchFamily="18" charset="0"/>
                <a:cs typeface="Times New Roman" panose="02020603050405020304" pitchFamily="18" charset="0"/>
              </a:rPr>
              <a:t>CONTENTS</a:t>
            </a:r>
            <a:endParaRPr lang="ko-KR" altLang="en-US" sz="400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grpSp>
        <p:nvGrpSpPr>
          <p:cNvPr id="3" name="Group 2">
            <a:extLst>
              <a:ext uri="{FF2B5EF4-FFF2-40B4-BE49-F238E27FC236}">
                <a16:creationId xmlns:a16="http://schemas.microsoft.com/office/drawing/2014/main" id="{1E47CCFF-C4E7-4FF5-BDE8-A12AC3C808AA}"/>
              </a:ext>
            </a:extLst>
          </p:cNvPr>
          <p:cNvGrpSpPr/>
          <p:nvPr/>
        </p:nvGrpSpPr>
        <p:grpSpPr>
          <a:xfrm>
            <a:off x="4476946" y="30157"/>
            <a:ext cx="6970202" cy="1299780"/>
            <a:chOff x="5511873" y="953392"/>
            <a:chExt cx="6199481" cy="922730"/>
          </a:xfrm>
        </p:grpSpPr>
        <p:sp>
          <p:nvSpPr>
            <p:cNvPr id="4" name="Rectangle: Rounded Corners 3">
              <a:extLst>
                <a:ext uri="{FF2B5EF4-FFF2-40B4-BE49-F238E27FC236}">
                  <a16:creationId xmlns:a16="http://schemas.microsoft.com/office/drawing/2014/main" id="{40AD2D3D-DAA0-4102-870F-57A4177C61B2}"/>
                </a:ext>
              </a:extLst>
            </p:cNvPr>
            <p:cNvSpPr/>
            <p:nvPr/>
          </p:nvSpPr>
          <p:spPr>
            <a:xfrm>
              <a:off x="5512777" y="953392"/>
              <a:ext cx="6198577" cy="922730"/>
            </a:xfrm>
            <a:prstGeom prst="roundRect">
              <a:avLst>
                <a:gd name="adj" fmla="val 50000"/>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endParaRPr>
            </a:p>
          </p:txBody>
        </p:sp>
        <p:sp>
          <p:nvSpPr>
            <p:cNvPr id="5" name="Oval 4">
              <a:extLst>
                <a:ext uri="{FF2B5EF4-FFF2-40B4-BE49-F238E27FC236}">
                  <a16:creationId xmlns:a16="http://schemas.microsoft.com/office/drawing/2014/main" id="{2EB6A26D-A169-4257-9B5A-73FB436C6822}"/>
                </a:ext>
              </a:extLst>
            </p:cNvPr>
            <p:cNvSpPr/>
            <p:nvPr/>
          </p:nvSpPr>
          <p:spPr>
            <a:xfrm>
              <a:off x="5595679" y="994406"/>
              <a:ext cx="813495" cy="813495"/>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endParaRPr>
            </a:p>
          </p:txBody>
        </p:sp>
        <p:grpSp>
          <p:nvGrpSpPr>
            <p:cNvPr id="6" name="Group 5">
              <a:extLst>
                <a:ext uri="{FF2B5EF4-FFF2-40B4-BE49-F238E27FC236}">
                  <a16:creationId xmlns:a16="http://schemas.microsoft.com/office/drawing/2014/main" id="{737485E1-AF5F-4A6A-8A97-1F86E6FC0E89}"/>
                </a:ext>
              </a:extLst>
            </p:cNvPr>
            <p:cNvGrpSpPr/>
            <p:nvPr/>
          </p:nvGrpSpPr>
          <p:grpSpPr>
            <a:xfrm>
              <a:off x="6575315" y="998980"/>
              <a:ext cx="4662406" cy="822373"/>
              <a:chOff x="6575315" y="998980"/>
              <a:chExt cx="4662406" cy="822373"/>
            </a:xfrm>
          </p:grpSpPr>
          <p:sp>
            <p:nvSpPr>
              <p:cNvPr id="8" name="TextBox 7">
                <a:extLst>
                  <a:ext uri="{FF2B5EF4-FFF2-40B4-BE49-F238E27FC236}">
                    <a16:creationId xmlns:a16="http://schemas.microsoft.com/office/drawing/2014/main" id="{503317B5-FDDD-4748-90AD-0EA68FDD05F4}"/>
                  </a:ext>
                </a:extLst>
              </p:cNvPr>
              <p:cNvSpPr txBox="1"/>
              <p:nvPr/>
            </p:nvSpPr>
            <p:spPr>
              <a:xfrm>
                <a:off x="6575881" y="1362515"/>
                <a:ext cx="4661840" cy="458838"/>
              </a:xfrm>
              <a:prstGeom prst="rect">
                <a:avLst/>
              </a:prstGeom>
              <a:noFill/>
            </p:spPr>
            <p:txBody>
              <a:bodyPr wrap="square" rtlCol="0">
                <a:spAutoFit/>
              </a:bodyPr>
              <a:lstStyle/>
              <a:p>
                <a:r>
                  <a:rPr lang="en-US" altLang="ko-KR" sz="1200" dirty="0">
                    <a:solidFill>
                      <a:schemeClr val="tx1">
                        <a:lumMod val="75000"/>
                        <a:lumOff val="25000"/>
                      </a:schemeClr>
                    </a:solidFill>
                    <a:ea typeface="FZShuTi" pitchFamily="2" charset="-122"/>
                    <a:cs typeface="Arial" pitchFamily="34" charset="0"/>
                  </a:rPr>
                  <a:t>ABOUT THE COMPANY</a:t>
                </a:r>
              </a:p>
              <a:p>
                <a:r>
                  <a:rPr lang="en-US" altLang="ko-KR" sz="1200" dirty="0">
                    <a:solidFill>
                      <a:schemeClr val="tx1">
                        <a:lumMod val="75000"/>
                        <a:lumOff val="25000"/>
                      </a:schemeClr>
                    </a:solidFill>
                    <a:ea typeface="FZShuTi" pitchFamily="2" charset="-122"/>
                    <a:cs typeface="Arial" pitchFamily="34" charset="0"/>
                  </a:rPr>
                  <a:t>MISSION, VISSION AND VALUES</a:t>
                </a:r>
              </a:p>
              <a:p>
                <a:r>
                  <a:rPr lang="en-US" altLang="ko-KR" sz="1200" dirty="0">
                    <a:solidFill>
                      <a:schemeClr val="tx1">
                        <a:lumMod val="75000"/>
                        <a:lumOff val="25000"/>
                      </a:schemeClr>
                    </a:solidFill>
                    <a:ea typeface="FZShuTi" pitchFamily="2" charset="-122"/>
                    <a:cs typeface="Arial" pitchFamily="34" charset="0"/>
                  </a:rPr>
                  <a:t>PRESENCE ON GLOBE.</a:t>
                </a:r>
                <a:endParaRPr lang="en-US" altLang="ko-KR" sz="1200" dirty="0">
                  <a:solidFill>
                    <a:schemeClr val="tx1">
                      <a:lumMod val="75000"/>
                      <a:lumOff val="25000"/>
                    </a:schemeClr>
                  </a:solidFill>
                  <a:cs typeface="Arial" pitchFamily="34" charset="0"/>
                </a:endParaRPr>
              </a:p>
            </p:txBody>
          </p:sp>
          <p:sp>
            <p:nvSpPr>
              <p:cNvPr id="9" name="TextBox 8">
                <a:extLst>
                  <a:ext uri="{FF2B5EF4-FFF2-40B4-BE49-F238E27FC236}">
                    <a16:creationId xmlns:a16="http://schemas.microsoft.com/office/drawing/2014/main" id="{CFF4250C-A1AC-4354-96EB-A67BD32D4A92}"/>
                  </a:ext>
                </a:extLst>
              </p:cNvPr>
              <p:cNvSpPr txBox="1"/>
              <p:nvPr/>
            </p:nvSpPr>
            <p:spPr>
              <a:xfrm>
                <a:off x="6575315" y="998980"/>
                <a:ext cx="4661840" cy="262193"/>
              </a:xfrm>
              <a:prstGeom prst="rect">
                <a:avLst/>
              </a:prstGeom>
              <a:noFill/>
            </p:spPr>
            <p:txBody>
              <a:bodyPr wrap="square" lIns="108000" rIns="108000" rtlCol="0">
                <a:spAutoFit/>
              </a:bodyPr>
              <a:lstStyle/>
              <a:p>
                <a:r>
                  <a:rPr lang="en-US" altLang="ko-KR" b="1" dirty="0">
                    <a:solidFill>
                      <a:schemeClr val="tx1">
                        <a:lumMod val="75000"/>
                        <a:lumOff val="25000"/>
                      </a:schemeClr>
                    </a:solidFill>
                    <a:latin typeface="Times New Roman" panose="02020603050405020304" pitchFamily="18" charset="0"/>
                    <a:cs typeface="Times New Roman" panose="02020603050405020304" pitchFamily="18" charset="0"/>
                  </a:rPr>
                  <a:t>INTRODUCTION</a:t>
                </a:r>
              </a:p>
            </p:txBody>
          </p:sp>
        </p:grpSp>
        <p:sp>
          <p:nvSpPr>
            <p:cNvPr id="7" name="TextBox 6">
              <a:extLst>
                <a:ext uri="{FF2B5EF4-FFF2-40B4-BE49-F238E27FC236}">
                  <a16:creationId xmlns:a16="http://schemas.microsoft.com/office/drawing/2014/main" id="{5556912F-4EDA-45A1-AB90-9F1A8CD42189}"/>
                </a:ext>
              </a:extLst>
            </p:cNvPr>
            <p:cNvSpPr txBox="1"/>
            <p:nvPr/>
          </p:nvSpPr>
          <p:spPr>
            <a:xfrm>
              <a:off x="5511873" y="1084153"/>
              <a:ext cx="981106" cy="646331"/>
            </a:xfrm>
            <a:prstGeom prst="rect">
              <a:avLst/>
            </a:prstGeom>
            <a:noFill/>
          </p:spPr>
          <p:txBody>
            <a:bodyPr wrap="square" lIns="108000" rIns="108000" rtlCol="0" anchor="ctr">
              <a:spAutoFit/>
            </a:bodyPr>
            <a:lstStyle/>
            <a:p>
              <a:pPr algn="ctr"/>
              <a:r>
                <a:rPr lang="en-US" altLang="ko-KR" sz="3600" b="1" dirty="0">
                  <a:solidFill>
                    <a:schemeClr val="tx1">
                      <a:lumMod val="75000"/>
                      <a:lumOff val="25000"/>
                    </a:schemeClr>
                  </a:solidFill>
                  <a:cs typeface="Arial" pitchFamily="34" charset="0"/>
                </a:rPr>
                <a:t>01</a:t>
              </a:r>
              <a:endParaRPr lang="ko-KR" altLang="en-US" sz="3600" b="1" dirty="0">
                <a:solidFill>
                  <a:schemeClr val="tx1">
                    <a:lumMod val="75000"/>
                    <a:lumOff val="25000"/>
                  </a:schemeClr>
                </a:solidFill>
                <a:cs typeface="Arial" pitchFamily="34" charset="0"/>
              </a:endParaRPr>
            </a:p>
          </p:txBody>
        </p:sp>
      </p:grpSp>
      <p:grpSp>
        <p:nvGrpSpPr>
          <p:cNvPr id="10" name="Group 9">
            <a:extLst>
              <a:ext uri="{FF2B5EF4-FFF2-40B4-BE49-F238E27FC236}">
                <a16:creationId xmlns:a16="http://schemas.microsoft.com/office/drawing/2014/main" id="{EEB5E931-440C-47CD-9079-1B7EFBE11447}"/>
              </a:ext>
            </a:extLst>
          </p:cNvPr>
          <p:cNvGrpSpPr/>
          <p:nvPr/>
        </p:nvGrpSpPr>
        <p:grpSpPr>
          <a:xfrm>
            <a:off x="4474748" y="1216975"/>
            <a:ext cx="6972400" cy="1632849"/>
            <a:chOff x="5423493" y="823699"/>
            <a:chExt cx="6202002" cy="984202"/>
          </a:xfrm>
        </p:grpSpPr>
        <p:sp>
          <p:nvSpPr>
            <p:cNvPr id="11" name="Rectangle: Rounded Corners 10">
              <a:extLst>
                <a:ext uri="{FF2B5EF4-FFF2-40B4-BE49-F238E27FC236}">
                  <a16:creationId xmlns:a16="http://schemas.microsoft.com/office/drawing/2014/main" id="{C5B6AE1F-2304-4E20-BCD5-D704D3D8838C}"/>
                </a:ext>
              </a:extLst>
            </p:cNvPr>
            <p:cNvSpPr/>
            <p:nvPr/>
          </p:nvSpPr>
          <p:spPr>
            <a:xfrm>
              <a:off x="5426918" y="823699"/>
              <a:ext cx="6198577" cy="922730"/>
            </a:xfrm>
            <a:prstGeom prst="roundRect">
              <a:avLst>
                <a:gd name="adj" fmla="val 50000"/>
              </a:avLst>
            </a:pr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endParaRPr>
            </a:p>
          </p:txBody>
        </p:sp>
        <p:sp>
          <p:nvSpPr>
            <p:cNvPr id="12" name="Oval 11">
              <a:extLst>
                <a:ext uri="{FF2B5EF4-FFF2-40B4-BE49-F238E27FC236}">
                  <a16:creationId xmlns:a16="http://schemas.microsoft.com/office/drawing/2014/main" id="{CA53BD6C-F431-4A37-9994-9F3F402D2A6A}"/>
                </a:ext>
              </a:extLst>
            </p:cNvPr>
            <p:cNvSpPr/>
            <p:nvPr/>
          </p:nvSpPr>
          <p:spPr>
            <a:xfrm>
              <a:off x="5595679" y="994406"/>
              <a:ext cx="813495" cy="813495"/>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endParaRPr>
            </a:p>
          </p:txBody>
        </p:sp>
        <p:grpSp>
          <p:nvGrpSpPr>
            <p:cNvPr id="13" name="Group 12">
              <a:extLst>
                <a:ext uri="{FF2B5EF4-FFF2-40B4-BE49-F238E27FC236}">
                  <a16:creationId xmlns:a16="http://schemas.microsoft.com/office/drawing/2014/main" id="{7974D2A7-8730-453E-96C1-7F6F86C67B71}"/>
                </a:ext>
              </a:extLst>
            </p:cNvPr>
            <p:cNvGrpSpPr/>
            <p:nvPr/>
          </p:nvGrpSpPr>
          <p:grpSpPr>
            <a:xfrm>
              <a:off x="6575838" y="1016314"/>
              <a:ext cx="4661883" cy="547624"/>
              <a:chOff x="6575838" y="1016314"/>
              <a:chExt cx="4661883" cy="547624"/>
            </a:xfrm>
          </p:grpSpPr>
          <p:sp>
            <p:nvSpPr>
              <p:cNvPr id="15" name="TextBox 14">
                <a:extLst>
                  <a:ext uri="{FF2B5EF4-FFF2-40B4-BE49-F238E27FC236}">
                    <a16:creationId xmlns:a16="http://schemas.microsoft.com/office/drawing/2014/main" id="{3676D5B7-C261-4184-B2DC-98C2EFC9C1E9}"/>
                  </a:ext>
                </a:extLst>
              </p:cNvPr>
              <p:cNvSpPr txBox="1"/>
              <p:nvPr/>
            </p:nvSpPr>
            <p:spPr>
              <a:xfrm>
                <a:off x="6575881" y="1211464"/>
                <a:ext cx="4661840" cy="352474"/>
              </a:xfrm>
              <a:prstGeom prst="rect">
                <a:avLst/>
              </a:prstGeom>
              <a:noFill/>
            </p:spPr>
            <p:txBody>
              <a:bodyPr wrap="square" rtlCol="0">
                <a:spAutoFit/>
              </a:bodyPr>
              <a:lstStyle/>
              <a:p>
                <a:r>
                  <a:rPr lang="en-US" altLang="ko-KR" sz="1600" dirty="0">
                    <a:solidFill>
                      <a:schemeClr val="tx1">
                        <a:lumMod val="75000"/>
                        <a:lumOff val="25000"/>
                      </a:schemeClr>
                    </a:solidFill>
                    <a:latin typeface="Times New Roman" panose="02020603050405020304" pitchFamily="18" charset="0"/>
                    <a:cs typeface="Times New Roman" panose="02020603050405020304" pitchFamily="18" charset="0"/>
                  </a:rPr>
                  <a:t> What is operations management</a:t>
                </a:r>
              </a:p>
              <a:p>
                <a:r>
                  <a:rPr lang="en-US" altLang="ko-KR" sz="1600" dirty="0">
                    <a:solidFill>
                      <a:schemeClr val="tx1">
                        <a:lumMod val="75000"/>
                        <a:lumOff val="25000"/>
                      </a:schemeClr>
                    </a:solidFill>
                    <a:latin typeface="Times New Roman" panose="02020603050405020304" pitchFamily="18" charset="0"/>
                    <a:cs typeface="Times New Roman" panose="02020603050405020304" pitchFamily="18" charset="0"/>
                  </a:rPr>
                  <a:t>Roles and Responsibilities.</a:t>
                </a:r>
                <a:endParaRPr lang="en-US" altLang="ko-KR" sz="1400"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9B15787B-DAF2-4586-AC9C-84495126AD40}"/>
                  </a:ext>
                </a:extLst>
              </p:cNvPr>
              <p:cNvSpPr txBox="1"/>
              <p:nvPr/>
            </p:nvSpPr>
            <p:spPr>
              <a:xfrm>
                <a:off x="6575838" y="1016314"/>
                <a:ext cx="4661840" cy="222615"/>
              </a:xfrm>
              <a:prstGeom prst="rect">
                <a:avLst/>
              </a:prstGeom>
              <a:noFill/>
            </p:spPr>
            <p:txBody>
              <a:bodyPr wrap="square" lIns="108000" rIns="108000" rtlCol="0">
                <a:spAutoFit/>
              </a:bodyPr>
              <a:lstStyle/>
              <a:p>
                <a:r>
                  <a:rPr lang="en-US" altLang="ko-KR" b="1" dirty="0">
                    <a:solidFill>
                      <a:schemeClr val="tx1">
                        <a:lumMod val="75000"/>
                        <a:lumOff val="25000"/>
                      </a:schemeClr>
                    </a:solidFill>
                    <a:cs typeface="Arial" pitchFamily="34" charset="0"/>
                  </a:rPr>
                  <a:t>OPERTIONS MANAGEMENT</a:t>
                </a:r>
                <a:endParaRPr lang="ko-KR" altLang="en-US" b="1" dirty="0">
                  <a:solidFill>
                    <a:schemeClr val="tx1">
                      <a:lumMod val="75000"/>
                      <a:lumOff val="25000"/>
                    </a:schemeClr>
                  </a:solidFill>
                  <a:cs typeface="Arial" pitchFamily="34" charset="0"/>
                </a:endParaRPr>
              </a:p>
            </p:txBody>
          </p:sp>
        </p:grpSp>
        <p:sp>
          <p:nvSpPr>
            <p:cNvPr id="14" name="TextBox 13">
              <a:extLst>
                <a:ext uri="{FF2B5EF4-FFF2-40B4-BE49-F238E27FC236}">
                  <a16:creationId xmlns:a16="http://schemas.microsoft.com/office/drawing/2014/main" id="{D5BAF52A-6C48-465A-A13D-A0E612D12B82}"/>
                </a:ext>
              </a:extLst>
            </p:cNvPr>
            <p:cNvSpPr txBox="1"/>
            <p:nvPr/>
          </p:nvSpPr>
          <p:spPr>
            <a:xfrm>
              <a:off x="5423493" y="1040877"/>
              <a:ext cx="1066061" cy="646331"/>
            </a:xfrm>
            <a:prstGeom prst="rect">
              <a:avLst/>
            </a:prstGeom>
            <a:noFill/>
          </p:spPr>
          <p:txBody>
            <a:bodyPr wrap="square" lIns="108000" rIns="108000" rtlCol="0" anchor="ctr">
              <a:spAutoFit/>
            </a:bodyPr>
            <a:lstStyle/>
            <a:p>
              <a:pPr algn="ctr"/>
              <a:r>
                <a:rPr lang="en-US" altLang="ko-KR" sz="3600" b="1" dirty="0">
                  <a:solidFill>
                    <a:schemeClr val="tx1">
                      <a:lumMod val="75000"/>
                      <a:lumOff val="25000"/>
                    </a:schemeClr>
                  </a:solidFill>
                  <a:cs typeface="Arial" pitchFamily="34" charset="0"/>
                </a:rPr>
                <a:t>02</a:t>
              </a:r>
              <a:endParaRPr lang="ko-KR" altLang="en-US" sz="3600" b="1" dirty="0">
                <a:solidFill>
                  <a:schemeClr val="tx1">
                    <a:lumMod val="75000"/>
                    <a:lumOff val="25000"/>
                  </a:schemeClr>
                </a:solidFill>
                <a:cs typeface="Arial" pitchFamily="34" charset="0"/>
              </a:endParaRPr>
            </a:p>
          </p:txBody>
        </p:sp>
      </p:grpSp>
      <p:grpSp>
        <p:nvGrpSpPr>
          <p:cNvPr id="17" name="Group 16">
            <a:extLst>
              <a:ext uri="{FF2B5EF4-FFF2-40B4-BE49-F238E27FC236}">
                <a16:creationId xmlns:a16="http://schemas.microsoft.com/office/drawing/2014/main" id="{E8536514-EA03-4221-B1E2-49E08AA52E6B}"/>
              </a:ext>
            </a:extLst>
          </p:cNvPr>
          <p:cNvGrpSpPr/>
          <p:nvPr/>
        </p:nvGrpSpPr>
        <p:grpSpPr>
          <a:xfrm>
            <a:off x="4571171" y="2690281"/>
            <a:ext cx="6968550" cy="1582227"/>
            <a:chOff x="5511873" y="952922"/>
            <a:chExt cx="6199481" cy="922730"/>
          </a:xfrm>
        </p:grpSpPr>
        <p:sp>
          <p:nvSpPr>
            <p:cNvPr id="18" name="Rectangle: Rounded Corners 17">
              <a:extLst>
                <a:ext uri="{FF2B5EF4-FFF2-40B4-BE49-F238E27FC236}">
                  <a16:creationId xmlns:a16="http://schemas.microsoft.com/office/drawing/2014/main" id="{0B052D8E-3062-4E28-8206-03432C271FD5}"/>
                </a:ext>
              </a:extLst>
            </p:cNvPr>
            <p:cNvSpPr/>
            <p:nvPr/>
          </p:nvSpPr>
          <p:spPr>
            <a:xfrm>
              <a:off x="5512777" y="952922"/>
              <a:ext cx="6198577" cy="922730"/>
            </a:xfrm>
            <a:prstGeom prst="roundRect">
              <a:avLst>
                <a:gd name="adj" fmla="val 50000"/>
              </a:avLst>
            </a:prstGeom>
            <a:solidFill>
              <a:schemeClr val="accent3">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endParaRPr>
            </a:p>
          </p:txBody>
        </p:sp>
        <p:sp>
          <p:nvSpPr>
            <p:cNvPr id="19" name="Oval 18">
              <a:extLst>
                <a:ext uri="{FF2B5EF4-FFF2-40B4-BE49-F238E27FC236}">
                  <a16:creationId xmlns:a16="http://schemas.microsoft.com/office/drawing/2014/main" id="{BB384A89-6638-40E9-914E-B5F561EDAD5E}"/>
                </a:ext>
              </a:extLst>
            </p:cNvPr>
            <p:cNvSpPr/>
            <p:nvPr/>
          </p:nvSpPr>
          <p:spPr>
            <a:xfrm>
              <a:off x="5595679" y="994406"/>
              <a:ext cx="813495" cy="813495"/>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endParaRPr>
            </a:p>
          </p:txBody>
        </p:sp>
        <p:grpSp>
          <p:nvGrpSpPr>
            <p:cNvPr id="20" name="Group 19">
              <a:extLst>
                <a:ext uri="{FF2B5EF4-FFF2-40B4-BE49-F238E27FC236}">
                  <a16:creationId xmlns:a16="http://schemas.microsoft.com/office/drawing/2014/main" id="{B933C3FA-4554-4E38-AF6B-73A4C02A092C}"/>
                </a:ext>
              </a:extLst>
            </p:cNvPr>
            <p:cNvGrpSpPr/>
            <p:nvPr/>
          </p:nvGrpSpPr>
          <p:grpSpPr>
            <a:xfrm>
              <a:off x="6563522" y="998229"/>
              <a:ext cx="4674199" cy="841298"/>
              <a:chOff x="6563522" y="998229"/>
              <a:chExt cx="4674199" cy="841298"/>
            </a:xfrm>
          </p:grpSpPr>
          <p:sp>
            <p:nvSpPr>
              <p:cNvPr id="22" name="TextBox 21">
                <a:extLst>
                  <a:ext uri="{FF2B5EF4-FFF2-40B4-BE49-F238E27FC236}">
                    <a16:creationId xmlns:a16="http://schemas.microsoft.com/office/drawing/2014/main" id="{3EC581F5-CB33-4294-BC63-D10936DB91C4}"/>
                  </a:ext>
                </a:extLst>
              </p:cNvPr>
              <p:cNvSpPr txBox="1"/>
              <p:nvPr/>
            </p:nvSpPr>
            <p:spPr>
              <a:xfrm>
                <a:off x="6563522" y="1211310"/>
                <a:ext cx="4661840" cy="628217"/>
              </a:xfrm>
              <a:prstGeom prst="rect">
                <a:avLst/>
              </a:prstGeom>
              <a:noFill/>
            </p:spPr>
            <p:txBody>
              <a:bodyPr wrap="square" rtlCol="0">
                <a:spAutoFit/>
              </a:bodyPr>
              <a:lstStyle/>
              <a:p>
                <a:r>
                  <a:rPr lang="en-US" altLang="ko-KR" sz="1600" dirty="0">
                    <a:solidFill>
                      <a:schemeClr val="tx1">
                        <a:lumMod val="75000"/>
                        <a:lumOff val="25000"/>
                      </a:schemeClr>
                    </a:solidFill>
                    <a:latin typeface="Times New Roman" panose="02020603050405020304" pitchFamily="18" charset="0"/>
                    <a:cs typeface="Times New Roman" panose="02020603050405020304" pitchFamily="18" charset="0"/>
                  </a:rPr>
                  <a:t>Title                                    Objectives</a:t>
                </a:r>
              </a:p>
              <a:p>
                <a:r>
                  <a:rPr lang="en-US" altLang="ko-KR" sz="1600" dirty="0">
                    <a:solidFill>
                      <a:schemeClr val="tx1">
                        <a:lumMod val="75000"/>
                        <a:lumOff val="25000"/>
                      </a:schemeClr>
                    </a:solidFill>
                    <a:latin typeface="Times New Roman" panose="02020603050405020304" pitchFamily="18" charset="0"/>
                    <a:cs typeface="Times New Roman" panose="02020603050405020304" pitchFamily="18" charset="0"/>
                  </a:rPr>
                  <a:t>Aim                                     Methodology</a:t>
                </a:r>
              </a:p>
              <a:p>
                <a:r>
                  <a:rPr lang="en-US" altLang="ko-KR" sz="1600" dirty="0">
                    <a:solidFill>
                      <a:schemeClr val="tx1">
                        <a:lumMod val="75000"/>
                        <a:lumOff val="25000"/>
                      </a:schemeClr>
                    </a:solidFill>
                    <a:latin typeface="Times New Roman" panose="02020603050405020304" pitchFamily="18" charset="0"/>
                    <a:cs typeface="Times New Roman" panose="02020603050405020304" pitchFamily="18" charset="0"/>
                  </a:rPr>
                  <a:t>Problem Statement             Results</a:t>
                </a:r>
              </a:p>
              <a:p>
                <a:r>
                  <a:rPr lang="en-US" altLang="ko-KR" sz="1600" dirty="0">
                    <a:solidFill>
                      <a:schemeClr val="tx1">
                        <a:lumMod val="75000"/>
                        <a:lumOff val="25000"/>
                      </a:schemeClr>
                    </a:solidFill>
                    <a:latin typeface="Times New Roman" panose="02020603050405020304" pitchFamily="18" charset="0"/>
                    <a:cs typeface="Times New Roman" panose="02020603050405020304" pitchFamily="18" charset="0"/>
                  </a:rPr>
                  <a:t>Rationale                            Recommendations</a:t>
                </a:r>
              </a:p>
            </p:txBody>
          </p:sp>
          <p:sp>
            <p:nvSpPr>
              <p:cNvPr id="23" name="TextBox 22">
                <a:extLst>
                  <a:ext uri="{FF2B5EF4-FFF2-40B4-BE49-F238E27FC236}">
                    <a16:creationId xmlns:a16="http://schemas.microsoft.com/office/drawing/2014/main" id="{0B1B8E0B-A192-4455-B3B4-CEA1ECA45F64}"/>
                  </a:ext>
                </a:extLst>
              </p:cNvPr>
              <p:cNvSpPr txBox="1"/>
              <p:nvPr/>
            </p:nvSpPr>
            <p:spPr>
              <a:xfrm>
                <a:off x="6575881" y="998229"/>
                <a:ext cx="4661840" cy="215389"/>
              </a:xfrm>
              <a:prstGeom prst="rect">
                <a:avLst/>
              </a:prstGeom>
              <a:noFill/>
            </p:spPr>
            <p:txBody>
              <a:bodyPr wrap="square" lIns="108000" rIns="108000" rtlCol="0">
                <a:spAutoFit/>
              </a:bodyPr>
              <a:lstStyle/>
              <a:p>
                <a:r>
                  <a:rPr lang="en-US" altLang="ko-KR" b="1" dirty="0">
                    <a:solidFill>
                      <a:schemeClr val="tx1">
                        <a:lumMod val="75000"/>
                        <a:lumOff val="25000"/>
                      </a:schemeClr>
                    </a:solidFill>
                    <a:latin typeface="Times New Roman" panose="02020603050405020304" pitchFamily="18" charset="0"/>
                    <a:cs typeface="Times New Roman" panose="02020603050405020304" pitchFamily="18" charset="0"/>
                  </a:rPr>
                  <a:t>RESEARCH PROJECT</a:t>
                </a:r>
                <a:endParaRPr lang="ko-KR" altLang="en-US"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grpSp>
        <p:sp>
          <p:nvSpPr>
            <p:cNvPr id="21" name="TextBox 20">
              <a:extLst>
                <a:ext uri="{FF2B5EF4-FFF2-40B4-BE49-F238E27FC236}">
                  <a16:creationId xmlns:a16="http://schemas.microsoft.com/office/drawing/2014/main" id="{31F74D84-57F2-49A7-9047-AC9EFF802E0D}"/>
                </a:ext>
              </a:extLst>
            </p:cNvPr>
            <p:cNvSpPr txBox="1"/>
            <p:nvPr/>
          </p:nvSpPr>
          <p:spPr>
            <a:xfrm>
              <a:off x="5511873" y="1091591"/>
              <a:ext cx="981106" cy="646331"/>
            </a:xfrm>
            <a:prstGeom prst="rect">
              <a:avLst/>
            </a:prstGeom>
            <a:noFill/>
          </p:spPr>
          <p:txBody>
            <a:bodyPr wrap="square" lIns="108000" rIns="108000" rtlCol="0" anchor="ctr">
              <a:spAutoFit/>
            </a:bodyPr>
            <a:lstStyle/>
            <a:p>
              <a:pPr algn="ctr"/>
              <a:r>
                <a:rPr lang="en-US" altLang="ko-KR" sz="3600" b="1" dirty="0">
                  <a:solidFill>
                    <a:schemeClr val="tx1">
                      <a:lumMod val="75000"/>
                      <a:lumOff val="25000"/>
                    </a:schemeClr>
                  </a:solidFill>
                  <a:cs typeface="Arial" pitchFamily="34" charset="0"/>
                </a:rPr>
                <a:t>03</a:t>
              </a:r>
              <a:endParaRPr lang="ko-KR" altLang="en-US" sz="3600" b="1" dirty="0">
                <a:solidFill>
                  <a:schemeClr val="tx1">
                    <a:lumMod val="75000"/>
                    <a:lumOff val="25000"/>
                  </a:schemeClr>
                </a:solidFill>
                <a:cs typeface="Arial" pitchFamily="34" charset="0"/>
              </a:endParaRPr>
            </a:p>
          </p:txBody>
        </p:sp>
      </p:grpSp>
      <p:grpSp>
        <p:nvGrpSpPr>
          <p:cNvPr id="24" name="Group 23">
            <a:extLst>
              <a:ext uri="{FF2B5EF4-FFF2-40B4-BE49-F238E27FC236}">
                <a16:creationId xmlns:a16="http://schemas.microsoft.com/office/drawing/2014/main" id="{FC6DF009-75F4-48E3-BDBE-8CABF76FDF1A}"/>
              </a:ext>
            </a:extLst>
          </p:cNvPr>
          <p:cNvGrpSpPr/>
          <p:nvPr/>
        </p:nvGrpSpPr>
        <p:grpSpPr>
          <a:xfrm>
            <a:off x="4571171" y="4194863"/>
            <a:ext cx="6967535" cy="1474372"/>
            <a:chOff x="5511873" y="953392"/>
            <a:chExt cx="6199481" cy="922730"/>
          </a:xfrm>
        </p:grpSpPr>
        <p:sp>
          <p:nvSpPr>
            <p:cNvPr id="25" name="Rectangle: Rounded Corners 24">
              <a:extLst>
                <a:ext uri="{FF2B5EF4-FFF2-40B4-BE49-F238E27FC236}">
                  <a16:creationId xmlns:a16="http://schemas.microsoft.com/office/drawing/2014/main" id="{4B8A5B2B-3DFB-47D6-ACC8-19B265B3B0A4}"/>
                </a:ext>
              </a:extLst>
            </p:cNvPr>
            <p:cNvSpPr/>
            <p:nvPr/>
          </p:nvSpPr>
          <p:spPr>
            <a:xfrm>
              <a:off x="5512777" y="953392"/>
              <a:ext cx="6198577" cy="922730"/>
            </a:xfrm>
            <a:prstGeom prst="roundRect">
              <a:avLst>
                <a:gd name="adj" fmla="val 50000"/>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endParaRPr>
            </a:p>
          </p:txBody>
        </p:sp>
        <p:sp>
          <p:nvSpPr>
            <p:cNvPr id="26" name="Oval 25">
              <a:extLst>
                <a:ext uri="{FF2B5EF4-FFF2-40B4-BE49-F238E27FC236}">
                  <a16:creationId xmlns:a16="http://schemas.microsoft.com/office/drawing/2014/main" id="{2A767A24-A7EA-4B71-A173-DB210CAC548E}"/>
                </a:ext>
              </a:extLst>
            </p:cNvPr>
            <p:cNvSpPr/>
            <p:nvPr/>
          </p:nvSpPr>
          <p:spPr>
            <a:xfrm>
              <a:off x="5595679" y="994406"/>
              <a:ext cx="813495" cy="813495"/>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endParaRPr>
            </a:p>
          </p:txBody>
        </p:sp>
        <p:grpSp>
          <p:nvGrpSpPr>
            <p:cNvPr id="27" name="Group 26">
              <a:extLst>
                <a:ext uri="{FF2B5EF4-FFF2-40B4-BE49-F238E27FC236}">
                  <a16:creationId xmlns:a16="http://schemas.microsoft.com/office/drawing/2014/main" id="{CDE13E85-EC26-41FD-AD77-74524859B3C0}"/>
                </a:ext>
              </a:extLst>
            </p:cNvPr>
            <p:cNvGrpSpPr/>
            <p:nvPr/>
          </p:nvGrpSpPr>
          <p:grpSpPr>
            <a:xfrm>
              <a:off x="6493667" y="1222587"/>
              <a:ext cx="4744054" cy="250651"/>
              <a:chOff x="6493667" y="1222587"/>
              <a:chExt cx="4744054" cy="250651"/>
            </a:xfrm>
          </p:grpSpPr>
          <p:sp>
            <p:nvSpPr>
              <p:cNvPr id="29" name="TextBox 28">
                <a:extLst>
                  <a:ext uri="{FF2B5EF4-FFF2-40B4-BE49-F238E27FC236}">
                    <a16:creationId xmlns:a16="http://schemas.microsoft.com/office/drawing/2014/main" id="{2BA7D6D8-C718-4F68-8EC6-69430BE65D22}"/>
                  </a:ext>
                </a:extLst>
              </p:cNvPr>
              <p:cNvSpPr txBox="1"/>
              <p:nvPr/>
            </p:nvSpPr>
            <p:spPr>
              <a:xfrm>
                <a:off x="6575881" y="1261355"/>
                <a:ext cx="4661840" cy="211883"/>
              </a:xfrm>
              <a:prstGeom prst="rect">
                <a:avLst/>
              </a:prstGeom>
              <a:noFill/>
            </p:spPr>
            <p:txBody>
              <a:bodyPr wrap="square" rtlCol="0">
                <a:spAutoFit/>
              </a:bodyPr>
              <a:lstStyle/>
              <a:p>
                <a:r>
                  <a:rPr lang="en-US" altLang="ko-KR" sz="1600" dirty="0">
                    <a:solidFill>
                      <a:schemeClr val="tx1">
                        <a:lumMod val="75000"/>
                        <a:lumOff val="25000"/>
                      </a:schemeClr>
                    </a:solidFill>
                    <a:latin typeface="Times New Roman" panose="02020603050405020304" pitchFamily="18" charset="0"/>
                    <a:cs typeface="Times New Roman" panose="02020603050405020304" pitchFamily="18" charset="0"/>
                  </a:rPr>
                  <a:t>.</a:t>
                </a:r>
              </a:p>
            </p:txBody>
          </p:sp>
          <p:sp>
            <p:nvSpPr>
              <p:cNvPr id="30" name="TextBox 29">
                <a:extLst>
                  <a:ext uri="{FF2B5EF4-FFF2-40B4-BE49-F238E27FC236}">
                    <a16:creationId xmlns:a16="http://schemas.microsoft.com/office/drawing/2014/main" id="{127370AD-B680-4AF4-84C6-9D75AC6FD4FC}"/>
                  </a:ext>
                </a:extLst>
              </p:cNvPr>
              <p:cNvSpPr txBox="1"/>
              <p:nvPr/>
            </p:nvSpPr>
            <p:spPr>
              <a:xfrm>
                <a:off x="6493667" y="1222587"/>
                <a:ext cx="4661840" cy="231145"/>
              </a:xfrm>
              <a:prstGeom prst="rect">
                <a:avLst/>
              </a:prstGeom>
              <a:noFill/>
            </p:spPr>
            <p:txBody>
              <a:bodyPr wrap="square" lIns="108000" rIns="108000" rtlCol="0">
                <a:spAutoFit/>
              </a:bodyPr>
              <a:lstStyle/>
              <a:p>
                <a:endParaRPr lang="ko-KR" altLang="en-US"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grpSp>
        <p:sp>
          <p:nvSpPr>
            <p:cNvPr id="28" name="TextBox 27">
              <a:extLst>
                <a:ext uri="{FF2B5EF4-FFF2-40B4-BE49-F238E27FC236}">
                  <a16:creationId xmlns:a16="http://schemas.microsoft.com/office/drawing/2014/main" id="{9D7210E7-C0F1-44D4-B783-1B76BAD043B3}"/>
                </a:ext>
              </a:extLst>
            </p:cNvPr>
            <p:cNvSpPr txBox="1"/>
            <p:nvPr/>
          </p:nvSpPr>
          <p:spPr>
            <a:xfrm>
              <a:off x="5511873" y="1091591"/>
              <a:ext cx="981106" cy="646331"/>
            </a:xfrm>
            <a:prstGeom prst="rect">
              <a:avLst/>
            </a:prstGeom>
            <a:noFill/>
          </p:spPr>
          <p:txBody>
            <a:bodyPr wrap="square" lIns="108000" rIns="108000" rtlCol="0" anchor="ctr">
              <a:spAutoFit/>
            </a:bodyPr>
            <a:lstStyle/>
            <a:p>
              <a:pPr algn="ctr"/>
              <a:r>
                <a:rPr lang="en-US" altLang="ko-KR" sz="3600" b="1" dirty="0">
                  <a:solidFill>
                    <a:schemeClr val="tx1">
                      <a:lumMod val="75000"/>
                      <a:lumOff val="25000"/>
                    </a:schemeClr>
                  </a:solidFill>
                  <a:cs typeface="Arial" pitchFamily="34" charset="0"/>
                </a:rPr>
                <a:t>04</a:t>
              </a:r>
              <a:endParaRPr lang="ko-KR" altLang="en-US" sz="3600" b="1" dirty="0">
                <a:solidFill>
                  <a:schemeClr val="tx1">
                    <a:lumMod val="75000"/>
                    <a:lumOff val="25000"/>
                  </a:schemeClr>
                </a:solidFill>
                <a:cs typeface="Arial" pitchFamily="34" charset="0"/>
              </a:endParaRPr>
            </a:p>
          </p:txBody>
        </p:sp>
      </p:grpSp>
      <p:grpSp>
        <p:nvGrpSpPr>
          <p:cNvPr id="31" name="Group 30">
            <a:extLst>
              <a:ext uri="{FF2B5EF4-FFF2-40B4-BE49-F238E27FC236}">
                <a16:creationId xmlns:a16="http://schemas.microsoft.com/office/drawing/2014/main" id="{92B831F6-47EE-51BB-1A21-49ADD562DEB4}"/>
              </a:ext>
            </a:extLst>
          </p:cNvPr>
          <p:cNvGrpSpPr/>
          <p:nvPr/>
        </p:nvGrpSpPr>
        <p:grpSpPr>
          <a:xfrm>
            <a:off x="4665360" y="5587741"/>
            <a:ext cx="7019982" cy="1299781"/>
            <a:chOff x="5805412" y="811421"/>
            <a:chExt cx="6200677" cy="922730"/>
          </a:xfrm>
        </p:grpSpPr>
        <p:sp>
          <p:nvSpPr>
            <p:cNvPr id="32" name="Rectangle: Rounded Corners 31">
              <a:extLst>
                <a:ext uri="{FF2B5EF4-FFF2-40B4-BE49-F238E27FC236}">
                  <a16:creationId xmlns:a16="http://schemas.microsoft.com/office/drawing/2014/main" id="{EC439008-BC48-6926-E037-7EB2D44E3BDC}"/>
                </a:ext>
              </a:extLst>
            </p:cNvPr>
            <p:cNvSpPr/>
            <p:nvPr/>
          </p:nvSpPr>
          <p:spPr>
            <a:xfrm>
              <a:off x="5807512" y="811421"/>
              <a:ext cx="6198577" cy="922730"/>
            </a:xfrm>
            <a:prstGeom prst="roundRect">
              <a:avLst>
                <a:gd name="adj" fmla="val 50000"/>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endParaRPr>
            </a:p>
          </p:txBody>
        </p:sp>
        <p:sp>
          <p:nvSpPr>
            <p:cNvPr id="33" name="Oval 32">
              <a:extLst>
                <a:ext uri="{FF2B5EF4-FFF2-40B4-BE49-F238E27FC236}">
                  <a16:creationId xmlns:a16="http://schemas.microsoft.com/office/drawing/2014/main" id="{07EF1AF5-318F-38A6-3580-593C459EF69C}"/>
                </a:ext>
              </a:extLst>
            </p:cNvPr>
            <p:cNvSpPr/>
            <p:nvPr/>
          </p:nvSpPr>
          <p:spPr>
            <a:xfrm>
              <a:off x="5911020" y="906306"/>
              <a:ext cx="707887" cy="742525"/>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endParaRPr>
            </a:p>
          </p:txBody>
        </p:sp>
        <p:grpSp>
          <p:nvGrpSpPr>
            <p:cNvPr id="34" name="Group 33">
              <a:extLst>
                <a:ext uri="{FF2B5EF4-FFF2-40B4-BE49-F238E27FC236}">
                  <a16:creationId xmlns:a16="http://schemas.microsoft.com/office/drawing/2014/main" id="{16F953DD-DB24-A366-0B08-E0783DE39420}"/>
                </a:ext>
              </a:extLst>
            </p:cNvPr>
            <p:cNvGrpSpPr/>
            <p:nvPr/>
          </p:nvGrpSpPr>
          <p:grpSpPr>
            <a:xfrm>
              <a:off x="6575881" y="998005"/>
              <a:ext cx="4661840" cy="641509"/>
              <a:chOff x="6575881" y="998005"/>
              <a:chExt cx="4661840" cy="641509"/>
            </a:xfrm>
          </p:grpSpPr>
          <p:sp>
            <p:nvSpPr>
              <p:cNvPr id="36" name="TextBox 35">
                <a:extLst>
                  <a:ext uri="{FF2B5EF4-FFF2-40B4-BE49-F238E27FC236}">
                    <a16:creationId xmlns:a16="http://schemas.microsoft.com/office/drawing/2014/main" id="{B014C6FC-B907-E457-8C29-68DEBECABDDB}"/>
                  </a:ext>
                </a:extLst>
              </p:cNvPr>
              <p:cNvSpPr txBox="1"/>
              <p:nvPr/>
            </p:nvSpPr>
            <p:spPr>
              <a:xfrm>
                <a:off x="6575881" y="1362515"/>
                <a:ext cx="4661840" cy="276999"/>
              </a:xfrm>
              <a:prstGeom prst="rect">
                <a:avLst/>
              </a:prstGeom>
              <a:noFill/>
            </p:spPr>
            <p:txBody>
              <a:bodyPr wrap="square" rtlCol="0">
                <a:spAutoFit/>
              </a:bodyPr>
              <a:lstStyle/>
              <a:p>
                <a:r>
                  <a:rPr lang="en-US" altLang="ko-KR" sz="1200" dirty="0">
                    <a:solidFill>
                      <a:schemeClr val="tx1">
                        <a:lumMod val="75000"/>
                        <a:lumOff val="25000"/>
                      </a:schemeClr>
                    </a:solidFill>
                    <a:ea typeface="FZShuTi" pitchFamily="2" charset="-122"/>
                    <a:cs typeface="Arial" pitchFamily="34" charset="0"/>
                  </a:rPr>
                  <a:t>.</a:t>
                </a:r>
                <a:endParaRPr lang="en-US" altLang="ko-KR" sz="1200" dirty="0">
                  <a:solidFill>
                    <a:schemeClr val="tx1">
                      <a:lumMod val="75000"/>
                      <a:lumOff val="25000"/>
                    </a:schemeClr>
                  </a:solidFill>
                  <a:cs typeface="Arial" pitchFamily="34" charset="0"/>
                </a:endParaRPr>
              </a:p>
            </p:txBody>
          </p:sp>
          <p:sp>
            <p:nvSpPr>
              <p:cNvPr id="37" name="TextBox 36">
                <a:extLst>
                  <a:ext uri="{FF2B5EF4-FFF2-40B4-BE49-F238E27FC236}">
                    <a16:creationId xmlns:a16="http://schemas.microsoft.com/office/drawing/2014/main" id="{7E5B105C-3D62-8F64-D707-D09F21FB82F2}"/>
                  </a:ext>
                </a:extLst>
              </p:cNvPr>
              <p:cNvSpPr txBox="1"/>
              <p:nvPr/>
            </p:nvSpPr>
            <p:spPr>
              <a:xfrm>
                <a:off x="6575881" y="998005"/>
                <a:ext cx="4661840" cy="436989"/>
              </a:xfrm>
              <a:prstGeom prst="rect">
                <a:avLst/>
              </a:prstGeom>
              <a:noFill/>
            </p:spPr>
            <p:txBody>
              <a:bodyPr wrap="square" lIns="108000" rIns="108000" rtlCol="0">
                <a:spAutoFit/>
              </a:bodyPr>
              <a:lstStyle/>
              <a:p>
                <a:r>
                  <a:rPr lang="en-US" altLang="ko-KR" b="1" dirty="0">
                    <a:solidFill>
                      <a:schemeClr val="tx1">
                        <a:lumMod val="75000"/>
                        <a:lumOff val="25000"/>
                      </a:schemeClr>
                    </a:solidFill>
                    <a:latin typeface="Times New Roman" panose="02020603050405020304" pitchFamily="18" charset="0"/>
                    <a:cs typeface="Times New Roman" panose="02020603050405020304" pitchFamily="18" charset="0"/>
                  </a:rPr>
                  <a:t>REFERENCES</a:t>
                </a:r>
              </a:p>
              <a:p>
                <a:r>
                  <a:rPr lang="en-US" altLang="ko-KR" sz="1600" dirty="0">
                    <a:solidFill>
                      <a:schemeClr val="tx1">
                        <a:lumMod val="75000"/>
                        <a:lumOff val="25000"/>
                      </a:schemeClr>
                    </a:solidFill>
                    <a:latin typeface="Times New Roman" panose="02020603050405020304" pitchFamily="18" charset="0"/>
                    <a:cs typeface="Times New Roman" panose="02020603050405020304" pitchFamily="18" charset="0"/>
                  </a:rPr>
                  <a:t>.</a:t>
                </a:r>
                <a:endParaRPr lang="ko-KR" altLang="en-US" sz="1600"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grpSp>
        <p:sp>
          <p:nvSpPr>
            <p:cNvPr id="35" name="TextBox 34">
              <a:extLst>
                <a:ext uri="{FF2B5EF4-FFF2-40B4-BE49-F238E27FC236}">
                  <a16:creationId xmlns:a16="http://schemas.microsoft.com/office/drawing/2014/main" id="{6AEA81B8-2507-94C7-5E75-7D343367B486}"/>
                </a:ext>
              </a:extLst>
            </p:cNvPr>
            <p:cNvSpPr txBox="1"/>
            <p:nvPr/>
          </p:nvSpPr>
          <p:spPr>
            <a:xfrm>
              <a:off x="5805412" y="1139568"/>
              <a:ext cx="813495" cy="458838"/>
            </a:xfrm>
            <a:prstGeom prst="rect">
              <a:avLst/>
            </a:prstGeom>
            <a:noFill/>
          </p:spPr>
          <p:txBody>
            <a:bodyPr wrap="square" lIns="108000" rIns="108000" rtlCol="0" anchor="ctr">
              <a:spAutoFit/>
            </a:bodyPr>
            <a:lstStyle/>
            <a:p>
              <a:pPr algn="ctr"/>
              <a:r>
                <a:rPr lang="en-US" altLang="ko-KR" sz="3600" b="1" dirty="0">
                  <a:solidFill>
                    <a:schemeClr val="tx1">
                      <a:lumMod val="75000"/>
                      <a:lumOff val="25000"/>
                    </a:schemeClr>
                  </a:solidFill>
                  <a:cs typeface="Arial" pitchFamily="34" charset="0"/>
                </a:rPr>
                <a:t>05</a:t>
              </a:r>
              <a:endParaRPr lang="ko-KR" altLang="en-US" sz="3600" b="1" dirty="0">
                <a:solidFill>
                  <a:schemeClr val="tx1">
                    <a:lumMod val="75000"/>
                    <a:lumOff val="25000"/>
                  </a:schemeClr>
                </a:solidFill>
                <a:cs typeface="Arial" pitchFamily="34" charset="0"/>
              </a:endParaRPr>
            </a:p>
          </p:txBody>
        </p:sp>
      </p:grpSp>
      <p:pic>
        <p:nvPicPr>
          <p:cNvPr id="38" name="Picture 37">
            <a:extLst>
              <a:ext uri="{FF2B5EF4-FFF2-40B4-BE49-F238E27FC236}">
                <a16:creationId xmlns:a16="http://schemas.microsoft.com/office/drawing/2014/main" id="{D7885701-F936-78B2-7848-3170E9D48B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400175" cy="973383"/>
          </a:xfrm>
          <a:prstGeom prst="rect">
            <a:avLst/>
          </a:prstGeom>
        </p:spPr>
      </p:pic>
      <p:pic>
        <p:nvPicPr>
          <p:cNvPr id="39" name="Picture 38">
            <a:extLst>
              <a:ext uri="{FF2B5EF4-FFF2-40B4-BE49-F238E27FC236}">
                <a16:creationId xmlns:a16="http://schemas.microsoft.com/office/drawing/2014/main" id="{88597D94-6BF8-B5F9-ADDE-E314A07547D8}"/>
              </a:ext>
            </a:extLst>
          </p:cNvPr>
          <p:cNvPicPr>
            <a:picLocks noChangeAspect="1"/>
          </p:cNvPicPr>
          <p:nvPr/>
        </p:nvPicPr>
        <p:blipFill rotWithShape="1">
          <a:blip r:embed="rId3">
            <a:extLst>
              <a:ext uri="{28A0092B-C50C-407E-A947-70E740481C1C}">
                <a14:useLocalDpi xmlns:a14="http://schemas.microsoft.com/office/drawing/2010/main" val="0"/>
              </a:ext>
            </a:extLst>
          </a:blip>
          <a:srcRect l="9681" t="13805" r="10264" b="24343"/>
          <a:stretch/>
        </p:blipFill>
        <p:spPr>
          <a:xfrm>
            <a:off x="10798636" y="0"/>
            <a:ext cx="1393363" cy="1114425"/>
          </a:xfrm>
          <a:prstGeom prst="rect">
            <a:avLst/>
          </a:prstGeom>
        </p:spPr>
      </p:pic>
      <p:sp>
        <p:nvSpPr>
          <p:cNvPr id="41" name="TextBox 40">
            <a:extLst>
              <a:ext uri="{FF2B5EF4-FFF2-40B4-BE49-F238E27FC236}">
                <a16:creationId xmlns:a16="http://schemas.microsoft.com/office/drawing/2014/main" id="{36E69DA0-2565-72B1-4B0F-80F7EC9ACB95}"/>
              </a:ext>
            </a:extLst>
          </p:cNvPr>
          <p:cNvSpPr txBox="1"/>
          <p:nvPr/>
        </p:nvSpPr>
        <p:spPr>
          <a:xfrm>
            <a:off x="5672595" y="4653640"/>
            <a:ext cx="6096000" cy="369332"/>
          </a:xfrm>
          <a:prstGeom prst="rect">
            <a:avLst/>
          </a:prstGeom>
          <a:noFill/>
        </p:spPr>
        <p:txBody>
          <a:bodyPr wrap="square">
            <a:spAutoFit/>
          </a:bodyPr>
          <a:lstStyle/>
          <a:p>
            <a:r>
              <a:rPr lang="en-US" altLang="ko-KR" b="1" dirty="0">
                <a:solidFill>
                  <a:schemeClr val="tx1">
                    <a:lumMod val="75000"/>
                    <a:lumOff val="25000"/>
                  </a:schemeClr>
                </a:solidFill>
                <a:latin typeface="Times New Roman" panose="02020603050405020304" pitchFamily="18" charset="0"/>
                <a:cs typeface="Times New Roman" panose="02020603050405020304" pitchFamily="18" charset="0"/>
              </a:rPr>
              <a:t>IMPLEMENTATION OF PROTOCOLS</a:t>
            </a:r>
            <a:endParaRPr lang="ko-KR" altLang="en-US"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28832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en-US" dirty="0">
                <a:latin typeface="Times New Roman" panose="02020603050405020304" pitchFamily="18" charset="0"/>
                <a:cs typeface="Times New Roman" panose="02020603050405020304" pitchFamily="18" charset="0"/>
              </a:rPr>
              <a:t>RECOMMENDATIONS</a:t>
            </a:r>
          </a:p>
        </p:txBody>
      </p:sp>
      <p:grpSp>
        <p:nvGrpSpPr>
          <p:cNvPr id="3" name="Group 2">
            <a:extLst>
              <a:ext uri="{FF2B5EF4-FFF2-40B4-BE49-F238E27FC236}">
                <a16:creationId xmlns:a16="http://schemas.microsoft.com/office/drawing/2014/main" id="{F06D9A58-A990-4E0E-BF4A-546E305FACE6}"/>
              </a:ext>
            </a:extLst>
          </p:cNvPr>
          <p:cNvGrpSpPr/>
          <p:nvPr/>
        </p:nvGrpSpPr>
        <p:grpSpPr>
          <a:xfrm>
            <a:off x="839886" y="2221447"/>
            <a:ext cx="3846918" cy="4129504"/>
            <a:chOff x="827365" y="1409323"/>
            <a:chExt cx="4759543" cy="5109168"/>
          </a:xfrm>
        </p:grpSpPr>
        <p:sp>
          <p:nvSpPr>
            <p:cNvPr id="4" name="원형: 비어 있음 1">
              <a:extLst>
                <a:ext uri="{FF2B5EF4-FFF2-40B4-BE49-F238E27FC236}">
                  <a16:creationId xmlns:a16="http://schemas.microsoft.com/office/drawing/2014/main" id="{FED9ABB9-317C-43D9-A182-2F52BD3B8D0F}"/>
                </a:ext>
              </a:extLst>
            </p:cNvPr>
            <p:cNvSpPr/>
            <p:nvPr/>
          </p:nvSpPr>
          <p:spPr>
            <a:xfrm>
              <a:off x="827366" y="1758949"/>
              <a:ext cx="4759542" cy="4759542"/>
            </a:xfrm>
            <a:prstGeom prst="donut">
              <a:avLst>
                <a:gd name="adj" fmla="val 185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5" name="자유형: 도형 19">
              <a:extLst>
                <a:ext uri="{FF2B5EF4-FFF2-40B4-BE49-F238E27FC236}">
                  <a16:creationId xmlns:a16="http://schemas.microsoft.com/office/drawing/2014/main" id="{79304F28-EB61-4E60-97E7-DE44A86B8877}"/>
                </a:ext>
              </a:extLst>
            </p:cNvPr>
            <p:cNvSpPr txBox="1">
              <a:spLocks/>
            </p:cNvSpPr>
            <p:nvPr/>
          </p:nvSpPr>
          <p:spPr>
            <a:xfrm>
              <a:off x="3465911" y="1843292"/>
              <a:ext cx="1822409" cy="2586876"/>
            </a:xfrm>
            <a:custGeom>
              <a:avLst/>
              <a:gdLst>
                <a:gd name="connsiteX0" fmla="*/ 863642 w 1822409"/>
                <a:gd name="connsiteY0" fmla="*/ 0 h 2586876"/>
                <a:gd name="connsiteX1" fmla="*/ 1706307 w 1822409"/>
                <a:gd name="connsiteY1" fmla="*/ 2577164 h 2586876"/>
                <a:gd name="connsiteX2" fmla="*/ 0 w 1822409"/>
                <a:gd name="connsiteY2" fmla="*/ 2586876 h 2586876"/>
              </a:gdLst>
              <a:ahLst/>
              <a:cxnLst>
                <a:cxn ang="0">
                  <a:pos x="connsiteX0" y="connsiteY0"/>
                </a:cxn>
                <a:cxn ang="0">
                  <a:pos x="connsiteX1" y="connsiteY1"/>
                </a:cxn>
                <a:cxn ang="0">
                  <a:pos x="connsiteX2" y="connsiteY2"/>
                </a:cxn>
              </a:cxnLst>
              <a:rect l="l" t="t" r="r" b="b"/>
              <a:pathLst>
                <a:path w="1822409" h="2586876">
                  <a:moveTo>
                    <a:pt x="863642" y="0"/>
                  </a:moveTo>
                  <a:cubicBezTo>
                    <a:pt x="1679882" y="581132"/>
                    <a:pt x="2021522" y="1626487"/>
                    <a:pt x="1706307" y="2577164"/>
                  </a:cubicBezTo>
                  <a:lnTo>
                    <a:pt x="0" y="2586876"/>
                  </a:lnTo>
                  <a:close/>
                </a:path>
              </a:pathLst>
            </a:custGeom>
            <a:solidFill>
              <a:schemeClr val="accent3"/>
            </a:solidFill>
            <a:effectLst/>
          </p:spPr>
          <p:txBody>
            <a:bodyPr wrap="square" anchor="ctr">
              <a:noAutofit/>
            </a:bodyPr>
            <a:lstStyle>
              <a:lvl1pPr marL="0" marR="0" indent="0" algn="ctr" defTabSz="914446" rtl="0" eaLnBrk="1" fontAlgn="auto" latinLnBrk="1" hangingPunct="1">
                <a:lnSpc>
                  <a:spcPct val="90000"/>
                </a:lnSpc>
                <a:spcBef>
                  <a:spcPts val="1000"/>
                </a:spcBef>
                <a:spcAft>
                  <a:spcPts val="0"/>
                </a:spcAft>
                <a:buClrTx/>
                <a:buSzTx/>
                <a:buFontTx/>
                <a:buNone/>
                <a:tabLst/>
                <a:defRPr sz="1200" b="0" kern="1200" baseline="0">
                  <a:solidFill>
                    <a:schemeClr val="tx1">
                      <a:lumMod val="85000"/>
                      <a:lumOff val="15000"/>
                    </a:schemeClr>
                  </a:solidFill>
                  <a:latin typeface="+mj-lt"/>
                  <a:ea typeface="+mn-ea"/>
                  <a:cs typeface="Arial"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ko-KR" altLang="en-US" dirty="0"/>
            </a:p>
          </p:txBody>
        </p:sp>
        <p:sp>
          <p:nvSpPr>
            <p:cNvPr id="6" name="자유형: 도형 12">
              <a:extLst>
                <a:ext uri="{FF2B5EF4-FFF2-40B4-BE49-F238E27FC236}">
                  <a16:creationId xmlns:a16="http://schemas.microsoft.com/office/drawing/2014/main" id="{D1C8A3CB-9151-49BD-89E9-F463649E9AFF}"/>
                </a:ext>
              </a:extLst>
            </p:cNvPr>
            <p:cNvSpPr txBox="1">
              <a:spLocks/>
            </p:cNvSpPr>
            <p:nvPr/>
          </p:nvSpPr>
          <p:spPr>
            <a:xfrm>
              <a:off x="1553519" y="1409323"/>
              <a:ext cx="2719605" cy="2144179"/>
            </a:xfrm>
            <a:custGeom>
              <a:avLst/>
              <a:gdLst>
                <a:gd name="connsiteX0" fmla="*/ 1401769 w 2719605"/>
                <a:gd name="connsiteY0" fmla="*/ 1 h 2144179"/>
                <a:gd name="connsiteX1" fmla="*/ 2719605 w 2719605"/>
                <a:gd name="connsiteY1" fmla="*/ 421978 h 2144179"/>
                <a:gd name="connsiteX2" fmla="*/ 2144640 w 2719605"/>
                <a:gd name="connsiteY2" fmla="*/ 2144179 h 2144179"/>
                <a:gd name="connsiteX3" fmla="*/ 2136701 w 2719605"/>
                <a:gd name="connsiteY3" fmla="*/ 2144179 h 2144179"/>
                <a:gd name="connsiteX4" fmla="*/ 0 w 2719605"/>
                <a:gd name="connsiteY4" fmla="*/ 480476 h 2144179"/>
                <a:gd name="connsiteX5" fmla="*/ 1401769 w 2719605"/>
                <a:gd name="connsiteY5" fmla="*/ 1 h 214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9605" h="2144179">
                  <a:moveTo>
                    <a:pt x="1401769" y="1"/>
                  </a:moveTo>
                  <a:cubicBezTo>
                    <a:pt x="1863929" y="178"/>
                    <a:pt x="2326036" y="140289"/>
                    <a:pt x="2719605" y="421978"/>
                  </a:cubicBezTo>
                  <a:lnTo>
                    <a:pt x="2144640" y="2144179"/>
                  </a:lnTo>
                  <a:lnTo>
                    <a:pt x="2136701" y="2144179"/>
                  </a:lnTo>
                  <a:lnTo>
                    <a:pt x="0" y="480476"/>
                  </a:lnTo>
                  <a:cubicBezTo>
                    <a:pt x="412291" y="159962"/>
                    <a:pt x="907061" y="-188"/>
                    <a:pt x="1401769" y="1"/>
                  </a:cubicBezTo>
                  <a:close/>
                </a:path>
              </a:pathLst>
            </a:custGeom>
            <a:solidFill>
              <a:schemeClr val="accent2"/>
            </a:solidFill>
            <a:effectLst/>
          </p:spPr>
          <p:txBody>
            <a:bodyPr wrap="square" anchor="ctr">
              <a:noAutofit/>
            </a:bodyPr>
            <a:lstStyle>
              <a:lvl1pPr marL="0" marR="0" indent="0" algn="ctr" defTabSz="914446" rtl="0" eaLnBrk="1" fontAlgn="auto" latinLnBrk="1" hangingPunct="1">
                <a:lnSpc>
                  <a:spcPct val="90000"/>
                </a:lnSpc>
                <a:spcBef>
                  <a:spcPts val="1000"/>
                </a:spcBef>
                <a:spcAft>
                  <a:spcPts val="0"/>
                </a:spcAft>
                <a:buClrTx/>
                <a:buSzTx/>
                <a:buFontTx/>
                <a:buNone/>
                <a:tabLst/>
                <a:defRPr sz="1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ko-KR" altLang="en-US" dirty="0"/>
            </a:p>
          </p:txBody>
        </p:sp>
        <p:sp>
          <p:nvSpPr>
            <p:cNvPr id="7" name="자유형: 도형 23">
              <a:extLst>
                <a:ext uri="{FF2B5EF4-FFF2-40B4-BE49-F238E27FC236}">
                  <a16:creationId xmlns:a16="http://schemas.microsoft.com/office/drawing/2014/main" id="{242CC734-27E9-4F3F-B4FB-52C738C4830F}"/>
                </a:ext>
              </a:extLst>
            </p:cNvPr>
            <p:cNvSpPr txBox="1">
              <a:spLocks/>
            </p:cNvSpPr>
            <p:nvPr/>
          </p:nvSpPr>
          <p:spPr>
            <a:xfrm>
              <a:off x="2547215" y="4499226"/>
              <a:ext cx="2626805" cy="1570156"/>
            </a:xfrm>
            <a:custGeom>
              <a:avLst/>
              <a:gdLst>
                <a:gd name="connsiteX0" fmla="*/ 462339 w 2626805"/>
                <a:gd name="connsiteY0" fmla="*/ 1569148 h 1570156"/>
                <a:gd name="connsiteX1" fmla="*/ 483227 w 2626805"/>
                <a:gd name="connsiteY1" fmla="*/ 1569612 h 1570156"/>
                <a:gd name="connsiteX2" fmla="*/ 471294 w 2626805"/>
                <a:gd name="connsiteY2" fmla="*/ 1570156 h 1570156"/>
                <a:gd name="connsiteX3" fmla="*/ 462562 w 2626805"/>
                <a:gd name="connsiteY3" fmla="*/ 1569858 h 1570156"/>
                <a:gd name="connsiteX4" fmla="*/ 2626805 w 2626805"/>
                <a:gd name="connsiteY4" fmla="*/ 0 h 1570156"/>
                <a:gd name="connsiteX5" fmla="*/ 495284 w 2626805"/>
                <a:gd name="connsiteY5" fmla="*/ 1569062 h 1570156"/>
                <a:gd name="connsiteX6" fmla="*/ 0 w 2626805"/>
                <a:gd name="connsiteY6" fmla="*/ 14951 h 1570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6805" h="1570156">
                  <a:moveTo>
                    <a:pt x="462339" y="1569148"/>
                  </a:moveTo>
                  <a:lnTo>
                    <a:pt x="483227" y="1569612"/>
                  </a:lnTo>
                  <a:cubicBezTo>
                    <a:pt x="479254" y="1570099"/>
                    <a:pt x="475275" y="1570133"/>
                    <a:pt x="471294" y="1570156"/>
                  </a:cubicBezTo>
                  <a:lnTo>
                    <a:pt x="462562" y="1569858"/>
                  </a:lnTo>
                  <a:close/>
                  <a:moveTo>
                    <a:pt x="2626805" y="0"/>
                  </a:moveTo>
                  <a:cubicBezTo>
                    <a:pt x="2323053" y="924730"/>
                    <a:pt x="1466758" y="1554229"/>
                    <a:pt x="495284" y="1569062"/>
                  </a:cubicBezTo>
                  <a:lnTo>
                    <a:pt x="0" y="14951"/>
                  </a:lnTo>
                  <a:close/>
                </a:path>
              </a:pathLst>
            </a:custGeom>
            <a:solidFill>
              <a:schemeClr val="accent4"/>
            </a:solidFill>
            <a:effectLst/>
          </p:spPr>
          <p:txBody>
            <a:bodyPr wrap="square" anchor="ctr">
              <a:noAutofit/>
            </a:bodyPr>
            <a:lstStyle>
              <a:lvl1pPr marL="0" marR="0" indent="0" algn="ctr" defTabSz="914446" rtl="0" eaLnBrk="1" fontAlgn="auto" latinLnBrk="1" hangingPunct="1">
                <a:lnSpc>
                  <a:spcPct val="90000"/>
                </a:lnSpc>
                <a:spcBef>
                  <a:spcPts val="1000"/>
                </a:spcBef>
                <a:spcAft>
                  <a:spcPts val="0"/>
                </a:spcAft>
                <a:buClrTx/>
                <a:buSzTx/>
                <a:buFontTx/>
                <a:buNone/>
                <a:tabLst/>
                <a:defRPr sz="1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ko-KR" altLang="en-US" dirty="0"/>
            </a:p>
          </p:txBody>
        </p:sp>
        <p:sp>
          <p:nvSpPr>
            <p:cNvPr id="8" name="자유형: 도형 25">
              <a:extLst>
                <a:ext uri="{FF2B5EF4-FFF2-40B4-BE49-F238E27FC236}">
                  <a16:creationId xmlns:a16="http://schemas.microsoft.com/office/drawing/2014/main" id="{08F29719-D393-40AF-BBDF-760D589A38EC}"/>
                </a:ext>
              </a:extLst>
            </p:cNvPr>
            <p:cNvSpPr txBox="1">
              <a:spLocks/>
            </p:cNvSpPr>
            <p:nvPr/>
          </p:nvSpPr>
          <p:spPr>
            <a:xfrm>
              <a:off x="827365" y="3622560"/>
              <a:ext cx="2195336" cy="2446823"/>
            </a:xfrm>
            <a:custGeom>
              <a:avLst/>
              <a:gdLst>
                <a:gd name="connsiteX0" fmla="*/ 1374390 w 2195336"/>
                <a:gd name="connsiteY0" fmla="*/ 0 h 2446823"/>
                <a:gd name="connsiteX1" fmla="*/ 2151590 w 2195336"/>
                <a:gd name="connsiteY1" fmla="*/ 2438716 h 2446823"/>
                <a:gd name="connsiteX2" fmla="*/ 2195126 w 2195336"/>
                <a:gd name="connsiteY2" fmla="*/ 2439683 h 2446823"/>
                <a:gd name="connsiteX3" fmla="*/ 2195336 w 2195336"/>
                <a:gd name="connsiteY3" fmla="*/ 2440337 h 2446823"/>
                <a:gd name="connsiteX4" fmla="*/ 2192990 w 2195336"/>
                <a:gd name="connsiteY4" fmla="*/ 2440444 h 2446823"/>
                <a:gd name="connsiteX5" fmla="*/ 2151693 w 2195336"/>
                <a:gd name="connsiteY5" fmla="*/ 2439035 h 2446823"/>
                <a:gd name="connsiteX6" fmla="*/ 2154077 w 2195336"/>
                <a:gd name="connsiteY6" fmla="*/ 2446517 h 2446823"/>
                <a:gd name="connsiteX7" fmla="*/ 0 w 2195336"/>
                <a:gd name="connsiteY7" fmla="*/ 1016322 h 244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5336" h="2446823">
                  <a:moveTo>
                    <a:pt x="1374390" y="0"/>
                  </a:moveTo>
                  <a:lnTo>
                    <a:pt x="2151590" y="2438716"/>
                  </a:lnTo>
                  <a:lnTo>
                    <a:pt x="2195126" y="2439683"/>
                  </a:lnTo>
                  <a:lnTo>
                    <a:pt x="2195336" y="2440337"/>
                  </a:lnTo>
                  <a:lnTo>
                    <a:pt x="2192990" y="2440444"/>
                  </a:lnTo>
                  <a:lnTo>
                    <a:pt x="2151693" y="2439035"/>
                  </a:lnTo>
                  <a:lnTo>
                    <a:pt x="2154077" y="2446517"/>
                  </a:lnTo>
                  <a:cubicBezTo>
                    <a:pt x="1203619" y="2462028"/>
                    <a:pt x="349619" y="1887845"/>
                    <a:pt x="0" y="1016322"/>
                  </a:cubicBezTo>
                  <a:close/>
                </a:path>
              </a:pathLst>
            </a:custGeom>
            <a:solidFill>
              <a:schemeClr val="accent1"/>
            </a:solidFill>
            <a:effectLst/>
          </p:spPr>
          <p:txBody>
            <a:bodyPr wrap="square" anchor="ctr">
              <a:noAutofit/>
            </a:bodyPr>
            <a:lstStyle>
              <a:lvl1pPr marL="0" marR="0" indent="0" algn="ctr" defTabSz="914446" rtl="0" eaLnBrk="1" fontAlgn="auto" latinLnBrk="1" hangingPunct="1">
                <a:lnSpc>
                  <a:spcPct val="90000"/>
                </a:lnSpc>
                <a:spcBef>
                  <a:spcPts val="1000"/>
                </a:spcBef>
                <a:spcAft>
                  <a:spcPts val="0"/>
                </a:spcAft>
                <a:buClrTx/>
                <a:buSzTx/>
                <a:buFontTx/>
                <a:buNone/>
                <a:tabLst/>
                <a:defRPr sz="1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ko-KR" altLang="en-US" dirty="0"/>
            </a:p>
          </p:txBody>
        </p:sp>
      </p:grpSp>
      <p:grpSp>
        <p:nvGrpSpPr>
          <p:cNvPr id="13" name="Group 22">
            <a:extLst>
              <a:ext uri="{FF2B5EF4-FFF2-40B4-BE49-F238E27FC236}">
                <a16:creationId xmlns:a16="http://schemas.microsoft.com/office/drawing/2014/main" id="{73E53919-EBDC-4D01-9543-B132E7B3844D}"/>
              </a:ext>
            </a:extLst>
          </p:cNvPr>
          <p:cNvGrpSpPr/>
          <p:nvPr/>
        </p:nvGrpSpPr>
        <p:grpSpPr>
          <a:xfrm>
            <a:off x="6978428" y="2541939"/>
            <a:ext cx="4177569" cy="931444"/>
            <a:chOff x="2543198" y="4450714"/>
            <a:chExt cx="2569255" cy="728902"/>
          </a:xfrm>
        </p:grpSpPr>
        <p:sp>
          <p:nvSpPr>
            <p:cNvPr id="14" name="TextBox 13">
              <a:extLst>
                <a:ext uri="{FF2B5EF4-FFF2-40B4-BE49-F238E27FC236}">
                  <a16:creationId xmlns:a16="http://schemas.microsoft.com/office/drawing/2014/main" id="{0574A541-F15E-43F6-828C-BB73B7A8D84B}"/>
                </a:ext>
              </a:extLst>
            </p:cNvPr>
            <p:cNvSpPr txBox="1"/>
            <p:nvPr/>
          </p:nvSpPr>
          <p:spPr>
            <a:xfrm>
              <a:off x="2543198" y="4673829"/>
              <a:ext cx="2569255" cy="505787"/>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Facility rounds to be done twice a day in the entire hospital.</a:t>
              </a:r>
            </a:p>
            <a:p>
              <a:r>
                <a:rPr lang="en-US" altLang="ko-KR" sz="1200" dirty="0">
                  <a:solidFill>
                    <a:schemeClr val="tx1">
                      <a:lumMod val="75000"/>
                      <a:lumOff val="25000"/>
                    </a:schemeClr>
                  </a:solidFill>
                  <a:cs typeface="Arial" pitchFamily="34" charset="0"/>
                </a:rPr>
                <a:t>Basement washroom should be </a:t>
              </a:r>
              <a:r>
                <a:rPr lang="en-US" altLang="ko-KR" sz="1200" dirty="0" err="1">
                  <a:solidFill>
                    <a:schemeClr val="tx1">
                      <a:lumMod val="75000"/>
                      <a:lumOff val="25000"/>
                    </a:schemeClr>
                  </a:solidFill>
                  <a:cs typeface="Arial" pitchFamily="34" charset="0"/>
                </a:rPr>
                <a:t>renewated</a:t>
              </a:r>
              <a:r>
                <a:rPr lang="en-US" altLang="ko-KR" sz="1200" dirty="0">
                  <a:solidFill>
                    <a:schemeClr val="tx1">
                      <a:lumMod val="75000"/>
                      <a:lumOff val="25000"/>
                    </a:schemeClr>
                  </a:solidFill>
                  <a:cs typeface="Arial" pitchFamily="34" charset="0"/>
                </a:rPr>
                <a:t> and made functional for patients too.</a:t>
              </a:r>
              <a:endParaRPr lang="ko-KR" altLang="en-US" sz="1200" dirty="0">
                <a:solidFill>
                  <a:schemeClr val="tx1">
                    <a:lumMod val="75000"/>
                    <a:lumOff val="25000"/>
                  </a:schemeClr>
                </a:solidFill>
                <a:cs typeface="Arial" pitchFamily="34" charset="0"/>
              </a:endParaRPr>
            </a:p>
          </p:txBody>
        </p:sp>
        <p:sp>
          <p:nvSpPr>
            <p:cNvPr id="15" name="TextBox 14">
              <a:extLst>
                <a:ext uri="{FF2B5EF4-FFF2-40B4-BE49-F238E27FC236}">
                  <a16:creationId xmlns:a16="http://schemas.microsoft.com/office/drawing/2014/main" id="{386E7BE8-2885-424D-980F-CD8EE0724624}"/>
                </a:ext>
              </a:extLst>
            </p:cNvPr>
            <p:cNvSpPr txBox="1"/>
            <p:nvPr/>
          </p:nvSpPr>
          <p:spPr>
            <a:xfrm>
              <a:off x="2543198" y="4450714"/>
              <a:ext cx="2569255" cy="216766"/>
            </a:xfrm>
            <a:prstGeom prst="rect">
              <a:avLst/>
            </a:prstGeom>
            <a:noFill/>
          </p:spPr>
          <p:txBody>
            <a:bodyPr wrap="square" rtlCol="0">
              <a:spAutoFit/>
            </a:bodyPr>
            <a:lstStyle/>
            <a:p>
              <a:r>
                <a:rPr lang="en-US" altLang="ko-KR" sz="1200" b="1" dirty="0">
                  <a:solidFill>
                    <a:schemeClr val="tx1">
                      <a:lumMod val="75000"/>
                      <a:lumOff val="25000"/>
                    </a:schemeClr>
                  </a:solidFill>
                  <a:cs typeface="Arial" pitchFamily="34" charset="0"/>
                </a:rPr>
                <a:t>FACILITY ROUNDS</a:t>
              </a:r>
              <a:endParaRPr lang="ko-KR" altLang="en-US" sz="1200" b="1" dirty="0">
                <a:solidFill>
                  <a:schemeClr val="tx1">
                    <a:lumMod val="75000"/>
                    <a:lumOff val="25000"/>
                  </a:schemeClr>
                </a:solidFill>
                <a:cs typeface="Arial" pitchFamily="34" charset="0"/>
              </a:endParaRPr>
            </a:p>
          </p:txBody>
        </p:sp>
      </p:grpSp>
      <p:grpSp>
        <p:nvGrpSpPr>
          <p:cNvPr id="16" name="Group 22">
            <a:extLst>
              <a:ext uri="{FF2B5EF4-FFF2-40B4-BE49-F238E27FC236}">
                <a16:creationId xmlns:a16="http://schemas.microsoft.com/office/drawing/2014/main" id="{DE8DAE82-5F80-4D2A-A445-2DC16E7E8139}"/>
              </a:ext>
            </a:extLst>
          </p:cNvPr>
          <p:cNvGrpSpPr/>
          <p:nvPr/>
        </p:nvGrpSpPr>
        <p:grpSpPr>
          <a:xfrm>
            <a:off x="7317748" y="3794877"/>
            <a:ext cx="4177569" cy="746777"/>
            <a:chOff x="2543198" y="4450714"/>
            <a:chExt cx="2569255" cy="584391"/>
          </a:xfrm>
        </p:grpSpPr>
        <p:sp>
          <p:nvSpPr>
            <p:cNvPr id="17" name="TextBox 16">
              <a:extLst>
                <a:ext uri="{FF2B5EF4-FFF2-40B4-BE49-F238E27FC236}">
                  <a16:creationId xmlns:a16="http://schemas.microsoft.com/office/drawing/2014/main" id="{179B33B9-B849-45E3-9286-4CD27B89648B}"/>
                </a:ext>
              </a:extLst>
            </p:cNvPr>
            <p:cNvSpPr txBox="1"/>
            <p:nvPr/>
          </p:nvSpPr>
          <p:spPr>
            <a:xfrm>
              <a:off x="2543198" y="4673829"/>
              <a:ext cx="2569255" cy="361276"/>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Counselors should fill the case sheet and take the patients sign as soon as they book the patient for surgery.</a:t>
              </a:r>
              <a:endParaRPr lang="ko-KR" altLang="en-US" sz="1200" dirty="0">
                <a:solidFill>
                  <a:schemeClr val="tx1">
                    <a:lumMod val="75000"/>
                    <a:lumOff val="25000"/>
                  </a:schemeClr>
                </a:solidFill>
                <a:cs typeface="Arial" pitchFamily="34" charset="0"/>
              </a:endParaRPr>
            </a:p>
          </p:txBody>
        </p:sp>
        <p:sp>
          <p:nvSpPr>
            <p:cNvPr id="18" name="TextBox 17">
              <a:extLst>
                <a:ext uri="{FF2B5EF4-FFF2-40B4-BE49-F238E27FC236}">
                  <a16:creationId xmlns:a16="http://schemas.microsoft.com/office/drawing/2014/main" id="{A84C4051-A275-4962-94B3-7877D2CC32A5}"/>
                </a:ext>
              </a:extLst>
            </p:cNvPr>
            <p:cNvSpPr txBox="1"/>
            <p:nvPr/>
          </p:nvSpPr>
          <p:spPr>
            <a:xfrm>
              <a:off x="2543198" y="4450714"/>
              <a:ext cx="2569255" cy="216766"/>
            </a:xfrm>
            <a:prstGeom prst="rect">
              <a:avLst/>
            </a:prstGeom>
            <a:noFill/>
          </p:spPr>
          <p:txBody>
            <a:bodyPr wrap="square" rtlCol="0">
              <a:spAutoFit/>
            </a:bodyPr>
            <a:lstStyle/>
            <a:p>
              <a:r>
                <a:rPr lang="en-US" altLang="ko-KR" sz="1200" b="1" dirty="0">
                  <a:solidFill>
                    <a:schemeClr val="tx1">
                      <a:lumMod val="75000"/>
                      <a:lumOff val="25000"/>
                    </a:schemeClr>
                  </a:solidFill>
                  <a:cs typeface="Arial" pitchFamily="34" charset="0"/>
                </a:rPr>
                <a:t>CASE SHEET</a:t>
              </a:r>
              <a:endParaRPr lang="ko-KR" altLang="en-US" sz="1200" b="1" dirty="0">
                <a:solidFill>
                  <a:schemeClr val="tx1">
                    <a:lumMod val="75000"/>
                    <a:lumOff val="25000"/>
                  </a:schemeClr>
                </a:solidFill>
                <a:cs typeface="Arial" pitchFamily="34" charset="0"/>
              </a:endParaRPr>
            </a:p>
          </p:txBody>
        </p:sp>
      </p:grpSp>
      <p:grpSp>
        <p:nvGrpSpPr>
          <p:cNvPr id="19" name="Group 22">
            <a:extLst>
              <a:ext uri="{FF2B5EF4-FFF2-40B4-BE49-F238E27FC236}">
                <a16:creationId xmlns:a16="http://schemas.microsoft.com/office/drawing/2014/main" id="{3AEC866C-432F-408A-8B61-ACA3A272D1D9}"/>
              </a:ext>
            </a:extLst>
          </p:cNvPr>
          <p:cNvGrpSpPr/>
          <p:nvPr/>
        </p:nvGrpSpPr>
        <p:grpSpPr>
          <a:xfrm>
            <a:off x="7888479" y="4894960"/>
            <a:ext cx="4177569" cy="931444"/>
            <a:chOff x="2543198" y="4450714"/>
            <a:chExt cx="2569255" cy="728902"/>
          </a:xfrm>
        </p:grpSpPr>
        <p:sp>
          <p:nvSpPr>
            <p:cNvPr id="20" name="TextBox 19">
              <a:extLst>
                <a:ext uri="{FF2B5EF4-FFF2-40B4-BE49-F238E27FC236}">
                  <a16:creationId xmlns:a16="http://schemas.microsoft.com/office/drawing/2014/main" id="{5C6135B0-07FF-486A-96F2-38C397944606}"/>
                </a:ext>
              </a:extLst>
            </p:cNvPr>
            <p:cNvSpPr txBox="1"/>
            <p:nvPr/>
          </p:nvSpPr>
          <p:spPr>
            <a:xfrm>
              <a:off x="2543198" y="4673829"/>
              <a:ext cx="2569255" cy="505787"/>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Operational managers/counselors should clarify the TPA / ECHS/ CGHS/ HG queries on prior basis and dedicate a team member from TPA team for the same.</a:t>
              </a:r>
              <a:endParaRPr lang="ko-KR" altLang="en-US" sz="1200" dirty="0">
                <a:solidFill>
                  <a:schemeClr val="tx1">
                    <a:lumMod val="75000"/>
                    <a:lumOff val="25000"/>
                  </a:schemeClr>
                </a:solidFill>
                <a:cs typeface="Arial" pitchFamily="34" charset="0"/>
              </a:endParaRPr>
            </a:p>
          </p:txBody>
        </p:sp>
        <p:sp>
          <p:nvSpPr>
            <p:cNvPr id="21" name="TextBox 20">
              <a:extLst>
                <a:ext uri="{FF2B5EF4-FFF2-40B4-BE49-F238E27FC236}">
                  <a16:creationId xmlns:a16="http://schemas.microsoft.com/office/drawing/2014/main" id="{B1B5C72D-FA40-410E-A38F-678DDF3D9FEE}"/>
                </a:ext>
              </a:extLst>
            </p:cNvPr>
            <p:cNvSpPr txBox="1"/>
            <p:nvPr/>
          </p:nvSpPr>
          <p:spPr>
            <a:xfrm>
              <a:off x="2543198" y="4450714"/>
              <a:ext cx="2569255" cy="216766"/>
            </a:xfrm>
            <a:prstGeom prst="rect">
              <a:avLst/>
            </a:prstGeom>
            <a:noFill/>
          </p:spPr>
          <p:txBody>
            <a:bodyPr wrap="square" rtlCol="0">
              <a:spAutoFit/>
            </a:bodyPr>
            <a:lstStyle/>
            <a:p>
              <a:r>
                <a:rPr lang="en-US" altLang="ko-KR" sz="1200" b="1" dirty="0">
                  <a:solidFill>
                    <a:schemeClr val="tx1">
                      <a:lumMod val="75000"/>
                      <a:lumOff val="25000"/>
                    </a:schemeClr>
                  </a:solidFill>
                  <a:cs typeface="Arial" pitchFamily="34" charset="0"/>
                </a:rPr>
                <a:t>FINAL APPROVAL PROCESS</a:t>
              </a:r>
              <a:endParaRPr lang="ko-KR" altLang="en-US" sz="1200" b="1" dirty="0">
                <a:solidFill>
                  <a:schemeClr val="tx1">
                    <a:lumMod val="75000"/>
                    <a:lumOff val="25000"/>
                  </a:schemeClr>
                </a:solidFill>
                <a:cs typeface="Arial" pitchFamily="34" charset="0"/>
              </a:endParaRPr>
            </a:p>
          </p:txBody>
        </p:sp>
      </p:grpSp>
      <p:grpSp>
        <p:nvGrpSpPr>
          <p:cNvPr id="22" name="Group 22">
            <a:extLst>
              <a:ext uri="{FF2B5EF4-FFF2-40B4-BE49-F238E27FC236}">
                <a16:creationId xmlns:a16="http://schemas.microsoft.com/office/drawing/2014/main" id="{DAB512E7-6AE8-47AE-8D73-B2B11EA5F794}"/>
              </a:ext>
            </a:extLst>
          </p:cNvPr>
          <p:cNvGrpSpPr/>
          <p:nvPr/>
        </p:nvGrpSpPr>
        <p:grpSpPr>
          <a:xfrm>
            <a:off x="6652250" y="1360610"/>
            <a:ext cx="4177569" cy="746777"/>
            <a:chOff x="2543198" y="4450714"/>
            <a:chExt cx="2569255" cy="584391"/>
          </a:xfrm>
        </p:grpSpPr>
        <p:sp>
          <p:nvSpPr>
            <p:cNvPr id="23" name="TextBox 22">
              <a:extLst>
                <a:ext uri="{FF2B5EF4-FFF2-40B4-BE49-F238E27FC236}">
                  <a16:creationId xmlns:a16="http://schemas.microsoft.com/office/drawing/2014/main" id="{4FC26DF5-C4DE-4F4F-A6AD-94D7314D46CD}"/>
                </a:ext>
              </a:extLst>
            </p:cNvPr>
            <p:cNvSpPr txBox="1"/>
            <p:nvPr/>
          </p:nvSpPr>
          <p:spPr>
            <a:xfrm>
              <a:off x="2543198" y="4673829"/>
              <a:ext cx="2569255" cy="361276"/>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Counselors should greet and introduce themselves as soon as the patient arrives.</a:t>
              </a:r>
              <a:endParaRPr lang="ko-KR" altLang="en-US" sz="1200" dirty="0">
                <a:solidFill>
                  <a:schemeClr val="tx1">
                    <a:lumMod val="75000"/>
                    <a:lumOff val="25000"/>
                  </a:schemeClr>
                </a:solidFill>
                <a:cs typeface="Arial" pitchFamily="34" charset="0"/>
              </a:endParaRPr>
            </a:p>
          </p:txBody>
        </p:sp>
        <p:sp>
          <p:nvSpPr>
            <p:cNvPr id="24" name="TextBox 23">
              <a:extLst>
                <a:ext uri="{FF2B5EF4-FFF2-40B4-BE49-F238E27FC236}">
                  <a16:creationId xmlns:a16="http://schemas.microsoft.com/office/drawing/2014/main" id="{133180F7-B638-4212-81FE-C4BCCC8E1999}"/>
                </a:ext>
              </a:extLst>
            </p:cNvPr>
            <p:cNvSpPr txBox="1"/>
            <p:nvPr/>
          </p:nvSpPr>
          <p:spPr>
            <a:xfrm>
              <a:off x="2543198" y="4450714"/>
              <a:ext cx="2569255" cy="216766"/>
            </a:xfrm>
            <a:prstGeom prst="rect">
              <a:avLst/>
            </a:prstGeom>
            <a:noFill/>
          </p:spPr>
          <p:txBody>
            <a:bodyPr wrap="square" rtlCol="0">
              <a:spAutoFit/>
            </a:bodyPr>
            <a:lstStyle/>
            <a:p>
              <a:r>
                <a:rPr lang="en-US" altLang="ko-KR" sz="1200" b="1" dirty="0">
                  <a:solidFill>
                    <a:schemeClr val="tx1">
                      <a:lumMod val="75000"/>
                      <a:lumOff val="25000"/>
                    </a:schemeClr>
                  </a:solidFill>
                  <a:cs typeface="Arial" pitchFamily="34" charset="0"/>
                </a:rPr>
                <a:t>MEET &amp; GREET</a:t>
              </a:r>
              <a:endParaRPr lang="ko-KR" altLang="en-US" sz="1200" b="1" dirty="0">
                <a:solidFill>
                  <a:schemeClr val="tx1">
                    <a:lumMod val="75000"/>
                    <a:lumOff val="25000"/>
                  </a:schemeClr>
                </a:solidFill>
                <a:cs typeface="Arial" pitchFamily="34" charset="0"/>
              </a:endParaRPr>
            </a:p>
          </p:txBody>
        </p:sp>
      </p:grpSp>
      <p:grpSp>
        <p:nvGrpSpPr>
          <p:cNvPr id="34" name="Group 33">
            <a:extLst>
              <a:ext uri="{FF2B5EF4-FFF2-40B4-BE49-F238E27FC236}">
                <a16:creationId xmlns:a16="http://schemas.microsoft.com/office/drawing/2014/main" id="{31D5BF58-B676-43F1-94C7-BAA0DBF001D0}"/>
              </a:ext>
            </a:extLst>
          </p:cNvPr>
          <p:cNvGrpSpPr/>
          <p:nvPr/>
        </p:nvGrpSpPr>
        <p:grpSpPr>
          <a:xfrm>
            <a:off x="2142613" y="3758507"/>
            <a:ext cx="803561" cy="803112"/>
            <a:chOff x="9187068" y="5086640"/>
            <a:chExt cx="803561" cy="803112"/>
          </a:xfrm>
        </p:grpSpPr>
        <p:sp>
          <p:nvSpPr>
            <p:cNvPr id="35" name="Freeform: Shape 34">
              <a:extLst>
                <a:ext uri="{FF2B5EF4-FFF2-40B4-BE49-F238E27FC236}">
                  <a16:creationId xmlns:a16="http://schemas.microsoft.com/office/drawing/2014/main" id="{CE7EF05D-E51A-4C74-AD6B-CAE8FCE40685}"/>
                </a:ext>
              </a:extLst>
            </p:cNvPr>
            <p:cNvSpPr/>
            <p:nvPr/>
          </p:nvSpPr>
          <p:spPr>
            <a:xfrm>
              <a:off x="9187068" y="5086640"/>
              <a:ext cx="803561" cy="803112"/>
            </a:xfrm>
            <a:custGeom>
              <a:avLst/>
              <a:gdLst>
                <a:gd name="connsiteX0" fmla="*/ 444867 w 1189336"/>
                <a:gd name="connsiteY0" fmla="*/ 109017 h 1188671"/>
                <a:gd name="connsiteX1" fmla="*/ 99084 w 1189336"/>
                <a:gd name="connsiteY1" fmla="*/ 453662 h 1188671"/>
                <a:gd name="connsiteX2" fmla="*/ 444298 w 1189336"/>
                <a:gd name="connsiteY2" fmla="*/ 798876 h 1188671"/>
                <a:gd name="connsiteX3" fmla="*/ 790081 w 1189336"/>
                <a:gd name="connsiteY3" fmla="*/ 454230 h 1188671"/>
                <a:gd name="connsiteX4" fmla="*/ 444867 w 1189336"/>
                <a:gd name="connsiteY4" fmla="*/ 109017 h 1188671"/>
                <a:gd name="connsiteX5" fmla="*/ 480696 w 1189336"/>
                <a:gd name="connsiteY5" fmla="*/ 960 h 1188671"/>
                <a:gd name="connsiteX6" fmla="*/ 899844 w 1189336"/>
                <a:gd name="connsiteY6" fmla="*/ 402477 h 1188671"/>
                <a:gd name="connsiteX7" fmla="*/ 823066 w 1189336"/>
                <a:gd name="connsiteY7" fmla="*/ 706174 h 1188671"/>
                <a:gd name="connsiteX8" fmla="*/ 825910 w 1189336"/>
                <a:gd name="connsiteY8" fmla="*/ 741435 h 1188671"/>
                <a:gd name="connsiteX9" fmla="*/ 856053 w 1189336"/>
                <a:gd name="connsiteY9" fmla="*/ 771577 h 1188671"/>
                <a:gd name="connsiteX10" fmla="*/ 900412 w 1189336"/>
                <a:gd name="connsiteY10" fmla="*/ 790914 h 1188671"/>
                <a:gd name="connsiteX11" fmla="*/ 971503 w 1189336"/>
                <a:gd name="connsiteY11" fmla="*/ 821056 h 1188671"/>
                <a:gd name="connsiteX12" fmla="*/ 1156337 w 1189336"/>
                <a:gd name="connsiteY12" fmla="*/ 1005890 h 1188671"/>
                <a:gd name="connsiteX13" fmla="*/ 1159181 w 1189336"/>
                <a:gd name="connsiteY13" fmla="*/ 1156601 h 1188671"/>
                <a:gd name="connsiteX14" fmla="*/ 1011313 w 1189336"/>
                <a:gd name="connsiteY14" fmla="*/ 1157170 h 1188671"/>
                <a:gd name="connsiteX15" fmla="*/ 820223 w 1189336"/>
                <a:gd name="connsiteY15" fmla="*/ 966080 h 1188671"/>
                <a:gd name="connsiteX16" fmla="*/ 791218 w 1189336"/>
                <a:gd name="connsiteY16" fmla="*/ 897264 h 1188671"/>
                <a:gd name="connsiteX17" fmla="*/ 728658 w 1189336"/>
                <a:gd name="connsiteY17" fmla="*/ 811956 h 1188671"/>
                <a:gd name="connsiteX18" fmla="*/ 707047 w 1189336"/>
                <a:gd name="connsiteY18" fmla="*/ 822193 h 1188671"/>
                <a:gd name="connsiteX19" fmla="*/ 71785 w 1189336"/>
                <a:gd name="connsiteY19" fmla="*/ 691956 h 1188671"/>
                <a:gd name="connsiteX20" fmla="*/ 126 w 1189336"/>
                <a:gd name="connsiteY20" fmla="*/ 484941 h 1188671"/>
                <a:gd name="connsiteX21" fmla="*/ 480696 w 1189336"/>
                <a:gd name="connsiteY21" fmla="*/ 960 h 1188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89336" h="1188671">
                  <a:moveTo>
                    <a:pt x="444867" y="109017"/>
                  </a:moveTo>
                  <a:cubicBezTo>
                    <a:pt x="254914" y="109017"/>
                    <a:pt x="99084" y="263709"/>
                    <a:pt x="99084" y="453662"/>
                  </a:cubicBezTo>
                  <a:cubicBezTo>
                    <a:pt x="99084" y="643046"/>
                    <a:pt x="254345" y="798876"/>
                    <a:pt x="444298" y="798876"/>
                  </a:cubicBezTo>
                  <a:cubicBezTo>
                    <a:pt x="633682" y="798876"/>
                    <a:pt x="790081" y="643614"/>
                    <a:pt x="790081" y="454230"/>
                  </a:cubicBezTo>
                  <a:cubicBezTo>
                    <a:pt x="790649" y="264847"/>
                    <a:pt x="634819" y="109017"/>
                    <a:pt x="444867" y="109017"/>
                  </a:cubicBezTo>
                  <a:close/>
                  <a:moveTo>
                    <a:pt x="480696" y="960"/>
                  </a:moveTo>
                  <a:cubicBezTo>
                    <a:pt x="697379" y="14609"/>
                    <a:pt x="876526" y="186363"/>
                    <a:pt x="899844" y="402477"/>
                  </a:cubicBezTo>
                  <a:cubicBezTo>
                    <a:pt x="911787" y="513947"/>
                    <a:pt x="885626" y="614610"/>
                    <a:pt x="823066" y="706174"/>
                  </a:cubicBezTo>
                  <a:cubicBezTo>
                    <a:pt x="812830" y="720961"/>
                    <a:pt x="811692" y="729491"/>
                    <a:pt x="825910" y="741435"/>
                  </a:cubicBezTo>
                  <a:cubicBezTo>
                    <a:pt x="836716" y="750534"/>
                    <a:pt x="846953" y="760771"/>
                    <a:pt x="856053" y="771577"/>
                  </a:cubicBezTo>
                  <a:cubicBezTo>
                    <a:pt x="867995" y="785226"/>
                    <a:pt x="881076" y="792051"/>
                    <a:pt x="900412" y="790914"/>
                  </a:cubicBezTo>
                  <a:cubicBezTo>
                    <a:pt x="928280" y="789207"/>
                    <a:pt x="951597" y="801719"/>
                    <a:pt x="971503" y="821056"/>
                  </a:cubicBezTo>
                  <a:cubicBezTo>
                    <a:pt x="1033494" y="882478"/>
                    <a:pt x="1095484" y="943899"/>
                    <a:pt x="1156337" y="1005890"/>
                  </a:cubicBezTo>
                  <a:cubicBezTo>
                    <a:pt x="1199560" y="1049682"/>
                    <a:pt x="1200129" y="1114516"/>
                    <a:pt x="1159181" y="1156601"/>
                  </a:cubicBezTo>
                  <a:cubicBezTo>
                    <a:pt x="1119370" y="1198118"/>
                    <a:pt x="1055673" y="1200393"/>
                    <a:pt x="1011313" y="1157170"/>
                  </a:cubicBezTo>
                  <a:cubicBezTo>
                    <a:pt x="946479" y="1095179"/>
                    <a:pt x="883351" y="1030346"/>
                    <a:pt x="820223" y="966080"/>
                  </a:cubicBezTo>
                  <a:cubicBezTo>
                    <a:pt x="801455" y="947312"/>
                    <a:pt x="791787" y="923994"/>
                    <a:pt x="791218" y="897264"/>
                  </a:cubicBezTo>
                  <a:cubicBezTo>
                    <a:pt x="791218" y="877928"/>
                    <a:pt x="746290" y="817074"/>
                    <a:pt x="728658" y="811956"/>
                  </a:cubicBezTo>
                  <a:cubicBezTo>
                    <a:pt x="718421" y="809112"/>
                    <a:pt x="713303" y="818212"/>
                    <a:pt x="707047" y="822193"/>
                  </a:cubicBezTo>
                  <a:cubicBezTo>
                    <a:pt x="492639" y="966080"/>
                    <a:pt x="211691" y="908639"/>
                    <a:pt x="71785" y="691956"/>
                  </a:cubicBezTo>
                  <a:cubicBezTo>
                    <a:pt x="23444" y="619728"/>
                    <a:pt x="695" y="538970"/>
                    <a:pt x="126" y="484941"/>
                  </a:cubicBezTo>
                  <a:cubicBezTo>
                    <a:pt x="-6130" y="168164"/>
                    <a:pt x="221360" y="-14965"/>
                    <a:pt x="480696" y="960"/>
                  </a:cubicBezTo>
                  <a:close/>
                </a:path>
              </a:pathLst>
            </a:custGeom>
            <a:solidFill>
              <a:schemeClr val="accent2"/>
            </a:solidFill>
            <a:ln w="9019" cap="flat">
              <a:noFill/>
              <a:prstDash val="solid"/>
              <a:miter/>
            </a:ln>
          </p:spPr>
          <p:txBody>
            <a:bodyPr wrap="square" rtlCol="0" anchor="ctr">
              <a:noAutofit/>
            </a:bodyPr>
            <a:lstStyle/>
            <a:p>
              <a:endParaRPr lang="en-US" dirty="0"/>
            </a:p>
          </p:txBody>
        </p:sp>
        <p:sp>
          <p:nvSpPr>
            <p:cNvPr id="36" name="Freeform: Shape 35">
              <a:extLst>
                <a:ext uri="{FF2B5EF4-FFF2-40B4-BE49-F238E27FC236}">
                  <a16:creationId xmlns:a16="http://schemas.microsoft.com/office/drawing/2014/main" id="{2F24FC31-818D-4E47-A7F0-2DAABD7AACD5}"/>
                </a:ext>
              </a:extLst>
            </p:cNvPr>
            <p:cNvSpPr/>
            <p:nvPr/>
          </p:nvSpPr>
          <p:spPr>
            <a:xfrm>
              <a:off x="9248553" y="5283478"/>
              <a:ext cx="478003" cy="244877"/>
            </a:xfrm>
            <a:custGeom>
              <a:avLst/>
              <a:gdLst>
                <a:gd name="connsiteX0" fmla="*/ 600718 w 1191243"/>
                <a:gd name="connsiteY0" fmla="*/ 199476 h 610264"/>
                <a:gd name="connsiteX1" fmla="*/ 511120 w 1191243"/>
                <a:gd name="connsiteY1" fmla="*/ 289074 h 610264"/>
                <a:gd name="connsiteX2" fmla="*/ 600718 w 1191243"/>
                <a:gd name="connsiteY2" fmla="*/ 378672 h 610264"/>
                <a:gd name="connsiteX3" fmla="*/ 690316 w 1191243"/>
                <a:gd name="connsiteY3" fmla="*/ 289074 h 610264"/>
                <a:gd name="connsiteX4" fmla="*/ 600718 w 1191243"/>
                <a:gd name="connsiteY4" fmla="*/ 199476 h 610264"/>
                <a:gd name="connsiteX5" fmla="*/ 491057 w 1191243"/>
                <a:gd name="connsiteY5" fmla="*/ 166802 h 610264"/>
                <a:gd name="connsiteX6" fmla="*/ 449079 w 1191243"/>
                <a:gd name="connsiteY6" fmla="*/ 208780 h 610264"/>
                <a:gd name="connsiteX7" fmla="*/ 491057 w 1191243"/>
                <a:gd name="connsiteY7" fmla="*/ 250758 h 610264"/>
                <a:gd name="connsiteX8" fmla="*/ 533035 w 1191243"/>
                <a:gd name="connsiteY8" fmla="*/ 208780 h 610264"/>
                <a:gd name="connsiteX9" fmla="*/ 491057 w 1191243"/>
                <a:gd name="connsiteY9" fmla="*/ 166802 h 610264"/>
                <a:gd name="connsiteX10" fmla="*/ 600717 w 1191243"/>
                <a:gd name="connsiteY10" fmla="*/ 78514 h 610264"/>
                <a:gd name="connsiteX11" fmla="*/ 811277 w 1191243"/>
                <a:gd name="connsiteY11" fmla="*/ 289074 h 610264"/>
                <a:gd name="connsiteX12" fmla="*/ 600717 w 1191243"/>
                <a:gd name="connsiteY12" fmla="*/ 499634 h 610264"/>
                <a:gd name="connsiteX13" fmla="*/ 390157 w 1191243"/>
                <a:gd name="connsiteY13" fmla="*/ 289074 h 610264"/>
                <a:gd name="connsiteX14" fmla="*/ 600717 w 1191243"/>
                <a:gd name="connsiteY14" fmla="*/ 78514 h 610264"/>
                <a:gd name="connsiteX15" fmla="*/ 610401 w 1191243"/>
                <a:gd name="connsiteY15" fmla="*/ 58143 h 610264"/>
                <a:gd name="connsiteX16" fmla="*/ 590219 w 1191243"/>
                <a:gd name="connsiteY16" fmla="*/ 58188 h 610264"/>
                <a:gd name="connsiteX17" fmla="*/ 580977 w 1191243"/>
                <a:gd name="connsiteY17" fmla="*/ 58188 h 610264"/>
                <a:gd name="connsiteX18" fmla="*/ 96944 w 1191243"/>
                <a:gd name="connsiteY18" fmla="*/ 287591 h 610264"/>
                <a:gd name="connsiteX19" fmla="*/ 88327 w 1191243"/>
                <a:gd name="connsiteY19" fmla="*/ 321077 h 610264"/>
                <a:gd name="connsiteX20" fmla="*/ 394972 w 1191243"/>
                <a:gd name="connsiteY20" fmla="*/ 514181 h 610264"/>
                <a:gd name="connsiteX21" fmla="*/ 698046 w 1191243"/>
                <a:gd name="connsiteY21" fmla="*/ 540970 h 610264"/>
                <a:gd name="connsiteX22" fmla="*/ 1105997 w 1191243"/>
                <a:gd name="connsiteY22" fmla="*/ 319960 h 610264"/>
                <a:gd name="connsiteX23" fmla="*/ 1093719 w 1191243"/>
                <a:gd name="connsiteY23" fmla="*/ 283126 h 610264"/>
                <a:gd name="connsiteX24" fmla="*/ 889453 w 1191243"/>
                <a:gd name="connsiteY24" fmla="*/ 142484 h 610264"/>
                <a:gd name="connsiteX25" fmla="*/ 610401 w 1191243"/>
                <a:gd name="connsiteY25" fmla="*/ 58143 h 610264"/>
                <a:gd name="connsiteX26" fmla="*/ 539901 w 1191243"/>
                <a:gd name="connsiteY26" fmla="*/ 2020 h 610264"/>
                <a:gd name="connsiteX27" fmla="*/ 919591 w 1191243"/>
                <a:gd name="connsiteY27" fmla="*/ 88191 h 610264"/>
                <a:gd name="connsiteX28" fmla="*/ 1173864 w 1191243"/>
                <a:gd name="connsiteY28" fmla="*/ 279375 h 610264"/>
                <a:gd name="connsiteX29" fmla="*/ 1177569 w 1191243"/>
                <a:gd name="connsiteY29" fmla="*/ 326479 h 610264"/>
                <a:gd name="connsiteX30" fmla="*/ 730416 w 1191243"/>
                <a:gd name="connsiteY30" fmla="*/ 590217 h 610264"/>
                <a:gd name="connsiteX31" fmla="*/ 585755 w 1191243"/>
                <a:gd name="connsiteY31" fmla="*/ 610264 h 610264"/>
                <a:gd name="connsiteX32" fmla="*/ 574592 w 1191243"/>
                <a:gd name="connsiteY32" fmla="*/ 609952 h 610264"/>
                <a:gd name="connsiteX33" fmla="*/ 266563 w 1191243"/>
                <a:gd name="connsiteY33" fmla="*/ 517575 h 610264"/>
                <a:gd name="connsiteX34" fmla="*/ 17917 w 1191243"/>
                <a:gd name="connsiteY34" fmla="*/ 329114 h 610264"/>
                <a:gd name="connsiteX35" fmla="*/ 11308 w 1191243"/>
                <a:gd name="connsiteY35" fmla="*/ 285626 h 610264"/>
                <a:gd name="connsiteX36" fmla="*/ 539901 w 1191243"/>
                <a:gd name="connsiteY36" fmla="*/ 2020 h 610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191243" h="610264">
                  <a:moveTo>
                    <a:pt x="600718" y="199476"/>
                  </a:moveTo>
                  <a:cubicBezTo>
                    <a:pt x="551234" y="199476"/>
                    <a:pt x="511120" y="239590"/>
                    <a:pt x="511120" y="289074"/>
                  </a:cubicBezTo>
                  <a:cubicBezTo>
                    <a:pt x="511120" y="338558"/>
                    <a:pt x="551234" y="378672"/>
                    <a:pt x="600718" y="378672"/>
                  </a:cubicBezTo>
                  <a:cubicBezTo>
                    <a:pt x="650202" y="378672"/>
                    <a:pt x="690316" y="338558"/>
                    <a:pt x="690316" y="289074"/>
                  </a:cubicBezTo>
                  <a:cubicBezTo>
                    <a:pt x="690316" y="239590"/>
                    <a:pt x="650202" y="199476"/>
                    <a:pt x="600718" y="199476"/>
                  </a:cubicBezTo>
                  <a:close/>
                  <a:moveTo>
                    <a:pt x="491057" y="166802"/>
                  </a:moveTo>
                  <a:cubicBezTo>
                    <a:pt x="467873" y="166802"/>
                    <a:pt x="449079" y="185596"/>
                    <a:pt x="449079" y="208780"/>
                  </a:cubicBezTo>
                  <a:cubicBezTo>
                    <a:pt x="449079" y="231964"/>
                    <a:pt x="467873" y="250758"/>
                    <a:pt x="491057" y="250758"/>
                  </a:cubicBezTo>
                  <a:cubicBezTo>
                    <a:pt x="514241" y="250758"/>
                    <a:pt x="533035" y="231964"/>
                    <a:pt x="533035" y="208780"/>
                  </a:cubicBezTo>
                  <a:cubicBezTo>
                    <a:pt x="533035" y="185596"/>
                    <a:pt x="514241" y="166802"/>
                    <a:pt x="491057" y="166802"/>
                  </a:cubicBezTo>
                  <a:close/>
                  <a:moveTo>
                    <a:pt x="600717" y="78514"/>
                  </a:moveTo>
                  <a:cubicBezTo>
                    <a:pt x="717006" y="78514"/>
                    <a:pt x="811277" y="172785"/>
                    <a:pt x="811277" y="289074"/>
                  </a:cubicBezTo>
                  <a:cubicBezTo>
                    <a:pt x="811277" y="405363"/>
                    <a:pt x="717006" y="499634"/>
                    <a:pt x="600717" y="499634"/>
                  </a:cubicBezTo>
                  <a:cubicBezTo>
                    <a:pt x="484428" y="499634"/>
                    <a:pt x="390157" y="405363"/>
                    <a:pt x="390157" y="289074"/>
                  </a:cubicBezTo>
                  <a:cubicBezTo>
                    <a:pt x="390157" y="172785"/>
                    <a:pt x="484428" y="78514"/>
                    <a:pt x="600717" y="78514"/>
                  </a:cubicBezTo>
                  <a:close/>
                  <a:moveTo>
                    <a:pt x="610401" y="58143"/>
                  </a:moveTo>
                  <a:lnTo>
                    <a:pt x="590219" y="58188"/>
                  </a:lnTo>
                  <a:cubicBezTo>
                    <a:pt x="587139" y="58188"/>
                    <a:pt x="584058" y="58053"/>
                    <a:pt x="580977" y="58188"/>
                  </a:cubicBezTo>
                  <a:cubicBezTo>
                    <a:pt x="388766" y="69885"/>
                    <a:pt x="239283" y="171818"/>
                    <a:pt x="96944" y="287591"/>
                  </a:cubicBezTo>
                  <a:cubicBezTo>
                    <a:pt x="77790" y="303263"/>
                    <a:pt x="75959" y="310853"/>
                    <a:pt x="88327" y="321077"/>
                  </a:cubicBezTo>
                  <a:cubicBezTo>
                    <a:pt x="178963" y="396042"/>
                    <a:pt x="285047" y="470605"/>
                    <a:pt x="394972" y="514181"/>
                  </a:cubicBezTo>
                  <a:cubicBezTo>
                    <a:pt x="482170" y="548739"/>
                    <a:pt x="604596" y="564902"/>
                    <a:pt x="698046" y="540970"/>
                  </a:cubicBezTo>
                  <a:cubicBezTo>
                    <a:pt x="863780" y="498554"/>
                    <a:pt x="980803" y="419392"/>
                    <a:pt x="1105997" y="319960"/>
                  </a:cubicBezTo>
                  <a:cubicBezTo>
                    <a:pt x="1126714" y="303575"/>
                    <a:pt x="1109347" y="295762"/>
                    <a:pt x="1093719" y="283126"/>
                  </a:cubicBezTo>
                  <a:cubicBezTo>
                    <a:pt x="1028890" y="230888"/>
                    <a:pt x="963212" y="181507"/>
                    <a:pt x="889453" y="142484"/>
                  </a:cubicBezTo>
                  <a:cubicBezTo>
                    <a:pt x="798817" y="94487"/>
                    <a:pt x="715011" y="59080"/>
                    <a:pt x="610401" y="58143"/>
                  </a:cubicBezTo>
                  <a:close/>
                  <a:moveTo>
                    <a:pt x="539901" y="2020"/>
                  </a:moveTo>
                  <a:cubicBezTo>
                    <a:pt x="685187" y="-9276"/>
                    <a:pt x="805112" y="27782"/>
                    <a:pt x="919591" y="88191"/>
                  </a:cubicBezTo>
                  <a:cubicBezTo>
                    <a:pt x="1016746" y="139448"/>
                    <a:pt x="1092023" y="206107"/>
                    <a:pt x="1173864" y="279375"/>
                  </a:cubicBezTo>
                  <a:cubicBezTo>
                    <a:pt x="1190517" y="294243"/>
                    <a:pt x="1201099" y="306076"/>
                    <a:pt x="1177569" y="326479"/>
                  </a:cubicBezTo>
                  <a:cubicBezTo>
                    <a:pt x="1042463" y="443502"/>
                    <a:pt x="905437" y="541506"/>
                    <a:pt x="730416" y="590217"/>
                  </a:cubicBezTo>
                  <a:cubicBezTo>
                    <a:pt x="685677" y="602585"/>
                    <a:pt x="632278" y="610130"/>
                    <a:pt x="585755" y="610264"/>
                  </a:cubicBezTo>
                  <a:lnTo>
                    <a:pt x="574592" y="609952"/>
                  </a:lnTo>
                  <a:cubicBezTo>
                    <a:pt x="458730" y="607853"/>
                    <a:pt x="365728" y="573251"/>
                    <a:pt x="266563" y="517575"/>
                  </a:cubicBezTo>
                  <a:cubicBezTo>
                    <a:pt x="176240" y="466809"/>
                    <a:pt x="93372" y="400328"/>
                    <a:pt x="17917" y="329114"/>
                  </a:cubicBezTo>
                  <a:cubicBezTo>
                    <a:pt x="3941" y="315853"/>
                    <a:pt x="-10793" y="305539"/>
                    <a:pt x="11308" y="285626"/>
                  </a:cubicBezTo>
                  <a:cubicBezTo>
                    <a:pt x="164273" y="147708"/>
                    <a:pt x="327330" y="18495"/>
                    <a:pt x="539901" y="202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7" name="Freeform: Shape 36">
            <a:extLst>
              <a:ext uri="{FF2B5EF4-FFF2-40B4-BE49-F238E27FC236}">
                <a16:creationId xmlns:a16="http://schemas.microsoft.com/office/drawing/2014/main" id="{71F381F5-AAC5-454A-BA16-04EB50EC73C3}"/>
              </a:ext>
            </a:extLst>
          </p:cNvPr>
          <p:cNvSpPr/>
          <p:nvPr/>
        </p:nvSpPr>
        <p:spPr>
          <a:xfrm>
            <a:off x="5997916" y="1588487"/>
            <a:ext cx="654334" cy="498255"/>
          </a:xfrm>
          <a:custGeom>
            <a:avLst/>
            <a:gdLst>
              <a:gd name="connsiteX0" fmla="*/ 339733 w 654334"/>
              <a:gd name="connsiteY0" fmla="*/ 140283 h 498255"/>
              <a:gd name="connsiteX1" fmla="*/ 230936 w 654334"/>
              <a:gd name="connsiteY1" fmla="*/ 249080 h 498255"/>
              <a:gd name="connsiteX2" fmla="*/ 339733 w 654334"/>
              <a:gd name="connsiteY2" fmla="*/ 357877 h 498255"/>
              <a:gd name="connsiteX3" fmla="*/ 418351 w 654334"/>
              <a:gd name="connsiteY3" fmla="*/ 324256 h 498255"/>
              <a:gd name="connsiteX4" fmla="*/ 389702 w 654334"/>
              <a:gd name="connsiteY4" fmla="*/ 247837 h 498255"/>
              <a:gd name="connsiteX5" fmla="*/ 417076 w 654334"/>
              <a:gd name="connsiteY5" fmla="*/ 172597 h 498255"/>
              <a:gd name="connsiteX6" fmla="*/ 339733 w 654334"/>
              <a:gd name="connsiteY6" fmla="*/ 140283 h 498255"/>
              <a:gd name="connsiteX7" fmla="*/ 339702 w 654334"/>
              <a:gd name="connsiteY7" fmla="*/ 85693 h 498255"/>
              <a:gd name="connsiteX8" fmla="*/ 481100 w 654334"/>
              <a:gd name="connsiteY8" fmla="*/ 167243 h 498255"/>
              <a:gd name="connsiteX9" fmla="*/ 445121 w 654334"/>
              <a:gd name="connsiteY9" fmla="*/ 249112 h 498255"/>
              <a:gd name="connsiteX10" fmla="*/ 481100 w 654334"/>
              <a:gd name="connsiteY10" fmla="*/ 330981 h 498255"/>
              <a:gd name="connsiteX11" fmla="*/ 339702 w 654334"/>
              <a:gd name="connsiteY11" fmla="*/ 412531 h 498255"/>
              <a:gd name="connsiteX12" fmla="*/ 176283 w 654334"/>
              <a:gd name="connsiteY12" fmla="*/ 249112 h 498255"/>
              <a:gd name="connsiteX13" fmla="*/ 339702 w 654334"/>
              <a:gd name="connsiteY13" fmla="*/ 85693 h 498255"/>
              <a:gd name="connsiteX14" fmla="*/ 339702 w 654334"/>
              <a:gd name="connsiteY14" fmla="*/ 57968 h 498255"/>
              <a:gd name="connsiteX15" fmla="*/ 148558 w 654334"/>
              <a:gd name="connsiteY15" fmla="*/ 249112 h 498255"/>
              <a:gd name="connsiteX16" fmla="*/ 339702 w 654334"/>
              <a:gd name="connsiteY16" fmla="*/ 440255 h 498255"/>
              <a:gd name="connsiteX17" fmla="*/ 509239 w 654334"/>
              <a:gd name="connsiteY17" fmla="*/ 337322 h 498255"/>
              <a:gd name="connsiteX18" fmla="*/ 561917 w 654334"/>
              <a:gd name="connsiteY18" fmla="*/ 249112 h 498255"/>
              <a:gd name="connsiteX19" fmla="*/ 509239 w 654334"/>
              <a:gd name="connsiteY19" fmla="*/ 160902 h 498255"/>
              <a:gd name="connsiteX20" fmla="*/ 339702 w 654334"/>
              <a:gd name="connsiteY20" fmla="*/ 57968 h 498255"/>
              <a:gd name="connsiteX21" fmla="*/ 340116 w 654334"/>
              <a:gd name="connsiteY21" fmla="*/ 0 h 498255"/>
              <a:gd name="connsiteX22" fmla="*/ 541681 w 654334"/>
              <a:gd name="connsiteY22" fmla="*/ 102360 h 498255"/>
              <a:gd name="connsiteX23" fmla="*/ 654334 w 654334"/>
              <a:gd name="connsiteY23" fmla="*/ 248283 h 498255"/>
              <a:gd name="connsiteX24" fmla="*/ 543179 w 654334"/>
              <a:gd name="connsiteY24" fmla="*/ 393824 h 498255"/>
              <a:gd name="connsiteX25" fmla="*/ 340116 w 654334"/>
              <a:gd name="connsiteY25" fmla="*/ 498255 h 498255"/>
              <a:gd name="connsiteX26" fmla="*/ 192344 w 654334"/>
              <a:gd name="connsiteY26" fmla="*/ 449848 h 498255"/>
              <a:gd name="connsiteX27" fmla="*/ 192376 w 654334"/>
              <a:gd name="connsiteY27" fmla="*/ 449880 h 498255"/>
              <a:gd name="connsiteX28" fmla="*/ 49066 w 654334"/>
              <a:gd name="connsiteY28" fmla="*/ 474546 h 498255"/>
              <a:gd name="connsiteX29" fmla="*/ 29977 w 654334"/>
              <a:gd name="connsiteY29" fmla="*/ 471646 h 498255"/>
              <a:gd name="connsiteX30" fmla="*/ 1359 w 654334"/>
              <a:gd name="connsiteY30" fmla="*/ 356475 h 498255"/>
              <a:gd name="connsiteX31" fmla="*/ 5757 w 654334"/>
              <a:gd name="connsiteY31" fmla="*/ 337769 h 498255"/>
              <a:gd name="connsiteX32" fmla="*/ 93076 w 654334"/>
              <a:gd name="connsiteY32" fmla="*/ 213834 h 498255"/>
              <a:gd name="connsiteX33" fmla="*/ 93107 w 654334"/>
              <a:gd name="connsiteY33" fmla="*/ 213898 h 498255"/>
              <a:gd name="connsiteX34" fmla="*/ 340116 w 654334"/>
              <a:gd name="connsiteY34" fmla="*/ 0 h 498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54334" h="498255">
                <a:moveTo>
                  <a:pt x="339733" y="140283"/>
                </a:moveTo>
                <a:cubicBezTo>
                  <a:pt x="279630" y="140283"/>
                  <a:pt x="230936" y="189009"/>
                  <a:pt x="230936" y="249080"/>
                </a:cubicBezTo>
                <a:cubicBezTo>
                  <a:pt x="230936" y="309183"/>
                  <a:pt x="279662" y="357877"/>
                  <a:pt x="339733" y="357877"/>
                </a:cubicBezTo>
                <a:cubicBezTo>
                  <a:pt x="370645" y="357877"/>
                  <a:pt x="398529" y="344971"/>
                  <a:pt x="418351" y="324256"/>
                </a:cubicBezTo>
                <a:cubicBezTo>
                  <a:pt x="401174" y="308737"/>
                  <a:pt x="389702" y="280311"/>
                  <a:pt x="389702" y="247837"/>
                </a:cubicBezTo>
                <a:cubicBezTo>
                  <a:pt x="389702" y="216161"/>
                  <a:pt x="400632" y="188403"/>
                  <a:pt x="417076" y="172597"/>
                </a:cubicBezTo>
                <a:cubicBezTo>
                  <a:pt x="397350" y="152648"/>
                  <a:pt x="369976" y="140283"/>
                  <a:pt x="339733" y="140283"/>
                </a:cubicBezTo>
                <a:close/>
                <a:moveTo>
                  <a:pt x="339702" y="85693"/>
                </a:moveTo>
                <a:cubicBezTo>
                  <a:pt x="400124" y="85693"/>
                  <a:pt x="452833" y="118517"/>
                  <a:pt x="481100" y="167243"/>
                </a:cubicBezTo>
                <a:cubicBezTo>
                  <a:pt x="459972" y="180596"/>
                  <a:pt x="445121" y="212209"/>
                  <a:pt x="445121" y="249112"/>
                </a:cubicBezTo>
                <a:cubicBezTo>
                  <a:pt x="445121" y="286015"/>
                  <a:pt x="459972" y="317628"/>
                  <a:pt x="481100" y="330981"/>
                </a:cubicBezTo>
                <a:cubicBezTo>
                  <a:pt x="452833" y="379706"/>
                  <a:pt x="400124" y="412531"/>
                  <a:pt x="339702" y="412531"/>
                </a:cubicBezTo>
                <a:cubicBezTo>
                  <a:pt x="249452" y="412531"/>
                  <a:pt x="176283" y="339362"/>
                  <a:pt x="176283" y="249112"/>
                </a:cubicBezTo>
                <a:cubicBezTo>
                  <a:pt x="176283" y="158862"/>
                  <a:pt x="249452" y="85693"/>
                  <a:pt x="339702" y="85693"/>
                </a:cubicBezTo>
                <a:close/>
                <a:moveTo>
                  <a:pt x="339702" y="57968"/>
                </a:moveTo>
                <a:cubicBezTo>
                  <a:pt x="234155" y="57968"/>
                  <a:pt x="148558" y="143533"/>
                  <a:pt x="148558" y="249112"/>
                </a:cubicBezTo>
                <a:cubicBezTo>
                  <a:pt x="148558" y="354690"/>
                  <a:pt x="234123" y="440255"/>
                  <a:pt x="339702" y="440255"/>
                </a:cubicBezTo>
                <a:cubicBezTo>
                  <a:pt x="413444" y="440255"/>
                  <a:pt x="477371" y="398477"/>
                  <a:pt x="509239" y="337322"/>
                </a:cubicBezTo>
                <a:cubicBezTo>
                  <a:pt x="538813" y="332956"/>
                  <a:pt x="561917" y="295129"/>
                  <a:pt x="561917" y="249112"/>
                </a:cubicBezTo>
                <a:cubicBezTo>
                  <a:pt x="561917" y="203095"/>
                  <a:pt x="538813" y="165267"/>
                  <a:pt x="509239" y="160902"/>
                </a:cubicBezTo>
                <a:cubicBezTo>
                  <a:pt x="477371" y="99747"/>
                  <a:pt x="413413" y="57968"/>
                  <a:pt x="339702" y="57968"/>
                </a:cubicBezTo>
                <a:close/>
                <a:moveTo>
                  <a:pt x="340116" y="0"/>
                </a:moveTo>
                <a:cubicBezTo>
                  <a:pt x="422941" y="0"/>
                  <a:pt x="496301" y="40313"/>
                  <a:pt x="541681" y="102360"/>
                </a:cubicBezTo>
                <a:cubicBezTo>
                  <a:pt x="606500" y="119250"/>
                  <a:pt x="654334" y="178174"/>
                  <a:pt x="654334" y="248283"/>
                </a:cubicBezTo>
                <a:cubicBezTo>
                  <a:pt x="654334" y="317819"/>
                  <a:pt x="607233" y="376361"/>
                  <a:pt x="543179" y="393824"/>
                </a:cubicBezTo>
                <a:cubicBezTo>
                  <a:pt x="497926" y="457018"/>
                  <a:pt x="423865" y="498255"/>
                  <a:pt x="340116" y="498255"/>
                </a:cubicBezTo>
                <a:cubicBezTo>
                  <a:pt x="284793" y="498255"/>
                  <a:pt x="233709" y="480250"/>
                  <a:pt x="192344" y="449848"/>
                </a:cubicBezTo>
                <a:cubicBezTo>
                  <a:pt x="192376" y="449848"/>
                  <a:pt x="192376" y="449880"/>
                  <a:pt x="192376" y="449880"/>
                </a:cubicBezTo>
                <a:cubicBezTo>
                  <a:pt x="134536" y="414953"/>
                  <a:pt x="73317" y="455074"/>
                  <a:pt x="49066" y="474546"/>
                </a:cubicBezTo>
                <a:cubicBezTo>
                  <a:pt x="43075" y="479326"/>
                  <a:pt x="32462" y="479900"/>
                  <a:pt x="29977" y="471646"/>
                </a:cubicBezTo>
                <a:lnTo>
                  <a:pt x="1359" y="356475"/>
                </a:lnTo>
                <a:cubicBezTo>
                  <a:pt x="-903" y="347265"/>
                  <a:pt x="-903" y="341497"/>
                  <a:pt x="5757" y="337769"/>
                </a:cubicBezTo>
                <a:cubicBezTo>
                  <a:pt x="34534" y="321643"/>
                  <a:pt x="78926" y="310553"/>
                  <a:pt x="93076" y="213834"/>
                </a:cubicBezTo>
                <a:cubicBezTo>
                  <a:pt x="93076" y="213866"/>
                  <a:pt x="93107" y="213866"/>
                  <a:pt x="93107" y="213898"/>
                </a:cubicBezTo>
                <a:cubicBezTo>
                  <a:pt x="110284" y="92991"/>
                  <a:pt x="214301" y="0"/>
                  <a:pt x="340116" y="0"/>
                </a:cubicBezTo>
                <a:close/>
              </a:path>
            </a:pathLst>
          </a:custGeom>
          <a:solidFill>
            <a:schemeClr val="accent5"/>
          </a:solidFill>
          <a:ln w="9525" cap="flat">
            <a:noFill/>
            <a:prstDash val="solid"/>
            <a:miter/>
          </a:ln>
        </p:spPr>
        <p:txBody>
          <a:bodyPr wrap="square" rtlCol="0" anchor="ctr">
            <a:noAutofit/>
          </a:bodyPr>
          <a:lstStyle/>
          <a:p>
            <a:endParaRPr lang="en-US" dirty="0"/>
          </a:p>
        </p:txBody>
      </p:sp>
      <p:sp>
        <p:nvSpPr>
          <p:cNvPr id="38" name="Freeform: Shape 37">
            <a:extLst>
              <a:ext uri="{FF2B5EF4-FFF2-40B4-BE49-F238E27FC236}">
                <a16:creationId xmlns:a16="http://schemas.microsoft.com/office/drawing/2014/main" id="{77D14D76-F6E6-4A13-B97C-246CA22C501E}"/>
              </a:ext>
            </a:extLst>
          </p:cNvPr>
          <p:cNvSpPr/>
          <p:nvPr/>
        </p:nvSpPr>
        <p:spPr>
          <a:xfrm>
            <a:off x="7128239" y="5279439"/>
            <a:ext cx="676265" cy="497586"/>
          </a:xfrm>
          <a:custGeom>
            <a:avLst/>
            <a:gdLst>
              <a:gd name="connsiteX0" fmla="*/ 365002 w 676265"/>
              <a:gd name="connsiteY0" fmla="*/ 297137 h 497586"/>
              <a:gd name="connsiteX1" fmla="*/ 70912 w 676265"/>
              <a:gd name="connsiteY1" fmla="*/ 337239 h 497586"/>
              <a:gd name="connsiteX2" fmla="*/ 37453 w 676265"/>
              <a:gd name="connsiteY2" fmla="*/ 363762 h 497586"/>
              <a:gd name="connsiteX3" fmla="*/ 80468 w 676265"/>
              <a:gd name="connsiteY3" fmla="*/ 382398 h 497586"/>
              <a:gd name="connsiteX4" fmla="*/ 323706 w 676265"/>
              <a:gd name="connsiteY4" fmla="*/ 374457 h 497586"/>
              <a:gd name="connsiteX5" fmla="*/ 386935 w 676265"/>
              <a:gd name="connsiteY5" fmla="*/ 364732 h 497586"/>
              <a:gd name="connsiteX6" fmla="*/ 415944 w 676265"/>
              <a:gd name="connsiteY6" fmla="*/ 357753 h 497586"/>
              <a:gd name="connsiteX7" fmla="*/ 383424 w 676265"/>
              <a:gd name="connsiteY7" fmla="*/ 316856 h 497586"/>
              <a:gd name="connsiteX8" fmla="*/ 372607 w 676265"/>
              <a:gd name="connsiteY8" fmla="*/ 297730 h 497586"/>
              <a:gd name="connsiteX9" fmla="*/ 381708 w 676265"/>
              <a:gd name="connsiteY9" fmla="*/ 39135 h 497586"/>
              <a:gd name="connsiteX10" fmla="*/ 371601 w 676265"/>
              <a:gd name="connsiteY10" fmla="*/ 42223 h 497586"/>
              <a:gd name="connsiteX11" fmla="*/ 376842 w 676265"/>
              <a:gd name="connsiteY11" fmla="*/ 88758 h 497586"/>
              <a:gd name="connsiteX12" fmla="*/ 504562 w 676265"/>
              <a:gd name="connsiteY12" fmla="*/ 295890 h 497586"/>
              <a:gd name="connsiteX13" fmla="*/ 633765 w 676265"/>
              <a:gd name="connsiteY13" fmla="*/ 417840 h 497586"/>
              <a:gd name="connsiteX14" fmla="*/ 634692 w 676265"/>
              <a:gd name="connsiteY14" fmla="*/ 383111 h 497586"/>
              <a:gd name="connsiteX15" fmla="*/ 411227 w 676265"/>
              <a:gd name="connsiteY15" fmla="*/ 58052 h 497586"/>
              <a:gd name="connsiteX16" fmla="*/ 381708 w 676265"/>
              <a:gd name="connsiteY16" fmla="*/ 39135 h 497586"/>
              <a:gd name="connsiteX17" fmla="*/ 357511 w 676265"/>
              <a:gd name="connsiteY17" fmla="*/ 1245 h 497586"/>
              <a:gd name="connsiteX18" fmla="*/ 387218 w 676265"/>
              <a:gd name="connsiteY18" fmla="*/ 4951 h 497586"/>
              <a:gd name="connsiteX19" fmla="*/ 419857 w 676265"/>
              <a:gd name="connsiteY19" fmla="*/ 24804 h 497586"/>
              <a:gd name="connsiteX20" fmla="*/ 669421 w 676265"/>
              <a:gd name="connsiteY20" fmla="*/ 388325 h 497586"/>
              <a:gd name="connsiteX21" fmla="*/ 676145 w 676265"/>
              <a:gd name="connsiteY21" fmla="*/ 426178 h 497586"/>
              <a:gd name="connsiteX22" fmla="*/ 644036 w 676265"/>
              <a:gd name="connsiteY22" fmla="*/ 458022 h 497586"/>
              <a:gd name="connsiteX23" fmla="*/ 560415 w 676265"/>
              <a:gd name="connsiteY23" fmla="*/ 456936 h 497586"/>
              <a:gd name="connsiteX24" fmla="*/ 515966 w 676265"/>
              <a:gd name="connsiteY24" fmla="*/ 438970 h 497586"/>
              <a:gd name="connsiteX25" fmla="*/ 486878 w 676265"/>
              <a:gd name="connsiteY25" fmla="*/ 420838 h 497586"/>
              <a:gd name="connsiteX26" fmla="*/ 459428 w 676265"/>
              <a:gd name="connsiteY26" fmla="*/ 442399 h 497586"/>
              <a:gd name="connsiteX27" fmla="*/ 297086 w 676265"/>
              <a:gd name="connsiteY27" fmla="*/ 495134 h 497586"/>
              <a:gd name="connsiteX28" fmla="*/ 84924 w 676265"/>
              <a:gd name="connsiteY28" fmla="*/ 465990 h 497586"/>
              <a:gd name="connsiteX29" fmla="*/ 6465 w 676265"/>
              <a:gd name="connsiteY29" fmla="*/ 393090 h 497586"/>
              <a:gd name="connsiteX30" fmla="*/ 18906 w 676265"/>
              <a:gd name="connsiteY30" fmla="*/ 338428 h 497586"/>
              <a:gd name="connsiteX31" fmla="*/ 52365 w 676265"/>
              <a:gd name="connsiteY31" fmla="*/ 320058 h 497586"/>
              <a:gd name="connsiteX32" fmla="*/ 269758 w 676265"/>
              <a:gd name="connsiteY32" fmla="*/ 273906 h 497586"/>
              <a:gd name="connsiteX33" fmla="*/ 359812 w 676265"/>
              <a:gd name="connsiteY33" fmla="*/ 272049 h 497586"/>
              <a:gd name="connsiteX34" fmla="*/ 335511 w 676265"/>
              <a:gd name="connsiteY34" fmla="*/ 229081 h 497586"/>
              <a:gd name="connsiteX35" fmla="*/ 309209 w 676265"/>
              <a:gd name="connsiteY35" fmla="*/ 125737 h 497586"/>
              <a:gd name="connsiteX36" fmla="*/ 333562 w 676265"/>
              <a:gd name="connsiteY36" fmla="*/ 21363 h 497586"/>
              <a:gd name="connsiteX37" fmla="*/ 357511 w 676265"/>
              <a:gd name="connsiteY37" fmla="*/ 1245 h 497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76265" h="497586">
                <a:moveTo>
                  <a:pt x="365002" y="297137"/>
                </a:moveTo>
                <a:cubicBezTo>
                  <a:pt x="265550" y="294490"/>
                  <a:pt x="165611" y="307281"/>
                  <a:pt x="70912" y="337239"/>
                </a:cubicBezTo>
                <a:cubicBezTo>
                  <a:pt x="57306" y="341554"/>
                  <a:pt x="35150" y="347695"/>
                  <a:pt x="37453" y="363762"/>
                </a:cubicBezTo>
                <a:cubicBezTo>
                  <a:pt x="39333" y="376812"/>
                  <a:pt x="65512" y="380227"/>
                  <a:pt x="80468" y="382398"/>
                </a:cubicBezTo>
                <a:cubicBezTo>
                  <a:pt x="162368" y="394442"/>
                  <a:pt x="242230" y="385760"/>
                  <a:pt x="323706" y="374457"/>
                </a:cubicBezTo>
                <a:cubicBezTo>
                  <a:pt x="345981" y="371850"/>
                  <a:pt x="367333" y="368537"/>
                  <a:pt x="386935" y="364732"/>
                </a:cubicBezTo>
                <a:lnTo>
                  <a:pt x="415944" y="357753"/>
                </a:lnTo>
                <a:lnTo>
                  <a:pt x="383424" y="316856"/>
                </a:lnTo>
                <a:lnTo>
                  <a:pt x="372607" y="297730"/>
                </a:lnTo>
                <a:close/>
                <a:moveTo>
                  <a:pt x="381708" y="39135"/>
                </a:moveTo>
                <a:cubicBezTo>
                  <a:pt x="378215" y="38875"/>
                  <a:pt x="374797" y="39735"/>
                  <a:pt x="371601" y="42223"/>
                </a:cubicBezTo>
                <a:cubicBezTo>
                  <a:pt x="361224" y="50323"/>
                  <a:pt x="371310" y="74676"/>
                  <a:pt x="376842" y="88758"/>
                </a:cubicBezTo>
                <a:cubicBezTo>
                  <a:pt x="407098" y="165867"/>
                  <a:pt x="454242" y="230826"/>
                  <a:pt x="504562" y="295890"/>
                </a:cubicBezTo>
                <a:cubicBezTo>
                  <a:pt x="557874" y="368023"/>
                  <a:pt x="613568" y="421731"/>
                  <a:pt x="633765" y="417840"/>
                </a:cubicBezTo>
                <a:cubicBezTo>
                  <a:pt x="645704" y="415511"/>
                  <a:pt x="641601" y="399734"/>
                  <a:pt x="634692" y="383111"/>
                </a:cubicBezTo>
                <a:cubicBezTo>
                  <a:pt x="584133" y="260737"/>
                  <a:pt x="508586" y="147761"/>
                  <a:pt x="411227" y="58052"/>
                </a:cubicBezTo>
                <a:cubicBezTo>
                  <a:pt x="403345" y="50786"/>
                  <a:pt x="392188" y="39917"/>
                  <a:pt x="381708" y="39135"/>
                </a:cubicBezTo>
                <a:close/>
                <a:moveTo>
                  <a:pt x="357511" y="1245"/>
                </a:moveTo>
                <a:cubicBezTo>
                  <a:pt x="366399" y="-1303"/>
                  <a:pt x="376246" y="120"/>
                  <a:pt x="387218" y="4951"/>
                </a:cubicBezTo>
                <a:cubicBezTo>
                  <a:pt x="398786" y="10060"/>
                  <a:pt x="410459" y="16466"/>
                  <a:pt x="419857" y="24804"/>
                </a:cubicBezTo>
                <a:cubicBezTo>
                  <a:pt x="533045" y="125287"/>
                  <a:pt x="618677" y="244881"/>
                  <a:pt x="669421" y="388325"/>
                </a:cubicBezTo>
                <a:cubicBezTo>
                  <a:pt x="673471" y="399760"/>
                  <a:pt x="676965" y="414239"/>
                  <a:pt x="676145" y="426178"/>
                </a:cubicBezTo>
                <a:cubicBezTo>
                  <a:pt x="674848" y="444839"/>
                  <a:pt x="662751" y="453098"/>
                  <a:pt x="644036" y="458022"/>
                </a:cubicBezTo>
                <a:cubicBezTo>
                  <a:pt x="615818" y="465434"/>
                  <a:pt x="588342" y="465222"/>
                  <a:pt x="560415" y="456936"/>
                </a:cubicBezTo>
                <a:cubicBezTo>
                  <a:pt x="546002" y="452641"/>
                  <a:pt x="531038" y="446651"/>
                  <a:pt x="515966" y="438970"/>
                </a:cubicBezTo>
                <a:lnTo>
                  <a:pt x="486878" y="420838"/>
                </a:lnTo>
                <a:lnTo>
                  <a:pt x="459428" y="442399"/>
                </a:lnTo>
                <a:cubicBezTo>
                  <a:pt x="416973" y="470124"/>
                  <a:pt x="360834" y="491124"/>
                  <a:pt x="297086" y="495134"/>
                </a:cubicBezTo>
                <a:cubicBezTo>
                  <a:pt x="221724" y="501461"/>
                  <a:pt x="151339" y="496828"/>
                  <a:pt x="84924" y="465990"/>
                </a:cubicBezTo>
                <a:cubicBezTo>
                  <a:pt x="50856" y="450187"/>
                  <a:pt x="24121" y="427264"/>
                  <a:pt x="6465" y="393090"/>
                </a:cubicBezTo>
                <a:cubicBezTo>
                  <a:pt x="-5605" y="369743"/>
                  <a:pt x="-391" y="352669"/>
                  <a:pt x="18906" y="338428"/>
                </a:cubicBezTo>
                <a:cubicBezTo>
                  <a:pt x="29071" y="330937"/>
                  <a:pt x="40453" y="324002"/>
                  <a:pt x="52365" y="320058"/>
                </a:cubicBezTo>
                <a:cubicBezTo>
                  <a:pt x="124101" y="295970"/>
                  <a:pt x="196544" y="280226"/>
                  <a:pt x="269758" y="273906"/>
                </a:cubicBezTo>
                <a:lnTo>
                  <a:pt x="359812" y="272049"/>
                </a:lnTo>
                <a:lnTo>
                  <a:pt x="335511" y="229081"/>
                </a:lnTo>
                <a:cubicBezTo>
                  <a:pt x="321611" y="196333"/>
                  <a:pt x="312307" y="162239"/>
                  <a:pt x="309209" y="125737"/>
                </a:cubicBezTo>
                <a:cubicBezTo>
                  <a:pt x="306033" y="88307"/>
                  <a:pt x="312651" y="53737"/>
                  <a:pt x="333562" y="21363"/>
                </a:cubicBezTo>
                <a:cubicBezTo>
                  <a:pt x="340696" y="10311"/>
                  <a:pt x="348624" y="3793"/>
                  <a:pt x="357511" y="1245"/>
                </a:cubicBezTo>
                <a:close/>
              </a:path>
            </a:pathLst>
          </a:custGeom>
          <a:solidFill>
            <a:schemeClr val="accent1"/>
          </a:solidFill>
          <a:ln w="2615" cap="flat">
            <a:noFill/>
            <a:prstDash val="solid"/>
            <a:miter/>
          </a:ln>
        </p:spPr>
        <p:txBody>
          <a:bodyPr rtlCol="0" anchor="ctr"/>
          <a:lstStyle/>
          <a:p>
            <a:endParaRPr lang="en-US" dirty="0"/>
          </a:p>
        </p:txBody>
      </p:sp>
      <p:sp>
        <p:nvSpPr>
          <p:cNvPr id="39" name="Freeform: Shape 38">
            <a:extLst>
              <a:ext uri="{FF2B5EF4-FFF2-40B4-BE49-F238E27FC236}">
                <a16:creationId xmlns:a16="http://schemas.microsoft.com/office/drawing/2014/main" id="{77E74BFF-71F8-427A-AD42-00240C67480F}"/>
              </a:ext>
            </a:extLst>
          </p:cNvPr>
          <p:cNvSpPr/>
          <p:nvPr/>
        </p:nvSpPr>
        <p:spPr>
          <a:xfrm rot="2963457">
            <a:off x="6604683" y="3829334"/>
            <a:ext cx="624274" cy="677864"/>
          </a:xfrm>
          <a:custGeom>
            <a:avLst/>
            <a:gdLst>
              <a:gd name="connsiteX0" fmla="*/ 193798 w 624274"/>
              <a:gd name="connsiteY0" fmla="*/ 456770 h 677864"/>
              <a:gd name="connsiteX1" fmla="*/ 198476 w 624274"/>
              <a:gd name="connsiteY1" fmla="*/ 452092 h 677864"/>
              <a:gd name="connsiteX2" fmla="*/ 217185 w 624274"/>
              <a:gd name="connsiteY2" fmla="*/ 452092 h 677864"/>
              <a:gd name="connsiteX3" fmla="*/ 221863 w 624274"/>
              <a:gd name="connsiteY3" fmla="*/ 456770 h 677864"/>
              <a:gd name="connsiteX4" fmla="*/ 221863 w 624274"/>
              <a:gd name="connsiteY4" fmla="*/ 556557 h 677864"/>
              <a:gd name="connsiteX5" fmla="*/ 217185 w 624274"/>
              <a:gd name="connsiteY5" fmla="*/ 561235 h 677864"/>
              <a:gd name="connsiteX6" fmla="*/ 198476 w 624274"/>
              <a:gd name="connsiteY6" fmla="*/ 561235 h 677864"/>
              <a:gd name="connsiteX7" fmla="*/ 193798 w 624274"/>
              <a:gd name="connsiteY7" fmla="*/ 556557 h 677864"/>
              <a:gd name="connsiteX8" fmla="*/ 456864 w 624274"/>
              <a:gd name="connsiteY8" fmla="*/ 138181 h 677864"/>
              <a:gd name="connsiteX9" fmla="*/ 461542 w 624274"/>
              <a:gd name="connsiteY9" fmla="*/ 133503 h 677864"/>
              <a:gd name="connsiteX10" fmla="*/ 480251 w 624274"/>
              <a:gd name="connsiteY10" fmla="*/ 133503 h 677864"/>
              <a:gd name="connsiteX11" fmla="*/ 484929 w 624274"/>
              <a:gd name="connsiteY11" fmla="*/ 138181 h 677864"/>
              <a:gd name="connsiteX12" fmla="*/ 484929 w 624274"/>
              <a:gd name="connsiteY12" fmla="*/ 237968 h 677864"/>
              <a:gd name="connsiteX13" fmla="*/ 480251 w 624274"/>
              <a:gd name="connsiteY13" fmla="*/ 242646 h 677864"/>
              <a:gd name="connsiteX14" fmla="*/ 461542 w 624274"/>
              <a:gd name="connsiteY14" fmla="*/ 242646 h 677864"/>
              <a:gd name="connsiteX15" fmla="*/ 456864 w 624274"/>
              <a:gd name="connsiteY15" fmla="*/ 237968 h 677864"/>
              <a:gd name="connsiteX16" fmla="*/ 148486 w 624274"/>
              <a:gd name="connsiteY16" fmla="*/ 465382 h 677864"/>
              <a:gd name="connsiteX17" fmla="*/ 153164 w 624274"/>
              <a:gd name="connsiteY17" fmla="*/ 460704 h 677864"/>
              <a:gd name="connsiteX18" fmla="*/ 171873 w 624274"/>
              <a:gd name="connsiteY18" fmla="*/ 460704 h 677864"/>
              <a:gd name="connsiteX19" fmla="*/ 176551 w 624274"/>
              <a:gd name="connsiteY19" fmla="*/ 465382 h 677864"/>
              <a:gd name="connsiteX20" fmla="*/ 176551 w 624274"/>
              <a:gd name="connsiteY20" fmla="*/ 548229 h 677864"/>
              <a:gd name="connsiteX21" fmla="*/ 171873 w 624274"/>
              <a:gd name="connsiteY21" fmla="*/ 552907 h 677864"/>
              <a:gd name="connsiteX22" fmla="*/ 153164 w 624274"/>
              <a:gd name="connsiteY22" fmla="*/ 552907 h 677864"/>
              <a:gd name="connsiteX23" fmla="*/ 148486 w 624274"/>
              <a:gd name="connsiteY23" fmla="*/ 548229 h 677864"/>
              <a:gd name="connsiteX24" fmla="*/ 411552 w 624274"/>
              <a:gd name="connsiteY24" fmla="*/ 146793 h 677864"/>
              <a:gd name="connsiteX25" fmla="*/ 416231 w 624274"/>
              <a:gd name="connsiteY25" fmla="*/ 142115 h 677864"/>
              <a:gd name="connsiteX26" fmla="*/ 434939 w 624274"/>
              <a:gd name="connsiteY26" fmla="*/ 142115 h 677864"/>
              <a:gd name="connsiteX27" fmla="*/ 439618 w 624274"/>
              <a:gd name="connsiteY27" fmla="*/ 146793 h 677864"/>
              <a:gd name="connsiteX28" fmla="*/ 439617 w 624274"/>
              <a:gd name="connsiteY28" fmla="*/ 229640 h 677864"/>
              <a:gd name="connsiteX29" fmla="*/ 434939 w 624274"/>
              <a:gd name="connsiteY29" fmla="*/ 234318 h 677864"/>
              <a:gd name="connsiteX30" fmla="*/ 416230 w 624274"/>
              <a:gd name="connsiteY30" fmla="*/ 234318 h 677864"/>
              <a:gd name="connsiteX31" fmla="*/ 411552 w 624274"/>
              <a:gd name="connsiteY31" fmla="*/ 229640 h 677864"/>
              <a:gd name="connsiteX32" fmla="*/ 375092 w 624274"/>
              <a:gd name="connsiteY32" fmla="*/ 136719 h 677864"/>
              <a:gd name="connsiteX33" fmla="*/ 321163 w 624274"/>
              <a:gd name="connsiteY33" fmla="*/ 213431 h 677864"/>
              <a:gd name="connsiteX34" fmla="*/ 324489 w 624274"/>
              <a:gd name="connsiteY34" fmla="*/ 266439 h 677864"/>
              <a:gd name="connsiteX35" fmla="*/ 405728 w 624274"/>
              <a:gd name="connsiteY35" fmla="*/ 336091 h 677864"/>
              <a:gd name="connsiteX36" fmla="*/ 458622 w 624274"/>
              <a:gd name="connsiteY36" fmla="*/ 331285 h 677864"/>
              <a:gd name="connsiteX37" fmla="*/ 581275 w 624274"/>
              <a:gd name="connsiteY37" fmla="*/ 188228 h 677864"/>
              <a:gd name="connsiteX38" fmla="*/ 577950 w 624274"/>
              <a:gd name="connsiteY38" fmla="*/ 135220 h 677864"/>
              <a:gd name="connsiteX39" fmla="*/ 496711 w 624274"/>
              <a:gd name="connsiteY39" fmla="*/ 65568 h 677864"/>
              <a:gd name="connsiteX40" fmla="*/ 443817 w 624274"/>
              <a:gd name="connsiteY40" fmla="*/ 70374 h 677864"/>
              <a:gd name="connsiteX41" fmla="*/ 375092 w 624274"/>
              <a:gd name="connsiteY41" fmla="*/ 136719 h 677864"/>
              <a:gd name="connsiteX42" fmla="*/ 120239 w 624274"/>
              <a:gd name="connsiteY42" fmla="*/ 433966 h 677864"/>
              <a:gd name="connsiteX43" fmla="*/ 65164 w 624274"/>
              <a:gd name="connsiteY43" fmla="*/ 512015 h 677864"/>
              <a:gd name="connsiteX44" fmla="*/ 68491 w 624274"/>
              <a:gd name="connsiteY44" fmla="*/ 565022 h 677864"/>
              <a:gd name="connsiteX45" fmla="*/ 149729 w 624274"/>
              <a:gd name="connsiteY45" fmla="*/ 634674 h 677864"/>
              <a:gd name="connsiteX46" fmla="*/ 202622 w 624274"/>
              <a:gd name="connsiteY46" fmla="*/ 629869 h 677864"/>
              <a:gd name="connsiteX47" fmla="*/ 325276 w 624274"/>
              <a:gd name="connsiteY47" fmla="*/ 486812 h 677864"/>
              <a:gd name="connsiteX48" fmla="*/ 321950 w 624274"/>
              <a:gd name="connsiteY48" fmla="*/ 433804 h 677864"/>
              <a:gd name="connsiteX49" fmla="*/ 240712 w 624274"/>
              <a:gd name="connsiteY49" fmla="*/ 364152 h 677864"/>
              <a:gd name="connsiteX50" fmla="*/ 187818 w 624274"/>
              <a:gd name="connsiteY50" fmla="*/ 368958 h 677864"/>
              <a:gd name="connsiteX51" fmla="*/ 120239 w 624274"/>
              <a:gd name="connsiteY51" fmla="*/ 433966 h 677864"/>
              <a:gd name="connsiteX52" fmla="*/ 5276 w 624274"/>
              <a:gd name="connsiteY52" fmla="*/ 273040 h 677864"/>
              <a:gd name="connsiteX53" fmla="*/ 12403 w 624274"/>
              <a:gd name="connsiteY53" fmla="*/ 267876 h 677864"/>
              <a:gd name="connsiteX54" fmla="*/ 41786 w 624274"/>
              <a:gd name="connsiteY54" fmla="*/ 277114 h 677864"/>
              <a:gd name="connsiteX55" fmla="*/ 84986 w 624274"/>
              <a:gd name="connsiteY55" fmla="*/ 314458 h 677864"/>
              <a:gd name="connsiteX56" fmla="*/ 99584 w 624274"/>
              <a:gd name="connsiteY56" fmla="*/ 342547 h 677864"/>
              <a:gd name="connsiteX57" fmla="*/ 67637 w 624274"/>
              <a:gd name="connsiteY57" fmla="*/ 333444 h 677864"/>
              <a:gd name="connsiteX58" fmla="*/ 35994 w 624274"/>
              <a:gd name="connsiteY58" fmla="*/ 306315 h 677864"/>
              <a:gd name="connsiteX59" fmla="*/ 27579 w 624274"/>
              <a:gd name="connsiteY59" fmla="*/ 309124 h 677864"/>
              <a:gd name="connsiteX60" fmla="*/ 30912 w 624274"/>
              <a:gd name="connsiteY60" fmla="*/ 417415 h 677864"/>
              <a:gd name="connsiteX61" fmla="*/ 33707 w 624274"/>
              <a:gd name="connsiteY61" fmla="*/ 508082 h 677864"/>
              <a:gd name="connsiteX62" fmla="*/ 64312 w 624274"/>
              <a:gd name="connsiteY62" fmla="*/ 460518 h 677864"/>
              <a:gd name="connsiteX63" fmla="*/ 98941 w 624274"/>
              <a:gd name="connsiteY63" fmla="*/ 415434 h 677864"/>
              <a:gd name="connsiteX64" fmla="*/ 182559 w 624274"/>
              <a:gd name="connsiteY64" fmla="*/ 335432 h 677864"/>
              <a:gd name="connsiteX65" fmla="*/ 217604 w 624274"/>
              <a:gd name="connsiteY65" fmla="*/ 319198 h 677864"/>
              <a:gd name="connsiteX66" fmla="*/ 276493 w 624274"/>
              <a:gd name="connsiteY66" fmla="*/ 251870 h 677864"/>
              <a:gd name="connsiteX67" fmla="*/ 287227 w 624274"/>
              <a:gd name="connsiteY67" fmla="*/ 213352 h 677864"/>
              <a:gd name="connsiteX68" fmla="*/ 353525 w 624274"/>
              <a:gd name="connsiteY68" fmla="*/ 118500 h 677864"/>
              <a:gd name="connsiteX69" fmla="*/ 438558 w 624274"/>
              <a:gd name="connsiteY69" fmla="*/ 36848 h 677864"/>
              <a:gd name="connsiteX70" fmla="*/ 440062 w 624274"/>
              <a:gd name="connsiteY70" fmla="*/ 35945 h 677864"/>
              <a:gd name="connsiteX71" fmla="*/ 350343 w 624274"/>
              <a:gd name="connsiteY71" fmla="*/ 45512 h 677864"/>
              <a:gd name="connsiteX72" fmla="*/ 244094 w 624274"/>
              <a:gd name="connsiteY72" fmla="*/ 56871 h 677864"/>
              <a:gd name="connsiteX73" fmla="*/ 241440 w 624274"/>
              <a:gd name="connsiteY73" fmla="*/ 64429 h 677864"/>
              <a:gd name="connsiteX74" fmla="*/ 276750 w 624274"/>
              <a:gd name="connsiteY74" fmla="*/ 94778 h 677864"/>
              <a:gd name="connsiteX75" fmla="*/ 289770 w 624274"/>
              <a:gd name="connsiteY75" fmla="*/ 120825 h 677864"/>
              <a:gd name="connsiteX76" fmla="*/ 260125 w 624274"/>
              <a:gd name="connsiteY76" fmla="*/ 114079 h 677864"/>
              <a:gd name="connsiteX77" fmla="*/ 214292 w 624274"/>
              <a:gd name="connsiteY77" fmla="*/ 75164 h 677864"/>
              <a:gd name="connsiteX78" fmla="*/ 201098 w 624274"/>
              <a:gd name="connsiteY78" fmla="*/ 47401 h 677864"/>
              <a:gd name="connsiteX79" fmla="*/ 205342 w 624274"/>
              <a:gd name="connsiteY79" fmla="*/ 39700 h 677864"/>
              <a:gd name="connsiteX80" fmla="*/ 227482 w 624274"/>
              <a:gd name="connsiteY80" fmla="*/ 31266 h 677864"/>
              <a:gd name="connsiteX81" fmla="*/ 389663 w 624274"/>
              <a:gd name="connsiteY81" fmla="*/ 14981 h 677864"/>
              <a:gd name="connsiteX82" fmla="*/ 485132 w 624274"/>
              <a:gd name="connsiteY82" fmla="*/ 3097 h 677864"/>
              <a:gd name="connsiteX83" fmla="*/ 498322 w 624274"/>
              <a:gd name="connsiteY83" fmla="*/ 993 h 677864"/>
              <a:gd name="connsiteX84" fmla="*/ 498423 w 624274"/>
              <a:gd name="connsiteY84" fmla="*/ 932 h 677864"/>
              <a:gd name="connsiteX85" fmla="*/ 498963 w 624274"/>
              <a:gd name="connsiteY85" fmla="*/ 891 h 677864"/>
              <a:gd name="connsiteX86" fmla="*/ 504546 w 624274"/>
              <a:gd name="connsiteY86" fmla="*/ 0 h 677864"/>
              <a:gd name="connsiteX87" fmla="*/ 503887 w 624274"/>
              <a:gd name="connsiteY87" fmla="*/ 512 h 677864"/>
              <a:gd name="connsiteX88" fmla="*/ 505017 w 624274"/>
              <a:gd name="connsiteY88" fmla="*/ 425 h 677864"/>
              <a:gd name="connsiteX89" fmla="*/ 545385 w 624274"/>
              <a:gd name="connsiteY89" fmla="*/ 36440 h 677864"/>
              <a:gd name="connsiteX90" fmla="*/ 544172 w 624274"/>
              <a:gd name="connsiteY90" fmla="*/ 65517 h 677864"/>
              <a:gd name="connsiteX91" fmla="*/ 607873 w 624274"/>
              <a:gd name="connsiteY91" fmla="*/ 120132 h 677864"/>
              <a:gd name="connsiteX92" fmla="*/ 612959 w 624274"/>
              <a:gd name="connsiteY92" fmla="*/ 186376 h 677864"/>
              <a:gd name="connsiteX93" fmla="*/ 461628 w 624274"/>
              <a:gd name="connsiteY93" fmla="*/ 362880 h 677864"/>
              <a:gd name="connsiteX94" fmla="*/ 395385 w 624274"/>
              <a:gd name="connsiteY94" fmla="*/ 367967 h 677864"/>
              <a:gd name="connsiteX95" fmla="*/ 302993 w 624274"/>
              <a:gd name="connsiteY95" fmla="*/ 291103 h 677864"/>
              <a:gd name="connsiteX96" fmla="*/ 261043 w 624274"/>
              <a:gd name="connsiteY96" fmla="*/ 340839 h 677864"/>
              <a:gd name="connsiteX97" fmla="*/ 351874 w 624274"/>
              <a:gd name="connsiteY97" fmla="*/ 418716 h 677864"/>
              <a:gd name="connsiteX98" fmla="*/ 356960 w 624274"/>
              <a:gd name="connsiteY98" fmla="*/ 484960 h 677864"/>
              <a:gd name="connsiteX99" fmla="*/ 205630 w 624274"/>
              <a:gd name="connsiteY99" fmla="*/ 661463 h 677864"/>
              <a:gd name="connsiteX100" fmla="*/ 139386 w 624274"/>
              <a:gd name="connsiteY100" fmla="*/ 666550 h 677864"/>
              <a:gd name="connsiteX101" fmla="*/ 75685 w 624274"/>
              <a:gd name="connsiteY101" fmla="*/ 611934 h 677864"/>
              <a:gd name="connsiteX102" fmla="*/ 47135 w 624274"/>
              <a:gd name="connsiteY102" fmla="*/ 617573 h 677864"/>
              <a:gd name="connsiteX103" fmla="*/ 26256 w 624274"/>
              <a:gd name="connsiteY103" fmla="*/ 600375 h 677864"/>
              <a:gd name="connsiteX104" fmla="*/ 6667 w 624274"/>
              <a:gd name="connsiteY104" fmla="*/ 584238 h 677864"/>
              <a:gd name="connsiteX105" fmla="*/ 6645 w 624274"/>
              <a:gd name="connsiteY105" fmla="*/ 584283 h 677864"/>
              <a:gd name="connsiteX106" fmla="*/ 6648 w 624274"/>
              <a:gd name="connsiteY106" fmla="*/ 584222 h 677864"/>
              <a:gd name="connsiteX107" fmla="*/ 5379 w 624274"/>
              <a:gd name="connsiteY107" fmla="*/ 583177 h 677864"/>
              <a:gd name="connsiteX108" fmla="*/ 4873 w 624274"/>
              <a:gd name="connsiteY108" fmla="*/ 576583 h 677864"/>
              <a:gd name="connsiteX109" fmla="*/ 6591 w 624274"/>
              <a:gd name="connsiteY109" fmla="*/ 572368 h 677864"/>
              <a:gd name="connsiteX110" fmla="*/ 5870 w 624274"/>
              <a:gd name="connsiteY110" fmla="*/ 485803 h 677864"/>
              <a:gd name="connsiteX111" fmla="*/ 2768 w 624274"/>
              <a:gd name="connsiteY111" fmla="*/ 388130 h 677864"/>
              <a:gd name="connsiteX112" fmla="*/ 87 w 624274"/>
              <a:gd name="connsiteY112" fmla="*/ 296073 h 677864"/>
              <a:gd name="connsiteX113" fmla="*/ 5276 w 624274"/>
              <a:gd name="connsiteY113" fmla="*/ 273040 h 677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624274" h="677864">
                <a:moveTo>
                  <a:pt x="193798" y="456770"/>
                </a:moveTo>
                <a:cubicBezTo>
                  <a:pt x="193798" y="454186"/>
                  <a:pt x="195892" y="452092"/>
                  <a:pt x="198476" y="452092"/>
                </a:cubicBezTo>
                <a:lnTo>
                  <a:pt x="217185" y="452092"/>
                </a:lnTo>
                <a:cubicBezTo>
                  <a:pt x="219769" y="452092"/>
                  <a:pt x="221863" y="454186"/>
                  <a:pt x="221863" y="456770"/>
                </a:cubicBezTo>
                <a:lnTo>
                  <a:pt x="221863" y="556557"/>
                </a:lnTo>
                <a:cubicBezTo>
                  <a:pt x="221863" y="559141"/>
                  <a:pt x="219769" y="561235"/>
                  <a:pt x="217185" y="561235"/>
                </a:cubicBezTo>
                <a:lnTo>
                  <a:pt x="198476" y="561235"/>
                </a:lnTo>
                <a:cubicBezTo>
                  <a:pt x="195892" y="561235"/>
                  <a:pt x="193798" y="559141"/>
                  <a:pt x="193798" y="556557"/>
                </a:cubicBezTo>
                <a:close/>
                <a:moveTo>
                  <a:pt x="456864" y="138181"/>
                </a:moveTo>
                <a:cubicBezTo>
                  <a:pt x="456864" y="135597"/>
                  <a:pt x="458958" y="133503"/>
                  <a:pt x="461542" y="133503"/>
                </a:cubicBezTo>
                <a:lnTo>
                  <a:pt x="480251" y="133503"/>
                </a:lnTo>
                <a:cubicBezTo>
                  <a:pt x="482835" y="133503"/>
                  <a:pt x="484929" y="135597"/>
                  <a:pt x="484929" y="138181"/>
                </a:cubicBezTo>
                <a:lnTo>
                  <a:pt x="484929" y="237968"/>
                </a:lnTo>
                <a:cubicBezTo>
                  <a:pt x="484929" y="240552"/>
                  <a:pt x="482835" y="242646"/>
                  <a:pt x="480251" y="242646"/>
                </a:cubicBezTo>
                <a:lnTo>
                  <a:pt x="461542" y="242646"/>
                </a:lnTo>
                <a:cubicBezTo>
                  <a:pt x="458958" y="242646"/>
                  <a:pt x="456865" y="240552"/>
                  <a:pt x="456864" y="237968"/>
                </a:cubicBezTo>
                <a:close/>
                <a:moveTo>
                  <a:pt x="148486" y="465382"/>
                </a:moveTo>
                <a:cubicBezTo>
                  <a:pt x="148486" y="462798"/>
                  <a:pt x="150580" y="460704"/>
                  <a:pt x="153164" y="460704"/>
                </a:cubicBezTo>
                <a:lnTo>
                  <a:pt x="171873" y="460704"/>
                </a:lnTo>
                <a:cubicBezTo>
                  <a:pt x="174457" y="460704"/>
                  <a:pt x="176551" y="462798"/>
                  <a:pt x="176551" y="465382"/>
                </a:cubicBezTo>
                <a:lnTo>
                  <a:pt x="176551" y="548229"/>
                </a:lnTo>
                <a:cubicBezTo>
                  <a:pt x="176551" y="550813"/>
                  <a:pt x="174457" y="552907"/>
                  <a:pt x="171873" y="552907"/>
                </a:cubicBezTo>
                <a:lnTo>
                  <a:pt x="153164" y="552907"/>
                </a:lnTo>
                <a:cubicBezTo>
                  <a:pt x="150580" y="552907"/>
                  <a:pt x="148486" y="550813"/>
                  <a:pt x="148486" y="548229"/>
                </a:cubicBezTo>
                <a:close/>
                <a:moveTo>
                  <a:pt x="411552" y="146793"/>
                </a:moveTo>
                <a:cubicBezTo>
                  <a:pt x="411552" y="144209"/>
                  <a:pt x="413647" y="142115"/>
                  <a:pt x="416231" y="142115"/>
                </a:cubicBezTo>
                <a:lnTo>
                  <a:pt x="434939" y="142115"/>
                </a:lnTo>
                <a:cubicBezTo>
                  <a:pt x="437523" y="142115"/>
                  <a:pt x="439617" y="144209"/>
                  <a:pt x="439618" y="146793"/>
                </a:cubicBezTo>
                <a:lnTo>
                  <a:pt x="439617" y="229640"/>
                </a:lnTo>
                <a:cubicBezTo>
                  <a:pt x="439617" y="232224"/>
                  <a:pt x="437523" y="234318"/>
                  <a:pt x="434939" y="234318"/>
                </a:cubicBezTo>
                <a:lnTo>
                  <a:pt x="416230" y="234318"/>
                </a:lnTo>
                <a:cubicBezTo>
                  <a:pt x="413646" y="234318"/>
                  <a:pt x="411552" y="232224"/>
                  <a:pt x="411552" y="229640"/>
                </a:cubicBezTo>
                <a:close/>
                <a:moveTo>
                  <a:pt x="375092" y="136719"/>
                </a:moveTo>
                <a:cubicBezTo>
                  <a:pt x="355306" y="159578"/>
                  <a:pt x="337985" y="184164"/>
                  <a:pt x="321163" y="213431"/>
                </a:cubicBezTo>
                <a:cubicBezTo>
                  <a:pt x="308193" y="240837"/>
                  <a:pt x="308965" y="253129"/>
                  <a:pt x="324489" y="266439"/>
                </a:cubicBezTo>
                <a:lnTo>
                  <a:pt x="405728" y="336091"/>
                </a:lnTo>
                <a:cubicBezTo>
                  <a:pt x="421252" y="349401"/>
                  <a:pt x="444933" y="347250"/>
                  <a:pt x="458622" y="331285"/>
                </a:cubicBezTo>
                <a:lnTo>
                  <a:pt x="581275" y="188228"/>
                </a:lnTo>
                <a:cubicBezTo>
                  <a:pt x="594963" y="172263"/>
                  <a:pt x="593474" y="148531"/>
                  <a:pt x="577950" y="135220"/>
                </a:cubicBezTo>
                <a:lnTo>
                  <a:pt x="496711" y="65568"/>
                </a:lnTo>
                <a:cubicBezTo>
                  <a:pt x="481187" y="52258"/>
                  <a:pt x="468157" y="54264"/>
                  <a:pt x="443817" y="70374"/>
                </a:cubicBezTo>
                <a:cubicBezTo>
                  <a:pt x="417131" y="92729"/>
                  <a:pt x="394879" y="113861"/>
                  <a:pt x="375092" y="136719"/>
                </a:cubicBezTo>
                <a:close/>
                <a:moveTo>
                  <a:pt x="120239" y="433966"/>
                </a:moveTo>
                <a:cubicBezTo>
                  <a:pt x="100670" y="457011"/>
                  <a:pt x="83184" y="482228"/>
                  <a:pt x="65164" y="512015"/>
                </a:cubicBezTo>
                <a:cubicBezTo>
                  <a:pt x="52958" y="538529"/>
                  <a:pt x="52966" y="551712"/>
                  <a:pt x="68491" y="565022"/>
                </a:cubicBezTo>
                <a:lnTo>
                  <a:pt x="149729" y="634674"/>
                </a:lnTo>
                <a:cubicBezTo>
                  <a:pt x="165254" y="647985"/>
                  <a:pt x="188935" y="645833"/>
                  <a:pt x="202622" y="629869"/>
                </a:cubicBezTo>
                <a:lnTo>
                  <a:pt x="325276" y="486812"/>
                </a:lnTo>
                <a:cubicBezTo>
                  <a:pt x="338965" y="470847"/>
                  <a:pt x="337475" y="447115"/>
                  <a:pt x="321950" y="433804"/>
                </a:cubicBezTo>
                <a:lnTo>
                  <a:pt x="240712" y="364152"/>
                </a:lnTo>
                <a:cubicBezTo>
                  <a:pt x="225188" y="350842"/>
                  <a:pt x="212922" y="351956"/>
                  <a:pt x="187818" y="368958"/>
                </a:cubicBezTo>
                <a:cubicBezTo>
                  <a:pt x="161463" y="390051"/>
                  <a:pt x="139809" y="410922"/>
                  <a:pt x="120239" y="433966"/>
                </a:cubicBezTo>
                <a:close/>
                <a:moveTo>
                  <a:pt x="5276" y="273040"/>
                </a:moveTo>
                <a:cubicBezTo>
                  <a:pt x="7034" y="271027"/>
                  <a:pt x="9354" y="269279"/>
                  <a:pt x="12403" y="267876"/>
                </a:cubicBezTo>
                <a:cubicBezTo>
                  <a:pt x="24716" y="262171"/>
                  <a:pt x="33357" y="269809"/>
                  <a:pt x="41786" y="277114"/>
                </a:cubicBezTo>
                <a:cubicBezTo>
                  <a:pt x="56232" y="289538"/>
                  <a:pt x="70659" y="301984"/>
                  <a:pt x="84986" y="314458"/>
                </a:cubicBezTo>
                <a:cubicBezTo>
                  <a:pt x="91324" y="320007"/>
                  <a:pt x="105874" y="334319"/>
                  <a:pt x="99584" y="342547"/>
                </a:cubicBezTo>
                <a:cubicBezTo>
                  <a:pt x="92006" y="352502"/>
                  <a:pt x="74970" y="339617"/>
                  <a:pt x="67637" y="333444"/>
                </a:cubicBezTo>
                <a:cubicBezTo>
                  <a:pt x="57040" y="324473"/>
                  <a:pt x="46556" y="315370"/>
                  <a:pt x="35994" y="306315"/>
                </a:cubicBezTo>
                <a:cubicBezTo>
                  <a:pt x="33171" y="307376"/>
                  <a:pt x="30373" y="308229"/>
                  <a:pt x="27579" y="309124"/>
                </a:cubicBezTo>
                <a:cubicBezTo>
                  <a:pt x="28740" y="345834"/>
                  <a:pt x="29823" y="381531"/>
                  <a:pt x="30912" y="417415"/>
                </a:cubicBezTo>
                <a:lnTo>
                  <a:pt x="33707" y="508082"/>
                </a:lnTo>
                <a:lnTo>
                  <a:pt x="64312" y="460518"/>
                </a:lnTo>
                <a:cubicBezTo>
                  <a:pt x="75462" y="444557"/>
                  <a:pt x="86870" y="429652"/>
                  <a:pt x="98941" y="415434"/>
                </a:cubicBezTo>
                <a:cubicBezTo>
                  <a:pt x="123083" y="386998"/>
                  <a:pt x="149874" y="361313"/>
                  <a:pt x="182559" y="335432"/>
                </a:cubicBezTo>
                <a:cubicBezTo>
                  <a:pt x="196938" y="325843"/>
                  <a:pt x="207953" y="320425"/>
                  <a:pt x="217604" y="319198"/>
                </a:cubicBezTo>
                <a:cubicBezTo>
                  <a:pt x="232707" y="293209"/>
                  <a:pt x="252698" y="270374"/>
                  <a:pt x="276493" y="251870"/>
                </a:cubicBezTo>
                <a:cubicBezTo>
                  <a:pt x="275924" y="241870"/>
                  <a:pt x="279592" y="229790"/>
                  <a:pt x="287227" y="213352"/>
                </a:cubicBezTo>
                <a:cubicBezTo>
                  <a:pt x="307815" y="177100"/>
                  <a:pt x="329109" y="146700"/>
                  <a:pt x="353525" y="118500"/>
                </a:cubicBezTo>
                <a:cubicBezTo>
                  <a:pt x="377942" y="90300"/>
                  <a:pt x="405480" y="64300"/>
                  <a:pt x="438558" y="36848"/>
                </a:cubicBezTo>
                <a:lnTo>
                  <a:pt x="440062" y="35945"/>
                </a:lnTo>
                <a:lnTo>
                  <a:pt x="350343" y="45512"/>
                </a:lnTo>
                <a:cubicBezTo>
                  <a:pt x="315537" y="48903"/>
                  <a:pt x="280810" y="52291"/>
                  <a:pt x="244094" y="56871"/>
                </a:cubicBezTo>
                <a:cubicBezTo>
                  <a:pt x="243174" y="59372"/>
                  <a:pt x="242295" y="61870"/>
                  <a:pt x="241440" y="64429"/>
                </a:cubicBezTo>
                <a:cubicBezTo>
                  <a:pt x="253215" y="74524"/>
                  <a:pt x="265025" y="84535"/>
                  <a:pt x="276750" y="94778"/>
                </a:cubicBezTo>
                <a:cubicBezTo>
                  <a:pt x="282495" y="99857"/>
                  <a:pt x="294642" y="113983"/>
                  <a:pt x="289770" y="120825"/>
                </a:cubicBezTo>
                <a:cubicBezTo>
                  <a:pt x="283752" y="129362"/>
                  <a:pt x="266945" y="119735"/>
                  <a:pt x="260125" y="114079"/>
                </a:cubicBezTo>
                <a:cubicBezTo>
                  <a:pt x="244643" y="101301"/>
                  <a:pt x="229507" y="88209"/>
                  <a:pt x="214292" y="75164"/>
                </a:cubicBezTo>
                <a:cubicBezTo>
                  <a:pt x="205802" y="67885"/>
                  <a:pt x="197010" y="60425"/>
                  <a:pt x="201098" y="47401"/>
                </a:cubicBezTo>
                <a:cubicBezTo>
                  <a:pt x="202100" y="44214"/>
                  <a:pt x="203552" y="41700"/>
                  <a:pt x="205342" y="39700"/>
                </a:cubicBezTo>
                <a:cubicBezTo>
                  <a:pt x="210710" y="33700"/>
                  <a:pt x="219113" y="32325"/>
                  <a:pt x="227482" y="31266"/>
                </a:cubicBezTo>
                <a:cubicBezTo>
                  <a:pt x="284143" y="24216"/>
                  <a:pt x="332976" y="21970"/>
                  <a:pt x="389663" y="14981"/>
                </a:cubicBezTo>
                <a:cubicBezTo>
                  <a:pt x="421474" y="11034"/>
                  <a:pt x="453356" y="7226"/>
                  <a:pt x="485132" y="3097"/>
                </a:cubicBezTo>
                <a:lnTo>
                  <a:pt x="498322" y="993"/>
                </a:lnTo>
                <a:lnTo>
                  <a:pt x="498423" y="932"/>
                </a:lnTo>
                <a:lnTo>
                  <a:pt x="498963" y="891"/>
                </a:lnTo>
                <a:lnTo>
                  <a:pt x="504546" y="0"/>
                </a:lnTo>
                <a:lnTo>
                  <a:pt x="503887" y="512"/>
                </a:lnTo>
                <a:lnTo>
                  <a:pt x="505017" y="425"/>
                </a:lnTo>
                <a:cubicBezTo>
                  <a:pt x="520844" y="13760"/>
                  <a:pt x="529558" y="23105"/>
                  <a:pt x="545385" y="36440"/>
                </a:cubicBezTo>
                <a:cubicBezTo>
                  <a:pt x="551804" y="41449"/>
                  <a:pt x="546947" y="57155"/>
                  <a:pt x="544172" y="65517"/>
                </a:cubicBezTo>
                <a:lnTo>
                  <a:pt x="607873" y="120132"/>
                </a:lnTo>
                <a:cubicBezTo>
                  <a:pt x="627570" y="137020"/>
                  <a:pt x="629847" y="166678"/>
                  <a:pt x="612959" y="186376"/>
                </a:cubicBezTo>
                <a:lnTo>
                  <a:pt x="461628" y="362880"/>
                </a:lnTo>
                <a:cubicBezTo>
                  <a:pt x="444740" y="382577"/>
                  <a:pt x="415082" y="384855"/>
                  <a:pt x="395385" y="367967"/>
                </a:cubicBezTo>
                <a:lnTo>
                  <a:pt x="302993" y="291103"/>
                </a:lnTo>
                <a:cubicBezTo>
                  <a:pt x="286932" y="292307"/>
                  <a:pt x="258792" y="319114"/>
                  <a:pt x="261043" y="340839"/>
                </a:cubicBezTo>
                <a:lnTo>
                  <a:pt x="351874" y="418716"/>
                </a:lnTo>
                <a:cubicBezTo>
                  <a:pt x="371571" y="435604"/>
                  <a:pt x="373848" y="465262"/>
                  <a:pt x="356960" y="484960"/>
                </a:cubicBezTo>
                <a:lnTo>
                  <a:pt x="205630" y="661463"/>
                </a:lnTo>
                <a:cubicBezTo>
                  <a:pt x="188742" y="681161"/>
                  <a:pt x="159084" y="683438"/>
                  <a:pt x="139386" y="666550"/>
                </a:cubicBezTo>
                <a:lnTo>
                  <a:pt x="75685" y="611934"/>
                </a:lnTo>
                <a:cubicBezTo>
                  <a:pt x="67845" y="615954"/>
                  <a:pt x="53065" y="623152"/>
                  <a:pt x="47135" y="617573"/>
                </a:cubicBezTo>
                <a:cubicBezTo>
                  <a:pt x="39337" y="610771"/>
                  <a:pt x="32797" y="605572"/>
                  <a:pt x="26256" y="600375"/>
                </a:cubicBezTo>
                <a:lnTo>
                  <a:pt x="6667" y="584238"/>
                </a:lnTo>
                <a:lnTo>
                  <a:pt x="6645" y="584283"/>
                </a:lnTo>
                <a:lnTo>
                  <a:pt x="6648" y="584222"/>
                </a:lnTo>
                <a:lnTo>
                  <a:pt x="5379" y="583177"/>
                </a:lnTo>
                <a:cubicBezTo>
                  <a:pt x="3418" y="581496"/>
                  <a:pt x="3192" y="578543"/>
                  <a:pt x="4873" y="576583"/>
                </a:cubicBezTo>
                <a:lnTo>
                  <a:pt x="6591" y="572368"/>
                </a:lnTo>
                <a:lnTo>
                  <a:pt x="5870" y="485803"/>
                </a:lnTo>
                <a:cubicBezTo>
                  <a:pt x="4947" y="453251"/>
                  <a:pt x="3642" y="420691"/>
                  <a:pt x="2768" y="388130"/>
                </a:cubicBezTo>
                <a:cubicBezTo>
                  <a:pt x="1872" y="356065"/>
                  <a:pt x="1148" y="328126"/>
                  <a:pt x="87" y="296073"/>
                </a:cubicBezTo>
                <a:cubicBezTo>
                  <a:pt x="-216" y="287491"/>
                  <a:pt x="2" y="279078"/>
                  <a:pt x="5276" y="27304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Freeform: Shape 39">
            <a:extLst>
              <a:ext uri="{FF2B5EF4-FFF2-40B4-BE49-F238E27FC236}">
                <a16:creationId xmlns:a16="http://schemas.microsoft.com/office/drawing/2014/main" id="{F6ECAA1E-993F-46A6-8B30-7649EC066C0A}"/>
              </a:ext>
            </a:extLst>
          </p:cNvPr>
          <p:cNvSpPr/>
          <p:nvPr/>
        </p:nvSpPr>
        <p:spPr>
          <a:xfrm>
            <a:off x="6498086" y="2719970"/>
            <a:ext cx="478013" cy="615602"/>
          </a:xfrm>
          <a:custGeom>
            <a:avLst/>
            <a:gdLst>
              <a:gd name="connsiteX0" fmla="*/ 581300 w 820100"/>
              <a:gd name="connsiteY0" fmla="*/ 479383 h 1056153"/>
              <a:gd name="connsiteX1" fmla="*/ 581300 w 820100"/>
              <a:gd name="connsiteY1" fmla="*/ 665267 h 1056153"/>
              <a:gd name="connsiteX2" fmla="*/ 653935 w 820100"/>
              <a:gd name="connsiteY2" fmla="*/ 737900 h 1056153"/>
              <a:gd name="connsiteX3" fmla="*/ 715450 w 820100"/>
              <a:gd name="connsiteY3" fmla="*/ 737900 h 1056153"/>
              <a:gd name="connsiteX4" fmla="*/ 787935 w 820100"/>
              <a:gd name="connsiteY4" fmla="*/ 665267 h 1056153"/>
              <a:gd name="connsiteX5" fmla="*/ 787935 w 820100"/>
              <a:gd name="connsiteY5" fmla="*/ 479383 h 1056153"/>
              <a:gd name="connsiteX6" fmla="*/ 304584 w 820100"/>
              <a:gd name="connsiteY6" fmla="*/ 479383 h 1056153"/>
              <a:gd name="connsiteX7" fmla="*/ 304584 w 820100"/>
              <a:gd name="connsiteY7" fmla="*/ 665267 h 1056153"/>
              <a:gd name="connsiteX8" fmla="*/ 377219 w 820100"/>
              <a:gd name="connsiteY8" fmla="*/ 737900 h 1056153"/>
              <a:gd name="connsiteX9" fmla="*/ 438734 w 820100"/>
              <a:gd name="connsiteY9" fmla="*/ 737900 h 1056153"/>
              <a:gd name="connsiteX10" fmla="*/ 511219 w 820100"/>
              <a:gd name="connsiteY10" fmla="*/ 665267 h 1056153"/>
              <a:gd name="connsiteX11" fmla="*/ 511219 w 820100"/>
              <a:gd name="connsiteY11" fmla="*/ 479383 h 1056153"/>
              <a:gd name="connsiteX12" fmla="*/ 27868 w 820100"/>
              <a:gd name="connsiteY12" fmla="*/ 479383 h 1056153"/>
              <a:gd name="connsiteX13" fmla="*/ 27868 w 820100"/>
              <a:gd name="connsiteY13" fmla="*/ 665267 h 1056153"/>
              <a:gd name="connsiteX14" fmla="*/ 100503 w 820100"/>
              <a:gd name="connsiteY14" fmla="*/ 737900 h 1056153"/>
              <a:gd name="connsiteX15" fmla="*/ 162018 w 820100"/>
              <a:gd name="connsiteY15" fmla="*/ 737900 h 1056153"/>
              <a:gd name="connsiteX16" fmla="*/ 234503 w 820100"/>
              <a:gd name="connsiteY16" fmla="*/ 665267 h 1056153"/>
              <a:gd name="connsiteX17" fmla="*/ 234503 w 820100"/>
              <a:gd name="connsiteY17" fmla="*/ 479383 h 1056153"/>
              <a:gd name="connsiteX18" fmla="*/ 597456 w 820100"/>
              <a:gd name="connsiteY18" fmla="*/ 0 h 1056153"/>
              <a:gd name="connsiteX19" fmla="*/ 771926 w 820100"/>
              <a:gd name="connsiteY19" fmla="*/ 0 h 1056153"/>
              <a:gd name="connsiteX20" fmla="*/ 795791 w 820100"/>
              <a:gd name="connsiteY20" fmla="*/ 23865 h 1056153"/>
              <a:gd name="connsiteX21" fmla="*/ 795791 w 820100"/>
              <a:gd name="connsiteY21" fmla="*/ 261333 h 1056153"/>
              <a:gd name="connsiteX22" fmla="*/ 771926 w 820100"/>
              <a:gd name="connsiteY22" fmla="*/ 285346 h 1056153"/>
              <a:gd name="connsiteX23" fmla="*/ 764689 w 820100"/>
              <a:gd name="connsiteY23" fmla="*/ 285346 h 1056153"/>
              <a:gd name="connsiteX24" fmla="*/ 786093 w 820100"/>
              <a:gd name="connsiteY24" fmla="*/ 311658 h 1056153"/>
              <a:gd name="connsiteX25" fmla="*/ 805771 w 820100"/>
              <a:gd name="connsiteY25" fmla="*/ 345845 h 1056153"/>
              <a:gd name="connsiteX26" fmla="*/ 815808 w 820100"/>
              <a:gd name="connsiteY26" fmla="*/ 376510 h 1056153"/>
              <a:gd name="connsiteX27" fmla="*/ 820100 w 820100"/>
              <a:gd name="connsiteY27" fmla="*/ 376510 h 1056153"/>
              <a:gd name="connsiteX28" fmla="*/ 820100 w 820100"/>
              <a:gd name="connsiteY28" fmla="*/ 1021913 h 1056153"/>
              <a:gd name="connsiteX29" fmla="*/ 786007 w 820100"/>
              <a:gd name="connsiteY29" fmla="*/ 1056153 h 1056153"/>
              <a:gd name="connsiteX30" fmla="*/ 591378 w 820100"/>
              <a:gd name="connsiteY30" fmla="*/ 1056153 h 1056153"/>
              <a:gd name="connsiteX31" fmla="*/ 557285 w 820100"/>
              <a:gd name="connsiteY31" fmla="*/ 1022061 h 1056153"/>
              <a:gd name="connsiteX32" fmla="*/ 557285 w 820100"/>
              <a:gd name="connsiteY32" fmla="*/ 383720 h 1056153"/>
              <a:gd name="connsiteX33" fmla="*/ 553432 w 820100"/>
              <a:gd name="connsiteY33" fmla="*/ 377400 h 1056153"/>
              <a:gd name="connsiteX34" fmla="*/ 591917 w 820100"/>
              <a:gd name="connsiteY34" fmla="*/ 299837 h 1056153"/>
              <a:gd name="connsiteX35" fmla="*/ 606493 w 820100"/>
              <a:gd name="connsiteY35" fmla="*/ 285346 h 1056153"/>
              <a:gd name="connsiteX36" fmla="*/ 597456 w 820100"/>
              <a:gd name="connsiteY36" fmla="*/ 285346 h 1056153"/>
              <a:gd name="connsiteX37" fmla="*/ 573591 w 820100"/>
              <a:gd name="connsiteY37" fmla="*/ 261481 h 1056153"/>
              <a:gd name="connsiteX38" fmla="*/ 573591 w 820100"/>
              <a:gd name="connsiteY38" fmla="*/ 23865 h 1056153"/>
              <a:gd name="connsiteX39" fmla="*/ 597456 w 820100"/>
              <a:gd name="connsiteY39" fmla="*/ 0 h 1056153"/>
              <a:gd name="connsiteX40" fmla="*/ 320740 w 820100"/>
              <a:gd name="connsiteY40" fmla="*/ 0 h 1056153"/>
              <a:gd name="connsiteX41" fmla="*/ 495210 w 820100"/>
              <a:gd name="connsiteY41" fmla="*/ 0 h 1056153"/>
              <a:gd name="connsiteX42" fmla="*/ 519075 w 820100"/>
              <a:gd name="connsiteY42" fmla="*/ 23865 h 1056153"/>
              <a:gd name="connsiteX43" fmla="*/ 519075 w 820100"/>
              <a:gd name="connsiteY43" fmla="*/ 261333 h 1056153"/>
              <a:gd name="connsiteX44" fmla="*/ 495210 w 820100"/>
              <a:gd name="connsiteY44" fmla="*/ 285346 h 1056153"/>
              <a:gd name="connsiteX45" fmla="*/ 487973 w 820100"/>
              <a:gd name="connsiteY45" fmla="*/ 285346 h 1056153"/>
              <a:gd name="connsiteX46" fmla="*/ 509377 w 820100"/>
              <a:gd name="connsiteY46" fmla="*/ 311658 h 1056153"/>
              <a:gd name="connsiteX47" fmla="*/ 529055 w 820100"/>
              <a:gd name="connsiteY47" fmla="*/ 345845 h 1056153"/>
              <a:gd name="connsiteX48" fmla="*/ 539092 w 820100"/>
              <a:gd name="connsiteY48" fmla="*/ 376510 h 1056153"/>
              <a:gd name="connsiteX49" fmla="*/ 543384 w 820100"/>
              <a:gd name="connsiteY49" fmla="*/ 376510 h 1056153"/>
              <a:gd name="connsiteX50" fmla="*/ 543384 w 820100"/>
              <a:gd name="connsiteY50" fmla="*/ 1021913 h 1056153"/>
              <a:gd name="connsiteX51" fmla="*/ 509291 w 820100"/>
              <a:gd name="connsiteY51" fmla="*/ 1056153 h 1056153"/>
              <a:gd name="connsiteX52" fmla="*/ 314662 w 820100"/>
              <a:gd name="connsiteY52" fmla="*/ 1056153 h 1056153"/>
              <a:gd name="connsiteX53" fmla="*/ 280569 w 820100"/>
              <a:gd name="connsiteY53" fmla="*/ 1022061 h 1056153"/>
              <a:gd name="connsiteX54" fmla="*/ 280569 w 820100"/>
              <a:gd name="connsiteY54" fmla="*/ 383720 h 1056153"/>
              <a:gd name="connsiteX55" fmla="*/ 276716 w 820100"/>
              <a:gd name="connsiteY55" fmla="*/ 377400 h 1056153"/>
              <a:gd name="connsiteX56" fmla="*/ 315201 w 820100"/>
              <a:gd name="connsiteY56" fmla="*/ 299837 h 1056153"/>
              <a:gd name="connsiteX57" fmla="*/ 329777 w 820100"/>
              <a:gd name="connsiteY57" fmla="*/ 285346 h 1056153"/>
              <a:gd name="connsiteX58" fmla="*/ 320740 w 820100"/>
              <a:gd name="connsiteY58" fmla="*/ 285346 h 1056153"/>
              <a:gd name="connsiteX59" fmla="*/ 296875 w 820100"/>
              <a:gd name="connsiteY59" fmla="*/ 261481 h 1056153"/>
              <a:gd name="connsiteX60" fmla="*/ 296875 w 820100"/>
              <a:gd name="connsiteY60" fmla="*/ 23865 h 1056153"/>
              <a:gd name="connsiteX61" fmla="*/ 320740 w 820100"/>
              <a:gd name="connsiteY61" fmla="*/ 0 h 1056153"/>
              <a:gd name="connsiteX62" fmla="*/ 44024 w 820100"/>
              <a:gd name="connsiteY62" fmla="*/ 0 h 1056153"/>
              <a:gd name="connsiteX63" fmla="*/ 218494 w 820100"/>
              <a:gd name="connsiteY63" fmla="*/ 0 h 1056153"/>
              <a:gd name="connsiteX64" fmla="*/ 242359 w 820100"/>
              <a:gd name="connsiteY64" fmla="*/ 23865 h 1056153"/>
              <a:gd name="connsiteX65" fmla="*/ 242359 w 820100"/>
              <a:gd name="connsiteY65" fmla="*/ 261333 h 1056153"/>
              <a:gd name="connsiteX66" fmla="*/ 218494 w 820100"/>
              <a:gd name="connsiteY66" fmla="*/ 285346 h 1056153"/>
              <a:gd name="connsiteX67" fmla="*/ 211257 w 820100"/>
              <a:gd name="connsiteY67" fmla="*/ 285346 h 1056153"/>
              <a:gd name="connsiteX68" fmla="*/ 232661 w 820100"/>
              <a:gd name="connsiteY68" fmla="*/ 311658 h 1056153"/>
              <a:gd name="connsiteX69" fmla="*/ 252339 w 820100"/>
              <a:gd name="connsiteY69" fmla="*/ 345845 h 1056153"/>
              <a:gd name="connsiteX70" fmla="*/ 262376 w 820100"/>
              <a:gd name="connsiteY70" fmla="*/ 376510 h 1056153"/>
              <a:gd name="connsiteX71" fmla="*/ 266668 w 820100"/>
              <a:gd name="connsiteY71" fmla="*/ 376510 h 1056153"/>
              <a:gd name="connsiteX72" fmla="*/ 266668 w 820100"/>
              <a:gd name="connsiteY72" fmla="*/ 1021913 h 1056153"/>
              <a:gd name="connsiteX73" fmla="*/ 232575 w 820100"/>
              <a:gd name="connsiteY73" fmla="*/ 1056153 h 1056153"/>
              <a:gd name="connsiteX74" fmla="*/ 37946 w 820100"/>
              <a:gd name="connsiteY74" fmla="*/ 1056153 h 1056153"/>
              <a:gd name="connsiteX75" fmla="*/ 3853 w 820100"/>
              <a:gd name="connsiteY75" fmla="*/ 1022061 h 1056153"/>
              <a:gd name="connsiteX76" fmla="*/ 3853 w 820100"/>
              <a:gd name="connsiteY76" fmla="*/ 383720 h 1056153"/>
              <a:gd name="connsiteX77" fmla="*/ 0 w 820100"/>
              <a:gd name="connsiteY77" fmla="*/ 377400 h 1056153"/>
              <a:gd name="connsiteX78" fmla="*/ 38485 w 820100"/>
              <a:gd name="connsiteY78" fmla="*/ 299837 h 1056153"/>
              <a:gd name="connsiteX79" fmla="*/ 53061 w 820100"/>
              <a:gd name="connsiteY79" fmla="*/ 285346 h 1056153"/>
              <a:gd name="connsiteX80" fmla="*/ 44024 w 820100"/>
              <a:gd name="connsiteY80" fmla="*/ 285346 h 1056153"/>
              <a:gd name="connsiteX81" fmla="*/ 20159 w 820100"/>
              <a:gd name="connsiteY81" fmla="*/ 261481 h 1056153"/>
              <a:gd name="connsiteX82" fmla="*/ 20159 w 820100"/>
              <a:gd name="connsiteY82" fmla="*/ 23865 h 1056153"/>
              <a:gd name="connsiteX83" fmla="*/ 44024 w 820100"/>
              <a:gd name="connsiteY83" fmla="*/ 0 h 105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820100" h="1056153">
                <a:moveTo>
                  <a:pt x="581300" y="479383"/>
                </a:moveTo>
                <a:lnTo>
                  <a:pt x="581300" y="665267"/>
                </a:lnTo>
                <a:cubicBezTo>
                  <a:pt x="581300" y="705436"/>
                  <a:pt x="613911" y="737900"/>
                  <a:pt x="653935" y="737900"/>
                </a:cubicBezTo>
                <a:lnTo>
                  <a:pt x="715450" y="737900"/>
                </a:lnTo>
                <a:cubicBezTo>
                  <a:pt x="755621" y="737900"/>
                  <a:pt x="788084" y="705436"/>
                  <a:pt x="787935" y="665267"/>
                </a:cubicBezTo>
                <a:lnTo>
                  <a:pt x="787935" y="479383"/>
                </a:lnTo>
                <a:close/>
                <a:moveTo>
                  <a:pt x="304584" y="479383"/>
                </a:moveTo>
                <a:lnTo>
                  <a:pt x="304584" y="665267"/>
                </a:lnTo>
                <a:cubicBezTo>
                  <a:pt x="304584" y="705436"/>
                  <a:pt x="337195" y="737900"/>
                  <a:pt x="377219" y="737900"/>
                </a:cubicBezTo>
                <a:lnTo>
                  <a:pt x="438734" y="737900"/>
                </a:lnTo>
                <a:cubicBezTo>
                  <a:pt x="478905" y="737900"/>
                  <a:pt x="511368" y="705436"/>
                  <a:pt x="511219" y="665267"/>
                </a:cubicBezTo>
                <a:lnTo>
                  <a:pt x="511219" y="479383"/>
                </a:lnTo>
                <a:close/>
                <a:moveTo>
                  <a:pt x="27868" y="479383"/>
                </a:moveTo>
                <a:lnTo>
                  <a:pt x="27868" y="665267"/>
                </a:lnTo>
                <a:cubicBezTo>
                  <a:pt x="27868" y="705436"/>
                  <a:pt x="60479" y="737900"/>
                  <a:pt x="100503" y="737900"/>
                </a:cubicBezTo>
                <a:lnTo>
                  <a:pt x="162018" y="737900"/>
                </a:lnTo>
                <a:cubicBezTo>
                  <a:pt x="202189" y="737900"/>
                  <a:pt x="234652" y="705436"/>
                  <a:pt x="234503" y="665267"/>
                </a:cubicBezTo>
                <a:lnTo>
                  <a:pt x="234503" y="479383"/>
                </a:lnTo>
                <a:close/>
                <a:moveTo>
                  <a:pt x="597456" y="0"/>
                </a:moveTo>
                <a:lnTo>
                  <a:pt x="771926" y="0"/>
                </a:lnTo>
                <a:cubicBezTo>
                  <a:pt x="785118" y="0"/>
                  <a:pt x="795791" y="10673"/>
                  <a:pt x="795791" y="23865"/>
                </a:cubicBezTo>
                <a:lnTo>
                  <a:pt x="795791" y="261333"/>
                </a:lnTo>
                <a:cubicBezTo>
                  <a:pt x="795939" y="274525"/>
                  <a:pt x="785266" y="285346"/>
                  <a:pt x="771926" y="285346"/>
                </a:cubicBezTo>
                <a:lnTo>
                  <a:pt x="764689" y="285346"/>
                </a:lnTo>
                <a:lnTo>
                  <a:pt x="786093" y="311658"/>
                </a:lnTo>
                <a:cubicBezTo>
                  <a:pt x="794125" y="323520"/>
                  <a:pt x="800784" y="335360"/>
                  <a:pt x="805771" y="345845"/>
                </a:cubicBezTo>
                <a:lnTo>
                  <a:pt x="815808" y="376510"/>
                </a:lnTo>
                <a:lnTo>
                  <a:pt x="820100" y="376510"/>
                </a:lnTo>
                <a:lnTo>
                  <a:pt x="820100" y="1021913"/>
                </a:lnTo>
                <a:cubicBezTo>
                  <a:pt x="820100" y="1040885"/>
                  <a:pt x="804832" y="1056153"/>
                  <a:pt x="786007" y="1056153"/>
                </a:cubicBezTo>
                <a:lnTo>
                  <a:pt x="591378" y="1056153"/>
                </a:lnTo>
                <a:cubicBezTo>
                  <a:pt x="572553" y="1056153"/>
                  <a:pt x="557285" y="1040885"/>
                  <a:pt x="557285" y="1022061"/>
                </a:cubicBezTo>
                <a:lnTo>
                  <a:pt x="557285" y="383720"/>
                </a:lnTo>
                <a:lnTo>
                  <a:pt x="553432" y="377400"/>
                </a:lnTo>
                <a:cubicBezTo>
                  <a:pt x="553432" y="365393"/>
                  <a:pt x="568144" y="331114"/>
                  <a:pt x="591917" y="299837"/>
                </a:cubicBezTo>
                <a:lnTo>
                  <a:pt x="606493" y="285346"/>
                </a:lnTo>
                <a:lnTo>
                  <a:pt x="597456" y="285346"/>
                </a:lnTo>
                <a:cubicBezTo>
                  <a:pt x="584264" y="285346"/>
                  <a:pt x="573591" y="274673"/>
                  <a:pt x="573591" y="261481"/>
                </a:cubicBezTo>
                <a:lnTo>
                  <a:pt x="573591" y="23865"/>
                </a:lnTo>
                <a:cubicBezTo>
                  <a:pt x="573591" y="10673"/>
                  <a:pt x="584264" y="0"/>
                  <a:pt x="597456" y="0"/>
                </a:cubicBezTo>
                <a:close/>
                <a:moveTo>
                  <a:pt x="320740" y="0"/>
                </a:moveTo>
                <a:lnTo>
                  <a:pt x="495210" y="0"/>
                </a:lnTo>
                <a:cubicBezTo>
                  <a:pt x="508402" y="0"/>
                  <a:pt x="519075" y="10673"/>
                  <a:pt x="519075" y="23865"/>
                </a:cubicBezTo>
                <a:lnTo>
                  <a:pt x="519075" y="261333"/>
                </a:lnTo>
                <a:cubicBezTo>
                  <a:pt x="519223" y="274525"/>
                  <a:pt x="508550" y="285346"/>
                  <a:pt x="495210" y="285346"/>
                </a:cubicBezTo>
                <a:lnTo>
                  <a:pt x="487973" y="285346"/>
                </a:lnTo>
                <a:lnTo>
                  <a:pt x="509377" y="311658"/>
                </a:lnTo>
                <a:cubicBezTo>
                  <a:pt x="517409" y="323520"/>
                  <a:pt x="524068" y="335360"/>
                  <a:pt x="529055" y="345845"/>
                </a:cubicBezTo>
                <a:lnTo>
                  <a:pt x="539092" y="376510"/>
                </a:lnTo>
                <a:lnTo>
                  <a:pt x="543384" y="376510"/>
                </a:lnTo>
                <a:lnTo>
                  <a:pt x="543384" y="1021913"/>
                </a:lnTo>
                <a:cubicBezTo>
                  <a:pt x="543384" y="1040885"/>
                  <a:pt x="528116" y="1056153"/>
                  <a:pt x="509291" y="1056153"/>
                </a:cubicBezTo>
                <a:lnTo>
                  <a:pt x="314662" y="1056153"/>
                </a:lnTo>
                <a:cubicBezTo>
                  <a:pt x="295837" y="1056153"/>
                  <a:pt x="280569" y="1040885"/>
                  <a:pt x="280569" y="1022061"/>
                </a:cubicBezTo>
                <a:lnTo>
                  <a:pt x="280569" y="383720"/>
                </a:lnTo>
                <a:lnTo>
                  <a:pt x="276716" y="377400"/>
                </a:lnTo>
                <a:cubicBezTo>
                  <a:pt x="276716" y="365393"/>
                  <a:pt x="291428" y="331114"/>
                  <a:pt x="315201" y="299837"/>
                </a:cubicBezTo>
                <a:lnTo>
                  <a:pt x="329777" y="285346"/>
                </a:lnTo>
                <a:lnTo>
                  <a:pt x="320740" y="285346"/>
                </a:lnTo>
                <a:cubicBezTo>
                  <a:pt x="307548" y="285346"/>
                  <a:pt x="296875" y="274673"/>
                  <a:pt x="296875" y="261481"/>
                </a:cubicBezTo>
                <a:lnTo>
                  <a:pt x="296875" y="23865"/>
                </a:lnTo>
                <a:cubicBezTo>
                  <a:pt x="296875" y="10673"/>
                  <a:pt x="307548" y="0"/>
                  <a:pt x="320740" y="0"/>
                </a:cubicBezTo>
                <a:close/>
                <a:moveTo>
                  <a:pt x="44024" y="0"/>
                </a:moveTo>
                <a:lnTo>
                  <a:pt x="218494" y="0"/>
                </a:lnTo>
                <a:cubicBezTo>
                  <a:pt x="231686" y="0"/>
                  <a:pt x="242359" y="10673"/>
                  <a:pt x="242359" y="23865"/>
                </a:cubicBezTo>
                <a:lnTo>
                  <a:pt x="242359" y="261333"/>
                </a:lnTo>
                <a:cubicBezTo>
                  <a:pt x="242507" y="274525"/>
                  <a:pt x="231834" y="285346"/>
                  <a:pt x="218494" y="285346"/>
                </a:cubicBezTo>
                <a:lnTo>
                  <a:pt x="211257" y="285346"/>
                </a:lnTo>
                <a:lnTo>
                  <a:pt x="232661" y="311658"/>
                </a:lnTo>
                <a:cubicBezTo>
                  <a:pt x="240693" y="323520"/>
                  <a:pt x="247352" y="335360"/>
                  <a:pt x="252339" y="345845"/>
                </a:cubicBezTo>
                <a:lnTo>
                  <a:pt x="262376" y="376510"/>
                </a:lnTo>
                <a:lnTo>
                  <a:pt x="266668" y="376510"/>
                </a:lnTo>
                <a:lnTo>
                  <a:pt x="266668" y="1021913"/>
                </a:lnTo>
                <a:cubicBezTo>
                  <a:pt x="266668" y="1040885"/>
                  <a:pt x="251400" y="1056153"/>
                  <a:pt x="232575" y="1056153"/>
                </a:cubicBezTo>
                <a:lnTo>
                  <a:pt x="37946" y="1056153"/>
                </a:lnTo>
                <a:cubicBezTo>
                  <a:pt x="19121" y="1056153"/>
                  <a:pt x="3853" y="1040885"/>
                  <a:pt x="3853" y="1022061"/>
                </a:cubicBezTo>
                <a:lnTo>
                  <a:pt x="3853" y="383720"/>
                </a:lnTo>
                <a:lnTo>
                  <a:pt x="0" y="377400"/>
                </a:lnTo>
                <a:cubicBezTo>
                  <a:pt x="0" y="365393"/>
                  <a:pt x="14712" y="331114"/>
                  <a:pt x="38485" y="299837"/>
                </a:cubicBezTo>
                <a:lnTo>
                  <a:pt x="53061" y="285346"/>
                </a:lnTo>
                <a:lnTo>
                  <a:pt x="44024" y="285346"/>
                </a:lnTo>
                <a:cubicBezTo>
                  <a:pt x="30832" y="285346"/>
                  <a:pt x="20159" y="274673"/>
                  <a:pt x="20159" y="261481"/>
                </a:cubicBezTo>
                <a:lnTo>
                  <a:pt x="20159" y="23865"/>
                </a:lnTo>
                <a:cubicBezTo>
                  <a:pt x="20159" y="10673"/>
                  <a:pt x="30832" y="0"/>
                  <a:pt x="44024" y="0"/>
                </a:cubicBezTo>
                <a:close/>
              </a:path>
            </a:pathLst>
          </a:custGeom>
          <a:solidFill>
            <a:schemeClr val="accent3"/>
          </a:solidFill>
          <a:ln w="9525" cap="flat">
            <a:noFill/>
            <a:prstDash val="solid"/>
            <a:miter/>
          </a:ln>
        </p:spPr>
        <p:txBody>
          <a:bodyPr wrap="square" rtlCol="0" anchor="ctr">
            <a:noAutofit/>
          </a:bodyPr>
          <a:lstStyle/>
          <a:p>
            <a:endParaRPr lang="en-US" dirty="0"/>
          </a:p>
        </p:txBody>
      </p:sp>
      <p:pic>
        <p:nvPicPr>
          <p:cNvPr id="9" name="Picture 8">
            <a:extLst>
              <a:ext uri="{FF2B5EF4-FFF2-40B4-BE49-F238E27FC236}">
                <a16:creationId xmlns:a16="http://schemas.microsoft.com/office/drawing/2014/main" id="{222AFA31-FC2D-3D93-5AC9-1A22109490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400175" cy="973383"/>
          </a:xfrm>
          <a:prstGeom prst="rect">
            <a:avLst/>
          </a:prstGeom>
        </p:spPr>
      </p:pic>
      <p:pic>
        <p:nvPicPr>
          <p:cNvPr id="10" name="Picture 9">
            <a:extLst>
              <a:ext uri="{FF2B5EF4-FFF2-40B4-BE49-F238E27FC236}">
                <a16:creationId xmlns:a16="http://schemas.microsoft.com/office/drawing/2014/main" id="{C0BC7646-BCC1-A533-8A72-CDAFFDCCF770}"/>
              </a:ext>
            </a:extLst>
          </p:cNvPr>
          <p:cNvPicPr>
            <a:picLocks noChangeAspect="1"/>
          </p:cNvPicPr>
          <p:nvPr/>
        </p:nvPicPr>
        <p:blipFill rotWithShape="1">
          <a:blip r:embed="rId3">
            <a:extLst>
              <a:ext uri="{28A0092B-C50C-407E-A947-70E740481C1C}">
                <a14:useLocalDpi xmlns:a14="http://schemas.microsoft.com/office/drawing/2010/main" val="0"/>
              </a:ext>
            </a:extLst>
          </a:blip>
          <a:srcRect l="9681" t="13805" r="10264" b="24343"/>
          <a:stretch/>
        </p:blipFill>
        <p:spPr>
          <a:xfrm>
            <a:off x="10798636" y="0"/>
            <a:ext cx="1393363" cy="1114425"/>
          </a:xfrm>
          <a:prstGeom prst="rect">
            <a:avLst/>
          </a:prstGeom>
        </p:spPr>
      </p:pic>
    </p:spTree>
    <p:extLst>
      <p:ext uri="{BB962C8B-B14F-4D97-AF65-F5344CB8AC3E}">
        <p14:creationId xmlns:p14="http://schemas.microsoft.com/office/powerpoint/2010/main" val="15573097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49583D4-2760-7E03-F79C-0097054A1E69}"/>
              </a:ext>
            </a:extLst>
          </p:cNvPr>
          <p:cNvSpPr txBox="1"/>
          <p:nvPr/>
        </p:nvSpPr>
        <p:spPr>
          <a:xfrm>
            <a:off x="4305300" y="433221"/>
            <a:ext cx="6096000" cy="461665"/>
          </a:xfrm>
          <a:prstGeom prst="rect">
            <a:avLst/>
          </a:prstGeom>
          <a:noFill/>
        </p:spPr>
        <p:txBody>
          <a:bodyPr wrap="square">
            <a:spAutoFit/>
          </a:bodyPr>
          <a:lstStyle/>
          <a:p>
            <a:r>
              <a:rPr lang="en-US" altLang="ko-KR" sz="2400" b="1" dirty="0">
                <a:latin typeface="Times New Roman" panose="02020603050405020304" pitchFamily="18" charset="0"/>
                <a:cs typeface="Times New Roman" panose="02020603050405020304" pitchFamily="18" charset="0"/>
              </a:rPr>
              <a:t>IMPLEMENTATION</a:t>
            </a:r>
            <a:endParaRPr lang="ko-KR" altLang="en-US" sz="2400" b="1"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8ECF97B1-9F5A-B056-99E0-8AB3F9D9E9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5325" y="1278053"/>
            <a:ext cx="10810875" cy="5284672"/>
          </a:xfrm>
          <a:prstGeom prst="rect">
            <a:avLst/>
          </a:prstGeom>
        </p:spPr>
      </p:pic>
      <p:pic>
        <p:nvPicPr>
          <p:cNvPr id="6" name="Picture 5">
            <a:extLst>
              <a:ext uri="{FF2B5EF4-FFF2-40B4-BE49-F238E27FC236}">
                <a16:creationId xmlns:a16="http://schemas.microsoft.com/office/drawing/2014/main" id="{BD700B1C-BA88-6940-43EB-3B14FC3D73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400175" cy="973383"/>
          </a:xfrm>
          <a:prstGeom prst="rect">
            <a:avLst/>
          </a:prstGeom>
        </p:spPr>
      </p:pic>
      <p:pic>
        <p:nvPicPr>
          <p:cNvPr id="7" name="Picture 6">
            <a:extLst>
              <a:ext uri="{FF2B5EF4-FFF2-40B4-BE49-F238E27FC236}">
                <a16:creationId xmlns:a16="http://schemas.microsoft.com/office/drawing/2014/main" id="{9D7E3BBC-2090-7ACE-BBCA-5FAA4DB8C9BA}"/>
              </a:ext>
            </a:extLst>
          </p:cNvPr>
          <p:cNvPicPr>
            <a:picLocks noChangeAspect="1"/>
          </p:cNvPicPr>
          <p:nvPr/>
        </p:nvPicPr>
        <p:blipFill rotWithShape="1">
          <a:blip r:embed="rId4">
            <a:extLst>
              <a:ext uri="{28A0092B-C50C-407E-A947-70E740481C1C}">
                <a14:useLocalDpi xmlns:a14="http://schemas.microsoft.com/office/drawing/2010/main" val="0"/>
              </a:ext>
            </a:extLst>
          </a:blip>
          <a:srcRect l="9681" t="13805" r="10264" b="24343"/>
          <a:stretch/>
        </p:blipFill>
        <p:spPr>
          <a:xfrm>
            <a:off x="10798636" y="0"/>
            <a:ext cx="1393363" cy="1114425"/>
          </a:xfrm>
          <a:prstGeom prst="rect">
            <a:avLst/>
          </a:prstGeom>
        </p:spPr>
      </p:pic>
    </p:spTree>
    <p:extLst>
      <p:ext uri="{BB962C8B-B14F-4D97-AF65-F5344CB8AC3E}">
        <p14:creationId xmlns:p14="http://schemas.microsoft.com/office/powerpoint/2010/main" val="3804042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36BB751-9271-9347-A137-A6FE3598B0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1" y="466725"/>
            <a:ext cx="10744200" cy="5962650"/>
          </a:xfrm>
          <a:prstGeom prst="rect">
            <a:avLst/>
          </a:prstGeom>
        </p:spPr>
      </p:pic>
      <p:pic>
        <p:nvPicPr>
          <p:cNvPr id="4" name="Picture 3">
            <a:extLst>
              <a:ext uri="{FF2B5EF4-FFF2-40B4-BE49-F238E27FC236}">
                <a16:creationId xmlns:a16="http://schemas.microsoft.com/office/drawing/2014/main" id="{5DCC203C-710F-A9E0-5423-1E67B2A0A1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400175" cy="973383"/>
          </a:xfrm>
          <a:prstGeom prst="rect">
            <a:avLst/>
          </a:prstGeom>
        </p:spPr>
      </p:pic>
      <p:pic>
        <p:nvPicPr>
          <p:cNvPr id="5" name="Picture 4">
            <a:extLst>
              <a:ext uri="{FF2B5EF4-FFF2-40B4-BE49-F238E27FC236}">
                <a16:creationId xmlns:a16="http://schemas.microsoft.com/office/drawing/2014/main" id="{0A23F97E-E19C-F2D2-EA92-E3D2DD7F36A0}"/>
              </a:ext>
            </a:extLst>
          </p:cNvPr>
          <p:cNvPicPr>
            <a:picLocks noChangeAspect="1"/>
          </p:cNvPicPr>
          <p:nvPr/>
        </p:nvPicPr>
        <p:blipFill rotWithShape="1">
          <a:blip r:embed="rId4">
            <a:extLst>
              <a:ext uri="{28A0092B-C50C-407E-A947-70E740481C1C}">
                <a14:useLocalDpi xmlns:a14="http://schemas.microsoft.com/office/drawing/2010/main" val="0"/>
              </a:ext>
            </a:extLst>
          </a:blip>
          <a:srcRect l="9681" t="13805" r="10264" b="24343"/>
          <a:stretch/>
        </p:blipFill>
        <p:spPr>
          <a:xfrm>
            <a:off x="10798636" y="0"/>
            <a:ext cx="1393363" cy="1114425"/>
          </a:xfrm>
          <a:prstGeom prst="rect">
            <a:avLst/>
          </a:prstGeom>
        </p:spPr>
      </p:pic>
    </p:spTree>
    <p:extLst>
      <p:ext uri="{BB962C8B-B14F-4D97-AF65-F5344CB8AC3E}">
        <p14:creationId xmlns:p14="http://schemas.microsoft.com/office/powerpoint/2010/main" val="11054699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56560EC-5F50-15A0-70D0-E9B5DDCA8E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2925" y="342900"/>
            <a:ext cx="11144249" cy="6000750"/>
          </a:xfrm>
          <a:prstGeom prst="rect">
            <a:avLst/>
          </a:prstGeom>
        </p:spPr>
      </p:pic>
      <p:pic>
        <p:nvPicPr>
          <p:cNvPr id="4" name="Picture 3">
            <a:extLst>
              <a:ext uri="{FF2B5EF4-FFF2-40B4-BE49-F238E27FC236}">
                <a16:creationId xmlns:a16="http://schemas.microsoft.com/office/drawing/2014/main" id="{E8BBB30D-E104-147B-BB76-ECACFD82F9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400175" cy="973383"/>
          </a:xfrm>
          <a:prstGeom prst="rect">
            <a:avLst/>
          </a:prstGeom>
        </p:spPr>
      </p:pic>
      <p:pic>
        <p:nvPicPr>
          <p:cNvPr id="5" name="Picture 4">
            <a:extLst>
              <a:ext uri="{FF2B5EF4-FFF2-40B4-BE49-F238E27FC236}">
                <a16:creationId xmlns:a16="http://schemas.microsoft.com/office/drawing/2014/main" id="{B47CB586-DD2D-AFCB-1D0C-763F0C52C5CE}"/>
              </a:ext>
            </a:extLst>
          </p:cNvPr>
          <p:cNvPicPr>
            <a:picLocks noChangeAspect="1"/>
          </p:cNvPicPr>
          <p:nvPr/>
        </p:nvPicPr>
        <p:blipFill rotWithShape="1">
          <a:blip r:embed="rId4">
            <a:extLst>
              <a:ext uri="{28A0092B-C50C-407E-A947-70E740481C1C}">
                <a14:useLocalDpi xmlns:a14="http://schemas.microsoft.com/office/drawing/2010/main" val="0"/>
              </a:ext>
            </a:extLst>
          </a:blip>
          <a:srcRect l="9681" t="13805" r="10264" b="24343"/>
          <a:stretch/>
        </p:blipFill>
        <p:spPr>
          <a:xfrm>
            <a:off x="10915650" y="0"/>
            <a:ext cx="1276350" cy="1020837"/>
          </a:xfrm>
          <a:prstGeom prst="rect">
            <a:avLst/>
          </a:prstGeom>
        </p:spPr>
      </p:pic>
    </p:spTree>
    <p:extLst>
      <p:ext uri="{BB962C8B-B14F-4D97-AF65-F5344CB8AC3E}">
        <p14:creationId xmlns:p14="http://schemas.microsoft.com/office/powerpoint/2010/main" val="32398948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DE83785-2D1D-68C0-3D7C-A31F6B2F22B9}"/>
              </a:ext>
            </a:extLst>
          </p:cNvPr>
          <p:cNvSpPr txBox="1"/>
          <p:nvPr/>
        </p:nvSpPr>
        <p:spPr>
          <a:xfrm>
            <a:off x="2486025" y="475231"/>
            <a:ext cx="6096000" cy="461665"/>
          </a:xfrm>
          <a:prstGeom prst="rect">
            <a:avLst/>
          </a:prstGeom>
          <a:noFill/>
        </p:spPr>
        <p:txBody>
          <a:bodyPr wrap="square">
            <a:spAutoFit/>
          </a:bodyPr>
          <a:lstStyle/>
          <a:p>
            <a:r>
              <a:rPr lang="en-US" altLang="ko-KR" sz="2400" b="1" dirty="0">
                <a:solidFill>
                  <a:schemeClr val="tx1">
                    <a:lumMod val="75000"/>
                    <a:lumOff val="25000"/>
                  </a:schemeClr>
                </a:solidFill>
                <a:latin typeface="Times New Roman" panose="02020603050405020304" pitchFamily="18" charset="0"/>
                <a:cs typeface="Times New Roman" panose="02020603050405020304" pitchFamily="18" charset="0"/>
              </a:rPr>
              <a:t>DATA COLLECTION TOOL - PATIENTS</a:t>
            </a:r>
            <a:endParaRPr lang="ko-KR" altLang="en-US" sz="2400" dirty="0">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8324569C-F060-92CC-64B1-635D5CA427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4850" y="1362074"/>
            <a:ext cx="10496550" cy="5133975"/>
          </a:xfrm>
          <a:prstGeom prst="rect">
            <a:avLst/>
          </a:prstGeom>
        </p:spPr>
      </p:pic>
      <p:pic>
        <p:nvPicPr>
          <p:cNvPr id="8" name="Picture 7">
            <a:extLst>
              <a:ext uri="{FF2B5EF4-FFF2-40B4-BE49-F238E27FC236}">
                <a16:creationId xmlns:a16="http://schemas.microsoft.com/office/drawing/2014/main" id="{F393837C-B464-D914-7AB2-570CBD9096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400175" cy="973383"/>
          </a:xfrm>
          <a:prstGeom prst="rect">
            <a:avLst/>
          </a:prstGeom>
        </p:spPr>
      </p:pic>
      <p:pic>
        <p:nvPicPr>
          <p:cNvPr id="9" name="Picture 8">
            <a:extLst>
              <a:ext uri="{FF2B5EF4-FFF2-40B4-BE49-F238E27FC236}">
                <a16:creationId xmlns:a16="http://schemas.microsoft.com/office/drawing/2014/main" id="{C0EB6D26-F2C1-E973-3EB3-0F56F70ADA5A}"/>
              </a:ext>
            </a:extLst>
          </p:cNvPr>
          <p:cNvPicPr>
            <a:picLocks noChangeAspect="1"/>
          </p:cNvPicPr>
          <p:nvPr/>
        </p:nvPicPr>
        <p:blipFill rotWithShape="1">
          <a:blip r:embed="rId4">
            <a:extLst>
              <a:ext uri="{28A0092B-C50C-407E-A947-70E740481C1C}">
                <a14:useLocalDpi xmlns:a14="http://schemas.microsoft.com/office/drawing/2010/main" val="0"/>
              </a:ext>
            </a:extLst>
          </a:blip>
          <a:srcRect l="9681" t="13805" r="10264" b="24343"/>
          <a:stretch/>
        </p:blipFill>
        <p:spPr>
          <a:xfrm>
            <a:off x="10798636" y="0"/>
            <a:ext cx="1393363" cy="1114425"/>
          </a:xfrm>
          <a:prstGeom prst="rect">
            <a:avLst/>
          </a:prstGeom>
        </p:spPr>
      </p:pic>
    </p:spTree>
    <p:extLst>
      <p:ext uri="{BB962C8B-B14F-4D97-AF65-F5344CB8AC3E}">
        <p14:creationId xmlns:p14="http://schemas.microsoft.com/office/powerpoint/2010/main" val="36092073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C45BB42-AC84-4DE7-0EBF-262186EAF474}"/>
              </a:ext>
            </a:extLst>
          </p:cNvPr>
          <p:cNvSpPr txBox="1"/>
          <p:nvPr/>
        </p:nvSpPr>
        <p:spPr>
          <a:xfrm>
            <a:off x="1781175" y="486691"/>
            <a:ext cx="6096000" cy="523220"/>
          </a:xfrm>
          <a:prstGeom prst="rect">
            <a:avLst/>
          </a:prstGeom>
          <a:noFill/>
        </p:spPr>
        <p:txBody>
          <a:bodyPr wrap="square">
            <a:spAutoFit/>
          </a:bodyPr>
          <a:lstStyle/>
          <a:p>
            <a:r>
              <a:rPr lang="en-US" altLang="ko-KR" sz="2800" b="1" dirty="0">
                <a:solidFill>
                  <a:schemeClr val="tx1">
                    <a:lumMod val="75000"/>
                    <a:lumOff val="25000"/>
                  </a:schemeClr>
                </a:solidFill>
                <a:latin typeface="Times New Roman" panose="02020603050405020304" pitchFamily="18" charset="0"/>
                <a:cs typeface="Times New Roman" panose="02020603050405020304" pitchFamily="18" charset="0"/>
              </a:rPr>
              <a:t>RESULTS</a:t>
            </a:r>
            <a:endParaRPr lang="ko-KR" altLang="en-US" sz="2800" dirty="0">
              <a:latin typeface="Times New Roman" panose="02020603050405020304" pitchFamily="18" charset="0"/>
              <a:cs typeface="Times New Roman" panose="02020603050405020304" pitchFamily="18" charset="0"/>
            </a:endParaRPr>
          </a:p>
        </p:txBody>
      </p:sp>
      <p:graphicFrame>
        <p:nvGraphicFramePr>
          <p:cNvPr id="4" name="Chart 3">
            <a:extLst>
              <a:ext uri="{FF2B5EF4-FFF2-40B4-BE49-F238E27FC236}">
                <a16:creationId xmlns:a16="http://schemas.microsoft.com/office/drawing/2014/main" id="{CC813245-00C3-1117-2989-AF67A0FD07A7}"/>
              </a:ext>
            </a:extLst>
          </p:cNvPr>
          <p:cNvGraphicFramePr>
            <a:graphicFrameLocks/>
          </p:cNvGraphicFramePr>
          <p:nvPr>
            <p:extLst>
              <p:ext uri="{D42A27DB-BD31-4B8C-83A1-F6EECF244321}">
                <p14:modId xmlns:p14="http://schemas.microsoft.com/office/powerpoint/2010/main" val="2048761116"/>
              </p:ext>
            </p:extLst>
          </p:nvPr>
        </p:nvGraphicFramePr>
        <p:xfrm>
          <a:off x="1238249" y="1495425"/>
          <a:ext cx="8543925" cy="4248150"/>
        </p:xfrm>
        <a:graphic>
          <a:graphicData uri="http://schemas.openxmlformats.org/drawingml/2006/chart">
            <c:chart xmlns:c="http://schemas.openxmlformats.org/drawingml/2006/chart" xmlns:r="http://schemas.openxmlformats.org/officeDocument/2006/relationships" r:id="rId2"/>
          </a:graphicData>
        </a:graphic>
      </p:graphicFrame>
      <p:pic>
        <p:nvPicPr>
          <p:cNvPr id="5" name="Picture 4">
            <a:extLst>
              <a:ext uri="{FF2B5EF4-FFF2-40B4-BE49-F238E27FC236}">
                <a16:creationId xmlns:a16="http://schemas.microsoft.com/office/drawing/2014/main" id="{B282E7AE-3E4D-A649-1657-6E976CFFD1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400175" cy="973383"/>
          </a:xfrm>
          <a:prstGeom prst="rect">
            <a:avLst/>
          </a:prstGeom>
        </p:spPr>
      </p:pic>
      <p:pic>
        <p:nvPicPr>
          <p:cNvPr id="6" name="Picture 5">
            <a:extLst>
              <a:ext uri="{FF2B5EF4-FFF2-40B4-BE49-F238E27FC236}">
                <a16:creationId xmlns:a16="http://schemas.microsoft.com/office/drawing/2014/main" id="{AEC08EA9-0B90-ADB4-EE37-2678132FAB0F}"/>
              </a:ext>
            </a:extLst>
          </p:cNvPr>
          <p:cNvPicPr>
            <a:picLocks noChangeAspect="1"/>
          </p:cNvPicPr>
          <p:nvPr/>
        </p:nvPicPr>
        <p:blipFill rotWithShape="1">
          <a:blip r:embed="rId4">
            <a:extLst>
              <a:ext uri="{28A0092B-C50C-407E-A947-70E740481C1C}">
                <a14:useLocalDpi xmlns:a14="http://schemas.microsoft.com/office/drawing/2010/main" val="0"/>
              </a:ext>
            </a:extLst>
          </a:blip>
          <a:srcRect l="9681" t="13805" r="10264" b="24343"/>
          <a:stretch/>
        </p:blipFill>
        <p:spPr>
          <a:xfrm>
            <a:off x="10798636" y="0"/>
            <a:ext cx="1393363" cy="1114425"/>
          </a:xfrm>
          <a:prstGeom prst="rect">
            <a:avLst/>
          </a:prstGeom>
        </p:spPr>
      </p:pic>
    </p:spTree>
    <p:extLst>
      <p:ext uri="{BB962C8B-B14F-4D97-AF65-F5344CB8AC3E}">
        <p14:creationId xmlns:p14="http://schemas.microsoft.com/office/powerpoint/2010/main" val="42733075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a:xfrm>
            <a:off x="309401" y="340909"/>
            <a:ext cx="11573197" cy="724247"/>
          </a:xfrm>
        </p:spPr>
        <p:txBody>
          <a:bodyPr/>
          <a:lstStyle/>
          <a:p>
            <a:r>
              <a:rPr lang="en-US" sz="4400" b="1" dirty="0">
                <a:latin typeface="Times New Roman" panose="02020603050405020304" pitchFamily="18" charset="0"/>
                <a:cs typeface="Times New Roman" panose="02020603050405020304" pitchFamily="18" charset="0"/>
              </a:rPr>
              <a:t>RECOMMENDATIONS</a:t>
            </a:r>
          </a:p>
        </p:txBody>
      </p:sp>
      <p:grpSp>
        <p:nvGrpSpPr>
          <p:cNvPr id="3" name="Group 2">
            <a:extLst>
              <a:ext uri="{FF2B5EF4-FFF2-40B4-BE49-F238E27FC236}">
                <a16:creationId xmlns:a16="http://schemas.microsoft.com/office/drawing/2014/main" id="{9C7507AE-A26C-4FC1-9A85-2CEFFD54BF89}"/>
              </a:ext>
            </a:extLst>
          </p:cNvPr>
          <p:cNvGrpSpPr/>
          <p:nvPr/>
        </p:nvGrpSpPr>
        <p:grpSpPr>
          <a:xfrm>
            <a:off x="3115932" y="2501613"/>
            <a:ext cx="2369196" cy="2261320"/>
            <a:chOff x="4563208" y="3552093"/>
            <a:chExt cx="1731806" cy="1652953"/>
          </a:xfrm>
          <a:solidFill>
            <a:schemeClr val="accent4"/>
          </a:solidFill>
        </p:grpSpPr>
        <p:sp>
          <p:nvSpPr>
            <p:cNvPr id="4" name="Block Arc 3">
              <a:extLst>
                <a:ext uri="{FF2B5EF4-FFF2-40B4-BE49-F238E27FC236}">
                  <a16:creationId xmlns:a16="http://schemas.microsoft.com/office/drawing/2014/main" id="{EB259EB9-4B01-422C-8BF3-12AD6065D3E9}"/>
                </a:ext>
              </a:extLst>
            </p:cNvPr>
            <p:cNvSpPr/>
            <p:nvPr/>
          </p:nvSpPr>
          <p:spPr>
            <a:xfrm>
              <a:off x="4563208" y="3552093"/>
              <a:ext cx="1652953" cy="1652953"/>
            </a:xfrm>
            <a:prstGeom prst="blockArc">
              <a:avLst>
                <a:gd name="adj1" fmla="val 10759067"/>
                <a:gd name="adj2" fmla="val 61390"/>
                <a:gd name="adj3" fmla="val 2020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 name="Isosceles Triangle 4">
              <a:extLst>
                <a:ext uri="{FF2B5EF4-FFF2-40B4-BE49-F238E27FC236}">
                  <a16:creationId xmlns:a16="http://schemas.microsoft.com/office/drawing/2014/main" id="{F8D78CB5-F5E0-4FC3-8714-7626D5E82AEC}"/>
                </a:ext>
              </a:extLst>
            </p:cNvPr>
            <p:cNvSpPr/>
            <p:nvPr/>
          </p:nvSpPr>
          <p:spPr>
            <a:xfrm rot="18900000">
              <a:off x="5774165" y="4118144"/>
              <a:ext cx="520849" cy="520849"/>
            </a:xfrm>
            <a:prstGeom prst="triangle">
              <a:avLst>
                <a:gd name="adj" fmla="val 85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6070299F-8929-4318-ACFF-750A49434877}"/>
              </a:ext>
            </a:extLst>
          </p:cNvPr>
          <p:cNvGrpSpPr/>
          <p:nvPr/>
        </p:nvGrpSpPr>
        <p:grpSpPr>
          <a:xfrm rot="10800000" flipH="1">
            <a:off x="1303388" y="3131579"/>
            <a:ext cx="2369196" cy="2261322"/>
            <a:chOff x="4563208" y="3552093"/>
            <a:chExt cx="1731806" cy="1652953"/>
          </a:xfrm>
          <a:solidFill>
            <a:schemeClr val="accent5"/>
          </a:solidFill>
        </p:grpSpPr>
        <p:sp>
          <p:nvSpPr>
            <p:cNvPr id="7" name="Block Arc 6">
              <a:extLst>
                <a:ext uri="{FF2B5EF4-FFF2-40B4-BE49-F238E27FC236}">
                  <a16:creationId xmlns:a16="http://schemas.microsoft.com/office/drawing/2014/main" id="{912D4942-4FB9-4287-9135-088DDDF90196}"/>
                </a:ext>
              </a:extLst>
            </p:cNvPr>
            <p:cNvSpPr/>
            <p:nvPr/>
          </p:nvSpPr>
          <p:spPr>
            <a:xfrm>
              <a:off x="4563208" y="3552093"/>
              <a:ext cx="1652953" cy="1652953"/>
            </a:xfrm>
            <a:prstGeom prst="blockArc">
              <a:avLst>
                <a:gd name="adj1" fmla="val 10735667"/>
                <a:gd name="adj2" fmla="val 61390"/>
                <a:gd name="adj3" fmla="val 2020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 name="Isosceles Triangle 7">
              <a:extLst>
                <a:ext uri="{FF2B5EF4-FFF2-40B4-BE49-F238E27FC236}">
                  <a16:creationId xmlns:a16="http://schemas.microsoft.com/office/drawing/2014/main" id="{2DDFD973-B3E6-4EF6-972B-771FE4529B28}"/>
                </a:ext>
              </a:extLst>
            </p:cNvPr>
            <p:cNvSpPr/>
            <p:nvPr/>
          </p:nvSpPr>
          <p:spPr>
            <a:xfrm rot="18900000">
              <a:off x="5774165" y="4118144"/>
              <a:ext cx="520849" cy="520849"/>
            </a:xfrm>
            <a:prstGeom prst="triangle">
              <a:avLst>
                <a:gd name="adj" fmla="val 85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 name="Group 8">
            <a:extLst>
              <a:ext uri="{FF2B5EF4-FFF2-40B4-BE49-F238E27FC236}">
                <a16:creationId xmlns:a16="http://schemas.microsoft.com/office/drawing/2014/main" id="{A2730C79-E062-45E0-898A-E893EDCF0C65}"/>
              </a:ext>
            </a:extLst>
          </p:cNvPr>
          <p:cNvGrpSpPr/>
          <p:nvPr/>
        </p:nvGrpSpPr>
        <p:grpSpPr>
          <a:xfrm>
            <a:off x="6706874" y="2501613"/>
            <a:ext cx="2369196" cy="2261320"/>
            <a:chOff x="4563208" y="3552093"/>
            <a:chExt cx="1731806" cy="1652953"/>
          </a:xfrm>
          <a:solidFill>
            <a:schemeClr val="accent2"/>
          </a:solidFill>
        </p:grpSpPr>
        <p:sp>
          <p:nvSpPr>
            <p:cNvPr id="10" name="Block Arc 9">
              <a:extLst>
                <a:ext uri="{FF2B5EF4-FFF2-40B4-BE49-F238E27FC236}">
                  <a16:creationId xmlns:a16="http://schemas.microsoft.com/office/drawing/2014/main" id="{4EA318CC-5FBD-4B97-868D-C134B4CE5241}"/>
                </a:ext>
              </a:extLst>
            </p:cNvPr>
            <p:cNvSpPr/>
            <p:nvPr/>
          </p:nvSpPr>
          <p:spPr>
            <a:xfrm>
              <a:off x="4563208" y="3552093"/>
              <a:ext cx="1652953" cy="1652953"/>
            </a:xfrm>
            <a:prstGeom prst="blockArc">
              <a:avLst>
                <a:gd name="adj1" fmla="val 10814763"/>
                <a:gd name="adj2" fmla="val 61390"/>
                <a:gd name="adj3" fmla="val 2020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Isosceles Triangle 10">
              <a:extLst>
                <a:ext uri="{FF2B5EF4-FFF2-40B4-BE49-F238E27FC236}">
                  <a16:creationId xmlns:a16="http://schemas.microsoft.com/office/drawing/2014/main" id="{2BAA65F4-DBA6-4ADB-A317-DCDF0A79C0D8}"/>
                </a:ext>
              </a:extLst>
            </p:cNvPr>
            <p:cNvSpPr/>
            <p:nvPr/>
          </p:nvSpPr>
          <p:spPr>
            <a:xfrm rot="18900000">
              <a:off x="5774165" y="4118144"/>
              <a:ext cx="520849" cy="520849"/>
            </a:xfrm>
            <a:prstGeom prst="triangle">
              <a:avLst>
                <a:gd name="adj" fmla="val 85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BD58C561-6921-4140-B37F-5896E5E8CE7C}"/>
              </a:ext>
            </a:extLst>
          </p:cNvPr>
          <p:cNvGrpSpPr/>
          <p:nvPr/>
        </p:nvGrpSpPr>
        <p:grpSpPr>
          <a:xfrm rot="10800000" flipH="1">
            <a:off x="4911403" y="3099690"/>
            <a:ext cx="2369196" cy="2261322"/>
            <a:chOff x="4563208" y="3552093"/>
            <a:chExt cx="1731806" cy="1652953"/>
          </a:xfrm>
          <a:solidFill>
            <a:schemeClr val="accent3"/>
          </a:solidFill>
        </p:grpSpPr>
        <p:sp>
          <p:nvSpPr>
            <p:cNvPr id="13" name="Block Arc 12">
              <a:extLst>
                <a:ext uri="{FF2B5EF4-FFF2-40B4-BE49-F238E27FC236}">
                  <a16:creationId xmlns:a16="http://schemas.microsoft.com/office/drawing/2014/main" id="{87BD4BFE-59BD-48A9-A8FA-DE177EBAE5A9}"/>
                </a:ext>
              </a:extLst>
            </p:cNvPr>
            <p:cNvSpPr/>
            <p:nvPr/>
          </p:nvSpPr>
          <p:spPr>
            <a:xfrm>
              <a:off x="4563208" y="3552093"/>
              <a:ext cx="1652953" cy="1652953"/>
            </a:xfrm>
            <a:prstGeom prst="blockArc">
              <a:avLst>
                <a:gd name="adj1" fmla="val 10793168"/>
                <a:gd name="adj2" fmla="val 61390"/>
                <a:gd name="adj3" fmla="val 2020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Isosceles Triangle 13">
              <a:extLst>
                <a:ext uri="{FF2B5EF4-FFF2-40B4-BE49-F238E27FC236}">
                  <a16:creationId xmlns:a16="http://schemas.microsoft.com/office/drawing/2014/main" id="{935047C6-955F-4AF0-AE4E-DB046BD242BE}"/>
                </a:ext>
              </a:extLst>
            </p:cNvPr>
            <p:cNvSpPr/>
            <p:nvPr/>
          </p:nvSpPr>
          <p:spPr>
            <a:xfrm rot="18900000">
              <a:off x="5774165" y="4118144"/>
              <a:ext cx="520849" cy="520849"/>
            </a:xfrm>
            <a:prstGeom prst="triangle">
              <a:avLst>
                <a:gd name="adj" fmla="val 85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5" name="Group 14">
            <a:extLst>
              <a:ext uri="{FF2B5EF4-FFF2-40B4-BE49-F238E27FC236}">
                <a16:creationId xmlns:a16="http://schemas.microsoft.com/office/drawing/2014/main" id="{72A13BD5-8B2A-4478-99AC-6A0A5D4047AA}"/>
              </a:ext>
            </a:extLst>
          </p:cNvPr>
          <p:cNvGrpSpPr/>
          <p:nvPr/>
        </p:nvGrpSpPr>
        <p:grpSpPr>
          <a:xfrm rot="10800000" flipH="1">
            <a:off x="8502343" y="3229109"/>
            <a:ext cx="3039623" cy="2199709"/>
            <a:chOff x="4563208" y="3552093"/>
            <a:chExt cx="1731806" cy="1652953"/>
          </a:xfrm>
          <a:solidFill>
            <a:schemeClr val="accent1"/>
          </a:solidFill>
        </p:grpSpPr>
        <p:sp>
          <p:nvSpPr>
            <p:cNvPr id="16" name="Block Arc 15">
              <a:extLst>
                <a:ext uri="{FF2B5EF4-FFF2-40B4-BE49-F238E27FC236}">
                  <a16:creationId xmlns:a16="http://schemas.microsoft.com/office/drawing/2014/main" id="{EA8720B3-7BFB-4473-92FA-A19684E08C68}"/>
                </a:ext>
              </a:extLst>
            </p:cNvPr>
            <p:cNvSpPr/>
            <p:nvPr/>
          </p:nvSpPr>
          <p:spPr>
            <a:xfrm>
              <a:off x="4563208" y="3552093"/>
              <a:ext cx="1652953" cy="1652953"/>
            </a:xfrm>
            <a:prstGeom prst="blockArc">
              <a:avLst>
                <a:gd name="adj1" fmla="val 10793168"/>
                <a:gd name="adj2" fmla="val 61390"/>
                <a:gd name="adj3" fmla="val 2020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Isosceles Triangle 16">
              <a:extLst>
                <a:ext uri="{FF2B5EF4-FFF2-40B4-BE49-F238E27FC236}">
                  <a16:creationId xmlns:a16="http://schemas.microsoft.com/office/drawing/2014/main" id="{4D4670E6-073A-4681-978F-39E20FE191C4}"/>
                </a:ext>
              </a:extLst>
            </p:cNvPr>
            <p:cNvSpPr/>
            <p:nvPr/>
          </p:nvSpPr>
          <p:spPr>
            <a:xfrm rot="18900000">
              <a:off x="5774165" y="4118144"/>
              <a:ext cx="520849" cy="520849"/>
            </a:xfrm>
            <a:prstGeom prst="triangle">
              <a:avLst>
                <a:gd name="adj" fmla="val 85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534C6C0-9255-436E-A52A-EA0510F65026}"/>
              </a:ext>
            </a:extLst>
          </p:cNvPr>
          <p:cNvGrpSpPr/>
          <p:nvPr/>
        </p:nvGrpSpPr>
        <p:grpSpPr>
          <a:xfrm>
            <a:off x="3082807" y="1540834"/>
            <a:ext cx="2344571" cy="820095"/>
            <a:chOff x="6840829" y="1899063"/>
            <a:chExt cx="1963751" cy="720357"/>
          </a:xfrm>
        </p:grpSpPr>
        <p:sp>
          <p:nvSpPr>
            <p:cNvPr id="24" name="TextBox 23">
              <a:extLst>
                <a:ext uri="{FF2B5EF4-FFF2-40B4-BE49-F238E27FC236}">
                  <a16:creationId xmlns:a16="http://schemas.microsoft.com/office/drawing/2014/main" id="{A3ED589A-E945-4AD7-8349-8EC01868902E}"/>
                </a:ext>
              </a:extLst>
            </p:cNvPr>
            <p:cNvSpPr txBox="1"/>
            <p:nvPr/>
          </p:nvSpPr>
          <p:spPr>
            <a:xfrm>
              <a:off x="6860364" y="1899063"/>
              <a:ext cx="1944216" cy="270346"/>
            </a:xfrm>
            <a:prstGeom prst="rect">
              <a:avLst/>
            </a:prstGeom>
            <a:noFill/>
          </p:spPr>
          <p:txBody>
            <a:bodyPr wrap="square" rtlCol="0" anchor="ctr">
              <a:spAutoFit/>
            </a:bodyPr>
            <a:lstStyle/>
            <a:p>
              <a:pPr algn="ctr"/>
              <a:r>
                <a:rPr lang="en-US" altLang="ko-KR" sz="1400" b="1" dirty="0">
                  <a:solidFill>
                    <a:schemeClr val="tx1">
                      <a:lumMod val="75000"/>
                      <a:lumOff val="25000"/>
                    </a:schemeClr>
                  </a:solidFill>
                  <a:latin typeface="Times New Roman" panose="02020603050405020304" pitchFamily="18" charset="0"/>
                  <a:cs typeface="Times New Roman" panose="02020603050405020304" pitchFamily="18" charset="0"/>
                </a:rPr>
                <a:t>COUNSELING</a:t>
              </a:r>
              <a:endParaRPr lang="ko-KR" altLang="en-US" sz="140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id="{7DF50CA1-DA42-483E-936F-143C8AD682E5}"/>
                </a:ext>
              </a:extLst>
            </p:cNvPr>
            <p:cNvSpPr txBox="1"/>
            <p:nvPr/>
          </p:nvSpPr>
          <p:spPr>
            <a:xfrm>
              <a:off x="6840829" y="2213901"/>
              <a:ext cx="1944215" cy="405519"/>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Counseling should start from optometrist level.</a:t>
              </a:r>
              <a:endParaRPr lang="ko-KR" altLang="en-US" sz="1200" dirty="0">
                <a:solidFill>
                  <a:schemeClr val="tx1">
                    <a:lumMod val="75000"/>
                    <a:lumOff val="25000"/>
                  </a:schemeClr>
                </a:solidFill>
                <a:cs typeface="Arial" pitchFamily="34" charset="0"/>
              </a:endParaRPr>
            </a:p>
          </p:txBody>
        </p:sp>
      </p:grpSp>
      <p:grpSp>
        <p:nvGrpSpPr>
          <p:cNvPr id="26" name="Group 25">
            <a:extLst>
              <a:ext uri="{FF2B5EF4-FFF2-40B4-BE49-F238E27FC236}">
                <a16:creationId xmlns:a16="http://schemas.microsoft.com/office/drawing/2014/main" id="{171FA5D1-F1D2-4F3D-9180-8AABD5E03709}"/>
              </a:ext>
            </a:extLst>
          </p:cNvPr>
          <p:cNvGrpSpPr/>
          <p:nvPr/>
        </p:nvGrpSpPr>
        <p:grpSpPr>
          <a:xfrm>
            <a:off x="961713" y="5638911"/>
            <a:ext cx="2978815" cy="1063685"/>
            <a:chOff x="6860364" y="1880348"/>
            <a:chExt cx="2133077" cy="1063685"/>
          </a:xfrm>
        </p:grpSpPr>
        <p:sp>
          <p:nvSpPr>
            <p:cNvPr id="27" name="TextBox 26">
              <a:extLst>
                <a:ext uri="{FF2B5EF4-FFF2-40B4-BE49-F238E27FC236}">
                  <a16:creationId xmlns:a16="http://schemas.microsoft.com/office/drawing/2014/main" id="{059F9980-BA05-4E70-AC88-2571BEA99D6A}"/>
                </a:ext>
              </a:extLst>
            </p:cNvPr>
            <p:cNvSpPr txBox="1"/>
            <p:nvPr/>
          </p:nvSpPr>
          <p:spPr>
            <a:xfrm>
              <a:off x="6860364" y="1880348"/>
              <a:ext cx="2133077" cy="307777"/>
            </a:xfrm>
            <a:prstGeom prst="rect">
              <a:avLst/>
            </a:prstGeom>
            <a:noFill/>
          </p:spPr>
          <p:txBody>
            <a:bodyPr wrap="square" rtlCol="0" anchor="ctr">
              <a:spAutoFit/>
            </a:bodyPr>
            <a:lstStyle/>
            <a:p>
              <a:pPr algn="ctr"/>
              <a:r>
                <a:rPr lang="en-US" altLang="ko-KR" sz="1400" b="1" dirty="0">
                  <a:solidFill>
                    <a:schemeClr val="tx1">
                      <a:lumMod val="75000"/>
                      <a:lumOff val="25000"/>
                    </a:schemeClr>
                  </a:solidFill>
                  <a:cs typeface="Arial" pitchFamily="34" charset="0"/>
                </a:rPr>
                <a:t>OT TIMINGS</a:t>
              </a:r>
              <a:endParaRPr lang="ko-KR" altLang="en-US" sz="1400" b="1" dirty="0">
                <a:solidFill>
                  <a:schemeClr val="tx1">
                    <a:lumMod val="75000"/>
                    <a:lumOff val="25000"/>
                  </a:schemeClr>
                </a:solidFill>
                <a:cs typeface="Arial" pitchFamily="34" charset="0"/>
              </a:endParaRPr>
            </a:p>
          </p:txBody>
        </p:sp>
        <p:sp>
          <p:nvSpPr>
            <p:cNvPr id="28" name="TextBox 27">
              <a:extLst>
                <a:ext uri="{FF2B5EF4-FFF2-40B4-BE49-F238E27FC236}">
                  <a16:creationId xmlns:a16="http://schemas.microsoft.com/office/drawing/2014/main" id="{28E23556-5129-4C6A-935E-225A26BBC527}"/>
                </a:ext>
              </a:extLst>
            </p:cNvPr>
            <p:cNvSpPr txBox="1"/>
            <p:nvPr/>
          </p:nvSpPr>
          <p:spPr>
            <a:xfrm>
              <a:off x="6935089" y="2297702"/>
              <a:ext cx="1944215" cy="646331"/>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OT timings should be on rotational basis for each doctor and number of patients</a:t>
              </a:r>
              <a:endParaRPr lang="ko-KR" altLang="en-US" sz="1200" dirty="0">
                <a:solidFill>
                  <a:schemeClr val="tx1">
                    <a:lumMod val="75000"/>
                    <a:lumOff val="25000"/>
                  </a:schemeClr>
                </a:solidFill>
                <a:cs typeface="Arial" pitchFamily="34" charset="0"/>
              </a:endParaRPr>
            </a:p>
          </p:txBody>
        </p:sp>
      </p:grpSp>
      <p:grpSp>
        <p:nvGrpSpPr>
          <p:cNvPr id="29" name="Group 28">
            <a:extLst>
              <a:ext uri="{FF2B5EF4-FFF2-40B4-BE49-F238E27FC236}">
                <a16:creationId xmlns:a16="http://schemas.microsoft.com/office/drawing/2014/main" id="{E3867917-5228-4090-99F8-B3697EE10EE1}"/>
              </a:ext>
            </a:extLst>
          </p:cNvPr>
          <p:cNvGrpSpPr/>
          <p:nvPr/>
        </p:nvGrpSpPr>
        <p:grpSpPr>
          <a:xfrm>
            <a:off x="4925203" y="5476150"/>
            <a:ext cx="2395300" cy="1107261"/>
            <a:chOff x="6860364" y="1880348"/>
            <a:chExt cx="2006240" cy="1107261"/>
          </a:xfrm>
        </p:grpSpPr>
        <p:sp>
          <p:nvSpPr>
            <p:cNvPr id="30" name="TextBox 29">
              <a:extLst>
                <a:ext uri="{FF2B5EF4-FFF2-40B4-BE49-F238E27FC236}">
                  <a16:creationId xmlns:a16="http://schemas.microsoft.com/office/drawing/2014/main" id="{B4698003-1C51-46AA-87EF-AFC431DDF775}"/>
                </a:ext>
              </a:extLst>
            </p:cNvPr>
            <p:cNvSpPr txBox="1"/>
            <p:nvPr/>
          </p:nvSpPr>
          <p:spPr>
            <a:xfrm>
              <a:off x="6860364" y="1880348"/>
              <a:ext cx="1944216" cy="307777"/>
            </a:xfrm>
            <a:prstGeom prst="rect">
              <a:avLst/>
            </a:prstGeom>
            <a:noFill/>
          </p:spPr>
          <p:txBody>
            <a:bodyPr wrap="square" rtlCol="0" anchor="ctr">
              <a:spAutoFit/>
            </a:bodyPr>
            <a:lstStyle/>
            <a:p>
              <a:pPr algn="ctr"/>
              <a:r>
                <a:rPr lang="en-US" altLang="ko-KR" sz="1400" b="1" dirty="0">
                  <a:solidFill>
                    <a:schemeClr val="tx1">
                      <a:lumMod val="75000"/>
                      <a:lumOff val="25000"/>
                    </a:schemeClr>
                  </a:solidFill>
                  <a:cs typeface="Arial" pitchFamily="34" charset="0"/>
                </a:rPr>
                <a:t>PRE OP CALLING</a:t>
              </a:r>
              <a:endParaRPr lang="ko-KR" altLang="en-US" sz="1400" b="1" dirty="0">
                <a:solidFill>
                  <a:schemeClr val="tx1">
                    <a:lumMod val="75000"/>
                    <a:lumOff val="25000"/>
                  </a:schemeClr>
                </a:solidFill>
                <a:cs typeface="Arial" pitchFamily="34" charset="0"/>
              </a:endParaRPr>
            </a:p>
          </p:txBody>
        </p:sp>
        <p:sp>
          <p:nvSpPr>
            <p:cNvPr id="31" name="TextBox 30">
              <a:extLst>
                <a:ext uri="{FF2B5EF4-FFF2-40B4-BE49-F238E27FC236}">
                  <a16:creationId xmlns:a16="http://schemas.microsoft.com/office/drawing/2014/main" id="{7DF96755-1725-443F-8C37-87E0521A1DB7}"/>
                </a:ext>
              </a:extLst>
            </p:cNvPr>
            <p:cNvSpPr txBox="1"/>
            <p:nvPr/>
          </p:nvSpPr>
          <p:spPr>
            <a:xfrm>
              <a:off x="6922389" y="2341278"/>
              <a:ext cx="1944215" cy="646331"/>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  Counselors to call the patient two days before and confirm for the patients availability.</a:t>
              </a:r>
              <a:endParaRPr lang="ko-KR" altLang="en-US" sz="1200" dirty="0">
                <a:solidFill>
                  <a:schemeClr val="tx1">
                    <a:lumMod val="75000"/>
                    <a:lumOff val="25000"/>
                  </a:schemeClr>
                </a:solidFill>
                <a:cs typeface="Arial" pitchFamily="34" charset="0"/>
              </a:endParaRPr>
            </a:p>
          </p:txBody>
        </p:sp>
      </p:grpSp>
      <p:grpSp>
        <p:nvGrpSpPr>
          <p:cNvPr id="32" name="Group 31">
            <a:extLst>
              <a:ext uri="{FF2B5EF4-FFF2-40B4-BE49-F238E27FC236}">
                <a16:creationId xmlns:a16="http://schemas.microsoft.com/office/drawing/2014/main" id="{A6F22E7C-F344-468C-9DD3-18709942B3E4}"/>
              </a:ext>
            </a:extLst>
          </p:cNvPr>
          <p:cNvGrpSpPr/>
          <p:nvPr/>
        </p:nvGrpSpPr>
        <p:grpSpPr>
          <a:xfrm>
            <a:off x="8697272" y="5493021"/>
            <a:ext cx="2321248" cy="896027"/>
            <a:chOff x="6860364" y="1880348"/>
            <a:chExt cx="1944216" cy="896027"/>
          </a:xfrm>
        </p:grpSpPr>
        <p:sp>
          <p:nvSpPr>
            <p:cNvPr id="33" name="TextBox 32">
              <a:extLst>
                <a:ext uri="{FF2B5EF4-FFF2-40B4-BE49-F238E27FC236}">
                  <a16:creationId xmlns:a16="http://schemas.microsoft.com/office/drawing/2014/main" id="{AC701388-6D0F-4BA9-AEA9-A4423968EF33}"/>
                </a:ext>
              </a:extLst>
            </p:cNvPr>
            <p:cNvSpPr txBox="1"/>
            <p:nvPr/>
          </p:nvSpPr>
          <p:spPr>
            <a:xfrm>
              <a:off x="6860364" y="1880348"/>
              <a:ext cx="1944216" cy="307777"/>
            </a:xfrm>
            <a:prstGeom prst="rect">
              <a:avLst/>
            </a:prstGeom>
            <a:noFill/>
          </p:spPr>
          <p:txBody>
            <a:bodyPr wrap="square" rtlCol="0" anchor="ctr">
              <a:spAutoFit/>
            </a:bodyPr>
            <a:lstStyle/>
            <a:p>
              <a:pPr algn="ctr"/>
              <a:r>
                <a:rPr lang="en-US" altLang="ko-KR" sz="1400" b="1" dirty="0">
                  <a:solidFill>
                    <a:schemeClr val="tx1">
                      <a:lumMod val="75000"/>
                      <a:lumOff val="25000"/>
                    </a:schemeClr>
                  </a:solidFill>
                  <a:cs typeface="Arial" pitchFamily="34" charset="0"/>
                </a:rPr>
                <a:t>PHYSICAL FITNESS</a:t>
              </a:r>
              <a:endParaRPr lang="ko-KR" altLang="en-US" sz="1400" b="1" dirty="0">
                <a:solidFill>
                  <a:schemeClr val="tx1">
                    <a:lumMod val="75000"/>
                    <a:lumOff val="25000"/>
                  </a:schemeClr>
                </a:solidFill>
                <a:cs typeface="Arial" pitchFamily="34" charset="0"/>
              </a:endParaRPr>
            </a:p>
          </p:txBody>
        </p:sp>
        <p:sp>
          <p:nvSpPr>
            <p:cNvPr id="34" name="TextBox 33">
              <a:extLst>
                <a:ext uri="{FF2B5EF4-FFF2-40B4-BE49-F238E27FC236}">
                  <a16:creationId xmlns:a16="http://schemas.microsoft.com/office/drawing/2014/main" id="{E2067CF4-45B3-4B7D-B28E-F2BB0B5F8648}"/>
                </a:ext>
              </a:extLst>
            </p:cNvPr>
            <p:cNvSpPr txBox="1"/>
            <p:nvPr/>
          </p:nvSpPr>
          <p:spPr>
            <a:xfrm>
              <a:off x="6860365" y="2314710"/>
              <a:ext cx="1944215" cy="461665"/>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Patient should take physician fitness 3 days prior to surgery.</a:t>
              </a:r>
              <a:endParaRPr lang="ko-KR" altLang="en-US" sz="1200" dirty="0">
                <a:solidFill>
                  <a:schemeClr val="tx1">
                    <a:lumMod val="75000"/>
                    <a:lumOff val="25000"/>
                  </a:schemeClr>
                </a:solidFill>
                <a:cs typeface="Arial" pitchFamily="34" charset="0"/>
              </a:endParaRPr>
            </a:p>
          </p:txBody>
        </p:sp>
      </p:grpSp>
      <p:grpSp>
        <p:nvGrpSpPr>
          <p:cNvPr id="35" name="Group 34">
            <a:extLst>
              <a:ext uri="{FF2B5EF4-FFF2-40B4-BE49-F238E27FC236}">
                <a16:creationId xmlns:a16="http://schemas.microsoft.com/office/drawing/2014/main" id="{E32F7A0D-ABDE-4B53-A8CF-9EF4D49C5895}"/>
              </a:ext>
            </a:extLst>
          </p:cNvPr>
          <p:cNvGrpSpPr/>
          <p:nvPr/>
        </p:nvGrpSpPr>
        <p:grpSpPr>
          <a:xfrm>
            <a:off x="6742556" y="1527947"/>
            <a:ext cx="2321248" cy="695589"/>
            <a:chOff x="6860364" y="1880348"/>
            <a:chExt cx="1944216" cy="695589"/>
          </a:xfrm>
        </p:grpSpPr>
        <p:sp>
          <p:nvSpPr>
            <p:cNvPr id="36" name="TextBox 35">
              <a:extLst>
                <a:ext uri="{FF2B5EF4-FFF2-40B4-BE49-F238E27FC236}">
                  <a16:creationId xmlns:a16="http://schemas.microsoft.com/office/drawing/2014/main" id="{CE23B921-8EF7-4862-9ED0-E5F792D7FE22}"/>
                </a:ext>
              </a:extLst>
            </p:cNvPr>
            <p:cNvSpPr txBox="1"/>
            <p:nvPr/>
          </p:nvSpPr>
          <p:spPr>
            <a:xfrm>
              <a:off x="6860364" y="1880348"/>
              <a:ext cx="1944216" cy="307777"/>
            </a:xfrm>
            <a:prstGeom prst="rect">
              <a:avLst/>
            </a:prstGeom>
            <a:noFill/>
          </p:spPr>
          <p:txBody>
            <a:bodyPr wrap="square" rtlCol="0" anchor="ctr">
              <a:spAutoFit/>
            </a:bodyPr>
            <a:lstStyle/>
            <a:p>
              <a:pPr algn="ctr"/>
              <a:r>
                <a:rPr lang="en-US" altLang="ko-KR" sz="1400" b="1" dirty="0">
                  <a:solidFill>
                    <a:schemeClr val="tx1">
                      <a:lumMod val="75000"/>
                      <a:lumOff val="25000"/>
                    </a:schemeClr>
                  </a:solidFill>
                  <a:cs typeface="Arial" pitchFamily="34" charset="0"/>
                </a:rPr>
                <a:t>OT SUPPLIES</a:t>
              </a:r>
              <a:endParaRPr lang="ko-KR" altLang="en-US" sz="1400" b="1" dirty="0">
                <a:solidFill>
                  <a:schemeClr val="tx1">
                    <a:lumMod val="75000"/>
                    <a:lumOff val="25000"/>
                  </a:schemeClr>
                </a:solidFill>
                <a:cs typeface="Arial" pitchFamily="34" charset="0"/>
              </a:endParaRPr>
            </a:p>
          </p:txBody>
        </p:sp>
        <p:sp>
          <p:nvSpPr>
            <p:cNvPr id="37" name="TextBox 36">
              <a:extLst>
                <a:ext uri="{FF2B5EF4-FFF2-40B4-BE49-F238E27FC236}">
                  <a16:creationId xmlns:a16="http://schemas.microsoft.com/office/drawing/2014/main" id="{06998CAB-C774-48BD-AD5F-C70CB06882EC}"/>
                </a:ext>
              </a:extLst>
            </p:cNvPr>
            <p:cNvSpPr txBox="1"/>
            <p:nvPr/>
          </p:nvSpPr>
          <p:spPr>
            <a:xfrm>
              <a:off x="6860365" y="2114272"/>
              <a:ext cx="1944215" cy="461665"/>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OM/ AOM should check the availability of OT </a:t>
              </a:r>
              <a:r>
                <a:rPr lang="en-US" altLang="ko-KR" sz="1200" dirty="0" err="1">
                  <a:solidFill>
                    <a:schemeClr val="tx1">
                      <a:lumMod val="75000"/>
                      <a:lumOff val="25000"/>
                    </a:schemeClr>
                  </a:solidFill>
                  <a:cs typeface="Arial" pitchFamily="34" charset="0"/>
                </a:rPr>
                <a:t>supllies</a:t>
              </a:r>
              <a:r>
                <a:rPr lang="en-US" altLang="ko-KR" sz="1200" dirty="0">
                  <a:solidFill>
                    <a:schemeClr val="tx1">
                      <a:lumMod val="75000"/>
                      <a:lumOff val="25000"/>
                    </a:schemeClr>
                  </a:solidFill>
                  <a:cs typeface="Arial" pitchFamily="34" charset="0"/>
                </a:rPr>
                <a:t> - IOLs.  </a:t>
              </a:r>
              <a:endParaRPr lang="ko-KR" altLang="en-US" sz="1200" dirty="0">
                <a:solidFill>
                  <a:schemeClr val="tx1">
                    <a:lumMod val="75000"/>
                    <a:lumOff val="25000"/>
                  </a:schemeClr>
                </a:solidFill>
                <a:cs typeface="Arial" pitchFamily="34" charset="0"/>
              </a:endParaRPr>
            </a:p>
          </p:txBody>
        </p:sp>
      </p:grpSp>
      <p:pic>
        <p:nvPicPr>
          <p:cNvPr id="43" name="Graphic 42">
            <a:extLst>
              <a:ext uri="{FF2B5EF4-FFF2-40B4-BE49-F238E27FC236}">
                <a16:creationId xmlns:a16="http://schemas.microsoft.com/office/drawing/2014/main" id="{2E1FCADD-9CA9-4D94-8C1E-BE13E4D6D47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68177" y="3259664"/>
            <a:ext cx="753948" cy="414871"/>
          </a:xfrm>
          <a:prstGeom prst="rect">
            <a:avLst/>
          </a:prstGeom>
        </p:spPr>
      </p:pic>
      <p:sp>
        <p:nvSpPr>
          <p:cNvPr id="60" name="Freeform: Shape 59">
            <a:extLst>
              <a:ext uri="{FF2B5EF4-FFF2-40B4-BE49-F238E27FC236}">
                <a16:creationId xmlns:a16="http://schemas.microsoft.com/office/drawing/2014/main" id="{D0129856-AD9D-4691-A62C-1D57E769E2D7}"/>
              </a:ext>
            </a:extLst>
          </p:cNvPr>
          <p:cNvSpPr/>
          <p:nvPr/>
        </p:nvSpPr>
        <p:spPr>
          <a:xfrm>
            <a:off x="2096434" y="4128070"/>
            <a:ext cx="654334" cy="498255"/>
          </a:xfrm>
          <a:custGeom>
            <a:avLst/>
            <a:gdLst>
              <a:gd name="connsiteX0" fmla="*/ 339733 w 654334"/>
              <a:gd name="connsiteY0" fmla="*/ 140283 h 498255"/>
              <a:gd name="connsiteX1" fmla="*/ 230936 w 654334"/>
              <a:gd name="connsiteY1" fmla="*/ 249080 h 498255"/>
              <a:gd name="connsiteX2" fmla="*/ 339733 w 654334"/>
              <a:gd name="connsiteY2" fmla="*/ 357877 h 498255"/>
              <a:gd name="connsiteX3" fmla="*/ 418351 w 654334"/>
              <a:gd name="connsiteY3" fmla="*/ 324256 h 498255"/>
              <a:gd name="connsiteX4" fmla="*/ 389702 w 654334"/>
              <a:gd name="connsiteY4" fmla="*/ 247837 h 498255"/>
              <a:gd name="connsiteX5" fmla="*/ 417076 w 654334"/>
              <a:gd name="connsiteY5" fmla="*/ 172597 h 498255"/>
              <a:gd name="connsiteX6" fmla="*/ 339733 w 654334"/>
              <a:gd name="connsiteY6" fmla="*/ 140283 h 498255"/>
              <a:gd name="connsiteX7" fmla="*/ 339702 w 654334"/>
              <a:gd name="connsiteY7" fmla="*/ 85693 h 498255"/>
              <a:gd name="connsiteX8" fmla="*/ 481100 w 654334"/>
              <a:gd name="connsiteY8" fmla="*/ 167243 h 498255"/>
              <a:gd name="connsiteX9" fmla="*/ 445121 w 654334"/>
              <a:gd name="connsiteY9" fmla="*/ 249112 h 498255"/>
              <a:gd name="connsiteX10" fmla="*/ 481100 w 654334"/>
              <a:gd name="connsiteY10" fmla="*/ 330981 h 498255"/>
              <a:gd name="connsiteX11" fmla="*/ 339702 w 654334"/>
              <a:gd name="connsiteY11" fmla="*/ 412531 h 498255"/>
              <a:gd name="connsiteX12" fmla="*/ 176283 w 654334"/>
              <a:gd name="connsiteY12" fmla="*/ 249112 h 498255"/>
              <a:gd name="connsiteX13" fmla="*/ 339702 w 654334"/>
              <a:gd name="connsiteY13" fmla="*/ 85693 h 498255"/>
              <a:gd name="connsiteX14" fmla="*/ 339702 w 654334"/>
              <a:gd name="connsiteY14" fmla="*/ 57968 h 498255"/>
              <a:gd name="connsiteX15" fmla="*/ 148558 w 654334"/>
              <a:gd name="connsiteY15" fmla="*/ 249112 h 498255"/>
              <a:gd name="connsiteX16" fmla="*/ 339702 w 654334"/>
              <a:gd name="connsiteY16" fmla="*/ 440255 h 498255"/>
              <a:gd name="connsiteX17" fmla="*/ 509239 w 654334"/>
              <a:gd name="connsiteY17" fmla="*/ 337322 h 498255"/>
              <a:gd name="connsiteX18" fmla="*/ 561917 w 654334"/>
              <a:gd name="connsiteY18" fmla="*/ 249112 h 498255"/>
              <a:gd name="connsiteX19" fmla="*/ 509239 w 654334"/>
              <a:gd name="connsiteY19" fmla="*/ 160902 h 498255"/>
              <a:gd name="connsiteX20" fmla="*/ 339702 w 654334"/>
              <a:gd name="connsiteY20" fmla="*/ 57968 h 498255"/>
              <a:gd name="connsiteX21" fmla="*/ 340116 w 654334"/>
              <a:gd name="connsiteY21" fmla="*/ 0 h 498255"/>
              <a:gd name="connsiteX22" fmla="*/ 541681 w 654334"/>
              <a:gd name="connsiteY22" fmla="*/ 102360 h 498255"/>
              <a:gd name="connsiteX23" fmla="*/ 654334 w 654334"/>
              <a:gd name="connsiteY23" fmla="*/ 248283 h 498255"/>
              <a:gd name="connsiteX24" fmla="*/ 543179 w 654334"/>
              <a:gd name="connsiteY24" fmla="*/ 393824 h 498255"/>
              <a:gd name="connsiteX25" fmla="*/ 340116 w 654334"/>
              <a:gd name="connsiteY25" fmla="*/ 498255 h 498255"/>
              <a:gd name="connsiteX26" fmla="*/ 192344 w 654334"/>
              <a:gd name="connsiteY26" fmla="*/ 449848 h 498255"/>
              <a:gd name="connsiteX27" fmla="*/ 192376 w 654334"/>
              <a:gd name="connsiteY27" fmla="*/ 449880 h 498255"/>
              <a:gd name="connsiteX28" fmla="*/ 49066 w 654334"/>
              <a:gd name="connsiteY28" fmla="*/ 474546 h 498255"/>
              <a:gd name="connsiteX29" fmla="*/ 29977 w 654334"/>
              <a:gd name="connsiteY29" fmla="*/ 471646 h 498255"/>
              <a:gd name="connsiteX30" fmla="*/ 1359 w 654334"/>
              <a:gd name="connsiteY30" fmla="*/ 356475 h 498255"/>
              <a:gd name="connsiteX31" fmla="*/ 5757 w 654334"/>
              <a:gd name="connsiteY31" fmla="*/ 337769 h 498255"/>
              <a:gd name="connsiteX32" fmla="*/ 93076 w 654334"/>
              <a:gd name="connsiteY32" fmla="*/ 213834 h 498255"/>
              <a:gd name="connsiteX33" fmla="*/ 93107 w 654334"/>
              <a:gd name="connsiteY33" fmla="*/ 213898 h 498255"/>
              <a:gd name="connsiteX34" fmla="*/ 340116 w 654334"/>
              <a:gd name="connsiteY34" fmla="*/ 0 h 498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54334" h="498255">
                <a:moveTo>
                  <a:pt x="339733" y="140283"/>
                </a:moveTo>
                <a:cubicBezTo>
                  <a:pt x="279630" y="140283"/>
                  <a:pt x="230936" y="189009"/>
                  <a:pt x="230936" y="249080"/>
                </a:cubicBezTo>
                <a:cubicBezTo>
                  <a:pt x="230936" y="309183"/>
                  <a:pt x="279662" y="357877"/>
                  <a:pt x="339733" y="357877"/>
                </a:cubicBezTo>
                <a:cubicBezTo>
                  <a:pt x="370645" y="357877"/>
                  <a:pt x="398529" y="344971"/>
                  <a:pt x="418351" y="324256"/>
                </a:cubicBezTo>
                <a:cubicBezTo>
                  <a:pt x="401174" y="308737"/>
                  <a:pt x="389702" y="280311"/>
                  <a:pt x="389702" y="247837"/>
                </a:cubicBezTo>
                <a:cubicBezTo>
                  <a:pt x="389702" y="216161"/>
                  <a:pt x="400632" y="188403"/>
                  <a:pt x="417076" y="172597"/>
                </a:cubicBezTo>
                <a:cubicBezTo>
                  <a:pt x="397350" y="152648"/>
                  <a:pt x="369976" y="140283"/>
                  <a:pt x="339733" y="140283"/>
                </a:cubicBezTo>
                <a:close/>
                <a:moveTo>
                  <a:pt x="339702" y="85693"/>
                </a:moveTo>
                <a:cubicBezTo>
                  <a:pt x="400124" y="85693"/>
                  <a:pt x="452833" y="118517"/>
                  <a:pt x="481100" y="167243"/>
                </a:cubicBezTo>
                <a:cubicBezTo>
                  <a:pt x="459972" y="180596"/>
                  <a:pt x="445121" y="212209"/>
                  <a:pt x="445121" y="249112"/>
                </a:cubicBezTo>
                <a:cubicBezTo>
                  <a:pt x="445121" y="286015"/>
                  <a:pt x="459972" y="317628"/>
                  <a:pt x="481100" y="330981"/>
                </a:cubicBezTo>
                <a:cubicBezTo>
                  <a:pt x="452833" y="379706"/>
                  <a:pt x="400124" y="412531"/>
                  <a:pt x="339702" y="412531"/>
                </a:cubicBezTo>
                <a:cubicBezTo>
                  <a:pt x="249452" y="412531"/>
                  <a:pt x="176283" y="339362"/>
                  <a:pt x="176283" y="249112"/>
                </a:cubicBezTo>
                <a:cubicBezTo>
                  <a:pt x="176283" y="158862"/>
                  <a:pt x="249452" y="85693"/>
                  <a:pt x="339702" y="85693"/>
                </a:cubicBezTo>
                <a:close/>
                <a:moveTo>
                  <a:pt x="339702" y="57968"/>
                </a:moveTo>
                <a:cubicBezTo>
                  <a:pt x="234155" y="57968"/>
                  <a:pt x="148558" y="143533"/>
                  <a:pt x="148558" y="249112"/>
                </a:cubicBezTo>
                <a:cubicBezTo>
                  <a:pt x="148558" y="354690"/>
                  <a:pt x="234123" y="440255"/>
                  <a:pt x="339702" y="440255"/>
                </a:cubicBezTo>
                <a:cubicBezTo>
                  <a:pt x="413444" y="440255"/>
                  <a:pt x="477371" y="398477"/>
                  <a:pt x="509239" y="337322"/>
                </a:cubicBezTo>
                <a:cubicBezTo>
                  <a:pt x="538813" y="332956"/>
                  <a:pt x="561917" y="295129"/>
                  <a:pt x="561917" y="249112"/>
                </a:cubicBezTo>
                <a:cubicBezTo>
                  <a:pt x="561917" y="203095"/>
                  <a:pt x="538813" y="165267"/>
                  <a:pt x="509239" y="160902"/>
                </a:cubicBezTo>
                <a:cubicBezTo>
                  <a:pt x="477371" y="99747"/>
                  <a:pt x="413413" y="57968"/>
                  <a:pt x="339702" y="57968"/>
                </a:cubicBezTo>
                <a:close/>
                <a:moveTo>
                  <a:pt x="340116" y="0"/>
                </a:moveTo>
                <a:cubicBezTo>
                  <a:pt x="422941" y="0"/>
                  <a:pt x="496301" y="40313"/>
                  <a:pt x="541681" y="102360"/>
                </a:cubicBezTo>
                <a:cubicBezTo>
                  <a:pt x="606500" y="119250"/>
                  <a:pt x="654334" y="178174"/>
                  <a:pt x="654334" y="248283"/>
                </a:cubicBezTo>
                <a:cubicBezTo>
                  <a:pt x="654334" y="317819"/>
                  <a:pt x="607233" y="376361"/>
                  <a:pt x="543179" y="393824"/>
                </a:cubicBezTo>
                <a:cubicBezTo>
                  <a:pt x="497926" y="457018"/>
                  <a:pt x="423865" y="498255"/>
                  <a:pt x="340116" y="498255"/>
                </a:cubicBezTo>
                <a:cubicBezTo>
                  <a:pt x="284793" y="498255"/>
                  <a:pt x="233709" y="480250"/>
                  <a:pt x="192344" y="449848"/>
                </a:cubicBezTo>
                <a:cubicBezTo>
                  <a:pt x="192376" y="449848"/>
                  <a:pt x="192376" y="449880"/>
                  <a:pt x="192376" y="449880"/>
                </a:cubicBezTo>
                <a:cubicBezTo>
                  <a:pt x="134536" y="414953"/>
                  <a:pt x="73317" y="455074"/>
                  <a:pt x="49066" y="474546"/>
                </a:cubicBezTo>
                <a:cubicBezTo>
                  <a:pt x="43075" y="479326"/>
                  <a:pt x="32462" y="479900"/>
                  <a:pt x="29977" y="471646"/>
                </a:cubicBezTo>
                <a:lnTo>
                  <a:pt x="1359" y="356475"/>
                </a:lnTo>
                <a:cubicBezTo>
                  <a:pt x="-903" y="347265"/>
                  <a:pt x="-903" y="341497"/>
                  <a:pt x="5757" y="337769"/>
                </a:cubicBezTo>
                <a:cubicBezTo>
                  <a:pt x="34534" y="321643"/>
                  <a:pt x="78926" y="310553"/>
                  <a:pt x="93076" y="213834"/>
                </a:cubicBezTo>
                <a:cubicBezTo>
                  <a:pt x="93076" y="213866"/>
                  <a:pt x="93107" y="213866"/>
                  <a:pt x="93107" y="213898"/>
                </a:cubicBezTo>
                <a:cubicBezTo>
                  <a:pt x="110284" y="92991"/>
                  <a:pt x="214301" y="0"/>
                  <a:pt x="340116" y="0"/>
                </a:cubicBezTo>
                <a:close/>
              </a:path>
            </a:pathLst>
          </a:custGeom>
          <a:solidFill>
            <a:schemeClr val="accent5"/>
          </a:solidFill>
          <a:ln w="9525" cap="flat">
            <a:noFill/>
            <a:prstDash val="solid"/>
            <a:miter/>
          </a:ln>
        </p:spPr>
        <p:txBody>
          <a:bodyPr wrap="square" rtlCol="0" anchor="ctr">
            <a:noAutofit/>
          </a:bodyPr>
          <a:lstStyle/>
          <a:p>
            <a:endParaRPr lang="en-US" dirty="0"/>
          </a:p>
        </p:txBody>
      </p:sp>
      <p:sp>
        <p:nvSpPr>
          <p:cNvPr id="72" name="Freeform: Shape 71">
            <a:extLst>
              <a:ext uri="{FF2B5EF4-FFF2-40B4-BE49-F238E27FC236}">
                <a16:creationId xmlns:a16="http://schemas.microsoft.com/office/drawing/2014/main" id="{2037849D-62CE-4EA5-BB57-64244ECB681C}"/>
              </a:ext>
            </a:extLst>
          </p:cNvPr>
          <p:cNvSpPr/>
          <p:nvPr/>
        </p:nvSpPr>
        <p:spPr>
          <a:xfrm>
            <a:off x="9294870" y="4028799"/>
            <a:ext cx="676265" cy="497586"/>
          </a:xfrm>
          <a:custGeom>
            <a:avLst/>
            <a:gdLst>
              <a:gd name="connsiteX0" fmla="*/ 365002 w 676265"/>
              <a:gd name="connsiteY0" fmla="*/ 297137 h 497586"/>
              <a:gd name="connsiteX1" fmla="*/ 70912 w 676265"/>
              <a:gd name="connsiteY1" fmla="*/ 337239 h 497586"/>
              <a:gd name="connsiteX2" fmla="*/ 37453 w 676265"/>
              <a:gd name="connsiteY2" fmla="*/ 363762 h 497586"/>
              <a:gd name="connsiteX3" fmla="*/ 80468 w 676265"/>
              <a:gd name="connsiteY3" fmla="*/ 382398 h 497586"/>
              <a:gd name="connsiteX4" fmla="*/ 323706 w 676265"/>
              <a:gd name="connsiteY4" fmla="*/ 374457 h 497586"/>
              <a:gd name="connsiteX5" fmla="*/ 386935 w 676265"/>
              <a:gd name="connsiteY5" fmla="*/ 364732 h 497586"/>
              <a:gd name="connsiteX6" fmla="*/ 415944 w 676265"/>
              <a:gd name="connsiteY6" fmla="*/ 357753 h 497586"/>
              <a:gd name="connsiteX7" fmla="*/ 383424 w 676265"/>
              <a:gd name="connsiteY7" fmla="*/ 316856 h 497586"/>
              <a:gd name="connsiteX8" fmla="*/ 372607 w 676265"/>
              <a:gd name="connsiteY8" fmla="*/ 297730 h 497586"/>
              <a:gd name="connsiteX9" fmla="*/ 381708 w 676265"/>
              <a:gd name="connsiteY9" fmla="*/ 39135 h 497586"/>
              <a:gd name="connsiteX10" fmla="*/ 371601 w 676265"/>
              <a:gd name="connsiteY10" fmla="*/ 42223 h 497586"/>
              <a:gd name="connsiteX11" fmla="*/ 376842 w 676265"/>
              <a:gd name="connsiteY11" fmla="*/ 88758 h 497586"/>
              <a:gd name="connsiteX12" fmla="*/ 504562 w 676265"/>
              <a:gd name="connsiteY12" fmla="*/ 295890 h 497586"/>
              <a:gd name="connsiteX13" fmla="*/ 633765 w 676265"/>
              <a:gd name="connsiteY13" fmla="*/ 417840 h 497586"/>
              <a:gd name="connsiteX14" fmla="*/ 634692 w 676265"/>
              <a:gd name="connsiteY14" fmla="*/ 383111 h 497586"/>
              <a:gd name="connsiteX15" fmla="*/ 411227 w 676265"/>
              <a:gd name="connsiteY15" fmla="*/ 58052 h 497586"/>
              <a:gd name="connsiteX16" fmla="*/ 381708 w 676265"/>
              <a:gd name="connsiteY16" fmla="*/ 39135 h 497586"/>
              <a:gd name="connsiteX17" fmla="*/ 357511 w 676265"/>
              <a:gd name="connsiteY17" fmla="*/ 1245 h 497586"/>
              <a:gd name="connsiteX18" fmla="*/ 387218 w 676265"/>
              <a:gd name="connsiteY18" fmla="*/ 4951 h 497586"/>
              <a:gd name="connsiteX19" fmla="*/ 419857 w 676265"/>
              <a:gd name="connsiteY19" fmla="*/ 24804 h 497586"/>
              <a:gd name="connsiteX20" fmla="*/ 669421 w 676265"/>
              <a:gd name="connsiteY20" fmla="*/ 388325 h 497586"/>
              <a:gd name="connsiteX21" fmla="*/ 676145 w 676265"/>
              <a:gd name="connsiteY21" fmla="*/ 426178 h 497586"/>
              <a:gd name="connsiteX22" fmla="*/ 644036 w 676265"/>
              <a:gd name="connsiteY22" fmla="*/ 458022 h 497586"/>
              <a:gd name="connsiteX23" fmla="*/ 560415 w 676265"/>
              <a:gd name="connsiteY23" fmla="*/ 456936 h 497586"/>
              <a:gd name="connsiteX24" fmla="*/ 515966 w 676265"/>
              <a:gd name="connsiteY24" fmla="*/ 438970 h 497586"/>
              <a:gd name="connsiteX25" fmla="*/ 486878 w 676265"/>
              <a:gd name="connsiteY25" fmla="*/ 420838 h 497586"/>
              <a:gd name="connsiteX26" fmla="*/ 459428 w 676265"/>
              <a:gd name="connsiteY26" fmla="*/ 442399 h 497586"/>
              <a:gd name="connsiteX27" fmla="*/ 297086 w 676265"/>
              <a:gd name="connsiteY27" fmla="*/ 495134 h 497586"/>
              <a:gd name="connsiteX28" fmla="*/ 84924 w 676265"/>
              <a:gd name="connsiteY28" fmla="*/ 465990 h 497586"/>
              <a:gd name="connsiteX29" fmla="*/ 6465 w 676265"/>
              <a:gd name="connsiteY29" fmla="*/ 393090 h 497586"/>
              <a:gd name="connsiteX30" fmla="*/ 18906 w 676265"/>
              <a:gd name="connsiteY30" fmla="*/ 338428 h 497586"/>
              <a:gd name="connsiteX31" fmla="*/ 52365 w 676265"/>
              <a:gd name="connsiteY31" fmla="*/ 320058 h 497586"/>
              <a:gd name="connsiteX32" fmla="*/ 269758 w 676265"/>
              <a:gd name="connsiteY32" fmla="*/ 273906 h 497586"/>
              <a:gd name="connsiteX33" fmla="*/ 359812 w 676265"/>
              <a:gd name="connsiteY33" fmla="*/ 272049 h 497586"/>
              <a:gd name="connsiteX34" fmla="*/ 335511 w 676265"/>
              <a:gd name="connsiteY34" fmla="*/ 229081 h 497586"/>
              <a:gd name="connsiteX35" fmla="*/ 309209 w 676265"/>
              <a:gd name="connsiteY35" fmla="*/ 125737 h 497586"/>
              <a:gd name="connsiteX36" fmla="*/ 333562 w 676265"/>
              <a:gd name="connsiteY36" fmla="*/ 21363 h 497586"/>
              <a:gd name="connsiteX37" fmla="*/ 357511 w 676265"/>
              <a:gd name="connsiteY37" fmla="*/ 1245 h 497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76265" h="497586">
                <a:moveTo>
                  <a:pt x="365002" y="297137"/>
                </a:moveTo>
                <a:cubicBezTo>
                  <a:pt x="265550" y="294490"/>
                  <a:pt x="165611" y="307281"/>
                  <a:pt x="70912" y="337239"/>
                </a:cubicBezTo>
                <a:cubicBezTo>
                  <a:pt x="57306" y="341554"/>
                  <a:pt x="35150" y="347695"/>
                  <a:pt x="37453" y="363762"/>
                </a:cubicBezTo>
                <a:cubicBezTo>
                  <a:pt x="39333" y="376812"/>
                  <a:pt x="65512" y="380227"/>
                  <a:pt x="80468" y="382398"/>
                </a:cubicBezTo>
                <a:cubicBezTo>
                  <a:pt x="162368" y="394442"/>
                  <a:pt x="242230" y="385760"/>
                  <a:pt x="323706" y="374457"/>
                </a:cubicBezTo>
                <a:cubicBezTo>
                  <a:pt x="345981" y="371850"/>
                  <a:pt x="367333" y="368537"/>
                  <a:pt x="386935" y="364732"/>
                </a:cubicBezTo>
                <a:lnTo>
                  <a:pt x="415944" y="357753"/>
                </a:lnTo>
                <a:lnTo>
                  <a:pt x="383424" y="316856"/>
                </a:lnTo>
                <a:lnTo>
                  <a:pt x="372607" y="297730"/>
                </a:lnTo>
                <a:close/>
                <a:moveTo>
                  <a:pt x="381708" y="39135"/>
                </a:moveTo>
                <a:cubicBezTo>
                  <a:pt x="378215" y="38875"/>
                  <a:pt x="374797" y="39735"/>
                  <a:pt x="371601" y="42223"/>
                </a:cubicBezTo>
                <a:cubicBezTo>
                  <a:pt x="361224" y="50323"/>
                  <a:pt x="371310" y="74676"/>
                  <a:pt x="376842" y="88758"/>
                </a:cubicBezTo>
                <a:cubicBezTo>
                  <a:pt x="407098" y="165867"/>
                  <a:pt x="454242" y="230826"/>
                  <a:pt x="504562" y="295890"/>
                </a:cubicBezTo>
                <a:cubicBezTo>
                  <a:pt x="557874" y="368023"/>
                  <a:pt x="613568" y="421731"/>
                  <a:pt x="633765" y="417840"/>
                </a:cubicBezTo>
                <a:cubicBezTo>
                  <a:pt x="645704" y="415511"/>
                  <a:pt x="641601" y="399734"/>
                  <a:pt x="634692" y="383111"/>
                </a:cubicBezTo>
                <a:cubicBezTo>
                  <a:pt x="584133" y="260737"/>
                  <a:pt x="508586" y="147761"/>
                  <a:pt x="411227" y="58052"/>
                </a:cubicBezTo>
                <a:cubicBezTo>
                  <a:pt x="403345" y="50786"/>
                  <a:pt x="392188" y="39917"/>
                  <a:pt x="381708" y="39135"/>
                </a:cubicBezTo>
                <a:close/>
                <a:moveTo>
                  <a:pt x="357511" y="1245"/>
                </a:moveTo>
                <a:cubicBezTo>
                  <a:pt x="366399" y="-1303"/>
                  <a:pt x="376246" y="120"/>
                  <a:pt x="387218" y="4951"/>
                </a:cubicBezTo>
                <a:cubicBezTo>
                  <a:pt x="398786" y="10060"/>
                  <a:pt x="410459" y="16466"/>
                  <a:pt x="419857" y="24804"/>
                </a:cubicBezTo>
                <a:cubicBezTo>
                  <a:pt x="533045" y="125287"/>
                  <a:pt x="618677" y="244881"/>
                  <a:pt x="669421" y="388325"/>
                </a:cubicBezTo>
                <a:cubicBezTo>
                  <a:pt x="673471" y="399760"/>
                  <a:pt x="676965" y="414239"/>
                  <a:pt x="676145" y="426178"/>
                </a:cubicBezTo>
                <a:cubicBezTo>
                  <a:pt x="674848" y="444839"/>
                  <a:pt x="662751" y="453098"/>
                  <a:pt x="644036" y="458022"/>
                </a:cubicBezTo>
                <a:cubicBezTo>
                  <a:pt x="615818" y="465434"/>
                  <a:pt x="588342" y="465222"/>
                  <a:pt x="560415" y="456936"/>
                </a:cubicBezTo>
                <a:cubicBezTo>
                  <a:pt x="546002" y="452641"/>
                  <a:pt x="531038" y="446651"/>
                  <a:pt x="515966" y="438970"/>
                </a:cubicBezTo>
                <a:lnTo>
                  <a:pt x="486878" y="420838"/>
                </a:lnTo>
                <a:lnTo>
                  <a:pt x="459428" y="442399"/>
                </a:lnTo>
                <a:cubicBezTo>
                  <a:pt x="416973" y="470124"/>
                  <a:pt x="360834" y="491124"/>
                  <a:pt x="297086" y="495134"/>
                </a:cubicBezTo>
                <a:cubicBezTo>
                  <a:pt x="221724" y="501461"/>
                  <a:pt x="151339" y="496828"/>
                  <a:pt x="84924" y="465990"/>
                </a:cubicBezTo>
                <a:cubicBezTo>
                  <a:pt x="50856" y="450187"/>
                  <a:pt x="24121" y="427264"/>
                  <a:pt x="6465" y="393090"/>
                </a:cubicBezTo>
                <a:cubicBezTo>
                  <a:pt x="-5605" y="369743"/>
                  <a:pt x="-391" y="352669"/>
                  <a:pt x="18906" y="338428"/>
                </a:cubicBezTo>
                <a:cubicBezTo>
                  <a:pt x="29071" y="330937"/>
                  <a:pt x="40453" y="324002"/>
                  <a:pt x="52365" y="320058"/>
                </a:cubicBezTo>
                <a:cubicBezTo>
                  <a:pt x="124101" y="295970"/>
                  <a:pt x="196544" y="280226"/>
                  <a:pt x="269758" y="273906"/>
                </a:cubicBezTo>
                <a:lnTo>
                  <a:pt x="359812" y="272049"/>
                </a:lnTo>
                <a:lnTo>
                  <a:pt x="335511" y="229081"/>
                </a:lnTo>
                <a:cubicBezTo>
                  <a:pt x="321611" y="196333"/>
                  <a:pt x="312307" y="162239"/>
                  <a:pt x="309209" y="125737"/>
                </a:cubicBezTo>
                <a:cubicBezTo>
                  <a:pt x="306033" y="88307"/>
                  <a:pt x="312651" y="53737"/>
                  <a:pt x="333562" y="21363"/>
                </a:cubicBezTo>
                <a:cubicBezTo>
                  <a:pt x="340696" y="10311"/>
                  <a:pt x="348624" y="3793"/>
                  <a:pt x="357511" y="1245"/>
                </a:cubicBezTo>
                <a:close/>
              </a:path>
            </a:pathLst>
          </a:custGeom>
          <a:solidFill>
            <a:schemeClr val="accent1"/>
          </a:solidFill>
          <a:ln w="2615" cap="flat">
            <a:noFill/>
            <a:prstDash val="solid"/>
            <a:miter/>
          </a:ln>
        </p:spPr>
        <p:txBody>
          <a:bodyPr rtlCol="0" anchor="ctr"/>
          <a:lstStyle/>
          <a:p>
            <a:endParaRPr lang="en-US" dirty="0"/>
          </a:p>
        </p:txBody>
      </p:sp>
      <p:sp>
        <p:nvSpPr>
          <p:cNvPr id="61" name="Freeform: Shape 60">
            <a:extLst>
              <a:ext uri="{FF2B5EF4-FFF2-40B4-BE49-F238E27FC236}">
                <a16:creationId xmlns:a16="http://schemas.microsoft.com/office/drawing/2014/main" id="{6C2480AC-6F32-48EE-AF02-C83B70898EE8}"/>
              </a:ext>
            </a:extLst>
          </p:cNvPr>
          <p:cNvSpPr/>
          <p:nvPr/>
        </p:nvSpPr>
        <p:spPr>
          <a:xfrm rot="2963457">
            <a:off x="7553297" y="3177266"/>
            <a:ext cx="624274" cy="677864"/>
          </a:xfrm>
          <a:custGeom>
            <a:avLst/>
            <a:gdLst>
              <a:gd name="connsiteX0" fmla="*/ 193798 w 624274"/>
              <a:gd name="connsiteY0" fmla="*/ 456770 h 677864"/>
              <a:gd name="connsiteX1" fmla="*/ 198476 w 624274"/>
              <a:gd name="connsiteY1" fmla="*/ 452092 h 677864"/>
              <a:gd name="connsiteX2" fmla="*/ 217185 w 624274"/>
              <a:gd name="connsiteY2" fmla="*/ 452092 h 677864"/>
              <a:gd name="connsiteX3" fmla="*/ 221863 w 624274"/>
              <a:gd name="connsiteY3" fmla="*/ 456770 h 677864"/>
              <a:gd name="connsiteX4" fmla="*/ 221863 w 624274"/>
              <a:gd name="connsiteY4" fmla="*/ 556557 h 677864"/>
              <a:gd name="connsiteX5" fmla="*/ 217185 w 624274"/>
              <a:gd name="connsiteY5" fmla="*/ 561235 h 677864"/>
              <a:gd name="connsiteX6" fmla="*/ 198476 w 624274"/>
              <a:gd name="connsiteY6" fmla="*/ 561235 h 677864"/>
              <a:gd name="connsiteX7" fmla="*/ 193798 w 624274"/>
              <a:gd name="connsiteY7" fmla="*/ 556557 h 677864"/>
              <a:gd name="connsiteX8" fmla="*/ 456864 w 624274"/>
              <a:gd name="connsiteY8" fmla="*/ 138181 h 677864"/>
              <a:gd name="connsiteX9" fmla="*/ 461542 w 624274"/>
              <a:gd name="connsiteY9" fmla="*/ 133503 h 677864"/>
              <a:gd name="connsiteX10" fmla="*/ 480251 w 624274"/>
              <a:gd name="connsiteY10" fmla="*/ 133503 h 677864"/>
              <a:gd name="connsiteX11" fmla="*/ 484929 w 624274"/>
              <a:gd name="connsiteY11" fmla="*/ 138181 h 677864"/>
              <a:gd name="connsiteX12" fmla="*/ 484929 w 624274"/>
              <a:gd name="connsiteY12" fmla="*/ 237968 h 677864"/>
              <a:gd name="connsiteX13" fmla="*/ 480251 w 624274"/>
              <a:gd name="connsiteY13" fmla="*/ 242646 h 677864"/>
              <a:gd name="connsiteX14" fmla="*/ 461542 w 624274"/>
              <a:gd name="connsiteY14" fmla="*/ 242646 h 677864"/>
              <a:gd name="connsiteX15" fmla="*/ 456864 w 624274"/>
              <a:gd name="connsiteY15" fmla="*/ 237968 h 677864"/>
              <a:gd name="connsiteX16" fmla="*/ 148486 w 624274"/>
              <a:gd name="connsiteY16" fmla="*/ 465382 h 677864"/>
              <a:gd name="connsiteX17" fmla="*/ 153164 w 624274"/>
              <a:gd name="connsiteY17" fmla="*/ 460704 h 677864"/>
              <a:gd name="connsiteX18" fmla="*/ 171873 w 624274"/>
              <a:gd name="connsiteY18" fmla="*/ 460704 h 677864"/>
              <a:gd name="connsiteX19" fmla="*/ 176551 w 624274"/>
              <a:gd name="connsiteY19" fmla="*/ 465382 h 677864"/>
              <a:gd name="connsiteX20" fmla="*/ 176551 w 624274"/>
              <a:gd name="connsiteY20" fmla="*/ 548229 h 677864"/>
              <a:gd name="connsiteX21" fmla="*/ 171873 w 624274"/>
              <a:gd name="connsiteY21" fmla="*/ 552907 h 677864"/>
              <a:gd name="connsiteX22" fmla="*/ 153164 w 624274"/>
              <a:gd name="connsiteY22" fmla="*/ 552907 h 677864"/>
              <a:gd name="connsiteX23" fmla="*/ 148486 w 624274"/>
              <a:gd name="connsiteY23" fmla="*/ 548229 h 677864"/>
              <a:gd name="connsiteX24" fmla="*/ 411552 w 624274"/>
              <a:gd name="connsiteY24" fmla="*/ 146793 h 677864"/>
              <a:gd name="connsiteX25" fmla="*/ 416231 w 624274"/>
              <a:gd name="connsiteY25" fmla="*/ 142115 h 677864"/>
              <a:gd name="connsiteX26" fmla="*/ 434939 w 624274"/>
              <a:gd name="connsiteY26" fmla="*/ 142115 h 677864"/>
              <a:gd name="connsiteX27" fmla="*/ 439618 w 624274"/>
              <a:gd name="connsiteY27" fmla="*/ 146793 h 677864"/>
              <a:gd name="connsiteX28" fmla="*/ 439617 w 624274"/>
              <a:gd name="connsiteY28" fmla="*/ 229640 h 677864"/>
              <a:gd name="connsiteX29" fmla="*/ 434939 w 624274"/>
              <a:gd name="connsiteY29" fmla="*/ 234318 h 677864"/>
              <a:gd name="connsiteX30" fmla="*/ 416230 w 624274"/>
              <a:gd name="connsiteY30" fmla="*/ 234318 h 677864"/>
              <a:gd name="connsiteX31" fmla="*/ 411552 w 624274"/>
              <a:gd name="connsiteY31" fmla="*/ 229640 h 677864"/>
              <a:gd name="connsiteX32" fmla="*/ 375092 w 624274"/>
              <a:gd name="connsiteY32" fmla="*/ 136719 h 677864"/>
              <a:gd name="connsiteX33" fmla="*/ 321163 w 624274"/>
              <a:gd name="connsiteY33" fmla="*/ 213431 h 677864"/>
              <a:gd name="connsiteX34" fmla="*/ 324489 w 624274"/>
              <a:gd name="connsiteY34" fmla="*/ 266439 h 677864"/>
              <a:gd name="connsiteX35" fmla="*/ 405728 w 624274"/>
              <a:gd name="connsiteY35" fmla="*/ 336091 h 677864"/>
              <a:gd name="connsiteX36" fmla="*/ 458622 w 624274"/>
              <a:gd name="connsiteY36" fmla="*/ 331285 h 677864"/>
              <a:gd name="connsiteX37" fmla="*/ 581275 w 624274"/>
              <a:gd name="connsiteY37" fmla="*/ 188228 h 677864"/>
              <a:gd name="connsiteX38" fmla="*/ 577950 w 624274"/>
              <a:gd name="connsiteY38" fmla="*/ 135220 h 677864"/>
              <a:gd name="connsiteX39" fmla="*/ 496711 w 624274"/>
              <a:gd name="connsiteY39" fmla="*/ 65568 h 677864"/>
              <a:gd name="connsiteX40" fmla="*/ 443817 w 624274"/>
              <a:gd name="connsiteY40" fmla="*/ 70374 h 677864"/>
              <a:gd name="connsiteX41" fmla="*/ 375092 w 624274"/>
              <a:gd name="connsiteY41" fmla="*/ 136719 h 677864"/>
              <a:gd name="connsiteX42" fmla="*/ 120239 w 624274"/>
              <a:gd name="connsiteY42" fmla="*/ 433966 h 677864"/>
              <a:gd name="connsiteX43" fmla="*/ 65164 w 624274"/>
              <a:gd name="connsiteY43" fmla="*/ 512015 h 677864"/>
              <a:gd name="connsiteX44" fmla="*/ 68491 w 624274"/>
              <a:gd name="connsiteY44" fmla="*/ 565022 h 677864"/>
              <a:gd name="connsiteX45" fmla="*/ 149729 w 624274"/>
              <a:gd name="connsiteY45" fmla="*/ 634674 h 677864"/>
              <a:gd name="connsiteX46" fmla="*/ 202622 w 624274"/>
              <a:gd name="connsiteY46" fmla="*/ 629869 h 677864"/>
              <a:gd name="connsiteX47" fmla="*/ 325276 w 624274"/>
              <a:gd name="connsiteY47" fmla="*/ 486812 h 677864"/>
              <a:gd name="connsiteX48" fmla="*/ 321950 w 624274"/>
              <a:gd name="connsiteY48" fmla="*/ 433804 h 677864"/>
              <a:gd name="connsiteX49" fmla="*/ 240712 w 624274"/>
              <a:gd name="connsiteY49" fmla="*/ 364152 h 677864"/>
              <a:gd name="connsiteX50" fmla="*/ 187818 w 624274"/>
              <a:gd name="connsiteY50" fmla="*/ 368958 h 677864"/>
              <a:gd name="connsiteX51" fmla="*/ 120239 w 624274"/>
              <a:gd name="connsiteY51" fmla="*/ 433966 h 677864"/>
              <a:gd name="connsiteX52" fmla="*/ 5276 w 624274"/>
              <a:gd name="connsiteY52" fmla="*/ 273040 h 677864"/>
              <a:gd name="connsiteX53" fmla="*/ 12403 w 624274"/>
              <a:gd name="connsiteY53" fmla="*/ 267876 h 677864"/>
              <a:gd name="connsiteX54" fmla="*/ 41786 w 624274"/>
              <a:gd name="connsiteY54" fmla="*/ 277114 h 677864"/>
              <a:gd name="connsiteX55" fmla="*/ 84986 w 624274"/>
              <a:gd name="connsiteY55" fmla="*/ 314458 h 677864"/>
              <a:gd name="connsiteX56" fmla="*/ 99584 w 624274"/>
              <a:gd name="connsiteY56" fmla="*/ 342547 h 677864"/>
              <a:gd name="connsiteX57" fmla="*/ 67637 w 624274"/>
              <a:gd name="connsiteY57" fmla="*/ 333444 h 677864"/>
              <a:gd name="connsiteX58" fmla="*/ 35994 w 624274"/>
              <a:gd name="connsiteY58" fmla="*/ 306315 h 677864"/>
              <a:gd name="connsiteX59" fmla="*/ 27579 w 624274"/>
              <a:gd name="connsiteY59" fmla="*/ 309124 h 677864"/>
              <a:gd name="connsiteX60" fmla="*/ 30912 w 624274"/>
              <a:gd name="connsiteY60" fmla="*/ 417415 h 677864"/>
              <a:gd name="connsiteX61" fmla="*/ 33707 w 624274"/>
              <a:gd name="connsiteY61" fmla="*/ 508082 h 677864"/>
              <a:gd name="connsiteX62" fmla="*/ 64312 w 624274"/>
              <a:gd name="connsiteY62" fmla="*/ 460518 h 677864"/>
              <a:gd name="connsiteX63" fmla="*/ 98941 w 624274"/>
              <a:gd name="connsiteY63" fmla="*/ 415434 h 677864"/>
              <a:gd name="connsiteX64" fmla="*/ 182559 w 624274"/>
              <a:gd name="connsiteY64" fmla="*/ 335432 h 677864"/>
              <a:gd name="connsiteX65" fmla="*/ 217604 w 624274"/>
              <a:gd name="connsiteY65" fmla="*/ 319198 h 677864"/>
              <a:gd name="connsiteX66" fmla="*/ 276493 w 624274"/>
              <a:gd name="connsiteY66" fmla="*/ 251870 h 677864"/>
              <a:gd name="connsiteX67" fmla="*/ 287227 w 624274"/>
              <a:gd name="connsiteY67" fmla="*/ 213352 h 677864"/>
              <a:gd name="connsiteX68" fmla="*/ 353525 w 624274"/>
              <a:gd name="connsiteY68" fmla="*/ 118500 h 677864"/>
              <a:gd name="connsiteX69" fmla="*/ 438558 w 624274"/>
              <a:gd name="connsiteY69" fmla="*/ 36848 h 677864"/>
              <a:gd name="connsiteX70" fmla="*/ 440062 w 624274"/>
              <a:gd name="connsiteY70" fmla="*/ 35945 h 677864"/>
              <a:gd name="connsiteX71" fmla="*/ 350343 w 624274"/>
              <a:gd name="connsiteY71" fmla="*/ 45512 h 677864"/>
              <a:gd name="connsiteX72" fmla="*/ 244094 w 624274"/>
              <a:gd name="connsiteY72" fmla="*/ 56871 h 677864"/>
              <a:gd name="connsiteX73" fmla="*/ 241440 w 624274"/>
              <a:gd name="connsiteY73" fmla="*/ 64429 h 677864"/>
              <a:gd name="connsiteX74" fmla="*/ 276750 w 624274"/>
              <a:gd name="connsiteY74" fmla="*/ 94778 h 677864"/>
              <a:gd name="connsiteX75" fmla="*/ 289770 w 624274"/>
              <a:gd name="connsiteY75" fmla="*/ 120825 h 677864"/>
              <a:gd name="connsiteX76" fmla="*/ 260125 w 624274"/>
              <a:gd name="connsiteY76" fmla="*/ 114079 h 677864"/>
              <a:gd name="connsiteX77" fmla="*/ 214292 w 624274"/>
              <a:gd name="connsiteY77" fmla="*/ 75164 h 677864"/>
              <a:gd name="connsiteX78" fmla="*/ 201098 w 624274"/>
              <a:gd name="connsiteY78" fmla="*/ 47401 h 677864"/>
              <a:gd name="connsiteX79" fmla="*/ 205342 w 624274"/>
              <a:gd name="connsiteY79" fmla="*/ 39700 h 677864"/>
              <a:gd name="connsiteX80" fmla="*/ 227482 w 624274"/>
              <a:gd name="connsiteY80" fmla="*/ 31266 h 677864"/>
              <a:gd name="connsiteX81" fmla="*/ 389663 w 624274"/>
              <a:gd name="connsiteY81" fmla="*/ 14981 h 677864"/>
              <a:gd name="connsiteX82" fmla="*/ 485132 w 624274"/>
              <a:gd name="connsiteY82" fmla="*/ 3097 h 677864"/>
              <a:gd name="connsiteX83" fmla="*/ 498322 w 624274"/>
              <a:gd name="connsiteY83" fmla="*/ 993 h 677864"/>
              <a:gd name="connsiteX84" fmla="*/ 498423 w 624274"/>
              <a:gd name="connsiteY84" fmla="*/ 932 h 677864"/>
              <a:gd name="connsiteX85" fmla="*/ 498963 w 624274"/>
              <a:gd name="connsiteY85" fmla="*/ 891 h 677864"/>
              <a:gd name="connsiteX86" fmla="*/ 504546 w 624274"/>
              <a:gd name="connsiteY86" fmla="*/ 0 h 677864"/>
              <a:gd name="connsiteX87" fmla="*/ 503887 w 624274"/>
              <a:gd name="connsiteY87" fmla="*/ 512 h 677864"/>
              <a:gd name="connsiteX88" fmla="*/ 505017 w 624274"/>
              <a:gd name="connsiteY88" fmla="*/ 425 h 677864"/>
              <a:gd name="connsiteX89" fmla="*/ 545385 w 624274"/>
              <a:gd name="connsiteY89" fmla="*/ 36440 h 677864"/>
              <a:gd name="connsiteX90" fmla="*/ 544172 w 624274"/>
              <a:gd name="connsiteY90" fmla="*/ 65517 h 677864"/>
              <a:gd name="connsiteX91" fmla="*/ 607873 w 624274"/>
              <a:gd name="connsiteY91" fmla="*/ 120132 h 677864"/>
              <a:gd name="connsiteX92" fmla="*/ 612959 w 624274"/>
              <a:gd name="connsiteY92" fmla="*/ 186376 h 677864"/>
              <a:gd name="connsiteX93" fmla="*/ 461628 w 624274"/>
              <a:gd name="connsiteY93" fmla="*/ 362880 h 677864"/>
              <a:gd name="connsiteX94" fmla="*/ 395385 w 624274"/>
              <a:gd name="connsiteY94" fmla="*/ 367967 h 677864"/>
              <a:gd name="connsiteX95" fmla="*/ 302993 w 624274"/>
              <a:gd name="connsiteY95" fmla="*/ 291103 h 677864"/>
              <a:gd name="connsiteX96" fmla="*/ 261043 w 624274"/>
              <a:gd name="connsiteY96" fmla="*/ 340839 h 677864"/>
              <a:gd name="connsiteX97" fmla="*/ 351874 w 624274"/>
              <a:gd name="connsiteY97" fmla="*/ 418716 h 677864"/>
              <a:gd name="connsiteX98" fmla="*/ 356960 w 624274"/>
              <a:gd name="connsiteY98" fmla="*/ 484960 h 677864"/>
              <a:gd name="connsiteX99" fmla="*/ 205630 w 624274"/>
              <a:gd name="connsiteY99" fmla="*/ 661463 h 677864"/>
              <a:gd name="connsiteX100" fmla="*/ 139386 w 624274"/>
              <a:gd name="connsiteY100" fmla="*/ 666550 h 677864"/>
              <a:gd name="connsiteX101" fmla="*/ 75685 w 624274"/>
              <a:gd name="connsiteY101" fmla="*/ 611934 h 677864"/>
              <a:gd name="connsiteX102" fmla="*/ 47135 w 624274"/>
              <a:gd name="connsiteY102" fmla="*/ 617573 h 677864"/>
              <a:gd name="connsiteX103" fmla="*/ 26256 w 624274"/>
              <a:gd name="connsiteY103" fmla="*/ 600375 h 677864"/>
              <a:gd name="connsiteX104" fmla="*/ 6667 w 624274"/>
              <a:gd name="connsiteY104" fmla="*/ 584238 h 677864"/>
              <a:gd name="connsiteX105" fmla="*/ 6645 w 624274"/>
              <a:gd name="connsiteY105" fmla="*/ 584283 h 677864"/>
              <a:gd name="connsiteX106" fmla="*/ 6648 w 624274"/>
              <a:gd name="connsiteY106" fmla="*/ 584222 h 677864"/>
              <a:gd name="connsiteX107" fmla="*/ 5379 w 624274"/>
              <a:gd name="connsiteY107" fmla="*/ 583177 h 677864"/>
              <a:gd name="connsiteX108" fmla="*/ 4873 w 624274"/>
              <a:gd name="connsiteY108" fmla="*/ 576583 h 677864"/>
              <a:gd name="connsiteX109" fmla="*/ 6591 w 624274"/>
              <a:gd name="connsiteY109" fmla="*/ 572368 h 677864"/>
              <a:gd name="connsiteX110" fmla="*/ 5870 w 624274"/>
              <a:gd name="connsiteY110" fmla="*/ 485803 h 677864"/>
              <a:gd name="connsiteX111" fmla="*/ 2768 w 624274"/>
              <a:gd name="connsiteY111" fmla="*/ 388130 h 677864"/>
              <a:gd name="connsiteX112" fmla="*/ 87 w 624274"/>
              <a:gd name="connsiteY112" fmla="*/ 296073 h 677864"/>
              <a:gd name="connsiteX113" fmla="*/ 5276 w 624274"/>
              <a:gd name="connsiteY113" fmla="*/ 273040 h 677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624274" h="677864">
                <a:moveTo>
                  <a:pt x="193798" y="456770"/>
                </a:moveTo>
                <a:cubicBezTo>
                  <a:pt x="193798" y="454186"/>
                  <a:pt x="195892" y="452092"/>
                  <a:pt x="198476" y="452092"/>
                </a:cubicBezTo>
                <a:lnTo>
                  <a:pt x="217185" y="452092"/>
                </a:lnTo>
                <a:cubicBezTo>
                  <a:pt x="219769" y="452092"/>
                  <a:pt x="221863" y="454186"/>
                  <a:pt x="221863" y="456770"/>
                </a:cubicBezTo>
                <a:lnTo>
                  <a:pt x="221863" y="556557"/>
                </a:lnTo>
                <a:cubicBezTo>
                  <a:pt x="221863" y="559141"/>
                  <a:pt x="219769" y="561235"/>
                  <a:pt x="217185" y="561235"/>
                </a:cubicBezTo>
                <a:lnTo>
                  <a:pt x="198476" y="561235"/>
                </a:lnTo>
                <a:cubicBezTo>
                  <a:pt x="195892" y="561235"/>
                  <a:pt x="193798" y="559141"/>
                  <a:pt x="193798" y="556557"/>
                </a:cubicBezTo>
                <a:close/>
                <a:moveTo>
                  <a:pt x="456864" y="138181"/>
                </a:moveTo>
                <a:cubicBezTo>
                  <a:pt x="456864" y="135597"/>
                  <a:pt x="458958" y="133503"/>
                  <a:pt x="461542" y="133503"/>
                </a:cubicBezTo>
                <a:lnTo>
                  <a:pt x="480251" y="133503"/>
                </a:lnTo>
                <a:cubicBezTo>
                  <a:pt x="482835" y="133503"/>
                  <a:pt x="484929" y="135597"/>
                  <a:pt x="484929" y="138181"/>
                </a:cubicBezTo>
                <a:lnTo>
                  <a:pt x="484929" y="237968"/>
                </a:lnTo>
                <a:cubicBezTo>
                  <a:pt x="484929" y="240552"/>
                  <a:pt x="482835" y="242646"/>
                  <a:pt x="480251" y="242646"/>
                </a:cubicBezTo>
                <a:lnTo>
                  <a:pt x="461542" y="242646"/>
                </a:lnTo>
                <a:cubicBezTo>
                  <a:pt x="458958" y="242646"/>
                  <a:pt x="456865" y="240552"/>
                  <a:pt x="456864" y="237968"/>
                </a:cubicBezTo>
                <a:close/>
                <a:moveTo>
                  <a:pt x="148486" y="465382"/>
                </a:moveTo>
                <a:cubicBezTo>
                  <a:pt x="148486" y="462798"/>
                  <a:pt x="150580" y="460704"/>
                  <a:pt x="153164" y="460704"/>
                </a:cubicBezTo>
                <a:lnTo>
                  <a:pt x="171873" y="460704"/>
                </a:lnTo>
                <a:cubicBezTo>
                  <a:pt x="174457" y="460704"/>
                  <a:pt x="176551" y="462798"/>
                  <a:pt x="176551" y="465382"/>
                </a:cubicBezTo>
                <a:lnTo>
                  <a:pt x="176551" y="548229"/>
                </a:lnTo>
                <a:cubicBezTo>
                  <a:pt x="176551" y="550813"/>
                  <a:pt x="174457" y="552907"/>
                  <a:pt x="171873" y="552907"/>
                </a:cubicBezTo>
                <a:lnTo>
                  <a:pt x="153164" y="552907"/>
                </a:lnTo>
                <a:cubicBezTo>
                  <a:pt x="150580" y="552907"/>
                  <a:pt x="148486" y="550813"/>
                  <a:pt x="148486" y="548229"/>
                </a:cubicBezTo>
                <a:close/>
                <a:moveTo>
                  <a:pt x="411552" y="146793"/>
                </a:moveTo>
                <a:cubicBezTo>
                  <a:pt x="411552" y="144209"/>
                  <a:pt x="413647" y="142115"/>
                  <a:pt x="416231" y="142115"/>
                </a:cubicBezTo>
                <a:lnTo>
                  <a:pt x="434939" y="142115"/>
                </a:lnTo>
                <a:cubicBezTo>
                  <a:pt x="437523" y="142115"/>
                  <a:pt x="439617" y="144209"/>
                  <a:pt x="439618" y="146793"/>
                </a:cubicBezTo>
                <a:lnTo>
                  <a:pt x="439617" y="229640"/>
                </a:lnTo>
                <a:cubicBezTo>
                  <a:pt x="439617" y="232224"/>
                  <a:pt x="437523" y="234318"/>
                  <a:pt x="434939" y="234318"/>
                </a:cubicBezTo>
                <a:lnTo>
                  <a:pt x="416230" y="234318"/>
                </a:lnTo>
                <a:cubicBezTo>
                  <a:pt x="413646" y="234318"/>
                  <a:pt x="411552" y="232224"/>
                  <a:pt x="411552" y="229640"/>
                </a:cubicBezTo>
                <a:close/>
                <a:moveTo>
                  <a:pt x="375092" y="136719"/>
                </a:moveTo>
                <a:cubicBezTo>
                  <a:pt x="355306" y="159578"/>
                  <a:pt x="337985" y="184164"/>
                  <a:pt x="321163" y="213431"/>
                </a:cubicBezTo>
                <a:cubicBezTo>
                  <a:pt x="308193" y="240837"/>
                  <a:pt x="308965" y="253129"/>
                  <a:pt x="324489" y="266439"/>
                </a:cubicBezTo>
                <a:lnTo>
                  <a:pt x="405728" y="336091"/>
                </a:lnTo>
                <a:cubicBezTo>
                  <a:pt x="421252" y="349401"/>
                  <a:pt x="444933" y="347250"/>
                  <a:pt x="458622" y="331285"/>
                </a:cubicBezTo>
                <a:lnTo>
                  <a:pt x="581275" y="188228"/>
                </a:lnTo>
                <a:cubicBezTo>
                  <a:pt x="594963" y="172263"/>
                  <a:pt x="593474" y="148531"/>
                  <a:pt x="577950" y="135220"/>
                </a:cubicBezTo>
                <a:lnTo>
                  <a:pt x="496711" y="65568"/>
                </a:lnTo>
                <a:cubicBezTo>
                  <a:pt x="481187" y="52258"/>
                  <a:pt x="468157" y="54264"/>
                  <a:pt x="443817" y="70374"/>
                </a:cubicBezTo>
                <a:cubicBezTo>
                  <a:pt x="417131" y="92729"/>
                  <a:pt x="394879" y="113861"/>
                  <a:pt x="375092" y="136719"/>
                </a:cubicBezTo>
                <a:close/>
                <a:moveTo>
                  <a:pt x="120239" y="433966"/>
                </a:moveTo>
                <a:cubicBezTo>
                  <a:pt x="100670" y="457011"/>
                  <a:pt x="83184" y="482228"/>
                  <a:pt x="65164" y="512015"/>
                </a:cubicBezTo>
                <a:cubicBezTo>
                  <a:pt x="52958" y="538529"/>
                  <a:pt x="52966" y="551712"/>
                  <a:pt x="68491" y="565022"/>
                </a:cubicBezTo>
                <a:lnTo>
                  <a:pt x="149729" y="634674"/>
                </a:lnTo>
                <a:cubicBezTo>
                  <a:pt x="165254" y="647985"/>
                  <a:pt x="188935" y="645833"/>
                  <a:pt x="202622" y="629869"/>
                </a:cubicBezTo>
                <a:lnTo>
                  <a:pt x="325276" y="486812"/>
                </a:lnTo>
                <a:cubicBezTo>
                  <a:pt x="338965" y="470847"/>
                  <a:pt x="337475" y="447115"/>
                  <a:pt x="321950" y="433804"/>
                </a:cubicBezTo>
                <a:lnTo>
                  <a:pt x="240712" y="364152"/>
                </a:lnTo>
                <a:cubicBezTo>
                  <a:pt x="225188" y="350842"/>
                  <a:pt x="212922" y="351956"/>
                  <a:pt x="187818" y="368958"/>
                </a:cubicBezTo>
                <a:cubicBezTo>
                  <a:pt x="161463" y="390051"/>
                  <a:pt x="139809" y="410922"/>
                  <a:pt x="120239" y="433966"/>
                </a:cubicBezTo>
                <a:close/>
                <a:moveTo>
                  <a:pt x="5276" y="273040"/>
                </a:moveTo>
                <a:cubicBezTo>
                  <a:pt x="7034" y="271027"/>
                  <a:pt x="9354" y="269279"/>
                  <a:pt x="12403" y="267876"/>
                </a:cubicBezTo>
                <a:cubicBezTo>
                  <a:pt x="24716" y="262171"/>
                  <a:pt x="33357" y="269809"/>
                  <a:pt x="41786" y="277114"/>
                </a:cubicBezTo>
                <a:cubicBezTo>
                  <a:pt x="56232" y="289538"/>
                  <a:pt x="70659" y="301984"/>
                  <a:pt x="84986" y="314458"/>
                </a:cubicBezTo>
                <a:cubicBezTo>
                  <a:pt x="91324" y="320007"/>
                  <a:pt x="105874" y="334319"/>
                  <a:pt x="99584" y="342547"/>
                </a:cubicBezTo>
                <a:cubicBezTo>
                  <a:pt x="92006" y="352502"/>
                  <a:pt x="74970" y="339617"/>
                  <a:pt x="67637" y="333444"/>
                </a:cubicBezTo>
                <a:cubicBezTo>
                  <a:pt x="57040" y="324473"/>
                  <a:pt x="46556" y="315370"/>
                  <a:pt x="35994" y="306315"/>
                </a:cubicBezTo>
                <a:cubicBezTo>
                  <a:pt x="33171" y="307376"/>
                  <a:pt x="30373" y="308229"/>
                  <a:pt x="27579" y="309124"/>
                </a:cubicBezTo>
                <a:cubicBezTo>
                  <a:pt x="28740" y="345834"/>
                  <a:pt x="29823" y="381531"/>
                  <a:pt x="30912" y="417415"/>
                </a:cubicBezTo>
                <a:lnTo>
                  <a:pt x="33707" y="508082"/>
                </a:lnTo>
                <a:lnTo>
                  <a:pt x="64312" y="460518"/>
                </a:lnTo>
                <a:cubicBezTo>
                  <a:pt x="75462" y="444557"/>
                  <a:pt x="86870" y="429652"/>
                  <a:pt x="98941" y="415434"/>
                </a:cubicBezTo>
                <a:cubicBezTo>
                  <a:pt x="123083" y="386998"/>
                  <a:pt x="149874" y="361313"/>
                  <a:pt x="182559" y="335432"/>
                </a:cubicBezTo>
                <a:cubicBezTo>
                  <a:pt x="196938" y="325843"/>
                  <a:pt x="207953" y="320425"/>
                  <a:pt x="217604" y="319198"/>
                </a:cubicBezTo>
                <a:cubicBezTo>
                  <a:pt x="232707" y="293209"/>
                  <a:pt x="252698" y="270374"/>
                  <a:pt x="276493" y="251870"/>
                </a:cubicBezTo>
                <a:cubicBezTo>
                  <a:pt x="275924" y="241870"/>
                  <a:pt x="279592" y="229790"/>
                  <a:pt x="287227" y="213352"/>
                </a:cubicBezTo>
                <a:cubicBezTo>
                  <a:pt x="307815" y="177100"/>
                  <a:pt x="329109" y="146700"/>
                  <a:pt x="353525" y="118500"/>
                </a:cubicBezTo>
                <a:cubicBezTo>
                  <a:pt x="377942" y="90300"/>
                  <a:pt x="405480" y="64300"/>
                  <a:pt x="438558" y="36848"/>
                </a:cubicBezTo>
                <a:lnTo>
                  <a:pt x="440062" y="35945"/>
                </a:lnTo>
                <a:lnTo>
                  <a:pt x="350343" y="45512"/>
                </a:lnTo>
                <a:cubicBezTo>
                  <a:pt x="315537" y="48903"/>
                  <a:pt x="280810" y="52291"/>
                  <a:pt x="244094" y="56871"/>
                </a:cubicBezTo>
                <a:cubicBezTo>
                  <a:pt x="243174" y="59372"/>
                  <a:pt x="242295" y="61870"/>
                  <a:pt x="241440" y="64429"/>
                </a:cubicBezTo>
                <a:cubicBezTo>
                  <a:pt x="253215" y="74524"/>
                  <a:pt x="265025" y="84535"/>
                  <a:pt x="276750" y="94778"/>
                </a:cubicBezTo>
                <a:cubicBezTo>
                  <a:pt x="282495" y="99857"/>
                  <a:pt x="294642" y="113983"/>
                  <a:pt x="289770" y="120825"/>
                </a:cubicBezTo>
                <a:cubicBezTo>
                  <a:pt x="283752" y="129362"/>
                  <a:pt x="266945" y="119735"/>
                  <a:pt x="260125" y="114079"/>
                </a:cubicBezTo>
                <a:cubicBezTo>
                  <a:pt x="244643" y="101301"/>
                  <a:pt x="229507" y="88209"/>
                  <a:pt x="214292" y="75164"/>
                </a:cubicBezTo>
                <a:cubicBezTo>
                  <a:pt x="205802" y="67885"/>
                  <a:pt x="197010" y="60425"/>
                  <a:pt x="201098" y="47401"/>
                </a:cubicBezTo>
                <a:cubicBezTo>
                  <a:pt x="202100" y="44214"/>
                  <a:pt x="203552" y="41700"/>
                  <a:pt x="205342" y="39700"/>
                </a:cubicBezTo>
                <a:cubicBezTo>
                  <a:pt x="210710" y="33700"/>
                  <a:pt x="219113" y="32325"/>
                  <a:pt x="227482" y="31266"/>
                </a:cubicBezTo>
                <a:cubicBezTo>
                  <a:pt x="284143" y="24216"/>
                  <a:pt x="332976" y="21970"/>
                  <a:pt x="389663" y="14981"/>
                </a:cubicBezTo>
                <a:cubicBezTo>
                  <a:pt x="421474" y="11034"/>
                  <a:pt x="453356" y="7226"/>
                  <a:pt x="485132" y="3097"/>
                </a:cubicBezTo>
                <a:lnTo>
                  <a:pt x="498322" y="993"/>
                </a:lnTo>
                <a:lnTo>
                  <a:pt x="498423" y="932"/>
                </a:lnTo>
                <a:lnTo>
                  <a:pt x="498963" y="891"/>
                </a:lnTo>
                <a:lnTo>
                  <a:pt x="504546" y="0"/>
                </a:lnTo>
                <a:lnTo>
                  <a:pt x="503887" y="512"/>
                </a:lnTo>
                <a:lnTo>
                  <a:pt x="505017" y="425"/>
                </a:lnTo>
                <a:cubicBezTo>
                  <a:pt x="520844" y="13760"/>
                  <a:pt x="529558" y="23105"/>
                  <a:pt x="545385" y="36440"/>
                </a:cubicBezTo>
                <a:cubicBezTo>
                  <a:pt x="551804" y="41449"/>
                  <a:pt x="546947" y="57155"/>
                  <a:pt x="544172" y="65517"/>
                </a:cubicBezTo>
                <a:lnTo>
                  <a:pt x="607873" y="120132"/>
                </a:lnTo>
                <a:cubicBezTo>
                  <a:pt x="627570" y="137020"/>
                  <a:pt x="629847" y="166678"/>
                  <a:pt x="612959" y="186376"/>
                </a:cubicBezTo>
                <a:lnTo>
                  <a:pt x="461628" y="362880"/>
                </a:lnTo>
                <a:cubicBezTo>
                  <a:pt x="444740" y="382577"/>
                  <a:pt x="415082" y="384855"/>
                  <a:pt x="395385" y="367967"/>
                </a:cubicBezTo>
                <a:lnTo>
                  <a:pt x="302993" y="291103"/>
                </a:lnTo>
                <a:cubicBezTo>
                  <a:pt x="286932" y="292307"/>
                  <a:pt x="258792" y="319114"/>
                  <a:pt x="261043" y="340839"/>
                </a:cubicBezTo>
                <a:lnTo>
                  <a:pt x="351874" y="418716"/>
                </a:lnTo>
                <a:cubicBezTo>
                  <a:pt x="371571" y="435604"/>
                  <a:pt x="373848" y="465262"/>
                  <a:pt x="356960" y="484960"/>
                </a:cubicBezTo>
                <a:lnTo>
                  <a:pt x="205630" y="661463"/>
                </a:lnTo>
                <a:cubicBezTo>
                  <a:pt x="188742" y="681161"/>
                  <a:pt x="159084" y="683438"/>
                  <a:pt x="139386" y="666550"/>
                </a:cubicBezTo>
                <a:lnTo>
                  <a:pt x="75685" y="611934"/>
                </a:lnTo>
                <a:cubicBezTo>
                  <a:pt x="67845" y="615954"/>
                  <a:pt x="53065" y="623152"/>
                  <a:pt x="47135" y="617573"/>
                </a:cubicBezTo>
                <a:cubicBezTo>
                  <a:pt x="39337" y="610771"/>
                  <a:pt x="32797" y="605572"/>
                  <a:pt x="26256" y="600375"/>
                </a:cubicBezTo>
                <a:lnTo>
                  <a:pt x="6667" y="584238"/>
                </a:lnTo>
                <a:lnTo>
                  <a:pt x="6645" y="584283"/>
                </a:lnTo>
                <a:lnTo>
                  <a:pt x="6648" y="584222"/>
                </a:lnTo>
                <a:lnTo>
                  <a:pt x="5379" y="583177"/>
                </a:lnTo>
                <a:cubicBezTo>
                  <a:pt x="3418" y="581496"/>
                  <a:pt x="3192" y="578543"/>
                  <a:pt x="4873" y="576583"/>
                </a:cubicBezTo>
                <a:lnTo>
                  <a:pt x="6591" y="572368"/>
                </a:lnTo>
                <a:lnTo>
                  <a:pt x="5870" y="485803"/>
                </a:lnTo>
                <a:cubicBezTo>
                  <a:pt x="4947" y="453251"/>
                  <a:pt x="3642" y="420691"/>
                  <a:pt x="2768" y="388130"/>
                </a:cubicBezTo>
                <a:cubicBezTo>
                  <a:pt x="1872" y="356065"/>
                  <a:pt x="1148" y="328126"/>
                  <a:pt x="87" y="296073"/>
                </a:cubicBezTo>
                <a:cubicBezTo>
                  <a:pt x="-216" y="287491"/>
                  <a:pt x="2" y="279078"/>
                  <a:pt x="5276" y="27304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3" name="Freeform: Shape 92">
            <a:extLst>
              <a:ext uri="{FF2B5EF4-FFF2-40B4-BE49-F238E27FC236}">
                <a16:creationId xmlns:a16="http://schemas.microsoft.com/office/drawing/2014/main" id="{6C38F6E2-5BB9-41C9-B164-E0A21ACAC928}"/>
              </a:ext>
            </a:extLst>
          </p:cNvPr>
          <p:cNvSpPr/>
          <p:nvPr/>
        </p:nvSpPr>
        <p:spPr>
          <a:xfrm>
            <a:off x="5834972" y="4073076"/>
            <a:ext cx="478013" cy="615602"/>
          </a:xfrm>
          <a:custGeom>
            <a:avLst/>
            <a:gdLst>
              <a:gd name="connsiteX0" fmla="*/ 581300 w 820100"/>
              <a:gd name="connsiteY0" fmla="*/ 479383 h 1056153"/>
              <a:gd name="connsiteX1" fmla="*/ 581300 w 820100"/>
              <a:gd name="connsiteY1" fmla="*/ 665267 h 1056153"/>
              <a:gd name="connsiteX2" fmla="*/ 653935 w 820100"/>
              <a:gd name="connsiteY2" fmla="*/ 737900 h 1056153"/>
              <a:gd name="connsiteX3" fmla="*/ 715450 w 820100"/>
              <a:gd name="connsiteY3" fmla="*/ 737900 h 1056153"/>
              <a:gd name="connsiteX4" fmla="*/ 787935 w 820100"/>
              <a:gd name="connsiteY4" fmla="*/ 665267 h 1056153"/>
              <a:gd name="connsiteX5" fmla="*/ 787935 w 820100"/>
              <a:gd name="connsiteY5" fmla="*/ 479383 h 1056153"/>
              <a:gd name="connsiteX6" fmla="*/ 304584 w 820100"/>
              <a:gd name="connsiteY6" fmla="*/ 479383 h 1056153"/>
              <a:gd name="connsiteX7" fmla="*/ 304584 w 820100"/>
              <a:gd name="connsiteY7" fmla="*/ 665267 h 1056153"/>
              <a:gd name="connsiteX8" fmla="*/ 377219 w 820100"/>
              <a:gd name="connsiteY8" fmla="*/ 737900 h 1056153"/>
              <a:gd name="connsiteX9" fmla="*/ 438734 w 820100"/>
              <a:gd name="connsiteY9" fmla="*/ 737900 h 1056153"/>
              <a:gd name="connsiteX10" fmla="*/ 511219 w 820100"/>
              <a:gd name="connsiteY10" fmla="*/ 665267 h 1056153"/>
              <a:gd name="connsiteX11" fmla="*/ 511219 w 820100"/>
              <a:gd name="connsiteY11" fmla="*/ 479383 h 1056153"/>
              <a:gd name="connsiteX12" fmla="*/ 27868 w 820100"/>
              <a:gd name="connsiteY12" fmla="*/ 479383 h 1056153"/>
              <a:gd name="connsiteX13" fmla="*/ 27868 w 820100"/>
              <a:gd name="connsiteY13" fmla="*/ 665267 h 1056153"/>
              <a:gd name="connsiteX14" fmla="*/ 100503 w 820100"/>
              <a:gd name="connsiteY14" fmla="*/ 737900 h 1056153"/>
              <a:gd name="connsiteX15" fmla="*/ 162018 w 820100"/>
              <a:gd name="connsiteY15" fmla="*/ 737900 h 1056153"/>
              <a:gd name="connsiteX16" fmla="*/ 234503 w 820100"/>
              <a:gd name="connsiteY16" fmla="*/ 665267 h 1056153"/>
              <a:gd name="connsiteX17" fmla="*/ 234503 w 820100"/>
              <a:gd name="connsiteY17" fmla="*/ 479383 h 1056153"/>
              <a:gd name="connsiteX18" fmla="*/ 597456 w 820100"/>
              <a:gd name="connsiteY18" fmla="*/ 0 h 1056153"/>
              <a:gd name="connsiteX19" fmla="*/ 771926 w 820100"/>
              <a:gd name="connsiteY19" fmla="*/ 0 h 1056153"/>
              <a:gd name="connsiteX20" fmla="*/ 795791 w 820100"/>
              <a:gd name="connsiteY20" fmla="*/ 23865 h 1056153"/>
              <a:gd name="connsiteX21" fmla="*/ 795791 w 820100"/>
              <a:gd name="connsiteY21" fmla="*/ 261333 h 1056153"/>
              <a:gd name="connsiteX22" fmla="*/ 771926 w 820100"/>
              <a:gd name="connsiteY22" fmla="*/ 285346 h 1056153"/>
              <a:gd name="connsiteX23" fmla="*/ 764689 w 820100"/>
              <a:gd name="connsiteY23" fmla="*/ 285346 h 1056153"/>
              <a:gd name="connsiteX24" fmla="*/ 786093 w 820100"/>
              <a:gd name="connsiteY24" fmla="*/ 311658 h 1056153"/>
              <a:gd name="connsiteX25" fmla="*/ 805771 w 820100"/>
              <a:gd name="connsiteY25" fmla="*/ 345845 h 1056153"/>
              <a:gd name="connsiteX26" fmla="*/ 815808 w 820100"/>
              <a:gd name="connsiteY26" fmla="*/ 376510 h 1056153"/>
              <a:gd name="connsiteX27" fmla="*/ 820100 w 820100"/>
              <a:gd name="connsiteY27" fmla="*/ 376510 h 1056153"/>
              <a:gd name="connsiteX28" fmla="*/ 820100 w 820100"/>
              <a:gd name="connsiteY28" fmla="*/ 1021913 h 1056153"/>
              <a:gd name="connsiteX29" fmla="*/ 786007 w 820100"/>
              <a:gd name="connsiteY29" fmla="*/ 1056153 h 1056153"/>
              <a:gd name="connsiteX30" fmla="*/ 591378 w 820100"/>
              <a:gd name="connsiteY30" fmla="*/ 1056153 h 1056153"/>
              <a:gd name="connsiteX31" fmla="*/ 557285 w 820100"/>
              <a:gd name="connsiteY31" fmla="*/ 1022061 h 1056153"/>
              <a:gd name="connsiteX32" fmla="*/ 557285 w 820100"/>
              <a:gd name="connsiteY32" fmla="*/ 383720 h 1056153"/>
              <a:gd name="connsiteX33" fmla="*/ 553432 w 820100"/>
              <a:gd name="connsiteY33" fmla="*/ 377400 h 1056153"/>
              <a:gd name="connsiteX34" fmla="*/ 591917 w 820100"/>
              <a:gd name="connsiteY34" fmla="*/ 299837 h 1056153"/>
              <a:gd name="connsiteX35" fmla="*/ 606493 w 820100"/>
              <a:gd name="connsiteY35" fmla="*/ 285346 h 1056153"/>
              <a:gd name="connsiteX36" fmla="*/ 597456 w 820100"/>
              <a:gd name="connsiteY36" fmla="*/ 285346 h 1056153"/>
              <a:gd name="connsiteX37" fmla="*/ 573591 w 820100"/>
              <a:gd name="connsiteY37" fmla="*/ 261481 h 1056153"/>
              <a:gd name="connsiteX38" fmla="*/ 573591 w 820100"/>
              <a:gd name="connsiteY38" fmla="*/ 23865 h 1056153"/>
              <a:gd name="connsiteX39" fmla="*/ 597456 w 820100"/>
              <a:gd name="connsiteY39" fmla="*/ 0 h 1056153"/>
              <a:gd name="connsiteX40" fmla="*/ 320740 w 820100"/>
              <a:gd name="connsiteY40" fmla="*/ 0 h 1056153"/>
              <a:gd name="connsiteX41" fmla="*/ 495210 w 820100"/>
              <a:gd name="connsiteY41" fmla="*/ 0 h 1056153"/>
              <a:gd name="connsiteX42" fmla="*/ 519075 w 820100"/>
              <a:gd name="connsiteY42" fmla="*/ 23865 h 1056153"/>
              <a:gd name="connsiteX43" fmla="*/ 519075 w 820100"/>
              <a:gd name="connsiteY43" fmla="*/ 261333 h 1056153"/>
              <a:gd name="connsiteX44" fmla="*/ 495210 w 820100"/>
              <a:gd name="connsiteY44" fmla="*/ 285346 h 1056153"/>
              <a:gd name="connsiteX45" fmla="*/ 487973 w 820100"/>
              <a:gd name="connsiteY45" fmla="*/ 285346 h 1056153"/>
              <a:gd name="connsiteX46" fmla="*/ 509377 w 820100"/>
              <a:gd name="connsiteY46" fmla="*/ 311658 h 1056153"/>
              <a:gd name="connsiteX47" fmla="*/ 529055 w 820100"/>
              <a:gd name="connsiteY47" fmla="*/ 345845 h 1056153"/>
              <a:gd name="connsiteX48" fmla="*/ 539092 w 820100"/>
              <a:gd name="connsiteY48" fmla="*/ 376510 h 1056153"/>
              <a:gd name="connsiteX49" fmla="*/ 543384 w 820100"/>
              <a:gd name="connsiteY49" fmla="*/ 376510 h 1056153"/>
              <a:gd name="connsiteX50" fmla="*/ 543384 w 820100"/>
              <a:gd name="connsiteY50" fmla="*/ 1021913 h 1056153"/>
              <a:gd name="connsiteX51" fmla="*/ 509291 w 820100"/>
              <a:gd name="connsiteY51" fmla="*/ 1056153 h 1056153"/>
              <a:gd name="connsiteX52" fmla="*/ 314662 w 820100"/>
              <a:gd name="connsiteY52" fmla="*/ 1056153 h 1056153"/>
              <a:gd name="connsiteX53" fmla="*/ 280569 w 820100"/>
              <a:gd name="connsiteY53" fmla="*/ 1022061 h 1056153"/>
              <a:gd name="connsiteX54" fmla="*/ 280569 w 820100"/>
              <a:gd name="connsiteY54" fmla="*/ 383720 h 1056153"/>
              <a:gd name="connsiteX55" fmla="*/ 276716 w 820100"/>
              <a:gd name="connsiteY55" fmla="*/ 377400 h 1056153"/>
              <a:gd name="connsiteX56" fmla="*/ 315201 w 820100"/>
              <a:gd name="connsiteY56" fmla="*/ 299837 h 1056153"/>
              <a:gd name="connsiteX57" fmla="*/ 329777 w 820100"/>
              <a:gd name="connsiteY57" fmla="*/ 285346 h 1056153"/>
              <a:gd name="connsiteX58" fmla="*/ 320740 w 820100"/>
              <a:gd name="connsiteY58" fmla="*/ 285346 h 1056153"/>
              <a:gd name="connsiteX59" fmla="*/ 296875 w 820100"/>
              <a:gd name="connsiteY59" fmla="*/ 261481 h 1056153"/>
              <a:gd name="connsiteX60" fmla="*/ 296875 w 820100"/>
              <a:gd name="connsiteY60" fmla="*/ 23865 h 1056153"/>
              <a:gd name="connsiteX61" fmla="*/ 320740 w 820100"/>
              <a:gd name="connsiteY61" fmla="*/ 0 h 1056153"/>
              <a:gd name="connsiteX62" fmla="*/ 44024 w 820100"/>
              <a:gd name="connsiteY62" fmla="*/ 0 h 1056153"/>
              <a:gd name="connsiteX63" fmla="*/ 218494 w 820100"/>
              <a:gd name="connsiteY63" fmla="*/ 0 h 1056153"/>
              <a:gd name="connsiteX64" fmla="*/ 242359 w 820100"/>
              <a:gd name="connsiteY64" fmla="*/ 23865 h 1056153"/>
              <a:gd name="connsiteX65" fmla="*/ 242359 w 820100"/>
              <a:gd name="connsiteY65" fmla="*/ 261333 h 1056153"/>
              <a:gd name="connsiteX66" fmla="*/ 218494 w 820100"/>
              <a:gd name="connsiteY66" fmla="*/ 285346 h 1056153"/>
              <a:gd name="connsiteX67" fmla="*/ 211257 w 820100"/>
              <a:gd name="connsiteY67" fmla="*/ 285346 h 1056153"/>
              <a:gd name="connsiteX68" fmla="*/ 232661 w 820100"/>
              <a:gd name="connsiteY68" fmla="*/ 311658 h 1056153"/>
              <a:gd name="connsiteX69" fmla="*/ 252339 w 820100"/>
              <a:gd name="connsiteY69" fmla="*/ 345845 h 1056153"/>
              <a:gd name="connsiteX70" fmla="*/ 262376 w 820100"/>
              <a:gd name="connsiteY70" fmla="*/ 376510 h 1056153"/>
              <a:gd name="connsiteX71" fmla="*/ 266668 w 820100"/>
              <a:gd name="connsiteY71" fmla="*/ 376510 h 1056153"/>
              <a:gd name="connsiteX72" fmla="*/ 266668 w 820100"/>
              <a:gd name="connsiteY72" fmla="*/ 1021913 h 1056153"/>
              <a:gd name="connsiteX73" fmla="*/ 232575 w 820100"/>
              <a:gd name="connsiteY73" fmla="*/ 1056153 h 1056153"/>
              <a:gd name="connsiteX74" fmla="*/ 37946 w 820100"/>
              <a:gd name="connsiteY74" fmla="*/ 1056153 h 1056153"/>
              <a:gd name="connsiteX75" fmla="*/ 3853 w 820100"/>
              <a:gd name="connsiteY75" fmla="*/ 1022061 h 1056153"/>
              <a:gd name="connsiteX76" fmla="*/ 3853 w 820100"/>
              <a:gd name="connsiteY76" fmla="*/ 383720 h 1056153"/>
              <a:gd name="connsiteX77" fmla="*/ 0 w 820100"/>
              <a:gd name="connsiteY77" fmla="*/ 377400 h 1056153"/>
              <a:gd name="connsiteX78" fmla="*/ 38485 w 820100"/>
              <a:gd name="connsiteY78" fmla="*/ 299837 h 1056153"/>
              <a:gd name="connsiteX79" fmla="*/ 53061 w 820100"/>
              <a:gd name="connsiteY79" fmla="*/ 285346 h 1056153"/>
              <a:gd name="connsiteX80" fmla="*/ 44024 w 820100"/>
              <a:gd name="connsiteY80" fmla="*/ 285346 h 1056153"/>
              <a:gd name="connsiteX81" fmla="*/ 20159 w 820100"/>
              <a:gd name="connsiteY81" fmla="*/ 261481 h 1056153"/>
              <a:gd name="connsiteX82" fmla="*/ 20159 w 820100"/>
              <a:gd name="connsiteY82" fmla="*/ 23865 h 1056153"/>
              <a:gd name="connsiteX83" fmla="*/ 44024 w 820100"/>
              <a:gd name="connsiteY83" fmla="*/ 0 h 105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820100" h="1056153">
                <a:moveTo>
                  <a:pt x="581300" y="479383"/>
                </a:moveTo>
                <a:lnTo>
                  <a:pt x="581300" y="665267"/>
                </a:lnTo>
                <a:cubicBezTo>
                  <a:pt x="581300" y="705436"/>
                  <a:pt x="613911" y="737900"/>
                  <a:pt x="653935" y="737900"/>
                </a:cubicBezTo>
                <a:lnTo>
                  <a:pt x="715450" y="737900"/>
                </a:lnTo>
                <a:cubicBezTo>
                  <a:pt x="755621" y="737900"/>
                  <a:pt x="788084" y="705436"/>
                  <a:pt x="787935" y="665267"/>
                </a:cubicBezTo>
                <a:lnTo>
                  <a:pt x="787935" y="479383"/>
                </a:lnTo>
                <a:close/>
                <a:moveTo>
                  <a:pt x="304584" y="479383"/>
                </a:moveTo>
                <a:lnTo>
                  <a:pt x="304584" y="665267"/>
                </a:lnTo>
                <a:cubicBezTo>
                  <a:pt x="304584" y="705436"/>
                  <a:pt x="337195" y="737900"/>
                  <a:pt x="377219" y="737900"/>
                </a:cubicBezTo>
                <a:lnTo>
                  <a:pt x="438734" y="737900"/>
                </a:lnTo>
                <a:cubicBezTo>
                  <a:pt x="478905" y="737900"/>
                  <a:pt x="511368" y="705436"/>
                  <a:pt x="511219" y="665267"/>
                </a:cubicBezTo>
                <a:lnTo>
                  <a:pt x="511219" y="479383"/>
                </a:lnTo>
                <a:close/>
                <a:moveTo>
                  <a:pt x="27868" y="479383"/>
                </a:moveTo>
                <a:lnTo>
                  <a:pt x="27868" y="665267"/>
                </a:lnTo>
                <a:cubicBezTo>
                  <a:pt x="27868" y="705436"/>
                  <a:pt x="60479" y="737900"/>
                  <a:pt x="100503" y="737900"/>
                </a:cubicBezTo>
                <a:lnTo>
                  <a:pt x="162018" y="737900"/>
                </a:lnTo>
                <a:cubicBezTo>
                  <a:pt x="202189" y="737900"/>
                  <a:pt x="234652" y="705436"/>
                  <a:pt x="234503" y="665267"/>
                </a:cubicBezTo>
                <a:lnTo>
                  <a:pt x="234503" y="479383"/>
                </a:lnTo>
                <a:close/>
                <a:moveTo>
                  <a:pt x="597456" y="0"/>
                </a:moveTo>
                <a:lnTo>
                  <a:pt x="771926" y="0"/>
                </a:lnTo>
                <a:cubicBezTo>
                  <a:pt x="785118" y="0"/>
                  <a:pt x="795791" y="10673"/>
                  <a:pt x="795791" y="23865"/>
                </a:cubicBezTo>
                <a:lnTo>
                  <a:pt x="795791" y="261333"/>
                </a:lnTo>
                <a:cubicBezTo>
                  <a:pt x="795939" y="274525"/>
                  <a:pt x="785266" y="285346"/>
                  <a:pt x="771926" y="285346"/>
                </a:cubicBezTo>
                <a:lnTo>
                  <a:pt x="764689" y="285346"/>
                </a:lnTo>
                <a:lnTo>
                  <a:pt x="786093" y="311658"/>
                </a:lnTo>
                <a:cubicBezTo>
                  <a:pt x="794125" y="323520"/>
                  <a:pt x="800784" y="335360"/>
                  <a:pt x="805771" y="345845"/>
                </a:cubicBezTo>
                <a:lnTo>
                  <a:pt x="815808" y="376510"/>
                </a:lnTo>
                <a:lnTo>
                  <a:pt x="820100" y="376510"/>
                </a:lnTo>
                <a:lnTo>
                  <a:pt x="820100" y="1021913"/>
                </a:lnTo>
                <a:cubicBezTo>
                  <a:pt x="820100" y="1040885"/>
                  <a:pt x="804832" y="1056153"/>
                  <a:pt x="786007" y="1056153"/>
                </a:cubicBezTo>
                <a:lnTo>
                  <a:pt x="591378" y="1056153"/>
                </a:lnTo>
                <a:cubicBezTo>
                  <a:pt x="572553" y="1056153"/>
                  <a:pt x="557285" y="1040885"/>
                  <a:pt x="557285" y="1022061"/>
                </a:cubicBezTo>
                <a:lnTo>
                  <a:pt x="557285" y="383720"/>
                </a:lnTo>
                <a:lnTo>
                  <a:pt x="553432" y="377400"/>
                </a:lnTo>
                <a:cubicBezTo>
                  <a:pt x="553432" y="365393"/>
                  <a:pt x="568144" y="331114"/>
                  <a:pt x="591917" y="299837"/>
                </a:cubicBezTo>
                <a:lnTo>
                  <a:pt x="606493" y="285346"/>
                </a:lnTo>
                <a:lnTo>
                  <a:pt x="597456" y="285346"/>
                </a:lnTo>
                <a:cubicBezTo>
                  <a:pt x="584264" y="285346"/>
                  <a:pt x="573591" y="274673"/>
                  <a:pt x="573591" y="261481"/>
                </a:cubicBezTo>
                <a:lnTo>
                  <a:pt x="573591" y="23865"/>
                </a:lnTo>
                <a:cubicBezTo>
                  <a:pt x="573591" y="10673"/>
                  <a:pt x="584264" y="0"/>
                  <a:pt x="597456" y="0"/>
                </a:cubicBezTo>
                <a:close/>
                <a:moveTo>
                  <a:pt x="320740" y="0"/>
                </a:moveTo>
                <a:lnTo>
                  <a:pt x="495210" y="0"/>
                </a:lnTo>
                <a:cubicBezTo>
                  <a:pt x="508402" y="0"/>
                  <a:pt x="519075" y="10673"/>
                  <a:pt x="519075" y="23865"/>
                </a:cubicBezTo>
                <a:lnTo>
                  <a:pt x="519075" y="261333"/>
                </a:lnTo>
                <a:cubicBezTo>
                  <a:pt x="519223" y="274525"/>
                  <a:pt x="508550" y="285346"/>
                  <a:pt x="495210" y="285346"/>
                </a:cubicBezTo>
                <a:lnTo>
                  <a:pt x="487973" y="285346"/>
                </a:lnTo>
                <a:lnTo>
                  <a:pt x="509377" y="311658"/>
                </a:lnTo>
                <a:cubicBezTo>
                  <a:pt x="517409" y="323520"/>
                  <a:pt x="524068" y="335360"/>
                  <a:pt x="529055" y="345845"/>
                </a:cubicBezTo>
                <a:lnTo>
                  <a:pt x="539092" y="376510"/>
                </a:lnTo>
                <a:lnTo>
                  <a:pt x="543384" y="376510"/>
                </a:lnTo>
                <a:lnTo>
                  <a:pt x="543384" y="1021913"/>
                </a:lnTo>
                <a:cubicBezTo>
                  <a:pt x="543384" y="1040885"/>
                  <a:pt x="528116" y="1056153"/>
                  <a:pt x="509291" y="1056153"/>
                </a:cubicBezTo>
                <a:lnTo>
                  <a:pt x="314662" y="1056153"/>
                </a:lnTo>
                <a:cubicBezTo>
                  <a:pt x="295837" y="1056153"/>
                  <a:pt x="280569" y="1040885"/>
                  <a:pt x="280569" y="1022061"/>
                </a:cubicBezTo>
                <a:lnTo>
                  <a:pt x="280569" y="383720"/>
                </a:lnTo>
                <a:lnTo>
                  <a:pt x="276716" y="377400"/>
                </a:lnTo>
                <a:cubicBezTo>
                  <a:pt x="276716" y="365393"/>
                  <a:pt x="291428" y="331114"/>
                  <a:pt x="315201" y="299837"/>
                </a:cubicBezTo>
                <a:lnTo>
                  <a:pt x="329777" y="285346"/>
                </a:lnTo>
                <a:lnTo>
                  <a:pt x="320740" y="285346"/>
                </a:lnTo>
                <a:cubicBezTo>
                  <a:pt x="307548" y="285346"/>
                  <a:pt x="296875" y="274673"/>
                  <a:pt x="296875" y="261481"/>
                </a:cubicBezTo>
                <a:lnTo>
                  <a:pt x="296875" y="23865"/>
                </a:lnTo>
                <a:cubicBezTo>
                  <a:pt x="296875" y="10673"/>
                  <a:pt x="307548" y="0"/>
                  <a:pt x="320740" y="0"/>
                </a:cubicBezTo>
                <a:close/>
                <a:moveTo>
                  <a:pt x="44024" y="0"/>
                </a:moveTo>
                <a:lnTo>
                  <a:pt x="218494" y="0"/>
                </a:lnTo>
                <a:cubicBezTo>
                  <a:pt x="231686" y="0"/>
                  <a:pt x="242359" y="10673"/>
                  <a:pt x="242359" y="23865"/>
                </a:cubicBezTo>
                <a:lnTo>
                  <a:pt x="242359" y="261333"/>
                </a:lnTo>
                <a:cubicBezTo>
                  <a:pt x="242507" y="274525"/>
                  <a:pt x="231834" y="285346"/>
                  <a:pt x="218494" y="285346"/>
                </a:cubicBezTo>
                <a:lnTo>
                  <a:pt x="211257" y="285346"/>
                </a:lnTo>
                <a:lnTo>
                  <a:pt x="232661" y="311658"/>
                </a:lnTo>
                <a:cubicBezTo>
                  <a:pt x="240693" y="323520"/>
                  <a:pt x="247352" y="335360"/>
                  <a:pt x="252339" y="345845"/>
                </a:cubicBezTo>
                <a:lnTo>
                  <a:pt x="262376" y="376510"/>
                </a:lnTo>
                <a:lnTo>
                  <a:pt x="266668" y="376510"/>
                </a:lnTo>
                <a:lnTo>
                  <a:pt x="266668" y="1021913"/>
                </a:lnTo>
                <a:cubicBezTo>
                  <a:pt x="266668" y="1040885"/>
                  <a:pt x="251400" y="1056153"/>
                  <a:pt x="232575" y="1056153"/>
                </a:cubicBezTo>
                <a:lnTo>
                  <a:pt x="37946" y="1056153"/>
                </a:lnTo>
                <a:cubicBezTo>
                  <a:pt x="19121" y="1056153"/>
                  <a:pt x="3853" y="1040885"/>
                  <a:pt x="3853" y="1022061"/>
                </a:cubicBezTo>
                <a:lnTo>
                  <a:pt x="3853" y="383720"/>
                </a:lnTo>
                <a:lnTo>
                  <a:pt x="0" y="377400"/>
                </a:lnTo>
                <a:cubicBezTo>
                  <a:pt x="0" y="365393"/>
                  <a:pt x="14712" y="331114"/>
                  <a:pt x="38485" y="299837"/>
                </a:cubicBezTo>
                <a:lnTo>
                  <a:pt x="53061" y="285346"/>
                </a:lnTo>
                <a:lnTo>
                  <a:pt x="44024" y="285346"/>
                </a:lnTo>
                <a:cubicBezTo>
                  <a:pt x="30832" y="285346"/>
                  <a:pt x="20159" y="274673"/>
                  <a:pt x="20159" y="261481"/>
                </a:cubicBezTo>
                <a:lnTo>
                  <a:pt x="20159" y="23865"/>
                </a:lnTo>
                <a:cubicBezTo>
                  <a:pt x="20159" y="10673"/>
                  <a:pt x="30832" y="0"/>
                  <a:pt x="44024" y="0"/>
                </a:cubicBezTo>
                <a:close/>
              </a:path>
            </a:pathLst>
          </a:custGeom>
          <a:solidFill>
            <a:schemeClr val="accent3"/>
          </a:solidFill>
          <a:ln w="9525" cap="flat">
            <a:noFill/>
            <a:prstDash val="solid"/>
            <a:miter/>
          </a:ln>
        </p:spPr>
        <p:txBody>
          <a:bodyPr wrap="square" rtlCol="0" anchor="ctr">
            <a:noAutofit/>
          </a:bodyPr>
          <a:lstStyle/>
          <a:p>
            <a:endParaRPr lang="en-US" dirty="0"/>
          </a:p>
        </p:txBody>
      </p:sp>
      <p:pic>
        <p:nvPicPr>
          <p:cNvPr id="38" name="Picture 37">
            <a:extLst>
              <a:ext uri="{FF2B5EF4-FFF2-40B4-BE49-F238E27FC236}">
                <a16:creationId xmlns:a16="http://schemas.microsoft.com/office/drawing/2014/main" id="{AEEDB08B-CE72-8D07-33ED-4C29084DC5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400175" cy="973383"/>
          </a:xfrm>
          <a:prstGeom prst="rect">
            <a:avLst/>
          </a:prstGeom>
        </p:spPr>
      </p:pic>
      <p:pic>
        <p:nvPicPr>
          <p:cNvPr id="39" name="Picture 38">
            <a:extLst>
              <a:ext uri="{FF2B5EF4-FFF2-40B4-BE49-F238E27FC236}">
                <a16:creationId xmlns:a16="http://schemas.microsoft.com/office/drawing/2014/main" id="{141702AE-17F1-D65F-AFE8-471CA0A7C43C}"/>
              </a:ext>
            </a:extLst>
          </p:cNvPr>
          <p:cNvPicPr>
            <a:picLocks noChangeAspect="1"/>
          </p:cNvPicPr>
          <p:nvPr/>
        </p:nvPicPr>
        <p:blipFill rotWithShape="1">
          <a:blip r:embed="rId5">
            <a:extLst>
              <a:ext uri="{28A0092B-C50C-407E-A947-70E740481C1C}">
                <a14:useLocalDpi xmlns:a14="http://schemas.microsoft.com/office/drawing/2010/main" val="0"/>
              </a:ext>
            </a:extLst>
          </a:blip>
          <a:srcRect l="9681" t="13805" r="10264" b="24343"/>
          <a:stretch/>
        </p:blipFill>
        <p:spPr>
          <a:xfrm>
            <a:off x="10798637" y="0"/>
            <a:ext cx="1393363" cy="1114425"/>
          </a:xfrm>
          <a:prstGeom prst="rect">
            <a:avLst/>
          </a:prstGeom>
        </p:spPr>
      </p:pic>
    </p:spTree>
    <p:extLst>
      <p:ext uri="{BB962C8B-B14F-4D97-AF65-F5344CB8AC3E}">
        <p14:creationId xmlns:p14="http://schemas.microsoft.com/office/powerpoint/2010/main" val="12792249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74C71F6-FEC8-0A71-D2F0-1EBD57E8A9FC}"/>
              </a:ext>
            </a:extLst>
          </p:cNvPr>
          <p:cNvSpPr txBox="1"/>
          <p:nvPr/>
        </p:nvSpPr>
        <p:spPr>
          <a:xfrm>
            <a:off x="2877533" y="295602"/>
            <a:ext cx="6094428" cy="523220"/>
          </a:xfrm>
          <a:prstGeom prst="rect">
            <a:avLst/>
          </a:prstGeom>
          <a:noFill/>
        </p:spPr>
        <p:txBody>
          <a:bodyPr wrap="square">
            <a:spAutoFit/>
          </a:bodyPr>
          <a:lstStyle/>
          <a:p>
            <a:pPr algn="ctr"/>
            <a:r>
              <a:rPr lang="en-US" sz="2800" b="1" dirty="0">
                <a:latin typeface="Times New Roman" panose="02020603050405020304" pitchFamily="18" charset="0"/>
                <a:cs typeface="Times New Roman" panose="02020603050405020304" pitchFamily="18" charset="0"/>
              </a:rPr>
              <a:t>LIMITATIONS OF THE STUDY</a:t>
            </a:r>
            <a:endParaRPr lang="en-US" sz="2800" dirty="0"/>
          </a:p>
        </p:txBody>
      </p:sp>
      <p:pic>
        <p:nvPicPr>
          <p:cNvPr id="4" name="Picture 3">
            <a:extLst>
              <a:ext uri="{FF2B5EF4-FFF2-40B4-BE49-F238E27FC236}">
                <a16:creationId xmlns:a16="http://schemas.microsoft.com/office/drawing/2014/main" id="{2934FD77-DF92-F863-6247-ADA65FB8B1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400175" cy="973383"/>
          </a:xfrm>
          <a:prstGeom prst="rect">
            <a:avLst/>
          </a:prstGeom>
        </p:spPr>
      </p:pic>
      <p:pic>
        <p:nvPicPr>
          <p:cNvPr id="5" name="Picture 4">
            <a:extLst>
              <a:ext uri="{FF2B5EF4-FFF2-40B4-BE49-F238E27FC236}">
                <a16:creationId xmlns:a16="http://schemas.microsoft.com/office/drawing/2014/main" id="{1CE74ED2-DEDD-DE2F-1423-7F5EF7C899A0}"/>
              </a:ext>
            </a:extLst>
          </p:cNvPr>
          <p:cNvPicPr>
            <a:picLocks noChangeAspect="1"/>
          </p:cNvPicPr>
          <p:nvPr/>
        </p:nvPicPr>
        <p:blipFill rotWithShape="1">
          <a:blip r:embed="rId3">
            <a:extLst>
              <a:ext uri="{28A0092B-C50C-407E-A947-70E740481C1C}">
                <a14:useLocalDpi xmlns:a14="http://schemas.microsoft.com/office/drawing/2010/main" val="0"/>
              </a:ext>
            </a:extLst>
          </a:blip>
          <a:srcRect l="9681" t="13805" r="10264" b="24343"/>
          <a:stretch/>
        </p:blipFill>
        <p:spPr>
          <a:xfrm>
            <a:off x="10798637" y="0"/>
            <a:ext cx="1393363" cy="1114425"/>
          </a:xfrm>
          <a:prstGeom prst="rect">
            <a:avLst/>
          </a:prstGeom>
        </p:spPr>
      </p:pic>
      <p:sp>
        <p:nvSpPr>
          <p:cNvPr id="7" name="TextBox 6">
            <a:extLst>
              <a:ext uri="{FF2B5EF4-FFF2-40B4-BE49-F238E27FC236}">
                <a16:creationId xmlns:a16="http://schemas.microsoft.com/office/drawing/2014/main" id="{75075438-1587-4B32-256C-2BF940592C4C}"/>
              </a:ext>
            </a:extLst>
          </p:cNvPr>
          <p:cNvSpPr txBox="1"/>
          <p:nvPr/>
        </p:nvSpPr>
        <p:spPr>
          <a:xfrm>
            <a:off x="876693" y="2036190"/>
            <a:ext cx="10407192" cy="1200329"/>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Small sample size</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Limited generalizability</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Limited time period</a:t>
            </a:r>
          </a:p>
        </p:txBody>
      </p:sp>
    </p:spTree>
    <p:extLst>
      <p:ext uri="{BB962C8B-B14F-4D97-AF65-F5344CB8AC3E}">
        <p14:creationId xmlns:p14="http://schemas.microsoft.com/office/powerpoint/2010/main" val="8915025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94726AA-999C-49D2-FFDA-6BC2CB781F3E}"/>
              </a:ext>
            </a:extLst>
          </p:cNvPr>
          <p:cNvSpPr txBox="1">
            <a:spLocks/>
          </p:cNvSpPr>
          <p:nvPr/>
        </p:nvSpPr>
        <p:spPr>
          <a:xfrm>
            <a:off x="2939480" y="334073"/>
            <a:ext cx="11573197" cy="7242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dirty="0">
                <a:latin typeface="Times New Roman" panose="02020603050405020304" pitchFamily="18" charset="0"/>
                <a:cs typeface="Times New Roman" panose="02020603050405020304" pitchFamily="18" charset="0"/>
              </a:rPr>
              <a:t>CONCLUSION</a:t>
            </a:r>
          </a:p>
        </p:txBody>
      </p:sp>
      <p:sp>
        <p:nvSpPr>
          <p:cNvPr id="3" name="TextBox 2">
            <a:extLst>
              <a:ext uri="{FF2B5EF4-FFF2-40B4-BE49-F238E27FC236}">
                <a16:creationId xmlns:a16="http://schemas.microsoft.com/office/drawing/2014/main" id="{4A1D1404-9071-6FCA-ED1A-EAE97BDB58D1}"/>
              </a:ext>
            </a:extLst>
          </p:cNvPr>
          <p:cNvSpPr txBox="1"/>
          <p:nvPr/>
        </p:nvSpPr>
        <p:spPr>
          <a:xfrm>
            <a:off x="707010" y="1706252"/>
            <a:ext cx="10388338" cy="4093428"/>
          </a:xfrm>
          <a:prstGeom prst="rect">
            <a:avLst/>
          </a:prstGeom>
          <a:noFill/>
        </p:spPr>
        <p:txBody>
          <a:bodyPr wrap="square" rtlCol="0">
            <a:spAutoFit/>
          </a:bodyPr>
          <a:lstStyle/>
          <a:p>
            <a:r>
              <a:rPr lang="en-US" sz="2000" b="0" i="0" dirty="0">
                <a:solidFill>
                  <a:srgbClr val="374151"/>
                </a:solidFill>
                <a:effectLst/>
                <a:latin typeface="Times New Roman" panose="02020603050405020304" pitchFamily="18" charset="0"/>
                <a:cs typeface="Times New Roman" panose="02020603050405020304" pitchFamily="18" charset="0"/>
              </a:rPr>
              <a:t>In conclusion, this study focused on examining the factors influencing the quality of healthcare services at EYE-Q Vision Pvt. Ltd., an Eye Hospital, and understanding the specific contributions of patients and doctors in enhancing healthcare quality.</a:t>
            </a:r>
          </a:p>
          <a:p>
            <a:endParaRPr lang="en-US" sz="2000" dirty="0">
              <a:solidFill>
                <a:srgbClr val="374151"/>
              </a:solidFill>
              <a:latin typeface="Times New Roman" panose="02020603050405020304" pitchFamily="18" charset="0"/>
              <a:cs typeface="Times New Roman" panose="02020603050405020304" pitchFamily="18" charset="0"/>
            </a:endParaRPr>
          </a:p>
          <a:p>
            <a:r>
              <a:rPr lang="en-US" sz="2000" b="0" i="0" dirty="0">
                <a:solidFill>
                  <a:srgbClr val="374151"/>
                </a:solidFill>
                <a:effectLst/>
                <a:latin typeface="Times New Roman" panose="02020603050405020304" pitchFamily="18" charset="0"/>
                <a:cs typeface="Times New Roman" panose="02020603050405020304" pitchFamily="18" charset="0"/>
              </a:rPr>
              <a:t>Based on the findings, several recommendations have been proposed. These include improving patient-counselor interactions, increasing facility rounds, renovating the basement washroom, streamlining the counseling process, providing dedicated support for TPA-related queries, involving optometrists in counseling, and implementing rotational OT timings.</a:t>
            </a:r>
          </a:p>
          <a:p>
            <a:endParaRPr lang="en-US" sz="2000" dirty="0">
              <a:solidFill>
                <a:srgbClr val="374151"/>
              </a:solidFill>
              <a:latin typeface="Times New Roman" panose="02020603050405020304" pitchFamily="18" charset="0"/>
              <a:cs typeface="Times New Roman" panose="02020603050405020304" pitchFamily="18" charset="0"/>
            </a:endParaRPr>
          </a:p>
          <a:p>
            <a:r>
              <a:rPr lang="en-US" sz="2000" b="0" i="0" dirty="0">
                <a:solidFill>
                  <a:srgbClr val="374151"/>
                </a:solidFill>
                <a:effectLst/>
                <a:latin typeface="Times New Roman" panose="02020603050405020304" pitchFamily="18" charset="0"/>
                <a:cs typeface="Times New Roman" panose="02020603050405020304" pitchFamily="18" charset="0"/>
              </a:rPr>
              <a:t>By implementing these recommendations, EYE-Q Vision Pvt. Ltd. can work towards enhancing the quality of healthcare services, improving patient outcomes and satisfaction, and optimizing resource utilization. It is important for the hospital management and staff to prioritize these recommendations and regularly evaluate their impact on improving the overall quality of healthcare services</a:t>
            </a:r>
            <a:endParaRPr lang="en-US" sz="20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CFEF92D3-2F33-478E-E8FD-0DE394C413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400175" cy="973383"/>
          </a:xfrm>
          <a:prstGeom prst="rect">
            <a:avLst/>
          </a:prstGeom>
        </p:spPr>
      </p:pic>
      <p:pic>
        <p:nvPicPr>
          <p:cNvPr id="5" name="Picture 4">
            <a:extLst>
              <a:ext uri="{FF2B5EF4-FFF2-40B4-BE49-F238E27FC236}">
                <a16:creationId xmlns:a16="http://schemas.microsoft.com/office/drawing/2014/main" id="{B114891C-2601-8803-BFC1-FF3499E46D3F}"/>
              </a:ext>
            </a:extLst>
          </p:cNvPr>
          <p:cNvPicPr>
            <a:picLocks noChangeAspect="1"/>
          </p:cNvPicPr>
          <p:nvPr/>
        </p:nvPicPr>
        <p:blipFill rotWithShape="1">
          <a:blip r:embed="rId3">
            <a:extLst>
              <a:ext uri="{28A0092B-C50C-407E-A947-70E740481C1C}">
                <a14:useLocalDpi xmlns:a14="http://schemas.microsoft.com/office/drawing/2010/main" val="0"/>
              </a:ext>
            </a:extLst>
          </a:blip>
          <a:srcRect l="9681" t="13805" r="10264" b="24343"/>
          <a:stretch/>
        </p:blipFill>
        <p:spPr>
          <a:xfrm>
            <a:off x="10798637" y="0"/>
            <a:ext cx="1393363" cy="1114425"/>
          </a:xfrm>
          <a:prstGeom prst="rect">
            <a:avLst/>
          </a:prstGeom>
        </p:spPr>
      </p:pic>
    </p:spTree>
    <p:extLst>
      <p:ext uri="{BB962C8B-B14F-4D97-AF65-F5344CB8AC3E}">
        <p14:creationId xmlns:p14="http://schemas.microsoft.com/office/powerpoint/2010/main" val="17609790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1FCEA4F-6BF9-21A0-9383-54A383F65E4B}"/>
              </a:ext>
            </a:extLst>
          </p:cNvPr>
          <p:cNvSpPr txBox="1"/>
          <p:nvPr/>
        </p:nvSpPr>
        <p:spPr>
          <a:xfrm>
            <a:off x="1666875" y="615434"/>
            <a:ext cx="6096000" cy="461665"/>
          </a:xfrm>
          <a:prstGeom prst="rect">
            <a:avLst/>
          </a:prstGeom>
          <a:noFill/>
        </p:spPr>
        <p:txBody>
          <a:bodyPr wrap="square">
            <a:spAutoFit/>
          </a:bodyPr>
          <a:lstStyle/>
          <a:p>
            <a:r>
              <a:rPr lang="en-US" sz="2400" b="1" dirty="0">
                <a:latin typeface="Times New Roman" panose="02020603050405020304" pitchFamily="18" charset="0"/>
                <a:cs typeface="Times New Roman" panose="02020603050405020304" pitchFamily="18" charset="0"/>
              </a:rPr>
              <a:t>REFERENCES:</a:t>
            </a:r>
          </a:p>
        </p:txBody>
      </p:sp>
      <p:pic>
        <p:nvPicPr>
          <p:cNvPr id="4" name="Picture 3">
            <a:extLst>
              <a:ext uri="{FF2B5EF4-FFF2-40B4-BE49-F238E27FC236}">
                <a16:creationId xmlns:a16="http://schemas.microsoft.com/office/drawing/2014/main" id="{ABFD99B8-1B2E-A692-3FAE-B2D5288B3E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400175" cy="973383"/>
          </a:xfrm>
          <a:prstGeom prst="rect">
            <a:avLst/>
          </a:prstGeom>
        </p:spPr>
      </p:pic>
      <p:sp>
        <p:nvSpPr>
          <p:cNvPr id="5" name="TextBox 4">
            <a:extLst>
              <a:ext uri="{FF2B5EF4-FFF2-40B4-BE49-F238E27FC236}">
                <a16:creationId xmlns:a16="http://schemas.microsoft.com/office/drawing/2014/main" id="{E3E4CEEE-ADFA-2DE4-15C6-BF2BB96AAEFC}"/>
              </a:ext>
            </a:extLst>
          </p:cNvPr>
          <p:cNvSpPr txBox="1"/>
          <p:nvPr/>
        </p:nvSpPr>
        <p:spPr>
          <a:xfrm>
            <a:off x="371475" y="1228725"/>
            <a:ext cx="11591925" cy="3970318"/>
          </a:xfrm>
          <a:prstGeom prst="rect">
            <a:avLst/>
          </a:prstGeom>
          <a:noFill/>
        </p:spPr>
        <p:txBody>
          <a:bodyPr wrap="square" rtlCol="0">
            <a:spAutoFit/>
          </a:bodyPr>
          <a:lstStyle/>
          <a:p>
            <a:pPr marL="285750" indent="-285750">
              <a:buFont typeface="Arial" panose="020B0604020202020204" pitchFamily="34" charset="0"/>
              <a:buChar char="•"/>
            </a:pPr>
            <a:r>
              <a:rPr lang="en-US" b="0" i="0" dirty="0">
                <a:solidFill>
                  <a:srgbClr val="374151"/>
                </a:solidFill>
                <a:effectLst/>
                <a:latin typeface="Söhne"/>
              </a:rPr>
              <a:t>Wiig S, Storm M, Aase K, et al. Investigating the use of patient involvement and patient experience in quality improvement in Norway: rhetoric or reality? BMC Health Serv Res. 2013;13:206. doi:10.1186/1472-6963-13-206</a:t>
            </a:r>
          </a:p>
          <a:p>
            <a:pPr marL="285750" indent="-285750" algn="l">
              <a:buFont typeface="Arial" panose="020B0604020202020204" pitchFamily="34" charset="0"/>
              <a:buChar char="•"/>
            </a:pPr>
            <a:r>
              <a:rPr lang="en-US" b="0" i="0" dirty="0" err="1">
                <a:solidFill>
                  <a:srgbClr val="374151"/>
                </a:solidFill>
                <a:effectLst/>
                <a:latin typeface="Söhne"/>
              </a:rPr>
              <a:t>Bergerum</a:t>
            </a:r>
            <a:r>
              <a:rPr lang="en-US" b="0" i="0" dirty="0">
                <a:solidFill>
                  <a:srgbClr val="374151"/>
                </a:solidFill>
                <a:effectLst/>
                <a:latin typeface="Söhne"/>
              </a:rPr>
              <a:t> C, </a:t>
            </a:r>
            <a:r>
              <a:rPr lang="en-US" b="0" i="0" dirty="0" err="1">
                <a:solidFill>
                  <a:srgbClr val="374151"/>
                </a:solidFill>
                <a:effectLst/>
                <a:latin typeface="Söhne"/>
              </a:rPr>
              <a:t>Engström</a:t>
            </a:r>
            <a:r>
              <a:rPr lang="en-US" b="0" i="0" dirty="0">
                <a:solidFill>
                  <a:srgbClr val="374151"/>
                </a:solidFill>
                <a:effectLst/>
                <a:latin typeface="Söhne"/>
              </a:rPr>
              <a:t> AK, Thor J, et al. Patient involvement in quality improvement – a ‘tug of war’ or a dialogue in a learning process to improve healthcare? BMC Health Serv Res. 2020;20:1115. </a:t>
            </a:r>
            <a:r>
              <a:rPr lang="en-US" b="0" i="0" dirty="0" err="1">
                <a:solidFill>
                  <a:srgbClr val="374151"/>
                </a:solidFill>
                <a:effectLst/>
                <a:latin typeface="Söhne"/>
              </a:rPr>
              <a:t>doi</a:t>
            </a:r>
            <a:r>
              <a:rPr lang="en-US" b="0" i="0" dirty="0">
                <a:solidFill>
                  <a:srgbClr val="374151"/>
                </a:solidFill>
                <a:effectLst/>
                <a:latin typeface="Söhne"/>
              </a:rPr>
              <a:t>: 10.1186/s12913-020-05970-4</a:t>
            </a:r>
          </a:p>
          <a:p>
            <a:pPr marL="285750" indent="-285750" algn="l">
              <a:buFont typeface="Arial" panose="020B0604020202020204" pitchFamily="34" charset="0"/>
              <a:buChar char="•"/>
            </a:pPr>
            <a:r>
              <a:rPr lang="en-US" b="0" i="0" dirty="0">
                <a:solidFill>
                  <a:srgbClr val="374151"/>
                </a:solidFill>
                <a:effectLst/>
                <a:latin typeface="Söhne"/>
              </a:rPr>
              <a:t>Bombard Y, Baker GR, Orlando E, </a:t>
            </a:r>
            <a:r>
              <a:rPr lang="en-US" b="0" i="0" dirty="0" err="1">
                <a:solidFill>
                  <a:srgbClr val="374151"/>
                </a:solidFill>
                <a:effectLst/>
                <a:latin typeface="Söhne"/>
              </a:rPr>
              <a:t>Fancott</a:t>
            </a:r>
            <a:r>
              <a:rPr lang="en-US" b="0" i="0" dirty="0">
                <a:solidFill>
                  <a:srgbClr val="374151"/>
                </a:solidFill>
                <a:effectLst/>
                <a:latin typeface="Söhne"/>
              </a:rPr>
              <a:t> C, Bhatia P, </a:t>
            </a:r>
            <a:r>
              <a:rPr lang="en-US" b="0" i="0" dirty="0" err="1">
                <a:solidFill>
                  <a:srgbClr val="374151"/>
                </a:solidFill>
                <a:effectLst/>
                <a:latin typeface="Söhne"/>
              </a:rPr>
              <a:t>Casalino</a:t>
            </a:r>
            <a:r>
              <a:rPr lang="en-US" b="0" i="0" dirty="0">
                <a:solidFill>
                  <a:srgbClr val="374151"/>
                </a:solidFill>
                <a:effectLst/>
                <a:latin typeface="Söhne"/>
              </a:rPr>
              <a:t> S, Onate K, Denis JL, </a:t>
            </a:r>
            <a:r>
              <a:rPr lang="en-US" b="0" i="0" dirty="0" err="1">
                <a:solidFill>
                  <a:srgbClr val="374151"/>
                </a:solidFill>
                <a:effectLst/>
                <a:latin typeface="Söhne"/>
              </a:rPr>
              <a:t>Pomey</a:t>
            </a:r>
            <a:r>
              <a:rPr lang="en-US" b="0" i="0" dirty="0">
                <a:solidFill>
                  <a:srgbClr val="374151"/>
                </a:solidFill>
                <a:effectLst/>
                <a:latin typeface="Söhne"/>
              </a:rPr>
              <a:t> MP. Engaging patients to improve quality of care: a systematic review. Implement Sci. 2018;13(1):98. </a:t>
            </a:r>
            <a:r>
              <a:rPr lang="en-US" b="0" i="0" dirty="0" err="1">
                <a:solidFill>
                  <a:srgbClr val="374151"/>
                </a:solidFill>
                <a:effectLst/>
                <a:latin typeface="Söhne"/>
              </a:rPr>
              <a:t>doi</a:t>
            </a:r>
            <a:r>
              <a:rPr lang="en-US" b="0" i="0" dirty="0">
                <a:solidFill>
                  <a:srgbClr val="374151"/>
                </a:solidFill>
                <a:effectLst/>
                <a:latin typeface="Söhne"/>
              </a:rPr>
              <a:t>: 10.1186/s13012-018-0784-z. PMID: 30045735; PMCID: PMC6060529.</a:t>
            </a:r>
          </a:p>
          <a:p>
            <a:pPr marL="285750" indent="-285750" algn="l">
              <a:buFont typeface="Arial" panose="020B0604020202020204" pitchFamily="34" charset="0"/>
              <a:buChar char="•"/>
            </a:pPr>
            <a:r>
              <a:rPr lang="en-US" b="0" i="0" dirty="0">
                <a:solidFill>
                  <a:srgbClr val="374151"/>
                </a:solidFill>
                <a:effectLst/>
                <a:latin typeface="Söhne"/>
              </a:rPr>
              <a:t>Hu G, Chen Y, Liu Q, et al. Patient experience of hospital care in China: major findings from the Chinese Patient Experience Questionnaire Survey (2016–2018). BMJ Open. 2019;9:e031615. </a:t>
            </a:r>
            <a:r>
              <a:rPr lang="en-US" b="0" i="0" dirty="0" err="1">
                <a:solidFill>
                  <a:srgbClr val="374151"/>
                </a:solidFill>
                <a:effectLst/>
                <a:latin typeface="Söhne"/>
              </a:rPr>
              <a:t>doi</a:t>
            </a:r>
            <a:r>
              <a:rPr lang="en-US" b="0" i="0" dirty="0">
                <a:solidFill>
                  <a:srgbClr val="374151"/>
                </a:solidFill>
                <a:effectLst/>
                <a:latin typeface="Söhne"/>
              </a:rPr>
              <a:t>: 10.1136/bmjopen-2019-031615</a:t>
            </a:r>
          </a:p>
          <a:p>
            <a:pPr marL="285750" indent="-285750" algn="l">
              <a:buFont typeface="Arial" panose="020B0604020202020204" pitchFamily="34" charset="0"/>
              <a:buChar char="•"/>
            </a:pPr>
            <a:r>
              <a:rPr lang="en-US" b="0" i="0" dirty="0">
                <a:solidFill>
                  <a:srgbClr val="374151"/>
                </a:solidFill>
                <a:effectLst/>
                <a:latin typeface="Söhne"/>
              </a:rPr>
              <a:t>Naik SV, </a:t>
            </a:r>
            <a:r>
              <a:rPr lang="en-US" b="0" i="0" dirty="0" err="1">
                <a:solidFill>
                  <a:srgbClr val="374151"/>
                </a:solidFill>
                <a:effectLst/>
                <a:latin typeface="Söhne"/>
              </a:rPr>
              <a:t>Dhulkhed</a:t>
            </a:r>
            <a:r>
              <a:rPr lang="en-US" b="0" i="0" dirty="0">
                <a:solidFill>
                  <a:srgbClr val="374151"/>
                </a:solidFill>
                <a:effectLst/>
                <a:latin typeface="Söhne"/>
              </a:rPr>
              <a:t> VK, Shinde RH. A Prospective Study on Operation Theater Utilization Time and Most Common Causes of Delays and Cancellations of Scheduled Surgeries in a 1000-Bedded Tertiary Care Rural Hospital with a View to Optimize the Utilization of Operation Theater. </a:t>
            </a:r>
            <a:r>
              <a:rPr lang="en-US" b="0" i="0" dirty="0" err="1">
                <a:solidFill>
                  <a:srgbClr val="374151"/>
                </a:solidFill>
                <a:effectLst/>
                <a:latin typeface="Söhne"/>
              </a:rPr>
              <a:t>Anesth</a:t>
            </a:r>
            <a:r>
              <a:rPr lang="en-US" b="0" i="0" dirty="0">
                <a:solidFill>
                  <a:srgbClr val="374151"/>
                </a:solidFill>
                <a:effectLst/>
                <a:latin typeface="Söhne"/>
              </a:rPr>
              <a:t> Essays Res. 2018;12(4):797-802. </a:t>
            </a:r>
            <a:r>
              <a:rPr lang="en-US" b="0" i="0" dirty="0" err="1">
                <a:solidFill>
                  <a:srgbClr val="374151"/>
                </a:solidFill>
                <a:effectLst/>
                <a:latin typeface="Söhne"/>
              </a:rPr>
              <a:t>doi</a:t>
            </a:r>
            <a:r>
              <a:rPr lang="en-US" b="0" i="0" dirty="0">
                <a:solidFill>
                  <a:srgbClr val="374151"/>
                </a:solidFill>
                <a:effectLst/>
                <a:latin typeface="Söhne"/>
              </a:rPr>
              <a:t>: 10.4103/aer.AER_132_18. PMID: 30662110; PMCID: PMC6319069.</a:t>
            </a:r>
          </a:p>
          <a:p>
            <a:pPr marL="285750" indent="-285750">
              <a:buFont typeface="Arial" panose="020B0604020202020204" pitchFamily="34" charset="0"/>
              <a:buChar char="•"/>
            </a:pPr>
            <a:endParaRPr lang="en-US" b="0" i="0" dirty="0">
              <a:solidFill>
                <a:srgbClr val="374151"/>
              </a:solidFill>
              <a:effectLst/>
              <a:latin typeface="Söhne"/>
            </a:endParaRPr>
          </a:p>
        </p:txBody>
      </p:sp>
      <p:pic>
        <p:nvPicPr>
          <p:cNvPr id="6" name="Picture 5">
            <a:extLst>
              <a:ext uri="{FF2B5EF4-FFF2-40B4-BE49-F238E27FC236}">
                <a16:creationId xmlns:a16="http://schemas.microsoft.com/office/drawing/2014/main" id="{FD9A4F88-FDC5-32A4-2B9F-6173D309E073}"/>
              </a:ext>
            </a:extLst>
          </p:cNvPr>
          <p:cNvPicPr>
            <a:picLocks noChangeAspect="1"/>
          </p:cNvPicPr>
          <p:nvPr/>
        </p:nvPicPr>
        <p:blipFill rotWithShape="1">
          <a:blip r:embed="rId3">
            <a:extLst>
              <a:ext uri="{28A0092B-C50C-407E-A947-70E740481C1C}">
                <a14:useLocalDpi xmlns:a14="http://schemas.microsoft.com/office/drawing/2010/main" val="0"/>
              </a:ext>
            </a:extLst>
          </a:blip>
          <a:srcRect l="9681" t="13805" r="10264" b="24343"/>
          <a:stretch/>
        </p:blipFill>
        <p:spPr>
          <a:xfrm>
            <a:off x="10798636" y="0"/>
            <a:ext cx="1393363" cy="1114425"/>
          </a:xfrm>
          <a:prstGeom prst="rect">
            <a:avLst/>
          </a:prstGeom>
        </p:spPr>
      </p:pic>
    </p:spTree>
    <p:extLst>
      <p:ext uri="{BB962C8B-B14F-4D97-AF65-F5344CB8AC3E}">
        <p14:creationId xmlns:p14="http://schemas.microsoft.com/office/powerpoint/2010/main" val="15894802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09FEC95-AF38-42F4-889F-C317562E6E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10"/>
            <a:ext cx="12192000" cy="6855979"/>
          </a:xfrm>
          <a:prstGeom prst="rect">
            <a:avLst/>
          </a:prstGeom>
        </p:spPr>
      </p:pic>
      <p:sp>
        <p:nvSpPr>
          <p:cNvPr id="8" name="TextBox 7">
            <a:extLst>
              <a:ext uri="{FF2B5EF4-FFF2-40B4-BE49-F238E27FC236}">
                <a16:creationId xmlns:a16="http://schemas.microsoft.com/office/drawing/2014/main" id="{5CF5BDA4-10C7-46A6-AC30-523A3FC438AC}"/>
              </a:ext>
            </a:extLst>
          </p:cNvPr>
          <p:cNvSpPr txBox="1"/>
          <p:nvPr/>
        </p:nvSpPr>
        <p:spPr>
          <a:xfrm>
            <a:off x="2911151" y="328061"/>
            <a:ext cx="6326155" cy="646331"/>
          </a:xfrm>
          <a:prstGeom prst="rect">
            <a:avLst/>
          </a:prstGeom>
          <a:noFill/>
        </p:spPr>
        <p:txBody>
          <a:bodyPr wrap="square" rtlCol="0" anchor="ctr">
            <a:spAutoFit/>
          </a:bodyPr>
          <a:lstStyle/>
          <a:p>
            <a:pPr algn="ctr"/>
            <a:r>
              <a:rPr lang="en-US" altLang="ko-KR" sz="3600" b="1" dirty="0">
                <a:solidFill>
                  <a:schemeClr val="tx1">
                    <a:lumMod val="75000"/>
                    <a:lumOff val="25000"/>
                  </a:schemeClr>
                </a:solidFill>
                <a:latin typeface="Times New Roman" panose="02020603050405020304" pitchFamily="18" charset="0"/>
                <a:cs typeface="Times New Roman" panose="02020603050405020304" pitchFamily="18" charset="0"/>
              </a:rPr>
              <a:t>INTRODUCTION</a:t>
            </a:r>
            <a:endParaRPr lang="ko-KR" altLang="en-US" sz="360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4FE70334-41C7-BD53-DE87-3F4710EB0B2F}"/>
              </a:ext>
            </a:extLst>
          </p:cNvPr>
          <p:cNvSpPr txBox="1"/>
          <p:nvPr/>
        </p:nvSpPr>
        <p:spPr>
          <a:xfrm>
            <a:off x="6176192" y="973383"/>
            <a:ext cx="5164253" cy="5632311"/>
          </a:xfrm>
          <a:prstGeom prst="rect">
            <a:avLst/>
          </a:prstGeom>
          <a:noFill/>
        </p:spPr>
        <p:txBody>
          <a:bodyPr wrap="square" rtlCol="0">
            <a:spAutoFit/>
          </a:bodyPr>
          <a:lstStyle/>
          <a:p>
            <a:r>
              <a:rPr lang="en-US" b="0" i="0" dirty="0">
                <a:solidFill>
                  <a:srgbClr val="374151"/>
                </a:solidFill>
                <a:effectLst/>
                <a:latin typeface="Söhne"/>
              </a:rPr>
              <a:t>Eye-Q Vision Pvt. Ltd. is a renowned hospital dedicated to providing exceptional eye care services, with a strong commitment to patient satisfaction and high-quality treatment.</a:t>
            </a:r>
          </a:p>
          <a:p>
            <a:endParaRPr lang="en-US" b="0" i="0" dirty="0">
              <a:solidFill>
                <a:srgbClr val="374151"/>
              </a:solidFill>
              <a:effectLst/>
              <a:latin typeface="Söhne"/>
            </a:endParaRPr>
          </a:p>
          <a:p>
            <a:pPr algn="l"/>
            <a:r>
              <a:rPr lang="en-US" b="0" i="0" dirty="0">
                <a:solidFill>
                  <a:srgbClr val="374151"/>
                </a:solidFill>
                <a:effectLst/>
                <a:latin typeface="Söhne"/>
              </a:rPr>
              <a:t>In the pursuit of delivering high-quality healthcare services, understanding the factors that influence the quality of care and recognizing the specific contributions of patients and doctors is crucial.</a:t>
            </a:r>
          </a:p>
          <a:p>
            <a:pPr algn="l"/>
            <a:endParaRPr lang="en-US" b="0" i="0" dirty="0">
              <a:solidFill>
                <a:srgbClr val="374151"/>
              </a:solidFill>
              <a:effectLst/>
              <a:latin typeface="Söhne"/>
            </a:endParaRPr>
          </a:p>
          <a:p>
            <a:pPr algn="l"/>
            <a:r>
              <a:rPr lang="en-US" b="0" i="0" dirty="0">
                <a:solidFill>
                  <a:srgbClr val="374151"/>
                </a:solidFill>
                <a:effectLst/>
                <a:latin typeface="Söhne"/>
              </a:rPr>
              <a:t> By focusing on this specialized healthcare facility, the study aims to contribute to the ongoing efforts to promote high-quality, patient-centered care, optimize resource utilization, improve patient outcomes and satisfaction, enhance healthcare system efficiency, address gaps in healthcare quality, and inform policy and practice in the healthcare industry.</a:t>
            </a:r>
          </a:p>
          <a:p>
            <a:endParaRPr lang="en-US" b="0" i="0" dirty="0">
              <a:solidFill>
                <a:srgbClr val="374151"/>
              </a:solidFill>
              <a:effectLst/>
              <a:latin typeface="Söhne"/>
            </a:endParaRPr>
          </a:p>
          <a:p>
            <a:endParaRPr lang="en-US" dirty="0">
              <a:solidFill>
                <a:srgbClr val="374151"/>
              </a:solidFill>
              <a:latin typeface="Söhne"/>
            </a:endParaRPr>
          </a:p>
        </p:txBody>
      </p:sp>
      <p:pic>
        <p:nvPicPr>
          <p:cNvPr id="3" name="Picture 2">
            <a:extLst>
              <a:ext uri="{FF2B5EF4-FFF2-40B4-BE49-F238E27FC236}">
                <a16:creationId xmlns:a16="http://schemas.microsoft.com/office/drawing/2014/main" id="{6A394779-E8CF-FFD1-BFB4-3477BF36E5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400175" cy="973383"/>
          </a:xfrm>
          <a:prstGeom prst="rect">
            <a:avLst/>
          </a:prstGeom>
        </p:spPr>
      </p:pic>
      <p:pic>
        <p:nvPicPr>
          <p:cNvPr id="4" name="Picture 3">
            <a:extLst>
              <a:ext uri="{FF2B5EF4-FFF2-40B4-BE49-F238E27FC236}">
                <a16:creationId xmlns:a16="http://schemas.microsoft.com/office/drawing/2014/main" id="{CE8DA08C-E4C2-287E-1948-C78AB42D7F99}"/>
              </a:ext>
            </a:extLst>
          </p:cNvPr>
          <p:cNvPicPr>
            <a:picLocks noChangeAspect="1"/>
          </p:cNvPicPr>
          <p:nvPr/>
        </p:nvPicPr>
        <p:blipFill rotWithShape="1">
          <a:blip r:embed="rId4">
            <a:extLst>
              <a:ext uri="{28A0092B-C50C-407E-A947-70E740481C1C}">
                <a14:useLocalDpi xmlns:a14="http://schemas.microsoft.com/office/drawing/2010/main" val="0"/>
              </a:ext>
            </a:extLst>
          </a:blip>
          <a:srcRect l="9681" t="13805" r="10264" b="24343"/>
          <a:stretch/>
        </p:blipFill>
        <p:spPr>
          <a:xfrm>
            <a:off x="10798636" y="0"/>
            <a:ext cx="1393363" cy="1114425"/>
          </a:xfrm>
          <a:prstGeom prst="rect">
            <a:avLst/>
          </a:prstGeom>
        </p:spPr>
      </p:pic>
    </p:spTree>
    <p:extLst>
      <p:ext uri="{BB962C8B-B14F-4D97-AF65-F5344CB8AC3E}">
        <p14:creationId xmlns:p14="http://schemas.microsoft.com/office/powerpoint/2010/main" val="5353684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CBFD4E5-4711-1AA3-8AA6-49709AB1A370}"/>
              </a:ext>
            </a:extLst>
          </p:cNvPr>
          <p:cNvSpPr txBox="1"/>
          <p:nvPr/>
        </p:nvSpPr>
        <p:spPr>
          <a:xfrm>
            <a:off x="742950" y="2133600"/>
            <a:ext cx="10715625" cy="1107996"/>
          </a:xfrm>
          <a:prstGeom prst="rect">
            <a:avLst/>
          </a:prstGeom>
          <a:noFill/>
        </p:spPr>
        <p:txBody>
          <a:bodyPr wrap="square" rtlCol="0">
            <a:spAutoFit/>
          </a:bodyPr>
          <a:lstStyle/>
          <a:p>
            <a:pPr algn="ctr"/>
            <a:r>
              <a:rPr lang="en-US" sz="6600" b="1" dirty="0">
                <a:latin typeface="Times New Roman" panose="02020603050405020304" pitchFamily="18" charset="0"/>
                <a:cs typeface="Times New Roman" panose="02020603050405020304" pitchFamily="18" charset="0"/>
              </a:rPr>
              <a:t>THANK YOU</a:t>
            </a:r>
          </a:p>
        </p:txBody>
      </p:sp>
      <p:pic>
        <p:nvPicPr>
          <p:cNvPr id="3" name="Picture 2">
            <a:extLst>
              <a:ext uri="{FF2B5EF4-FFF2-40B4-BE49-F238E27FC236}">
                <a16:creationId xmlns:a16="http://schemas.microsoft.com/office/drawing/2014/main" id="{918EFAE7-1E32-C8D3-E992-73485209EF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400175" cy="973383"/>
          </a:xfrm>
          <a:prstGeom prst="rect">
            <a:avLst/>
          </a:prstGeom>
        </p:spPr>
      </p:pic>
      <p:pic>
        <p:nvPicPr>
          <p:cNvPr id="4" name="Picture 3">
            <a:extLst>
              <a:ext uri="{FF2B5EF4-FFF2-40B4-BE49-F238E27FC236}">
                <a16:creationId xmlns:a16="http://schemas.microsoft.com/office/drawing/2014/main" id="{878B8F8C-8DCE-445C-ED07-970A1232643B}"/>
              </a:ext>
            </a:extLst>
          </p:cNvPr>
          <p:cNvPicPr>
            <a:picLocks noChangeAspect="1"/>
          </p:cNvPicPr>
          <p:nvPr/>
        </p:nvPicPr>
        <p:blipFill rotWithShape="1">
          <a:blip r:embed="rId3">
            <a:extLst>
              <a:ext uri="{28A0092B-C50C-407E-A947-70E740481C1C}">
                <a14:useLocalDpi xmlns:a14="http://schemas.microsoft.com/office/drawing/2010/main" val="0"/>
              </a:ext>
            </a:extLst>
          </a:blip>
          <a:srcRect l="9681" t="13805" r="10264" b="24343"/>
          <a:stretch/>
        </p:blipFill>
        <p:spPr>
          <a:xfrm>
            <a:off x="10798636" y="0"/>
            <a:ext cx="1393363" cy="1114425"/>
          </a:xfrm>
          <a:prstGeom prst="rect">
            <a:avLst/>
          </a:prstGeom>
        </p:spPr>
      </p:pic>
    </p:spTree>
    <p:extLst>
      <p:ext uri="{BB962C8B-B14F-4D97-AF65-F5344CB8AC3E}">
        <p14:creationId xmlns:p14="http://schemas.microsoft.com/office/powerpoint/2010/main" val="24595359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21CF18A-2DE8-7D0A-B301-E0A025B4B6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625" y="780337"/>
            <a:ext cx="11474246" cy="5297326"/>
          </a:xfrm>
          <a:prstGeom prst="rect">
            <a:avLst/>
          </a:prstGeom>
        </p:spPr>
      </p:pic>
      <p:sp>
        <p:nvSpPr>
          <p:cNvPr id="4" name="Rectangle 3">
            <a:extLst>
              <a:ext uri="{FF2B5EF4-FFF2-40B4-BE49-F238E27FC236}">
                <a16:creationId xmlns:a16="http://schemas.microsoft.com/office/drawing/2014/main" id="{A0A61EBB-EE1D-0A6C-A28F-D16EE6561CD4}"/>
              </a:ext>
            </a:extLst>
          </p:cNvPr>
          <p:cNvSpPr/>
          <p:nvPr/>
        </p:nvSpPr>
        <p:spPr>
          <a:xfrm>
            <a:off x="10235381" y="780337"/>
            <a:ext cx="1582994" cy="118970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1B0C959F-612F-E5CD-F0AF-FFBEBA147846}"/>
              </a:ext>
            </a:extLst>
          </p:cNvPr>
          <p:cNvPicPr>
            <a:picLocks noChangeAspect="1"/>
          </p:cNvPicPr>
          <p:nvPr/>
        </p:nvPicPr>
        <p:blipFill rotWithShape="1">
          <a:blip r:embed="rId3">
            <a:extLst>
              <a:ext uri="{28A0092B-C50C-407E-A947-70E740481C1C}">
                <a14:useLocalDpi xmlns:a14="http://schemas.microsoft.com/office/drawing/2010/main" val="0"/>
              </a:ext>
            </a:extLst>
          </a:blip>
          <a:srcRect l="9681" t="13805" r="10264" b="24343"/>
          <a:stretch/>
        </p:blipFill>
        <p:spPr>
          <a:xfrm>
            <a:off x="10798637" y="0"/>
            <a:ext cx="1393363" cy="1114425"/>
          </a:xfrm>
          <a:prstGeom prst="rect">
            <a:avLst/>
          </a:prstGeom>
        </p:spPr>
      </p:pic>
      <p:pic>
        <p:nvPicPr>
          <p:cNvPr id="6" name="Picture 5">
            <a:extLst>
              <a:ext uri="{FF2B5EF4-FFF2-40B4-BE49-F238E27FC236}">
                <a16:creationId xmlns:a16="http://schemas.microsoft.com/office/drawing/2014/main" id="{D4F2D106-B0B5-FF44-ACA9-783291DD4E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96523"/>
            <a:ext cx="1400175" cy="973383"/>
          </a:xfrm>
          <a:prstGeom prst="rect">
            <a:avLst/>
          </a:prstGeom>
        </p:spPr>
      </p:pic>
    </p:spTree>
    <p:extLst>
      <p:ext uri="{BB962C8B-B14F-4D97-AF65-F5344CB8AC3E}">
        <p14:creationId xmlns:p14="http://schemas.microsoft.com/office/powerpoint/2010/main" val="37839386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직사각형 3">
            <a:extLst>
              <a:ext uri="{FF2B5EF4-FFF2-40B4-BE49-F238E27FC236}">
                <a16:creationId xmlns:a16="http://schemas.microsoft.com/office/drawing/2014/main" id="{F98DBD6E-E820-4F95-8AA3-5C683B0098E5}"/>
              </a:ext>
            </a:extLst>
          </p:cNvPr>
          <p:cNvSpPr/>
          <p:nvPr/>
        </p:nvSpPr>
        <p:spPr>
          <a:xfrm>
            <a:off x="1050682" y="1123973"/>
            <a:ext cx="3763558" cy="769441"/>
          </a:xfrm>
          <a:prstGeom prst="rect">
            <a:avLst/>
          </a:prstGeom>
        </p:spPr>
        <p:txBody>
          <a:bodyPr wrap="square">
            <a:spAutoFit/>
          </a:bodyPr>
          <a:lstStyle/>
          <a:p>
            <a:r>
              <a:rPr lang="en-US" altLang="ko-KR" sz="4400" b="1" dirty="0">
                <a:solidFill>
                  <a:schemeClr val="tx1">
                    <a:lumMod val="75000"/>
                    <a:lumOff val="25000"/>
                  </a:schemeClr>
                </a:solidFill>
                <a:latin typeface="Times New Roman" panose="02020603050405020304" pitchFamily="18" charset="0"/>
                <a:cs typeface="Times New Roman" panose="02020603050405020304" pitchFamily="18" charset="0"/>
              </a:rPr>
              <a:t>AIM</a:t>
            </a:r>
            <a:endParaRPr lang="ko-KR" altLang="en-US" sz="4400" dirty="0">
              <a:latin typeface="Times New Roman" panose="02020603050405020304" pitchFamily="18" charset="0"/>
              <a:cs typeface="Times New Roman" panose="02020603050405020304" pitchFamily="18" charset="0"/>
            </a:endParaRPr>
          </a:p>
        </p:txBody>
      </p:sp>
      <p:sp>
        <p:nvSpPr>
          <p:cNvPr id="10" name="직사각형 9">
            <a:extLst>
              <a:ext uri="{FF2B5EF4-FFF2-40B4-BE49-F238E27FC236}">
                <a16:creationId xmlns:a16="http://schemas.microsoft.com/office/drawing/2014/main" id="{AF458711-7270-4395-A67A-751C78BC616B}"/>
              </a:ext>
            </a:extLst>
          </p:cNvPr>
          <p:cNvSpPr/>
          <p:nvPr/>
        </p:nvSpPr>
        <p:spPr>
          <a:xfrm>
            <a:off x="1050682" y="2813447"/>
            <a:ext cx="6000567" cy="1538883"/>
          </a:xfrm>
          <a:prstGeom prst="rect">
            <a:avLst/>
          </a:prstGeom>
        </p:spPr>
        <p:txBody>
          <a:bodyPr wrap="square">
            <a:spAutoFit/>
          </a:bodyPr>
          <a:lstStyle/>
          <a:p>
            <a:r>
              <a:rPr lang="en-US" sz="2000" b="0" i="0" dirty="0">
                <a:solidFill>
                  <a:srgbClr val="374151"/>
                </a:solidFill>
                <a:effectLst/>
                <a:latin typeface="Söhne"/>
              </a:rPr>
              <a:t>To examine the factors influencing the quality of healthcare services and understand the specific contributions of patients and doctors in enhancing healthcare quality</a:t>
            </a:r>
            <a:r>
              <a:rPr lang="en-US" sz="2000" dirty="0">
                <a:solidFill>
                  <a:srgbClr val="333333"/>
                </a:solidFill>
                <a:effectLst/>
                <a:ea typeface="Arial" panose="020B0604020202020204" pitchFamily="34" charset="0"/>
              </a:rPr>
              <a:t>.</a:t>
            </a:r>
            <a:endParaRPr lang="en-US" sz="3200" dirty="0"/>
          </a:p>
          <a:p>
            <a:endParaRPr lang="ko-KR" altLang="en-US" sz="1400" dirty="0">
              <a:solidFill>
                <a:schemeClr val="tx1">
                  <a:lumMod val="75000"/>
                  <a:lumOff val="25000"/>
                </a:schemeClr>
              </a:solidFill>
              <a:cs typeface="Arial" pitchFamily="34" charset="0"/>
            </a:endParaRPr>
          </a:p>
        </p:txBody>
      </p:sp>
      <p:pic>
        <p:nvPicPr>
          <p:cNvPr id="12" name="Picture 11">
            <a:extLst>
              <a:ext uri="{FF2B5EF4-FFF2-40B4-BE49-F238E27FC236}">
                <a16:creationId xmlns:a16="http://schemas.microsoft.com/office/drawing/2014/main" id="{AE371CBD-C307-8350-1176-5278B04782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400175" cy="973383"/>
          </a:xfrm>
          <a:prstGeom prst="rect">
            <a:avLst/>
          </a:prstGeom>
        </p:spPr>
      </p:pic>
      <p:pic>
        <p:nvPicPr>
          <p:cNvPr id="14" name="Picture 13">
            <a:extLst>
              <a:ext uri="{FF2B5EF4-FFF2-40B4-BE49-F238E27FC236}">
                <a16:creationId xmlns:a16="http://schemas.microsoft.com/office/drawing/2014/main" id="{A663EE6D-2A0F-0826-A085-76D79B0B8938}"/>
              </a:ext>
            </a:extLst>
          </p:cNvPr>
          <p:cNvPicPr>
            <a:picLocks noChangeAspect="1"/>
          </p:cNvPicPr>
          <p:nvPr/>
        </p:nvPicPr>
        <p:blipFill rotWithShape="1">
          <a:blip r:embed="rId3">
            <a:extLst>
              <a:ext uri="{28A0092B-C50C-407E-A947-70E740481C1C}">
                <a14:useLocalDpi xmlns:a14="http://schemas.microsoft.com/office/drawing/2010/main" val="0"/>
              </a:ext>
            </a:extLst>
          </a:blip>
          <a:srcRect l="9681" t="13805" r="10264" b="24343"/>
          <a:stretch/>
        </p:blipFill>
        <p:spPr>
          <a:xfrm>
            <a:off x="10798636" y="0"/>
            <a:ext cx="1393363" cy="1114425"/>
          </a:xfrm>
          <a:prstGeom prst="rect">
            <a:avLst/>
          </a:prstGeom>
        </p:spPr>
      </p:pic>
    </p:spTree>
    <p:extLst>
      <p:ext uri="{BB962C8B-B14F-4D97-AF65-F5344CB8AC3E}">
        <p14:creationId xmlns:p14="http://schemas.microsoft.com/office/powerpoint/2010/main" val="1410785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DF4F1779-1063-BC33-6FCC-6AE18CF45AE4}"/>
              </a:ext>
            </a:extLst>
          </p:cNvPr>
          <p:cNvSpPr txBox="1"/>
          <p:nvPr/>
        </p:nvSpPr>
        <p:spPr>
          <a:xfrm>
            <a:off x="754144" y="1369876"/>
            <a:ext cx="6094428" cy="769441"/>
          </a:xfrm>
          <a:prstGeom prst="rect">
            <a:avLst/>
          </a:prstGeom>
          <a:noFill/>
        </p:spPr>
        <p:txBody>
          <a:bodyPr wrap="square">
            <a:spAutoFit/>
          </a:bodyPr>
          <a:lstStyle/>
          <a:p>
            <a:r>
              <a:rPr lang="en-US" altLang="ko-KR" sz="4400" b="1" dirty="0">
                <a:latin typeface="Times New Roman" panose="02020603050405020304" pitchFamily="18" charset="0"/>
                <a:cs typeface="Times New Roman" panose="02020603050405020304" pitchFamily="18" charset="0"/>
              </a:rPr>
              <a:t>RATIONALE</a:t>
            </a:r>
            <a:endParaRPr lang="ko-KR" altLang="en-US" sz="4400" b="1" dirty="0">
              <a:latin typeface="Times New Roman" panose="02020603050405020304" pitchFamily="18" charset="0"/>
              <a:cs typeface="Times New Roman" panose="02020603050405020304" pitchFamily="18" charset="0"/>
            </a:endParaRPr>
          </a:p>
        </p:txBody>
      </p:sp>
      <p:pic>
        <p:nvPicPr>
          <p:cNvPr id="13" name="Picture 12">
            <a:extLst>
              <a:ext uri="{FF2B5EF4-FFF2-40B4-BE49-F238E27FC236}">
                <a16:creationId xmlns:a16="http://schemas.microsoft.com/office/drawing/2014/main" id="{85C18A98-CBD2-56DF-59C0-1420C42984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400175" cy="973383"/>
          </a:xfrm>
          <a:prstGeom prst="rect">
            <a:avLst/>
          </a:prstGeom>
        </p:spPr>
      </p:pic>
      <p:pic>
        <p:nvPicPr>
          <p:cNvPr id="14" name="Picture 13">
            <a:extLst>
              <a:ext uri="{FF2B5EF4-FFF2-40B4-BE49-F238E27FC236}">
                <a16:creationId xmlns:a16="http://schemas.microsoft.com/office/drawing/2014/main" id="{176BD3A9-E9B0-C21D-2156-3219B16DA2E3}"/>
              </a:ext>
            </a:extLst>
          </p:cNvPr>
          <p:cNvPicPr>
            <a:picLocks noChangeAspect="1"/>
          </p:cNvPicPr>
          <p:nvPr/>
        </p:nvPicPr>
        <p:blipFill rotWithShape="1">
          <a:blip r:embed="rId3">
            <a:extLst>
              <a:ext uri="{28A0092B-C50C-407E-A947-70E740481C1C}">
                <a14:useLocalDpi xmlns:a14="http://schemas.microsoft.com/office/drawing/2010/main" val="0"/>
              </a:ext>
            </a:extLst>
          </a:blip>
          <a:srcRect l="9681" t="13805" r="10264" b="24343"/>
          <a:stretch/>
        </p:blipFill>
        <p:spPr>
          <a:xfrm>
            <a:off x="10798636" y="0"/>
            <a:ext cx="1393363" cy="1114425"/>
          </a:xfrm>
          <a:prstGeom prst="rect">
            <a:avLst/>
          </a:prstGeom>
        </p:spPr>
      </p:pic>
      <p:sp>
        <p:nvSpPr>
          <p:cNvPr id="6" name="TextBox 5">
            <a:extLst>
              <a:ext uri="{FF2B5EF4-FFF2-40B4-BE49-F238E27FC236}">
                <a16:creationId xmlns:a16="http://schemas.microsoft.com/office/drawing/2014/main" id="{C207D9B2-D85B-AADF-860A-8FB24821EB96}"/>
              </a:ext>
            </a:extLst>
          </p:cNvPr>
          <p:cNvSpPr txBox="1"/>
          <p:nvPr/>
        </p:nvSpPr>
        <p:spPr>
          <a:xfrm>
            <a:off x="754144" y="2648932"/>
            <a:ext cx="9766169" cy="2308324"/>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The rationale for this study is driven by the need to promote high quality, </a:t>
            </a:r>
            <a:r>
              <a:rPr lang="en-US" sz="2400" b="0" i="0" dirty="0">
                <a:effectLst/>
                <a:latin typeface="Times New Roman" panose="02020603050405020304" pitchFamily="18" charset="0"/>
                <a:cs typeface="Times New Roman" panose="02020603050405020304" pitchFamily="18" charset="0"/>
              </a:rPr>
              <a:t>patient-centered care, optimize resource utilization, improve patient outcomes and satisfaction, address gaps in healthcare quality, and inform policy and practice. By focusing on an Eye Hospital, this study aims to contribute to the ongoing efforts to enhance the overall quality of healthcare services and provide valuable insights for the continuous improvement of patient care</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229250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223F49D-6A9B-B89F-FEF5-B2D664C0EB17}"/>
              </a:ext>
            </a:extLst>
          </p:cNvPr>
          <p:cNvSpPr txBox="1"/>
          <p:nvPr/>
        </p:nvSpPr>
        <p:spPr>
          <a:xfrm>
            <a:off x="1030959" y="1391508"/>
            <a:ext cx="6094428" cy="584775"/>
          </a:xfrm>
          <a:prstGeom prst="rect">
            <a:avLst/>
          </a:prstGeom>
          <a:noFill/>
        </p:spPr>
        <p:txBody>
          <a:bodyPr wrap="square">
            <a:spAutoFit/>
          </a:bodyPr>
          <a:lstStyle/>
          <a:p>
            <a:r>
              <a:rPr lang="en-US" altLang="ko-KR" sz="3200" b="1" dirty="0">
                <a:solidFill>
                  <a:schemeClr val="tx1">
                    <a:lumMod val="75000"/>
                    <a:lumOff val="25000"/>
                  </a:schemeClr>
                </a:solidFill>
                <a:latin typeface="Times New Roman" panose="02020603050405020304" pitchFamily="18" charset="0"/>
                <a:cs typeface="Times New Roman" panose="02020603050405020304" pitchFamily="18" charset="0"/>
              </a:rPr>
              <a:t>OBJECTIVES</a:t>
            </a:r>
            <a:endParaRPr lang="ko-KR" altLang="en-US" sz="32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AE5614EA-0688-BDB8-B1D6-45802A752B4D}"/>
              </a:ext>
            </a:extLst>
          </p:cNvPr>
          <p:cNvSpPr txBox="1"/>
          <p:nvPr/>
        </p:nvSpPr>
        <p:spPr>
          <a:xfrm>
            <a:off x="923827" y="2394408"/>
            <a:ext cx="9200561" cy="2994794"/>
          </a:xfrm>
          <a:prstGeom prst="rect">
            <a:avLst/>
          </a:prstGeom>
          <a:noFill/>
        </p:spPr>
        <p:txBody>
          <a:bodyPr wrap="square" rtlCol="0">
            <a:spAutoFit/>
          </a:bodyPr>
          <a:lstStyle/>
          <a:p>
            <a:pPr marL="342900" indent="-342900" algn="just">
              <a:lnSpc>
                <a:spcPct val="115000"/>
              </a:lnSpc>
              <a:spcAft>
                <a:spcPts val="1870"/>
              </a:spcAft>
              <a:buFont typeface="Arial" panose="020B0604020202020204" pitchFamily="34" charset="0"/>
              <a:buChar char="•"/>
              <a:tabLst>
                <a:tab pos="457200" algn="l"/>
              </a:tabLst>
            </a:pPr>
            <a:r>
              <a:rPr lang="en-US" sz="2400" b="0" i="0" dirty="0">
                <a:effectLst/>
                <a:latin typeface="Times New Roman" panose="02020603050405020304" pitchFamily="18" charset="0"/>
                <a:cs typeface="Times New Roman" panose="02020603050405020304" pitchFamily="18" charset="0"/>
              </a:rPr>
              <a:t>To identify the key factors influencing the quality of healthcare services in an Eye Hospital setting</a:t>
            </a:r>
            <a:r>
              <a:rPr lang="en-US" sz="2400" dirty="0">
                <a:effectLst/>
                <a:latin typeface="Times New Roman" panose="02020603050405020304" pitchFamily="18" charset="0"/>
                <a:ea typeface="Arial" panose="020B0604020202020204" pitchFamily="34" charset="0"/>
                <a:cs typeface="Times New Roman" panose="02020603050405020304" pitchFamily="18" charset="0"/>
              </a:rPr>
              <a:t>.</a:t>
            </a:r>
            <a:r>
              <a:rPr lang="en-US" sz="2400" b="0" i="0" dirty="0">
                <a:effectLst/>
                <a:latin typeface="Times New Roman" panose="02020603050405020304" pitchFamily="18" charset="0"/>
                <a:cs typeface="Times New Roman" panose="02020603050405020304" pitchFamily="18" charset="0"/>
              </a:rPr>
              <a:t> </a:t>
            </a:r>
          </a:p>
          <a:p>
            <a:pPr marL="342900" indent="-342900" algn="just">
              <a:lnSpc>
                <a:spcPct val="115000"/>
              </a:lnSpc>
              <a:spcAft>
                <a:spcPts val="1870"/>
              </a:spcAft>
              <a:buFont typeface="Arial" panose="020B0604020202020204" pitchFamily="34" charset="0"/>
              <a:buChar char="•"/>
              <a:tabLst>
                <a:tab pos="457200" algn="l"/>
              </a:tabLst>
            </a:pPr>
            <a:r>
              <a:rPr lang="en-US" sz="2400" b="0" i="0" dirty="0">
                <a:effectLst/>
                <a:latin typeface="Times New Roman" panose="02020603050405020304" pitchFamily="18" charset="0"/>
                <a:cs typeface="Times New Roman" panose="02020603050405020304" pitchFamily="18" charset="0"/>
              </a:rPr>
              <a:t>To contribute to the ongoing efforts to improve the overall quality of healthcare services and inform policy and practice in the healthcare industry.</a:t>
            </a:r>
          </a:p>
          <a:p>
            <a:pPr marL="342900" indent="-342900" algn="just">
              <a:lnSpc>
                <a:spcPct val="115000"/>
              </a:lnSpc>
              <a:spcAft>
                <a:spcPts val="1870"/>
              </a:spcAft>
              <a:buFont typeface="Arial" panose="020B0604020202020204" pitchFamily="34" charset="0"/>
              <a:buChar char="•"/>
              <a:tabLst>
                <a:tab pos="457200" algn="l"/>
              </a:tabLst>
            </a:pPr>
            <a:endParaRPr lang="en-US" sz="1800" dirty="0">
              <a:effectLst/>
              <a:ea typeface="Calibri" panose="020F0502020204030204" pitchFamily="34" charset="0"/>
            </a:endParaRPr>
          </a:p>
        </p:txBody>
      </p:sp>
      <p:pic>
        <p:nvPicPr>
          <p:cNvPr id="6" name="Picture 5">
            <a:extLst>
              <a:ext uri="{FF2B5EF4-FFF2-40B4-BE49-F238E27FC236}">
                <a16:creationId xmlns:a16="http://schemas.microsoft.com/office/drawing/2014/main" id="{C67F1D4B-D72F-7132-1C99-5E1D333C30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400175" cy="973383"/>
          </a:xfrm>
          <a:prstGeom prst="rect">
            <a:avLst/>
          </a:prstGeom>
        </p:spPr>
      </p:pic>
      <p:pic>
        <p:nvPicPr>
          <p:cNvPr id="7" name="Picture 6">
            <a:extLst>
              <a:ext uri="{FF2B5EF4-FFF2-40B4-BE49-F238E27FC236}">
                <a16:creationId xmlns:a16="http://schemas.microsoft.com/office/drawing/2014/main" id="{97257AE2-FF7C-2B74-C70E-FA40EE154C9C}"/>
              </a:ext>
            </a:extLst>
          </p:cNvPr>
          <p:cNvPicPr>
            <a:picLocks noChangeAspect="1"/>
          </p:cNvPicPr>
          <p:nvPr/>
        </p:nvPicPr>
        <p:blipFill rotWithShape="1">
          <a:blip r:embed="rId3">
            <a:extLst>
              <a:ext uri="{28A0092B-C50C-407E-A947-70E740481C1C}">
                <a14:useLocalDpi xmlns:a14="http://schemas.microsoft.com/office/drawing/2010/main" val="0"/>
              </a:ext>
            </a:extLst>
          </a:blip>
          <a:srcRect l="9681" t="13805" r="10264" b="24343"/>
          <a:stretch/>
        </p:blipFill>
        <p:spPr>
          <a:xfrm>
            <a:off x="10798636" y="0"/>
            <a:ext cx="1393363" cy="1114425"/>
          </a:xfrm>
          <a:prstGeom prst="rect">
            <a:avLst/>
          </a:prstGeom>
        </p:spPr>
      </p:pic>
    </p:spTree>
    <p:extLst>
      <p:ext uri="{BB962C8B-B14F-4D97-AF65-F5344CB8AC3E}">
        <p14:creationId xmlns:p14="http://schemas.microsoft.com/office/powerpoint/2010/main" val="11840027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17C075A-8710-C5EF-F05E-D1461EEEDF65}"/>
              </a:ext>
            </a:extLst>
          </p:cNvPr>
          <p:cNvSpPr txBox="1"/>
          <p:nvPr/>
        </p:nvSpPr>
        <p:spPr>
          <a:xfrm>
            <a:off x="699939" y="1059775"/>
            <a:ext cx="6094428" cy="707886"/>
          </a:xfrm>
          <a:prstGeom prst="rect">
            <a:avLst/>
          </a:prstGeom>
          <a:noFill/>
        </p:spPr>
        <p:txBody>
          <a:bodyPr wrap="square">
            <a:spAutoFit/>
          </a:bodyPr>
          <a:lstStyle/>
          <a:p>
            <a:r>
              <a:rPr lang="en-US" altLang="ko-KR" sz="4000" b="1" dirty="0">
                <a:solidFill>
                  <a:schemeClr val="tx1">
                    <a:lumMod val="75000"/>
                    <a:lumOff val="25000"/>
                  </a:schemeClr>
                </a:solidFill>
                <a:latin typeface="Times New Roman" panose="02020603050405020304" pitchFamily="18" charset="0"/>
                <a:cs typeface="Times New Roman" panose="02020603050405020304" pitchFamily="18" charset="0"/>
              </a:rPr>
              <a:t>METHODOLOGY</a:t>
            </a:r>
            <a:endParaRPr lang="ko-KR" altLang="en-US" sz="40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C4C2C0E7-72A0-6A2C-849B-EA5B7DFF831F}"/>
              </a:ext>
            </a:extLst>
          </p:cNvPr>
          <p:cNvSpPr txBox="1"/>
          <p:nvPr/>
        </p:nvSpPr>
        <p:spPr>
          <a:xfrm>
            <a:off x="699940" y="1741304"/>
            <a:ext cx="3440783" cy="646331"/>
          </a:xfrm>
          <a:prstGeom prst="rect">
            <a:avLst/>
          </a:prstGeom>
          <a:noFill/>
        </p:spPr>
        <p:txBody>
          <a:bodyPr wrap="square" rtlCol="0">
            <a:spAutoFit/>
          </a:bodyPr>
          <a:lstStyle/>
          <a:p>
            <a:r>
              <a:rPr lang="en-US" dirty="0"/>
              <a:t>Study design- Descriptive Cross Sectional</a:t>
            </a:r>
          </a:p>
        </p:txBody>
      </p:sp>
      <p:sp>
        <p:nvSpPr>
          <p:cNvPr id="12" name="TextBox 11">
            <a:extLst>
              <a:ext uri="{FF2B5EF4-FFF2-40B4-BE49-F238E27FC236}">
                <a16:creationId xmlns:a16="http://schemas.microsoft.com/office/drawing/2014/main" id="{32B165DF-6DB0-7F9C-1A0F-E2E11525DEF4}"/>
              </a:ext>
            </a:extLst>
          </p:cNvPr>
          <p:cNvSpPr txBox="1"/>
          <p:nvPr/>
        </p:nvSpPr>
        <p:spPr>
          <a:xfrm>
            <a:off x="699940" y="2677775"/>
            <a:ext cx="3271101" cy="646331"/>
          </a:xfrm>
          <a:prstGeom prst="rect">
            <a:avLst/>
          </a:prstGeom>
          <a:noFill/>
        </p:spPr>
        <p:txBody>
          <a:bodyPr wrap="square" rtlCol="0">
            <a:spAutoFit/>
          </a:bodyPr>
          <a:lstStyle/>
          <a:p>
            <a:r>
              <a:rPr lang="en-US" dirty="0"/>
              <a:t>Sample size- 396 patients and 7 doctors</a:t>
            </a:r>
          </a:p>
        </p:txBody>
      </p:sp>
      <p:sp>
        <p:nvSpPr>
          <p:cNvPr id="13" name="TextBox 12">
            <a:extLst>
              <a:ext uri="{FF2B5EF4-FFF2-40B4-BE49-F238E27FC236}">
                <a16:creationId xmlns:a16="http://schemas.microsoft.com/office/drawing/2014/main" id="{D61E3541-FCAC-9A02-A4C0-AFB6BA3A6880}"/>
              </a:ext>
            </a:extLst>
          </p:cNvPr>
          <p:cNvSpPr txBox="1"/>
          <p:nvPr/>
        </p:nvSpPr>
        <p:spPr>
          <a:xfrm flipH="1">
            <a:off x="699939" y="3499977"/>
            <a:ext cx="3928621" cy="2825838"/>
          </a:xfrm>
          <a:prstGeom prst="rect">
            <a:avLst/>
          </a:prstGeom>
          <a:noFill/>
        </p:spPr>
        <p:txBody>
          <a:bodyPr wrap="square" rtlCol="0">
            <a:spAutoFit/>
          </a:bodyPr>
          <a:lstStyle/>
          <a:p>
            <a:r>
              <a:rPr lang="en-US" dirty="0"/>
              <a:t>Selection Criteria-</a:t>
            </a:r>
          </a:p>
          <a:p>
            <a:pPr marL="628650" lvl="1" indent="-171450">
              <a:lnSpc>
                <a:spcPct val="115000"/>
              </a:lnSpc>
              <a:spcBef>
                <a:spcPts val="0"/>
              </a:spcBef>
              <a:buFont typeface="Arial" panose="020B0604020202020204" pitchFamily="34" charset="0"/>
              <a:buChar char="•"/>
            </a:pPr>
            <a:r>
              <a:rPr lang="en-US" sz="1400" dirty="0">
                <a:solidFill>
                  <a:srgbClr val="333333"/>
                </a:solidFill>
                <a:effectLst/>
                <a:ea typeface="Arial" panose="020B0604020202020204" pitchFamily="34" charset="0"/>
                <a:cs typeface="Arial" panose="020B0604020202020204" pitchFamily="34" charset="0"/>
              </a:rPr>
              <a:t>Including all surgical patients and all the doctors performing surgeries at EYE-Q Vision Pvt. Ltd. New Railway Road, Gurgaon</a:t>
            </a:r>
            <a:r>
              <a:rPr lang="en-US" sz="1100" dirty="0">
                <a:solidFill>
                  <a:srgbClr val="333333"/>
                </a:solidFill>
                <a:effectLst/>
                <a:ea typeface="Arial" panose="020B0604020202020204" pitchFamily="34" charset="0"/>
              </a:rPr>
              <a:t>.</a:t>
            </a:r>
            <a:endParaRPr lang="en-US" sz="1100" dirty="0">
              <a:ea typeface="Calibri" panose="020F0502020204030204" pitchFamily="34" charset="0"/>
            </a:endParaRPr>
          </a:p>
          <a:p>
            <a:pPr marL="628650" lvl="1" indent="-171450">
              <a:lnSpc>
                <a:spcPct val="115000"/>
              </a:lnSpc>
              <a:spcBef>
                <a:spcPts val="0"/>
              </a:spcBef>
              <a:buFont typeface="Arial" panose="020B0604020202020204" pitchFamily="34" charset="0"/>
              <a:buChar char="•"/>
            </a:pPr>
            <a:r>
              <a:rPr lang="en-US" sz="1400" dirty="0">
                <a:solidFill>
                  <a:srgbClr val="333333"/>
                </a:solidFill>
                <a:effectLst/>
                <a:ea typeface="Arial" panose="020B0604020202020204" pitchFamily="34" charset="0"/>
              </a:rPr>
              <a:t>  Exclude all the patients who are not undergoing surgical interventions.</a:t>
            </a:r>
          </a:p>
          <a:p>
            <a:pPr marL="628650" lvl="1" indent="-171450">
              <a:lnSpc>
                <a:spcPct val="115000"/>
              </a:lnSpc>
              <a:spcBef>
                <a:spcPts val="0"/>
              </a:spcBef>
              <a:buFont typeface="Arial" panose="020B0604020202020204" pitchFamily="34" charset="0"/>
              <a:buChar char="•"/>
            </a:pPr>
            <a:r>
              <a:rPr lang="en-US" sz="1400" dirty="0">
                <a:effectLst/>
                <a:ea typeface="Calibri" panose="020F0502020204030204" pitchFamily="34" charset="0"/>
              </a:rPr>
              <a:t>  </a:t>
            </a:r>
            <a:r>
              <a:rPr lang="en-US" sz="1400" dirty="0">
                <a:solidFill>
                  <a:srgbClr val="333333"/>
                </a:solidFill>
                <a:effectLst/>
                <a:ea typeface="Arial" panose="020B0604020202020204" pitchFamily="34" charset="0"/>
              </a:rPr>
              <a:t>Exclude all the patients who are of </a:t>
            </a:r>
            <a:r>
              <a:rPr lang="en-US" sz="1400" dirty="0">
                <a:solidFill>
                  <a:srgbClr val="333333"/>
                </a:solidFill>
                <a:ea typeface="Arial" panose="020B0604020202020204" pitchFamily="34" charset="0"/>
              </a:rPr>
              <a:t>other centers.</a:t>
            </a:r>
          </a:p>
          <a:p>
            <a:pPr marL="628650" lvl="1" indent="-171450">
              <a:lnSpc>
                <a:spcPct val="115000"/>
              </a:lnSpc>
              <a:spcBef>
                <a:spcPts val="0"/>
              </a:spcBef>
              <a:buFont typeface="Arial" panose="020B0604020202020204" pitchFamily="34" charset="0"/>
              <a:buChar char="•"/>
            </a:pPr>
            <a:r>
              <a:rPr lang="en-US" sz="1400" dirty="0">
                <a:solidFill>
                  <a:srgbClr val="333333"/>
                </a:solidFill>
                <a:effectLst/>
                <a:ea typeface="Arial" panose="020B0604020202020204" pitchFamily="34" charset="0"/>
              </a:rPr>
              <a:t>  Exclude all the doctors who are not involved in surgical interventions</a:t>
            </a:r>
            <a:r>
              <a:rPr lang="en-US" sz="1200" dirty="0">
                <a:solidFill>
                  <a:srgbClr val="333333"/>
                </a:solidFill>
                <a:effectLst/>
                <a:latin typeface="Arial" panose="020B0604020202020204" pitchFamily="34" charset="0"/>
                <a:ea typeface="Arial" panose="020B0604020202020204" pitchFamily="34" charset="0"/>
              </a:rPr>
              <a:t>.</a:t>
            </a:r>
            <a:endParaRPr lang="en-US" sz="1200" dirty="0"/>
          </a:p>
        </p:txBody>
      </p:sp>
      <p:sp>
        <p:nvSpPr>
          <p:cNvPr id="16" name="TextBox 15">
            <a:extLst>
              <a:ext uri="{FF2B5EF4-FFF2-40B4-BE49-F238E27FC236}">
                <a16:creationId xmlns:a16="http://schemas.microsoft.com/office/drawing/2014/main" id="{1D91783C-9A30-FF6D-1BA0-31A6A7CA6348}"/>
              </a:ext>
            </a:extLst>
          </p:cNvPr>
          <p:cNvSpPr txBox="1"/>
          <p:nvPr/>
        </p:nvSpPr>
        <p:spPr>
          <a:xfrm>
            <a:off x="5323786" y="1714018"/>
            <a:ext cx="3808429" cy="646331"/>
          </a:xfrm>
          <a:prstGeom prst="rect">
            <a:avLst/>
          </a:prstGeom>
          <a:noFill/>
        </p:spPr>
        <p:txBody>
          <a:bodyPr wrap="square" rtlCol="0">
            <a:spAutoFit/>
          </a:bodyPr>
          <a:lstStyle/>
          <a:p>
            <a:r>
              <a:rPr lang="en-US" dirty="0"/>
              <a:t>Sampling technique- </a:t>
            </a:r>
            <a:r>
              <a:rPr lang="en-US" dirty="0" err="1"/>
              <a:t>Convinience</a:t>
            </a:r>
            <a:r>
              <a:rPr lang="en-US" dirty="0"/>
              <a:t> Sampling</a:t>
            </a:r>
          </a:p>
        </p:txBody>
      </p:sp>
      <p:sp>
        <p:nvSpPr>
          <p:cNvPr id="17" name="TextBox 16">
            <a:extLst>
              <a:ext uri="{FF2B5EF4-FFF2-40B4-BE49-F238E27FC236}">
                <a16:creationId xmlns:a16="http://schemas.microsoft.com/office/drawing/2014/main" id="{EC7AC557-5506-5C59-8DD7-98D40D3402FF}"/>
              </a:ext>
            </a:extLst>
          </p:cNvPr>
          <p:cNvSpPr txBox="1"/>
          <p:nvPr/>
        </p:nvSpPr>
        <p:spPr>
          <a:xfrm>
            <a:off x="5392131" y="2677775"/>
            <a:ext cx="3808429" cy="646331"/>
          </a:xfrm>
          <a:prstGeom prst="rect">
            <a:avLst/>
          </a:prstGeom>
          <a:noFill/>
        </p:spPr>
        <p:txBody>
          <a:bodyPr wrap="square" rtlCol="0">
            <a:spAutoFit/>
          </a:bodyPr>
          <a:lstStyle/>
          <a:p>
            <a:r>
              <a:rPr lang="en-US" dirty="0"/>
              <a:t>Technique of data collection-</a:t>
            </a:r>
          </a:p>
          <a:p>
            <a:r>
              <a:rPr lang="en-US" dirty="0"/>
              <a:t>Feedback forms</a:t>
            </a:r>
          </a:p>
        </p:txBody>
      </p:sp>
      <p:sp>
        <p:nvSpPr>
          <p:cNvPr id="18" name="TextBox 17">
            <a:extLst>
              <a:ext uri="{FF2B5EF4-FFF2-40B4-BE49-F238E27FC236}">
                <a16:creationId xmlns:a16="http://schemas.microsoft.com/office/drawing/2014/main" id="{52F3B788-B777-3674-4BF3-9D0B4FAD0797}"/>
              </a:ext>
            </a:extLst>
          </p:cNvPr>
          <p:cNvSpPr txBox="1"/>
          <p:nvPr/>
        </p:nvSpPr>
        <p:spPr>
          <a:xfrm>
            <a:off x="5392132" y="3780147"/>
            <a:ext cx="4119513" cy="369332"/>
          </a:xfrm>
          <a:prstGeom prst="rect">
            <a:avLst/>
          </a:prstGeom>
          <a:noFill/>
        </p:spPr>
        <p:txBody>
          <a:bodyPr wrap="square" rtlCol="0">
            <a:spAutoFit/>
          </a:bodyPr>
          <a:lstStyle/>
          <a:p>
            <a:r>
              <a:rPr lang="en-US" dirty="0"/>
              <a:t>Methods and tools- Microsoft excel </a:t>
            </a:r>
          </a:p>
        </p:txBody>
      </p:sp>
      <p:sp>
        <p:nvSpPr>
          <p:cNvPr id="19" name="TextBox 18">
            <a:extLst>
              <a:ext uri="{FF2B5EF4-FFF2-40B4-BE49-F238E27FC236}">
                <a16:creationId xmlns:a16="http://schemas.microsoft.com/office/drawing/2014/main" id="{05B8A939-64D2-52AE-AC81-F9BC40928342}"/>
              </a:ext>
            </a:extLst>
          </p:cNvPr>
          <p:cNvSpPr txBox="1"/>
          <p:nvPr/>
        </p:nvSpPr>
        <p:spPr>
          <a:xfrm>
            <a:off x="5392132" y="4372973"/>
            <a:ext cx="4119513" cy="1708160"/>
          </a:xfrm>
          <a:prstGeom prst="rect">
            <a:avLst/>
          </a:prstGeom>
          <a:noFill/>
        </p:spPr>
        <p:txBody>
          <a:bodyPr wrap="square" rtlCol="0">
            <a:spAutoFit/>
          </a:bodyPr>
          <a:lstStyle/>
          <a:p>
            <a:r>
              <a:rPr lang="en-US" dirty="0"/>
              <a:t>Analysis Method – </a:t>
            </a:r>
          </a:p>
          <a:p>
            <a:pPr marL="342900" marR="0" lvl="0" indent="-342900">
              <a:lnSpc>
                <a:spcPct val="115000"/>
              </a:lnSpc>
              <a:spcBef>
                <a:spcPts val="0"/>
              </a:spcBef>
              <a:spcAft>
                <a:spcPts val="0"/>
              </a:spcAft>
              <a:buFont typeface="Symbol" panose="05050102010706020507" pitchFamily="18" charset="2"/>
              <a:buChar char=""/>
            </a:pPr>
            <a:r>
              <a:rPr lang="en-US" sz="1400" dirty="0">
                <a:solidFill>
                  <a:srgbClr val="333333"/>
                </a:solidFill>
                <a:effectLst/>
                <a:latin typeface="Arial" panose="020B0604020202020204" pitchFamily="34" charset="0"/>
                <a:ea typeface="Arial" panose="020B0604020202020204" pitchFamily="34" charset="0"/>
              </a:rPr>
              <a:t>Data categorization: Organize the data into categories based on the research questions and objectives of the study</a:t>
            </a:r>
            <a:r>
              <a:rPr lang="en-US" sz="1400" dirty="0">
                <a:solidFill>
                  <a:srgbClr val="333333"/>
                </a:solidFill>
                <a:latin typeface="Arial" panose="020B0604020202020204" pitchFamily="34" charset="0"/>
                <a:ea typeface="Calibri" panose="020F0502020204030204" pitchFamily="34" charset="0"/>
              </a:rPr>
              <a:t>.</a:t>
            </a:r>
            <a:endParaRPr lang="en-US" sz="1400" dirty="0">
              <a:effectLst/>
              <a:latin typeface="Calibri" panose="020F0502020204030204" pitchFamily="34" charset="0"/>
              <a:ea typeface="Calibri" panose="020F050202020403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US" sz="1400" dirty="0">
                <a:solidFill>
                  <a:srgbClr val="333333"/>
                </a:solidFill>
                <a:latin typeface="Arial" panose="020B0604020202020204" pitchFamily="34" charset="0"/>
              </a:rPr>
              <a:t>Graphs and variables</a:t>
            </a:r>
            <a:r>
              <a:rPr lang="en-US" sz="1800" dirty="0">
                <a:solidFill>
                  <a:srgbClr val="333333"/>
                </a:solidFill>
                <a:latin typeface="Arial" panose="020B0604020202020204" pitchFamily="34" charset="0"/>
              </a:rPr>
              <a:t>.</a:t>
            </a:r>
            <a:endParaRPr lang="en-US" dirty="0"/>
          </a:p>
          <a:p>
            <a:endParaRPr lang="en-US" dirty="0"/>
          </a:p>
        </p:txBody>
      </p:sp>
      <p:pic>
        <p:nvPicPr>
          <p:cNvPr id="20" name="Picture 19">
            <a:extLst>
              <a:ext uri="{FF2B5EF4-FFF2-40B4-BE49-F238E27FC236}">
                <a16:creationId xmlns:a16="http://schemas.microsoft.com/office/drawing/2014/main" id="{B12B2481-3DF1-AF8F-9A2C-B393A5CD75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400175" cy="973383"/>
          </a:xfrm>
          <a:prstGeom prst="rect">
            <a:avLst/>
          </a:prstGeom>
        </p:spPr>
      </p:pic>
      <p:pic>
        <p:nvPicPr>
          <p:cNvPr id="21" name="Picture 20">
            <a:extLst>
              <a:ext uri="{FF2B5EF4-FFF2-40B4-BE49-F238E27FC236}">
                <a16:creationId xmlns:a16="http://schemas.microsoft.com/office/drawing/2014/main" id="{5B4E7C25-6FDB-D2CF-90D8-6414F8206BB5}"/>
              </a:ext>
            </a:extLst>
          </p:cNvPr>
          <p:cNvPicPr>
            <a:picLocks noChangeAspect="1"/>
          </p:cNvPicPr>
          <p:nvPr/>
        </p:nvPicPr>
        <p:blipFill rotWithShape="1">
          <a:blip r:embed="rId3">
            <a:extLst>
              <a:ext uri="{28A0092B-C50C-407E-A947-70E740481C1C}">
                <a14:useLocalDpi xmlns:a14="http://schemas.microsoft.com/office/drawing/2010/main" val="0"/>
              </a:ext>
            </a:extLst>
          </a:blip>
          <a:srcRect l="9681" t="13805" r="10264" b="24343"/>
          <a:stretch/>
        </p:blipFill>
        <p:spPr>
          <a:xfrm>
            <a:off x="10798636" y="0"/>
            <a:ext cx="1393363" cy="1114425"/>
          </a:xfrm>
          <a:prstGeom prst="rect">
            <a:avLst/>
          </a:prstGeom>
        </p:spPr>
      </p:pic>
    </p:spTree>
    <p:extLst>
      <p:ext uri="{BB962C8B-B14F-4D97-AF65-F5344CB8AC3E}">
        <p14:creationId xmlns:p14="http://schemas.microsoft.com/office/powerpoint/2010/main" val="20128936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510D8A2-F4EB-BBFB-21B9-953ABC4C5EE7}"/>
              </a:ext>
            </a:extLst>
          </p:cNvPr>
          <p:cNvSpPr txBox="1"/>
          <p:nvPr/>
        </p:nvSpPr>
        <p:spPr>
          <a:xfrm>
            <a:off x="2151697" y="548640"/>
            <a:ext cx="7187565" cy="523220"/>
          </a:xfrm>
          <a:prstGeom prst="rect">
            <a:avLst/>
          </a:prstGeom>
          <a:noFill/>
        </p:spPr>
        <p:txBody>
          <a:bodyPr wrap="square">
            <a:spAutoFit/>
          </a:bodyPr>
          <a:lstStyle/>
          <a:p>
            <a:r>
              <a:rPr lang="en-US" altLang="ko-KR" sz="2800" b="1" dirty="0">
                <a:solidFill>
                  <a:schemeClr val="tx1">
                    <a:lumMod val="75000"/>
                    <a:lumOff val="25000"/>
                  </a:schemeClr>
                </a:solidFill>
                <a:latin typeface="Times New Roman" panose="02020603050405020304" pitchFamily="18" charset="0"/>
                <a:cs typeface="Times New Roman" panose="02020603050405020304" pitchFamily="18" charset="0"/>
              </a:rPr>
              <a:t>DATA COLLECTION TOOL - PATIENTS</a:t>
            </a:r>
            <a:endParaRPr lang="ko-KR" altLang="en-US" sz="28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7B90A286-5BE1-7609-D9C2-133B98FD83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160" y="1291472"/>
            <a:ext cx="10454640" cy="5017888"/>
          </a:xfrm>
          <a:prstGeom prst="rect">
            <a:avLst/>
          </a:prstGeom>
        </p:spPr>
      </p:pic>
      <p:pic>
        <p:nvPicPr>
          <p:cNvPr id="6" name="Picture 5">
            <a:extLst>
              <a:ext uri="{FF2B5EF4-FFF2-40B4-BE49-F238E27FC236}">
                <a16:creationId xmlns:a16="http://schemas.microsoft.com/office/drawing/2014/main" id="{EB2522C2-D2B1-7514-8D60-93E8BCC6B6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400175" cy="973383"/>
          </a:xfrm>
          <a:prstGeom prst="rect">
            <a:avLst/>
          </a:prstGeom>
        </p:spPr>
      </p:pic>
      <p:pic>
        <p:nvPicPr>
          <p:cNvPr id="7" name="Picture 6">
            <a:extLst>
              <a:ext uri="{FF2B5EF4-FFF2-40B4-BE49-F238E27FC236}">
                <a16:creationId xmlns:a16="http://schemas.microsoft.com/office/drawing/2014/main" id="{E9D78A70-5125-417A-C379-14969E19BCAB}"/>
              </a:ext>
            </a:extLst>
          </p:cNvPr>
          <p:cNvPicPr>
            <a:picLocks noChangeAspect="1"/>
          </p:cNvPicPr>
          <p:nvPr/>
        </p:nvPicPr>
        <p:blipFill rotWithShape="1">
          <a:blip r:embed="rId4">
            <a:extLst>
              <a:ext uri="{28A0092B-C50C-407E-A947-70E740481C1C}">
                <a14:useLocalDpi xmlns:a14="http://schemas.microsoft.com/office/drawing/2010/main" val="0"/>
              </a:ext>
            </a:extLst>
          </a:blip>
          <a:srcRect l="9681" t="13805" r="10264" b="24343"/>
          <a:stretch/>
        </p:blipFill>
        <p:spPr>
          <a:xfrm>
            <a:off x="10798636" y="0"/>
            <a:ext cx="1393363" cy="1114425"/>
          </a:xfrm>
          <a:prstGeom prst="rect">
            <a:avLst/>
          </a:prstGeom>
        </p:spPr>
      </p:pic>
    </p:spTree>
    <p:extLst>
      <p:ext uri="{BB962C8B-B14F-4D97-AF65-F5344CB8AC3E}">
        <p14:creationId xmlns:p14="http://schemas.microsoft.com/office/powerpoint/2010/main" val="3426331339"/>
      </p:ext>
    </p:extLst>
  </p:cSld>
  <p:clrMapOvr>
    <a:masterClrMapping/>
  </p:clrMapOvr>
</p:sld>
</file>

<file path=ppt/theme/theme1.xml><?xml version="1.0" encoding="utf-8"?>
<a:theme xmlns:a="http://schemas.openxmlformats.org/drawingml/2006/main" name="Cover and End Slide Master">
  <a:themeElements>
    <a:clrScheme name="ALLPPT-418">
      <a:dk1>
        <a:sysClr val="windowText" lastClr="000000"/>
      </a:dk1>
      <a:lt1>
        <a:sysClr val="window" lastClr="FFFFFF"/>
      </a:lt1>
      <a:dk2>
        <a:srgbClr val="1F497D"/>
      </a:dk2>
      <a:lt2>
        <a:srgbClr val="EEECE1"/>
      </a:lt2>
      <a:accent1>
        <a:srgbClr val="FB6D67"/>
      </a:accent1>
      <a:accent2>
        <a:srgbClr val="78D7D7"/>
      </a:accent2>
      <a:accent3>
        <a:srgbClr val="55B0DA"/>
      </a:accent3>
      <a:accent4>
        <a:srgbClr val="356C84"/>
      </a:accent4>
      <a:accent5>
        <a:srgbClr val="2B5A67"/>
      </a:accent5>
      <a:accent6>
        <a:srgbClr val="2B2A3A"/>
      </a:accent6>
      <a:hlink>
        <a:srgbClr val="0000FF"/>
      </a:hlink>
      <a:folHlink>
        <a:srgbClr val="800080"/>
      </a:folHlink>
    </a:clrScheme>
    <a:fontScheme name="ALLPPT PONTS">
      <a:majorFont>
        <a:latin typeface="Arial"/>
        <a:ea typeface="Malgun Gothic"/>
        <a:cs typeface=""/>
      </a:majorFont>
      <a:minorFont>
        <a:latin typeface="Arial"/>
        <a:ea typeface="맑은 고딕"/>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418">
      <a:dk1>
        <a:sysClr val="windowText" lastClr="000000"/>
      </a:dk1>
      <a:lt1>
        <a:sysClr val="window" lastClr="FFFFFF"/>
      </a:lt1>
      <a:dk2>
        <a:srgbClr val="1F497D"/>
      </a:dk2>
      <a:lt2>
        <a:srgbClr val="EEECE1"/>
      </a:lt2>
      <a:accent1>
        <a:srgbClr val="FB6D67"/>
      </a:accent1>
      <a:accent2>
        <a:srgbClr val="78D7D7"/>
      </a:accent2>
      <a:accent3>
        <a:srgbClr val="55B0DA"/>
      </a:accent3>
      <a:accent4>
        <a:srgbClr val="356C84"/>
      </a:accent4>
      <a:accent5>
        <a:srgbClr val="2B5A67"/>
      </a:accent5>
      <a:accent6>
        <a:srgbClr val="2B2A3A"/>
      </a:accent6>
      <a:hlink>
        <a:srgbClr val="0000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ALLPPT-418">
      <a:dk1>
        <a:sysClr val="windowText" lastClr="000000"/>
      </a:dk1>
      <a:lt1>
        <a:sysClr val="window" lastClr="FFFFFF"/>
      </a:lt1>
      <a:dk2>
        <a:srgbClr val="1F497D"/>
      </a:dk2>
      <a:lt2>
        <a:srgbClr val="EEECE1"/>
      </a:lt2>
      <a:accent1>
        <a:srgbClr val="FB6D67"/>
      </a:accent1>
      <a:accent2>
        <a:srgbClr val="CFF1F1"/>
      </a:accent2>
      <a:accent3>
        <a:srgbClr val="55B0DA"/>
      </a:accent3>
      <a:accent4>
        <a:srgbClr val="356C84"/>
      </a:accent4>
      <a:accent5>
        <a:srgbClr val="2B5A67"/>
      </a:accent5>
      <a:accent6>
        <a:srgbClr val="2B2A3A"/>
      </a:accent6>
      <a:hlink>
        <a:srgbClr val="0000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7669</TotalTime>
  <Words>1191</Words>
  <Application>Microsoft Office PowerPoint</Application>
  <PresentationFormat>Widescreen</PresentationFormat>
  <Paragraphs>137</Paragraphs>
  <Slides>30</Slides>
  <Notes>0</Notes>
  <HiddenSlides>0</HiddenSlides>
  <MMClips>0</MMClips>
  <ScaleCrop>false</ScaleCrop>
  <HeadingPairs>
    <vt:vector size="4" baseType="variant">
      <vt:variant>
        <vt:lpstr>Theme</vt:lpstr>
      </vt:variant>
      <vt:variant>
        <vt:i4>3</vt:i4>
      </vt:variant>
      <vt:variant>
        <vt:lpstr>Slide Titles</vt:lpstr>
      </vt:variant>
      <vt:variant>
        <vt:i4>30</vt:i4>
      </vt:variant>
    </vt:vector>
  </HeadingPairs>
  <TitlesOfParts>
    <vt:vector size="33" baseType="lpstr">
      <vt:lpstr>Cover and End Slide Master</vt:lpstr>
      <vt:lpstr>Contents Slide Master</vt:lpstr>
      <vt:lpstr>Section Break Slide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dc:creator>
  <cp:lastModifiedBy>Unknown User</cp:lastModifiedBy>
  <cp:revision>115</cp:revision>
  <dcterms:created xsi:type="dcterms:W3CDTF">2020-01-20T05:08:25Z</dcterms:created>
  <dcterms:modified xsi:type="dcterms:W3CDTF">2023-06-30T10:22:31Z</dcterms:modified>
</cp:coreProperties>
</file>