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5" r:id="rId3"/>
    <p:sldId id="258" r:id="rId4"/>
    <p:sldId id="259" r:id="rId5"/>
    <p:sldId id="261" r:id="rId6"/>
    <p:sldId id="262" r:id="rId7"/>
    <p:sldId id="264" r:id="rId8"/>
    <p:sldId id="277" r:id="rId9"/>
    <p:sldId id="278" r:id="rId10"/>
    <p:sldId id="290" r:id="rId11"/>
    <p:sldId id="287" r:id="rId12"/>
    <p:sldId id="282" r:id="rId13"/>
    <p:sldId id="279" r:id="rId14"/>
    <p:sldId id="280" r:id="rId15"/>
    <p:sldId id="283" r:id="rId16"/>
    <p:sldId id="284" r:id="rId17"/>
    <p:sldId id="276" r:id="rId18"/>
    <p:sldId id="288" r:id="rId19"/>
    <p:sldId id="28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4660"/>
  </p:normalViewPr>
  <p:slideViewPr>
    <p:cSldViewPr snapToGrid="0">
      <p:cViewPr varScale="1">
        <p:scale>
          <a:sx n="81" d="100"/>
          <a:sy n="81" d="100"/>
        </p:scale>
        <p:origin x="98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ati Bansal" userId="7d701307021efb49" providerId="LiveId" clId="{583CDBFE-1EAD-4EC0-84DB-C58C7A57BC60}"/>
    <pc:docChg chg="undo custSel addSld modSld sldOrd">
      <pc:chgData name="jayati Bansal" userId="7d701307021efb49" providerId="LiveId" clId="{583CDBFE-1EAD-4EC0-84DB-C58C7A57BC60}" dt="2023-06-16T16:28:26.353" v="498" actId="1076"/>
      <pc:docMkLst>
        <pc:docMk/>
      </pc:docMkLst>
      <pc:sldChg chg="addSp delSp modSp mod">
        <pc:chgData name="jayati Bansal" userId="7d701307021efb49" providerId="LiveId" clId="{583CDBFE-1EAD-4EC0-84DB-C58C7A57BC60}" dt="2023-06-16T15:29:30.398" v="347" actId="21"/>
        <pc:sldMkLst>
          <pc:docMk/>
          <pc:sldMk cId="2648786758" sldId="257"/>
        </pc:sldMkLst>
        <pc:spChg chg="mod">
          <ac:chgData name="jayati Bansal" userId="7d701307021efb49" providerId="LiveId" clId="{583CDBFE-1EAD-4EC0-84DB-C58C7A57BC60}" dt="2023-06-16T14:51:17.814" v="137" actId="1076"/>
          <ac:spMkLst>
            <pc:docMk/>
            <pc:sldMk cId="2648786758" sldId="257"/>
            <ac:spMk id="4" creationId="{62D3E916-F5A2-818A-97ED-F33E8C413A5E}"/>
          </ac:spMkLst>
        </pc:spChg>
        <pc:spChg chg="add del mod">
          <ac:chgData name="jayati Bansal" userId="7d701307021efb49" providerId="LiveId" clId="{583CDBFE-1EAD-4EC0-84DB-C58C7A57BC60}" dt="2023-06-16T15:29:30.398" v="347" actId="21"/>
          <ac:spMkLst>
            <pc:docMk/>
            <pc:sldMk cId="2648786758" sldId="257"/>
            <ac:spMk id="5" creationId="{46980609-3862-9C72-9883-312176577FEB}"/>
          </ac:spMkLst>
        </pc:spChg>
      </pc:sldChg>
      <pc:sldChg chg="addSp modSp mod">
        <pc:chgData name="jayati Bansal" userId="7d701307021efb49" providerId="LiveId" clId="{583CDBFE-1EAD-4EC0-84DB-C58C7A57BC60}" dt="2023-06-16T14:51:41.816" v="140" actId="1035"/>
        <pc:sldMkLst>
          <pc:docMk/>
          <pc:sldMk cId="3851812431" sldId="258"/>
        </pc:sldMkLst>
        <pc:spChg chg="mod">
          <ac:chgData name="jayati Bansal" userId="7d701307021efb49" providerId="LiveId" clId="{583CDBFE-1EAD-4EC0-84DB-C58C7A57BC60}" dt="2023-06-16T14:48:36.328" v="136" actId="1076"/>
          <ac:spMkLst>
            <pc:docMk/>
            <pc:sldMk cId="3851812431" sldId="258"/>
            <ac:spMk id="2" creationId="{848A0575-5549-067B-ABBC-984E7F3287D6}"/>
          </ac:spMkLst>
        </pc:spChg>
        <pc:spChg chg="add mod">
          <ac:chgData name="jayati Bansal" userId="7d701307021efb49" providerId="LiveId" clId="{583CDBFE-1EAD-4EC0-84DB-C58C7A57BC60}" dt="2023-06-16T14:51:41.816" v="140" actId="1035"/>
          <ac:spMkLst>
            <pc:docMk/>
            <pc:sldMk cId="3851812431" sldId="258"/>
            <ac:spMk id="3" creationId="{CBAA1E01-39FD-17FF-B3C6-AE6C2485702A}"/>
          </ac:spMkLst>
        </pc:spChg>
        <pc:spChg chg="mod">
          <ac:chgData name="jayati Bansal" userId="7d701307021efb49" providerId="LiveId" clId="{583CDBFE-1EAD-4EC0-84DB-C58C7A57BC60}" dt="2023-06-16T14:48:21.955" v="133" actId="120"/>
          <ac:spMkLst>
            <pc:docMk/>
            <pc:sldMk cId="3851812431" sldId="258"/>
            <ac:spMk id="4" creationId="{CF4AB868-35BC-B046-BE90-1C15F8A0AB32}"/>
          </ac:spMkLst>
        </pc:spChg>
      </pc:sldChg>
      <pc:sldChg chg="addSp modSp mod ord">
        <pc:chgData name="jayati Bansal" userId="7d701307021efb49" providerId="LiveId" clId="{583CDBFE-1EAD-4EC0-84DB-C58C7A57BC60}" dt="2023-06-16T15:37:17.607" v="378"/>
        <pc:sldMkLst>
          <pc:docMk/>
          <pc:sldMk cId="4228239166" sldId="259"/>
        </pc:sldMkLst>
        <pc:spChg chg="mod">
          <ac:chgData name="jayati Bansal" userId="7d701307021efb49" providerId="LiveId" clId="{583CDBFE-1EAD-4EC0-84DB-C58C7A57BC60}" dt="2023-06-16T14:53:04.774" v="149" actId="1076"/>
          <ac:spMkLst>
            <pc:docMk/>
            <pc:sldMk cId="4228239166" sldId="259"/>
            <ac:spMk id="2" creationId="{EA555640-D82C-9A38-FCAD-1AD3276ACC14}"/>
          </ac:spMkLst>
        </pc:spChg>
        <pc:spChg chg="add mod">
          <ac:chgData name="jayati Bansal" userId="7d701307021efb49" providerId="LiveId" clId="{583CDBFE-1EAD-4EC0-84DB-C58C7A57BC60}" dt="2023-06-16T14:51:48.708" v="141"/>
          <ac:spMkLst>
            <pc:docMk/>
            <pc:sldMk cId="4228239166" sldId="259"/>
            <ac:spMk id="3" creationId="{118B59C7-4B69-4610-1F50-3A1A9D062E69}"/>
          </ac:spMkLst>
        </pc:spChg>
        <pc:spChg chg="mod">
          <ac:chgData name="jayati Bansal" userId="7d701307021efb49" providerId="LiveId" clId="{583CDBFE-1EAD-4EC0-84DB-C58C7A57BC60}" dt="2023-06-16T14:54:55.162" v="150" actId="1076"/>
          <ac:spMkLst>
            <pc:docMk/>
            <pc:sldMk cId="4228239166" sldId="259"/>
            <ac:spMk id="4" creationId="{4F96F56C-FBB4-FFBF-12D8-A5F1B36C5FBE}"/>
          </ac:spMkLst>
        </pc:spChg>
        <pc:spChg chg="mod">
          <ac:chgData name="jayati Bansal" userId="7d701307021efb49" providerId="LiveId" clId="{583CDBFE-1EAD-4EC0-84DB-C58C7A57BC60}" dt="2023-06-16T14:54:59.948" v="151" actId="1076"/>
          <ac:spMkLst>
            <pc:docMk/>
            <pc:sldMk cId="4228239166" sldId="259"/>
            <ac:spMk id="6" creationId="{61D47C36-93AF-D16B-3F99-F2B7F50D6ABD}"/>
          </ac:spMkLst>
        </pc:spChg>
      </pc:sldChg>
      <pc:sldChg chg="addSp modSp mod">
        <pc:chgData name="jayati Bansal" userId="7d701307021efb49" providerId="LiveId" clId="{583CDBFE-1EAD-4EC0-84DB-C58C7A57BC60}" dt="2023-06-16T15:00:49.263" v="214" actId="20577"/>
        <pc:sldMkLst>
          <pc:docMk/>
          <pc:sldMk cId="2840568785" sldId="260"/>
        </pc:sldMkLst>
        <pc:spChg chg="mod">
          <ac:chgData name="jayati Bansal" userId="7d701307021efb49" providerId="LiveId" clId="{583CDBFE-1EAD-4EC0-84DB-C58C7A57BC60}" dt="2023-06-16T14:55:32.116" v="159" actId="1076"/>
          <ac:spMkLst>
            <pc:docMk/>
            <pc:sldMk cId="2840568785" sldId="260"/>
            <ac:spMk id="2" creationId="{3F44E593-D0B5-6E1A-9504-859E01495E55}"/>
          </ac:spMkLst>
        </pc:spChg>
        <pc:spChg chg="add mod">
          <ac:chgData name="jayati Bansal" userId="7d701307021efb49" providerId="LiveId" clId="{583CDBFE-1EAD-4EC0-84DB-C58C7A57BC60}" dt="2023-06-16T14:55:17.499" v="152"/>
          <ac:spMkLst>
            <pc:docMk/>
            <pc:sldMk cId="2840568785" sldId="260"/>
            <ac:spMk id="3" creationId="{2696A0F1-B403-9A54-03F0-7F31BB27350E}"/>
          </ac:spMkLst>
        </pc:spChg>
        <pc:spChg chg="mod">
          <ac:chgData name="jayati Bansal" userId="7d701307021efb49" providerId="LiveId" clId="{583CDBFE-1EAD-4EC0-84DB-C58C7A57BC60}" dt="2023-06-16T15:00:49.263" v="214" actId="20577"/>
          <ac:spMkLst>
            <pc:docMk/>
            <pc:sldMk cId="2840568785" sldId="260"/>
            <ac:spMk id="4" creationId="{339692ED-8A37-FAF4-5733-AD804C333E0E}"/>
          </ac:spMkLst>
        </pc:spChg>
      </pc:sldChg>
      <pc:sldChg chg="addSp modSp mod">
        <pc:chgData name="jayati Bansal" userId="7d701307021efb49" providerId="LiveId" clId="{583CDBFE-1EAD-4EC0-84DB-C58C7A57BC60}" dt="2023-06-16T16:28:26.353" v="498" actId="1076"/>
        <pc:sldMkLst>
          <pc:docMk/>
          <pc:sldMk cId="3595909502" sldId="261"/>
        </pc:sldMkLst>
        <pc:spChg chg="mod">
          <ac:chgData name="jayati Bansal" userId="7d701307021efb49" providerId="LiveId" clId="{583CDBFE-1EAD-4EC0-84DB-C58C7A57BC60}" dt="2023-06-16T15:01:16.734" v="223" actId="1076"/>
          <ac:spMkLst>
            <pc:docMk/>
            <pc:sldMk cId="3595909502" sldId="261"/>
            <ac:spMk id="2" creationId="{E18B00BA-DAE4-5BEC-6FC6-9332AD54FD67}"/>
          </ac:spMkLst>
        </pc:spChg>
        <pc:spChg chg="add mod">
          <ac:chgData name="jayati Bansal" userId="7d701307021efb49" providerId="LiveId" clId="{583CDBFE-1EAD-4EC0-84DB-C58C7A57BC60}" dt="2023-06-16T15:00:56.922" v="215"/>
          <ac:spMkLst>
            <pc:docMk/>
            <pc:sldMk cId="3595909502" sldId="261"/>
            <ac:spMk id="3" creationId="{087BA43B-E483-318A-AB6D-B46DB6035830}"/>
          </ac:spMkLst>
        </pc:spChg>
        <pc:spChg chg="mod">
          <ac:chgData name="jayati Bansal" userId="7d701307021efb49" providerId="LiveId" clId="{583CDBFE-1EAD-4EC0-84DB-C58C7A57BC60}" dt="2023-06-16T16:28:22.591" v="497" actId="1076"/>
          <ac:spMkLst>
            <pc:docMk/>
            <pc:sldMk cId="3595909502" sldId="261"/>
            <ac:spMk id="4" creationId="{DD0754C2-5F14-8EB3-8084-D467A6DDC0CE}"/>
          </ac:spMkLst>
        </pc:spChg>
        <pc:spChg chg="add mod">
          <ac:chgData name="jayati Bansal" userId="7d701307021efb49" providerId="LiveId" clId="{583CDBFE-1EAD-4EC0-84DB-C58C7A57BC60}" dt="2023-06-16T16:28:19.137" v="496" actId="1076"/>
          <ac:spMkLst>
            <pc:docMk/>
            <pc:sldMk cId="3595909502" sldId="261"/>
            <ac:spMk id="5" creationId="{D5D50A9F-975A-7705-7B69-C95D02D9EE76}"/>
          </ac:spMkLst>
        </pc:spChg>
        <pc:spChg chg="add mod">
          <ac:chgData name="jayati Bansal" userId="7d701307021efb49" providerId="LiveId" clId="{583CDBFE-1EAD-4EC0-84DB-C58C7A57BC60}" dt="2023-06-16T16:28:26.353" v="498" actId="1076"/>
          <ac:spMkLst>
            <pc:docMk/>
            <pc:sldMk cId="3595909502" sldId="261"/>
            <ac:spMk id="6" creationId="{E5668908-52C0-3B1E-695C-31290D1187E9}"/>
          </ac:spMkLst>
        </pc:spChg>
      </pc:sldChg>
      <pc:sldChg chg="addSp delSp modSp mod">
        <pc:chgData name="jayati Bansal" userId="7d701307021efb49" providerId="LiveId" clId="{583CDBFE-1EAD-4EC0-84DB-C58C7A57BC60}" dt="2023-06-16T15:42:26.575" v="380" actId="1076"/>
        <pc:sldMkLst>
          <pc:docMk/>
          <pc:sldMk cId="643886445" sldId="262"/>
        </pc:sldMkLst>
        <pc:spChg chg="mod">
          <ac:chgData name="jayati Bansal" userId="7d701307021efb49" providerId="LiveId" clId="{583CDBFE-1EAD-4EC0-84DB-C58C7A57BC60}" dt="2023-06-16T15:42:26.575" v="380" actId="1076"/>
          <ac:spMkLst>
            <pc:docMk/>
            <pc:sldMk cId="643886445" sldId="262"/>
            <ac:spMk id="2" creationId="{0BB241AC-97E5-D72A-6AE5-CFF55E6B446D}"/>
          </ac:spMkLst>
        </pc:spChg>
        <pc:spChg chg="add mod">
          <ac:chgData name="jayati Bansal" userId="7d701307021efb49" providerId="LiveId" clId="{583CDBFE-1EAD-4EC0-84DB-C58C7A57BC60}" dt="2023-06-16T15:03:44.339" v="232"/>
          <ac:spMkLst>
            <pc:docMk/>
            <pc:sldMk cId="643886445" sldId="262"/>
            <ac:spMk id="3" creationId="{2A29C34E-6D91-3D10-A574-C2A4582C6BFA}"/>
          </ac:spMkLst>
        </pc:spChg>
        <pc:spChg chg="mod">
          <ac:chgData name="jayati Bansal" userId="7d701307021efb49" providerId="LiveId" clId="{583CDBFE-1EAD-4EC0-84DB-C58C7A57BC60}" dt="2023-06-16T15:04:50.095" v="242" actId="1076"/>
          <ac:spMkLst>
            <pc:docMk/>
            <pc:sldMk cId="643886445" sldId="262"/>
            <ac:spMk id="4" creationId="{F314C131-72CF-C2DC-52CE-57DF77A18F19}"/>
          </ac:spMkLst>
        </pc:spChg>
        <pc:spChg chg="mod">
          <ac:chgData name="jayati Bansal" userId="7d701307021efb49" providerId="LiveId" clId="{583CDBFE-1EAD-4EC0-84DB-C58C7A57BC60}" dt="2023-06-16T15:03:55.547" v="233" actId="1076"/>
          <ac:spMkLst>
            <pc:docMk/>
            <pc:sldMk cId="643886445" sldId="262"/>
            <ac:spMk id="6" creationId="{7AFF6CB7-C6E9-3A0D-364F-B4F027FBC3D3}"/>
          </ac:spMkLst>
        </pc:spChg>
        <pc:spChg chg="add del mod">
          <ac:chgData name="jayati Bansal" userId="7d701307021efb49" providerId="LiveId" clId="{583CDBFE-1EAD-4EC0-84DB-C58C7A57BC60}" dt="2023-06-16T15:07:14.044" v="287" actId="478"/>
          <ac:spMkLst>
            <pc:docMk/>
            <pc:sldMk cId="643886445" sldId="262"/>
            <ac:spMk id="7" creationId="{ABF4BECE-EE36-5F04-1659-C17B52E46394}"/>
          </ac:spMkLst>
        </pc:spChg>
        <pc:spChg chg="mod">
          <ac:chgData name="jayati Bansal" userId="7d701307021efb49" providerId="LiveId" clId="{583CDBFE-1EAD-4EC0-84DB-C58C7A57BC60}" dt="2023-06-16T15:04:42.050" v="241" actId="20577"/>
          <ac:spMkLst>
            <pc:docMk/>
            <pc:sldMk cId="643886445" sldId="262"/>
            <ac:spMk id="8" creationId="{69FDF10A-2CB6-38E9-B004-5F4ABD06E4EC}"/>
          </ac:spMkLst>
        </pc:spChg>
        <pc:spChg chg="add mod">
          <ac:chgData name="jayati Bansal" userId="7d701307021efb49" providerId="LiveId" clId="{583CDBFE-1EAD-4EC0-84DB-C58C7A57BC60}" dt="2023-06-16T15:05:44.128" v="251" actId="14100"/>
          <ac:spMkLst>
            <pc:docMk/>
            <pc:sldMk cId="643886445" sldId="262"/>
            <ac:spMk id="10" creationId="{FF6AF4C2-AA2E-5C44-615F-DEB0C5397EBB}"/>
          </ac:spMkLst>
        </pc:spChg>
        <pc:spChg chg="mod">
          <ac:chgData name="jayati Bansal" userId="7d701307021efb49" providerId="LiveId" clId="{583CDBFE-1EAD-4EC0-84DB-C58C7A57BC60}" dt="2023-06-16T15:05:25.891" v="245" actId="21"/>
          <ac:spMkLst>
            <pc:docMk/>
            <pc:sldMk cId="643886445" sldId="262"/>
            <ac:spMk id="12" creationId="{E5058CA0-FE88-6530-72CD-A551DB7EE8F6}"/>
          </ac:spMkLst>
        </pc:spChg>
        <pc:spChg chg="add mod">
          <ac:chgData name="jayati Bansal" userId="7d701307021efb49" providerId="LiveId" clId="{583CDBFE-1EAD-4EC0-84DB-C58C7A57BC60}" dt="2023-06-16T15:06:32.393" v="286" actId="1076"/>
          <ac:spMkLst>
            <pc:docMk/>
            <pc:sldMk cId="643886445" sldId="262"/>
            <ac:spMk id="13" creationId="{EE0005FE-C439-ACBA-B6BC-31973C5B1694}"/>
          </ac:spMkLst>
        </pc:spChg>
      </pc:sldChg>
      <pc:sldChg chg="addSp modSp mod">
        <pc:chgData name="jayati Bansal" userId="7d701307021efb49" providerId="LiveId" clId="{583CDBFE-1EAD-4EC0-84DB-C58C7A57BC60}" dt="2023-06-16T15:35:59.165" v="376" actId="1076"/>
        <pc:sldMkLst>
          <pc:docMk/>
          <pc:sldMk cId="3122679374" sldId="263"/>
        </pc:sldMkLst>
        <pc:spChg chg="mod">
          <ac:chgData name="jayati Bansal" userId="7d701307021efb49" providerId="LiveId" clId="{583CDBFE-1EAD-4EC0-84DB-C58C7A57BC60}" dt="2023-06-16T15:09:00.738" v="319" actId="20577"/>
          <ac:spMkLst>
            <pc:docMk/>
            <pc:sldMk cId="3122679374" sldId="263"/>
            <ac:spMk id="2" creationId="{F79F3A12-823C-6CB8-33F3-F34E3C379FA8}"/>
          </ac:spMkLst>
        </pc:spChg>
        <pc:spChg chg="mod">
          <ac:chgData name="jayati Bansal" userId="7d701307021efb49" providerId="LiveId" clId="{583CDBFE-1EAD-4EC0-84DB-C58C7A57BC60}" dt="2023-06-16T15:08:40.328" v="315" actId="1076"/>
          <ac:spMkLst>
            <pc:docMk/>
            <pc:sldMk cId="3122679374" sldId="263"/>
            <ac:spMk id="3" creationId="{A5FA75A0-3ED4-478D-A199-1E707EAE9C17}"/>
          </ac:spMkLst>
        </pc:spChg>
        <pc:spChg chg="add mod">
          <ac:chgData name="jayati Bansal" userId="7d701307021efb49" providerId="LiveId" clId="{583CDBFE-1EAD-4EC0-84DB-C58C7A57BC60}" dt="2023-06-16T15:07:45.836" v="292"/>
          <ac:spMkLst>
            <pc:docMk/>
            <pc:sldMk cId="3122679374" sldId="263"/>
            <ac:spMk id="4" creationId="{295DCDF5-1145-743D-A66C-54777835E206}"/>
          </ac:spMkLst>
        </pc:spChg>
        <pc:spChg chg="add mod">
          <ac:chgData name="jayati Bansal" userId="7d701307021efb49" providerId="LiveId" clId="{583CDBFE-1EAD-4EC0-84DB-C58C7A57BC60}" dt="2023-06-16T15:35:59.165" v="376" actId="1076"/>
          <ac:spMkLst>
            <pc:docMk/>
            <pc:sldMk cId="3122679374" sldId="263"/>
            <ac:spMk id="6" creationId="{FA276D17-3415-B3EA-DEB7-38331A57C2D7}"/>
          </ac:spMkLst>
        </pc:spChg>
        <pc:picChg chg="mod">
          <ac:chgData name="jayati Bansal" userId="7d701307021efb49" providerId="LiveId" clId="{583CDBFE-1EAD-4EC0-84DB-C58C7A57BC60}" dt="2023-06-16T15:08:55.464" v="318" actId="1076"/>
          <ac:picMkLst>
            <pc:docMk/>
            <pc:sldMk cId="3122679374" sldId="263"/>
            <ac:picMk id="5" creationId="{C34852CF-5F7F-60F7-84AD-2C0A7FC89BC5}"/>
          </ac:picMkLst>
        </pc:picChg>
      </pc:sldChg>
      <pc:sldChg chg="addSp delSp modSp mod">
        <pc:chgData name="jayati Bansal" userId="7d701307021efb49" providerId="LiveId" clId="{583CDBFE-1EAD-4EC0-84DB-C58C7A57BC60}" dt="2023-06-16T16:22:09.200" v="456" actId="478"/>
        <pc:sldMkLst>
          <pc:docMk/>
          <pc:sldMk cId="3525364788" sldId="264"/>
        </pc:sldMkLst>
        <pc:spChg chg="mod">
          <ac:chgData name="jayati Bansal" userId="7d701307021efb49" providerId="LiveId" clId="{583CDBFE-1EAD-4EC0-84DB-C58C7A57BC60}" dt="2023-06-16T16:17:42.314" v="390" actId="404"/>
          <ac:spMkLst>
            <pc:docMk/>
            <pc:sldMk cId="3525364788" sldId="264"/>
            <ac:spMk id="2" creationId="{80DE76BC-36A5-1800-59DC-09AF4EBB1202}"/>
          </ac:spMkLst>
        </pc:spChg>
        <pc:spChg chg="add del mod">
          <ac:chgData name="jayati Bansal" userId="7d701307021efb49" providerId="LiveId" clId="{583CDBFE-1EAD-4EC0-84DB-C58C7A57BC60}" dt="2023-06-16T16:22:09.200" v="456" actId="478"/>
          <ac:spMkLst>
            <pc:docMk/>
            <pc:sldMk cId="3525364788" sldId="264"/>
            <ac:spMk id="4" creationId="{F2AA80C2-06A6-1A60-62A1-48B1DECF90DD}"/>
          </ac:spMkLst>
        </pc:spChg>
        <pc:picChg chg="add del mod">
          <ac:chgData name="jayati Bansal" userId="7d701307021efb49" providerId="LiveId" clId="{583CDBFE-1EAD-4EC0-84DB-C58C7A57BC60}" dt="2023-06-16T16:22:06.103" v="455" actId="478"/>
          <ac:picMkLst>
            <pc:docMk/>
            <pc:sldMk cId="3525364788" sldId="264"/>
            <ac:picMk id="3" creationId="{CAF209F5-7AF2-B09F-0948-B76E1C603D74}"/>
          </ac:picMkLst>
        </pc:picChg>
        <pc:picChg chg="add del mod">
          <ac:chgData name="jayati Bansal" userId="7d701307021efb49" providerId="LiveId" clId="{583CDBFE-1EAD-4EC0-84DB-C58C7A57BC60}" dt="2023-06-16T16:18:29.188" v="392" actId="478"/>
          <ac:picMkLst>
            <pc:docMk/>
            <pc:sldMk cId="3525364788" sldId="264"/>
            <ac:picMk id="1026" creationId="{48A5C88D-05F7-3C78-4254-3785E869D6DF}"/>
          </ac:picMkLst>
        </pc:picChg>
        <pc:picChg chg="add del">
          <ac:chgData name="jayati Bansal" userId="7d701307021efb49" providerId="LiveId" clId="{583CDBFE-1EAD-4EC0-84DB-C58C7A57BC60}" dt="2023-06-16T09:50:30.031" v="5" actId="478"/>
          <ac:picMkLst>
            <pc:docMk/>
            <pc:sldMk cId="3525364788" sldId="264"/>
            <ac:picMk id="1028" creationId="{2418A96D-6B42-C029-0D0D-32D0EC9EEE9B}"/>
          </ac:picMkLst>
        </pc:picChg>
        <pc:picChg chg="add del mod">
          <ac:chgData name="jayati Bansal" userId="7d701307021efb49" providerId="LiveId" clId="{583CDBFE-1EAD-4EC0-84DB-C58C7A57BC60}" dt="2023-06-16T16:18:55.800" v="393" actId="478"/>
          <ac:picMkLst>
            <pc:docMk/>
            <pc:sldMk cId="3525364788" sldId="264"/>
            <ac:picMk id="1030" creationId="{92748EE2-23D9-6C83-45B8-38C30DFFF660}"/>
          </ac:picMkLst>
        </pc:picChg>
      </pc:sldChg>
      <pc:sldChg chg="addSp modSp new">
        <pc:chgData name="jayati Bansal" userId="7d701307021efb49" providerId="LiveId" clId="{583CDBFE-1EAD-4EC0-84DB-C58C7A57BC60}" dt="2023-06-16T10:11:51.235" v="22" actId="1076"/>
        <pc:sldMkLst>
          <pc:docMk/>
          <pc:sldMk cId="2799110349" sldId="265"/>
        </pc:sldMkLst>
        <pc:picChg chg="add mod">
          <ac:chgData name="jayati Bansal" userId="7d701307021efb49" providerId="LiveId" clId="{583CDBFE-1EAD-4EC0-84DB-C58C7A57BC60}" dt="2023-06-16T10:11:51.235" v="22" actId="1076"/>
          <ac:picMkLst>
            <pc:docMk/>
            <pc:sldMk cId="2799110349" sldId="265"/>
            <ac:picMk id="2050" creationId="{43B95BFC-7481-3F91-A110-8D07B13D48D2}"/>
          </ac:picMkLst>
        </pc:picChg>
      </pc:sldChg>
      <pc:sldChg chg="addSp modSp new">
        <pc:chgData name="jayati Bansal" userId="7d701307021efb49" providerId="LiveId" clId="{583CDBFE-1EAD-4EC0-84DB-C58C7A57BC60}" dt="2023-06-16T10:31:43.113" v="31" actId="1076"/>
        <pc:sldMkLst>
          <pc:docMk/>
          <pc:sldMk cId="3943442186" sldId="266"/>
        </pc:sldMkLst>
        <pc:picChg chg="add mod">
          <ac:chgData name="jayati Bansal" userId="7d701307021efb49" providerId="LiveId" clId="{583CDBFE-1EAD-4EC0-84DB-C58C7A57BC60}" dt="2023-06-16T10:31:43.113" v="31" actId="1076"/>
          <ac:picMkLst>
            <pc:docMk/>
            <pc:sldMk cId="3943442186" sldId="266"/>
            <ac:picMk id="3074" creationId="{63B3AB3B-ABE0-CC66-85DC-3334E76D83AA}"/>
          </ac:picMkLst>
        </pc:picChg>
        <pc:picChg chg="add mod">
          <ac:chgData name="jayati Bansal" userId="7d701307021efb49" providerId="LiveId" clId="{583CDBFE-1EAD-4EC0-84DB-C58C7A57BC60}" dt="2023-06-16T09:54:34.349" v="21" actId="1076"/>
          <ac:picMkLst>
            <pc:docMk/>
            <pc:sldMk cId="3943442186" sldId="266"/>
            <ac:picMk id="3076" creationId="{0BB70BE0-F794-72FD-F8E6-F7F6BF549174}"/>
          </ac:picMkLst>
        </pc:picChg>
      </pc:sldChg>
      <pc:sldChg chg="addSp modSp new">
        <pc:chgData name="jayati Bansal" userId="7d701307021efb49" providerId="LiveId" clId="{583CDBFE-1EAD-4EC0-84DB-C58C7A57BC60}" dt="2023-06-16T10:32:05.503" v="32" actId="1076"/>
        <pc:sldMkLst>
          <pc:docMk/>
          <pc:sldMk cId="2371437278" sldId="267"/>
        </pc:sldMkLst>
        <pc:picChg chg="add mod">
          <ac:chgData name="jayati Bansal" userId="7d701307021efb49" providerId="LiveId" clId="{583CDBFE-1EAD-4EC0-84DB-C58C7A57BC60}" dt="2023-06-16T10:32:05.503" v="32" actId="1076"/>
          <ac:picMkLst>
            <pc:docMk/>
            <pc:sldMk cId="2371437278" sldId="267"/>
            <ac:picMk id="4098" creationId="{FC0C7847-182D-7F37-3DF7-B2D279FF6D7A}"/>
          </ac:picMkLst>
        </pc:picChg>
      </pc:sldChg>
      <pc:sldChg chg="addSp modSp new">
        <pc:chgData name="jayati Bansal" userId="7d701307021efb49" providerId="LiveId" clId="{583CDBFE-1EAD-4EC0-84DB-C58C7A57BC60}" dt="2023-06-16T10:32:41.477" v="38" actId="1076"/>
        <pc:sldMkLst>
          <pc:docMk/>
          <pc:sldMk cId="259813161" sldId="268"/>
        </pc:sldMkLst>
        <pc:picChg chg="add mod">
          <ac:chgData name="jayati Bansal" userId="7d701307021efb49" providerId="LiveId" clId="{583CDBFE-1EAD-4EC0-84DB-C58C7A57BC60}" dt="2023-06-16T10:32:27.587" v="35" actId="1076"/>
          <ac:picMkLst>
            <pc:docMk/>
            <pc:sldMk cId="259813161" sldId="268"/>
            <ac:picMk id="5122" creationId="{A54077FE-6BA0-5A09-F3A7-801FA7D5CFDA}"/>
          </ac:picMkLst>
        </pc:picChg>
        <pc:picChg chg="add mod">
          <ac:chgData name="jayati Bansal" userId="7d701307021efb49" providerId="LiveId" clId="{583CDBFE-1EAD-4EC0-84DB-C58C7A57BC60}" dt="2023-06-16T10:32:41.477" v="38" actId="1076"/>
          <ac:picMkLst>
            <pc:docMk/>
            <pc:sldMk cId="259813161" sldId="268"/>
            <ac:picMk id="5124" creationId="{9CCD9C96-46ED-1E48-395A-2E03EB4459BA}"/>
          </ac:picMkLst>
        </pc:picChg>
      </pc:sldChg>
      <pc:sldChg chg="addSp modSp new">
        <pc:chgData name="jayati Bansal" userId="7d701307021efb49" providerId="LiveId" clId="{583CDBFE-1EAD-4EC0-84DB-C58C7A57BC60}" dt="2023-06-16T10:34:18.839" v="47" actId="1076"/>
        <pc:sldMkLst>
          <pc:docMk/>
          <pc:sldMk cId="549282491" sldId="269"/>
        </pc:sldMkLst>
        <pc:picChg chg="add mod">
          <ac:chgData name="jayati Bansal" userId="7d701307021efb49" providerId="LiveId" clId="{583CDBFE-1EAD-4EC0-84DB-C58C7A57BC60}" dt="2023-06-16T10:33:36.204" v="43" actId="1076"/>
          <ac:picMkLst>
            <pc:docMk/>
            <pc:sldMk cId="549282491" sldId="269"/>
            <ac:picMk id="6146" creationId="{0FCB4BB6-66B4-B83F-8969-A41E22A521D5}"/>
          </ac:picMkLst>
        </pc:picChg>
        <pc:picChg chg="add mod">
          <ac:chgData name="jayati Bansal" userId="7d701307021efb49" providerId="LiveId" clId="{583CDBFE-1EAD-4EC0-84DB-C58C7A57BC60}" dt="2023-06-16T10:34:18.839" v="47" actId="1076"/>
          <ac:picMkLst>
            <pc:docMk/>
            <pc:sldMk cId="549282491" sldId="269"/>
            <ac:picMk id="6148" creationId="{1AFB5D05-F094-DDE2-9EA5-C55D5AB3C8AF}"/>
          </ac:picMkLst>
        </pc:picChg>
      </pc:sldChg>
      <pc:sldChg chg="addSp modSp new">
        <pc:chgData name="jayati Bansal" userId="7d701307021efb49" providerId="LiveId" clId="{583CDBFE-1EAD-4EC0-84DB-C58C7A57BC60}" dt="2023-06-16T11:14:25.874" v="122" actId="1076"/>
        <pc:sldMkLst>
          <pc:docMk/>
          <pc:sldMk cId="964909674" sldId="270"/>
        </pc:sldMkLst>
        <pc:picChg chg="add mod">
          <ac:chgData name="jayati Bansal" userId="7d701307021efb49" providerId="LiveId" clId="{583CDBFE-1EAD-4EC0-84DB-C58C7A57BC60}" dt="2023-06-16T10:50:00.002" v="117" actId="14100"/>
          <ac:picMkLst>
            <pc:docMk/>
            <pc:sldMk cId="964909674" sldId="270"/>
            <ac:picMk id="7170" creationId="{1DD02A8A-5582-8FEB-46E9-1EA43A0D4F0D}"/>
          </ac:picMkLst>
        </pc:picChg>
        <pc:picChg chg="add mod">
          <ac:chgData name="jayati Bansal" userId="7d701307021efb49" providerId="LiveId" clId="{583CDBFE-1EAD-4EC0-84DB-C58C7A57BC60}" dt="2023-06-16T11:14:25.874" v="122" actId="1076"/>
          <ac:picMkLst>
            <pc:docMk/>
            <pc:sldMk cId="964909674" sldId="270"/>
            <ac:picMk id="7172" creationId="{8ABE5708-50EA-C6CE-34B0-66198587DEC1}"/>
          </ac:picMkLst>
        </pc:picChg>
      </pc:sldChg>
      <pc:sldChg chg="addSp modSp new">
        <pc:chgData name="jayati Bansal" userId="7d701307021efb49" providerId="LiveId" clId="{583CDBFE-1EAD-4EC0-84DB-C58C7A57BC60}" dt="2023-06-16T10:53:31.365" v="119" actId="14100"/>
        <pc:sldMkLst>
          <pc:docMk/>
          <pc:sldMk cId="1326995140" sldId="271"/>
        </pc:sldMkLst>
        <pc:picChg chg="add mod">
          <ac:chgData name="jayati Bansal" userId="7d701307021efb49" providerId="LiveId" clId="{583CDBFE-1EAD-4EC0-84DB-C58C7A57BC60}" dt="2023-06-16T10:53:31.365" v="119" actId="14100"/>
          <ac:picMkLst>
            <pc:docMk/>
            <pc:sldMk cId="1326995140" sldId="271"/>
            <ac:picMk id="8194" creationId="{1E93E72A-DDA9-45D3-04AD-F0098BF9C435}"/>
          </ac:picMkLst>
        </pc:picChg>
      </pc:sldChg>
      <pc:sldChg chg="addSp modSp new mod">
        <pc:chgData name="jayati Bansal" userId="7d701307021efb49" providerId="LiveId" clId="{583CDBFE-1EAD-4EC0-84DB-C58C7A57BC60}" dt="2023-06-16T10:46:38.507" v="108" actId="1076"/>
        <pc:sldMkLst>
          <pc:docMk/>
          <pc:sldMk cId="1859048594" sldId="272"/>
        </pc:sldMkLst>
        <pc:spChg chg="add mod">
          <ac:chgData name="jayati Bansal" userId="7d701307021efb49" providerId="LiveId" clId="{583CDBFE-1EAD-4EC0-84DB-C58C7A57BC60}" dt="2023-06-16T10:46:38.507" v="108" actId="1076"/>
          <ac:spMkLst>
            <pc:docMk/>
            <pc:sldMk cId="1859048594" sldId="272"/>
            <ac:spMk id="2" creationId="{C856EF83-5EF2-7A3A-4B99-770A99F5669D}"/>
          </ac:spMkLst>
        </pc:spChg>
      </pc:sldChg>
      <pc:sldChg chg="addSp modSp new mod">
        <pc:chgData name="jayati Bansal" userId="7d701307021efb49" providerId="LiveId" clId="{583CDBFE-1EAD-4EC0-84DB-C58C7A57BC60}" dt="2023-06-16T10:41:09.256" v="106" actId="113"/>
        <pc:sldMkLst>
          <pc:docMk/>
          <pc:sldMk cId="511520624" sldId="273"/>
        </pc:sldMkLst>
        <pc:spChg chg="add mod">
          <ac:chgData name="jayati Bansal" userId="7d701307021efb49" providerId="LiveId" clId="{583CDBFE-1EAD-4EC0-84DB-C58C7A57BC60}" dt="2023-06-16T10:41:09.256" v="106" actId="113"/>
          <ac:spMkLst>
            <pc:docMk/>
            <pc:sldMk cId="511520624" sldId="273"/>
            <ac:spMk id="2" creationId="{0BB19C57-8E01-4531-79D7-04BB2E3279F7}"/>
          </ac:spMkLst>
        </pc:spChg>
      </pc:sldChg>
      <pc:sldChg chg="addSp modSp new mod">
        <pc:chgData name="jayati Bansal" userId="7d701307021efb49" providerId="LiveId" clId="{583CDBFE-1EAD-4EC0-84DB-C58C7A57BC60}" dt="2023-06-16T10:41:12.450" v="107" actId="113"/>
        <pc:sldMkLst>
          <pc:docMk/>
          <pc:sldMk cId="612410144" sldId="274"/>
        </pc:sldMkLst>
        <pc:spChg chg="add mod">
          <ac:chgData name="jayati Bansal" userId="7d701307021efb49" providerId="LiveId" clId="{583CDBFE-1EAD-4EC0-84DB-C58C7A57BC60}" dt="2023-06-16T10:41:12.450" v="107" actId="113"/>
          <ac:spMkLst>
            <pc:docMk/>
            <pc:sldMk cId="612410144" sldId="274"/>
            <ac:spMk id="2" creationId="{7A01E048-FF0E-873E-C500-44C7ED7901E2}"/>
          </ac:spMkLst>
        </pc:spChg>
      </pc:sldChg>
      <pc:sldChg chg="addSp modSp new mod ord">
        <pc:chgData name="jayati Bansal" userId="7d701307021efb49" providerId="LiveId" clId="{583CDBFE-1EAD-4EC0-84DB-C58C7A57BC60}" dt="2023-06-16T15:30:28.504" v="351"/>
        <pc:sldMkLst>
          <pc:docMk/>
          <pc:sldMk cId="984033531" sldId="275"/>
        </pc:sldMkLst>
        <pc:spChg chg="add mod">
          <ac:chgData name="jayati Bansal" userId="7d701307021efb49" providerId="LiveId" clId="{583CDBFE-1EAD-4EC0-84DB-C58C7A57BC60}" dt="2023-06-16T15:29:40.226" v="349" actId="1076"/>
          <ac:spMkLst>
            <pc:docMk/>
            <pc:sldMk cId="984033531" sldId="275"/>
            <ac:spMk id="2" creationId="{F3390332-4DD6-0893-EF90-433F97780305}"/>
          </ac:spMkLst>
        </pc:spChg>
        <pc:spChg chg="add mod">
          <ac:chgData name="jayati Bansal" userId="7d701307021efb49" providerId="LiveId" clId="{583CDBFE-1EAD-4EC0-84DB-C58C7A57BC60}" dt="2023-06-16T15:29:34.193" v="348"/>
          <ac:spMkLst>
            <pc:docMk/>
            <pc:sldMk cId="984033531" sldId="275"/>
            <ac:spMk id="3" creationId="{CAD4654B-2E36-9D08-7234-D4C99132A350}"/>
          </ac:spMkLst>
        </pc:spChg>
      </pc:sldChg>
      <pc:sldChg chg="modSp add mod ord">
        <pc:chgData name="jayati Bansal" userId="7d701307021efb49" providerId="LiveId" clId="{583CDBFE-1EAD-4EC0-84DB-C58C7A57BC60}" dt="2023-06-16T15:30:44.691" v="373" actId="20577"/>
        <pc:sldMkLst>
          <pc:docMk/>
          <pc:sldMk cId="1489147583" sldId="276"/>
        </pc:sldMkLst>
        <pc:spChg chg="mod">
          <ac:chgData name="jayati Bansal" userId="7d701307021efb49" providerId="LiveId" clId="{583CDBFE-1EAD-4EC0-84DB-C58C7A57BC60}" dt="2023-06-16T15:30:44.691" v="373" actId="20577"/>
          <ac:spMkLst>
            <pc:docMk/>
            <pc:sldMk cId="1489147583" sldId="276"/>
            <ac:spMk id="2" creationId="{F3390332-4DD6-0893-EF90-433F97780305}"/>
          </ac:spMkLst>
        </pc:spChg>
      </pc:sldChg>
    </pc:docChg>
  </pc:docChgLst>
  <pc:docChgLst>
    <pc:chgData name="Jayati Bansal" userId="9949d8d605367bb4" providerId="LiveId" clId="{5E6DF54D-4C81-4EE0-85C5-ABFF29F8BCC7}"/>
    <pc:docChg chg="undo custSel addSld delSld modSld sldOrd">
      <pc:chgData name="Jayati Bansal" userId="9949d8d605367bb4" providerId="LiveId" clId="{5E6DF54D-4C81-4EE0-85C5-ABFF29F8BCC7}" dt="2023-06-19T09:12:46.765" v="3196" actId="1076"/>
      <pc:docMkLst>
        <pc:docMk/>
      </pc:docMkLst>
      <pc:sldChg chg="modSp mod">
        <pc:chgData name="Jayati Bansal" userId="9949d8d605367bb4" providerId="LiveId" clId="{5E6DF54D-4C81-4EE0-85C5-ABFF29F8BCC7}" dt="2023-06-19T08:56:10.798" v="3089" actId="1076"/>
        <pc:sldMkLst>
          <pc:docMk/>
          <pc:sldMk cId="2648786758" sldId="257"/>
        </pc:sldMkLst>
        <pc:spChg chg="mod">
          <ac:chgData name="Jayati Bansal" userId="9949d8d605367bb4" providerId="LiveId" clId="{5E6DF54D-4C81-4EE0-85C5-ABFF29F8BCC7}" dt="2023-06-19T08:56:10.798" v="3089" actId="1076"/>
          <ac:spMkLst>
            <pc:docMk/>
            <pc:sldMk cId="2648786758" sldId="257"/>
            <ac:spMk id="4" creationId="{62D3E916-F5A2-818A-97ED-F33E8C413A5E}"/>
          </ac:spMkLst>
        </pc:spChg>
      </pc:sldChg>
      <pc:sldChg chg="modSp mod">
        <pc:chgData name="Jayati Bansal" userId="9949d8d605367bb4" providerId="LiveId" clId="{5E6DF54D-4C81-4EE0-85C5-ABFF29F8BCC7}" dt="2023-06-19T06:57:57.777" v="2440" actId="20577"/>
        <pc:sldMkLst>
          <pc:docMk/>
          <pc:sldMk cId="3851812431" sldId="258"/>
        </pc:sldMkLst>
        <pc:spChg chg="mod">
          <ac:chgData name="Jayati Bansal" userId="9949d8d605367bb4" providerId="LiveId" clId="{5E6DF54D-4C81-4EE0-85C5-ABFF29F8BCC7}" dt="2023-06-19T06:57:57.777" v="2440" actId="20577"/>
          <ac:spMkLst>
            <pc:docMk/>
            <pc:sldMk cId="3851812431" sldId="258"/>
            <ac:spMk id="4" creationId="{CF4AB868-35BC-B046-BE90-1C15F8A0AB32}"/>
          </ac:spMkLst>
        </pc:spChg>
      </pc:sldChg>
      <pc:sldChg chg="addSp modSp mod">
        <pc:chgData name="Jayati Bansal" userId="9949d8d605367bb4" providerId="LiveId" clId="{5E6DF54D-4C81-4EE0-85C5-ABFF29F8BCC7}" dt="2023-06-19T06:58:22.439" v="2491" actId="20577"/>
        <pc:sldMkLst>
          <pc:docMk/>
          <pc:sldMk cId="4228239166" sldId="259"/>
        </pc:sldMkLst>
        <pc:spChg chg="mod">
          <ac:chgData name="Jayati Bansal" userId="9949d8d605367bb4" providerId="LiveId" clId="{5E6DF54D-4C81-4EE0-85C5-ABFF29F8BCC7}" dt="2023-06-19T06:58:22.439" v="2491" actId="20577"/>
          <ac:spMkLst>
            <pc:docMk/>
            <pc:sldMk cId="4228239166" sldId="259"/>
            <ac:spMk id="4" creationId="{4F96F56C-FBB4-FFBF-12D8-A5F1B36C5FBE}"/>
          </ac:spMkLst>
        </pc:spChg>
        <pc:spChg chg="add mod">
          <ac:chgData name="Jayati Bansal" userId="9949d8d605367bb4" providerId="LiveId" clId="{5E6DF54D-4C81-4EE0-85C5-ABFF29F8BCC7}" dt="2023-06-19T05:35:14.290" v="839" actId="20577"/>
          <ac:spMkLst>
            <pc:docMk/>
            <pc:sldMk cId="4228239166" sldId="259"/>
            <ac:spMk id="5" creationId="{EB7B9175-E295-A14F-5CD4-B89876855321}"/>
          </ac:spMkLst>
        </pc:spChg>
        <pc:spChg chg="mod">
          <ac:chgData name="Jayati Bansal" userId="9949d8d605367bb4" providerId="LiveId" clId="{5E6DF54D-4C81-4EE0-85C5-ABFF29F8BCC7}" dt="2023-06-19T05:35:11.223" v="836" actId="20577"/>
          <ac:spMkLst>
            <pc:docMk/>
            <pc:sldMk cId="4228239166" sldId="259"/>
            <ac:spMk id="6" creationId="{61D47C36-93AF-D16B-3F99-F2B7F50D6ABD}"/>
          </ac:spMkLst>
        </pc:spChg>
      </pc:sldChg>
      <pc:sldChg chg="del">
        <pc:chgData name="Jayati Bansal" userId="9949d8d605367bb4" providerId="LiveId" clId="{5E6DF54D-4C81-4EE0-85C5-ABFF29F8BCC7}" dt="2023-06-19T06:58:31.028" v="2492" actId="47"/>
        <pc:sldMkLst>
          <pc:docMk/>
          <pc:sldMk cId="2840568785" sldId="260"/>
        </pc:sldMkLst>
      </pc:sldChg>
      <pc:sldChg chg="modSp mod">
        <pc:chgData name="Jayati Bansal" userId="9949d8d605367bb4" providerId="LiveId" clId="{5E6DF54D-4C81-4EE0-85C5-ABFF29F8BCC7}" dt="2023-06-19T06:10:59.143" v="1815" actId="20577"/>
        <pc:sldMkLst>
          <pc:docMk/>
          <pc:sldMk cId="3595909502" sldId="261"/>
        </pc:sldMkLst>
        <pc:spChg chg="mod">
          <ac:chgData name="Jayati Bansal" userId="9949d8d605367bb4" providerId="LiveId" clId="{5E6DF54D-4C81-4EE0-85C5-ABFF29F8BCC7}" dt="2023-06-19T06:10:51.374" v="1790" actId="20577"/>
          <ac:spMkLst>
            <pc:docMk/>
            <pc:sldMk cId="3595909502" sldId="261"/>
            <ac:spMk id="4" creationId="{DD0754C2-5F14-8EB3-8084-D467A6DDC0CE}"/>
          </ac:spMkLst>
        </pc:spChg>
        <pc:spChg chg="mod">
          <ac:chgData name="Jayati Bansal" userId="9949d8d605367bb4" providerId="LiveId" clId="{5E6DF54D-4C81-4EE0-85C5-ABFF29F8BCC7}" dt="2023-06-19T06:10:59.143" v="1815" actId="20577"/>
          <ac:spMkLst>
            <pc:docMk/>
            <pc:sldMk cId="3595909502" sldId="261"/>
            <ac:spMk id="5" creationId="{D5D50A9F-975A-7705-7B69-C95D02D9EE76}"/>
          </ac:spMkLst>
        </pc:spChg>
        <pc:spChg chg="mod">
          <ac:chgData name="Jayati Bansal" userId="9949d8d605367bb4" providerId="LiveId" clId="{5E6DF54D-4C81-4EE0-85C5-ABFF29F8BCC7}" dt="2023-06-19T05:35:45.226" v="889" actId="20577"/>
          <ac:spMkLst>
            <pc:docMk/>
            <pc:sldMk cId="3595909502" sldId="261"/>
            <ac:spMk id="6" creationId="{E5668908-52C0-3B1E-695C-31290D1187E9}"/>
          </ac:spMkLst>
        </pc:spChg>
      </pc:sldChg>
      <pc:sldChg chg="addSp delSp modSp mod">
        <pc:chgData name="Jayati Bansal" userId="9949d8d605367bb4" providerId="LiveId" clId="{5E6DF54D-4C81-4EE0-85C5-ABFF29F8BCC7}" dt="2023-06-19T07:00:22.022" v="2593" actId="113"/>
        <pc:sldMkLst>
          <pc:docMk/>
          <pc:sldMk cId="643886445" sldId="262"/>
        </pc:sldMkLst>
        <pc:spChg chg="mod">
          <ac:chgData name="Jayati Bansal" userId="9949d8d605367bb4" providerId="LiveId" clId="{5E6DF54D-4C81-4EE0-85C5-ABFF29F8BCC7}" dt="2023-06-17T05:41:06.337" v="1" actId="1076"/>
          <ac:spMkLst>
            <pc:docMk/>
            <pc:sldMk cId="643886445" sldId="262"/>
            <ac:spMk id="4" creationId="{F314C131-72CF-C2DC-52CE-57DF77A18F19}"/>
          </ac:spMkLst>
        </pc:spChg>
        <pc:spChg chg="add mod">
          <ac:chgData name="Jayati Bansal" userId="9949d8d605367bb4" providerId="LiveId" clId="{5E6DF54D-4C81-4EE0-85C5-ABFF29F8BCC7}" dt="2023-06-19T07:00:22.022" v="2593" actId="113"/>
          <ac:spMkLst>
            <pc:docMk/>
            <pc:sldMk cId="643886445" sldId="262"/>
            <ac:spMk id="5" creationId="{C00466A5-D8DE-75BB-49ED-C9906E08599B}"/>
          </ac:spMkLst>
        </pc:spChg>
        <pc:spChg chg="mod">
          <ac:chgData name="Jayati Bansal" userId="9949d8d605367bb4" providerId="LiveId" clId="{5E6DF54D-4C81-4EE0-85C5-ABFF29F8BCC7}" dt="2023-06-19T06:29:29.103" v="2014" actId="20577"/>
          <ac:spMkLst>
            <pc:docMk/>
            <pc:sldMk cId="643886445" sldId="262"/>
            <ac:spMk id="6" creationId="{7AFF6CB7-C6E9-3A0D-364F-B4F027FBC3D3}"/>
          </ac:spMkLst>
        </pc:spChg>
        <pc:spChg chg="mod">
          <ac:chgData name="Jayati Bansal" userId="9949d8d605367bb4" providerId="LiveId" clId="{5E6DF54D-4C81-4EE0-85C5-ABFF29F8BCC7}" dt="2023-06-19T05:04:34.487" v="487" actId="20577"/>
          <ac:spMkLst>
            <pc:docMk/>
            <pc:sldMk cId="643886445" sldId="262"/>
            <ac:spMk id="8" creationId="{69FDF10A-2CB6-38E9-B004-5F4ABD06E4EC}"/>
          </ac:spMkLst>
        </pc:spChg>
        <pc:spChg chg="mod">
          <ac:chgData name="Jayati Bansal" userId="9949d8d605367bb4" providerId="LiveId" clId="{5E6DF54D-4C81-4EE0-85C5-ABFF29F8BCC7}" dt="2023-06-19T05:36:55.230" v="895" actId="113"/>
          <ac:spMkLst>
            <pc:docMk/>
            <pc:sldMk cId="643886445" sldId="262"/>
            <ac:spMk id="10" creationId="{FF6AF4C2-AA2E-5C44-615F-DEB0C5397EBB}"/>
          </ac:spMkLst>
        </pc:spChg>
        <pc:spChg chg="del mod">
          <ac:chgData name="Jayati Bansal" userId="9949d8d605367bb4" providerId="LiveId" clId="{5E6DF54D-4C81-4EE0-85C5-ABFF29F8BCC7}" dt="2023-06-19T05:04:40.590" v="489"/>
          <ac:spMkLst>
            <pc:docMk/>
            <pc:sldMk cId="643886445" sldId="262"/>
            <ac:spMk id="12" creationId="{E5058CA0-FE88-6530-72CD-A551DB7EE8F6}"/>
          </ac:spMkLst>
        </pc:spChg>
        <pc:spChg chg="mod">
          <ac:chgData name="Jayati Bansal" userId="9949d8d605367bb4" providerId="LiveId" clId="{5E6DF54D-4C81-4EE0-85C5-ABFF29F8BCC7}" dt="2023-06-19T05:38:00.947" v="896" actId="1076"/>
          <ac:spMkLst>
            <pc:docMk/>
            <pc:sldMk cId="643886445" sldId="262"/>
            <ac:spMk id="13" creationId="{EE0005FE-C439-ACBA-B6BC-31973C5B1694}"/>
          </ac:spMkLst>
        </pc:spChg>
      </pc:sldChg>
      <pc:sldChg chg="modSp del mod">
        <pc:chgData name="Jayati Bansal" userId="9949d8d605367bb4" providerId="LiveId" clId="{5E6DF54D-4C81-4EE0-85C5-ABFF29F8BCC7}" dt="2023-06-19T05:04:55.205" v="490" actId="47"/>
        <pc:sldMkLst>
          <pc:docMk/>
          <pc:sldMk cId="3122679374" sldId="263"/>
        </pc:sldMkLst>
        <pc:spChg chg="mod">
          <ac:chgData name="Jayati Bansal" userId="9949d8d605367bb4" providerId="LiveId" clId="{5E6DF54D-4C81-4EE0-85C5-ABFF29F8BCC7}" dt="2023-06-17T07:26:12.729" v="33" actId="20577"/>
          <ac:spMkLst>
            <pc:docMk/>
            <pc:sldMk cId="3122679374" sldId="263"/>
            <ac:spMk id="2" creationId="{F79F3A12-823C-6CB8-33F3-F34E3C379FA8}"/>
          </ac:spMkLst>
        </pc:spChg>
      </pc:sldChg>
      <pc:sldChg chg="addSp modSp mod">
        <pc:chgData name="Jayati Bansal" userId="9949d8d605367bb4" providerId="LiveId" clId="{5E6DF54D-4C81-4EE0-85C5-ABFF29F8BCC7}" dt="2023-06-19T05:38:30.381" v="897" actId="20577"/>
        <pc:sldMkLst>
          <pc:docMk/>
          <pc:sldMk cId="3525364788" sldId="264"/>
        </pc:sldMkLst>
        <pc:spChg chg="mod">
          <ac:chgData name="Jayati Bansal" userId="9949d8d605367bb4" providerId="LiveId" clId="{5E6DF54D-4C81-4EE0-85C5-ABFF29F8BCC7}" dt="2023-06-17T07:27:30.598" v="42" actId="1076"/>
          <ac:spMkLst>
            <pc:docMk/>
            <pc:sldMk cId="3525364788" sldId="264"/>
            <ac:spMk id="2" creationId="{80DE76BC-36A5-1800-59DC-09AF4EBB1202}"/>
          </ac:spMkLst>
        </pc:spChg>
        <pc:spChg chg="add mod">
          <ac:chgData name="Jayati Bansal" userId="9949d8d605367bb4" providerId="LiveId" clId="{5E6DF54D-4C81-4EE0-85C5-ABFF29F8BCC7}" dt="2023-06-19T05:38:30.381" v="897" actId="20577"/>
          <ac:spMkLst>
            <pc:docMk/>
            <pc:sldMk cId="3525364788" sldId="264"/>
            <ac:spMk id="4" creationId="{16BD44A0-FF6A-2506-4970-50309D29D7B3}"/>
          </ac:spMkLst>
        </pc:spChg>
        <pc:spChg chg="add mod">
          <ac:chgData name="Jayati Bansal" userId="9949d8d605367bb4" providerId="LiveId" clId="{5E6DF54D-4C81-4EE0-85C5-ABFF29F8BCC7}" dt="2023-06-17T07:27:19.469" v="40"/>
          <ac:spMkLst>
            <pc:docMk/>
            <pc:sldMk cId="3525364788" sldId="264"/>
            <ac:spMk id="5" creationId="{8E544118-07C9-3AEE-326E-2AB895604C95}"/>
          </ac:spMkLst>
        </pc:spChg>
        <pc:spChg chg="add mod">
          <ac:chgData name="Jayati Bansal" userId="9949d8d605367bb4" providerId="LiveId" clId="{5E6DF54D-4C81-4EE0-85C5-ABFF29F8BCC7}" dt="2023-06-19T01:23:21.765" v="195" actId="1076"/>
          <ac:spMkLst>
            <pc:docMk/>
            <pc:sldMk cId="3525364788" sldId="264"/>
            <ac:spMk id="7" creationId="{DC3D74F9-C417-43AA-24B5-BCFD48F0E93C}"/>
          </ac:spMkLst>
        </pc:spChg>
        <pc:picChg chg="add mod">
          <ac:chgData name="Jayati Bansal" userId="9949d8d605367bb4" providerId="LiveId" clId="{5E6DF54D-4C81-4EE0-85C5-ABFF29F8BCC7}" dt="2023-06-19T01:23:16.102" v="194" actId="1076"/>
          <ac:picMkLst>
            <pc:docMk/>
            <pc:sldMk cId="3525364788" sldId="264"/>
            <ac:picMk id="6" creationId="{71A42818-BA9B-AFF1-6C75-ECBE1E69C7E8}"/>
          </ac:picMkLst>
        </pc:picChg>
      </pc:sldChg>
      <pc:sldChg chg="del">
        <pc:chgData name="Jayati Bansal" userId="9949d8d605367bb4" providerId="LiveId" clId="{5E6DF54D-4C81-4EE0-85C5-ABFF29F8BCC7}" dt="2023-06-17T07:26:31.806" v="34" actId="47"/>
        <pc:sldMkLst>
          <pc:docMk/>
          <pc:sldMk cId="2799110349" sldId="265"/>
        </pc:sldMkLst>
      </pc:sldChg>
      <pc:sldChg chg="del">
        <pc:chgData name="Jayati Bansal" userId="9949d8d605367bb4" providerId="LiveId" clId="{5E6DF54D-4C81-4EE0-85C5-ABFF29F8BCC7}" dt="2023-06-17T07:26:31.806" v="34" actId="47"/>
        <pc:sldMkLst>
          <pc:docMk/>
          <pc:sldMk cId="3943442186" sldId="266"/>
        </pc:sldMkLst>
      </pc:sldChg>
      <pc:sldChg chg="del">
        <pc:chgData name="Jayati Bansal" userId="9949d8d605367bb4" providerId="LiveId" clId="{5E6DF54D-4C81-4EE0-85C5-ABFF29F8BCC7}" dt="2023-06-17T07:26:31.806" v="34" actId="47"/>
        <pc:sldMkLst>
          <pc:docMk/>
          <pc:sldMk cId="2371437278" sldId="267"/>
        </pc:sldMkLst>
      </pc:sldChg>
      <pc:sldChg chg="del">
        <pc:chgData name="Jayati Bansal" userId="9949d8d605367bb4" providerId="LiveId" clId="{5E6DF54D-4C81-4EE0-85C5-ABFF29F8BCC7}" dt="2023-06-17T07:26:31.806" v="34" actId="47"/>
        <pc:sldMkLst>
          <pc:docMk/>
          <pc:sldMk cId="259813161" sldId="268"/>
        </pc:sldMkLst>
      </pc:sldChg>
      <pc:sldChg chg="del">
        <pc:chgData name="Jayati Bansal" userId="9949d8d605367bb4" providerId="LiveId" clId="{5E6DF54D-4C81-4EE0-85C5-ABFF29F8BCC7}" dt="2023-06-17T07:26:31.806" v="34" actId="47"/>
        <pc:sldMkLst>
          <pc:docMk/>
          <pc:sldMk cId="549282491" sldId="269"/>
        </pc:sldMkLst>
      </pc:sldChg>
      <pc:sldChg chg="del">
        <pc:chgData name="Jayati Bansal" userId="9949d8d605367bb4" providerId="LiveId" clId="{5E6DF54D-4C81-4EE0-85C5-ABFF29F8BCC7}" dt="2023-06-17T07:26:31.806" v="34" actId="47"/>
        <pc:sldMkLst>
          <pc:docMk/>
          <pc:sldMk cId="964909674" sldId="270"/>
        </pc:sldMkLst>
      </pc:sldChg>
      <pc:sldChg chg="del">
        <pc:chgData name="Jayati Bansal" userId="9949d8d605367bb4" providerId="LiveId" clId="{5E6DF54D-4C81-4EE0-85C5-ABFF29F8BCC7}" dt="2023-06-17T07:26:31.806" v="34" actId="47"/>
        <pc:sldMkLst>
          <pc:docMk/>
          <pc:sldMk cId="1326995140" sldId="271"/>
        </pc:sldMkLst>
      </pc:sldChg>
      <pc:sldChg chg="del">
        <pc:chgData name="Jayati Bansal" userId="9949d8d605367bb4" providerId="LiveId" clId="{5E6DF54D-4C81-4EE0-85C5-ABFF29F8BCC7}" dt="2023-06-17T07:26:31.806" v="34" actId="47"/>
        <pc:sldMkLst>
          <pc:docMk/>
          <pc:sldMk cId="1859048594" sldId="272"/>
        </pc:sldMkLst>
      </pc:sldChg>
      <pc:sldChg chg="del">
        <pc:chgData name="Jayati Bansal" userId="9949d8d605367bb4" providerId="LiveId" clId="{5E6DF54D-4C81-4EE0-85C5-ABFF29F8BCC7}" dt="2023-06-17T07:26:31.806" v="34" actId="47"/>
        <pc:sldMkLst>
          <pc:docMk/>
          <pc:sldMk cId="511520624" sldId="273"/>
        </pc:sldMkLst>
      </pc:sldChg>
      <pc:sldChg chg="del">
        <pc:chgData name="Jayati Bansal" userId="9949d8d605367bb4" providerId="LiveId" clId="{5E6DF54D-4C81-4EE0-85C5-ABFF29F8BCC7}" dt="2023-06-17T07:26:31.806" v="34" actId="47"/>
        <pc:sldMkLst>
          <pc:docMk/>
          <pc:sldMk cId="612410144" sldId="274"/>
        </pc:sldMkLst>
      </pc:sldChg>
      <pc:sldChg chg="addSp modSp mod">
        <pc:chgData name="Jayati Bansal" userId="9949d8d605367bb4" providerId="LiveId" clId="{5E6DF54D-4C81-4EE0-85C5-ABFF29F8BCC7}" dt="2023-06-19T08:49:05.628" v="3030" actId="1076"/>
        <pc:sldMkLst>
          <pc:docMk/>
          <pc:sldMk cId="984033531" sldId="275"/>
        </pc:sldMkLst>
        <pc:spChg chg="mod">
          <ac:chgData name="Jayati Bansal" userId="9949d8d605367bb4" providerId="LiveId" clId="{5E6DF54D-4C81-4EE0-85C5-ABFF29F8BCC7}" dt="2023-06-19T01:10:41.827" v="173" actId="20577"/>
          <ac:spMkLst>
            <pc:docMk/>
            <pc:sldMk cId="984033531" sldId="275"/>
            <ac:spMk id="2" creationId="{F3390332-4DD6-0893-EF90-433F97780305}"/>
          </ac:spMkLst>
        </pc:spChg>
        <pc:picChg chg="add mod">
          <ac:chgData name="Jayati Bansal" userId="9949d8d605367bb4" providerId="LiveId" clId="{5E6DF54D-4C81-4EE0-85C5-ABFF29F8BCC7}" dt="2023-06-19T08:49:05.628" v="3030" actId="1076"/>
          <ac:picMkLst>
            <pc:docMk/>
            <pc:sldMk cId="984033531" sldId="275"/>
            <ac:picMk id="5" creationId="{725BBEE2-5018-3276-E80B-3F719B88A49B}"/>
          </ac:picMkLst>
        </pc:picChg>
      </pc:sldChg>
      <pc:sldChg chg="addSp modSp mod">
        <pc:chgData name="Jayati Bansal" userId="9949d8d605367bb4" providerId="LiveId" clId="{5E6DF54D-4C81-4EE0-85C5-ABFF29F8BCC7}" dt="2023-06-19T01:40:36.422" v="262" actId="571"/>
        <pc:sldMkLst>
          <pc:docMk/>
          <pc:sldMk cId="1489147583" sldId="276"/>
        </pc:sldMkLst>
        <pc:spChg chg="mod">
          <ac:chgData name="Jayati Bansal" userId="9949d8d605367bb4" providerId="LiveId" clId="{5E6DF54D-4C81-4EE0-85C5-ABFF29F8BCC7}" dt="2023-06-17T07:36:49.761" v="163" actId="20577"/>
          <ac:spMkLst>
            <pc:docMk/>
            <pc:sldMk cId="1489147583" sldId="276"/>
            <ac:spMk id="2" creationId="{F3390332-4DD6-0893-EF90-433F97780305}"/>
          </ac:spMkLst>
        </pc:spChg>
        <pc:spChg chg="mod">
          <ac:chgData name="Jayati Bansal" userId="9949d8d605367bb4" providerId="LiveId" clId="{5E6DF54D-4C81-4EE0-85C5-ABFF29F8BCC7}" dt="2023-06-19T01:39:29.383" v="256" actId="1076"/>
          <ac:spMkLst>
            <pc:docMk/>
            <pc:sldMk cId="1489147583" sldId="276"/>
            <ac:spMk id="3" creationId="{CAD4654B-2E36-9D08-7234-D4C99132A350}"/>
          </ac:spMkLst>
        </pc:spChg>
        <pc:spChg chg="add mod">
          <ac:chgData name="Jayati Bansal" userId="9949d8d605367bb4" providerId="LiveId" clId="{5E6DF54D-4C81-4EE0-85C5-ABFF29F8BCC7}" dt="2023-06-19T01:40:36.422" v="262" actId="571"/>
          <ac:spMkLst>
            <pc:docMk/>
            <pc:sldMk cId="1489147583" sldId="276"/>
            <ac:spMk id="4" creationId="{56C22651-2D8C-B4F3-230D-1C9967D98804}"/>
          </ac:spMkLst>
        </pc:spChg>
        <pc:spChg chg="add mod">
          <ac:chgData name="Jayati Bansal" userId="9949d8d605367bb4" providerId="LiveId" clId="{5E6DF54D-4C81-4EE0-85C5-ABFF29F8BCC7}" dt="2023-06-17T07:37:07.994" v="168" actId="14100"/>
          <ac:spMkLst>
            <pc:docMk/>
            <pc:sldMk cId="1489147583" sldId="276"/>
            <ac:spMk id="5" creationId="{C2E4B87E-1F6F-4785-5229-4F90C9B33CED}"/>
          </ac:spMkLst>
        </pc:spChg>
      </pc:sldChg>
      <pc:sldChg chg="addSp modSp new mod">
        <pc:chgData name="Jayati Bansal" userId="9949d8d605367bb4" providerId="LiveId" clId="{5E6DF54D-4C81-4EE0-85C5-ABFF29F8BCC7}" dt="2023-06-19T08:39:39.171" v="3005" actId="14100"/>
        <pc:sldMkLst>
          <pc:docMk/>
          <pc:sldMk cId="3742882670" sldId="277"/>
        </pc:sldMkLst>
        <pc:spChg chg="add mod">
          <ac:chgData name="Jayati Bansal" userId="9949d8d605367bb4" providerId="LiveId" clId="{5E6DF54D-4C81-4EE0-85C5-ABFF29F8BCC7}" dt="2023-06-17T07:28:15.148" v="50"/>
          <ac:spMkLst>
            <pc:docMk/>
            <pc:sldMk cId="3742882670" sldId="277"/>
            <ac:spMk id="2" creationId="{3EDBD6B9-D071-25C9-F04F-DB7E1FD83F67}"/>
          </ac:spMkLst>
        </pc:spChg>
        <pc:spChg chg="add mod">
          <ac:chgData name="Jayati Bansal" userId="9949d8d605367bb4" providerId="LiveId" clId="{5E6DF54D-4C81-4EE0-85C5-ABFF29F8BCC7}" dt="2023-06-19T07:01:51.773" v="2627" actId="20577"/>
          <ac:spMkLst>
            <pc:docMk/>
            <pc:sldMk cId="3742882670" sldId="277"/>
            <ac:spMk id="4" creationId="{1B780426-776B-A8D6-FDDC-5C80D97AA27F}"/>
          </ac:spMkLst>
        </pc:spChg>
        <pc:spChg chg="add mod">
          <ac:chgData name="Jayati Bansal" userId="9949d8d605367bb4" providerId="LiveId" clId="{5E6DF54D-4C81-4EE0-85C5-ABFF29F8BCC7}" dt="2023-06-19T05:40:24.255" v="902" actId="1076"/>
          <ac:spMkLst>
            <pc:docMk/>
            <pc:sldMk cId="3742882670" sldId="277"/>
            <ac:spMk id="6" creationId="{232EE204-B218-8BAD-800C-F0A5869A66B0}"/>
          </ac:spMkLst>
        </pc:spChg>
        <pc:picChg chg="add mod">
          <ac:chgData name="Jayati Bansal" userId="9949d8d605367bb4" providerId="LiveId" clId="{5E6DF54D-4C81-4EE0-85C5-ABFF29F8BCC7}" dt="2023-06-19T08:39:39.171" v="3005" actId="14100"/>
          <ac:picMkLst>
            <pc:docMk/>
            <pc:sldMk cId="3742882670" sldId="277"/>
            <ac:picMk id="3" creationId="{C44C80FB-A89F-DA56-40BF-C18364F2579A}"/>
          </ac:picMkLst>
        </pc:picChg>
      </pc:sldChg>
      <pc:sldChg chg="addSp delSp modSp add mod">
        <pc:chgData name="Jayati Bansal" userId="9949d8d605367bb4" providerId="LiveId" clId="{5E6DF54D-4C81-4EE0-85C5-ABFF29F8BCC7}" dt="2023-06-19T08:58:18.590" v="3102" actId="478"/>
        <pc:sldMkLst>
          <pc:docMk/>
          <pc:sldMk cId="893149388" sldId="278"/>
        </pc:sldMkLst>
        <pc:spChg chg="add mod">
          <ac:chgData name="Jayati Bansal" userId="9949d8d605367bb4" providerId="LiveId" clId="{5E6DF54D-4C81-4EE0-85C5-ABFF29F8BCC7}" dt="2023-06-17T07:28:17.204" v="51"/>
          <ac:spMkLst>
            <pc:docMk/>
            <pc:sldMk cId="893149388" sldId="278"/>
            <ac:spMk id="2" creationId="{4AD51D7F-4AC7-C009-EDDF-7120E2DAC904}"/>
          </ac:spMkLst>
        </pc:spChg>
        <pc:spChg chg="add mod">
          <ac:chgData name="Jayati Bansal" userId="9949d8d605367bb4" providerId="LiveId" clId="{5E6DF54D-4C81-4EE0-85C5-ABFF29F8BCC7}" dt="2023-06-19T01:27:19.744" v="202" actId="571"/>
          <ac:spMkLst>
            <pc:docMk/>
            <pc:sldMk cId="893149388" sldId="278"/>
            <ac:spMk id="3" creationId="{151BBC6F-F564-A661-87AA-C857BC0468EA}"/>
          </ac:spMkLst>
        </pc:spChg>
        <pc:spChg chg="add mod">
          <ac:chgData name="Jayati Bansal" userId="9949d8d605367bb4" providerId="LiveId" clId="{5E6DF54D-4C81-4EE0-85C5-ABFF29F8BCC7}" dt="2023-06-19T08:56:03.341" v="3087" actId="1076"/>
          <ac:spMkLst>
            <pc:docMk/>
            <pc:sldMk cId="893149388" sldId="278"/>
            <ac:spMk id="4" creationId="{10856BF2-DDA3-CE35-E705-00A3E72DF204}"/>
          </ac:spMkLst>
        </pc:spChg>
        <pc:spChg chg="add del mod">
          <ac:chgData name="Jayati Bansal" userId="9949d8d605367bb4" providerId="LiveId" clId="{5E6DF54D-4C81-4EE0-85C5-ABFF29F8BCC7}" dt="2023-06-19T05:41:27.586" v="907" actId="478"/>
          <ac:spMkLst>
            <pc:docMk/>
            <pc:sldMk cId="893149388" sldId="278"/>
            <ac:spMk id="7" creationId="{87D35794-9B9E-8766-F76A-4D37D2CDD54F}"/>
          </ac:spMkLst>
        </pc:spChg>
        <pc:spChg chg="mod">
          <ac:chgData name="Jayati Bansal" userId="9949d8d605367bb4" providerId="LiveId" clId="{5E6DF54D-4C81-4EE0-85C5-ABFF29F8BCC7}" dt="2023-06-19T05:09:37.634" v="502"/>
          <ac:spMkLst>
            <pc:docMk/>
            <pc:sldMk cId="893149388" sldId="278"/>
            <ac:spMk id="8" creationId="{9582D22E-2DD7-246A-D1A8-E7BBA935E1FA}"/>
          </ac:spMkLst>
        </pc:spChg>
        <pc:spChg chg="mod">
          <ac:chgData name="Jayati Bansal" userId="9949d8d605367bb4" providerId="LiveId" clId="{5E6DF54D-4C81-4EE0-85C5-ABFF29F8BCC7}" dt="2023-06-19T05:41:39.641" v="909" actId="1076"/>
          <ac:spMkLst>
            <pc:docMk/>
            <pc:sldMk cId="893149388" sldId="278"/>
            <ac:spMk id="11" creationId="{5DE4C3E0-3F16-4627-EA9F-9B92F9A1DE7D}"/>
          </ac:spMkLst>
        </pc:spChg>
        <pc:spChg chg="mod">
          <ac:chgData name="Jayati Bansal" userId="9949d8d605367bb4" providerId="LiveId" clId="{5E6DF54D-4C81-4EE0-85C5-ABFF29F8BCC7}" dt="2023-06-19T05:10:14.135" v="511"/>
          <ac:spMkLst>
            <pc:docMk/>
            <pc:sldMk cId="893149388" sldId="278"/>
            <ac:spMk id="14" creationId="{3BD30203-5EFA-B115-62B7-B22C3E0367CC}"/>
          </ac:spMkLst>
        </pc:spChg>
        <pc:spChg chg="add del mod">
          <ac:chgData name="Jayati Bansal" userId="9949d8d605367bb4" providerId="LiveId" clId="{5E6DF54D-4C81-4EE0-85C5-ABFF29F8BCC7}" dt="2023-06-19T08:58:13.294" v="3099" actId="478"/>
          <ac:spMkLst>
            <pc:docMk/>
            <pc:sldMk cId="893149388" sldId="278"/>
            <ac:spMk id="15" creationId="{BEC79521-73DA-DC9B-2F08-948D1E399CA6}"/>
          </ac:spMkLst>
        </pc:spChg>
        <pc:spChg chg="add del mod">
          <ac:chgData name="Jayati Bansal" userId="9949d8d605367bb4" providerId="LiveId" clId="{5E6DF54D-4C81-4EE0-85C5-ABFF29F8BCC7}" dt="2023-06-19T08:58:18.590" v="3102" actId="478"/>
          <ac:spMkLst>
            <pc:docMk/>
            <pc:sldMk cId="893149388" sldId="278"/>
            <ac:spMk id="16" creationId="{85DBBF18-5446-62FF-80B1-72C0AAB925C5}"/>
          </ac:spMkLst>
        </pc:spChg>
        <pc:spChg chg="add del mod">
          <ac:chgData name="Jayati Bansal" userId="9949d8d605367bb4" providerId="LiveId" clId="{5E6DF54D-4C81-4EE0-85C5-ABFF29F8BCC7}" dt="2023-06-19T08:58:16.099" v="3101" actId="478"/>
          <ac:spMkLst>
            <pc:docMk/>
            <pc:sldMk cId="893149388" sldId="278"/>
            <ac:spMk id="17" creationId="{435C22DB-249B-E131-89EC-BA6FD7692BC2}"/>
          </ac:spMkLst>
        </pc:spChg>
        <pc:grpChg chg="add mod">
          <ac:chgData name="Jayati Bansal" userId="9949d8d605367bb4" providerId="LiveId" clId="{5E6DF54D-4C81-4EE0-85C5-ABFF29F8BCC7}" dt="2023-06-19T08:55:59.040" v="3086" actId="1076"/>
          <ac:grpSpMkLst>
            <pc:docMk/>
            <pc:sldMk cId="893149388" sldId="278"/>
            <ac:grpSpMk id="3" creationId="{9A7046FA-97C2-8860-648B-C49FBD94D8E2}"/>
          </ac:grpSpMkLst>
        </pc:grpChg>
        <pc:grpChg chg="add mod">
          <ac:chgData name="Jayati Bansal" userId="9949d8d605367bb4" providerId="LiveId" clId="{5E6DF54D-4C81-4EE0-85C5-ABFF29F8BCC7}" dt="2023-06-19T08:55:56.470" v="3081" actId="1076"/>
          <ac:grpSpMkLst>
            <pc:docMk/>
            <pc:sldMk cId="893149388" sldId="278"/>
            <ac:grpSpMk id="9" creationId="{0AA9904E-9705-F524-3529-1A1269442E68}"/>
          </ac:grpSpMkLst>
        </pc:grpChg>
        <pc:grpChg chg="add mod">
          <ac:chgData name="Jayati Bansal" userId="9949d8d605367bb4" providerId="LiveId" clId="{5E6DF54D-4C81-4EE0-85C5-ABFF29F8BCC7}" dt="2023-06-19T08:55:57.094" v="3083" actId="1076"/>
          <ac:grpSpMkLst>
            <pc:docMk/>
            <pc:sldMk cId="893149388" sldId="278"/>
            <ac:grpSpMk id="12" creationId="{63579B0F-705D-7724-0BFC-08F97A4C0AB2}"/>
          </ac:grpSpMkLst>
        </pc:grpChg>
        <pc:picChg chg="add del mod">
          <ac:chgData name="Jayati Bansal" userId="9949d8d605367bb4" providerId="LiveId" clId="{5E6DF54D-4C81-4EE0-85C5-ABFF29F8BCC7}" dt="2023-06-19T05:09:01.112" v="495" actId="478"/>
          <ac:picMkLst>
            <pc:docMk/>
            <pc:sldMk cId="893149388" sldId="278"/>
            <ac:picMk id="5" creationId="{2904BE0A-E1F8-5BBF-C4E8-224F6524F8D7}"/>
          </ac:picMkLst>
        </pc:picChg>
        <pc:picChg chg="add mod">
          <ac:chgData name="Jayati Bansal" userId="9949d8d605367bb4" providerId="LiveId" clId="{5E6DF54D-4C81-4EE0-85C5-ABFF29F8BCC7}" dt="2023-06-19T08:55:54.629" v="3075"/>
          <ac:picMkLst>
            <pc:docMk/>
            <pc:sldMk cId="893149388" sldId="278"/>
            <ac:picMk id="5" creationId="{A802F2B6-5960-483C-28D8-BA616E97C3FE}"/>
          </ac:picMkLst>
        </pc:picChg>
        <pc:picChg chg="mod">
          <ac:chgData name="Jayati Bansal" userId="9949d8d605367bb4" providerId="LiveId" clId="{5E6DF54D-4C81-4EE0-85C5-ABFF29F8BCC7}" dt="2023-06-19T05:09:37.634" v="502"/>
          <ac:picMkLst>
            <pc:docMk/>
            <pc:sldMk cId="893149388" sldId="278"/>
            <ac:picMk id="6" creationId="{DAF08675-F23A-9FDC-EA7A-4E8CF1DE14DE}"/>
          </ac:picMkLst>
        </pc:picChg>
        <pc:picChg chg="mod">
          <ac:chgData name="Jayati Bansal" userId="9949d8d605367bb4" providerId="LiveId" clId="{5E6DF54D-4C81-4EE0-85C5-ABFF29F8BCC7}" dt="2023-06-19T05:09:52.465" v="505"/>
          <ac:picMkLst>
            <pc:docMk/>
            <pc:sldMk cId="893149388" sldId="278"/>
            <ac:picMk id="10" creationId="{A551070B-4931-2DDC-569C-DFD6E4AFA1E7}"/>
          </ac:picMkLst>
        </pc:picChg>
        <pc:picChg chg="mod">
          <ac:chgData name="Jayati Bansal" userId="9949d8d605367bb4" providerId="LiveId" clId="{5E6DF54D-4C81-4EE0-85C5-ABFF29F8BCC7}" dt="2023-06-19T05:10:14.135" v="511"/>
          <ac:picMkLst>
            <pc:docMk/>
            <pc:sldMk cId="893149388" sldId="278"/>
            <ac:picMk id="13" creationId="{84798A0F-CF93-7467-A544-C858E1D8BA60}"/>
          </ac:picMkLst>
        </pc:picChg>
      </pc:sldChg>
      <pc:sldChg chg="addSp delSp modSp new mod">
        <pc:chgData name="Jayati Bansal" userId="9949d8d605367bb4" providerId="LiveId" clId="{5E6DF54D-4C81-4EE0-85C5-ABFF29F8BCC7}" dt="2023-06-19T05:55:15.932" v="1477" actId="1076"/>
        <pc:sldMkLst>
          <pc:docMk/>
          <pc:sldMk cId="2801760928" sldId="279"/>
        </pc:sldMkLst>
        <pc:spChg chg="add mod">
          <ac:chgData name="Jayati Bansal" userId="9949d8d605367bb4" providerId="LiveId" clId="{5E6DF54D-4C81-4EE0-85C5-ABFF29F8BCC7}" dt="2023-06-17T07:31:30.129" v="76" actId="1076"/>
          <ac:spMkLst>
            <pc:docMk/>
            <pc:sldMk cId="2801760928" sldId="279"/>
            <ac:spMk id="3" creationId="{473B5FA9-D35C-9427-4689-BF14BE322ECA}"/>
          </ac:spMkLst>
        </pc:spChg>
        <pc:spChg chg="add mod">
          <ac:chgData name="Jayati Bansal" userId="9949d8d605367bb4" providerId="LiveId" clId="{5E6DF54D-4C81-4EE0-85C5-ABFF29F8BCC7}" dt="2023-06-17T07:31:25.046" v="75"/>
          <ac:spMkLst>
            <pc:docMk/>
            <pc:sldMk cId="2801760928" sldId="279"/>
            <ac:spMk id="4" creationId="{B2683A7C-E7D4-C993-B046-EE750706B7B1}"/>
          </ac:spMkLst>
        </pc:spChg>
        <pc:spChg chg="add del mod">
          <ac:chgData name="Jayati Bansal" userId="9949d8d605367bb4" providerId="LiveId" clId="{5E6DF54D-4C81-4EE0-85C5-ABFF29F8BCC7}" dt="2023-06-19T05:55:04.614" v="1475"/>
          <ac:spMkLst>
            <pc:docMk/>
            <pc:sldMk cId="2801760928" sldId="279"/>
            <ac:spMk id="7" creationId="{70D4A2A6-8C8B-D165-100F-533E9D97B6D3}"/>
          </ac:spMkLst>
        </pc:spChg>
        <pc:spChg chg="add del mod">
          <ac:chgData name="Jayati Bansal" userId="9949d8d605367bb4" providerId="LiveId" clId="{5E6DF54D-4C81-4EE0-85C5-ABFF29F8BCC7}" dt="2023-06-19T05:55:04.614" v="1473" actId="478"/>
          <ac:spMkLst>
            <pc:docMk/>
            <pc:sldMk cId="2801760928" sldId="279"/>
            <ac:spMk id="9" creationId="{696D2265-8C55-075B-F9E1-A04956E54860}"/>
          </ac:spMkLst>
        </pc:spChg>
        <pc:spChg chg="add mod">
          <ac:chgData name="Jayati Bansal" userId="9949d8d605367bb4" providerId="LiveId" clId="{5E6DF54D-4C81-4EE0-85C5-ABFF29F8BCC7}" dt="2023-06-19T05:55:11.179" v="1476" actId="1076"/>
          <ac:spMkLst>
            <pc:docMk/>
            <pc:sldMk cId="2801760928" sldId="279"/>
            <ac:spMk id="10" creationId="{8ADCBAEF-87F4-0BC9-EAB0-E8BA53EF3934}"/>
          </ac:spMkLst>
        </pc:spChg>
        <pc:spChg chg="add mod">
          <ac:chgData name="Jayati Bansal" userId="9949d8d605367bb4" providerId="LiveId" clId="{5E6DF54D-4C81-4EE0-85C5-ABFF29F8BCC7}" dt="2023-06-19T05:55:15.932" v="1477" actId="1076"/>
          <ac:spMkLst>
            <pc:docMk/>
            <pc:sldMk cId="2801760928" sldId="279"/>
            <ac:spMk id="12" creationId="{9667F7E3-EDFE-9681-F588-13FEDCBEC2FA}"/>
          </ac:spMkLst>
        </pc:spChg>
        <pc:picChg chg="add mod">
          <ac:chgData name="Jayati Bansal" userId="9949d8d605367bb4" providerId="LiveId" clId="{5E6DF54D-4C81-4EE0-85C5-ABFF29F8BCC7}" dt="2023-06-19T05:55:11.179" v="1476" actId="1076"/>
          <ac:picMkLst>
            <pc:docMk/>
            <pc:sldMk cId="2801760928" sldId="279"/>
            <ac:picMk id="2" creationId="{38F936A5-4401-4686-22ED-8D0F9D0A82A0}"/>
          </ac:picMkLst>
        </pc:picChg>
        <pc:picChg chg="add del mod">
          <ac:chgData name="Jayati Bansal" userId="9949d8d605367bb4" providerId="LiveId" clId="{5E6DF54D-4C81-4EE0-85C5-ABFF29F8BCC7}" dt="2023-06-19T05:09:07.983" v="496" actId="478"/>
          <ac:picMkLst>
            <pc:docMk/>
            <pc:sldMk cId="2801760928" sldId="279"/>
            <ac:picMk id="5" creationId="{AEE09931-E882-1443-0A2B-543628F8FC70}"/>
          </ac:picMkLst>
        </pc:picChg>
        <pc:picChg chg="add mod">
          <ac:chgData name="Jayati Bansal" userId="9949d8d605367bb4" providerId="LiveId" clId="{5E6DF54D-4C81-4EE0-85C5-ABFF29F8BCC7}" dt="2023-06-19T05:55:15.932" v="1477" actId="1076"/>
          <ac:picMkLst>
            <pc:docMk/>
            <pc:sldMk cId="2801760928" sldId="279"/>
            <ac:picMk id="6" creationId="{929B64BB-660B-3264-40AE-CBF5E4AF3921}"/>
          </ac:picMkLst>
        </pc:picChg>
      </pc:sldChg>
      <pc:sldChg chg="addSp modSp new mod">
        <pc:chgData name="Jayati Bansal" userId="9949d8d605367bb4" providerId="LiveId" clId="{5E6DF54D-4C81-4EE0-85C5-ABFF29F8BCC7}" dt="2023-06-19T05:57:59.756" v="1493" actId="20577"/>
        <pc:sldMkLst>
          <pc:docMk/>
          <pc:sldMk cId="1039238370" sldId="280"/>
        </pc:sldMkLst>
        <pc:spChg chg="add mod">
          <ac:chgData name="Jayati Bansal" userId="9949d8d605367bb4" providerId="LiveId" clId="{5E6DF54D-4C81-4EE0-85C5-ABFF29F8BCC7}" dt="2023-06-17T07:32:24.264" v="89"/>
          <ac:spMkLst>
            <pc:docMk/>
            <pc:sldMk cId="1039238370" sldId="280"/>
            <ac:spMk id="2" creationId="{86A57C7F-CF69-41B0-0802-CD41F0847E5D}"/>
          </ac:spMkLst>
        </pc:spChg>
        <pc:spChg chg="add mod">
          <ac:chgData name="Jayati Bansal" userId="9949d8d605367bb4" providerId="LiveId" clId="{5E6DF54D-4C81-4EE0-85C5-ABFF29F8BCC7}" dt="2023-06-17T07:32:47.248" v="96" actId="1076"/>
          <ac:spMkLst>
            <pc:docMk/>
            <pc:sldMk cId="1039238370" sldId="280"/>
            <ac:spMk id="4" creationId="{264784BC-A535-9436-C0B2-F2E9AD676690}"/>
          </ac:spMkLst>
        </pc:spChg>
        <pc:spChg chg="add mod">
          <ac:chgData name="Jayati Bansal" userId="9949d8d605367bb4" providerId="LiveId" clId="{5E6DF54D-4C81-4EE0-85C5-ABFF29F8BCC7}" dt="2023-06-19T05:57:59.756" v="1493" actId="20577"/>
          <ac:spMkLst>
            <pc:docMk/>
            <pc:sldMk cId="1039238370" sldId="280"/>
            <ac:spMk id="6" creationId="{87327E6C-9C9C-152C-0EAD-EC4DEB20F0D8}"/>
          </ac:spMkLst>
        </pc:spChg>
        <pc:spChg chg="add mod">
          <ac:chgData name="Jayati Bansal" userId="9949d8d605367bb4" providerId="LiveId" clId="{5E6DF54D-4C81-4EE0-85C5-ABFF29F8BCC7}" dt="2023-06-19T05:56:28.526" v="1486" actId="1076"/>
          <ac:spMkLst>
            <pc:docMk/>
            <pc:sldMk cId="1039238370" sldId="280"/>
            <ac:spMk id="8" creationId="{B4F18088-DCC1-DC6B-A2F7-4E982C15BED8}"/>
          </ac:spMkLst>
        </pc:spChg>
        <pc:picChg chg="add mod">
          <ac:chgData name="Jayati Bansal" userId="9949d8d605367bb4" providerId="LiveId" clId="{5E6DF54D-4C81-4EE0-85C5-ABFF29F8BCC7}" dt="2023-06-19T05:56:15.422" v="1485" actId="1076"/>
          <ac:picMkLst>
            <pc:docMk/>
            <pc:sldMk cId="1039238370" sldId="280"/>
            <ac:picMk id="3" creationId="{BD4C0ACB-40D2-6376-A6E4-56CB4D8759C1}"/>
          </ac:picMkLst>
        </pc:picChg>
      </pc:sldChg>
      <pc:sldChg chg="addSp delSp modSp add del mod">
        <pc:chgData name="Jayati Bansal" userId="9949d8d605367bb4" providerId="LiveId" clId="{5E6DF54D-4C81-4EE0-85C5-ABFF29F8BCC7}" dt="2023-06-19T05:59:09.827" v="1499" actId="47"/>
        <pc:sldMkLst>
          <pc:docMk/>
          <pc:sldMk cId="4261343590" sldId="281"/>
        </pc:sldMkLst>
        <pc:spChg chg="add mod">
          <ac:chgData name="Jayati Bansal" userId="9949d8d605367bb4" providerId="LiveId" clId="{5E6DF54D-4C81-4EE0-85C5-ABFF29F8BCC7}" dt="2023-06-17T07:33:33.144" v="107" actId="1076"/>
          <ac:spMkLst>
            <pc:docMk/>
            <pc:sldMk cId="4261343590" sldId="281"/>
            <ac:spMk id="4" creationId="{B4B995FB-B9DB-8DD3-5AC6-A34DF3F8CBF8}"/>
          </ac:spMkLst>
        </pc:spChg>
        <pc:spChg chg="add mod">
          <ac:chgData name="Jayati Bansal" userId="9949d8d605367bb4" providerId="LiveId" clId="{5E6DF54D-4C81-4EE0-85C5-ABFF29F8BCC7}" dt="2023-06-19T02:51:36.051" v="331" actId="113"/>
          <ac:spMkLst>
            <pc:docMk/>
            <pc:sldMk cId="4261343590" sldId="281"/>
            <ac:spMk id="7" creationId="{7F039804-AE8D-CAFA-ED59-DF8CA1FE6668}"/>
          </ac:spMkLst>
        </pc:spChg>
        <pc:picChg chg="add del mod">
          <ac:chgData name="Jayati Bansal" userId="9949d8d605367bb4" providerId="LiveId" clId="{5E6DF54D-4C81-4EE0-85C5-ABFF29F8BCC7}" dt="2023-06-19T05:58:46.536" v="1494" actId="478"/>
          <ac:picMkLst>
            <pc:docMk/>
            <pc:sldMk cId="4261343590" sldId="281"/>
            <ac:picMk id="5" creationId="{E66ACBAD-6EAF-0363-FA9F-B3A42C9AB5C8}"/>
          </ac:picMkLst>
        </pc:picChg>
      </pc:sldChg>
      <pc:sldChg chg="addSp delSp modSp add mod ord">
        <pc:chgData name="Jayati Bansal" userId="9949d8d605367bb4" providerId="LiveId" clId="{5E6DF54D-4C81-4EE0-85C5-ABFF29F8BCC7}" dt="2023-06-19T06:10:23.052" v="1769"/>
        <pc:sldMkLst>
          <pc:docMk/>
          <pc:sldMk cId="918007038" sldId="282"/>
        </pc:sldMkLst>
        <pc:spChg chg="add mod">
          <ac:chgData name="Jayati Bansal" userId="9949d8d605367bb4" providerId="LiveId" clId="{5E6DF54D-4C81-4EE0-85C5-ABFF29F8BCC7}" dt="2023-06-19T06:05:26.711" v="1761" actId="164"/>
          <ac:spMkLst>
            <pc:docMk/>
            <pc:sldMk cId="918007038" sldId="282"/>
            <ac:spMk id="4" creationId="{B5D1A091-ABB3-D008-6E61-6A49D91E9756}"/>
          </ac:spMkLst>
        </pc:spChg>
        <pc:spChg chg="add mod">
          <ac:chgData name="Jayati Bansal" userId="9949d8d605367bb4" providerId="LiveId" clId="{5E6DF54D-4C81-4EE0-85C5-ABFF29F8BCC7}" dt="2023-06-17T07:34:27.465" v="124" actId="1076"/>
          <ac:spMkLst>
            <pc:docMk/>
            <pc:sldMk cId="918007038" sldId="282"/>
            <ac:spMk id="5" creationId="{EA938A27-E4D0-4038-92B1-516673B03831}"/>
          </ac:spMkLst>
        </pc:spChg>
        <pc:spChg chg="add mod">
          <ac:chgData name="Jayati Bansal" userId="9949d8d605367bb4" providerId="LiveId" clId="{5E6DF54D-4C81-4EE0-85C5-ABFF29F8BCC7}" dt="2023-06-19T06:05:26.711" v="1761" actId="164"/>
          <ac:spMkLst>
            <pc:docMk/>
            <pc:sldMk cId="918007038" sldId="282"/>
            <ac:spMk id="6" creationId="{10591EA6-7A5D-48E8-35D7-E84CE4C752AD}"/>
          </ac:spMkLst>
        </pc:spChg>
        <pc:spChg chg="add mod">
          <ac:chgData name="Jayati Bansal" userId="9949d8d605367bb4" providerId="LiveId" clId="{5E6DF54D-4C81-4EE0-85C5-ABFF29F8BCC7}" dt="2023-06-19T06:06:12.142" v="1766" actId="20577"/>
          <ac:spMkLst>
            <pc:docMk/>
            <pc:sldMk cId="918007038" sldId="282"/>
            <ac:spMk id="7" creationId="{6EDDB399-B778-9A2C-D76E-E84D157F3E82}"/>
          </ac:spMkLst>
        </pc:spChg>
        <pc:spChg chg="add mod">
          <ac:chgData name="Jayati Bansal" userId="9949d8d605367bb4" providerId="LiveId" clId="{5E6DF54D-4C81-4EE0-85C5-ABFF29F8BCC7}" dt="2023-06-19T06:05:26.711" v="1761" actId="164"/>
          <ac:spMkLst>
            <pc:docMk/>
            <pc:sldMk cId="918007038" sldId="282"/>
            <ac:spMk id="8" creationId="{B89AC3D9-1A84-1D18-FF49-95FE2A965395}"/>
          </ac:spMkLst>
        </pc:spChg>
        <pc:spChg chg="add mod">
          <ac:chgData name="Jayati Bansal" userId="9949d8d605367bb4" providerId="LiveId" clId="{5E6DF54D-4C81-4EE0-85C5-ABFF29F8BCC7}" dt="2023-06-19T06:06:21.059" v="1767" actId="404"/>
          <ac:spMkLst>
            <pc:docMk/>
            <pc:sldMk cId="918007038" sldId="282"/>
            <ac:spMk id="9" creationId="{E48D7BC6-F18D-FA9B-9CC7-0270C335682C}"/>
          </ac:spMkLst>
        </pc:spChg>
        <pc:spChg chg="add mod">
          <ac:chgData name="Jayati Bansal" userId="9949d8d605367bb4" providerId="LiveId" clId="{5E6DF54D-4C81-4EE0-85C5-ABFF29F8BCC7}" dt="2023-06-19T06:05:26.711" v="1761" actId="164"/>
          <ac:spMkLst>
            <pc:docMk/>
            <pc:sldMk cId="918007038" sldId="282"/>
            <ac:spMk id="10" creationId="{AF660576-23EF-0A90-2F9C-3FFB4EC3BD89}"/>
          </ac:spMkLst>
        </pc:spChg>
        <pc:spChg chg="add mod">
          <ac:chgData name="Jayati Bansal" userId="9949d8d605367bb4" providerId="LiveId" clId="{5E6DF54D-4C81-4EE0-85C5-ABFF29F8BCC7}" dt="2023-06-19T06:05:26.711" v="1761" actId="164"/>
          <ac:spMkLst>
            <pc:docMk/>
            <pc:sldMk cId="918007038" sldId="282"/>
            <ac:spMk id="11" creationId="{CBBE06D4-551A-04DE-D928-082AC764023A}"/>
          </ac:spMkLst>
        </pc:spChg>
        <pc:spChg chg="add mod">
          <ac:chgData name="Jayati Bansal" userId="9949d8d605367bb4" providerId="LiveId" clId="{5E6DF54D-4C81-4EE0-85C5-ABFF29F8BCC7}" dt="2023-06-19T06:05:26.711" v="1761" actId="164"/>
          <ac:spMkLst>
            <pc:docMk/>
            <pc:sldMk cId="918007038" sldId="282"/>
            <ac:spMk id="12" creationId="{0FADC4AC-FDF0-6BCB-39FB-09A10C07A4EB}"/>
          </ac:spMkLst>
        </pc:spChg>
        <pc:spChg chg="add del mod">
          <ac:chgData name="Jayati Bansal" userId="9949d8d605367bb4" providerId="LiveId" clId="{5E6DF54D-4C81-4EE0-85C5-ABFF29F8BCC7}" dt="2023-06-19T05:17:26.751" v="689" actId="767"/>
          <ac:spMkLst>
            <pc:docMk/>
            <pc:sldMk cId="918007038" sldId="282"/>
            <ac:spMk id="13" creationId="{DE194507-9A65-29B1-6487-88182B4F6433}"/>
          </ac:spMkLst>
        </pc:spChg>
        <pc:spChg chg="add mod">
          <ac:chgData name="Jayati Bansal" userId="9949d8d605367bb4" providerId="LiveId" clId="{5E6DF54D-4C81-4EE0-85C5-ABFF29F8BCC7}" dt="2023-06-19T06:05:26.711" v="1761" actId="164"/>
          <ac:spMkLst>
            <pc:docMk/>
            <pc:sldMk cId="918007038" sldId="282"/>
            <ac:spMk id="14" creationId="{12F9D589-4FC0-DDD7-10AB-F7B68DC5B413}"/>
          </ac:spMkLst>
        </pc:spChg>
        <pc:spChg chg="add mod">
          <ac:chgData name="Jayati Bansal" userId="9949d8d605367bb4" providerId="LiveId" clId="{5E6DF54D-4C81-4EE0-85C5-ABFF29F8BCC7}" dt="2023-06-19T06:05:26.711" v="1761" actId="164"/>
          <ac:spMkLst>
            <pc:docMk/>
            <pc:sldMk cId="918007038" sldId="282"/>
            <ac:spMk id="15" creationId="{344D414C-3D1A-68FD-0ED3-60B61BE0F6F9}"/>
          </ac:spMkLst>
        </pc:spChg>
        <pc:spChg chg="add mod">
          <ac:chgData name="Jayati Bansal" userId="9949d8d605367bb4" providerId="LiveId" clId="{5E6DF54D-4C81-4EE0-85C5-ABFF29F8BCC7}" dt="2023-06-19T06:05:26.711" v="1761" actId="164"/>
          <ac:spMkLst>
            <pc:docMk/>
            <pc:sldMk cId="918007038" sldId="282"/>
            <ac:spMk id="16" creationId="{7534D737-E90B-10F1-84F8-9754F4949EA0}"/>
          </ac:spMkLst>
        </pc:spChg>
        <pc:grpChg chg="add mod">
          <ac:chgData name="Jayati Bansal" userId="9949d8d605367bb4" providerId="LiveId" clId="{5E6DF54D-4C81-4EE0-85C5-ABFF29F8BCC7}" dt="2023-06-19T06:05:26.711" v="1761" actId="164"/>
          <ac:grpSpMkLst>
            <pc:docMk/>
            <pc:sldMk cId="918007038" sldId="282"/>
            <ac:grpSpMk id="17" creationId="{599BCB27-A0E1-E71E-93B0-13A6A0D0DAC0}"/>
          </ac:grpSpMkLst>
        </pc:grpChg>
        <pc:picChg chg="add mod">
          <ac:chgData name="Jayati Bansal" userId="9949d8d605367bb4" providerId="LiveId" clId="{5E6DF54D-4C81-4EE0-85C5-ABFF29F8BCC7}" dt="2023-06-19T06:05:30.234" v="1763" actId="1076"/>
          <ac:picMkLst>
            <pc:docMk/>
            <pc:sldMk cId="918007038" sldId="282"/>
            <ac:picMk id="3" creationId="{BAA617CE-D3DC-3277-CC7F-DB99667FBB8A}"/>
          </ac:picMkLst>
        </pc:picChg>
        <pc:picChg chg="add mod">
          <ac:chgData name="Jayati Bansal" userId="9949d8d605367bb4" providerId="LiveId" clId="{5E6DF54D-4C81-4EE0-85C5-ABFF29F8BCC7}" dt="2023-06-17T07:34:17.751" v="122"/>
          <ac:picMkLst>
            <pc:docMk/>
            <pc:sldMk cId="918007038" sldId="282"/>
            <ac:picMk id="4" creationId="{4A25A0CA-34EF-5011-B0B6-039568DF01D3}"/>
          </ac:picMkLst>
        </pc:picChg>
      </pc:sldChg>
      <pc:sldChg chg="addSp delSp modSp add mod">
        <pc:chgData name="Jayati Bansal" userId="9949d8d605367bb4" providerId="LiveId" clId="{5E6DF54D-4C81-4EE0-85C5-ABFF29F8BCC7}" dt="2023-06-19T09:12:46.765" v="3196" actId="1076"/>
        <pc:sldMkLst>
          <pc:docMk/>
          <pc:sldMk cId="2061008104" sldId="283"/>
        </pc:sldMkLst>
        <pc:spChg chg="add del mod">
          <ac:chgData name="Jayati Bansal" userId="9949d8d605367bb4" providerId="LiveId" clId="{5E6DF54D-4C81-4EE0-85C5-ABFF29F8BCC7}" dt="2023-06-19T06:35:34.035" v="2035" actId="478"/>
          <ac:spMkLst>
            <pc:docMk/>
            <pc:sldMk cId="2061008104" sldId="283"/>
            <ac:spMk id="4" creationId="{3F5D1DC7-9881-9E84-6F8A-215C1972ABB0}"/>
          </ac:spMkLst>
        </pc:spChg>
        <pc:spChg chg="add mod">
          <ac:chgData name="Jayati Bansal" userId="9949d8d605367bb4" providerId="LiveId" clId="{5E6DF54D-4C81-4EE0-85C5-ABFF29F8BCC7}" dt="2023-06-19T09:12:46.765" v="3196" actId="1076"/>
          <ac:spMkLst>
            <pc:docMk/>
            <pc:sldMk cId="2061008104" sldId="283"/>
            <ac:spMk id="4" creationId="{AA28B6F5-7146-33A1-E91E-F77BF17B1723}"/>
          </ac:spMkLst>
        </pc:spChg>
        <pc:spChg chg="add mod">
          <ac:chgData name="Jayati Bansal" userId="9949d8d605367bb4" providerId="LiveId" clId="{5E6DF54D-4C81-4EE0-85C5-ABFF29F8BCC7}" dt="2023-06-19T07:12:26.234" v="2990" actId="1076"/>
          <ac:spMkLst>
            <pc:docMk/>
            <pc:sldMk cId="2061008104" sldId="283"/>
            <ac:spMk id="5" creationId="{64135A9A-A506-EAD5-7EB9-4A0C4E6C6D0D}"/>
          </ac:spMkLst>
        </pc:spChg>
        <pc:spChg chg="mod">
          <ac:chgData name="Jayati Bansal" userId="9949d8d605367bb4" providerId="LiveId" clId="{5E6DF54D-4C81-4EE0-85C5-ABFF29F8BCC7}" dt="2023-06-19T06:34:12.948" v="2019"/>
          <ac:spMkLst>
            <pc:docMk/>
            <pc:sldMk cId="2061008104" sldId="283"/>
            <ac:spMk id="8" creationId="{959EE970-3514-4CF5-6081-1A316B52DC77}"/>
          </ac:spMkLst>
        </pc:spChg>
        <pc:spChg chg="add del mod">
          <ac:chgData name="Jayati Bansal" userId="9949d8d605367bb4" providerId="LiveId" clId="{5E6DF54D-4C81-4EE0-85C5-ABFF29F8BCC7}" dt="2023-06-19T07:02:25.864" v="2631" actId="478"/>
          <ac:spMkLst>
            <pc:docMk/>
            <pc:sldMk cId="2061008104" sldId="283"/>
            <ac:spMk id="11" creationId="{A66168D7-E2F8-2D85-03A5-4B6812555F91}"/>
          </ac:spMkLst>
        </pc:spChg>
        <pc:spChg chg="add mod">
          <ac:chgData name="Jayati Bansal" userId="9949d8d605367bb4" providerId="LiveId" clId="{5E6DF54D-4C81-4EE0-85C5-ABFF29F8BCC7}" dt="2023-06-19T07:13:35.540" v="3001" actId="403"/>
          <ac:spMkLst>
            <pc:docMk/>
            <pc:sldMk cId="2061008104" sldId="283"/>
            <ac:spMk id="12" creationId="{FCA6276F-689D-8DFE-CE8A-5918F29F2327}"/>
          </ac:spMkLst>
        </pc:spChg>
        <pc:grpChg chg="add del mod">
          <ac:chgData name="Jayati Bansal" userId="9949d8d605367bb4" providerId="LiveId" clId="{5E6DF54D-4C81-4EE0-85C5-ABFF29F8BCC7}" dt="2023-06-19T07:04:05.348" v="2636" actId="21"/>
          <ac:grpSpMkLst>
            <pc:docMk/>
            <pc:sldMk cId="2061008104" sldId="283"/>
            <ac:grpSpMk id="6" creationId="{E42B595B-E6E9-9028-193C-3F48E07DA56B}"/>
          </ac:grpSpMkLst>
        </pc:grpChg>
        <pc:picChg chg="mod">
          <ac:chgData name="Jayati Bansal" userId="9949d8d605367bb4" providerId="LiveId" clId="{5E6DF54D-4C81-4EE0-85C5-ABFF29F8BCC7}" dt="2023-06-19T06:34:12.948" v="2019"/>
          <ac:picMkLst>
            <pc:docMk/>
            <pc:sldMk cId="2061008104" sldId="283"/>
            <ac:picMk id="7" creationId="{BB0572D4-45B8-28A2-6C63-E8F95A436B20}"/>
          </ac:picMkLst>
        </pc:picChg>
        <pc:picChg chg="add del mod">
          <ac:chgData name="Jayati Bansal" userId="9949d8d605367bb4" providerId="LiveId" clId="{5E6DF54D-4C81-4EE0-85C5-ABFF29F8BCC7}" dt="2023-06-19T07:04:05.348" v="2636" actId="21"/>
          <ac:picMkLst>
            <pc:docMk/>
            <pc:sldMk cId="2061008104" sldId="283"/>
            <ac:picMk id="9" creationId="{33F681FA-9B05-579F-20E9-5433319D69FB}"/>
          </ac:picMkLst>
        </pc:picChg>
        <pc:picChg chg="add del mod">
          <ac:chgData name="Jayati Bansal" userId="9949d8d605367bb4" providerId="LiveId" clId="{5E6DF54D-4C81-4EE0-85C5-ABFF29F8BCC7}" dt="2023-06-19T07:04:05.348" v="2636" actId="21"/>
          <ac:picMkLst>
            <pc:docMk/>
            <pc:sldMk cId="2061008104" sldId="283"/>
            <ac:picMk id="10" creationId="{FA32757F-54A1-84D7-E749-A2C31EAD5CED}"/>
          </ac:picMkLst>
        </pc:picChg>
      </pc:sldChg>
      <pc:sldChg chg="addSp modSp new mod">
        <pc:chgData name="Jayati Bansal" userId="9949d8d605367bb4" providerId="LiveId" clId="{5E6DF54D-4C81-4EE0-85C5-ABFF29F8BCC7}" dt="2023-06-19T07:13:41.323" v="3002" actId="403"/>
        <pc:sldMkLst>
          <pc:docMk/>
          <pc:sldMk cId="3775971662" sldId="284"/>
        </pc:sldMkLst>
        <pc:spChg chg="add mod">
          <ac:chgData name="Jayati Bansal" userId="9949d8d605367bb4" providerId="LiveId" clId="{5E6DF54D-4C81-4EE0-85C5-ABFF29F8BCC7}" dt="2023-06-19T07:13:41.323" v="3002" actId="403"/>
          <ac:spMkLst>
            <pc:docMk/>
            <pc:sldMk cId="3775971662" sldId="284"/>
            <ac:spMk id="3" creationId="{B7993116-A3B1-9825-D82A-9A9E2EAE788E}"/>
          </ac:spMkLst>
        </pc:spChg>
        <pc:spChg chg="add mod">
          <ac:chgData name="Jayati Bansal" userId="9949d8d605367bb4" providerId="LiveId" clId="{5E6DF54D-4C81-4EE0-85C5-ABFF29F8BCC7}" dt="2023-06-17T07:35:45.540" v="148"/>
          <ac:spMkLst>
            <pc:docMk/>
            <pc:sldMk cId="3775971662" sldId="284"/>
            <ac:spMk id="4" creationId="{8833AFFE-32EF-D76E-C32A-C804BEA155B5}"/>
          </ac:spMkLst>
        </pc:spChg>
      </pc:sldChg>
      <pc:sldChg chg="addSp modSp new add del mod">
        <pc:chgData name="Jayati Bansal" userId="9949d8d605367bb4" providerId="LiveId" clId="{5E6DF54D-4C81-4EE0-85C5-ABFF29F8BCC7}" dt="2023-06-19T05:10:30.446" v="517" actId="47"/>
        <pc:sldMkLst>
          <pc:docMk/>
          <pc:sldMk cId="2313702449" sldId="285"/>
        </pc:sldMkLst>
        <pc:spChg chg="add mod">
          <ac:chgData name="Jayati Bansal" userId="9949d8d605367bb4" providerId="LiveId" clId="{5E6DF54D-4C81-4EE0-85C5-ABFF29F8BCC7}" dt="2023-06-19T01:27:39.331" v="205" actId="1076"/>
          <ac:spMkLst>
            <pc:docMk/>
            <pc:sldMk cId="2313702449" sldId="285"/>
            <ac:spMk id="3" creationId="{8DB7BC93-5F88-3792-EAB3-77A2A10DAA2A}"/>
          </ac:spMkLst>
        </pc:spChg>
        <pc:spChg chg="add mod">
          <ac:chgData name="Jayati Bansal" userId="9949d8d605367bb4" providerId="LiveId" clId="{5E6DF54D-4C81-4EE0-85C5-ABFF29F8BCC7}" dt="2023-06-19T01:27:32.003" v="204"/>
          <ac:spMkLst>
            <pc:docMk/>
            <pc:sldMk cId="2313702449" sldId="285"/>
            <ac:spMk id="4" creationId="{7BBAD68E-40A4-CCD2-3F6F-D5477086D844}"/>
          </ac:spMkLst>
        </pc:spChg>
        <pc:spChg chg="add mod">
          <ac:chgData name="Jayati Bansal" userId="9949d8d605367bb4" providerId="LiveId" clId="{5E6DF54D-4C81-4EE0-85C5-ABFF29F8BCC7}" dt="2023-06-19T05:09:33.982" v="501" actId="164"/>
          <ac:spMkLst>
            <pc:docMk/>
            <pc:sldMk cId="2313702449" sldId="285"/>
            <ac:spMk id="8" creationId="{1D9F3007-DDF8-AFC7-06AC-E563B6842CBC}"/>
          </ac:spMkLst>
        </pc:spChg>
        <pc:spChg chg="add mod">
          <ac:chgData name="Jayati Bansal" userId="9949d8d605367bb4" providerId="LiveId" clId="{5E6DF54D-4C81-4EE0-85C5-ABFF29F8BCC7}" dt="2023-06-19T05:10:08.632" v="510" actId="164"/>
          <ac:spMkLst>
            <pc:docMk/>
            <pc:sldMk cId="2313702449" sldId="285"/>
            <ac:spMk id="9" creationId="{1E7BC855-5D75-D875-E9F9-733D071AEC65}"/>
          </ac:spMkLst>
        </pc:spChg>
        <pc:spChg chg="add mod">
          <ac:chgData name="Jayati Bansal" userId="9949d8d605367bb4" providerId="LiveId" clId="{5E6DF54D-4C81-4EE0-85C5-ABFF29F8BCC7}" dt="2023-06-19T05:09:47.446" v="504" actId="164"/>
          <ac:spMkLst>
            <pc:docMk/>
            <pc:sldMk cId="2313702449" sldId="285"/>
            <ac:spMk id="10" creationId="{5844D1D7-F87F-B582-F0E9-78B8563F437D}"/>
          </ac:spMkLst>
        </pc:spChg>
        <pc:grpChg chg="add mod">
          <ac:chgData name="Jayati Bansal" userId="9949d8d605367bb4" providerId="LiveId" clId="{5E6DF54D-4C81-4EE0-85C5-ABFF29F8BCC7}" dt="2023-06-19T05:09:33.982" v="501" actId="164"/>
          <ac:grpSpMkLst>
            <pc:docMk/>
            <pc:sldMk cId="2313702449" sldId="285"/>
            <ac:grpSpMk id="2" creationId="{807D7B45-E3F8-074C-7A3F-FF47F781553C}"/>
          </ac:grpSpMkLst>
        </pc:grpChg>
        <pc:grpChg chg="add mod">
          <ac:chgData name="Jayati Bansal" userId="9949d8d605367bb4" providerId="LiveId" clId="{5E6DF54D-4C81-4EE0-85C5-ABFF29F8BCC7}" dt="2023-06-19T05:09:47.446" v="504" actId="164"/>
          <ac:grpSpMkLst>
            <pc:docMk/>
            <pc:sldMk cId="2313702449" sldId="285"/>
            <ac:grpSpMk id="11" creationId="{71EB4AD3-29F7-E4C6-E2F6-92890CB0A79B}"/>
          </ac:grpSpMkLst>
        </pc:grpChg>
        <pc:grpChg chg="add mod">
          <ac:chgData name="Jayati Bansal" userId="9949d8d605367bb4" providerId="LiveId" clId="{5E6DF54D-4C81-4EE0-85C5-ABFF29F8BCC7}" dt="2023-06-19T05:10:08.632" v="510" actId="164"/>
          <ac:grpSpMkLst>
            <pc:docMk/>
            <pc:sldMk cId="2313702449" sldId="285"/>
            <ac:grpSpMk id="12" creationId="{7C136F63-14D3-80D7-F521-F4381F6C36C8}"/>
          </ac:grpSpMkLst>
        </pc:grpChg>
        <pc:picChg chg="add mod modCrop">
          <ac:chgData name="Jayati Bansal" userId="9949d8d605367bb4" providerId="LiveId" clId="{5E6DF54D-4C81-4EE0-85C5-ABFF29F8BCC7}" dt="2023-06-19T05:09:33.982" v="501" actId="164"/>
          <ac:picMkLst>
            <pc:docMk/>
            <pc:sldMk cId="2313702449" sldId="285"/>
            <ac:picMk id="5" creationId="{E3BEA166-1755-9FA9-8D87-951F7FB41263}"/>
          </ac:picMkLst>
        </pc:picChg>
        <pc:picChg chg="add mod">
          <ac:chgData name="Jayati Bansal" userId="9949d8d605367bb4" providerId="LiveId" clId="{5E6DF54D-4C81-4EE0-85C5-ABFF29F8BCC7}" dt="2023-06-19T05:10:08.632" v="510" actId="164"/>
          <ac:picMkLst>
            <pc:docMk/>
            <pc:sldMk cId="2313702449" sldId="285"/>
            <ac:picMk id="6" creationId="{706E37E9-BFB3-E77C-D75A-2A8911484BD4}"/>
          </ac:picMkLst>
        </pc:picChg>
        <pc:picChg chg="add mod">
          <ac:chgData name="Jayati Bansal" userId="9949d8d605367bb4" providerId="LiveId" clId="{5E6DF54D-4C81-4EE0-85C5-ABFF29F8BCC7}" dt="2023-06-19T05:09:47.446" v="504" actId="164"/>
          <ac:picMkLst>
            <pc:docMk/>
            <pc:sldMk cId="2313702449" sldId="285"/>
            <ac:picMk id="7" creationId="{C1895FB9-F5D9-511B-BC16-16C66D56BCA5}"/>
          </ac:picMkLst>
        </pc:picChg>
      </pc:sldChg>
      <pc:sldChg chg="addSp delSp modSp add del mod ord">
        <pc:chgData name="Jayati Bansal" userId="9949d8d605367bb4" providerId="LiveId" clId="{5E6DF54D-4C81-4EE0-85C5-ABFF29F8BCC7}" dt="2023-06-19T05:10:38.329" v="518" actId="47"/>
        <pc:sldMkLst>
          <pc:docMk/>
          <pc:sldMk cId="859901781" sldId="286"/>
        </pc:sldMkLst>
        <pc:spChg chg="mod">
          <ac:chgData name="Jayati Bansal" userId="9949d8d605367bb4" providerId="LiveId" clId="{5E6DF54D-4C81-4EE0-85C5-ABFF29F8BCC7}" dt="2023-06-19T01:34:05.385" v="237"/>
          <ac:spMkLst>
            <pc:docMk/>
            <pc:sldMk cId="859901781" sldId="286"/>
            <ac:spMk id="3" creationId="{8DB7BC93-5F88-3792-EAB3-77A2A10DAA2A}"/>
          </ac:spMkLst>
        </pc:spChg>
        <pc:spChg chg="del">
          <ac:chgData name="Jayati Bansal" userId="9949d8d605367bb4" providerId="LiveId" clId="{5E6DF54D-4C81-4EE0-85C5-ABFF29F8BCC7}" dt="2023-06-19T01:34:16.138" v="238" actId="478"/>
          <ac:spMkLst>
            <pc:docMk/>
            <pc:sldMk cId="859901781" sldId="286"/>
            <ac:spMk id="8" creationId="{1D9F3007-DDF8-AFC7-06AC-E563B6842CBC}"/>
          </ac:spMkLst>
        </pc:spChg>
        <pc:spChg chg="del">
          <ac:chgData name="Jayati Bansal" userId="9949d8d605367bb4" providerId="LiveId" clId="{5E6DF54D-4C81-4EE0-85C5-ABFF29F8BCC7}" dt="2023-06-19T01:34:16.138" v="238" actId="478"/>
          <ac:spMkLst>
            <pc:docMk/>
            <pc:sldMk cId="859901781" sldId="286"/>
            <ac:spMk id="9" creationId="{1E7BC855-5D75-D875-E9F9-733D071AEC65}"/>
          </ac:spMkLst>
        </pc:spChg>
        <pc:spChg chg="del">
          <ac:chgData name="Jayati Bansal" userId="9949d8d605367bb4" providerId="LiveId" clId="{5E6DF54D-4C81-4EE0-85C5-ABFF29F8BCC7}" dt="2023-06-19T01:34:16.138" v="238" actId="478"/>
          <ac:spMkLst>
            <pc:docMk/>
            <pc:sldMk cId="859901781" sldId="286"/>
            <ac:spMk id="10" creationId="{5844D1D7-F87F-B582-F0E9-78B8563F437D}"/>
          </ac:spMkLst>
        </pc:spChg>
        <pc:picChg chg="add mod">
          <ac:chgData name="Jayati Bansal" userId="9949d8d605367bb4" providerId="LiveId" clId="{5E6DF54D-4C81-4EE0-85C5-ABFF29F8BCC7}" dt="2023-06-19T01:34:36.152" v="241" actId="1076"/>
          <ac:picMkLst>
            <pc:docMk/>
            <pc:sldMk cId="859901781" sldId="286"/>
            <ac:picMk id="2" creationId="{4F10D4AA-F69C-6420-82A2-FEBF793C7864}"/>
          </ac:picMkLst>
        </pc:picChg>
        <pc:picChg chg="del">
          <ac:chgData name="Jayati Bansal" userId="9949d8d605367bb4" providerId="LiveId" clId="{5E6DF54D-4C81-4EE0-85C5-ABFF29F8BCC7}" dt="2023-06-19T01:34:16.138" v="238" actId="478"/>
          <ac:picMkLst>
            <pc:docMk/>
            <pc:sldMk cId="859901781" sldId="286"/>
            <ac:picMk id="5" creationId="{E3BEA166-1755-9FA9-8D87-951F7FB41263}"/>
          </ac:picMkLst>
        </pc:picChg>
        <pc:picChg chg="del">
          <ac:chgData name="Jayati Bansal" userId="9949d8d605367bb4" providerId="LiveId" clId="{5E6DF54D-4C81-4EE0-85C5-ABFF29F8BCC7}" dt="2023-06-19T01:34:16.138" v="238" actId="478"/>
          <ac:picMkLst>
            <pc:docMk/>
            <pc:sldMk cId="859901781" sldId="286"/>
            <ac:picMk id="6" creationId="{706E37E9-BFB3-E77C-D75A-2A8911484BD4}"/>
          </ac:picMkLst>
        </pc:picChg>
        <pc:picChg chg="del">
          <ac:chgData name="Jayati Bansal" userId="9949d8d605367bb4" providerId="LiveId" clId="{5E6DF54D-4C81-4EE0-85C5-ABFF29F8BCC7}" dt="2023-06-19T01:34:16.138" v="238" actId="478"/>
          <ac:picMkLst>
            <pc:docMk/>
            <pc:sldMk cId="859901781" sldId="286"/>
            <ac:picMk id="7" creationId="{C1895FB9-F5D9-511B-BC16-16C66D56BCA5}"/>
          </ac:picMkLst>
        </pc:picChg>
        <pc:picChg chg="add mod">
          <ac:chgData name="Jayati Bansal" userId="9949d8d605367bb4" providerId="LiveId" clId="{5E6DF54D-4C81-4EE0-85C5-ABFF29F8BCC7}" dt="2023-06-19T01:34:49.100" v="244" actId="1076"/>
          <ac:picMkLst>
            <pc:docMk/>
            <pc:sldMk cId="859901781" sldId="286"/>
            <ac:picMk id="11" creationId="{9FB3EB3C-888D-0509-FD55-B0A7D719EBF4}"/>
          </ac:picMkLst>
        </pc:picChg>
      </pc:sldChg>
      <pc:sldChg chg="addSp delSp modSp add mod ord">
        <pc:chgData name="Jayati Bansal" userId="9949d8d605367bb4" providerId="LiveId" clId="{5E6DF54D-4C81-4EE0-85C5-ABFF29F8BCC7}" dt="2023-06-19T06:10:23.052" v="1769"/>
        <pc:sldMkLst>
          <pc:docMk/>
          <pc:sldMk cId="2600360555" sldId="287"/>
        </pc:sldMkLst>
        <pc:spChg chg="add mod">
          <ac:chgData name="Jayati Bansal" userId="9949d8d605367bb4" providerId="LiveId" clId="{5E6DF54D-4C81-4EE0-85C5-ABFF29F8BCC7}" dt="2023-06-19T06:01:27.959" v="1592" actId="1076"/>
          <ac:spMkLst>
            <pc:docMk/>
            <pc:sldMk cId="2600360555" sldId="287"/>
            <ac:spMk id="5" creationId="{49A0DD77-7497-A4C8-1DBF-4EAFD572A26C}"/>
          </ac:spMkLst>
        </pc:spChg>
        <pc:spChg chg="add mod">
          <ac:chgData name="Jayati Bansal" userId="9949d8d605367bb4" providerId="LiveId" clId="{5E6DF54D-4C81-4EE0-85C5-ABFF29F8BCC7}" dt="2023-06-19T06:04:17.497" v="1760" actId="404"/>
          <ac:spMkLst>
            <pc:docMk/>
            <pc:sldMk cId="2600360555" sldId="287"/>
            <ac:spMk id="7" creationId="{4E29BF97-41E5-64A5-CA40-24052CBB95BE}"/>
          </ac:spMkLst>
        </pc:spChg>
        <pc:spChg chg="del">
          <ac:chgData name="Jayati Bansal" userId="9949d8d605367bb4" providerId="LiveId" clId="{5E6DF54D-4C81-4EE0-85C5-ABFF29F8BCC7}" dt="2023-06-19T01:35:49.811" v="248" actId="478"/>
          <ac:spMkLst>
            <pc:docMk/>
            <pc:sldMk cId="2600360555" sldId="287"/>
            <ac:spMk id="7" creationId="{7F039804-AE8D-CAFA-ED59-DF8CA1FE6668}"/>
          </ac:spMkLst>
        </pc:spChg>
        <pc:picChg chg="add mod">
          <ac:chgData name="Jayati Bansal" userId="9949d8d605367bb4" providerId="LiveId" clId="{5E6DF54D-4C81-4EE0-85C5-ABFF29F8BCC7}" dt="2023-06-19T05:58:53.724" v="1496" actId="14100"/>
          <ac:picMkLst>
            <pc:docMk/>
            <pc:sldMk cId="2600360555" sldId="287"/>
            <ac:picMk id="3" creationId="{D264C905-C1C2-9CD9-A1D7-65348080B0FC}"/>
          </ac:picMkLst>
        </pc:picChg>
        <pc:picChg chg="del">
          <ac:chgData name="Jayati Bansal" userId="9949d8d605367bb4" providerId="LiveId" clId="{5E6DF54D-4C81-4EE0-85C5-ABFF29F8BCC7}" dt="2023-06-19T01:35:49.811" v="248" actId="478"/>
          <ac:picMkLst>
            <pc:docMk/>
            <pc:sldMk cId="2600360555" sldId="287"/>
            <ac:picMk id="5" creationId="{E66ACBAD-6EAF-0363-FA9F-B3A42C9AB5C8}"/>
          </ac:picMkLst>
        </pc:picChg>
        <pc:picChg chg="add mod">
          <ac:chgData name="Jayati Bansal" userId="9949d8d605367bb4" providerId="LiveId" clId="{5E6DF54D-4C81-4EE0-85C5-ABFF29F8BCC7}" dt="2023-06-19T05:58:59.412" v="1498" actId="14100"/>
          <ac:picMkLst>
            <pc:docMk/>
            <pc:sldMk cId="2600360555" sldId="287"/>
            <ac:picMk id="6" creationId="{9D6D30A1-9FB7-1C8D-DEAF-39E4B77FD608}"/>
          </ac:picMkLst>
        </pc:picChg>
      </pc:sldChg>
      <pc:sldChg chg="addSp modSp new mod">
        <pc:chgData name="Jayati Bansal" userId="9949d8d605367bb4" providerId="LiveId" clId="{5E6DF54D-4C81-4EE0-85C5-ABFF29F8BCC7}" dt="2023-06-19T01:41:02.518" v="297" actId="1076"/>
        <pc:sldMkLst>
          <pc:docMk/>
          <pc:sldMk cId="1527876305" sldId="288"/>
        </pc:sldMkLst>
        <pc:spChg chg="add mod">
          <ac:chgData name="Jayati Bansal" userId="9949d8d605367bb4" providerId="LiveId" clId="{5E6DF54D-4C81-4EE0-85C5-ABFF29F8BCC7}" dt="2023-06-19T01:39:31.948" v="257"/>
          <ac:spMkLst>
            <pc:docMk/>
            <pc:sldMk cId="1527876305" sldId="288"/>
            <ac:spMk id="2" creationId="{F6FB1BDB-BC68-84FD-0AF7-0B23868CA26C}"/>
          </ac:spMkLst>
        </pc:spChg>
        <pc:spChg chg="add mod">
          <ac:chgData name="Jayati Bansal" userId="9949d8d605367bb4" providerId="LiveId" clId="{5E6DF54D-4C81-4EE0-85C5-ABFF29F8BCC7}" dt="2023-06-19T01:41:02.518" v="297" actId="1076"/>
          <ac:spMkLst>
            <pc:docMk/>
            <pc:sldMk cId="1527876305" sldId="288"/>
            <ac:spMk id="6" creationId="{16603750-5D8B-1A5A-0604-0E195B3E7631}"/>
          </ac:spMkLst>
        </pc:spChg>
        <pc:picChg chg="add mod">
          <ac:chgData name="Jayati Bansal" userId="9949d8d605367bb4" providerId="LiveId" clId="{5E6DF54D-4C81-4EE0-85C5-ABFF29F8BCC7}" dt="2023-06-19T01:40:27.089" v="260" actId="1076"/>
          <ac:picMkLst>
            <pc:docMk/>
            <pc:sldMk cId="1527876305" sldId="288"/>
            <ac:picMk id="4" creationId="{B4066E99-B8B7-6ED6-E842-2B814CCBA5CF}"/>
          </ac:picMkLst>
        </pc:picChg>
      </pc:sldChg>
      <pc:sldChg chg="addSp delSp modSp add mod">
        <pc:chgData name="Jayati Bansal" userId="9949d8d605367bb4" providerId="LiveId" clId="{5E6DF54D-4C81-4EE0-85C5-ABFF29F8BCC7}" dt="2023-06-19T01:42:17.409" v="312" actId="14100"/>
        <pc:sldMkLst>
          <pc:docMk/>
          <pc:sldMk cId="3476046193" sldId="289"/>
        </pc:sldMkLst>
        <pc:picChg chg="del">
          <ac:chgData name="Jayati Bansal" userId="9949d8d605367bb4" providerId="LiveId" clId="{5E6DF54D-4C81-4EE0-85C5-ABFF29F8BCC7}" dt="2023-06-19T01:41:07.743" v="299" actId="478"/>
          <ac:picMkLst>
            <pc:docMk/>
            <pc:sldMk cId="3476046193" sldId="289"/>
            <ac:picMk id="4" creationId="{B4066E99-B8B7-6ED6-E842-2B814CCBA5CF}"/>
          </ac:picMkLst>
        </pc:picChg>
        <pc:picChg chg="add del mod">
          <ac:chgData name="Jayati Bansal" userId="9949d8d605367bb4" providerId="LiveId" clId="{5E6DF54D-4C81-4EE0-85C5-ABFF29F8BCC7}" dt="2023-06-19T01:41:24.130" v="303" actId="478"/>
          <ac:picMkLst>
            <pc:docMk/>
            <pc:sldMk cId="3476046193" sldId="289"/>
            <ac:picMk id="5" creationId="{15A5E705-76A6-1BC9-217E-CB0C23286235}"/>
          </ac:picMkLst>
        </pc:picChg>
        <pc:picChg chg="add mod">
          <ac:chgData name="Jayati Bansal" userId="9949d8d605367bb4" providerId="LiveId" clId="{5E6DF54D-4C81-4EE0-85C5-ABFF29F8BCC7}" dt="2023-06-19T01:41:51.052" v="307" actId="14100"/>
          <ac:picMkLst>
            <pc:docMk/>
            <pc:sldMk cId="3476046193" sldId="289"/>
            <ac:picMk id="8" creationId="{B96395C5-9D1F-78F4-D272-0A6A60E64136}"/>
          </ac:picMkLst>
        </pc:picChg>
        <pc:picChg chg="add mod">
          <ac:chgData name="Jayati Bansal" userId="9949d8d605367bb4" providerId="LiveId" clId="{5E6DF54D-4C81-4EE0-85C5-ABFF29F8BCC7}" dt="2023-06-19T01:42:17.409" v="312" actId="14100"/>
          <ac:picMkLst>
            <pc:docMk/>
            <pc:sldMk cId="3476046193" sldId="289"/>
            <ac:picMk id="10" creationId="{B8FBA0B7-209F-9AB4-EDBF-D47D64466AAD}"/>
          </ac:picMkLst>
        </pc:picChg>
      </pc:sldChg>
      <pc:sldChg chg="addSp delSp modSp add mod">
        <pc:chgData name="Jayati Bansal" userId="9949d8d605367bb4" providerId="LiveId" clId="{5E6DF54D-4C81-4EE0-85C5-ABFF29F8BCC7}" dt="2023-06-19T08:57:33.591" v="3098" actId="1076"/>
        <pc:sldMkLst>
          <pc:docMk/>
          <pc:sldMk cId="2647443903" sldId="290"/>
        </pc:sldMkLst>
        <pc:spChg chg="mod">
          <ac:chgData name="Jayati Bansal" userId="9949d8d605367bb4" providerId="LiveId" clId="{5E6DF54D-4C81-4EE0-85C5-ABFF29F8BCC7}" dt="2023-06-19T08:57:10.599" v="3092" actId="1076"/>
          <ac:spMkLst>
            <pc:docMk/>
            <pc:sldMk cId="2647443903" sldId="290"/>
            <ac:spMk id="15" creationId="{BEC79521-73DA-DC9B-2F08-948D1E399CA6}"/>
          </ac:spMkLst>
        </pc:spChg>
        <pc:spChg chg="mod">
          <ac:chgData name="Jayati Bansal" userId="9949d8d605367bb4" providerId="LiveId" clId="{5E6DF54D-4C81-4EE0-85C5-ABFF29F8BCC7}" dt="2023-06-19T08:57:14.144" v="3093" actId="1076"/>
          <ac:spMkLst>
            <pc:docMk/>
            <pc:sldMk cId="2647443903" sldId="290"/>
            <ac:spMk id="16" creationId="{85DBBF18-5446-62FF-80B1-72C0AAB925C5}"/>
          </ac:spMkLst>
        </pc:spChg>
        <pc:spChg chg="mod">
          <ac:chgData name="Jayati Bansal" userId="9949d8d605367bb4" providerId="LiveId" clId="{5E6DF54D-4C81-4EE0-85C5-ABFF29F8BCC7}" dt="2023-06-19T08:57:16.600" v="3094" actId="1076"/>
          <ac:spMkLst>
            <pc:docMk/>
            <pc:sldMk cId="2647443903" sldId="290"/>
            <ac:spMk id="17" creationId="{435C22DB-249B-E131-89EC-BA6FD7692BC2}"/>
          </ac:spMkLst>
        </pc:spChg>
        <pc:grpChg chg="del">
          <ac:chgData name="Jayati Bansal" userId="9949d8d605367bb4" providerId="LiveId" clId="{5E6DF54D-4C81-4EE0-85C5-ABFF29F8BCC7}" dt="2023-06-19T08:57:07.060" v="3091" actId="478"/>
          <ac:grpSpMkLst>
            <pc:docMk/>
            <pc:sldMk cId="2647443903" sldId="290"/>
            <ac:grpSpMk id="3" creationId="{9A7046FA-97C2-8860-648B-C49FBD94D8E2}"/>
          </ac:grpSpMkLst>
        </pc:grpChg>
        <pc:grpChg chg="del">
          <ac:chgData name="Jayati Bansal" userId="9949d8d605367bb4" providerId="LiveId" clId="{5E6DF54D-4C81-4EE0-85C5-ABFF29F8BCC7}" dt="2023-06-19T08:57:07.060" v="3091" actId="478"/>
          <ac:grpSpMkLst>
            <pc:docMk/>
            <pc:sldMk cId="2647443903" sldId="290"/>
            <ac:grpSpMk id="9" creationId="{0AA9904E-9705-F524-3529-1A1269442E68}"/>
          </ac:grpSpMkLst>
        </pc:grpChg>
        <pc:grpChg chg="del">
          <ac:chgData name="Jayati Bansal" userId="9949d8d605367bb4" providerId="LiveId" clId="{5E6DF54D-4C81-4EE0-85C5-ABFF29F8BCC7}" dt="2023-06-19T08:57:07.060" v="3091" actId="478"/>
          <ac:grpSpMkLst>
            <pc:docMk/>
            <pc:sldMk cId="2647443903" sldId="290"/>
            <ac:grpSpMk id="12" creationId="{63579B0F-705D-7724-0BFC-08F97A4C0AB2}"/>
          </ac:grpSpMkLst>
        </pc:grpChg>
        <pc:picChg chg="add mod">
          <ac:chgData name="Jayati Bansal" userId="9949d8d605367bb4" providerId="LiveId" clId="{5E6DF54D-4C81-4EE0-85C5-ABFF29F8BCC7}" dt="2023-06-19T08:57:33.591" v="3098" actId="1076"/>
          <ac:picMkLst>
            <pc:docMk/>
            <pc:sldMk cId="2647443903" sldId="290"/>
            <ac:picMk id="5" creationId="{F077548E-D840-7039-018F-9C520DA7AD0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B383F-1855-405F-570B-4BC721A5CB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214EA20-79C2-0B63-570C-16BE50B108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058FAE5-6A17-BEFD-3B47-43F7BEB18606}"/>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5" name="Footer Placeholder 4">
            <a:extLst>
              <a:ext uri="{FF2B5EF4-FFF2-40B4-BE49-F238E27FC236}">
                <a16:creationId xmlns:a16="http://schemas.microsoft.com/office/drawing/2014/main" id="{9BD2D7EB-1268-615E-E90E-FFD6A6D00F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809264-7C23-810E-2A9B-45411B7AAABF}"/>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364201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92367-CD10-68D6-C786-B2D11FCAB19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B89FDC9-0C99-96B1-FF08-CC1699AFF7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C0DE9E8-C45A-2025-7CA7-383A3BAB8A0A}"/>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5" name="Footer Placeholder 4">
            <a:extLst>
              <a:ext uri="{FF2B5EF4-FFF2-40B4-BE49-F238E27FC236}">
                <a16:creationId xmlns:a16="http://schemas.microsoft.com/office/drawing/2014/main" id="{9AA17BC8-1AE7-EA91-7886-FA300DE6792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C5919B2-8EF0-A8D3-5714-D5239A5AF5FA}"/>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305055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C2B02A-BA9A-BCCF-06AB-6B1BB40A2F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683495D-0950-C1FD-3AAD-99C70637C1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3D6AD53-A73A-85A1-057F-DDED1DDD3E41}"/>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5" name="Footer Placeholder 4">
            <a:extLst>
              <a:ext uri="{FF2B5EF4-FFF2-40B4-BE49-F238E27FC236}">
                <a16:creationId xmlns:a16="http://schemas.microsoft.com/office/drawing/2014/main" id="{56DC071D-14AD-F4FB-11EF-E61A7878093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461355-36D5-B55D-4DCB-3BCBAF20DBED}"/>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4052640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AECA-8555-0716-76D0-A86AD11F486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F510BFD-7D9B-6895-3208-CCF9D3CD08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EB3D295-9E21-3507-C83D-1A39E1CC5A85}"/>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5" name="Footer Placeholder 4">
            <a:extLst>
              <a:ext uri="{FF2B5EF4-FFF2-40B4-BE49-F238E27FC236}">
                <a16:creationId xmlns:a16="http://schemas.microsoft.com/office/drawing/2014/main" id="{60BFCBF6-38AB-045A-89D0-42577D22D25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4FB8976-EAE0-BEFA-9085-A52B6F652CEE}"/>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610139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4B1DB-AE7A-CEA0-1998-F92EF0344C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F3AE452-721B-FA2B-3180-50206D0F0C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487F46-9B1D-E0B3-3798-518A59B1FC30}"/>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5" name="Footer Placeholder 4">
            <a:extLst>
              <a:ext uri="{FF2B5EF4-FFF2-40B4-BE49-F238E27FC236}">
                <a16:creationId xmlns:a16="http://schemas.microsoft.com/office/drawing/2014/main" id="{1B9F53CD-AE28-2874-A78B-BF6731A1DAD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6F7A64E-8335-1D40-8E39-0C58001D7A3F}"/>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2577386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A80A4-9404-F806-2B49-7C48419368D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9ED623C-4594-AE29-C2CF-A5966E49FD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550A52F-E2FA-3A8F-6161-0CE134597F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277F23E-FC22-DE42-F66B-9A0D31D8DD50}"/>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6" name="Footer Placeholder 5">
            <a:extLst>
              <a:ext uri="{FF2B5EF4-FFF2-40B4-BE49-F238E27FC236}">
                <a16:creationId xmlns:a16="http://schemas.microsoft.com/office/drawing/2014/main" id="{06F20D25-408A-F822-0B34-611686368A5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00B9D7E-4413-1806-DD05-E3730FBD1F91}"/>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78317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08906-7258-C75E-1580-800F95D321C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9CFA3EB-B079-F617-1011-4294F5B01E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E61C57-F759-129F-34D7-8138075BA1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F8FDA2D-83A0-9496-C452-0F982B6E99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11A61-335A-C5EB-40AE-2089465B36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4926538-411B-E259-72DF-85203DDF834F}"/>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8" name="Footer Placeholder 7">
            <a:extLst>
              <a:ext uri="{FF2B5EF4-FFF2-40B4-BE49-F238E27FC236}">
                <a16:creationId xmlns:a16="http://schemas.microsoft.com/office/drawing/2014/main" id="{7B8EC92D-8D47-AC3E-DF4D-02231088712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5446DA6-C1B9-66BC-3B44-C90AA82D7733}"/>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206352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98DFA-39D4-848C-93E7-972046DFF52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69ADC5E-76A4-2DD9-A520-3D708E19EA8F}"/>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4" name="Footer Placeholder 3">
            <a:extLst>
              <a:ext uri="{FF2B5EF4-FFF2-40B4-BE49-F238E27FC236}">
                <a16:creationId xmlns:a16="http://schemas.microsoft.com/office/drawing/2014/main" id="{FE55E7EB-3F39-283E-9355-F9E3F8799BF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5B3C45A-51D3-733E-DE73-EE28CCC21893}"/>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994628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2CD7E7-8518-3002-2766-3B8691257B95}"/>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3" name="Footer Placeholder 2">
            <a:extLst>
              <a:ext uri="{FF2B5EF4-FFF2-40B4-BE49-F238E27FC236}">
                <a16:creationId xmlns:a16="http://schemas.microsoft.com/office/drawing/2014/main" id="{EB057E98-251E-527D-4792-6F45E08EFA9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C48A0E7-2BE8-3ABF-1758-5EB4229A975B}"/>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339587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34FE9-F805-520D-64BF-4F6837CCB1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369310A-6980-6C37-484C-93AB482619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4C547D8-9B05-FBA7-D632-6A3C2A2A1C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B72F1D-1B63-83A4-DCE0-36B9C8F094BA}"/>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6" name="Footer Placeholder 5">
            <a:extLst>
              <a:ext uri="{FF2B5EF4-FFF2-40B4-BE49-F238E27FC236}">
                <a16:creationId xmlns:a16="http://schemas.microsoft.com/office/drawing/2014/main" id="{E2892FE4-117D-5C25-F061-742CEFDADBC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6A189F6-5331-BA7A-ED45-E0EE17406ADF}"/>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1983950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9AAD2-4509-A1C2-C3E7-46E0D250AC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7E2D81C-3677-8126-6C40-6AB1FAC1C5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59A15F5-7DEA-DBA2-762A-70C93BE955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FC3150-F721-8F99-D786-7E6A4A6D3E88}"/>
              </a:ext>
            </a:extLst>
          </p:cNvPr>
          <p:cNvSpPr>
            <a:spLocks noGrp="1"/>
          </p:cNvSpPr>
          <p:nvPr>
            <p:ph type="dt" sz="half" idx="10"/>
          </p:nvPr>
        </p:nvSpPr>
        <p:spPr/>
        <p:txBody>
          <a:bodyPr/>
          <a:lstStyle/>
          <a:p>
            <a:fld id="{BDC37C7C-C64E-4E4D-B995-BEDE50D9CF8E}" type="datetimeFigureOut">
              <a:rPr lang="en-IN" smtClean="0"/>
              <a:t>19-6-23</a:t>
            </a:fld>
            <a:endParaRPr lang="en-IN"/>
          </a:p>
        </p:txBody>
      </p:sp>
      <p:sp>
        <p:nvSpPr>
          <p:cNvPr id="6" name="Footer Placeholder 5">
            <a:extLst>
              <a:ext uri="{FF2B5EF4-FFF2-40B4-BE49-F238E27FC236}">
                <a16:creationId xmlns:a16="http://schemas.microsoft.com/office/drawing/2014/main" id="{367B26AA-070C-B485-CBD4-726E4AA62B7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482EF9A-3A01-4B41-4DCC-D9E8B8638E34}"/>
              </a:ext>
            </a:extLst>
          </p:cNvPr>
          <p:cNvSpPr>
            <a:spLocks noGrp="1"/>
          </p:cNvSpPr>
          <p:nvPr>
            <p:ph type="sldNum" sz="quarter" idx="12"/>
          </p:nvPr>
        </p:nvSpPr>
        <p:spPr/>
        <p:txBody>
          <a:bodyPr/>
          <a:lstStyle/>
          <a:p>
            <a:fld id="{B13785C6-51DC-46D6-A739-02C2A7DA89A2}" type="slidenum">
              <a:rPr lang="en-IN" smtClean="0"/>
              <a:t>‹#›</a:t>
            </a:fld>
            <a:endParaRPr lang="en-IN"/>
          </a:p>
        </p:txBody>
      </p:sp>
    </p:spTree>
    <p:extLst>
      <p:ext uri="{BB962C8B-B14F-4D97-AF65-F5344CB8AC3E}">
        <p14:creationId xmlns:p14="http://schemas.microsoft.com/office/powerpoint/2010/main" val="1574270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81F159-5091-9894-C07D-8C194C06AC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2977CE5-6872-2BA3-EE42-275A1310A8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C28082A-FE11-609B-7342-FCA4013757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37C7C-C64E-4E4D-B995-BEDE50D9CF8E}" type="datetimeFigureOut">
              <a:rPr lang="en-IN" smtClean="0"/>
              <a:t>19-6-23</a:t>
            </a:fld>
            <a:endParaRPr lang="en-IN"/>
          </a:p>
        </p:txBody>
      </p:sp>
      <p:sp>
        <p:nvSpPr>
          <p:cNvPr id="5" name="Footer Placeholder 4">
            <a:extLst>
              <a:ext uri="{FF2B5EF4-FFF2-40B4-BE49-F238E27FC236}">
                <a16:creationId xmlns:a16="http://schemas.microsoft.com/office/drawing/2014/main" id="{15083875-821F-2C0B-D684-3191DCE2EB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A8ABADA-90E1-DA50-5A0D-E10132B905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785C6-51DC-46D6-A739-02C2A7DA89A2}" type="slidenum">
              <a:rPr lang="en-IN" smtClean="0"/>
              <a:t>‹#›</a:t>
            </a:fld>
            <a:endParaRPr lang="en-IN"/>
          </a:p>
        </p:txBody>
      </p:sp>
    </p:spTree>
    <p:extLst>
      <p:ext uri="{BB962C8B-B14F-4D97-AF65-F5344CB8AC3E}">
        <p14:creationId xmlns:p14="http://schemas.microsoft.com/office/powerpoint/2010/main" val="2482352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ncbi.nlm.nih.gov/pmc/articles/PMC130063/pdf/0080527.pdf" TargetMode="External"/><Relationship Id="rId2" Type="http://schemas.openxmlformats.org/officeDocument/2006/relationships/hyperlink" Target="https://www.nature.com/articles/s41746-020-0221-y" TargetMode="External"/><Relationship Id="rId1" Type="http://schemas.openxmlformats.org/officeDocument/2006/relationships/slideLayout" Target="../slideLayouts/slideLayout7.xml"/><Relationship Id="rId5" Type="http://schemas.openxmlformats.org/officeDocument/2006/relationships/hyperlink" Target="https://www.karger.com/Article/Pdf/519420" TargetMode="External"/><Relationship Id="rId4" Type="http://schemas.openxmlformats.org/officeDocument/2006/relationships/hyperlink" Target="https://f1000research.s3.amazonaws.com/manuscripts/23644/0042aea4-d32a-4406-aea2-efffe9ffbb9f_20498_-_goran_medic_v2.pdf?doi=10.12688/f1000research.20498.2&amp;numberOfBrowsableCollections=89&amp;numberOfBrowsableInstitutionalCollections=4&amp;numberOfBrowsableGateways=50"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75794C7-5C84-D16B-D33F-4197A2BD77AA}"/>
              </a:ext>
            </a:extLst>
          </p:cNvPr>
          <p:cNvSpPr txBox="1"/>
          <p:nvPr/>
        </p:nvSpPr>
        <p:spPr>
          <a:xfrm>
            <a:off x="3937519" y="2582766"/>
            <a:ext cx="6046236" cy="646331"/>
          </a:xfrm>
          <a:prstGeom prst="rect">
            <a:avLst/>
          </a:prstGeom>
          <a:noFill/>
        </p:spPr>
        <p:txBody>
          <a:bodyPr wrap="square" rtlCol="0">
            <a:spAutoFit/>
          </a:bodyPr>
          <a:lstStyle/>
          <a:p>
            <a:r>
              <a:rPr lang="en-IN" sz="3600" b="1" dirty="0"/>
              <a:t>DISSERTATION PROJECT</a:t>
            </a:r>
          </a:p>
        </p:txBody>
      </p:sp>
      <p:sp>
        <p:nvSpPr>
          <p:cNvPr id="3" name="TextBox 2">
            <a:extLst>
              <a:ext uri="{FF2B5EF4-FFF2-40B4-BE49-F238E27FC236}">
                <a16:creationId xmlns:a16="http://schemas.microsoft.com/office/drawing/2014/main" id="{1F947DF0-88F4-61D2-BE5E-4BB214D807E3}"/>
              </a:ext>
            </a:extLst>
          </p:cNvPr>
          <p:cNvSpPr txBox="1"/>
          <p:nvPr/>
        </p:nvSpPr>
        <p:spPr>
          <a:xfrm>
            <a:off x="4618653" y="3229097"/>
            <a:ext cx="4460032" cy="400110"/>
          </a:xfrm>
          <a:prstGeom prst="rect">
            <a:avLst/>
          </a:prstGeom>
          <a:noFill/>
        </p:spPr>
        <p:txBody>
          <a:bodyPr wrap="square" rtlCol="0">
            <a:spAutoFit/>
          </a:bodyPr>
          <a:lstStyle/>
          <a:p>
            <a:r>
              <a:rPr lang="en-IN" sz="2000" dirty="0"/>
              <a:t>WOLTERS KLUWER PVT. LTD</a:t>
            </a:r>
          </a:p>
        </p:txBody>
      </p:sp>
      <p:sp>
        <p:nvSpPr>
          <p:cNvPr id="4" name="TextBox 3">
            <a:extLst>
              <a:ext uri="{FF2B5EF4-FFF2-40B4-BE49-F238E27FC236}">
                <a16:creationId xmlns:a16="http://schemas.microsoft.com/office/drawing/2014/main" id="{62D3E916-F5A2-818A-97ED-F33E8C413A5E}"/>
              </a:ext>
            </a:extLst>
          </p:cNvPr>
          <p:cNvSpPr txBox="1"/>
          <p:nvPr/>
        </p:nvSpPr>
        <p:spPr>
          <a:xfrm>
            <a:off x="9333305" y="5720724"/>
            <a:ext cx="4086808" cy="923330"/>
          </a:xfrm>
          <a:prstGeom prst="rect">
            <a:avLst/>
          </a:prstGeom>
          <a:noFill/>
        </p:spPr>
        <p:txBody>
          <a:bodyPr wrap="square" rtlCol="0">
            <a:spAutoFit/>
          </a:bodyPr>
          <a:lstStyle/>
          <a:p>
            <a:r>
              <a:rPr lang="en-IN" dirty="0"/>
              <a:t>Jayati Bansal</a:t>
            </a:r>
          </a:p>
          <a:p>
            <a:r>
              <a:rPr lang="en-IN" dirty="0"/>
              <a:t>PG/21/042</a:t>
            </a:r>
          </a:p>
          <a:p>
            <a:r>
              <a:rPr lang="en-IN" dirty="0"/>
              <a:t>Mentor- </a:t>
            </a:r>
            <a:r>
              <a:rPr lang="en-IN" dirty="0" err="1"/>
              <a:t>Dr.</a:t>
            </a:r>
            <a:r>
              <a:rPr lang="en-IN" dirty="0"/>
              <a:t> </a:t>
            </a:r>
            <a:r>
              <a:rPr lang="en-IN" dirty="0" err="1"/>
              <a:t>Rupsa</a:t>
            </a:r>
            <a:r>
              <a:rPr lang="en-IN" dirty="0"/>
              <a:t> Banerjee</a:t>
            </a:r>
          </a:p>
        </p:txBody>
      </p:sp>
      <p:sp>
        <p:nvSpPr>
          <p:cNvPr id="5" name="Rectangle 4">
            <a:extLst>
              <a:ext uri="{FF2B5EF4-FFF2-40B4-BE49-F238E27FC236}">
                <a16:creationId xmlns:a16="http://schemas.microsoft.com/office/drawing/2014/main" id="{46980609-3862-9C72-9883-312176577FEB}"/>
              </a:ext>
            </a:extLst>
          </p:cNvPr>
          <p:cNvSpPr/>
          <p:nvPr/>
        </p:nvSpPr>
        <p:spPr>
          <a:xfrm>
            <a:off x="1" y="0"/>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648786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D51D7F-4AC7-C009-EDDF-7120E2DAC904}"/>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a:extLst>
              <a:ext uri="{FF2B5EF4-FFF2-40B4-BE49-F238E27FC236}">
                <a16:creationId xmlns:a16="http://schemas.microsoft.com/office/drawing/2014/main" id="{10856BF2-DDA3-CE35-E705-00A3E72DF204}"/>
              </a:ext>
            </a:extLst>
          </p:cNvPr>
          <p:cNvSpPr txBox="1"/>
          <p:nvPr/>
        </p:nvSpPr>
        <p:spPr>
          <a:xfrm>
            <a:off x="-21398" y="1237727"/>
            <a:ext cx="6100482" cy="702372"/>
          </a:xfrm>
          <a:prstGeom prst="rect">
            <a:avLst/>
          </a:prstGeom>
          <a:noFill/>
        </p:spPr>
        <p:txBody>
          <a:bodyPr wrap="square">
            <a:spAutoFit/>
          </a:bodyPr>
          <a:lstStyle/>
          <a:p>
            <a:pPr algn="just">
              <a:lnSpc>
                <a:spcPct val="115000"/>
              </a:lnSpc>
            </a:pPr>
            <a:r>
              <a:rPr lang="en-US" sz="1800" b="1" dirty="0">
                <a:effectLst/>
                <a:latin typeface="Arial" panose="020B0604020202020204" pitchFamily="34" charset="0"/>
                <a:ea typeface="Arial" panose="020B0604020202020204" pitchFamily="34" charset="0"/>
              </a:rPr>
              <a:t>USAGE </a:t>
            </a:r>
          </a:p>
          <a:p>
            <a:pPr algn="just">
              <a:lnSpc>
                <a:spcPct val="115000"/>
              </a:lnSpc>
            </a:pPr>
            <a:r>
              <a:rPr lang="en-US" sz="1800" b="1" dirty="0">
                <a:effectLst/>
                <a:latin typeface="Arial" panose="020B0604020202020204" pitchFamily="34" charset="0"/>
                <a:ea typeface="Arial" panose="020B0604020202020204" pitchFamily="34" charset="0"/>
              </a:rPr>
              <a:t>ASSESMENT</a:t>
            </a:r>
            <a:endParaRPr lang="en-IN" sz="1800" dirty="0">
              <a:effectLst/>
              <a:latin typeface="Arial" panose="020B0604020202020204" pitchFamily="34" charset="0"/>
              <a:ea typeface="Arial" panose="020B0604020202020204" pitchFamily="34" charset="0"/>
            </a:endParaRPr>
          </a:p>
        </p:txBody>
      </p:sp>
      <p:sp>
        <p:nvSpPr>
          <p:cNvPr id="15" name="TextBox 14">
            <a:extLst>
              <a:ext uri="{FF2B5EF4-FFF2-40B4-BE49-F238E27FC236}">
                <a16:creationId xmlns:a16="http://schemas.microsoft.com/office/drawing/2014/main" id="{BEC79521-73DA-DC9B-2F08-948D1E399CA6}"/>
              </a:ext>
            </a:extLst>
          </p:cNvPr>
          <p:cNvSpPr txBox="1"/>
          <p:nvPr/>
        </p:nvSpPr>
        <p:spPr>
          <a:xfrm>
            <a:off x="1847325" y="5143219"/>
            <a:ext cx="2318963" cy="954107"/>
          </a:xfrm>
          <a:prstGeom prst="rect">
            <a:avLst/>
          </a:prstGeom>
          <a:noFill/>
        </p:spPr>
        <p:txBody>
          <a:bodyPr wrap="square" rtlCol="0">
            <a:spAutoFit/>
          </a:bodyPr>
          <a:lstStyle/>
          <a:p>
            <a:r>
              <a:rPr lang="en-IN" sz="1400" dirty="0"/>
              <a:t>42% clinicians used CDSS  frequently and 16.7%  occasionally, whereas 41.7% used it rarely/never</a:t>
            </a:r>
          </a:p>
        </p:txBody>
      </p:sp>
      <p:sp>
        <p:nvSpPr>
          <p:cNvPr id="16" name="TextBox 15">
            <a:extLst>
              <a:ext uri="{FF2B5EF4-FFF2-40B4-BE49-F238E27FC236}">
                <a16:creationId xmlns:a16="http://schemas.microsoft.com/office/drawing/2014/main" id="{85DBBF18-5446-62FF-80B1-72C0AAB925C5}"/>
              </a:ext>
            </a:extLst>
          </p:cNvPr>
          <p:cNvSpPr txBox="1"/>
          <p:nvPr/>
        </p:nvSpPr>
        <p:spPr>
          <a:xfrm>
            <a:off x="4869639" y="5250940"/>
            <a:ext cx="2764481" cy="738664"/>
          </a:xfrm>
          <a:prstGeom prst="rect">
            <a:avLst/>
          </a:prstGeom>
          <a:noFill/>
        </p:spPr>
        <p:txBody>
          <a:bodyPr wrap="square" rtlCol="0">
            <a:spAutoFit/>
          </a:bodyPr>
          <a:lstStyle/>
          <a:p>
            <a:r>
              <a:rPr lang="en-IN" sz="1400" dirty="0"/>
              <a:t>33% respondents are familiar with the concept of CDSS, while 43.3% are slightly/not familiar with CDSS</a:t>
            </a:r>
          </a:p>
        </p:txBody>
      </p:sp>
      <p:sp>
        <p:nvSpPr>
          <p:cNvPr id="17" name="TextBox 16">
            <a:extLst>
              <a:ext uri="{FF2B5EF4-FFF2-40B4-BE49-F238E27FC236}">
                <a16:creationId xmlns:a16="http://schemas.microsoft.com/office/drawing/2014/main" id="{435C22DB-249B-E131-89EC-BA6FD7692BC2}"/>
              </a:ext>
            </a:extLst>
          </p:cNvPr>
          <p:cNvSpPr txBox="1"/>
          <p:nvPr/>
        </p:nvSpPr>
        <p:spPr>
          <a:xfrm>
            <a:off x="8561366" y="5250940"/>
            <a:ext cx="2764481" cy="738664"/>
          </a:xfrm>
          <a:prstGeom prst="rect">
            <a:avLst/>
          </a:prstGeom>
          <a:noFill/>
        </p:spPr>
        <p:txBody>
          <a:bodyPr wrap="square" rtlCol="0">
            <a:spAutoFit/>
          </a:bodyPr>
          <a:lstStyle/>
          <a:p>
            <a:r>
              <a:rPr lang="en-IN" sz="1400" dirty="0"/>
              <a:t>59.2% clinicians responded as satisfied while 16.3% doesn’t seem satisfied with the CDSS tools</a:t>
            </a:r>
          </a:p>
        </p:txBody>
      </p:sp>
      <p:pic>
        <p:nvPicPr>
          <p:cNvPr id="5" name="Picture 4">
            <a:extLst>
              <a:ext uri="{FF2B5EF4-FFF2-40B4-BE49-F238E27FC236}">
                <a16:creationId xmlns:a16="http://schemas.microsoft.com/office/drawing/2014/main" id="{F077548E-D840-7039-018F-9C520DA7AD0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01951" y="760674"/>
            <a:ext cx="9102527" cy="2939670"/>
          </a:xfrm>
          <a:prstGeom prst="rect">
            <a:avLst/>
          </a:prstGeom>
          <a:noFill/>
          <a:ln>
            <a:noFill/>
          </a:ln>
        </p:spPr>
      </p:pic>
    </p:spTree>
    <p:extLst>
      <p:ext uri="{BB962C8B-B14F-4D97-AF65-F5344CB8AC3E}">
        <p14:creationId xmlns:p14="http://schemas.microsoft.com/office/powerpoint/2010/main" val="2647443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A57C7F-CF69-41B0-0802-CD41F0847E5D}"/>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a:extLst>
              <a:ext uri="{FF2B5EF4-FFF2-40B4-BE49-F238E27FC236}">
                <a16:creationId xmlns:a16="http://schemas.microsoft.com/office/drawing/2014/main" id="{B4B995FB-B9DB-8DD3-5AC6-A34DF3F8CBF8}"/>
              </a:ext>
            </a:extLst>
          </p:cNvPr>
          <p:cNvSpPr txBox="1"/>
          <p:nvPr/>
        </p:nvSpPr>
        <p:spPr>
          <a:xfrm>
            <a:off x="1615888" y="408724"/>
            <a:ext cx="6100482" cy="383823"/>
          </a:xfrm>
          <a:prstGeom prst="rect">
            <a:avLst/>
          </a:prstGeom>
          <a:noFill/>
        </p:spPr>
        <p:txBody>
          <a:bodyPr wrap="square">
            <a:spAutoFit/>
          </a:bodyPr>
          <a:lstStyle/>
          <a:p>
            <a:pPr>
              <a:lnSpc>
                <a:spcPct val="115000"/>
              </a:lnSpc>
            </a:pPr>
            <a:r>
              <a:rPr lang="en-US" sz="1800" b="1" dirty="0">
                <a:effectLst/>
                <a:latin typeface="Arial" panose="020B0604020202020204" pitchFamily="34" charset="0"/>
                <a:ea typeface="Arial" panose="020B0604020202020204" pitchFamily="34" charset="0"/>
              </a:rPr>
              <a:t>LIMITATION ASSESSMENT</a:t>
            </a:r>
            <a:endParaRPr lang="en-IN" sz="1800" dirty="0">
              <a:effectLst/>
              <a:latin typeface="Arial" panose="020B0604020202020204" pitchFamily="34" charset="0"/>
              <a:ea typeface="Arial" panose="020B0604020202020204" pitchFamily="34" charset="0"/>
            </a:endParaRPr>
          </a:p>
        </p:txBody>
      </p:sp>
      <p:pic>
        <p:nvPicPr>
          <p:cNvPr id="3" name="Picture 2">
            <a:extLst>
              <a:ext uri="{FF2B5EF4-FFF2-40B4-BE49-F238E27FC236}">
                <a16:creationId xmlns:a16="http://schemas.microsoft.com/office/drawing/2014/main" id="{D264C905-C1C2-9CD9-A1D7-65348080B0F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5888" y="1306036"/>
            <a:ext cx="4308174" cy="2589434"/>
          </a:xfrm>
          <a:prstGeom prst="rect">
            <a:avLst/>
          </a:prstGeom>
          <a:noFill/>
        </p:spPr>
      </p:pic>
      <p:pic>
        <p:nvPicPr>
          <p:cNvPr id="6" name="Picture 5">
            <a:extLst>
              <a:ext uri="{FF2B5EF4-FFF2-40B4-BE49-F238E27FC236}">
                <a16:creationId xmlns:a16="http://schemas.microsoft.com/office/drawing/2014/main" id="{9D6D30A1-9FB7-1C8D-DEAF-39E4B77FD60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9903" y="1306037"/>
            <a:ext cx="4532897" cy="2621684"/>
          </a:xfrm>
          <a:prstGeom prst="rect">
            <a:avLst/>
          </a:prstGeom>
          <a:noFill/>
        </p:spPr>
      </p:pic>
      <p:sp>
        <p:nvSpPr>
          <p:cNvPr id="5" name="TextBox 4">
            <a:extLst>
              <a:ext uri="{FF2B5EF4-FFF2-40B4-BE49-F238E27FC236}">
                <a16:creationId xmlns:a16="http://schemas.microsoft.com/office/drawing/2014/main" id="{49A0DD77-7497-A4C8-1DBF-4EAFD572A26C}"/>
              </a:ext>
            </a:extLst>
          </p:cNvPr>
          <p:cNvSpPr txBox="1"/>
          <p:nvPr/>
        </p:nvSpPr>
        <p:spPr>
          <a:xfrm>
            <a:off x="2289907" y="3994945"/>
            <a:ext cx="2719754" cy="830997"/>
          </a:xfrm>
          <a:prstGeom prst="rect">
            <a:avLst/>
          </a:prstGeom>
          <a:noFill/>
        </p:spPr>
        <p:txBody>
          <a:bodyPr wrap="square" rtlCol="0">
            <a:spAutoFit/>
          </a:bodyPr>
          <a:lstStyle/>
          <a:p>
            <a:r>
              <a:rPr lang="en-IN" sz="1600" dirty="0"/>
              <a:t>58% encountered limitations very frequently while 40% encountered occasionally</a:t>
            </a:r>
          </a:p>
        </p:txBody>
      </p:sp>
      <p:sp>
        <p:nvSpPr>
          <p:cNvPr id="7" name="TextBox 6">
            <a:extLst>
              <a:ext uri="{FF2B5EF4-FFF2-40B4-BE49-F238E27FC236}">
                <a16:creationId xmlns:a16="http://schemas.microsoft.com/office/drawing/2014/main" id="{4E29BF97-41E5-64A5-CA40-24052CBB95BE}"/>
              </a:ext>
            </a:extLst>
          </p:cNvPr>
          <p:cNvSpPr txBox="1"/>
          <p:nvPr/>
        </p:nvSpPr>
        <p:spPr>
          <a:xfrm>
            <a:off x="7716370" y="4025712"/>
            <a:ext cx="2719754" cy="1169551"/>
          </a:xfrm>
          <a:prstGeom prst="rect">
            <a:avLst/>
          </a:prstGeom>
          <a:noFill/>
        </p:spPr>
        <p:txBody>
          <a:bodyPr wrap="square" rtlCol="0">
            <a:spAutoFit/>
          </a:bodyPr>
          <a:lstStyle/>
          <a:p>
            <a:r>
              <a:rPr lang="en-IN" sz="1400" dirty="0"/>
              <a:t>20% faced frequent challenges in accessing relevant content while 26.50% never faced challenge for accessing relevant clinical guidelines.</a:t>
            </a:r>
          </a:p>
        </p:txBody>
      </p:sp>
    </p:spTree>
    <p:extLst>
      <p:ext uri="{BB962C8B-B14F-4D97-AF65-F5344CB8AC3E}">
        <p14:creationId xmlns:p14="http://schemas.microsoft.com/office/powerpoint/2010/main" val="2600360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A57C7F-CF69-41B0-0802-CD41F0847E5D}"/>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3" name="Picture 2" descr="Forms response chart. Question title: 9. If yes, please select the&#10;&#10;limitations or challenges&#10;&#10;you have experienced. (Select all that apply). Number of responses: 44 responses.">
            <a:extLst>
              <a:ext uri="{FF2B5EF4-FFF2-40B4-BE49-F238E27FC236}">
                <a16:creationId xmlns:a16="http://schemas.microsoft.com/office/drawing/2014/main" id="{BAA617CE-D3DC-3277-CC7F-DB99667FBB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8504"/>
          <a:stretch/>
        </p:blipFill>
        <p:spPr bwMode="auto">
          <a:xfrm>
            <a:off x="1843666" y="995680"/>
            <a:ext cx="8620087" cy="3339282"/>
          </a:xfrm>
          <a:prstGeom prst="rect">
            <a:avLst/>
          </a:prstGeom>
          <a:noFill/>
          <a:ln>
            <a:noFill/>
          </a:ln>
          <a:extLst>
            <a:ext uri="{53640926-AAD7-44D8-BBD7-CCE9431645EC}">
              <a14:shadowObscured xmlns:a14="http://schemas.microsoft.com/office/drawing/2010/main"/>
            </a:ext>
          </a:extLst>
        </p:spPr>
      </p:pic>
      <p:sp>
        <p:nvSpPr>
          <p:cNvPr id="5" name="Text Box 20">
            <a:extLst>
              <a:ext uri="{FF2B5EF4-FFF2-40B4-BE49-F238E27FC236}">
                <a16:creationId xmlns:a16="http://schemas.microsoft.com/office/drawing/2014/main" id="{EA938A27-E4D0-4038-92B1-516673B03831}"/>
              </a:ext>
            </a:extLst>
          </p:cNvPr>
          <p:cNvSpPr txBox="1"/>
          <p:nvPr/>
        </p:nvSpPr>
        <p:spPr>
          <a:xfrm>
            <a:off x="1843667" y="462915"/>
            <a:ext cx="5617845" cy="5327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pPr>
            <a:r>
              <a:rPr lang="en-US" sz="1100">
                <a:effectLst/>
                <a:latin typeface="Arial" panose="020B0604020202020204" pitchFamily="34" charset="0"/>
                <a:ea typeface="Arial" panose="020B0604020202020204" pitchFamily="34" charset="0"/>
              </a:rPr>
              <a:t>LIMITATIONS THAT CLINICIANS HAVE ENCOUNTERED WHILE USING CDSS.</a:t>
            </a:r>
            <a:endParaRPr lang="en-IN" sz="1100">
              <a:effectLst/>
              <a:latin typeface="Arial" panose="020B0604020202020204" pitchFamily="34" charset="0"/>
              <a:ea typeface="Arial" panose="020B0604020202020204" pitchFamily="34" charset="0"/>
            </a:endParaRPr>
          </a:p>
        </p:txBody>
      </p:sp>
      <p:sp>
        <p:nvSpPr>
          <p:cNvPr id="7" name="TextBox 6">
            <a:extLst>
              <a:ext uri="{FF2B5EF4-FFF2-40B4-BE49-F238E27FC236}">
                <a16:creationId xmlns:a16="http://schemas.microsoft.com/office/drawing/2014/main" id="{6EDDB399-B778-9A2C-D76E-E84D157F3E82}"/>
              </a:ext>
            </a:extLst>
          </p:cNvPr>
          <p:cNvSpPr txBox="1"/>
          <p:nvPr/>
        </p:nvSpPr>
        <p:spPr>
          <a:xfrm>
            <a:off x="1565347" y="4828878"/>
            <a:ext cx="10169039" cy="271228"/>
          </a:xfrm>
          <a:prstGeom prst="rect">
            <a:avLst/>
          </a:prstGeom>
          <a:noFill/>
        </p:spPr>
        <p:txBody>
          <a:bodyPr wrap="square">
            <a:spAutoFit/>
          </a:bodyPr>
          <a:lstStyle/>
          <a:p>
            <a:pPr algn="just">
              <a:lnSpc>
                <a:spcPct val="115000"/>
              </a:lnSpc>
            </a:pPr>
            <a:r>
              <a:rPr lang="en-IN" sz="1100" dirty="0">
                <a:effectLst/>
                <a:latin typeface="Times New Roman" panose="02020603050405020304" pitchFamily="18" charset="0"/>
                <a:ea typeface="Calibri" panose="020F0502020204030204" pitchFamily="34" charset="0"/>
              </a:rPr>
              <a:t> The most prominent limitation, affecting </a:t>
            </a:r>
            <a:r>
              <a:rPr lang="en-IN" sz="1100" b="1" dirty="0">
                <a:effectLst/>
                <a:latin typeface="Times New Roman" panose="02020603050405020304" pitchFamily="18" charset="0"/>
                <a:ea typeface="Calibri" panose="020F0502020204030204" pitchFamily="34" charset="0"/>
              </a:rPr>
              <a:t>50% of clinicians, is the limited availability of relevant guidelines within CDSS</a:t>
            </a:r>
            <a:r>
              <a:rPr lang="en-IN" sz="1100" dirty="0">
                <a:effectLst/>
                <a:latin typeface="Times New Roman" panose="02020603050405020304" pitchFamily="18" charset="0"/>
                <a:ea typeface="Calibri" panose="020F0502020204030204" pitchFamily="34" charset="0"/>
              </a:rPr>
              <a:t>. </a:t>
            </a:r>
            <a:endParaRPr lang="en-IN" sz="1100" dirty="0">
              <a:effectLst/>
              <a:latin typeface="Arial" panose="020B0604020202020204" pitchFamily="34" charset="0"/>
              <a:ea typeface="Arial" panose="020B0604020202020204" pitchFamily="34" charset="0"/>
            </a:endParaRPr>
          </a:p>
        </p:txBody>
      </p:sp>
      <p:sp>
        <p:nvSpPr>
          <p:cNvPr id="9" name="TextBox 8">
            <a:extLst>
              <a:ext uri="{FF2B5EF4-FFF2-40B4-BE49-F238E27FC236}">
                <a16:creationId xmlns:a16="http://schemas.microsoft.com/office/drawing/2014/main" id="{E48D7BC6-F18D-FA9B-9CC7-0270C335682C}"/>
              </a:ext>
            </a:extLst>
          </p:cNvPr>
          <p:cNvSpPr txBox="1"/>
          <p:nvPr/>
        </p:nvSpPr>
        <p:spPr>
          <a:xfrm>
            <a:off x="1511559" y="4351474"/>
            <a:ext cx="6100482" cy="338554"/>
          </a:xfrm>
          <a:prstGeom prst="rect">
            <a:avLst/>
          </a:prstGeom>
          <a:noFill/>
        </p:spPr>
        <p:txBody>
          <a:bodyPr wrap="square">
            <a:spAutoFit/>
          </a:bodyPr>
          <a:lstStyle/>
          <a:p>
            <a:r>
              <a:rPr lang="en-US" sz="1600" b="1" dirty="0">
                <a:effectLst/>
                <a:latin typeface="Arial" panose="020B0604020202020204" pitchFamily="34" charset="0"/>
                <a:ea typeface="Arial" panose="020B0604020202020204" pitchFamily="34" charset="0"/>
              </a:rPr>
              <a:t>DESCRIPTION</a:t>
            </a:r>
            <a:endParaRPr lang="en-IN" sz="1600" dirty="0"/>
          </a:p>
        </p:txBody>
      </p:sp>
      <p:grpSp>
        <p:nvGrpSpPr>
          <p:cNvPr id="17" name="Group 16">
            <a:extLst>
              <a:ext uri="{FF2B5EF4-FFF2-40B4-BE49-F238E27FC236}">
                <a16:creationId xmlns:a16="http://schemas.microsoft.com/office/drawing/2014/main" id="{599BCB27-A0E1-E71E-93B0-13A6A0D0DAC0}"/>
              </a:ext>
            </a:extLst>
          </p:cNvPr>
          <p:cNvGrpSpPr/>
          <p:nvPr/>
        </p:nvGrpSpPr>
        <p:grpSpPr>
          <a:xfrm>
            <a:off x="1353470" y="1482220"/>
            <a:ext cx="5162619" cy="2098685"/>
            <a:chOff x="1353470" y="1482220"/>
            <a:chExt cx="5162619" cy="2098685"/>
          </a:xfrm>
        </p:grpSpPr>
        <p:sp>
          <p:nvSpPr>
            <p:cNvPr id="4" name="Rectangle 3">
              <a:extLst>
                <a:ext uri="{FF2B5EF4-FFF2-40B4-BE49-F238E27FC236}">
                  <a16:creationId xmlns:a16="http://schemas.microsoft.com/office/drawing/2014/main" id="{B5D1A091-ABB3-D008-6E61-6A49D91E9756}"/>
                </a:ext>
              </a:extLst>
            </p:cNvPr>
            <p:cNvSpPr/>
            <p:nvPr/>
          </p:nvSpPr>
          <p:spPr>
            <a:xfrm>
              <a:off x="1843665" y="2380006"/>
              <a:ext cx="2087311" cy="1706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10591EA6-7A5D-48E8-35D7-E84CE4C752AD}"/>
                </a:ext>
              </a:extLst>
            </p:cNvPr>
            <p:cNvSpPr txBox="1"/>
            <p:nvPr/>
          </p:nvSpPr>
          <p:spPr>
            <a:xfrm>
              <a:off x="2010076" y="2319935"/>
              <a:ext cx="4506013" cy="276999"/>
            </a:xfrm>
            <a:prstGeom prst="rect">
              <a:avLst/>
            </a:prstGeom>
            <a:noFill/>
          </p:spPr>
          <p:txBody>
            <a:bodyPr wrap="square" rtlCol="0">
              <a:spAutoFit/>
            </a:bodyPr>
            <a:lstStyle/>
            <a:p>
              <a:r>
                <a:rPr lang="en-IN" sz="1200" dirty="0"/>
                <a:t>Lack of integration with EMR</a:t>
              </a:r>
            </a:p>
          </p:txBody>
        </p:sp>
        <p:sp>
          <p:nvSpPr>
            <p:cNvPr id="8" name="Rectangle 7">
              <a:extLst>
                <a:ext uri="{FF2B5EF4-FFF2-40B4-BE49-F238E27FC236}">
                  <a16:creationId xmlns:a16="http://schemas.microsoft.com/office/drawing/2014/main" id="{B89AC3D9-1A84-1D18-FF49-95FE2A965395}"/>
                </a:ext>
              </a:extLst>
            </p:cNvPr>
            <p:cNvSpPr/>
            <p:nvPr/>
          </p:nvSpPr>
          <p:spPr>
            <a:xfrm>
              <a:off x="1843665" y="1851129"/>
              <a:ext cx="2087311" cy="1706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a:extLst>
                <a:ext uri="{FF2B5EF4-FFF2-40B4-BE49-F238E27FC236}">
                  <a16:creationId xmlns:a16="http://schemas.microsoft.com/office/drawing/2014/main" id="{AF660576-23EF-0A90-2F9C-3FFB4EC3BD89}"/>
                </a:ext>
              </a:extLst>
            </p:cNvPr>
            <p:cNvSpPr txBox="1"/>
            <p:nvPr/>
          </p:nvSpPr>
          <p:spPr>
            <a:xfrm>
              <a:off x="1353471" y="1728792"/>
              <a:ext cx="4506013" cy="276999"/>
            </a:xfrm>
            <a:prstGeom prst="rect">
              <a:avLst/>
            </a:prstGeom>
            <a:noFill/>
          </p:spPr>
          <p:txBody>
            <a:bodyPr wrap="square" rtlCol="0">
              <a:spAutoFit/>
            </a:bodyPr>
            <a:lstStyle/>
            <a:p>
              <a:r>
                <a:rPr lang="en-IN" sz="1200" dirty="0"/>
                <a:t>Inaccurate or irrelevant recommendation</a:t>
              </a:r>
            </a:p>
          </p:txBody>
        </p:sp>
        <p:sp>
          <p:nvSpPr>
            <p:cNvPr id="11" name="Rectangle 10">
              <a:extLst>
                <a:ext uri="{FF2B5EF4-FFF2-40B4-BE49-F238E27FC236}">
                  <a16:creationId xmlns:a16="http://schemas.microsoft.com/office/drawing/2014/main" id="{CBBE06D4-551A-04DE-D928-082AC764023A}"/>
                </a:ext>
              </a:extLst>
            </p:cNvPr>
            <p:cNvSpPr/>
            <p:nvPr/>
          </p:nvSpPr>
          <p:spPr>
            <a:xfrm>
              <a:off x="1843665" y="1561485"/>
              <a:ext cx="2118767" cy="1422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TextBox 11">
              <a:extLst>
                <a:ext uri="{FF2B5EF4-FFF2-40B4-BE49-F238E27FC236}">
                  <a16:creationId xmlns:a16="http://schemas.microsoft.com/office/drawing/2014/main" id="{0FADC4AC-FDF0-6BCB-39FB-09A10C07A4EB}"/>
                </a:ext>
              </a:extLst>
            </p:cNvPr>
            <p:cNvSpPr txBox="1"/>
            <p:nvPr/>
          </p:nvSpPr>
          <p:spPr>
            <a:xfrm>
              <a:off x="1353470" y="1482220"/>
              <a:ext cx="4506013" cy="276999"/>
            </a:xfrm>
            <a:prstGeom prst="rect">
              <a:avLst/>
            </a:prstGeom>
            <a:noFill/>
          </p:spPr>
          <p:txBody>
            <a:bodyPr wrap="square" rtlCol="0">
              <a:spAutoFit/>
            </a:bodyPr>
            <a:lstStyle/>
            <a:p>
              <a:r>
                <a:rPr lang="en-IN" sz="1200" dirty="0"/>
                <a:t>Limited availability of relevant guidelines</a:t>
              </a:r>
            </a:p>
          </p:txBody>
        </p:sp>
        <p:sp>
          <p:nvSpPr>
            <p:cNvPr id="14" name="Rectangle 13">
              <a:extLst>
                <a:ext uri="{FF2B5EF4-FFF2-40B4-BE49-F238E27FC236}">
                  <a16:creationId xmlns:a16="http://schemas.microsoft.com/office/drawing/2014/main" id="{12F9D589-4FC0-DDD7-10AB-F7B68DC5B413}"/>
                </a:ext>
              </a:extLst>
            </p:cNvPr>
            <p:cNvSpPr/>
            <p:nvPr/>
          </p:nvSpPr>
          <p:spPr>
            <a:xfrm>
              <a:off x="3475944" y="2792385"/>
              <a:ext cx="1574276" cy="788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ectangle 14">
              <a:extLst>
                <a:ext uri="{FF2B5EF4-FFF2-40B4-BE49-F238E27FC236}">
                  <a16:creationId xmlns:a16="http://schemas.microsoft.com/office/drawing/2014/main" id="{344D414C-3D1A-68FD-0ED3-60B61BE0F6F9}"/>
                </a:ext>
              </a:extLst>
            </p:cNvPr>
            <p:cNvSpPr/>
            <p:nvPr/>
          </p:nvSpPr>
          <p:spPr>
            <a:xfrm>
              <a:off x="4561800" y="2606396"/>
              <a:ext cx="588714" cy="1789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TextBox 15">
              <a:extLst>
                <a:ext uri="{FF2B5EF4-FFF2-40B4-BE49-F238E27FC236}">
                  <a16:creationId xmlns:a16="http://schemas.microsoft.com/office/drawing/2014/main" id="{7534D737-E90B-10F1-84F8-9754F4949EA0}"/>
                </a:ext>
              </a:extLst>
            </p:cNvPr>
            <p:cNvSpPr txBox="1"/>
            <p:nvPr/>
          </p:nvSpPr>
          <p:spPr>
            <a:xfrm>
              <a:off x="4492767" y="2518561"/>
              <a:ext cx="1133761" cy="307777"/>
            </a:xfrm>
            <a:prstGeom prst="rect">
              <a:avLst/>
            </a:prstGeom>
            <a:noFill/>
          </p:spPr>
          <p:txBody>
            <a:bodyPr wrap="square" rtlCol="0">
              <a:spAutoFit/>
            </a:bodyPr>
            <a:lstStyle/>
            <a:p>
              <a:r>
                <a:rPr lang="en-IN" sz="1400" dirty="0"/>
                <a:t>5 (10%)</a:t>
              </a:r>
            </a:p>
          </p:txBody>
        </p:sp>
      </p:grpSp>
    </p:spTree>
    <p:extLst>
      <p:ext uri="{BB962C8B-B14F-4D97-AF65-F5344CB8AC3E}">
        <p14:creationId xmlns:p14="http://schemas.microsoft.com/office/powerpoint/2010/main" val="918007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3B5FA9-D35C-9427-4689-BF14BE322ECA}"/>
              </a:ext>
            </a:extLst>
          </p:cNvPr>
          <p:cNvSpPr txBox="1"/>
          <p:nvPr/>
        </p:nvSpPr>
        <p:spPr>
          <a:xfrm>
            <a:off x="1694329" y="366663"/>
            <a:ext cx="6096000" cy="369332"/>
          </a:xfrm>
          <a:prstGeom prst="rect">
            <a:avLst/>
          </a:prstGeom>
          <a:noFill/>
        </p:spPr>
        <p:txBody>
          <a:bodyPr wrap="square">
            <a:spAutoFit/>
          </a:bodyPr>
          <a:lstStyle/>
          <a:p>
            <a:r>
              <a:rPr lang="en-US" sz="1800" b="1" dirty="0">
                <a:effectLst/>
                <a:latin typeface="Arial" panose="020B0604020202020204" pitchFamily="34" charset="0"/>
                <a:ea typeface="Arial" panose="020B0604020202020204" pitchFamily="34" charset="0"/>
              </a:rPr>
              <a:t>ACCEPTANCE ASSESSMENT</a:t>
            </a:r>
            <a:endParaRPr lang="en-IN" dirty="0"/>
          </a:p>
        </p:txBody>
      </p:sp>
      <p:sp>
        <p:nvSpPr>
          <p:cNvPr id="4" name="Rectangle 3">
            <a:extLst>
              <a:ext uri="{FF2B5EF4-FFF2-40B4-BE49-F238E27FC236}">
                <a16:creationId xmlns:a16="http://schemas.microsoft.com/office/drawing/2014/main" id="{B2683A7C-E7D4-C993-B046-EE750706B7B1}"/>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 name="Picture 1">
            <a:extLst>
              <a:ext uri="{FF2B5EF4-FFF2-40B4-BE49-F238E27FC236}">
                <a16:creationId xmlns:a16="http://schemas.microsoft.com/office/drawing/2014/main" id="{38F936A5-4401-4686-22ED-8D0F9D0A82A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5230" y="1805307"/>
            <a:ext cx="4350515" cy="2558854"/>
          </a:xfrm>
          <a:prstGeom prst="rect">
            <a:avLst/>
          </a:prstGeom>
          <a:noFill/>
        </p:spPr>
      </p:pic>
      <p:pic>
        <p:nvPicPr>
          <p:cNvPr id="6" name="Picture 5">
            <a:extLst>
              <a:ext uri="{FF2B5EF4-FFF2-40B4-BE49-F238E27FC236}">
                <a16:creationId xmlns:a16="http://schemas.microsoft.com/office/drawing/2014/main" id="{929B64BB-660B-3264-40AE-CBF5E4AF392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9155" y="1805307"/>
            <a:ext cx="4453872" cy="2605596"/>
          </a:xfrm>
          <a:prstGeom prst="rect">
            <a:avLst/>
          </a:prstGeom>
          <a:noFill/>
        </p:spPr>
      </p:pic>
      <p:sp>
        <p:nvSpPr>
          <p:cNvPr id="10" name="TextBox 9">
            <a:extLst>
              <a:ext uri="{FF2B5EF4-FFF2-40B4-BE49-F238E27FC236}">
                <a16:creationId xmlns:a16="http://schemas.microsoft.com/office/drawing/2014/main" id="{8ADCBAEF-87F4-0BC9-EAB0-E8BA53EF3934}"/>
              </a:ext>
            </a:extLst>
          </p:cNvPr>
          <p:cNvSpPr txBox="1"/>
          <p:nvPr/>
        </p:nvSpPr>
        <p:spPr>
          <a:xfrm>
            <a:off x="1316892" y="4532195"/>
            <a:ext cx="4513385" cy="768415"/>
          </a:xfrm>
          <a:prstGeom prst="rect">
            <a:avLst/>
          </a:prstGeom>
          <a:noFill/>
        </p:spPr>
        <p:txBody>
          <a:bodyPr wrap="square">
            <a:spAutoFit/>
          </a:bodyPr>
          <a:lstStyle/>
          <a:p>
            <a:pPr marL="457200" algn="just">
              <a:lnSpc>
                <a:spcPct val="107000"/>
              </a:lnSpc>
              <a:spcAft>
                <a:spcPts val="800"/>
              </a:spcAft>
            </a:pPr>
            <a:r>
              <a:rPr lang="en-IN" sz="1400" dirty="0">
                <a:effectLst/>
                <a:latin typeface="Times New Roman" panose="02020603050405020304" pitchFamily="18" charset="0"/>
                <a:ea typeface="Calibri" panose="020F0502020204030204" pitchFamily="34" charset="0"/>
              </a:rPr>
              <a:t>The data provided indicates that </a:t>
            </a:r>
            <a:r>
              <a:rPr lang="en-IN" sz="1400" b="1" dirty="0">
                <a:effectLst/>
                <a:latin typeface="Times New Roman" panose="02020603050405020304" pitchFamily="18" charset="0"/>
                <a:ea typeface="Calibri" panose="020F0502020204030204" pitchFamily="34" charset="0"/>
              </a:rPr>
              <a:t>59.1%</a:t>
            </a:r>
            <a:r>
              <a:rPr lang="en-IN" sz="1400" dirty="0">
                <a:effectLst/>
                <a:latin typeface="Times New Roman" panose="02020603050405020304" pitchFamily="18" charset="0"/>
                <a:ea typeface="Calibri" panose="020F0502020204030204" pitchFamily="34" charset="0"/>
              </a:rPr>
              <a:t> respondents perceive (CDSS) </a:t>
            </a:r>
            <a:r>
              <a:rPr lang="en-IN" sz="1400" b="1" dirty="0">
                <a:effectLst/>
                <a:latin typeface="Times New Roman" panose="02020603050405020304" pitchFamily="18" charset="0"/>
                <a:ea typeface="Calibri" panose="020F0502020204030204" pitchFamily="34" charset="0"/>
              </a:rPr>
              <a:t>as helpful.</a:t>
            </a:r>
            <a:r>
              <a:rPr lang="en-IN" sz="1400" dirty="0">
                <a:effectLst/>
                <a:latin typeface="Times New Roman" panose="02020603050405020304" pitchFamily="18" charset="0"/>
                <a:ea typeface="Calibri" panose="020F0502020204030204" pitchFamily="34" charset="0"/>
              </a:rPr>
              <a:t> Additionally, </a:t>
            </a:r>
            <a:r>
              <a:rPr lang="en-IN" sz="1400" b="1" dirty="0">
                <a:effectLst/>
                <a:latin typeface="Times New Roman" panose="02020603050405020304" pitchFamily="18" charset="0"/>
                <a:ea typeface="Calibri" panose="020F0502020204030204" pitchFamily="34" charset="0"/>
              </a:rPr>
              <a:t>40.8%</a:t>
            </a:r>
            <a:r>
              <a:rPr lang="en-IN" sz="1400" dirty="0">
                <a:effectLst/>
                <a:latin typeface="Times New Roman" panose="02020603050405020304" pitchFamily="18" charset="0"/>
                <a:ea typeface="Calibri" panose="020F0502020204030204" pitchFamily="34" charset="0"/>
              </a:rPr>
              <a:t> of respondents finds CDSS </a:t>
            </a:r>
            <a:r>
              <a:rPr lang="en-IN" sz="1400" b="1" dirty="0">
                <a:effectLst/>
                <a:latin typeface="Times New Roman" panose="02020603050405020304" pitchFamily="18" charset="0"/>
                <a:ea typeface="Calibri" panose="020F0502020204030204" pitchFamily="34" charset="0"/>
              </a:rPr>
              <a:t>less/</a:t>
            </a:r>
            <a:r>
              <a:rPr lang="en-IN" sz="1400" b="1" dirty="0">
                <a:latin typeface="Times New Roman" panose="02020603050405020304" pitchFamily="18" charset="0"/>
                <a:ea typeface="Calibri" panose="020F0502020204030204" pitchFamily="34" charset="0"/>
              </a:rPr>
              <a:t>not</a:t>
            </a:r>
            <a:r>
              <a:rPr lang="en-IN" sz="1400" b="1" dirty="0">
                <a:effectLst/>
                <a:latin typeface="Times New Roman" panose="02020603050405020304" pitchFamily="18" charset="0"/>
                <a:ea typeface="Calibri" panose="020F0502020204030204" pitchFamily="34" charset="0"/>
              </a:rPr>
              <a:t> helpful</a:t>
            </a:r>
            <a:r>
              <a:rPr lang="en-IN" sz="1400" dirty="0">
                <a:effectLst/>
                <a:latin typeface="Times New Roman" panose="02020603050405020304" pitchFamily="18" charset="0"/>
                <a:ea typeface="Calibri" panose="020F0502020204030204" pitchFamily="34" charset="0"/>
              </a:rPr>
              <a:t>.</a:t>
            </a:r>
          </a:p>
        </p:txBody>
      </p:sp>
      <p:sp>
        <p:nvSpPr>
          <p:cNvPr id="12" name="TextBox 11">
            <a:extLst>
              <a:ext uri="{FF2B5EF4-FFF2-40B4-BE49-F238E27FC236}">
                <a16:creationId xmlns:a16="http://schemas.microsoft.com/office/drawing/2014/main" id="{9667F7E3-EDFE-9681-F588-13FEDCBEC2FA}"/>
              </a:ext>
            </a:extLst>
          </p:cNvPr>
          <p:cNvSpPr txBox="1"/>
          <p:nvPr/>
        </p:nvSpPr>
        <p:spPr>
          <a:xfrm>
            <a:off x="6469155" y="4457645"/>
            <a:ext cx="4122615" cy="998928"/>
          </a:xfrm>
          <a:prstGeom prst="rect">
            <a:avLst/>
          </a:prstGeom>
          <a:noFill/>
        </p:spPr>
        <p:txBody>
          <a:bodyPr wrap="square">
            <a:spAutoFit/>
          </a:bodyPr>
          <a:lstStyle/>
          <a:p>
            <a:pPr marL="457200" algn="just">
              <a:lnSpc>
                <a:spcPct val="107000"/>
              </a:lnSpc>
              <a:spcAft>
                <a:spcPts val="800"/>
              </a:spcAft>
            </a:pPr>
            <a:r>
              <a:rPr lang="en-IN" sz="1400" dirty="0">
                <a:effectLst/>
                <a:latin typeface="Times New Roman" panose="02020603050405020304" pitchFamily="18" charset="0"/>
                <a:ea typeface="Calibri" panose="020F0502020204030204" pitchFamily="34" charset="0"/>
              </a:rPr>
              <a:t> Regarding the willingness to adopt new or improved CDSS tools, a significant majority </a:t>
            </a:r>
            <a:r>
              <a:rPr lang="en-IN" sz="1400" b="1" dirty="0">
                <a:effectLst/>
                <a:latin typeface="Times New Roman" panose="02020603050405020304" pitchFamily="18" charset="0"/>
                <a:ea typeface="Calibri" panose="020F0502020204030204" pitchFamily="34" charset="0"/>
              </a:rPr>
              <a:t>(63.3%) </a:t>
            </a:r>
            <a:r>
              <a:rPr lang="en-IN" sz="1400" dirty="0">
                <a:effectLst/>
                <a:latin typeface="Times New Roman" panose="02020603050405020304" pitchFamily="18" charset="0"/>
                <a:ea typeface="Calibri" panose="020F0502020204030204" pitchFamily="34" charset="0"/>
              </a:rPr>
              <a:t>expressed openness to adopting such tools if they address encountered limitations. </a:t>
            </a:r>
          </a:p>
        </p:txBody>
      </p:sp>
    </p:spTree>
    <p:extLst>
      <p:ext uri="{BB962C8B-B14F-4D97-AF65-F5344CB8AC3E}">
        <p14:creationId xmlns:p14="http://schemas.microsoft.com/office/powerpoint/2010/main" val="2801760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A57C7F-CF69-41B0-0802-CD41F0847E5D}"/>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3" name="Picture 2" descr="Forms response chart. Question title: 7. What factors influence your &#10;&#10;acceptance of CDSS?&#10;&#10; (Select all that apply). Number of responses: 50 responses.">
            <a:extLst>
              <a:ext uri="{FF2B5EF4-FFF2-40B4-BE49-F238E27FC236}">
                <a16:creationId xmlns:a16="http://schemas.microsoft.com/office/drawing/2014/main" id="{BD4C0ACB-40D2-6376-A6E4-56CB4D8759C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1020"/>
          <a:stretch/>
        </p:blipFill>
        <p:spPr bwMode="auto">
          <a:xfrm>
            <a:off x="1968599" y="748570"/>
            <a:ext cx="8631653" cy="3309180"/>
          </a:xfrm>
          <a:prstGeom prst="rect">
            <a:avLst/>
          </a:prstGeom>
          <a:noFill/>
          <a:ln>
            <a:noFill/>
          </a:ln>
          <a:extLst>
            <a:ext uri="{53640926-AAD7-44D8-BBD7-CCE9431645EC}">
              <a14:shadowObscured xmlns:a14="http://schemas.microsoft.com/office/drawing/2010/main"/>
            </a:ext>
          </a:extLst>
        </p:spPr>
      </p:pic>
      <p:sp>
        <p:nvSpPr>
          <p:cNvPr id="4" name="Text Box 20">
            <a:extLst>
              <a:ext uri="{FF2B5EF4-FFF2-40B4-BE49-F238E27FC236}">
                <a16:creationId xmlns:a16="http://schemas.microsoft.com/office/drawing/2014/main" id="{264784BC-A535-9436-C0B2-F2E9AD676690}"/>
              </a:ext>
            </a:extLst>
          </p:cNvPr>
          <p:cNvSpPr txBox="1"/>
          <p:nvPr/>
        </p:nvSpPr>
        <p:spPr>
          <a:xfrm>
            <a:off x="2046754" y="128270"/>
            <a:ext cx="5617845" cy="53276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pPr>
            <a:r>
              <a:rPr lang="en-US" sz="1100">
                <a:effectLst/>
                <a:latin typeface="Arial" panose="020B0604020202020204" pitchFamily="34" charset="0"/>
                <a:ea typeface="Arial" panose="020B0604020202020204" pitchFamily="34" charset="0"/>
              </a:rPr>
              <a:t>FACTORS THAT </a:t>
            </a:r>
            <a:r>
              <a:rPr lang="en-US" sz="1100" b="1">
                <a:effectLst/>
                <a:latin typeface="Arial" panose="020B0604020202020204" pitchFamily="34" charset="0"/>
                <a:ea typeface="Arial" panose="020B0604020202020204" pitchFamily="34" charset="0"/>
              </a:rPr>
              <a:t>INFLUENCE</a:t>
            </a:r>
            <a:r>
              <a:rPr lang="en-US" sz="1100">
                <a:effectLst/>
                <a:latin typeface="Arial" panose="020B0604020202020204" pitchFamily="34" charset="0"/>
                <a:ea typeface="Arial" panose="020B0604020202020204" pitchFamily="34" charset="0"/>
              </a:rPr>
              <a:t> THE ACCEPTANCE OF CDSS.</a:t>
            </a:r>
            <a:endParaRPr lang="en-IN" sz="1100">
              <a:effectLst/>
              <a:latin typeface="Arial" panose="020B0604020202020204" pitchFamily="34" charset="0"/>
              <a:ea typeface="Arial" panose="020B0604020202020204" pitchFamily="34" charset="0"/>
            </a:endParaRPr>
          </a:p>
        </p:txBody>
      </p:sp>
      <p:sp>
        <p:nvSpPr>
          <p:cNvPr id="6" name="TextBox 5">
            <a:extLst>
              <a:ext uri="{FF2B5EF4-FFF2-40B4-BE49-F238E27FC236}">
                <a16:creationId xmlns:a16="http://schemas.microsoft.com/office/drawing/2014/main" id="{87327E6C-9C9C-152C-0EAD-EC4DEB20F0D8}"/>
              </a:ext>
            </a:extLst>
          </p:cNvPr>
          <p:cNvSpPr txBox="1"/>
          <p:nvPr/>
        </p:nvSpPr>
        <p:spPr>
          <a:xfrm>
            <a:off x="1511560" y="4854616"/>
            <a:ext cx="7796564" cy="567784"/>
          </a:xfrm>
          <a:prstGeom prst="rect">
            <a:avLst/>
          </a:prstGeom>
          <a:noFill/>
        </p:spPr>
        <p:txBody>
          <a:bodyPr wrap="square">
            <a:spAutoFit/>
          </a:bodyPr>
          <a:lstStyle/>
          <a:p>
            <a:pPr algn="just">
              <a:lnSpc>
                <a:spcPct val="115000"/>
              </a:lnSpc>
            </a:pPr>
            <a:r>
              <a:rPr lang="en-IN" sz="1400" dirty="0">
                <a:effectLst/>
                <a:latin typeface="Times New Roman" panose="02020603050405020304" pitchFamily="18" charset="0"/>
                <a:ea typeface="Calibri" panose="020F0502020204030204" pitchFamily="34" charset="0"/>
              </a:rPr>
              <a:t> The importance of evidence-based recommendations holds the </a:t>
            </a:r>
            <a:r>
              <a:rPr lang="en-IN" sz="1400" b="1" dirty="0">
                <a:effectLst/>
                <a:latin typeface="Times New Roman" panose="02020603050405020304" pitchFamily="18" charset="0"/>
                <a:ea typeface="Calibri" panose="020F0502020204030204" pitchFamily="34" charset="0"/>
              </a:rPr>
              <a:t>highest influence at 62%.</a:t>
            </a:r>
            <a:r>
              <a:rPr lang="en-IN" sz="1400" dirty="0">
                <a:effectLst/>
                <a:latin typeface="Times New Roman" panose="02020603050405020304" pitchFamily="18" charset="0"/>
                <a:ea typeface="Calibri" panose="020F0502020204030204" pitchFamily="34" charset="0"/>
              </a:rPr>
              <a:t> User-friendly interfaces contribute to 50% of acceptance, ensuring a seamless and intuitive experience. </a:t>
            </a:r>
            <a:endParaRPr lang="en-IN" sz="1400" dirty="0">
              <a:effectLst/>
              <a:latin typeface="Arial" panose="020B0604020202020204" pitchFamily="34" charset="0"/>
              <a:ea typeface="Arial" panose="020B0604020202020204" pitchFamily="34" charset="0"/>
            </a:endParaRPr>
          </a:p>
        </p:txBody>
      </p:sp>
      <p:sp>
        <p:nvSpPr>
          <p:cNvPr id="8" name="TextBox 7">
            <a:extLst>
              <a:ext uri="{FF2B5EF4-FFF2-40B4-BE49-F238E27FC236}">
                <a16:creationId xmlns:a16="http://schemas.microsoft.com/office/drawing/2014/main" id="{B4F18088-DCC1-DC6B-A2F7-4E982C15BED8}"/>
              </a:ext>
            </a:extLst>
          </p:cNvPr>
          <p:cNvSpPr txBox="1"/>
          <p:nvPr/>
        </p:nvSpPr>
        <p:spPr>
          <a:xfrm>
            <a:off x="1564117" y="4271517"/>
            <a:ext cx="6100482" cy="369332"/>
          </a:xfrm>
          <a:prstGeom prst="rect">
            <a:avLst/>
          </a:prstGeom>
          <a:noFill/>
        </p:spPr>
        <p:txBody>
          <a:bodyPr wrap="square">
            <a:spAutoFit/>
          </a:bodyPr>
          <a:lstStyle/>
          <a:p>
            <a:r>
              <a:rPr lang="en-US" sz="1800" b="1" dirty="0">
                <a:effectLst/>
                <a:latin typeface="Arial" panose="020B0604020202020204" pitchFamily="34" charset="0"/>
                <a:ea typeface="Arial" panose="020B0604020202020204" pitchFamily="34" charset="0"/>
              </a:rPr>
              <a:t>DESCRIPTION</a:t>
            </a:r>
            <a:endParaRPr lang="en-IN" dirty="0"/>
          </a:p>
        </p:txBody>
      </p:sp>
    </p:spTree>
    <p:extLst>
      <p:ext uri="{BB962C8B-B14F-4D97-AF65-F5344CB8AC3E}">
        <p14:creationId xmlns:p14="http://schemas.microsoft.com/office/powerpoint/2010/main" val="1039238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A57C7F-CF69-41B0-0802-CD41F0847E5D}"/>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extBox 4">
            <a:extLst>
              <a:ext uri="{FF2B5EF4-FFF2-40B4-BE49-F238E27FC236}">
                <a16:creationId xmlns:a16="http://schemas.microsoft.com/office/drawing/2014/main" id="{64135A9A-A506-EAD5-7EB9-4A0C4E6C6D0D}"/>
              </a:ext>
            </a:extLst>
          </p:cNvPr>
          <p:cNvSpPr txBox="1"/>
          <p:nvPr/>
        </p:nvSpPr>
        <p:spPr>
          <a:xfrm>
            <a:off x="1739245" y="298403"/>
            <a:ext cx="6099142" cy="385042"/>
          </a:xfrm>
          <a:prstGeom prst="rect">
            <a:avLst/>
          </a:prstGeom>
          <a:noFill/>
        </p:spPr>
        <p:txBody>
          <a:bodyPr wrap="square">
            <a:spAutoFit/>
          </a:bodyPr>
          <a:lstStyle/>
          <a:p>
            <a:pPr>
              <a:lnSpc>
                <a:spcPct val="115000"/>
              </a:lnSpc>
            </a:pPr>
            <a:r>
              <a:rPr lang="en-IN" sz="1800" b="1" dirty="0">
                <a:effectLst/>
                <a:latin typeface="Times New Roman" panose="02020603050405020304" pitchFamily="18" charset="0"/>
                <a:ea typeface="Arial" panose="020B0604020202020204" pitchFamily="34" charset="0"/>
              </a:rPr>
              <a:t>DISCUSSION</a:t>
            </a:r>
            <a:endParaRPr lang="en-IN" sz="1800" dirty="0">
              <a:effectLst/>
              <a:latin typeface="Arial" panose="020B0604020202020204" pitchFamily="34" charset="0"/>
              <a:ea typeface="Arial" panose="020B0604020202020204" pitchFamily="34" charset="0"/>
            </a:endParaRPr>
          </a:p>
        </p:txBody>
      </p:sp>
      <p:sp>
        <p:nvSpPr>
          <p:cNvPr id="4" name="TextBox 3">
            <a:extLst>
              <a:ext uri="{FF2B5EF4-FFF2-40B4-BE49-F238E27FC236}">
                <a16:creationId xmlns:a16="http://schemas.microsoft.com/office/drawing/2014/main" id="{AA28B6F5-7146-33A1-E91E-F77BF17B1723}"/>
              </a:ext>
            </a:extLst>
          </p:cNvPr>
          <p:cNvSpPr txBox="1"/>
          <p:nvPr/>
        </p:nvSpPr>
        <p:spPr>
          <a:xfrm>
            <a:off x="1739245" y="1101411"/>
            <a:ext cx="9874578" cy="1757725"/>
          </a:xfrm>
          <a:prstGeom prst="rect">
            <a:avLst/>
          </a:prstGeom>
          <a:noFill/>
        </p:spPr>
        <p:txBody>
          <a:bodyPr wrap="square">
            <a:spAutoFit/>
          </a:bodyPr>
          <a:lstStyle/>
          <a:p>
            <a:pPr algn="just">
              <a:lnSpc>
                <a:spcPct val="107000"/>
              </a:lnSpc>
              <a:spcAft>
                <a:spcPts val="800"/>
              </a:spcAft>
            </a:pPr>
            <a:r>
              <a:rPr lang="en-IN" sz="1600" dirty="0">
                <a:effectLst/>
                <a:latin typeface="Times New Roman" panose="02020603050405020304" pitchFamily="18" charset="0"/>
                <a:ea typeface="Calibri" panose="020F0502020204030204" pitchFamily="34" charset="0"/>
              </a:rPr>
              <a:t>The data highlights that a significant portion of respondents </a:t>
            </a:r>
            <a:r>
              <a:rPr lang="en-IN" sz="1600" b="1" dirty="0">
                <a:effectLst/>
                <a:latin typeface="Times New Roman" panose="02020603050405020304" pitchFamily="18" charset="0"/>
                <a:ea typeface="Calibri" panose="020F0502020204030204" pitchFamily="34" charset="0"/>
              </a:rPr>
              <a:t>(42%) have used CDSS frequently</a:t>
            </a:r>
            <a:r>
              <a:rPr lang="en-IN" sz="1600" b="1" dirty="0">
                <a:latin typeface="Times New Roman" panose="02020603050405020304" pitchFamily="18" charset="0"/>
                <a:ea typeface="Calibri" panose="020F0502020204030204" pitchFamily="34" charset="0"/>
              </a:rPr>
              <a:t> and</a:t>
            </a:r>
            <a:r>
              <a:rPr lang="en-IN" sz="1600" b="1" dirty="0">
                <a:effectLst/>
                <a:latin typeface="Times New Roman" panose="02020603050405020304" pitchFamily="18" charset="0"/>
                <a:ea typeface="Calibri" panose="020F0502020204030204" pitchFamily="34" charset="0"/>
              </a:rPr>
              <a:t> (16.7%) occasionally</a:t>
            </a:r>
            <a:r>
              <a:rPr lang="en-IN" sz="1600" dirty="0">
                <a:effectLst/>
                <a:latin typeface="Times New Roman" panose="02020603050405020304" pitchFamily="18" charset="0"/>
                <a:ea typeface="Calibri" panose="020F0502020204030204" pitchFamily="34" charset="0"/>
              </a:rPr>
              <a:t>. Furthermore, a substantial proportion of respondents (20%) </a:t>
            </a:r>
            <a:r>
              <a:rPr lang="en-IN" sz="1600" b="1" dirty="0">
                <a:effectLst/>
                <a:latin typeface="Times New Roman" panose="02020603050405020304" pitchFamily="18" charset="0"/>
                <a:ea typeface="Calibri" panose="020F0502020204030204" pitchFamily="34" charset="0"/>
              </a:rPr>
              <a:t>reported facing challenges in accessing up-to-date clinical guidelines within CDSS</a:t>
            </a:r>
            <a:r>
              <a:rPr lang="en-IN" sz="1600" b="1" dirty="0">
                <a:latin typeface="Times New Roman" panose="02020603050405020304" pitchFamily="18" charset="0"/>
                <a:ea typeface="Calibri" panose="020F0502020204030204" pitchFamily="34" charset="0"/>
              </a:rPr>
              <a:t>. yet 63.3 % agreed to adopt to cdss if the encountered all limitations.</a:t>
            </a:r>
            <a:endParaRPr lang="en-IN" sz="1600" dirty="0">
              <a:effectLst/>
              <a:latin typeface="Arial" panose="020B0604020202020204" pitchFamily="34" charset="0"/>
              <a:ea typeface="Arial" panose="020B0604020202020204" pitchFamily="34" charset="0"/>
            </a:endParaRPr>
          </a:p>
          <a:p>
            <a:pPr algn="just">
              <a:lnSpc>
                <a:spcPct val="107000"/>
              </a:lnSpc>
              <a:spcAft>
                <a:spcPts val="800"/>
              </a:spcAft>
            </a:pPr>
            <a:r>
              <a:rPr lang="en-IN" sz="1600" dirty="0">
                <a:effectLst/>
                <a:latin typeface="Times New Roman" panose="02020603050405020304" pitchFamily="18" charset="0"/>
                <a:ea typeface="Calibri" panose="020F0502020204030204" pitchFamily="34" charset="0"/>
              </a:rPr>
              <a:t>Satisfaction levels among CDSS users varied, with a notable proportion </a:t>
            </a:r>
            <a:r>
              <a:rPr lang="en-IN" sz="1600" dirty="0">
                <a:latin typeface="Times New Roman" panose="02020603050405020304" pitchFamily="18" charset="0"/>
                <a:ea typeface="Calibri" panose="020F0502020204030204" pitchFamily="34" charset="0"/>
              </a:rPr>
              <a:t>– 59.2% felt satisfied while 16.3% were not satisfied</a:t>
            </a:r>
            <a:r>
              <a:rPr lang="en-IN" sz="1600" dirty="0">
                <a:effectLst/>
                <a:latin typeface="Times New Roman" panose="02020603050405020304" pitchFamily="18" charset="0"/>
                <a:ea typeface="Calibri" panose="020F0502020204030204" pitchFamily="34" charset="0"/>
              </a:rPr>
              <a:t>.. However, it is crucial to address limitations and enhance the user experience to further improve acceptance and utilization among healthcare professionals.</a:t>
            </a:r>
            <a:endParaRPr lang="en-IN" sz="1600" dirty="0">
              <a:effectLst/>
              <a:latin typeface="Arial" panose="020B0604020202020204" pitchFamily="34" charset="0"/>
              <a:ea typeface="Arial" panose="020B0604020202020204" pitchFamily="34" charset="0"/>
            </a:endParaRPr>
          </a:p>
        </p:txBody>
      </p:sp>
      <p:sp>
        <p:nvSpPr>
          <p:cNvPr id="12" name="TextBox 11">
            <a:extLst>
              <a:ext uri="{FF2B5EF4-FFF2-40B4-BE49-F238E27FC236}">
                <a16:creationId xmlns:a16="http://schemas.microsoft.com/office/drawing/2014/main" id="{FCA6276F-689D-8DFE-CE8A-5918F29F2327}"/>
              </a:ext>
            </a:extLst>
          </p:cNvPr>
          <p:cNvSpPr txBox="1"/>
          <p:nvPr/>
        </p:nvSpPr>
        <p:spPr>
          <a:xfrm>
            <a:off x="1739245" y="3429000"/>
            <a:ext cx="9997126" cy="830997"/>
          </a:xfrm>
          <a:prstGeom prst="rect">
            <a:avLst/>
          </a:prstGeom>
          <a:noFill/>
        </p:spPr>
        <p:txBody>
          <a:bodyPr wrap="square" rtlCol="0">
            <a:spAutoFit/>
          </a:bodyPr>
          <a:lstStyle/>
          <a:p>
            <a:r>
              <a:rPr lang="en-IN" sz="1600" dirty="0">
                <a:latin typeface="Times New Roman" panose="02020603050405020304" pitchFamily="18" charset="0"/>
                <a:cs typeface="Times New Roman" panose="02020603050405020304" pitchFamily="18" charset="0"/>
              </a:rPr>
              <a:t>According to the previous study conducted :-  The result that came up was to have more advance technological and methodological foundations for evidence adaptive clinical guidelines and public policies must be developed to implement electronic medical records with CDSS tools </a:t>
            </a:r>
            <a:r>
              <a:rPr lang="en-IN" sz="1600" b="1" baseline="30000" dirty="0">
                <a:latin typeface="Times New Roman" panose="02020603050405020304" pitchFamily="18" charset="0"/>
                <a:cs typeface="Times New Roman" panose="02020603050405020304" pitchFamily="18" charset="0"/>
              </a:rPr>
              <a:t>2</a:t>
            </a:r>
          </a:p>
        </p:txBody>
      </p:sp>
    </p:spTree>
    <p:extLst>
      <p:ext uri="{BB962C8B-B14F-4D97-AF65-F5344CB8AC3E}">
        <p14:creationId xmlns:p14="http://schemas.microsoft.com/office/powerpoint/2010/main" val="2061008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993116-A3B1-9825-D82A-9A9E2EAE788E}"/>
              </a:ext>
            </a:extLst>
          </p:cNvPr>
          <p:cNvSpPr txBox="1"/>
          <p:nvPr/>
        </p:nvSpPr>
        <p:spPr>
          <a:xfrm>
            <a:off x="1783977" y="1877888"/>
            <a:ext cx="7897352" cy="1957972"/>
          </a:xfrm>
          <a:prstGeom prst="rect">
            <a:avLst/>
          </a:prstGeom>
          <a:noFill/>
        </p:spPr>
        <p:txBody>
          <a:bodyPr wrap="square">
            <a:spAutoFit/>
          </a:bodyPr>
          <a:lstStyle/>
          <a:p>
            <a:pPr algn="just">
              <a:lnSpc>
                <a:spcPct val="115000"/>
              </a:lnSpc>
            </a:pPr>
            <a:r>
              <a:rPr lang="en-IN" sz="1600" b="1" dirty="0">
                <a:effectLst/>
                <a:latin typeface="Times New Roman" panose="02020603050405020304" pitchFamily="18" charset="0"/>
                <a:ea typeface="Arial" panose="020B0604020202020204" pitchFamily="34" charset="0"/>
              </a:rPr>
              <a:t>CONCLUSION</a:t>
            </a:r>
            <a:endParaRPr lang="en-IN" sz="1600" dirty="0">
              <a:effectLst/>
              <a:latin typeface="Arial" panose="020B0604020202020204" pitchFamily="34" charset="0"/>
              <a:ea typeface="Arial" panose="020B0604020202020204" pitchFamily="34" charset="0"/>
            </a:endParaRPr>
          </a:p>
          <a:p>
            <a:pPr>
              <a:lnSpc>
                <a:spcPct val="115000"/>
              </a:lnSpc>
            </a:pPr>
            <a:r>
              <a:rPr lang="en-IN" sz="1600" b="1" dirty="0">
                <a:effectLst/>
                <a:latin typeface="Times New Roman" panose="02020603050405020304" pitchFamily="18" charset="0"/>
                <a:ea typeface="Arial" panose="020B0604020202020204" pitchFamily="34" charset="0"/>
              </a:rPr>
              <a:t> </a:t>
            </a:r>
            <a:r>
              <a:rPr lang="en-IN" sz="1400" b="1" dirty="0">
                <a:effectLst/>
                <a:latin typeface="Times New Roman" panose="02020603050405020304" pitchFamily="18" charset="0"/>
                <a:ea typeface="Arial" panose="020B0604020202020204" pitchFamily="34" charset="0"/>
              </a:rPr>
              <a:t> </a:t>
            </a:r>
            <a:endParaRPr lang="en-IN" sz="1400" dirty="0">
              <a:effectLst/>
              <a:latin typeface="Arial" panose="020B0604020202020204" pitchFamily="34" charset="0"/>
              <a:ea typeface="Arial" panose="020B0604020202020204" pitchFamily="34" charset="0"/>
            </a:endParaRPr>
          </a:p>
          <a:p>
            <a:pPr algn="just">
              <a:lnSpc>
                <a:spcPct val="107000"/>
              </a:lnSpc>
              <a:spcAft>
                <a:spcPts val="800"/>
              </a:spcAft>
            </a:pPr>
            <a:r>
              <a:rPr lang="en-IN" sz="1600" b="1" dirty="0">
                <a:effectLst/>
                <a:latin typeface="Times New Roman" panose="02020603050405020304" pitchFamily="18" charset="0"/>
                <a:ea typeface="Calibri" panose="020F0502020204030204" pitchFamily="34" charset="0"/>
              </a:rPr>
              <a:t>The majority of respondents expressed a willingness to adopt new or improved CDSS tools if they address the encountered limitations. This positive attitude signifies an opportunity for technological advancements in CDSS to better meet the needs and expectations of healthcare professionals</a:t>
            </a:r>
            <a:r>
              <a:rPr lang="en-IN" sz="1600" dirty="0">
                <a:effectLst/>
                <a:latin typeface="Times New Roman" panose="02020603050405020304" pitchFamily="18" charset="0"/>
                <a:ea typeface="Calibri" panose="020F0502020204030204" pitchFamily="34" charset="0"/>
              </a:rPr>
              <a:t>. It is crucial to leverage this openness to drive future innovations and advancements in CDSS design and implementation.</a:t>
            </a:r>
            <a:endParaRPr lang="en-IN" sz="1600" dirty="0">
              <a:effectLst/>
              <a:latin typeface="Arial" panose="020B0604020202020204" pitchFamily="34" charset="0"/>
              <a:ea typeface="Arial" panose="020B0604020202020204" pitchFamily="34" charset="0"/>
            </a:endParaRPr>
          </a:p>
        </p:txBody>
      </p:sp>
      <p:sp>
        <p:nvSpPr>
          <p:cNvPr id="4" name="Rectangle 3">
            <a:extLst>
              <a:ext uri="{FF2B5EF4-FFF2-40B4-BE49-F238E27FC236}">
                <a16:creationId xmlns:a16="http://schemas.microsoft.com/office/drawing/2014/main" id="{8833AFFE-32EF-D76E-C32A-C804BEA155B5}"/>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775971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390332-4DD6-0893-EF90-433F97780305}"/>
              </a:ext>
            </a:extLst>
          </p:cNvPr>
          <p:cNvSpPr txBox="1"/>
          <p:nvPr/>
        </p:nvSpPr>
        <p:spPr>
          <a:xfrm>
            <a:off x="1838130" y="1604865"/>
            <a:ext cx="6951306" cy="646331"/>
          </a:xfrm>
          <a:prstGeom prst="rect">
            <a:avLst/>
          </a:prstGeom>
          <a:noFill/>
        </p:spPr>
        <p:txBody>
          <a:bodyPr wrap="square" rtlCol="0">
            <a:spAutoFit/>
          </a:bodyPr>
          <a:lstStyle/>
          <a:p>
            <a:r>
              <a:rPr lang="en-US" sz="3600" b="1" dirty="0"/>
              <a:t>REFERENCES</a:t>
            </a:r>
            <a:endParaRPr lang="en-IN" sz="3600" b="1" dirty="0"/>
          </a:p>
        </p:txBody>
      </p:sp>
      <p:sp>
        <p:nvSpPr>
          <p:cNvPr id="3" name="Rectangle 2">
            <a:extLst>
              <a:ext uri="{FF2B5EF4-FFF2-40B4-BE49-F238E27FC236}">
                <a16:creationId xmlns:a16="http://schemas.microsoft.com/office/drawing/2014/main" id="{CAD4654B-2E36-9D08-7234-D4C99132A350}"/>
              </a:ext>
            </a:extLst>
          </p:cNvPr>
          <p:cNvSpPr/>
          <p:nvPr/>
        </p:nvSpPr>
        <p:spPr>
          <a:xfrm>
            <a:off x="1" y="-53788"/>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extBox 4">
            <a:extLst>
              <a:ext uri="{FF2B5EF4-FFF2-40B4-BE49-F238E27FC236}">
                <a16:creationId xmlns:a16="http://schemas.microsoft.com/office/drawing/2014/main" id="{C2E4B87E-1F6F-4785-5229-4F90C9B33CED}"/>
              </a:ext>
            </a:extLst>
          </p:cNvPr>
          <p:cNvSpPr txBox="1"/>
          <p:nvPr/>
        </p:nvSpPr>
        <p:spPr>
          <a:xfrm>
            <a:off x="1766046" y="2131105"/>
            <a:ext cx="8247529" cy="3293146"/>
          </a:xfrm>
          <a:prstGeom prst="rect">
            <a:avLst/>
          </a:prstGeom>
          <a:noFill/>
        </p:spPr>
        <p:txBody>
          <a:bodyPr wrap="square">
            <a:spAutoFit/>
          </a:bodyPr>
          <a:lstStyle/>
          <a:p>
            <a:pPr algn="just">
              <a:lnSpc>
                <a:spcPct val="115000"/>
              </a:lnSpc>
            </a:pPr>
            <a:r>
              <a:rPr lang="en-IN" sz="1400" b="1" dirty="0">
                <a:solidFill>
                  <a:srgbClr val="212121"/>
                </a:solidFill>
                <a:effectLst/>
                <a:latin typeface="Times New Roman" panose="02020603050405020304" pitchFamily="18" charset="0"/>
                <a:ea typeface="Arial" panose="020B0604020202020204" pitchFamily="34" charset="0"/>
              </a:rPr>
              <a:t> </a:t>
            </a:r>
            <a:endParaRPr lang="en-IN" sz="1400" dirty="0">
              <a:effectLst/>
              <a:latin typeface="Arial" panose="020B0604020202020204" pitchFamily="34" charset="0"/>
              <a:ea typeface="Arial" panose="020B0604020202020204" pitchFamily="34" charset="0"/>
            </a:endParaRPr>
          </a:p>
          <a:p>
            <a:pPr>
              <a:lnSpc>
                <a:spcPct val="115000"/>
              </a:lnSpc>
            </a:pPr>
            <a:r>
              <a:rPr lang="en-US" sz="1400" b="1" dirty="0">
                <a:effectLst/>
                <a:latin typeface="Arial" panose="020B0604020202020204" pitchFamily="34" charset="0"/>
                <a:ea typeface="Arial" panose="020B0604020202020204" pitchFamily="34" charset="0"/>
              </a:rPr>
              <a:t>1.</a:t>
            </a:r>
            <a:r>
              <a:rPr lang="en-US" sz="1400" dirty="0">
                <a:effectLst/>
                <a:latin typeface="Arial" panose="020B0604020202020204" pitchFamily="34" charset="0"/>
                <a:ea typeface="Arial" panose="020B0604020202020204" pitchFamily="34" charset="0"/>
              </a:rPr>
              <a:t> </a:t>
            </a:r>
            <a:r>
              <a:rPr lang="en-IN" sz="1400" dirty="0">
                <a:effectLst/>
                <a:latin typeface="Arial" panose="020B0604020202020204" pitchFamily="34" charset="0"/>
                <a:ea typeface="Arial" panose="020B0604020202020204" pitchFamily="34" charset="0"/>
              </a:rPr>
              <a:t>Sutton R., </a:t>
            </a:r>
            <a:r>
              <a:rPr lang="en-IN" sz="1400" dirty="0" err="1">
                <a:effectLst/>
                <a:latin typeface="Arial" panose="020B0604020202020204" pitchFamily="34" charset="0"/>
                <a:ea typeface="Arial" panose="020B0604020202020204" pitchFamily="34" charset="0"/>
              </a:rPr>
              <a:t>Pincock</a:t>
            </a:r>
            <a:r>
              <a:rPr lang="en-IN" sz="1400" dirty="0">
                <a:effectLst/>
                <a:latin typeface="Arial" panose="020B0604020202020204" pitchFamily="34" charset="0"/>
                <a:ea typeface="Arial" panose="020B0604020202020204" pitchFamily="34" charset="0"/>
              </a:rPr>
              <a:t> D., Baumgart D., Sadowski D., </a:t>
            </a:r>
            <a:r>
              <a:rPr lang="en-IN" sz="1400" dirty="0" err="1">
                <a:effectLst/>
                <a:latin typeface="Arial" panose="020B0604020202020204" pitchFamily="34" charset="0"/>
                <a:ea typeface="Arial" panose="020B0604020202020204" pitchFamily="34" charset="0"/>
              </a:rPr>
              <a:t>Fedorak</a:t>
            </a:r>
            <a:r>
              <a:rPr lang="en-IN" sz="1400" dirty="0">
                <a:effectLst/>
                <a:latin typeface="Arial" panose="020B0604020202020204" pitchFamily="34" charset="0"/>
                <a:ea typeface="Arial" panose="020B0604020202020204" pitchFamily="34" charset="0"/>
              </a:rPr>
              <a:t> R., </a:t>
            </a:r>
            <a:r>
              <a:rPr lang="en-IN" sz="1400" dirty="0" err="1">
                <a:effectLst/>
                <a:latin typeface="Arial" panose="020B0604020202020204" pitchFamily="34" charset="0"/>
                <a:ea typeface="Arial" panose="020B0604020202020204" pitchFamily="34" charset="0"/>
              </a:rPr>
              <a:t>Kroeker</a:t>
            </a:r>
            <a:r>
              <a:rPr lang="en-IN" sz="1400" dirty="0">
                <a:effectLst/>
                <a:latin typeface="Arial" panose="020B0604020202020204" pitchFamily="34" charset="0"/>
                <a:ea typeface="Arial" panose="020B0604020202020204" pitchFamily="34" charset="0"/>
              </a:rPr>
              <a:t> K. An overview of clinical decision support systems: benefits, risks, and strategies for success. </a:t>
            </a:r>
            <a:r>
              <a:rPr lang="en-IN" sz="1400" u="sng" dirty="0">
                <a:solidFill>
                  <a:srgbClr val="0563C1"/>
                </a:solidFill>
                <a:effectLst/>
                <a:latin typeface="Times New Roman" panose="02020603050405020304" pitchFamily="18" charset="0"/>
                <a:ea typeface="Times New Roman" panose="02020603050405020304" pitchFamily="18" charset="0"/>
                <a:hlinkClick r:id="rId2"/>
              </a:rPr>
              <a:t>https://www.nature.com/articles/s41746-020-0221-y</a:t>
            </a:r>
            <a:endParaRPr lang="en-IN" sz="1400" dirty="0">
              <a:effectLst/>
              <a:latin typeface="Arial" panose="020B0604020202020204" pitchFamily="34" charset="0"/>
              <a:ea typeface="Arial" panose="020B0604020202020204" pitchFamily="34" charset="0"/>
            </a:endParaRPr>
          </a:p>
          <a:p>
            <a:pPr>
              <a:lnSpc>
                <a:spcPct val="115000"/>
              </a:lnSpc>
            </a:pPr>
            <a:r>
              <a:rPr lang="en-US" sz="1400" b="1" dirty="0">
                <a:effectLst/>
                <a:latin typeface="Arial" panose="020B0604020202020204" pitchFamily="34" charset="0"/>
                <a:ea typeface="Arial" panose="020B0604020202020204" pitchFamily="34" charset="0"/>
              </a:rPr>
              <a:t>2. </a:t>
            </a:r>
            <a:r>
              <a:rPr lang="en-US" sz="1400" dirty="0">
                <a:effectLst/>
                <a:latin typeface="Arial" panose="020B0604020202020204" pitchFamily="34" charset="0"/>
                <a:ea typeface="Arial" panose="020B0604020202020204" pitchFamily="34" charset="0"/>
              </a:rPr>
              <a:t>Sim I., </a:t>
            </a:r>
            <a:r>
              <a:rPr lang="en-IN" sz="1400" dirty="0">
                <a:effectLst/>
                <a:latin typeface="Arial" panose="020B0604020202020204" pitchFamily="34" charset="0"/>
                <a:ea typeface="Arial" panose="020B0604020202020204" pitchFamily="34" charset="0"/>
              </a:rPr>
              <a:t>Clinical Decision Support Systems for the Practice of Evidence-based Medicine.</a:t>
            </a:r>
            <a:r>
              <a:rPr lang="en-IN" sz="1400" dirty="0">
                <a:solidFill>
                  <a:srgbClr val="000000"/>
                </a:solidFill>
                <a:effectLst/>
                <a:latin typeface="Arial" panose="020B0604020202020204" pitchFamily="34" charset="0"/>
                <a:ea typeface="Arial" panose="020B0604020202020204" pitchFamily="34" charset="0"/>
              </a:rPr>
              <a:t> </a:t>
            </a:r>
            <a:r>
              <a:rPr lang="en-IN" sz="1400" u="sng" dirty="0">
                <a:solidFill>
                  <a:srgbClr val="0563C1"/>
                </a:solidFill>
                <a:effectLst/>
                <a:latin typeface="Times New Roman" panose="02020603050405020304" pitchFamily="18" charset="0"/>
                <a:ea typeface="Times New Roman" panose="02020603050405020304" pitchFamily="18" charset="0"/>
                <a:hlinkClick r:id="rId3"/>
              </a:rPr>
              <a:t>https://www.ncbi.nlm.nih.gov/pmc/articles/PMC130063/pdf/0080527.pdf</a:t>
            </a:r>
            <a:endParaRPr lang="en-IN" sz="1400" dirty="0">
              <a:effectLst/>
              <a:latin typeface="Arial" panose="020B0604020202020204" pitchFamily="34" charset="0"/>
              <a:ea typeface="Arial" panose="020B0604020202020204" pitchFamily="34" charset="0"/>
            </a:endParaRPr>
          </a:p>
          <a:p>
            <a:pPr>
              <a:lnSpc>
                <a:spcPct val="115000"/>
              </a:lnSpc>
            </a:pPr>
            <a:r>
              <a:rPr lang="en-US" sz="1400" b="1" dirty="0">
                <a:effectLst/>
                <a:latin typeface="Arial" panose="020B0604020202020204" pitchFamily="34" charset="0"/>
                <a:ea typeface="Arial" panose="020B0604020202020204" pitchFamily="34" charset="0"/>
              </a:rPr>
              <a:t>3. </a:t>
            </a:r>
            <a:r>
              <a:rPr lang="en-US" sz="1400" dirty="0">
                <a:effectLst/>
                <a:latin typeface="Arial" panose="020B0604020202020204" pitchFamily="34" charset="0"/>
                <a:ea typeface="Arial" panose="020B0604020202020204" pitchFamily="34" charset="0"/>
              </a:rPr>
              <a:t>Medic G., </a:t>
            </a:r>
            <a:r>
              <a:rPr lang="en-IN" sz="1400" dirty="0">
                <a:effectLst/>
                <a:latin typeface="Arial" panose="020B0604020202020204" pitchFamily="34" charset="0"/>
                <a:ea typeface="Arial" panose="020B0604020202020204" pitchFamily="34" charset="0"/>
              </a:rPr>
              <a:t>Evidence-based Clinical Decision Support Systems for the prediction and detection of three disease states in critical care: A systematic literature review.</a:t>
            </a:r>
            <a:r>
              <a:rPr lang="en-IN" sz="1400" u="sng" dirty="0">
                <a:solidFill>
                  <a:srgbClr val="0563C1"/>
                </a:solidFill>
                <a:effectLst/>
                <a:latin typeface="Arial" panose="020B0604020202020204" pitchFamily="34" charset="0"/>
                <a:ea typeface="Arial" panose="020B0604020202020204" pitchFamily="34" charset="0"/>
              </a:rPr>
              <a:t> </a:t>
            </a:r>
            <a:r>
              <a:rPr lang="en-IN" sz="1400" u="sng" dirty="0">
                <a:solidFill>
                  <a:srgbClr val="0563C1"/>
                </a:solidFill>
                <a:effectLst/>
                <a:latin typeface="Times New Roman" panose="02020603050405020304" pitchFamily="18" charset="0"/>
                <a:ea typeface="Times New Roman" panose="02020603050405020304" pitchFamily="18" charset="0"/>
                <a:hlinkClick r:id="rId4"/>
              </a:rPr>
              <a:t>https://f1000research.s3.amazonaws.com/manuscripts/23644/0042aea4-d32a-4406-aea2-efffe9ffbb9f_20498_-_goran_medic_v2.pdf?doi=10.12688/f1000research.20498.2&amp;numberOfBrowsableCollections=89&amp;numberOfBrowsableInstitutionalCollections=4&amp;numberOfBrowsableGateways=50</a:t>
            </a:r>
            <a:endParaRPr lang="en-IN" sz="1400" dirty="0">
              <a:effectLst/>
              <a:latin typeface="Arial" panose="020B0604020202020204" pitchFamily="34" charset="0"/>
              <a:ea typeface="Arial" panose="020B0604020202020204" pitchFamily="34" charset="0"/>
            </a:endParaRPr>
          </a:p>
          <a:p>
            <a:pPr>
              <a:lnSpc>
                <a:spcPct val="115000"/>
              </a:lnSpc>
            </a:pPr>
            <a:r>
              <a:rPr lang="en-US" sz="1400" b="1" dirty="0">
                <a:effectLst/>
                <a:latin typeface="Arial" panose="020B0604020202020204" pitchFamily="34" charset="0"/>
                <a:ea typeface="Arial" panose="020B0604020202020204" pitchFamily="34" charset="0"/>
              </a:rPr>
              <a:t>4.</a:t>
            </a:r>
            <a:r>
              <a:rPr lang="en-US" sz="1400" dirty="0">
                <a:effectLst/>
                <a:latin typeface="Arial" panose="020B0604020202020204" pitchFamily="34" charset="0"/>
                <a:ea typeface="Arial" panose="020B0604020202020204" pitchFamily="34" charset="0"/>
              </a:rPr>
              <a:t> </a:t>
            </a:r>
            <a:r>
              <a:rPr lang="en-IN" sz="1400" dirty="0">
                <a:effectLst/>
                <a:latin typeface="Arial" panose="020B0604020202020204" pitchFamily="34" charset="0"/>
                <a:ea typeface="Arial" panose="020B0604020202020204" pitchFamily="34" charset="0"/>
              </a:rPr>
              <a:t>Teufel A., Binder H.,</a:t>
            </a:r>
            <a:r>
              <a:rPr lang="en-IN" sz="1400" u="sng" dirty="0">
                <a:solidFill>
                  <a:srgbClr val="0563C1"/>
                </a:solidFill>
                <a:effectLst/>
                <a:latin typeface="Arial" panose="020B0604020202020204" pitchFamily="34" charset="0"/>
                <a:ea typeface="Arial" panose="020B0604020202020204" pitchFamily="34" charset="0"/>
              </a:rPr>
              <a:t> </a:t>
            </a:r>
            <a:r>
              <a:rPr lang="en-IN" sz="1400" dirty="0">
                <a:effectLst/>
                <a:latin typeface="Arial" panose="020B0604020202020204" pitchFamily="34" charset="0"/>
                <a:ea typeface="Arial" panose="020B0604020202020204" pitchFamily="34" charset="0"/>
              </a:rPr>
              <a:t>Clinical Decision Support Systems</a:t>
            </a:r>
            <a:r>
              <a:rPr lang="en-IN" sz="1400" u="sng" dirty="0">
                <a:solidFill>
                  <a:srgbClr val="0563C1"/>
                </a:solidFill>
                <a:effectLst/>
                <a:latin typeface="Times New Roman" panose="02020603050405020304" pitchFamily="18" charset="0"/>
                <a:ea typeface="Times New Roman" panose="02020603050405020304" pitchFamily="18" charset="0"/>
              </a:rPr>
              <a:t> </a:t>
            </a:r>
            <a:endParaRPr lang="en-IN" sz="1400" dirty="0">
              <a:effectLst/>
              <a:latin typeface="Arial" panose="020B0604020202020204" pitchFamily="34" charset="0"/>
              <a:ea typeface="Arial" panose="020B0604020202020204" pitchFamily="34" charset="0"/>
            </a:endParaRPr>
          </a:p>
          <a:p>
            <a:pPr>
              <a:lnSpc>
                <a:spcPct val="115000"/>
              </a:lnSpc>
            </a:pPr>
            <a:r>
              <a:rPr lang="en-IN" sz="1400" u="sng" dirty="0">
                <a:solidFill>
                  <a:srgbClr val="0563C1"/>
                </a:solidFill>
                <a:effectLst/>
                <a:latin typeface="Times New Roman" panose="02020603050405020304" pitchFamily="18" charset="0"/>
                <a:ea typeface="Times New Roman" panose="02020603050405020304" pitchFamily="18" charset="0"/>
                <a:hlinkClick r:id="rId5"/>
              </a:rPr>
              <a:t>https://www.karger.com/Article/Pdf/519420</a:t>
            </a:r>
            <a:endParaRPr lang="en-IN" sz="14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489147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FB1BDB-BC68-84FD-0AF7-0B23868CA26C}"/>
              </a:ext>
            </a:extLst>
          </p:cNvPr>
          <p:cNvSpPr/>
          <p:nvPr/>
        </p:nvSpPr>
        <p:spPr>
          <a:xfrm>
            <a:off x="1" y="-53788"/>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4" name="Picture 3">
            <a:extLst>
              <a:ext uri="{FF2B5EF4-FFF2-40B4-BE49-F238E27FC236}">
                <a16:creationId xmlns:a16="http://schemas.microsoft.com/office/drawing/2014/main" id="{B4066E99-B8B7-6ED6-E842-2B814CCBA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5012" y="2086086"/>
            <a:ext cx="9932894" cy="3476513"/>
          </a:xfrm>
          <a:prstGeom prst="rect">
            <a:avLst/>
          </a:prstGeom>
        </p:spPr>
      </p:pic>
      <p:sp>
        <p:nvSpPr>
          <p:cNvPr id="6" name="TextBox 5">
            <a:extLst>
              <a:ext uri="{FF2B5EF4-FFF2-40B4-BE49-F238E27FC236}">
                <a16:creationId xmlns:a16="http://schemas.microsoft.com/office/drawing/2014/main" id="{16603750-5D8B-1A5A-0604-0E195B3E7631}"/>
              </a:ext>
            </a:extLst>
          </p:cNvPr>
          <p:cNvSpPr txBox="1"/>
          <p:nvPr/>
        </p:nvSpPr>
        <p:spPr>
          <a:xfrm>
            <a:off x="1775012" y="786220"/>
            <a:ext cx="6094206" cy="646331"/>
          </a:xfrm>
          <a:prstGeom prst="rect">
            <a:avLst/>
          </a:prstGeom>
          <a:noFill/>
        </p:spPr>
        <p:txBody>
          <a:bodyPr wrap="square">
            <a:spAutoFit/>
          </a:bodyPr>
          <a:lstStyle/>
          <a:p>
            <a:r>
              <a:rPr lang="en-US" sz="3600" b="1" dirty="0"/>
              <a:t>PICTORIAL JOURNEY</a:t>
            </a:r>
            <a:endParaRPr lang="en-IN" sz="3600" dirty="0"/>
          </a:p>
        </p:txBody>
      </p:sp>
    </p:spTree>
    <p:extLst>
      <p:ext uri="{BB962C8B-B14F-4D97-AF65-F5344CB8AC3E}">
        <p14:creationId xmlns:p14="http://schemas.microsoft.com/office/powerpoint/2010/main" val="1527876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FB1BDB-BC68-84FD-0AF7-0B23868CA26C}"/>
              </a:ext>
            </a:extLst>
          </p:cNvPr>
          <p:cNvSpPr/>
          <p:nvPr/>
        </p:nvSpPr>
        <p:spPr>
          <a:xfrm>
            <a:off x="1" y="-53788"/>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16603750-5D8B-1A5A-0604-0E195B3E7631}"/>
              </a:ext>
            </a:extLst>
          </p:cNvPr>
          <p:cNvSpPr txBox="1"/>
          <p:nvPr/>
        </p:nvSpPr>
        <p:spPr>
          <a:xfrm>
            <a:off x="1775012" y="786220"/>
            <a:ext cx="6094206" cy="646331"/>
          </a:xfrm>
          <a:prstGeom prst="rect">
            <a:avLst/>
          </a:prstGeom>
          <a:noFill/>
        </p:spPr>
        <p:txBody>
          <a:bodyPr wrap="square">
            <a:spAutoFit/>
          </a:bodyPr>
          <a:lstStyle/>
          <a:p>
            <a:r>
              <a:rPr lang="en-US" sz="3600" b="1" dirty="0"/>
              <a:t>PICTORIAL JOURNEY</a:t>
            </a:r>
            <a:endParaRPr lang="en-IN" sz="3600" dirty="0"/>
          </a:p>
        </p:txBody>
      </p:sp>
      <p:pic>
        <p:nvPicPr>
          <p:cNvPr id="8" name="Picture 7">
            <a:extLst>
              <a:ext uri="{FF2B5EF4-FFF2-40B4-BE49-F238E27FC236}">
                <a16:creationId xmlns:a16="http://schemas.microsoft.com/office/drawing/2014/main" id="{B96395C5-9D1F-78F4-D272-0A6A60E641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5012" y="2022437"/>
            <a:ext cx="4719023" cy="3539267"/>
          </a:xfrm>
          <a:prstGeom prst="rect">
            <a:avLst/>
          </a:prstGeom>
        </p:spPr>
      </p:pic>
      <p:pic>
        <p:nvPicPr>
          <p:cNvPr id="10" name="Picture 9">
            <a:extLst>
              <a:ext uri="{FF2B5EF4-FFF2-40B4-BE49-F238E27FC236}">
                <a16:creationId xmlns:a16="http://schemas.microsoft.com/office/drawing/2014/main" id="{B8FBA0B7-209F-9AB4-EDBF-D47D64466A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8155" y="2069028"/>
            <a:ext cx="5272091" cy="3492676"/>
          </a:xfrm>
          <a:prstGeom prst="rect">
            <a:avLst/>
          </a:prstGeom>
        </p:spPr>
      </p:pic>
    </p:spTree>
    <p:extLst>
      <p:ext uri="{BB962C8B-B14F-4D97-AF65-F5344CB8AC3E}">
        <p14:creationId xmlns:p14="http://schemas.microsoft.com/office/powerpoint/2010/main" val="3476046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390332-4DD6-0893-EF90-433F97780305}"/>
              </a:ext>
            </a:extLst>
          </p:cNvPr>
          <p:cNvSpPr txBox="1"/>
          <p:nvPr/>
        </p:nvSpPr>
        <p:spPr>
          <a:xfrm>
            <a:off x="1838130" y="1604865"/>
            <a:ext cx="6951306" cy="646331"/>
          </a:xfrm>
          <a:prstGeom prst="rect">
            <a:avLst/>
          </a:prstGeom>
          <a:noFill/>
        </p:spPr>
        <p:txBody>
          <a:bodyPr wrap="square" rtlCol="0">
            <a:spAutoFit/>
          </a:bodyPr>
          <a:lstStyle/>
          <a:p>
            <a:r>
              <a:rPr lang="en-US" sz="3600" b="1" dirty="0"/>
              <a:t>MENTOR’s APPROVAL</a:t>
            </a:r>
            <a:endParaRPr lang="en-IN" sz="3600" b="1" dirty="0"/>
          </a:p>
        </p:txBody>
      </p:sp>
      <p:sp>
        <p:nvSpPr>
          <p:cNvPr id="3" name="Rectangle 2">
            <a:extLst>
              <a:ext uri="{FF2B5EF4-FFF2-40B4-BE49-F238E27FC236}">
                <a16:creationId xmlns:a16="http://schemas.microsoft.com/office/drawing/2014/main" id="{CAD4654B-2E36-9D08-7234-D4C99132A350}"/>
              </a:ext>
            </a:extLst>
          </p:cNvPr>
          <p:cNvSpPr/>
          <p:nvPr/>
        </p:nvSpPr>
        <p:spPr>
          <a:xfrm>
            <a:off x="1" y="0"/>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 name="Picture 4">
            <a:extLst>
              <a:ext uri="{FF2B5EF4-FFF2-40B4-BE49-F238E27FC236}">
                <a16:creationId xmlns:a16="http://schemas.microsoft.com/office/drawing/2014/main" id="{725BBEE2-5018-3276-E80B-3F719B88A4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5581" y="2477961"/>
            <a:ext cx="8237862" cy="3733707"/>
          </a:xfrm>
          <a:prstGeom prst="rect">
            <a:avLst/>
          </a:prstGeom>
        </p:spPr>
      </p:pic>
    </p:spTree>
    <p:extLst>
      <p:ext uri="{BB962C8B-B14F-4D97-AF65-F5344CB8AC3E}">
        <p14:creationId xmlns:p14="http://schemas.microsoft.com/office/powerpoint/2010/main" val="984033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8A0575-5549-067B-ABBC-984E7F3287D6}"/>
              </a:ext>
            </a:extLst>
          </p:cNvPr>
          <p:cNvSpPr txBox="1"/>
          <p:nvPr/>
        </p:nvSpPr>
        <p:spPr>
          <a:xfrm>
            <a:off x="2133988" y="1586205"/>
            <a:ext cx="3116425" cy="646331"/>
          </a:xfrm>
          <a:prstGeom prst="rect">
            <a:avLst/>
          </a:prstGeom>
          <a:noFill/>
        </p:spPr>
        <p:txBody>
          <a:bodyPr wrap="square" rtlCol="0">
            <a:spAutoFit/>
          </a:bodyPr>
          <a:lstStyle/>
          <a:p>
            <a:r>
              <a:rPr lang="en-IN" sz="3600" b="1" dirty="0"/>
              <a:t>TITLE</a:t>
            </a:r>
          </a:p>
        </p:txBody>
      </p:sp>
      <p:sp>
        <p:nvSpPr>
          <p:cNvPr id="4" name="TextBox 3">
            <a:extLst>
              <a:ext uri="{FF2B5EF4-FFF2-40B4-BE49-F238E27FC236}">
                <a16:creationId xmlns:a16="http://schemas.microsoft.com/office/drawing/2014/main" id="{CF4AB868-35BC-B046-BE90-1C15F8A0AB32}"/>
              </a:ext>
            </a:extLst>
          </p:cNvPr>
          <p:cNvSpPr txBox="1"/>
          <p:nvPr/>
        </p:nvSpPr>
        <p:spPr>
          <a:xfrm>
            <a:off x="2133988" y="2754677"/>
            <a:ext cx="8731236" cy="1015663"/>
          </a:xfrm>
          <a:prstGeom prst="rect">
            <a:avLst/>
          </a:prstGeom>
          <a:noFill/>
        </p:spPr>
        <p:txBody>
          <a:bodyPr wrap="square">
            <a:spAutoFit/>
          </a:bodyPr>
          <a:lstStyle/>
          <a:p>
            <a:r>
              <a:rPr lang="en-IN" sz="2000" dirty="0"/>
              <a:t>Optimizing Clinical Decision-Making: Assessing Acceptance, and Limitations of Clinical Decision Support Systems in a Cross-Sectional Study in two multispecialty hospitals in India</a:t>
            </a:r>
          </a:p>
        </p:txBody>
      </p:sp>
      <p:sp>
        <p:nvSpPr>
          <p:cNvPr id="3" name="Rectangle 2">
            <a:extLst>
              <a:ext uri="{FF2B5EF4-FFF2-40B4-BE49-F238E27FC236}">
                <a16:creationId xmlns:a16="http://schemas.microsoft.com/office/drawing/2014/main" id="{CBAA1E01-39FD-17FF-B3C6-AE6C2485702A}"/>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851812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555640-D82C-9A38-FCAD-1AD3276ACC14}"/>
              </a:ext>
            </a:extLst>
          </p:cNvPr>
          <p:cNvSpPr txBox="1"/>
          <p:nvPr/>
        </p:nvSpPr>
        <p:spPr>
          <a:xfrm>
            <a:off x="2017746" y="1548881"/>
            <a:ext cx="4086808" cy="646331"/>
          </a:xfrm>
          <a:prstGeom prst="rect">
            <a:avLst/>
          </a:prstGeom>
          <a:noFill/>
        </p:spPr>
        <p:txBody>
          <a:bodyPr wrap="square" rtlCol="0">
            <a:spAutoFit/>
          </a:bodyPr>
          <a:lstStyle/>
          <a:p>
            <a:r>
              <a:rPr lang="en-IN" sz="3600" b="1" dirty="0"/>
              <a:t>INTRODUCTION</a:t>
            </a:r>
          </a:p>
        </p:txBody>
      </p:sp>
      <p:sp>
        <p:nvSpPr>
          <p:cNvPr id="4" name="TextBox 3">
            <a:extLst>
              <a:ext uri="{FF2B5EF4-FFF2-40B4-BE49-F238E27FC236}">
                <a16:creationId xmlns:a16="http://schemas.microsoft.com/office/drawing/2014/main" id="{4F96F56C-FBB4-FFBF-12D8-A5F1B36C5FBE}"/>
              </a:ext>
            </a:extLst>
          </p:cNvPr>
          <p:cNvSpPr txBox="1"/>
          <p:nvPr/>
        </p:nvSpPr>
        <p:spPr>
          <a:xfrm>
            <a:off x="2017746" y="2779263"/>
            <a:ext cx="8539842" cy="646331"/>
          </a:xfrm>
          <a:prstGeom prst="rect">
            <a:avLst/>
          </a:prstGeom>
          <a:noFill/>
        </p:spPr>
        <p:txBody>
          <a:bodyPr wrap="square">
            <a:spAutoFit/>
          </a:bodyPr>
          <a:lstStyle/>
          <a:p>
            <a:pPr algn="just"/>
            <a:r>
              <a:rPr lang="en-IN" sz="1800" dirty="0">
                <a:effectLst/>
                <a:latin typeface="Calibri" panose="020F0502020204030204" pitchFamily="34" charset="0"/>
                <a:ea typeface="Calibri" panose="020F0502020204030204" pitchFamily="34" charset="0"/>
                <a:cs typeface="Times New Roman" panose="02020603050405020304" pitchFamily="18" charset="0"/>
              </a:rPr>
              <a:t>1. CDSS (clinical decision support system) are used to augment clinicians in their complex decision-making processes</a:t>
            </a:r>
            <a:r>
              <a:rPr lang="en-IN" sz="1800" b="1" dirty="0">
                <a:effectLst/>
                <a:latin typeface="Calibri" panose="020F0502020204030204" pitchFamily="34" charset="0"/>
                <a:ea typeface="Calibri" panose="020F0502020204030204" pitchFamily="34" charset="0"/>
                <a:cs typeface="Times New Roman" panose="02020603050405020304" pitchFamily="18" charset="0"/>
              </a:rPr>
              <a:t>.</a:t>
            </a:r>
            <a:r>
              <a:rPr lang="en-IN" sz="1800" b="1"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endParaRPr lang="en-IN" dirty="0"/>
          </a:p>
        </p:txBody>
      </p:sp>
      <p:sp>
        <p:nvSpPr>
          <p:cNvPr id="6" name="TextBox 5">
            <a:extLst>
              <a:ext uri="{FF2B5EF4-FFF2-40B4-BE49-F238E27FC236}">
                <a16:creationId xmlns:a16="http://schemas.microsoft.com/office/drawing/2014/main" id="{61D47C36-93AF-D16B-3F99-F2B7F50D6ABD}"/>
              </a:ext>
            </a:extLst>
          </p:cNvPr>
          <p:cNvSpPr txBox="1"/>
          <p:nvPr/>
        </p:nvSpPr>
        <p:spPr>
          <a:xfrm>
            <a:off x="2017746" y="3419669"/>
            <a:ext cx="8773108" cy="923330"/>
          </a:xfrm>
          <a:prstGeom prst="rect">
            <a:avLst/>
          </a:prstGeom>
          <a:noFill/>
        </p:spPr>
        <p:txBody>
          <a:bodyPr wrap="square">
            <a:spAutoFit/>
          </a:bodyPr>
          <a:lstStyle/>
          <a:p>
            <a:pPr algn="just"/>
            <a:r>
              <a:rPr lang="en-IN" sz="1800" dirty="0">
                <a:effectLst/>
                <a:latin typeface="Calibri" panose="020F0502020204030204" pitchFamily="34" charset="0"/>
                <a:ea typeface="Calibri" panose="020F0502020204030204" pitchFamily="34" charset="0"/>
                <a:cs typeface="Times New Roman" panose="02020603050405020304" pitchFamily="18" charset="0"/>
              </a:rPr>
              <a:t>2. A clinical decision support system (CDSS) is intended to improve healthcare delivery by enhancing medical decisions with </a:t>
            </a:r>
            <a:r>
              <a:rPr lang="en-IN" dirty="0">
                <a:latin typeface="Calibri" panose="020F0502020204030204" pitchFamily="34" charset="0"/>
                <a:ea typeface="Calibri" panose="020F0502020204030204" pitchFamily="34" charset="0"/>
                <a:cs typeface="Times New Roman" panose="02020603050405020304" pitchFamily="18" charset="0"/>
              </a:rPr>
              <a:t>evidence based</a:t>
            </a:r>
            <a:r>
              <a:rPr lang="en-IN" sz="1800" dirty="0">
                <a:effectLst/>
                <a:latin typeface="Calibri" panose="020F0502020204030204" pitchFamily="34" charset="0"/>
                <a:ea typeface="Calibri" panose="020F0502020204030204" pitchFamily="34" charset="0"/>
                <a:cs typeface="Times New Roman" panose="02020603050405020304" pitchFamily="18" charset="0"/>
              </a:rPr>
              <a:t> clinical knowledge, patient information, and other health information</a:t>
            </a:r>
            <a:r>
              <a:rPr lang="en-IN" sz="1800" b="1"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IN" sz="1800"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en-IN" dirty="0"/>
          </a:p>
        </p:txBody>
      </p:sp>
      <p:sp>
        <p:nvSpPr>
          <p:cNvPr id="3" name="Rectangle 2">
            <a:extLst>
              <a:ext uri="{FF2B5EF4-FFF2-40B4-BE49-F238E27FC236}">
                <a16:creationId xmlns:a16="http://schemas.microsoft.com/office/drawing/2014/main" id="{118B59C7-4B69-4610-1F50-3A1A9D062E69}"/>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extBox 4">
            <a:extLst>
              <a:ext uri="{FF2B5EF4-FFF2-40B4-BE49-F238E27FC236}">
                <a16:creationId xmlns:a16="http://schemas.microsoft.com/office/drawing/2014/main" id="{EB7B9175-E295-A14F-5CD4-B89876855321}"/>
              </a:ext>
            </a:extLst>
          </p:cNvPr>
          <p:cNvSpPr txBox="1"/>
          <p:nvPr/>
        </p:nvSpPr>
        <p:spPr>
          <a:xfrm>
            <a:off x="2017746" y="4614073"/>
            <a:ext cx="8686801" cy="1477328"/>
          </a:xfrm>
          <a:prstGeom prst="rect">
            <a:avLst/>
          </a:prstGeom>
          <a:noFill/>
        </p:spPr>
        <p:txBody>
          <a:bodyPr wrap="square" rtlCol="0">
            <a:spAutoFit/>
          </a:bodyPr>
          <a:lstStyle/>
          <a:p>
            <a:pPr algn="just"/>
            <a:r>
              <a:rPr lang="en-IN" dirty="0">
                <a:latin typeface="Times New Roman" panose="02020603050405020304" pitchFamily="18" charset="0"/>
                <a:ea typeface="Arial" panose="020B0604020202020204" pitchFamily="34" charset="0"/>
              </a:rPr>
              <a:t>3. E</a:t>
            </a:r>
            <a:r>
              <a:rPr lang="en-IN" sz="1800" dirty="0">
                <a:effectLst/>
                <a:latin typeface="Times New Roman" panose="02020603050405020304" pitchFamily="18" charset="0"/>
                <a:ea typeface="Arial" panose="020B0604020202020204" pitchFamily="34" charset="0"/>
              </a:rPr>
              <a:t>vidence-based medicine has been widely promoted as a means of improving clinical outcomes, where evidence-based medicine refers to the practice of medicine based on the best available scientific evidence. The use of CDSSs to facilitate evidence-based medicine therefore promises to substantially improve healthcare quality</a:t>
            </a:r>
            <a:r>
              <a:rPr lang="en-IN" sz="1800" b="1" dirty="0">
                <a:effectLst/>
                <a:latin typeface="Times New Roman" panose="02020603050405020304" pitchFamily="18" charset="0"/>
                <a:ea typeface="Arial" panose="020B0604020202020204" pitchFamily="34" charset="0"/>
              </a:rPr>
              <a:t>.</a:t>
            </a:r>
            <a:r>
              <a:rPr lang="en-IN" sz="1800" b="1" baseline="30000" dirty="0">
                <a:effectLst/>
                <a:latin typeface="Times New Roman" panose="02020603050405020304" pitchFamily="18" charset="0"/>
                <a:ea typeface="Arial" panose="020B0604020202020204" pitchFamily="34" charset="0"/>
              </a:rPr>
              <a:t>2</a:t>
            </a:r>
            <a:endParaRPr lang="en-IN" sz="1800" dirty="0">
              <a:effectLst/>
              <a:latin typeface="Arial" panose="020B0604020202020204" pitchFamily="34" charset="0"/>
              <a:ea typeface="Arial" panose="020B0604020202020204" pitchFamily="34" charset="0"/>
            </a:endParaRPr>
          </a:p>
          <a:p>
            <a:pPr algn="just"/>
            <a:endParaRPr lang="en-IN" dirty="0"/>
          </a:p>
        </p:txBody>
      </p:sp>
    </p:spTree>
    <p:extLst>
      <p:ext uri="{BB962C8B-B14F-4D97-AF65-F5344CB8AC3E}">
        <p14:creationId xmlns:p14="http://schemas.microsoft.com/office/powerpoint/2010/main" val="422823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18B00BA-DAE4-5BEC-6FC6-9332AD54FD67}"/>
              </a:ext>
            </a:extLst>
          </p:cNvPr>
          <p:cNvSpPr txBox="1"/>
          <p:nvPr/>
        </p:nvSpPr>
        <p:spPr>
          <a:xfrm>
            <a:off x="1791477" y="1879761"/>
            <a:ext cx="3601616" cy="646331"/>
          </a:xfrm>
          <a:prstGeom prst="rect">
            <a:avLst/>
          </a:prstGeom>
          <a:noFill/>
        </p:spPr>
        <p:txBody>
          <a:bodyPr wrap="square" rtlCol="0">
            <a:spAutoFit/>
          </a:bodyPr>
          <a:lstStyle/>
          <a:p>
            <a:r>
              <a:rPr lang="en-IN" sz="3600" b="1" dirty="0"/>
              <a:t>OBJECTIVE</a:t>
            </a:r>
          </a:p>
        </p:txBody>
      </p:sp>
      <p:sp>
        <p:nvSpPr>
          <p:cNvPr id="4" name="TextBox 3">
            <a:extLst>
              <a:ext uri="{FF2B5EF4-FFF2-40B4-BE49-F238E27FC236}">
                <a16:creationId xmlns:a16="http://schemas.microsoft.com/office/drawing/2014/main" id="{DD0754C2-5F14-8EB3-8084-D467A6DDC0CE}"/>
              </a:ext>
            </a:extLst>
          </p:cNvPr>
          <p:cNvSpPr txBox="1"/>
          <p:nvPr/>
        </p:nvSpPr>
        <p:spPr>
          <a:xfrm>
            <a:off x="1791474" y="3332337"/>
            <a:ext cx="9815805" cy="375552"/>
          </a:xfrm>
          <a:prstGeom prst="rect">
            <a:avLst/>
          </a:prstGeom>
          <a:noFill/>
        </p:spPr>
        <p:txBody>
          <a:bodyPr wrap="square">
            <a:spAutoFit/>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To assess </a:t>
            </a:r>
            <a:r>
              <a:rPr lang="en-IN" sz="1800" dirty="0">
                <a:latin typeface="Calibri" panose="020F0502020204030204" pitchFamily="34" charset="0"/>
                <a:ea typeface="Calibri" panose="020F0502020204030204" pitchFamily="34" charset="0"/>
                <a:cs typeface="Times New Roman" panose="02020603050405020304" pitchFamily="18" charset="0"/>
              </a:rPr>
              <a:t>Limitations</a:t>
            </a:r>
            <a:r>
              <a:rPr lang="en-IN" dirty="0"/>
              <a:t> </a:t>
            </a:r>
            <a:r>
              <a:rPr lang="en-IN" sz="1800" dirty="0"/>
              <a:t>of Clinical Decision Support Systems among physicians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087BA43B-E483-318A-AB6D-B46DB6035830}"/>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extBox 4">
            <a:extLst>
              <a:ext uri="{FF2B5EF4-FFF2-40B4-BE49-F238E27FC236}">
                <a16:creationId xmlns:a16="http://schemas.microsoft.com/office/drawing/2014/main" id="{D5D50A9F-975A-7705-7B69-C95D02D9EE76}"/>
              </a:ext>
            </a:extLst>
          </p:cNvPr>
          <p:cNvSpPr txBox="1"/>
          <p:nvPr/>
        </p:nvSpPr>
        <p:spPr>
          <a:xfrm>
            <a:off x="1791474" y="3970288"/>
            <a:ext cx="9815805" cy="375552"/>
          </a:xfrm>
          <a:prstGeom prst="rect">
            <a:avLst/>
          </a:prstGeom>
          <a:noFill/>
        </p:spPr>
        <p:txBody>
          <a:bodyPr wrap="square">
            <a:spAutoFit/>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To assess</a:t>
            </a:r>
            <a:r>
              <a:rPr lang="en-IN" sz="1800" dirty="0">
                <a:latin typeface="Calibri" panose="020F0502020204030204" pitchFamily="34" charset="0"/>
                <a:ea typeface="Calibri" panose="020F0502020204030204" pitchFamily="34" charset="0"/>
                <a:cs typeface="Times New Roman" panose="02020603050405020304" pitchFamily="18" charset="0"/>
              </a:rPr>
              <a:t> the acceptance </a:t>
            </a:r>
            <a:r>
              <a:rPr lang="en-IN" sz="1800" dirty="0"/>
              <a:t>of Clinical Decision Support Systems among physicians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E5668908-52C0-3B1E-695C-31290D1187E9}"/>
              </a:ext>
            </a:extLst>
          </p:cNvPr>
          <p:cNvSpPr txBox="1"/>
          <p:nvPr/>
        </p:nvSpPr>
        <p:spPr>
          <a:xfrm>
            <a:off x="1791474" y="2741438"/>
            <a:ext cx="9815805" cy="375552"/>
          </a:xfrm>
          <a:prstGeom prst="rect">
            <a:avLst/>
          </a:prstGeom>
          <a:noFill/>
        </p:spPr>
        <p:txBody>
          <a:bodyPr wrap="square">
            <a:spAutoFit/>
          </a:bodyPr>
          <a:lstStyle/>
          <a:p>
            <a:pPr>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To </a:t>
            </a:r>
            <a:r>
              <a:rPr lang="en-US" dirty="0">
                <a:latin typeface="Calibri" panose="020F0502020204030204" pitchFamily="34" charset="0"/>
                <a:ea typeface="Calibri" panose="020F0502020204030204" pitchFamily="34" charset="0"/>
                <a:cs typeface="Times New Roman" panose="02020603050405020304" pitchFamily="18" charset="0"/>
              </a:rPr>
              <a:t>assess</a:t>
            </a:r>
            <a:r>
              <a:rPr lang="en-US" sz="1800" dirty="0">
                <a:effectLst/>
                <a:latin typeface="Calibri" panose="020F0502020204030204" pitchFamily="34" charset="0"/>
                <a:ea typeface="Calibri" panose="020F0502020204030204" pitchFamily="34" charset="0"/>
                <a:cs typeface="Times New Roman" panose="02020603050405020304" pitchFamily="18" charset="0"/>
              </a:rPr>
              <a:t> the usage </a:t>
            </a:r>
            <a:r>
              <a:rPr lang="en-IN" sz="1800" dirty="0"/>
              <a:t>of Clinical Decision Support Systems among physicians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5909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B241AC-97E5-D72A-6AE5-CFF55E6B446D}"/>
              </a:ext>
            </a:extLst>
          </p:cNvPr>
          <p:cNvSpPr txBox="1"/>
          <p:nvPr/>
        </p:nvSpPr>
        <p:spPr>
          <a:xfrm>
            <a:off x="1660847" y="1476019"/>
            <a:ext cx="6298165" cy="646331"/>
          </a:xfrm>
          <a:prstGeom prst="rect">
            <a:avLst/>
          </a:prstGeom>
          <a:noFill/>
        </p:spPr>
        <p:txBody>
          <a:bodyPr wrap="square" rtlCol="0">
            <a:spAutoFit/>
          </a:bodyPr>
          <a:lstStyle/>
          <a:p>
            <a:r>
              <a:rPr lang="en-IN" sz="3600" b="1" dirty="0"/>
              <a:t>RESEARCH METHODOLODY</a:t>
            </a:r>
          </a:p>
        </p:txBody>
      </p:sp>
      <p:sp>
        <p:nvSpPr>
          <p:cNvPr id="4" name="TextBox 3">
            <a:extLst>
              <a:ext uri="{FF2B5EF4-FFF2-40B4-BE49-F238E27FC236}">
                <a16:creationId xmlns:a16="http://schemas.microsoft.com/office/drawing/2014/main" id="{F314C131-72CF-C2DC-52CE-57DF77A18F19}"/>
              </a:ext>
            </a:extLst>
          </p:cNvPr>
          <p:cNvSpPr txBox="1"/>
          <p:nvPr/>
        </p:nvSpPr>
        <p:spPr>
          <a:xfrm>
            <a:off x="1593202" y="2822301"/>
            <a:ext cx="9137001" cy="375552"/>
          </a:xfrm>
          <a:prstGeom prst="rect">
            <a:avLst/>
          </a:prstGeom>
          <a:noFill/>
        </p:spPr>
        <p:txBody>
          <a:bodyPr wrap="square">
            <a:spAutoFit/>
          </a:bodyPr>
          <a:lstStyle/>
          <a:p>
            <a:pPr>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Study Design- </a:t>
            </a:r>
            <a:r>
              <a:rPr lang="en-US" sz="1800" dirty="0">
                <a:effectLst/>
                <a:latin typeface="Calibri" panose="020F0502020204030204" pitchFamily="34" charset="0"/>
                <a:ea typeface="Calibri" panose="020F0502020204030204" pitchFamily="34" charset="0"/>
                <a:cs typeface="Times New Roman" panose="02020603050405020304" pitchFamily="18" charset="0"/>
              </a:rPr>
              <a:t>Cross- Sectional study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AFF6CB7-C6E9-3A0D-364F-B4F027FBC3D3}"/>
              </a:ext>
            </a:extLst>
          </p:cNvPr>
          <p:cNvSpPr txBox="1"/>
          <p:nvPr/>
        </p:nvSpPr>
        <p:spPr>
          <a:xfrm>
            <a:off x="1593202" y="3421861"/>
            <a:ext cx="10452617" cy="369332"/>
          </a:xfrm>
          <a:prstGeom prst="rect">
            <a:avLst/>
          </a:prstGeom>
          <a:noFill/>
        </p:spPr>
        <p:txBody>
          <a:bodyPr wrap="square">
            <a:sp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Study period- </a:t>
            </a:r>
            <a:r>
              <a:rPr lang="en-IN" sz="1800" dirty="0">
                <a:effectLst/>
                <a:latin typeface="Times New Roman" panose="02020603050405020304" pitchFamily="18" charset="0"/>
                <a:ea typeface="Calibri" panose="020F0502020204030204" pitchFamily="34" charset="0"/>
              </a:rPr>
              <a:t>The study was conducted from 20th January 2023 till 30th March 2023</a:t>
            </a:r>
            <a:endParaRPr lang="en-IN" dirty="0"/>
          </a:p>
        </p:txBody>
      </p:sp>
      <p:sp>
        <p:nvSpPr>
          <p:cNvPr id="8" name="TextBox 7">
            <a:extLst>
              <a:ext uri="{FF2B5EF4-FFF2-40B4-BE49-F238E27FC236}">
                <a16:creationId xmlns:a16="http://schemas.microsoft.com/office/drawing/2014/main" id="{69FDF10A-2CB6-38E9-B004-5F4ABD06E4EC}"/>
              </a:ext>
            </a:extLst>
          </p:cNvPr>
          <p:cNvSpPr txBox="1"/>
          <p:nvPr/>
        </p:nvSpPr>
        <p:spPr>
          <a:xfrm>
            <a:off x="1593202" y="4015201"/>
            <a:ext cx="9351606" cy="671915"/>
          </a:xfrm>
          <a:prstGeom prst="rect">
            <a:avLst/>
          </a:prstGeom>
          <a:noFill/>
        </p:spPr>
        <p:txBody>
          <a:bodyPr wrap="square">
            <a:spAutoFit/>
          </a:bodyPr>
          <a:lstStyle/>
          <a:p>
            <a:pPr>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Study Setting &amp; Population- </a:t>
            </a:r>
            <a:r>
              <a:rPr lang="en-US" sz="1800" dirty="0">
                <a:effectLst/>
                <a:latin typeface="Calibri" panose="020F0502020204030204" pitchFamily="34" charset="0"/>
                <a:ea typeface="Calibri" panose="020F0502020204030204" pitchFamily="34" charset="0"/>
                <a:cs typeface="Times New Roman" panose="02020603050405020304" pitchFamily="18" charset="0"/>
              </a:rPr>
              <a:t>Gurgaon, Doctors of multispecialty hospital ( Max multispecialty hospital &amp; Fortis memorial research institute)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2A29C34E-6D91-3D10-A574-C2A4582C6BFA}"/>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a:extLst>
              <a:ext uri="{FF2B5EF4-FFF2-40B4-BE49-F238E27FC236}">
                <a16:creationId xmlns:a16="http://schemas.microsoft.com/office/drawing/2014/main" id="{FF6AF4C2-AA2E-5C44-615F-DEB0C5397EBB}"/>
              </a:ext>
            </a:extLst>
          </p:cNvPr>
          <p:cNvSpPr txBox="1"/>
          <p:nvPr/>
        </p:nvSpPr>
        <p:spPr>
          <a:xfrm>
            <a:off x="1593202" y="4829230"/>
            <a:ext cx="8371892" cy="374077"/>
          </a:xfrm>
          <a:prstGeom prst="rect">
            <a:avLst/>
          </a:prstGeom>
          <a:noFill/>
        </p:spPr>
        <p:txBody>
          <a:bodyPr wrap="square">
            <a:spAutoFit/>
          </a:bodyPr>
          <a:lstStyle/>
          <a:p>
            <a:pPr>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Sampling Method- </a:t>
            </a:r>
            <a:r>
              <a:rPr lang="en-US" dirty="0">
                <a:latin typeface="Times New Roman" panose="02020603050405020304" pitchFamily="18" charset="0"/>
                <a:ea typeface="Calibri" panose="020F0502020204030204" pitchFamily="34" charset="0"/>
                <a:cs typeface="Times New Roman" panose="02020603050405020304" pitchFamily="18" charset="0"/>
              </a:rPr>
              <a:t>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xhaustive</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Sampling Method</a:t>
            </a:r>
            <a:endParaRPr lang="en-IN"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EE0005FE-C439-ACBA-B6BC-31973C5B1694}"/>
              </a:ext>
            </a:extLst>
          </p:cNvPr>
          <p:cNvSpPr txBox="1"/>
          <p:nvPr/>
        </p:nvSpPr>
        <p:spPr>
          <a:xfrm>
            <a:off x="1593202" y="5345421"/>
            <a:ext cx="8885076" cy="375552"/>
          </a:xfrm>
          <a:prstGeom prst="rect">
            <a:avLst/>
          </a:prstGeom>
          <a:noFill/>
        </p:spPr>
        <p:txBody>
          <a:bodyPr wrap="square">
            <a:spAutoFit/>
          </a:bodyPr>
          <a:lstStyle/>
          <a:p>
            <a:pPr>
              <a:lnSpc>
                <a:spcPct val="107000"/>
              </a:lnSpc>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Method of data collection- </a:t>
            </a:r>
            <a:r>
              <a:rPr lang="en-US" dirty="0">
                <a:latin typeface="Calibri" panose="020F0502020204030204" pitchFamily="34" charset="0"/>
                <a:ea typeface="Calibri" panose="020F0502020204030204" pitchFamily="34" charset="0"/>
                <a:cs typeface="Times New Roman" panose="02020603050405020304" pitchFamily="18" charset="0"/>
              </a:rPr>
              <a:t>Google form s</a:t>
            </a:r>
            <a:r>
              <a:rPr lang="en-US" sz="1800" dirty="0">
                <a:effectLst/>
                <a:latin typeface="Calibri" panose="020F0502020204030204" pitchFamily="34" charset="0"/>
                <a:ea typeface="Calibri" panose="020F0502020204030204" pitchFamily="34" charset="0"/>
                <a:cs typeface="Times New Roman" panose="02020603050405020304" pitchFamily="18" charset="0"/>
              </a:rPr>
              <a:t>urvey is used as a method of data collection.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C00466A5-D8DE-75BB-49ED-C9906E08599B}"/>
              </a:ext>
            </a:extLst>
          </p:cNvPr>
          <p:cNvSpPr txBox="1"/>
          <p:nvPr/>
        </p:nvSpPr>
        <p:spPr>
          <a:xfrm>
            <a:off x="1593202" y="5861612"/>
            <a:ext cx="7596275" cy="369332"/>
          </a:xfrm>
          <a:prstGeom prst="rect">
            <a:avLst/>
          </a:prstGeom>
          <a:noFill/>
        </p:spPr>
        <p:txBody>
          <a:bodyPr wrap="square" rtlCol="0">
            <a:spAutoFit/>
          </a:bodyPr>
          <a:lstStyle/>
          <a:p>
            <a:r>
              <a:rPr lang="en-IN" b="1" dirty="0"/>
              <a:t>Data analysis-  </a:t>
            </a:r>
            <a:r>
              <a:rPr lang="en-IN" dirty="0"/>
              <a:t>Done in excel </a:t>
            </a:r>
          </a:p>
        </p:txBody>
      </p:sp>
    </p:spTree>
    <p:extLst>
      <p:ext uri="{BB962C8B-B14F-4D97-AF65-F5344CB8AC3E}">
        <p14:creationId xmlns:p14="http://schemas.microsoft.com/office/powerpoint/2010/main" val="643886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DE76BC-36A5-1800-59DC-09AF4EBB1202}"/>
              </a:ext>
            </a:extLst>
          </p:cNvPr>
          <p:cNvSpPr txBox="1"/>
          <p:nvPr/>
        </p:nvSpPr>
        <p:spPr>
          <a:xfrm>
            <a:off x="1720859" y="610515"/>
            <a:ext cx="3107094" cy="523220"/>
          </a:xfrm>
          <a:prstGeom prst="rect">
            <a:avLst/>
          </a:prstGeom>
          <a:noFill/>
        </p:spPr>
        <p:txBody>
          <a:bodyPr wrap="square" rtlCol="0">
            <a:spAutoFit/>
          </a:bodyPr>
          <a:lstStyle/>
          <a:p>
            <a:r>
              <a:rPr lang="en-IN" sz="2800" b="1" dirty="0"/>
              <a:t>RESULTS</a:t>
            </a:r>
          </a:p>
        </p:txBody>
      </p:sp>
      <p:sp>
        <p:nvSpPr>
          <p:cNvPr id="4" name="TextBox 3">
            <a:extLst>
              <a:ext uri="{FF2B5EF4-FFF2-40B4-BE49-F238E27FC236}">
                <a16:creationId xmlns:a16="http://schemas.microsoft.com/office/drawing/2014/main" id="{16BD44A0-FF6A-2506-4970-50309D29D7B3}"/>
              </a:ext>
            </a:extLst>
          </p:cNvPr>
          <p:cNvSpPr txBox="1"/>
          <p:nvPr/>
        </p:nvSpPr>
        <p:spPr>
          <a:xfrm>
            <a:off x="1640541" y="1604305"/>
            <a:ext cx="8659906" cy="1659557"/>
          </a:xfrm>
          <a:prstGeom prst="rect">
            <a:avLst/>
          </a:prstGeom>
          <a:noFill/>
        </p:spPr>
        <p:txBody>
          <a:bodyPr wrap="square">
            <a:spAutoFit/>
          </a:bodyPr>
          <a:lstStyle/>
          <a:p>
            <a:pPr algn="just">
              <a:lnSpc>
                <a:spcPct val="115000"/>
              </a:lnSpc>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 total of 85 questionnaires were distributed, and 60 doctors returned them. The study included participation from various specialties, with 15 internal medicine doctors, 13 pediatric doctors, 10 obstetrics and gynecology doctors, 9 surgery doctors, and 13 doctors from other specialties. Table 1 presents a visual representation of the participants' demographic information of the clinical decision support system in the study.</a:t>
            </a:r>
            <a:endParaRPr lang="en-IN" sz="1800" dirty="0">
              <a:effectLst/>
              <a:latin typeface="Times New Roman" panose="02020603050405020304" pitchFamily="18" charset="0"/>
              <a:ea typeface="Arial" panose="020B060402020202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E544118-07C9-3AEE-326E-2AB895604C95}"/>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6" name="Picture 5">
            <a:extLst>
              <a:ext uri="{FF2B5EF4-FFF2-40B4-BE49-F238E27FC236}">
                <a16:creationId xmlns:a16="http://schemas.microsoft.com/office/drawing/2014/main" id="{71A42818-BA9B-AFF1-6C75-ECBE1E69C7E8}"/>
              </a:ext>
            </a:extLst>
          </p:cNvPr>
          <p:cNvPicPr>
            <a:picLocks noChangeAspect="1"/>
          </p:cNvPicPr>
          <p:nvPr/>
        </p:nvPicPr>
        <p:blipFill>
          <a:blip r:embed="rId2"/>
          <a:stretch>
            <a:fillRect/>
          </a:stretch>
        </p:blipFill>
        <p:spPr>
          <a:xfrm>
            <a:off x="1762171" y="4417600"/>
            <a:ext cx="8538276" cy="2431069"/>
          </a:xfrm>
          <a:prstGeom prst="rect">
            <a:avLst/>
          </a:prstGeom>
        </p:spPr>
      </p:pic>
      <p:sp>
        <p:nvSpPr>
          <p:cNvPr id="7" name="TextBox 6">
            <a:extLst>
              <a:ext uri="{FF2B5EF4-FFF2-40B4-BE49-F238E27FC236}">
                <a16:creationId xmlns:a16="http://schemas.microsoft.com/office/drawing/2014/main" id="{DC3D74F9-C417-43AA-24B5-BCFD48F0E93C}"/>
              </a:ext>
            </a:extLst>
          </p:cNvPr>
          <p:cNvSpPr txBox="1"/>
          <p:nvPr/>
        </p:nvSpPr>
        <p:spPr>
          <a:xfrm>
            <a:off x="5670223" y="3865367"/>
            <a:ext cx="6099142" cy="369332"/>
          </a:xfrm>
          <a:prstGeom prst="rect">
            <a:avLst/>
          </a:prstGeom>
          <a:noFill/>
        </p:spPr>
        <p:txBody>
          <a:bodyPr wrap="square">
            <a:spAutoFit/>
          </a:bodyPr>
          <a:lstStyle/>
          <a:p>
            <a:r>
              <a:rPr lang="en-US" sz="1800" dirty="0">
                <a:effectLst/>
                <a:latin typeface="Times New Roman" panose="02020603050405020304" pitchFamily="18" charset="0"/>
                <a:ea typeface="Arial" panose="020B0604020202020204" pitchFamily="34" charset="0"/>
                <a:cs typeface="Times New Roman" panose="02020603050405020304" pitchFamily="18" charset="0"/>
              </a:rPr>
              <a:t>Table 1 </a:t>
            </a:r>
            <a:endParaRPr lang="en-IN" dirty="0"/>
          </a:p>
        </p:txBody>
      </p:sp>
    </p:spTree>
    <p:extLst>
      <p:ext uri="{BB962C8B-B14F-4D97-AF65-F5344CB8AC3E}">
        <p14:creationId xmlns:p14="http://schemas.microsoft.com/office/powerpoint/2010/main" val="352536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DBD6B9-D071-25C9-F04F-DB7E1FD83F67}"/>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3" name="Picture 2" descr="Forms response chart. Question title: 2. How frequently do you encounter&#10;&#10;complex clinical cases in your practice?. Number of responses: 60 responses.">
            <a:extLst>
              <a:ext uri="{FF2B5EF4-FFF2-40B4-BE49-F238E27FC236}">
                <a16:creationId xmlns:a16="http://schemas.microsoft.com/office/drawing/2014/main" id="{C44C80FB-A89F-DA56-40BF-C18364F257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6996" t="21634" r="17414"/>
          <a:stretch/>
        </p:blipFill>
        <p:spPr bwMode="auto">
          <a:xfrm>
            <a:off x="1830369" y="1105797"/>
            <a:ext cx="6164580" cy="3159884"/>
          </a:xfrm>
          <a:prstGeom prst="rect">
            <a:avLst/>
          </a:prstGeom>
          <a:noFill/>
          <a:ln>
            <a:noFill/>
          </a:ln>
          <a:extLst>
            <a:ext uri="{53640926-AAD7-44D8-BBD7-CCE9431645EC}">
              <a14:shadowObscured xmlns:a14="http://schemas.microsoft.com/office/drawing/2010/main"/>
            </a:ext>
          </a:extLst>
        </p:spPr>
      </p:pic>
      <p:sp>
        <p:nvSpPr>
          <p:cNvPr id="4" name="Text Box 4">
            <a:extLst>
              <a:ext uri="{FF2B5EF4-FFF2-40B4-BE49-F238E27FC236}">
                <a16:creationId xmlns:a16="http://schemas.microsoft.com/office/drawing/2014/main" id="{1B780426-776B-A8D6-FDDC-5C80D97AA27F}"/>
              </a:ext>
            </a:extLst>
          </p:cNvPr>
          <p:cNvSpPr txBox="1"/>
          <p:nvPr/>
        </p:nvSpPr>
        <p:spPr>
          <a:xfrm>
            <a:off x="1830369" y="436581"/>
            <a:ext cx="6164580" cy="42672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pPr>
            <a:r>
              <a:rPr lang="en-US" sz="1100" dirty="0">
                <a:effectLst/>
                <a:latin typeface="Times New Roman" panose="02020603050405020304" pitchFamily="18" charset="0"/>
                <a:ea typeface="Arial" panose="020B0604020202020204" pitchFamily="34" charset="0"/>
              </a:rPr>
              <a:t>HOW FREQUENTLY DO YOU ENCOUNTER </a:t>
            </a:r>
            <a:r>
              <a:rPr lang="en-US" sz="1100" b="1" dirty="0">
                <a:effectLst/>
                <a:latin typeface="Times New Roman" panose="02020603050405020304" pitchFamily="18" charset="0"/>
                <a:ea typeface="Arial" panose="020B0604020202020204" pitchFamily="34" charset="0"/>
              </a:rPr>
              <a:t>COMPLEX</a:t>
            </a:r>
            <a:r>
              <a:rPr lang="en-US" sz="1100" dirty="0">
                <a:effectLst/>
                <a:latin typeface="Times New Roman" panose="02020603050405020304" pitchFamily="18" charset="0"/>
                <a:ea typeface="Arial" panose="020B0604020202020204" pitchFamily="34" charset="0"/>
              </a:rPr>
              <a:t> CLINICAL CASES IN </a:t>
            </a:r>
            <a:r>
              <a:rPr lang="en-US" sz="1100" dirty="0">
                <a:latin typeface="Times New Roman" panose="02020603050405020304" pitchFamily="18" charset="0"/>
                <a:ea typeface="Arial" panose="020B0604020202020204" pitchFamily="34" charset="0"/>
              </a:rPr>
              <a:t>YOUR</a:t>
            </a:r>
            <a:r>
              <a:rPr lang="en-US" sz="1100" dirty="0">
                <a:effectLst/>
                <a:latin typeface="Times New Roman" panose="02020603050405020304" pitchFamily="18" charset="0"/>
                <a:ea typeface="Arial" panose="020B0604020202020204" pitchFamily="34" charset="0"/>
              </a:rPr>
              <a:t> PRACTICE?</a:t>
            </a:r>
            <a:endParaRPr lang="en-IN" sz="1100" dirty="0">
              <a:effectLst/>
              <a:latin typeface="Arial" panose="020B0604020202020204" pitchFamily="34" charset="0"/>
              <a:ea typeface="Arial" panose="020B0604020202020204" pitchFamily="34" charset="0"/>
            </a:endParaRPr>
          </a:p>
        </p:txBody>
      </p:sp>
      <p:sp>
        <p:nvSpPr>
          <p:cNvPr id="6" name="TextBox 5">
            <a:extLst>
              <a:ext uri="{FF2B5EF4-FFF2-40B4-BE49-F238E27FC236}">
                <a16:creationId xmlns:a16="http://schemas.microsoft.com/office/drawing/2014/main" id="{232EE204-B218-8BAD-800C-F0A5869A66B0}"/>
              </a:ext>
            </a:extLst>
          </p:cNvPr>
          <p:cNvSpPr txBox="1"/>
          <p:nvPr/>
        </p:nvSpPr>
        <p:spPr>
          <a:xfrm>
            <a:off x="2022241" y="4301981"/>
            <a:ext cx="8935571" cy="1557799"/>
          </a:xfrm>
          <a:prstGeom prst="rect">
            <a:avLst/>
          </a:prstGeom>
          <a:noFill/>
        </p:spPr>
        <p:txBody>
          <a:bodyPr wrap="square">
            <a:spAutoFit/>
          </a:bodyPr>
          <a:lstStyle/>
          <a:p>
            <a:pPr>
              <a:lnSpc>
                <a:spcPct val="115000"/>
              </a:lnSpc>
            </a:pPr>
            <a:r>
              <a:rPr lang="en-IN" sz="1400" b="1" dirty="0">
                <a:effectLst/>
                <a:latin typeface="Times New Roman" panose="02020603050405020304" pitchFamily="18" charset="0"/>
                <a:ea typeface="Arial" panose="020B0604020202020204" pitchFamily="34" charset="0"/>
              </a:rPr>
              <a:t> </a:t>
            </a:r>
            <a:endParaRPr lang="en-IN" sz="1400" dirty="0">
              <a:effectLst/>
              <a:latin typeface="Arial" panose="020B0604020202020204" pitchFamily="34" charset="0"/>
              <a:ea typeface="Arial" panose="020B0604020202020204" pitchFamily="34" charset="0"/>
            </a:endParaRPr>
          </a:p>
          <a:p>
            <a:pPr>
              <a:lnSpc>
                <a:spcPct val="115000"/>
              </a:lnSpc>
            </a:pPr>
            <a:r>
              <a:rPr lang="en-IN" sz="1400" b="1" dirty="0">
                <a:effectLst/>
                <a:latin typeface="Times New Roman" panose="02020603050405020304" pitchFamily="18" charset="0"/>
                <a:ea typeface="Arial" panose="020B0604020202020204" pitchFamily="34" charset="0"/>
              </a:rPr>
              <a:t>DESCRIPTION</a:t>
            </a:r>
            <a:endParaRPr lang="en-IN" sz="1400" dirty="0">
              <a:effectLst/>
              <a:latin typeface="Arial" panose="020B0604020202020204" pitchFamily="34" charset="0"/>
              <a:ea typeface="Arial" panose="020B0604020202020204" pitchFamily="34" charset="0"/>
            </a:endParaRPr>
          </a:p>
          <a:p>
            <a:pPr>
              <a:lnSpc>
                <a:spcPct val="115000"/>
              </a:lnSpc>
            </a:pPr>
            <a:r>
              <a:rPr lang="en-IN" sz="1400" b="1" dirty="0">
                <a:effectLst/>
                <a:latin typeface="Times New Roman" panose="02020603050405020304" pitchFamily="18" charset="0"/>
                <a:ea typeface="Arial" panose="020B0604020202020204" pitchFamily="34" charset="0"/>
              </a:rPr>
              <a:t> </a:t>
            </a:r>
            <a:endParaRPr lang="en-IN" sz="1400" dirty="0">
              <a:effectLst/>
              <a:latin typeface="Arial" panose="020B0604020202020204" pitchFamily="34" charset="0"/>
              <a:ea typeface="Arial" panose="020B0604020202020204" pitchFamily="34" charset="0"/>
            </a:endParaRPr>
          </a:p>
          <a:p>
            <a:pPr algn="just">
              <a:lnSpc>
                <a:spcPct val="115000"/>
              </a:lnSpc>
            </a:pPr>
            <a:r>
              <a:rPr lang="en-US" sz="1400" dirty="0">
                <a:effectLst/>
                <a:latin typeface="Arial" panose="020B0604020202020204" pitchFamily="34" charset="0"/>
                <a:ea typeface="Arial" panose="020B0604020202020204" pitchFamily="34" charset="0"/>
              </a:rPr>
              <a:t>It can be inferred that a majority of the respondents </a:t>
            </a:r>
            <a:r>
              <a:rPr lang="en-US" sz="1400" b="1" dirty="0">
                <a:effectLst/>
                <a:latin typeface="Arial" panose="020B0604020202020204" pitchFamily="34" charset="0"/>
                <a:ea typeface="Arial" panose="020B0604020202020204" pitchFamily="34" charset="0"/>
              </a:rPr>
              <a:t>(45%) </a:t>
            </a:r>
            <a:r>
              <a:rPr lang="en-US" sz="1400" dirty="0">
                <a:effectLst/>
                <a:latin typeface="Arial" panose="020B0604020202020204" pitchFamily="34" charset="0"/>
                <a:ea typeface="Arial" panose="020B0604020202020204" pitchFamily="34" charset="0"/>
              </a:rPr>
              <a:t>encounter complex clinical cases </a:t>
            </a:r>
            <a:r>
              <a:rPr lang="en-US" sz="1400" b="1" dirty="0">
                <a:effectLst/>
                <a:latin typeface="Arial" panose="020B0604020202020204" pitchFamily="34" charset="0"/>
                <a:ea typeface="Arial" panose="020B0604020202020204" pitchFamily="34" charset="0"/>
              </a:rPr>
              <a:t>frequently </a:t>
            </a:r>
            <a:r>
              <a:rPr lang="en-US" sz="1400" dirty="0">
                <a:effectLst/>
                <a:latin typeface="Arial" panose="020B0604020202020204" pitchFamily="34" charset="0"/>
                <a:ea typeface="Arial" panose="020B0604020202020204" pitchFamily="34" charset="0"/>
              </a:rPr>
              <a:t>An additional </a:t>
            </a:r>
            <a:r>
              <a:rPr lang="en-US" sz="1400" b="1" dirty="0">
                <a:effectLst/>
                <a:latin typeface="Arial" panose="020B0604020202020204" pitchFamily="34" charset="0"/>
                <a:ea typeface="Arial" panose="020B0604020202020204" pitchFamily="34" charset="0"/>
              </a:rPr>
              <a:t>41.7%</a:t>
            </a:r>
            <a:r>
              <a:rPr lang="en-US" sz="1400" dirty="0">
                <a:effectLst/>
                <a:latin typeface="Arial" panose="020B0604020202020204" pitchFamily="34" charset="0"/>
                <a:ea typeface="Arial" panose="020B0604020202020204" pitchFamily="34" charset="0"/>
              </a:rPr>
              <a:t> reported encountering such cases </a:t>
            </a:r>
            <a:r>
              <a:rPr lang="en-US" sz="1400" b="1" dirty="0">
                <a:effectLst/>
                <a:latin typeface="Arial" panose="020B0604020202020204" pitchFamily="34" charset="0"/>
                <a:ea typeface="Arial" panose="020B0604020202020204" pitchFamily="34" charset="0"/>
              </a:rPr>
              <a:t>occasionally</a:t>
            </a:r>
            <a:r>
              <a:rPr lang="en-US" sz="1400" dirty="0">
                <a:effectLst/>
                <a:latin typeface="Arial" panose="020B0604020202020204" pitchFamily="34" charset="0"/>
                <a:ea typeface="Arial" panose="020B0604020202020204" pitchFamily="34" charset="0"/>
              </a:rPr>
              <a:t>, However, it is worth noting that a small percentage </a:t>
            </a:r>
            <a:r>
              <a:rPr lang="en-US" sz="1400" b="1" dirty="0">
                <a:effectLst/>
                <a:latin typeface="Arial" panose="020B0604020202020204" pitchFamily="34" charset="0"/>
                <a:ea typeface="Arial" panose="020B0604020202020204" pitchFamily="34" charset="0"/>
              </a:rPr>
              <a:t>(1.7%) </a:t>
            </a:r>
            <a:r>
              <a:rPr lang="en-US" sz="1400" dirty="0">
                <a:effectLst/>
                <a:latin typeface="Arial" panose="020B0604020202020204" pitchFamily="34" charset="0"/>
                <a:ea typeface="Arial" panose="020B0604020202020204" pitchFamily="34" charset="0"/>
              </a:rPr>
              <a:t>reported </a:t>
            </a:r>
            <a:r>
              <a:rPr lang="en-US" sz="1400" b="1" dirty="0">
                <a:effectLst/>
                <a:latin typeface="Arial" panose="020B0604020202020204" pitchFamily="34" charset="0"/>
                <a:ea typeface="Arial" panose="020B0604020202020204" pitchFamily="34" charset="0"/>
              </a:rPr>
              <a:t>never </a:t>
            </a:r>
            <a:r>
              <a:rPr lang="en-US" sz="1400" dirty="0">
                <a:effectLst/>
                <a:latin typeface="Arial" panose="020B0604020202020204" pitchFamily="34" charset="0"/>
                <a:ea typeface="Arial" panose="020B0604020202020204" pitchFamily="34" charset="0"/>
              </a:rPr>
              <a:t>encountering complex cases. </a:t>
            </a:r>
            <a:endParaRPr lang="en-US" sz="1400" b="1"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742882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D51D7F-4AC7-C009-EDDF-7120E2DAC904}"/>
              </a:ext>
            </a:extLst>
          </p:cNvPr>
          <p:cNvSpPr/>
          <p:nvPr/>
        </p:nvSpPr>
        <p:spPr>
          <a:xfrm>
            <a:off x="-9331" y="-9331"/>
            <a:ext cx="1520890" cy="6858000"/>
          </a:xfrm>
          <a:prstGeom prst="rect">
            <a:avLst/>
          </a:prstGeom>
          <a:solidFill>
            <a:srgbClr val="FFC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a:extLst>
              <a:ext uri="{FF2B5EF4-FFF2-40B4-BE49-F238E27FC236}">
                <a16:creationId xmlns:a16="http://schemas.microsoft.com/office/drawing/2014/main" id="{10856BF2-DDA3-CE35-E705-00A3E72DF204}"/>
              </a:ext>
            </a:extLst>
          </p:cNvPr>
          <p:cNvSpPr txBox="1"/>
          <p:nvPr/>
        </p:nvSpPr>
        <p:spPr>
          <a:xfrm>
            <a:off x="-21398" y="1237727"/>
            <a:ext cx="6100482" cy="702372"/>
          </a:xfrm>
          <a:prstGeom prst="rect">
            <a:avLst/>
          </a:prstGeom>
          <a:noFill/>
        </p:spPr>
        <p:txBody>
          <a:bodyPr wrap="square">
            <a:spAutoFit/>
          </a:bodyPr>
          <a:lstStyle/>
          <a:p>
            <a:pPr algn="just">
              <a:lnSpc>
                <a:spcPct val="115000"/>
              </a:lnSpc>
            </a:pPr>
            <a:r>
              <a:rPr lang="en-US" sz="1800" b="1" dirty="0">
                <a:effectLst/>
                <a:latin typeface="Arial" panose="020B0604020202020204" pitchFamily="34" charset="0"/>
                <a:ea typeface="Arial" panose="020B0604020202020204" pitchFamily="34" charset="0"/>
              </a:rPr>
              <a:t>USAGE </a:t>
            </a:r>
          </a:p>
          <a:p>
            <a:pPr algn="just">
              <a:lnSpc>
                <a:spcPct val="115000"/>
              </a:lnSpc>
            </a:pPr>
            <a:r>
              <a:rPr lang="en-US" sz="1800" b="1" dirty="0">
                <a:effectLst/>
                <a:latin typeface="Arial" panose="020B0604020202020204" pitchFamily="34" charset="0"/>
                <a:ea typeface="Arial" panose="020B0604020202020204" pitchFamily="34" charset="0"/>
              </a:rPr>
              <a:t>ASSESMENT</a:t>
            </a:r>
            <a:endParaRPr lang="en-IN" sz="1800" dirty="0">
              <a:effectLst/>
              <a:latin typeface="Arial" panose="020B0604020202020204" pitchFamily="34" charset="0"/>
              <a:ea typeface="Arial" panose="020B0604020202020204" pitchFamily="34" charset="0"/>
            </a:endParaRPr>
          </a:p>
        </p:txBody>
      </p:sp>
      <p:grpSp>
        <p:nvGrpSpPr>
          <p:cNvPr id="3" name="Group 2">
            <a:extLst>
              <a:ext uri="{FF2B5EF4-FFF2-40B4-BE49-F238E27FC236}">
                <a16:creationId xmlns:a16="http://schemas.microsoft.com/office/drawing/2014/main" id="{9A7046FA-97C2-8860-648B-C49FBD94D8E2}"/>
              </a:ext>
            </a:extLst>
          </p:cNvPr>
          <p:cNvGrpSpPr/>
          <p:nvPr/>
        </p:nvGrpSpPr>
        <p:grpSpPr>
          <a:xfrm>
            <a:off x="1703437" y="260822"/>
            <a:ext cx="4679489" cy="3168178"/>
            <a:chOff x="1591998" y="1465866"/>
            <a:chExt cx="3811270" cy="2505000"/>
          </a:xfrm>
        </p:grpSpPr>
        <p:pic>
          <p:nvPicPr>
            <p:cNvPr id="6" name="Picture 5">
              <a:extLst>
                <a:ext uri="{FF2B5EF4-FFF2-40B4-BE49-F238E27FC236}">
                  <a16:creationId xmlns:a16="http://schemas.microsoft.com/office/drawing/2014/main" id="{DAF08675-F23A-9FDC-EA7A-4E8CF1DE14D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3409" t="18539" r="17171"/>
            <a:stretch/>
          </p:blipFill>
          <p:spPr bwMode="auto">
            <a:xfrm>
              <a:off x="1710267" y="1616392"/>
              <a:ext cx="3574732" cy="2354474"/>
            </a:xfrm>
            <a:prstGeom prst="rect">
              <a:avLst/>
            </a:prstGeom>
            <a:noFill/>
            <a:ln>
              <a:noFill/>
            </a:ln>
            <a:extLst>
              <a:ext uri="{53640926-AAD7-44D8-BBD7-CCE9431645EC}">
                <a14:shadowObscured xmlns:a14="http://schemas.microsoft.com/office/drawing/2010/main"/>
              </a:ext>
            </a:extLst>
          </p:spPr>
        </p:pic>
        <p:sp>
          <p:nvSpPr>
            <p:cNvPr id="8" name="Text Box 9">
              <a:extLst>
                <a:ext uri="{FF2B5EF4-FFF2-40B4-BE49-F238E27FC236}">
                  <a16:creationId xmlns:a16="http://schemas.microsoft.com/office/drawing/2014/main" id="{9582D22E-2DD7-246A-D1A8-E7BBA935E1FA}"/>
                </a:ext>
              </a:extLst>
            </p:cNvPr>
            <p:cNvSpPr txBox="1"/>
            <p:nvPr/>
          </p:nvSpPr>
          <p:spPr>
            <a:xfrm>
              <a:off x="1591998" y="1465866"/>
              <a:ext cx="3811270" cy="29400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pPr>
              <a:r>
                <a:rPr lang="en-US" sz="1000">
                  <a:effectLst/>
                  <a:latin typeface="Arial" panose="020B0604020202020204" pitchFamily="34" charset="0"/>
                  <a:ea typeface="Arial" panose="020B0604020202020204" pitchFamily="34" charset="0"/>
                </a:rPr>
                <a:t>Have you ever used a CDSS in your medical practice?</a:t>
              </a:r>
              <a:endParaRPr lang="en-IN" sz="1100">
                <a:effectLst/>
                <a:latin typeface="Arial" panose="020B0604020202020204" pitchFamily="34" charset="0"/>
                <a:ea typeface="Arial" panose="020B0604020202020204" pitchFamily="34" charset="0"/>
              </a:endParaRPr>
            </a:p>
          </p:txBody>
        </p:sp>
      </p:grpSp>
      <p:grpSp>
        <p:nvGrpSpPr>
          <p:cNvPr id="9" name="Group 8">
            <a:extLst>
              <a:ext uri="{FF2B5EF4-FFF2-40B4-BE49-F238E27FC236}">
                <a16:creationId xmlns:a16="http://schemas.microsoft.com/office/drawing/2014/main" id="{0AA9904E-9705-F524-3529-1A1269442E68}"/>
              </a:ext>
            </a:extLst>
          </p:cNvPr>
          <p:cNvGrpSpPr/>
          <p:nvPr/>
        </p:nvGrpSpPr>
        <p:grpSpPr>
          <a:xfrm>
            <a:off x="4219628" y="3729138"/>
            <a:ext cx="4567981" cy="2777676"/>
            <a:chOff x="4245927" y="4131568"/>
            <a:chExt cx="4551248" cy="2430840"/>
          </a:xfrm>
        </p:grpSpPr>
        <p:pic>
          <p:nvPicPr>
            <p:cNvPr id="10" name="Picture 9">
              <a:extLst>
                <a:ext uri="{FF2B5EF4-FFF2-40B4-BE49-F238E27FC236}">
                  <a16:creationId xmlns:a16="http://schemas.microsoft.com/office/drawing/2014/main" id="{A551070B-4931-2DDC-569C-DFD6E4AFA1E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6564"/>
            <a:stretch/>
          </p:blipFill>
          <p:spPr bwMode="auto">
            <a:xfrm>
              <a:off x="4245927" y="4432020"/>
              <a:ext cx="4551248" cy="2130388"/>
            </a:xfrm>
            <a:prstGeom prst="rect">
              <a:avLst/>
            </a:prstGeom>
            <a:noFill/>
            <a:ln>
              <a:noFill/>
            </a:ln>
            <a:extLst>
              <a:ext uri="{53640926-AAD7-44D8-BBD7-CCE9431645EC}">
                <a14:shadowObscured xmlns:a14="http://schemas.microsoft.com/office/drawing/2010/main"/>
              </a:ext>
            </a:extLst>
          </p:spPr>
        </p:pic>
        <p:sp>
          <p:nvSpPr>
            <p:cNvPr id="11" name="Text Box 9">
              <a:extLst>
                <a:ext uri="{FF2B5EF4-FFF2-40B4-BE49-F238E27FC236}">
                  <a16:creationId xmlns:a16="http://schemas.microsoft.com/office/drawing/2014/main" id="{5DE4C3E0-3F16-4627-EA9F-9B92F9A1DE7D}"/>
                </a:ext>
              </a:extLst>
            </p:cNvPr>
            <p:cNvSpPr txBox="1"/>
            <p:nvPr/>
          </p:nvSpPr>
          <p:spPr>
            <a:xfrm>
              <a:off x="4361853" y="4131568"/>
              <a:ext cx="4170101" cy="29400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pPr>
              <a:r>
                <a:rPr lang="en-US" sz="1000">
                  <a:effectLst/>
                  <a:latin typeface="Arial" panose="020B0604020202020204" pitchFamily="34" charset="0"/>
                  <a:ea typeface="Arial" panose="020B0604020202020204" pitchFamily="34" charset="0"/>
                </a:rPr>
                <a:t>How satisfied are you with the current CDSS tools available?</a:t>
              </a:r>
              <a:endParaRPr lang="en-IN" sz="1100">
                <a:effectLst/>
                <a:latin typeface="Arial" panose="020B0604020202020204" pitchFamily="34" charset="0"/>
                <a:ea typeface="Arial" panose="020B0604020202020204" pitchFamily="34" charset="0"/>
              </a:endParaRPr>
            </a:p>
          </p:txBody>
        </p:sp>
      </p:grpSp>
      <p:grpSp>
        <p:nvGrpSpPr>
          <p:cNvPr id="12" name="Group 11">
            <a:extLst>
              <a:ext uri="{FF2B5EF4-FFF2-40B4-BE49-F238E27FC236}">
                <a16:creationId xmlns:a16="http://schemas.microsoft.com/office/drawing/2014/main" id="{63579B0F-705D-7724-0BFC-08F97A4C0AB2}"/>
              </a:ext>
            </a:extLst>
          </p:cNvPr>
          <p:cNvGrpSpPr/>
          <p:nvPr/>
        </p:nvGrpSpPr>
        <p:grpSpPr>
          <a:xfrm>
            <a:off x="7076454" y="313765"/>
            <a:ext cx="4743044" cy="3115235"/>
            <a:chOff x="8093498" y="1643591"/>
            <a:chExt cx="3811270" cy="2327275"/>
          </a:xfrm>
        </p:grpSpPr>
        <p:pic>
          <p:nvPicPr>
            <p:cNvPr id="13" name="Picture 12">
              <a:extLst>
                <a:ext uri="{FF2B5EF4-FFF2-40B4-BE49-F238E27FC236}">
                  <a16:creationId xmlns:a16="http://schemas.microsoft.com/office/drawing/2014/main" id="{84798A0F-CF93-7467-A544-C858E1D8BA60}"/>
                </a:ext>
              </a:extLst>
            </p:cNvPr>
            <p:cNvPicPr>
              <a:picLocks noChangeAspect="1"/>
            </p:cNvPicPr>
            <p:nvPr/>
          </p:nvPicPr>
          <p:blipFill rotWithShape="1">
            <a:blip r:embed="rId4">
              <a:extLst>
                <a:ext uri="{28A0092B-C50C-407E-A947-70E740481C1C}">
                  <a14:useLocalDpi xmlns:a14="http://schemas.microsoft.com/office/drawing/2010/main" val="0"/>
                </a:ext>
              </a:extLst>
            </a:blip>
            <a:srcRect t="12461"/>
            <a:stretch/>
          </p:blipFill>
          <p:spPr bwMode="auto">
            <a:xfrm>
              <a:off x="8093498" y="1937596"/>
              <a:ext cx="3811270" cy="2033270"/>
            </a:xfrm>
            <a:prstGeom prst="rect">
              <a:avLst/>
            </a:prstGeom>
            <a:noFill/>
            <a:ln>
              <a:noFill/>
            </a:ln>
            <a:extLst>
              <a:ext uri="{53640926-AAD7-44D8-BBD7-CCE9431645EC}">
                <a14:shadowObscured xmlns:a14="http://schemas.microsoft.com/office/drawing/2010/main"/>
              </a:ext>
            </a:extLst>
          </p:spPr>
        </p:pic>
        <p:sp>
          <p:nvSpPr>
            <p:cNvPr id="14" name="Text Box 9">
              <a:extLst>
                <a:ext uri="{FF2B5EF4-FFF2-40B4-BE49-F238E27FC236}">
                  <a16:creationId xmlns:a16="http://schemas.microsoft.com/office/drawing/2014/main" id="{3BD30203-5EFA-B115-62B7-B22C3E0367CC}"/>
                </a:ext>
              </a:extLst>
            </p:cNvPr>
            <p:cNvSpPr txBox="1"/>
            <p:nvPr/>
          </p:nvSpPr>
          <p:spPr>
            <a:xfrm>
              <a:off x="8093498" y="1643591"/>
              <a:ext cx="3811270" cy="29400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pPr>
              <a:r>
                <a:rPr lang="en-US" sz="1000">
                  <a:effectLst/>
                  <a:latin typeface="Arial" panose="020B0604020202020204" pitchFamily="34" charset="0"/>
                  <a:ea typeface="Arial" panose="020B0604020202020204" pitchFamily="34" charset="0"/>
                </a:rPr>
                <a:t>How familiar are you with the concept of CDSS?</a:t>
              </a:r>
              <a:endParaRPr lang="en-IN" sz="1100">
                <a:effectLst/>
                <a:latin typeface="Arial" panose="020B0604020202020204" pitchFamily="34" charset="0"/>
                <a:ea typeface="Arial" panose="020B0604020202020204" pitchFamily="34" charset="0"/>
              </a:endParaRPr>
            </a:p>
          </p:txBody>
        </p:sp>
      </p:grpSp>
    </p:spTree>
    <p:extLst>
      <p:ext uri="{BB962C8B-B14F-4D97-AF65-F5344CB8AC3E}">
        <p14:creationId xmlns:p14="http://schemas.microsoft.com/office/powerpoint/2010/main" val="893149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1057</Words>
  <Application>Microsoft Office PowerPoint</Application>
  <PresentationFormat>Widescreen</PresentationFormat>
  <Paragraphs>73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jayati Bansal</dc:creator>
  <cp:lastModifiedBy>Jayati Bansal</cp:lastModifiedBy>
  <cp:revision>1</cp:revision>
  <dcterms:created xsi:type="dcterms:W3CDTF">2023-06-16T08:31:03Z</dcterms:created>
  <dcterms:modified xsi:type="dcterms:W3CDTF">2023-06-19T09:13:46Z</dcterms:modified>
</cp:coreProperties>
</file>