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1"/>
  </p:notesMasterIdLst>
  <p:sldIdLst>
    <p:sldId id="256" r:id="rId2"/>
    <p:sldId id="257" r:id="rId3"/>
    <p:sldId id="274" r:id="rId4"/>
    <p:sldId id="281" r:id="rId5"/>
    <p:sldId id="283" r:id="rId6"/>
    <p:sldId id="284" r:id="rId7"/>
    <p:sldId id="285" r:id="rId8"/>
    <p:sldId id="286" r:id="rId9"/>
    <p:sldId id="287" r:id="rId10"/>
    <p:sldId id="288" r:id="rId11"/>
    <p:sldId id="289" r:id="rId12"/>
    <p:sldId id="260" r:id="rId13"/>
    <p:sldId id="294" r:id="rId14"/>
    <p:sldId id="290" r:id="rId15"/>
    <p:sldId id="261" r:id="rId16"/>
    <p:sldId id="258" r:id="rId17"/>
    <p:sldId id="259" r:id="rId18"/>
    <p:sldId id="262" r:id="rId19"/>
    <p:sldId id="291" r:id="rId20"/>
    <p:sldId id="293" r:id="rId21"/>
    <p:sldId id="292" r:id="rId22"/>
    <p:sldId id="303" r:id="rId23"/>
    <p:sldId id="295" r:id="rId24"/>
    <p:sldId id="296" r:id="rId25"/>
    <p:sldId id="302" r:id="rId26"/>
    <p:sldId id="301" r:id="rId27"/>
    <p:sldId id="298" r:id="rId28"/>
    <p:sldId id="299" r:id="rId29"/>
    <p:sldId id="30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ganjeet Kaur" initials="JK" lastIdx="2" clrIdx="0">
    <p:extLst>
      <p:ext uri="{19B8F6BF-5375-455C-9EA6-DF929625EA0E}">
        <p15:presenceInfo xmlns:p15="http://schemas.microsoft.com/office/powerpoint/2012/main" userId="Jaganjeet Ka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9" autoAdjust="0"/>
    <p:restoredTop sz="94660"/>
  </p:normalViewPr>
  <p:slideViewPr>
    <p:cSldViewPr snapToGrid="0">
      <p:cViewPr varScale="1">
        <p:scale>
          <a:sx n="47" d="100"/>
          <a:sy n="47" d="100"/>
        </p:scale>
        <p:origin x="35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600" b="1" dirty="0"/>
              <a:t>HEARD ABOUT AIDS OR EXPOSURE TO INTERVENTION PROGRAMME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6111111111111108E-2"/>
          <c:y val="0.24861349601493357"/>
          <c:w val="0.9027777777777779"/>
          <c:h val="0.61596270058359437"/>
        </c:manualLayout>
      </c:layout>
      <c:barChart>
        <c:barDir val="col"/>
        <c:grouping val="clustered"/>
        <c:varyColors val="0"/>
        <c:ser>
          <c:idx val="0"/>
          <c:order val="0"/>
          <c:tx>
            <c:strRef>
              <c:f>Sheet1!$K$14</c:f>
              <c:strCache>
                <c:ptCount val="1"/>
                <c:pt idx="0">
                  <c:v>yes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Sheet1!$L$13:$N$13</c:f>
              <c:strCache>
                <c:ptCount val="3"/>
                <c:pt idx="0">
                  <c:v>female sex workers </c:v>
                </c:pt>
                <c:pt idx="1">
                  <c:v>truckers </c:v>
                </c:pt>
                <c:pt idx="2">
                  <c:v>migrants </c:v>
                </c:pt>
              </c:strCache>
            </c:strRef>
          </c:cat>
          <c:val>
            <c:numRef>
              <c:f>Sheet1!$L$14:$N$14</c:f>
              <c:numCache>
                <c:formatCode>General</c:formatCode>
                <c:ptCount val="3"/>
                <c:pt idx="0">
                  <c:v>88.8</c:v>
                </c:pt>
                <c:pt idx="1">
                  <c:v>88.9</c:v>
                </c:pt>
                <c:pt idx="2">
                  <c:v>89.3</c:v>
                </c:pt>
              </c:numCache>
            </c:numRef>
          </c:val>
          <c:extLst>
            <c:ext xmlns:c16="http://schemas.microsoft.com/office/drawing/2014/chart" uri="{C3380CC4-5D6E-409C-BE32-E72D297353CC}">
              <c16:uniqueId val="{00000000-6835-4888-9C9F-EE188D9C0BB1}"/>
            </c:ext>
          </c:extLst>
        </c:ser>
        <c:ser>
          <c:idx val="1"/>
          <c:order val="1"/>
          <c:tx>
            <c:strRef>
              <c:f>Sheet1!$K$15</c:f>
              <c:strCache>
                <c:ptCount val="1"/>
                <c:pt idx="0">
                  <c:v>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Sheet1!$L$13:$N$13</c:f>
              <c:strCache>
                <c:ptCount val="3"/>
                <c:pt idx="0">
                  <c:v>female sex workers </c:v>
                </c:pt>
                <c:pt idx="1">
                  <c:v>truckers </c:v>
                </c:pt>
                <c:pt idx="2">
                  <c:v>migrants </c:v>
                </c:pt>
              </c:strCache>
            </c:strRef>
          </c:cat>
          <c:val>
            <c:numRef>
              <c:f>Sheet1!$L$15:$N$15</c:f>
              <c:numCache>
                <c:formatCode>General</c:formatCode>
                <c:ptCount val="3"/>
                <c:pt idx="0">
                  <c:v>11.2</c:v>
                </c:pt>
                <c:pt idx="1">
                  <c:v>17.100000000000001</c:v>
                </c:pt>
                <c:pt idx="2">
                  <c:v>10.7</c:v>
                </c:pt>
              </c:numCache>
            </c:numRef>
          </c:val>
          <c:extLst>
            <c:ext xmlns:c16="http://schemas.microsoft.com/office/drawing/2014/chart" uri="{C3380CC4-5D6E-409C-BE32-E72D297353CC}">
              <c16:uniqueId val="{00000001-6835-4888-9C9F-EE188D9C0BB1}"/>
            </c:ext>
          </c:extLst>
        </c:ser>
        <c:dLbls>
          <c:showLegendKey val="0"/>
          <c:showVal val="0"/>
          <c:showCatName val="0"/>
          <c:showSerName val="0"/>
          <c:showPercent val="0"/>
          <c:showBubbleSize val="0"/>
        </c:dLbls>
        <c:gapWidth val="219"/>
        <c:overlap val="-27"/>
        <c:axId val="502028920"/>
        <c:axId val="502032200"/>
      </c:barChart>
      <c:catAx>
        <c:axId val="50202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2032200"/>
        <c:crosses val="autoZero"/>
        <c:auto val="1"/>
        <c:lblAlgn val="ctr"/>
        <c:lblOffset val="100"/>
        <c:noMultiLvlLbl val="0"/>
      </c:catAx>
      <c:valAx>
        <c:axId val="502032200"/>
        <c:scaling>
          <c:orientation val="minMax"/>
        </c:scaling>
        <c:delete val="1"/>
        <c:axPos val="l"/>
        <c:numFmt formatCode="General" sourceLinked="1"/>
        <c:majorTickMark val="none"/>
        <c:minorTickMark val="none"/>
        <c:tickLblPos val="nextTo"/>
        <c:crossAx val="502028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IN"/>
              <a:t>LENGTH OF STAY AWAY FROM HOME </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Sheet1!$F$24</c:f>
              <c:strCache>
                <c:ptCount val="1"/>
                <c:pt idx="0">
                  <c:v>TRUCKER 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Sheet1!$E$25:$E$31</c:f>
              <c:strCache>
                <c:ptCount val="7"/>
                <c:pt idx="2">
                  <c:v>Less than 1 week</c:v>
                </c:pt>
                <c:pt idx="3">
                  <c:v>1-3 weeks </c:v>
                </c:pt>
                <c:pt idx="4">
                  <c:v>More than 1 month </c:v>
                </c:pt>
                <c:pt idx="5">
                  <c:v>More than 4 months </c:v>
                </c:pt>
                <c:pt idx="6">
                  <c:v>More than 6 months</c:v>
                </c:pt>
              </c:strCache>
            </c:strRef>
          </c:cat>
          <c:val>
            <c:numRef>
              <c:f>Sheet1!$F$25:$F$31</c:f>
              <c:numCache>
                <c:formatCode>General</c:formatCode>
                <c:ptCount val="7"/>
                <c:pt idx="2" formatCode="0.00">
                  <c:v>23.287671232876711</c:v>
                </c:pt>
                <c:pt idx="3" formatCode="0.00">
                  <c:v>25.342465753424658</c:v>
                </c:pt>
                <c:pt idx="4" formatCode="0.00">
                  <c:v>34.93150684931507</c:v>
                </c:pt>
                <c:pt idx="5" formatCode="0.00">
                  <c:v>12.328767123287671</c:v>
                </c:pt>
                <c:pt idx="6" formatCode="0.00">
                  <c:v>4.10958904109589</c:v>
                </c:pt>
              </c:numCache>
            </c:numRef>
          </c:val>
          <c:extLst>
            <c:ext xmlns:c16="http://schemas.microsoft.com/office/drawing/2014/chart" uri="{C3380CC4-5D6E-409C-BE32-E72D297353CC}">
              <c16:uniqueId val="{00000000-55D9-4E13-B414-890B42F7B10C}"/>
            </c:ext>
          </c:extLst>
        </c:ser>
        <c:ser>
          <c:idx val="1"/>
          <c:order val="1"/>
          <c:tx>
            <c:strRef>
              <c:f>Sheet1!$G$24</c:f>
              <c:strCache>
                <c:ptCount val="1"/>
                <c:pt idx="0">
                  <c:v>MIGRANTS </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Sheet1!$E$25:$E$31</c:f>
              <c:strCache>
                <c:ptCount val="7"/>
                <c:pt idx="2">
                  <c:v>Less than 1 week</c:v>
                </c:pt>
                <c:pt idx="3">
                  <c:v>1-3 weeks </c:v>
                </c:pt>
                <c:pt idx="4">
                  <c:v>More than 1 month </c:v>
                </c:pt>
                <c:pt idx="5">
                  <c:v>More than 4 months </c:v>
                </c:pt>
                <c:pt idx="6">
                  <c:v>More than 6 months</c:v>
                </c:pt>
              </c:strCache>
            </c:strRef>
          </c:cat>
          <c:val>
            <c:numRef>
              <c:f>Sheet1!$G$25:$G$31</c:f>
              <c:numCache>
                <c:formatCode>General</c:formatCode>
                <c:ptCount val="7"/>
                <c:pt idx="2" formatCode="0.00">
                  <c:v>18.032786885245901</c:v>
                </c:pt>
                <c:pt idx="3" formatCode="0.00">
                  <c:v>26.229508196721312</c:v>
                </c:pt>
                <c:pt idx="4" formatCode="0.00">
                  <c:v>31.147540983606557</c:v>
                </c:pt>
                <c:pt idx="5" formatCode="0.00">
                  <c:v>16.393442622950818</c:v>
                </c:pt>
                <c:pt idx="6" formatCode="0.00">
                  <c:v>8.1967213114754092</c:v>
                </c:pt>
              </c:numCache>
            </c:numRef>
          </c:val>
          <c:extLst>
            <c:ext xmlns:c16="http://schemas.microsoft.com/office/drawing/2014/chart" uri="{C3380CC4-5D6E-409C-BE32-E72D297353CC}">
              <c16:uniqueId val="{00000001-55D9-4E13-B414-890B42F7B10C}"/>
            </c:ext>
          </c:extLst>
        </c:ser>
        <c:dLbls>
          <c:showLegendKey val="0"/>
          <c:showVal val="1"/>
          <c:showCatName val="0"/>
          <c:showSerName val="0"/>
          <c:showPercent val="0"/>
          <c:showBubbleSize val="0"/>
        </c:dLbls>
        <c:gapWidth val="79"/>
        <c:shape val="box"/>
        <c:axId val="311320624"/>
        <c:axId val="311321280"/>
        <c:axId val="0"/>
      </c:bar3DChart>
      <c:catAx>
        <c:axId val="31132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311321280"/>
        <c:crosses val="autoZero"/>
        <c:auto val="1"/>
        <c:lblAlgn val="ctr"/>
        <c:lblOffset val="100"/>
        <c:noMultiLvlLbl val="0"/>
      </c:catAx>
      <c:valAx>
        <c:axId val="311321280"/>
        <c:scaling>
          <c:orientation val="minMax"/>
        </c:scaling>
        <c:delete val="1"/>
        <c:axPos val="l"/>
        <c:numFmt formatCode="General" sourceLinked="1"/>
        <c:majorTickMark val="none"/>
        <c:minorTickMark val="none"/>
        <c:tickLblPos val="nextTo"/>
        <c:crossAx val="3113206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IN" sz="1600" b="1" i="0" u="none" strike="noStrike" baseline="0" dirty="0">
                <a:effectLst/>
              </a:rPr>
              <a:t>HIV patients should be made to live away from others</a:t>
            </a:r>
            <a:r>
              <a:rPr lang="en-IN" sz="1600" b="1" i="0" u="none" strike="noStrike" baseline="0" dirty="0"/>
              <a:t> </a:t>
            </a:r>
            <a:endParaRPr lang="en-IN" sz="1600" b="1"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8809470691163602"/>
          <c:y val="0.16193220632385222"/>
          <c:w val="0.68968307086614178"/>
          <c:h val="0.68873987197214259"/>
        </c:manualLayout>
      </c:layout>
      <c:barChart>
        <c:barDir val="bar"/>
        <c:grouping val="stacked"/>
        <c:varyColors val="0"/>
        <c:ser>
          <c:idx val="0"/>
          <c:order val="0"/>
          <c:tx>
            <c:strRef>
              <c:f>Sheet1!$N$25</c:f>
              <c:strCache>
                <c:ptCount val="1"/>
                <c:pt idx="0">
                  <c:v>yes </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Sheet1!$O$24:$Q$24</c:f>
              <c:strCache>
                <c:ptCount val="3"/>
                <c:pt idx="0">
                  <c:v>female sex workers </c:v>
                </c:pt>
                <c:pt idx="1">
                  <c:v>truckers</c:v>
                </c:pt>
                <c:pt idx="2">
                  <c:v>migrants</c:v>
                </c:pt>
              </c:strCache>
            </c:strRef>
          </c:cat>
          <c:val>
            <c:numRef>
              <c:f>Sheet1!$O$25:$Q$25</c:f>
              <c:numCache>
                <c:formatCode>General</c:formatCode>
                <c:ptCount val="3"/>
                <c:pt idx="0">
                  <c:v>25.5</c:v>
                </c:pt>
                <c:pt idx="1">
                  <c:v>24</c:v>
                </c:pt>
                <c:pt idx="2">
                  <c:v>23.8</c:v>
                </c:pt>
              </c:numCache>
            </c:numRef>
          </c:val>
          <c:extLst>
            <c:ext xmlns:c16="http://schemas.microsoft.com/office/drawing/2014/chart" uri="{C3380CC4-5D6E-409C-BE32-E72D297353CC}">
              <c16:uniqueId val="{00000000-1545-47AE-AA33-C2E6F1E7552D}"/>
            </c:ext>
          </c:extLst>
        </c:ser>
        <c:ser>
          <c:idx val="1"/>
          <c:order val="1"/>
          <c:tx>
            <c:strRef>
              <c:f>Sheet1!$N$26</c:f>
              <c:strCache>
                <c:ptCount val="1"/>
                <c:pt idx="0">
                  <c:v>no</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Sheet1!$O$24:$Q$24</c:f>
              <c:strCache>
                <c:ptCount val="3"/>
                <c:pt idx="0">
                  <c:v>female sex workers </c:v>
                </c:pt>
                <c:pt idx="1">
                  <c:v>truckers</c:v>
                </c:pt>
                <c:pt idx="2">
                  <c:v>migrants</c:v>
                </c:pt>
              </c:strCache>
            </c:strRef>
          </c:cat>
          <c:val>
            <c:numRef>
              <c:f>Sheet1!$O$26:$Q$26</c:f>
              <c:numCache>
                <c:formatCode>General</c:formatCode>
                <c:ptCount val="3"/>
                <c:pt idx="0">
                  <c:v>60.2</c:v>
                </c:pt>
                <c:pt idx="1">
                  <c:v>51.4</c:v>
                </c:pt>
                <c:pt idx="2">
                  <c:v>60.6</c:v>
                </c:pt>
              </c:numCache>
            </c:numRef>
          </c:val>
          <c:extLst>
            <c:ext xmlns:c16="http://schemas.microsoft.com/office/drawing/2014/chart" uri="{C3380CC4-5D6E-409C-BE32-E72D297353CC}">
              <c16:uniqueId val="{00000001-1545-47AE-AA33-C2E6F1E7552D}"/>
            </c:ext>
          </c:extLst>
        </c:ser>
        <c:ser>
          <c:idx val="2"/>
          <c:order val="2"/>
          <c:tx>
            <c:strRef>
              <c:f>Sheet1!$N$27</c:f>
              <c:strCache>
                <c:ptCount val="1"/>
                <c:pt idx="0">
                  <c:v>don’t know</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Sheet1!$O$24:$Q$24</c:f>
              <c:strCache>
                <c:ptCount val="3"/>
                <c:pt idx="0">
                  <c:v>female sex workers </c:v>
                </c:pt>
                <c:pt idx="1">
                  <c:v>truckers</c:v>
                </c:pt>
                <c:pt idx="2">
                  <c:v>migrants</c:v>
                </c:pt>
              </c:strCache>
            </c:strRef>
          </c:cat>
          <c:val>
            <c:numRef>
              <c:f>Sheet1!$O$27:$Q$27</c:f>
              <c:numCache>
                <c:formatCode>General</c:formatCode>
                <c:ptCount val="3"/>
                <c:pt idx="0">
                  <c:v>14.3</c:v>
                </c:pt>
                <c:pt idx="1">
                  <c:v>24.6</c:v>
                </c:pt>
                <c:pt idx="2">
                  <c:v>15.6</c:v>
                </c:pt>
              </c:numCache>
            </c:numRef>
          </c:val>
          <c:extLst>
            <c:ext xmlns:c16="http://schemas.microsoft.com/office/drawing/2014/chart" uri="{C3380CC4-5D6E-409C-BE32-E72D297353CC}">
              <c16:uniqueId val="{00000002-1545-47AE-AA33-C2E6F1E7552D}"/>
            </c:ext>
          </c:extLst>
        </c:ser>
        <c:dLbls>
          <c:dLblPos val="ctr"/>
          <c:showLegendKey val="0"/>
          <c:showVal val="1"/>
          <c:showCatName val="0"/>
          <c:showSerName val="0"/>
          <c:showPercent val="0"/>
          <c:showBubbleSize val="0"/>
        </c:dLbls>
        <c:gapWidth val="150"/>
        <c:overlap val="100"/>
        <c:axId val="491124904"/>
        <c:axId val="491126216"/>
      </c:barChart>
      <c:catAx>
        <c:axId val="49112490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91126216"/>
        <c:crosses val="autoZero"/>
        <c:auto val="1"/>
        <c:lblAlgn val="ctr"/>
        <c:lblOffset val="100"/>
        <c:noMultiLvlLbl val="0"/>
      </c:catAx>
      <c:valAx>
        <c:axId val="491126216"/>
        <c:scaling>
          <c:orientation val="minMax"/>
        </c:scaling>
        <c:delete val="1"/>
        <c:axPos val="b"/>
        <c:numFmt formatCode="General" sourceLinked="1"/>
        <c:majorTickMark val="none"/>
        <c:minorTickMark val="none"/>
        <c:tickLblPos val="nextTo"/>
        <c:crossAx val="4911249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Sheet1!$E$45</c:f>
              <c:strCache>
                <c:ptCount val="1"/>
                <c:pt idx="0">
                  <c:v>Are you worried that you might be affected with HIV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Sheet1!$F$44:$H$44</c:f>
              <c:strCache>
                <c:ptCount val="3"/>
                <c:pt idx="0">
                  <c:v>female  sex workers </c:v>
                </c:pt>
                <c:pt idx="1">
                  <c:v>migrants </c:v>
                </c:pt>
                <c:pt idx="2">
                  <c:v>truckers </c:v>
                </c:pt>
              </c:strCache>
            </c:strRef>
          </c:cat>
          <c:val>
            <c:numRef>
              <c:f>Sheet1!$F$45:$H$45</c:f>
              <c:numCache>
                <c:formatCode>General</c:formatCode>
                <c:ptCount val="3"/>
                <c:pt idx="0">
                  <c:v>86.7</c:v>
                </c:pt>
                <c:pt idx="1">
                  <c:v>47.5</c:v>
                </c:pt>
                <c:pt idx="2">
                  <c:v>34.200000000000003</c:v>
                </c:pt>
              </c:numCache>
            </c:numRef>
          </c:val>
          <c:extLst>
            <c:ext xmlns:c16="http://schemas.microsoft.com/office/drawing/2014/chart" uri="{C3380CC4-5D6E-409C-BE32-E72D297353CC}">
              <c16:uniqueId val="{00000000-6764-4875-8BEA-A77DE1F2A1A7}"/>
            </c:ext>
          </c:extLst>
        </c:ser>
        <c:ser>
          <c:idx val="1"/>
          <c:order val="1"/>
          <c:tx>
            <c:strRef>
              <c:f>Sheet1!$E$46</c:f>
              <c:strCache>
                <c:ptCount val="1"/>
                <c:pt idx="0">
                  <c:v>Are you willing to get tested for HIV on regular basis even if you do not have any symptoms or feel healthy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Sheet1!$F$44:$H$44</c:f>
              <c:strCache>
                <c:ptCount val="3"/>
                <c:pt idx="0">
                  <c:v>female  sex workers </c:v>
                </c:pt>
                <c:pt idx="1">
                  <c:v>migrants </c:v>
                </c:pt>
                <c:pt idx="2">
                  <c:v>truckers </c:v>
                </c:pt>
              </c:strCache>
            </c:strRef>
          </c:cat>
          <c:val>
            <c:numRef>
              <c:f>Sheet1!$F$46:$H$46</c:f>
              <c:numCache>
                <c:formatCode>General</c:formatCode>
                <c:ptCount val="3"/>
                <c:pt idx="0">
                  <c:v>80.599999999999994</c:v>
                </c:pt>
                <c:pt idx="1">
                  <c:v>70.5</c:v>
                </c:pt>
                <c:pt idx="2">
                  <c:v>54.1</c:v>
                </c:pt>
              </c:numCache>
            </c:numRef>
          </c:val>
          <c:extLst>
            <c:ext xmlns:c16="http://schemas.microsoft.com/office/drawing/2014/chart" uri="{C3380CC4-5D6E-409C-BE32-E72D297353CC}">
              <c16:uniqueId val="{00000001-6764-4875-8BEA-A77DE1F2A1A7}"/>
            </c:ext>
          </c:extLst>
        </c:ser>
        <c:dLbls>
          <c:dLblPos val="outEnd"/>
          <c:showLegendKey val="0"/>
          <c:showVal val="1"/>
          <c:showCatName val="0"/>
          <c:showSerName val="0"/>
          <c:showPercent val="0"/>
          <c:showBubbleSize val="0"/>
        </c:dLbls>
        <c:gapWidth val="219"/>
        <c:overlap val="-27"/>
        <c:axId val="399356304"/>
        <c:axId val="399356632"/>
      </c:barChart>
      <c:catAx>
        <c:axId val="39935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9356632"/>
        <c:crosses val="autoZero"/>
        <c:auto val="1"/>
        <c:lblAlgn val="ctr"/>
        <c:lblOffset val="100"/>
        <c:noMultiLvlLbl val="0"/>
      </c:catAx>
      <c:valAx>
        <c:axId val="399356632"/>
        <c:scaling>
          <c:orientation val="minMax"/>
        </c:scaling>
        <c:delete val="1"/>
        <c:axPos val="l"/>
        <c:numFmt formatCode="General" sourceLinked="1"/>
        <c:majorTickMark val="none"/>
        <c:minorTickMark val="none"/>
        <c:tickLblPos val="nextTo"/>
        <c:crossAx val="399356304"/>
        <c:crosses val="autoZero"/>
        <c:crossBetween val="between"/>
      </c:valAx>
      <c:spPr>
        <a:solidFill>
          <a:schemeClr val="bg1">
            <a:lumMod val="8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IN" sz="1600" dirty="0"/>
              <a:t> Consistent condom</a:t>
            </a:r>
            <a:r>
              <a:rPr lang="en-IN" sz="1600" baseline="0" dirty="0"/>
              <a:t> use </a:t>
            </a:r>
            <a:endParaRPr lang="en-IN" sz="1600"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
          <c:y val="0.12859120710767979"/>
          <c:w val="0.93888888888888888"/>
          <c:h val="0.59236840186643336"/>
        </c:manualLayout>
      </c:layout>
      <c:barChart>
        <c:barDir val="col"/>
        <c:grouping val="clustered"/>
        <c:varyColors val="0"/>
        <c:ser>
          <c:idx val="0"/>
          <c:order val="0"/>
          <c:tx>
            <c:strRef>
              <c:f>Sheet1!$J$9</c:f>
              <c:strCache>
                <c:ptCount val="1"/>
                <c:pt idx="0">
                  <c:v>condom use during vaginal sex </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Sheet1!$I$10:$I$12</c:f>
              <c:strCache>
                <c:ptCount val="3"/>
                <c:pt idx="0">
                  <c:v>always </c:v>
                </c:pt>
                <c:pt idx="1">
                  <c:v>sometimes</c:v>
                </c:pt>
                <c:pt idx="2">
                  <c:v>never </c:v>
                </c:pt>
              </c:strCache>
            </c:strRef>
          </c:cat>
          <c:val>
            <c:numRef>
              <c:f>Sheet1!$J$10:$J$12</c:f>
              <c:numCache>
                <c:formatCode>General</c:formatCode>
                <c:ptCount val="3"/>
                <c:pt idx="0">
                  <c:v>67.3</c:v>
                </c:pt>
                <c:pt idx="1">
                  <c:v>28.5</c:v>
                </c:pt>
                <c:pt idx="2">
                  <c:v>4</c:v>
                </c:pt>
              </c:numCache>
            </c:numRef>
          </c:val>
          <c:extLst>
            <c:ext xmlns:c16="http://schemas.microsoft.com/office/drawing/2014/chart" uri="{C3380CC4-5D6E-409C-BE32-E72D297353CC}">
              <c16:uniqueId val="{00000000-5714-4C65-AAC5-0BC721DF4911}"/>
            </c:ext>
          </c:extLst>
        </c:ser>
        <c:ser>
          <c:idx val="1"/>
          <c:order val="1"/>
          <c:tx>
            <c:strRef>
              <c:f>Sheet1!$K$9</c:f>
              <c:strCache>
                <c:ptCount val="1"/>
                <c:pt idx="0">
                  <c:v>condom use during anal sex </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Sheet1!$I$10:$I$12</c:f>
              <c:strCache>
                <c:ptCount val="3"/>
                <c:pt idx="0">
                  <c:v>always </c:v>
                </c:pt>
                <c:pt idx="1">
                  <c:v>sometimes</c:v>
                </c:pt>
                <c:pt idx="2">
                  <c:v>never </c:v>
                </c:pt>
              </c:strCache>
            </c:strRef>
          </c:cat>
          <c:val>
            <c:numRef>
              <c:f>Sheet1!$K$10:$K$12</c:f>
              <c:numCache>
                <c:formatCode>General</c:formatCode>
                <c:ptCount val="3"/>
                <c:pt idx="0">
                  <c:v>60.2</c:v>
                </c:pt>
                <c:pt idx="1">
                  <c:v>21.4</c:v>
                </c:pt>
                <c:pt idx="2">
                  <c:v>18.3</c:v>
                </c:pt>
              </c:numCache>
            </c:numRef>
          </c:val>
          <c:extLst>
            <c:ext xmlns:c16="http://schemas.microsoft.com/office/drawing/2014/chart" uri="{C3380CC4-5D6E-409C-BE32-E72D297353CC}">
              <c16:uniqueId val="{00000001-5714-4C65-AAC5-0BC721DF4911}"/>
            </c:ext>
          </c:extLst>
        </c:ser>
        <c:dLbls>
          <c:dLblPos val="inEnd"/>
          <c:showLegendKey val="0"/>
          <c:showVal val="1"/>
          <c:showCatName val="0"/>
          <c:showSerName val="0"/>
          <c:showPercent val="0"/>
          <c:showBubbleSize val="0"/>
        </c:dLbls>
        <c:gapWidth val="65"/>
        <c:axId val="402482592"/>
        <c:axId val="402482920"/>
      </c:barChart>
      <c:catAx>
        <c:axId val="4024825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402482920"/>
        <c:crosses val="autoZero"/>
        <c:auto val="1"/>
        <c:lblAlgn val="ctr"/>
        <c:lblOffset val="100"/>
        <c:noMultiLvlLbl val="0"/>
      </c:catAx>
      <c:valAx>
        <c:axId val="402482920"/>
        <c:scaling>
          <c:orientation val="minMax"/>
        </c:scaling>
        <c:delete val="1"/>
        <c:axPos val="l"/>
        <c:numFmt formatCode="General" sourceLinked="1"/>
        <c:majorTickMark val="none"/>
        <c:minorTickMark val="none"/>
        <c:tickLblPos val="nextTo"/>
        <c:crossAx val="4024825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t>Yes %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Sheet1!$K$20</c:f>
              <c:strCache>
                <c:ptCount val="1"/>
                <c:pt idx="0">
                  <c:v>yes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Sheet1!$L$19:$M$19</c:f>
              <c:strCache>
                <c:ptCount val="2"/>
                <c:pt idx="0">
                  <c:v>Had sex without a condom because clients paid more money and looked clean </c:v>
                </c:pt>
                <c:pt idx="1">
                  <c:v>Had the experience of condom breakage or slippage during sex </c:v>
                </c:pt>
              </c:strCache>
            </c:strRef>
          </c:cat>
          <c:val>
            <c:numRef>
              <c:f>Sheet1!$L$20:$M$20</c:f>
              <c:numCache>
                <c:formatCode>0.00%</c:formatCode>
                <c:ptCount val="2"/>
                <c:pt idx="0" formatCode="0%">
                  <c:v>0.54</c:v>
                </c:pt>
                <c:pt idx="1">
                  <c:v>0.76500000000000001</c:v>
                </c:pt>
              </c:numCache>
            </c:numRef>
          </c:val>
          <c:extLst>
            <c:ext xmlns:c16="http://schemas.microsoft.com/office/drawing/2014/chart" uri="{C3380CC4-5D6E-409C-BE32-E72D297353CC}">
              <c16:uniqueId val="{00000000-B816-4D26-A6FE-FADE5FD6AF14}"/>
            </c:ext>
          </c:extLst>
        </c:ser>
        <c:dLbls>
          <c:dLblPos val="outEnd"/>
          <c:showLegendKey val="0"/>
          <c:showVal val="1"/>
          <c:showCatName val="0"/>
          <c:showSerName val="0"/>
          <c:showPercent val="0"/>
          <c:showBubbleSize val="0"/>
        </c:dLbls>
        <c:gapWidth val="219"/>
        <c:overlap val="-27"/>
        <c:axId val="306995888"/>
        <c:axId val="306992280"/>
      </c:barChart>
      <c:catAx>
        <c:axId val="306995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992280"/>
        <c:crosses val="autoZero"/>
        <c:auto val="1"/>
        <c:lblAlgn val="ctr"/>
        <c:lblOffset val="100"/>
        <c:noMultiLvlLbl val="0"/>
      </c:catAx>
      <c:valAx>
        <c:axId val="30699228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06995888"/>
        <c:crosses val="autoZero"/>
        <c:crossBetween val="between"/>
      </c:valAx>
      <c:spPr>
        <a:solidFill>
          <a:schemeClr val="bg1">
            <a:lumMod val="8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Reason For using a condom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Sheet1!$J$63:$J$65</c:f>
              <c:strCache>
                <c:ptCount val="3"/>
                <c:pt idx="0">
                  <c:v>Men are dirty</c:v>
                </c:pt>
                <c:pt idx="1">
                  <c:v>Worrying about pregnancy</c:v>
                </c:pt>
                <c:pt idx="2">
                  <c:v>Worried about STDs including HIV</c:v>
                </c:pt>
              </c:strCache>
            </c:strRef>
          </c:cat>
          <c:val>
            <c:numRef>
              <c:f>Sheet1!$K$63:$K$65</c:f>
              <c:numCache>
                <c:formatCode>General</c:formatCode>
                <c:ptCount val="3"/>
                <c:pt idx="0">
                  <c:v>31.6</c:v>
                </c:pt>
                <c:pt idx="1">
                  <c:v>17.3</c:v>
                </c:pt>
                <c:pt idx="2">
                  <c:v>51</c:v>
                </c:pt>
              </c:numCache>
            </c:numRef>
          </c:val>
          <c:extLst>
            <c:ext xmlns:c16="http://schemas.microsoft.com/office/drawing/2014/chart" uri="{C3380CC4-5D6E-409C-BE32-E72D297353CC}">
              <c16:uniqueId val="{00000000-594E-4053-9369-C3A8C3F7AD38}"/>
            </c:ext>
          </c:extLst>
        </c:ser>
        <c:dLbls>
          <c:dLblPos val="outEnd"/>
          <c:showLegendKey val="0"/>
          <c:showVal val="1"/>
          <c:showCatName val="0"/>
          <c:showSerName val="0"/>
          <c:showPercent val="0"/>
          <c:showBubbleSize val="0"/>
        </c:dLbls>
        <c:gapWidth val="182"/>
        <c:axId val="464335248"/>
        <c:axId val="464335904"/>
      </c:barChart>
      <c:catAx>
        <c:axId val="464335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335904"/>
        <c:crosses val="autoZero"/>
        <c:auto val="1"/>
        <c:lblAlgn val="ctr"/>
        <c:lblOffset val="100"/>
        <c:noMultiLvlLbl val="0"/>
      </c:catAx>
      <c:valAx>
        <c:axId val="464335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4335248"/>
        <c:crosses val="autoZero"/>
        <c:crossBetween val="between"/>
      </c:valAx>
      <c:spPr>
        <a:noFill/>
        <a:ln>
          <a:noFill/>
        </a:ln>
        <a:effectLst/>
      </c:spPr>
    </c:plotArea>
    <c:plotVisOnly val="1"/>
    <c:dispBlanksAs val="gap"/>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b="1" dirty="0"/>
              <a:t>INJECTABLE</a:t>
            </a:r>
            <a:r>
              <a:rPr lang="en-IN" b="1" baseline="0" dirty="0"/>
              <a:t> DRUG USERS (YES%)</a:t>
            </a:r>
            <a:endParaRPr lang="en-IN" b="1" dirty="0"/>
          </a:p>
        </c:rich>
      </c:tx>
      <c:layout>
        <c:manualLayout>
          <c:xMode val="edge"/>
          <c:yMode val="edge"/>
          <c:x val="0.2594912787115449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4880536982955141E-2"/>
          <c:y val="0.15916015942581474"/>
          <c:w val="0.91644766163963198"/>
          <c:h val="0.63466249811702868"/>
        </c:manualLayout>
      </c:layout>
      <c:barChart>
        <c:barDir val="col"/>
        <c:grouping val="clustered"/>
        <c:varyColors val="0"/>
        <c:ser>
          <c:idx val="0"/>
          <c:order val="0"/>
          <c:tx>
            <c:strRef>
              <c:f>Sheet1!$E$31</c:f>
              <c:strCache>
                <c:ptCount val="1"/>
                <c:pt idx="0">
                  <c:v>Are you an injectable drug user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Sheet1!$F$30:$G$30</c:f>
              <c:strCache>
                <c:ptCount val="2"/>
                <c:pt idx="0">
                  <c:v>Migrants </c:v>
                </c:pt>
                <c:pt idx="1">
                  <c:v>Truckers </c:v>
                </c:pt>
              </c:strCache>
            </c:strRef>
          </c:cat>
          <c:val>
            <c:numRef>
              <c:f>Sheet1!$F$31:$G$31</c:f>
              <c:numCache>
                <c:formatCode>General</c:formatCode>
                <c:ptCount val="2"/>
                <c:pt idx="0">
                  <c:v>19.670000000000002</c:v>
                </c:pt>
                <c:pt idx="1">
                  <c:v>19.170000000000002</c:v>
                </c:pt>
              </c:numCache>
            </c:numRef>
          </c:val>
          <c:extLst>
            <c:ext xmlns:c16="http://schemas.microsoft.com/office/drawing/2014/chart" uri="{C3380CC4-5D6E-409C-BE32-E72D297353CC}">
              <c16:uniqueId val="{00000000-1844-4758-8E93-1AFF243AB3E9}"/>
            </c:ext>
          </c:extLst>
        </c:ser>
        <c:ser>
          <c:idx val="1"/>
          <c:order val="1"/>
          <c:tx>
            <c:strRef>
              <c:f>Sheet1!$E$32</c:f>
              <c:strCache>
                <c:ptCount val="1"/>
                <c:pt idx="0">
                  <c:v>If  yes do ypu share needles with other drug users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Sheet1!$F$30:$G$30</c:f>
              <c:strCache>
                <c:ptCount val="2"/>
                <c:pt idx="0">
                  <c:v>Migrants </c:v>
                </c:pt>
                <c:pt idx="1">
                  <c:v>Truckers </c:v>
                </c:pt>
              </c:strCache>
            </c:strRef>
          </c:cat>
          <c:val>
            <c:numRef>
              <c:f>Sheet1!$F$32:$G$32</c:f>
              <c:numCache>
                <c:formatCode>General</c:formatCode>
                <c:ptCount val="2"/>
                <c:pt idx="0">
                  <c:v>9.83</c:v>
                </c:pt>
                <c:pt idx="1">
                  <c:v>5.47</c:v>
                </c:pt>
              </c:numCache>
            </c:numRef>
          </c:val>
          <c:extLst>
            <c:ext xmlns:c16="http://schemas.microsoft.com/office/drawing/2014/chart" uri="{C3380CC4-5D6E-409C-BE32-E72D297353CC}">
              <c16:uniqueId val="{00000001-1844-4758-8E93-1AFF243AB3E9}"/>
            </c:ext>
          </c:extLst>
        </c:ser>
        <c:dLbls>
          <c:dLblPos val="outEnd"/>
          <c:showLegendKey val="0"/>
          <c:showVal val="1"/>
          <c:showCatName val="0"/>
          <c:showSerName val="0"/>
          <c:showPercent val="0"/>
          <c:showBubbleSize val="0"/>
        </c:dLbls>
        <c:gapWidth val="219"/>
        <c:overlap val="-27"/>
        <c:axId val="511868256"/>
        <c:axId val="511867928"/>
      </c:barChart>
      <c:catAx>
        <c:axId val="5118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867928"/>
        <c:crosses val="autoZero"/>
        <c:auto val="1"/>
        <c:lblAlgn val="ctr"/>
        <c:lblOffset val="100"/>
        <c:noMultiLvlLbl val="0"/>
      </c:catAx>
      <c:valAx>
        <c:axId val="511867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1868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9198723049702E-2"/>
          <c:y val="1.5531567585067321E-2"/>
          <c:w val="0.94730803956181808"/>
          <c:h val="0.86087500692141816"/>
        </c:manualLayout>
      </c:layout>
      <c:barChart>
        <c:barDir val="col"/>
        <c:grouping val="clustered"/>
        <c:varyColors val="0"/>
        <c:ser>
          <c:idx val="0"/>
          <c:order val="0"/>
          <c:tx>
            <c:strRef>
              <c:f>Sheet1!$D$54</c:f>
              <c:strCache>
                <c:ptCount val="1"/>
                <c:pt idx="0">
                  <c:v>Used condom during last sex with partner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Sheet1!$E$53:$F$53</c:f>
              <c:strCache>
                <c:ptCount val="2"/>
                <c:pt idx="0">
                  <c:v>Truckers </c:v>
                </c:pt>
                <c:pt idx="1">
                  <c:v>migrants </c:v>
                </c:pt>
              </c:strCache>
            </c:strRef>
          </c:cat>
          <c:val>
            <c:numRef>
              <c:f>Sheet1!$E$54:$F$54</c:f>
              <c:numCache>
                <c:formatCode>General</c:formatCode>
                <c:ptCount val="2"/>
                <c:pt idx="0">
                  <c:v>45.89</c:v>
                </c:pt>
                <c:pt idx="1">
                  <c:v>59.83</c:v>
                </c:pt>
              </c:numCache>
            </c:numRef>
          </c:val>
          <c:extLst>
            <c:ext xmlns:c16="http://schemas.microsoft.com/office/drawing/2014/chart" uri="{C3380CC4-5D6E-409C-BE32-E72D297353CC}">
              <c16:uniqueId val="{00000000-4E33-420A-9B77-4610EC09599B}"/>
            </c:ext>
          </c:extLst>
        </c:ser>
        <c:ser>
          <c:idx val="1"/>
          <c:order val="1"/>
          <c:tx>
            <c:strRef>
              <c:f>Sheet1!$D$55</c:f>
              <c:strCache>
                <c:ptCount val="1"/>
                <c:pt idx="0">
                  <c:v>last three sex were  not  the same  person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Sheet1!$E$53:$F$53</c:f>
              <c:strCache>
                <c:ptCount val="2"/>
                <c:pt idx="0">
                  <c:v>Truckers </c:v>
                </c:pt>
                <c:pt idx="1">
                  <c:v>migrants </c:v>
                </c:pt>
              </c:strCache>
            </c:strRef>
          </c:cat>
          <c:val>
            <c:numRef>
              <c:f>Sheet1!$E$55:$F$55</c:f>
              <c:numCache>
                <c:formatCode>General</c:formatCode>
                <c:ptCount val="2"/>
                <c:pt idx="0">
                  <c:v>67.8</c:v>
                </c:pt>
                <c:pt idx="1">
                  <c:v>56.5</c:v>
                </c:pt>
              </c:numCache>
            </c:numRef>
          </c:val>
          <c:extLst>
            <c:ext xmlns:c16="http://schemas.microsoft.com/office/drawing/2014/chart" uri="{C3380CC4-5D6E-409C-BE32-E72D297353CC}">
              <c16:uniqueId val="{00000001-4E33-420A-9B77-4610EC09599B}"/>
            </c:ext>
          </c:extLst>
        </c:ser>
        <c:dLbls>
          <c:dLblPos val="outEnd"/>
          <c:showLegendKey val="0"/>
          <c:showVal val="1"/>
          <c:showCatName val="0"/>
          <c:showSerName val="0"/>
          <c:showPercent val="0"/>
          <c:showBubbleSize val="0"/>
        </c:dLbls>
        <c:gapWidth val="219"/>
        <c:overlap val="-27"/>
        <c:axId val="403087376"/>
        <c:axId val="403090328"/>
      </c:barChart>
      <c:catAx>
        <c:axId val="40308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3090328"/>
        <c:crosses val="autoZero"/>
        <c:auto val="1"/>
        <c:lblAlgn val="ctr"/>
        <c:lblOffset val="100"/>
        <c:noMultiLvlLbl val="0"/>
      </c:catAx>
      <c:valAx>
        <c:axId val="40309032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03087376"/>
        <c:crosses val="autoZero"/>
        <c:crossBetween val="between"/>
      </c:valAx>
      <c:spPr>
        <a:solidFill>
          <a:schemeClr val="bg1">
            <a:lumMod val="85000"/>
          </a:schemeClr>
        </a:solidFill>
        <a:ln>
          <a:noFill/>
        </a:ln>
        <a:effectLst/>
      </c:spPr>
    </c:plotArea>
    <c:legend>
      <c:legendPos val="tr"/>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65159275269236483"/>
          <c:y val="1.792750933959714E-2"/>
          <c:w val="0.33491377012887685"/>
          <c:h val="0.1648813267109772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6-16T14:42:13.326" idx="2">
    <p:pos x="10" y="10"/>
    <p:text/>
    <p:extLst>
      <p:ext uri="{C676402C-5697-4E1C-873F-D02D1690AC5C}">
        <p15:threadingInfo xmlns:p15="http://schemas.microsoft.com/office/powerpoint/2012/main" timeZoneBias="-33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6A71A-4BCE-452D-9501-6CFE475AFF79}"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IN"/>
        </a:p>
      </dgm:t>
    </dgm:pt>
    <dgm:pt modelId="{B525243C-D8ED-45E3-B138-2CA58B36896A}">
      <dgm:prSet phldrT="[Text]"/>
      <dgm:spPr/>
      <dgm:t>
        <a:bodyPr/>
        <a:lstStyle/>
        <a:p>
          <a:r>
            <a:rPr lang="en-IN" dirty="0"/>
            <a:t>KHUSHI  CLINICS</a:t>
          </a:r>
        </a:p>
      </dgm:t>
    </dgm:pt>
    <dgm:pt modelId="{307F686A-1E1C-4969-BC74-AC0ED3E608E2}" type="parTrans" cxnId="{7A65FA9B-F8C5-4E40-86E4-B6C5771F3D84}">
      <dgm:prSet/>
      <dgm:spPr/>
      <dgm:t>
        <a:bodyPr/>
        <a:lstStyle/>
        <a:p>
          <a:endParaRPr lang="en-IN"/>
        </a:p>
      </dgm:t>
    </dgm:pt>
    <dgm:pt modelId="{E13B0FFC-6895-4971-B20E-4A6BD143CD70}" type="sibTrans" cxnId="{7A65FA9B-F8C5-4E40-86E4-B6C5771F3D84}">
      <dgm:prSet/>
      <dgm:spPr/>
      <dgm:t>
        <a:bodyPr/>
        <a:lstStyle/>
        <a:p>
          <a:endParaRPr lang="en-IN"/>
        </a:p>
      </dgm:t>
    </dgm:pt>
    <dgm:pt modelId="{CB17AD5E-A637-44A1-A7A8-39356A55D9EF}">
      <dgm:prSet phldrT="[Text]" custT="1"/>
      <dgm:spPr/>
      <dgm:t>
        <a:bodyPr/>
        <a:lstStyle/>
        <a:p>
          <a:r>
            <a:rPr lang="en-IN" sz="1200" dirty="0"/>
            <a:t>PUNJAB</a:t>
          </a:r>
          <a:r>
            <a:rPr lang="en-IN" sz="700" dirty="0"/>
            <a:t> </a:t>
          </a:r>
        </a:p>
      </dgm:t>
    </dgm:pt>
    <dgm:pt modelId="{D42AF09B-6A30-4FDE-BCE6-0889502689F1}" type="parTrans" cxnId="{638B5A79-CA64-40BA-9132-1E732F5D74E0}">
      <dgm:prSet/>
      <dgm:spPr/>
      <dgm:t>
        <a:bodyPr/>
        <a:lstStyle/>
        <a:p>
          <a:endParaRPr lang="en-IN"/>
        </a:p>
      </dgm:t>
    </dgm:pt>
    <dgm:pt modelId="{8C629D18-2434-4EB9-B707-A9C653C5634C}" type="sibTrans" cxnId="{638B5A79-CA64-40BA-9132-1E732F5D74E0}">
      <dgm:prSet/>
      <dgm:spPr/>
      <dgm:t>
        <a:bodyPr/>
        <a:lstStyle/>
        <a:p>
          <a:endParaRPr lang="en-IN"/>
        </a:p>
      </dgm:t>
    </dgm:pt>
    <dgm:pt modelId="{AA555D3E-1CD0-4DDE-B9BA-0E2172D80293}">
      <dgm:prSet phldrT="[Text]" custT="1"/>
      <dgm:spPr/>
      <dgm:t>
        <a:bodyPr/>
        <a:lstStyle/>
        <a:p>
          <a:r>
            <a:rPr lang="en-IN" sz="1100" dirty="0"/>
            <a:t>UTTAR</a:t>
          </a:r>
          <a:r>
            <a:rPr lang="en-IN" sz="700" dirty="0"/>
            <a:t> </a:t>
          </a:r>
          <a:r>
            <a:rPr lang="en-IN" sz="1050" dirty="0"/>
            <a:t>PRADESH</a:t>
          </a:r>
          <a:r>
            <a:rPr lang="en-IN" sz="700" dirty="0"/>
            <a:t> </a:t>
          </a:r>
        </a:p>
      </dgm:t>
    </dgm:pt>
    <dgm:pt modelId="{AF9B69CF-624D-43B8-A26A-DB5623C66B44}" type="parTrans" cxnId="{4C19CD26-8C06-47B4-90FB-8EE41F6A7F45}">
      <dgm:prSet/>
      <dgm:spPr/>
      <dgm:t>
        <a:bodyPr/>
        <a:lstStyle/>
        <a:p>
          <a:endParaRPr lang="en-IN"/>
        </a:p>
      </dgm:t>
    </dgm:pt>
    <dgm:pt modelId="{6B2696A5-FD06-4352-A130-CD1C40A05AA1}" type="sibTrans" cxnId="{4C19CD26-8C06-47B4-90FB-8EE41F6A7F45}">
      <dgm:prSet/>
      <dgm:spPr/>
      <dgm:t>
        <a:bodyPr/>
        <a:lstStyle/>
        <a:p>
          <a:endParaRPr lang="en-IN"/>
        </a:p>
      </dgm:t>
    </dgm:pt>
    <dgm:pt modelId="{D0045BFF-39F8-49E8-8C43-0A23A05DC612}">
      <dgm:prSet phldrT="[Text]" custT="1"/>
      <dgm:spPr/>
      <dgm:t>
        <a:bodyPr/>
        <a:lstStyle/>
        <a:p>
          <a:r>
            <a:rPr lang="en-IN" sz="1000" dirty="0"/>
            <a:t>UTTARAKHAND </a:t>
          </a:r>
        </a:p>
      </dgm:t>
    </dgm:pt>
    <dgm:pt modelId="{F4DFDBA7-ECC4-46B3-BA5A-8E2B561142A0}" type="parTrans" cxnId="{FC58D3C1-6DC6-4E5F-828F-F48DF60C363D}">
      <dgm:prSet/>
      <dgm:spPr/>
      <dgm:t>
        <a:bodyPr/>
        <a:lstStyle/>
        <a:p>
          <a:endParaRPr lang="en-IN"/>
        </a:p>
      </dgm:t>
    </dgm:pt>
    <dgm:pt modelId="{5D3F9E61-C58E-42EA-A6AB-BB51F074E1DF}" type="sibTrans" cxnId="{FC58D3C1-6DC6-4E5F-828F-F48DF60C363D}">
      <dgm:prSet/>
      <dgm:spPr/>
      <dgm:t>
        <a:bodyPr/>
        <a:lstStyle/>
        <a:p>
          <a:endParaRPr lang="en-IN"/>
        </a:p>
      </dgm:t>
    </dgm:pt>
    <dgm:pt modelId="{17194C4D-EBA1-4D80-B267-CB128998F6CD}">
      <dgm:prSet phldrT="[Text]" custT="1"/>
      <dgm:spPr/>
      <dgm:t>
        <a:bodyPr/>
        <a:lstStyle/>
        <a:p>
          <a:r>
            <a:rPr lang="en-IN" sz="1200" dirty="0"/>
            <a:t>WEST BENGAL</a:t>
          </a:r>
        </a:p>
      </dgm:t>
    </dgm:pt>
    <dgm:pt modelId="{4FDEEB5F-83C8-42AC-876E-9F676097C95C}" type="parTrans" cxnId="{AAA3BACD-9099-4ACB-BE93-9D5CB29EB5CE}">
      <dgm:prSet/>
      <dgm:spPr/>
      <dgm:t>
        <a:bodyPr/>
        <a:lstStyle/>
        <a:p>
          <a:endParaRPr lang="en-IN"/>
        </a:p>
      </dgm:t>
    </dgm:pt>
    <dgm:pt modelId="{CCF82D71-9588-4A56-A856-B60136A51FA2}" type="sibTrans" cxnId="{AAA3BACD-9099-4ACB-BE93-9D5CB29EB5CE}">
      <dgm:prSet/>
      <dgm:spPr/>
      <dgm:t>
        <a:bodyPr/>
        <a:lstStyle/>
        <a:p>
          <a:endParaRPr lang="en-IN"/>
        </a:p>
      </dgm:t>
    </dgm:pt>
    <dgm:pt modelId="{2BE124EA-2547-4BB3-AABC-989E642DAA4E}">
      <dgm:prSet phldrT="[Text]" custT="1"/>
      <dgm:spPr/>
      <dgm:t>
        <a:bodyPr/>
        <a:lstStyle/>
        <a:p>
          <a:r>
            <a:rPr lang="en-IN" sz="1400" dirty="0"/>
            <a:t>MAHARASHTRA</a:t>
          </a:r>
        </a:p>
      </dgm:t>
    </dgm:pt>
    <dgm:pt modelId="{9F406978-954A-4407-B68A-71F5C01553D2}" type="parTrans" cxnId="{3B49F893-AA7E-4457-9C1E-CF4550C78A47}">
      <dgm:prSet/>
      <dgm:spPr/>
      <dgm:t>
        <a:bodyPr/>
        <a:lstStyle/>
        <a:p>
          <a:endParaRPr lang="en-IN"/>
        </a:p>
      </dgm:t>
    </dgm:pt>
    <dgm:pt modelId="{EFA018D8-68E1-4287-A761-13B8AB5D6F1C}" type="sibTrans" cxnId="{3B49F893-AA7E-4457-9C1E-CF4550C78A47}">
      <dgm:prSet/>
      <dgm:spPr/>
      <dgm:t>
        <a:bodyPr/>
        <a:lstStyle/>
        <a:p>
          <a:endParaRPr lang="en-IN"/>
        </a:p>
      </dgm:t>
    </dgm:pt>
    <dgm:pt modelId="{F5E5F948-9CC7-48D9-B30D-69213254B956}">
      <dgm:prSet phldrT="[Text]"/>
      <dgm:spPr/>
      <dgm:t>
        <a:bodyPr/>
        <a:lstStyle/>
        <a:p>
          <a:r>
            <a:rPr lang="en-IN" dirty="0"/>
            <a:t>LUDHIANA TR </a:t>
          </a:r>
        </a:p>
      </dgm:t>
    </dgm:pt>
    <dgm:pt modelId="{23B50D78-3215-4085-836E-ED26455D4828}" type="parTrans" cxnId="{68AC4387-96FA-45AA-9D97-0473EE96A4C2}">
      <dgm:prSet/>
      <dgm:spPr/>
      <dgm:t>
        <a:bodyPr/>
        <a:lstStyle/>
        <a:p>
          <a:endParaRPr lang="en-IN"/>
        </a:p>
      </dgm:t>
    </dgm:pt>
    <dgm:pt modelId="{4892AC6D-4B2C-4BFD-AC07-185B41231F7C}" type="sibTrans" cxnId="{68AC4387-96FA-45AA-9D97-0473EE96A4C2}">
      <dgm:prSet/>
      <dgm:spPr/>
      <dgm:t>
        <a:bodyPr/>
        <a:lstStyle/>
        <a:p>
          <a:endParaRPr lang="en-IN"/>
        </a:p>
      </dgm:t>
    </dgm:pt>
    <dgm:pt modelId="{2B2DFD4D-DCC7-4588-839B-56E9BA8601B5}">
      <dgm:prSet phldrT="[Text]"/>
      <dgm:spPr/>
      <dgm:t>
        <a:bodyPr/>
        <a:lstStyle/>
        <a:p>
          <a:r>
            <a:rPr lang="en-IN" dirty="0"/>
            <a:t>CHANDIGARH TR </a:t>
          </a:r>
        </a:p>
        <a:p>
          <a:endParaRPr lang="en-IN" dirty="0"/>
        </a:p>
      </dgm:t>
    </dgm:pt>
    <dgm:pt modelId="{8746FE88-8075-4EAB-B937-0ABF9145DB57}" type="parTrans" cxnId="{7DBCA461-116C-4E82-A62C-4F2C7529D3C4}">
      <dgm:prSet/>
      <dgm:spPr/>
      <dgm:t>
        <a:bodyPr/>
        <a:lstStyle/>
        <a:p>
          <a:endParaRPr lang="en-IN"/>
        </a:p>
      </dgm:t>
    </dgm:pt>
    <dgm:pt modelId="{862F9BB8-2BD2-4F5D-A632-5EBE1EA03AC4}" type="sibTrans" cxnId="{7DBCA461-116C-4E82-A62C-4F2C7529D3C4}">
      <dgm:prSet/>
      <dgm:spPr/>
      <dgm:t>
        <a:bodyPr/>
        <a:lstStyle/>
        <a:p>
          <a:endParaRPr lang="en-IN"/>
        </a:p>
      </dgm:t>
    </dgm:pt>
    <dgm:pt modelId="{0A808487-E6D4-4AB9-B73C-1AFFAD94439E}">
      <dgm:prSet phldrT="[Text]"/>
      <dgm:spPr/>
      <dgm:t>
        <a:bodyPr/>
        <a:lstStyle/>
        <a:p>
          <a:r>
            <a:rPr lang="en-IN" dirty="0"/>
            <a:t>RUDARPUR 	</a:t>
          </a:r>
        </a:p>
      </dgm:t>
    </dgm:pt>
    <dgm:pt modelId="{99A474F5-056A-4F2E-8320-7E61ADAD95CD}" type="parTrans" cxnId="{FC6B6F88-0150-4140-A3EA-4D197EF3D7AA}">
      <dgm:prSet/>
      <dgm:spPr/>
      <dgm:t>
        <a:bodyPr/>
        <a:lstStyle/>
        <a:p>
          <a:endParaRPr lang="en-IN"/>
        </a:p>
      </dgm:t>
    </dgm:pt>
    <dgm:pt modelId="{D91F7141-BA18-4780-9F40-56DBD9E51F5F}" type="sibTrans" cxnId="{FC6B6F88-0150-4140-A3EA-4D197EF3D7AA}">
      <dgm:prSet/>
      <dgm:spPr/>
      <dgm:t>
        <a:bodyPr/>
        <a:lstStyle/>
        <a:p>
          <a:endParaRPr lang="en-IN"/>
        </a:p>
      </dgm:t>
    </dgm:pt>
    <dgm:pt modelId="{2B358CAA-4321-4255-A3EA-C8BB74E16142}">
      <dgm:prSet phldrT="[Text]"/>
      <dgm:spPr/>
      <dgm:t>
        <a:bodyPr/>
        <a:lstStyle/>
        <a:p>
          <a:r>
            <a:rPr lang="en-IN" dirty="0"/>
            <a:t>HARIDWAR 	</a:t>
          </a:r>
        </a:p>
      </dgm:t>
    </dgm:pt>
    <dgm:pt modelId="{82F759B3-3D47-4377-BADA-4868C7F1AC11}" type="parTrans" cxnId="{33CADA70-178B-4AA2-96A2-90B817DA6789}">
      <dgm:prSet/>
      <dgm:spPr/>
      <dgm:t>
        <a:bodyPr/>
        <a:lstStyle/>
        <a:p>
          <a:endParaRPr lang="en-IN"/>
        </a:p>
      </dgm:t>
    </dgm:pt>
    <dgm:pt modelId="{DBAAEF08-4163-45BB-92A9-3D091079B0EA}" type="sibTrans" cxnId="{33CADA70-178B-4AA2-96A2-90B817DA6789}">
      <dgm:prSet/>
      <dgm:spPr/>
      <dgm:t>
        <a:bodyPr/>
        <a:lstStyle/>
        <a:p>
          <a:endParaRPr lang="en-IN"/>
        </a:p>
      </dgm:t>
    </dgm:pt>
    <dgm:pt modelId="{B4FC6D8B-842A-456A-A214-62534AF6BC46}">
      <dgm:prSet phldrT="[Text]"/>
      <dgm:spPr/>
      <dgm:t>
        <a:bodyPr/>
        <a:lstStyle/>
        <a:p>
          <a:r>
            <a:rPr lang="en-IN" dirty="0"/>
            <a:t>PATA GAIL ( CORPORATE )</a:t>
          </a:r>
        </a:p>
      </dgm:t>
    </dgm:pt>
    <dgm:pt modelId="{0DC7D17F-3E17-46A8-BFB3-1082D524D7E2}" type="parTrans" cxnId="{9AFFBAE6-A1A7-453B-8D1C-C8D349B6E20E}">
      <dgm:prSet/>
      <dgm:spPr/>
      <dgm:t>
        <a:bodyPr/>
        <a:lstStyle/>
        <a:p>
          <a:endParaRPr lang="en-IN"/>
        </a:p>
      </dgm:t>
    </dgm:pt>
    <dgm:pt modelId="{0110319E-1932-405E-A22D-1B4F7B61818A}" type="sibTrans" cxnId="{9AFFBAE6-A1A7-453B-8D1C-C8D349B6E20E}">
      <dgm:prSet/>
      <dgm:spPr/>
      <dgm:t>
        <a:bodyPr/>
        <a:lstStyle/>
        <a:p>
          <a:endParaRPr lang="en-IN"/>
        </a:p>
      </dgm:t>
    </dgm:pt>
    <dgm:pt modelId="{DE1A1734-1F8D-4533-95D0-BB954CAD2F21}">
      <dgm:prSet phldrT="[Text]"/>
      <dgm:spPr/>
      <dgm:t>
        <a:bodyPr/>
        <a:lstStyle/>
        <a:p>
          <a:r>
            <a:rPr lang="en-IN" dirty="0"/>
            <a:t>HALDIA </a:t>
          </a:r>
        </a:p>
      </dgm:t>
    </dgm:pt>
    <dgm:pt modelId="{7D8486EA-8634-4EA1-B4E0-D2C325997466}" type="parTrans" cxnId="{63C8566E-B72A-4FEB-B395-0DE596ADAE8F}">
      <dgm:prSet/>
      <dgm:spPr/>
      <dgm:t>
        <a:bodyPr/>
        <a:lstStyle/>
        <a:p>
          <a:endParaRPr lang="en-IN"/>
        </a:p>
      </dgm:t>
    </dgm:pt>
    <dgm:pt modelId="{8558CFAF-886B-4797-A1FD-2B7D3C4B4CF8}" type="sibTrans" cxnId="{63C8566E-B72A-4FEB-B395-0DE596ADAE8F}">
      <dgm:prSet/>
      <dgm:spPr/>
      <dgm:t>
        <a:bodyPr/>
        <a:lstStyle/>
        <a:p>
          <a:endParaRPr lang="en-IN"/>
        </a:p>
      </dgm:t>
    </dgm:pt>
    <dgm:pt modelId="{F407BEF9-056E-4455-B678-09ECDE8043A1}">
      <dgm:prSet phldrT="[Text]"/>
      <dgm:spPr/>
      <dgm:t>
        <a:bodyPr/>
        <a:lstStyle/>
        <a:p>
          <a:r>
            <a:rPr lang="en-IN" dirty="0"/>
            <a:t>JALGOAN  </a:t>
          </a:r>
        </a:p>
      </dgm:t>
    </dgm:pt>
    <dgm:pt modelId="{51F1D360-D8F4-4775-AC6D-59F6D65A76AE}" type="parTrans" cxnId="{1B308D80-1CBE-42DB-9ECD-951F672DAD3B}">
      <dgm:prSet/>
      <dgm:spPr/>
      <dgm:t>
        <a:bodyPr/>
        <a:lstStyle/>
        <a:p>
          <a:endParaRPr lang="en-IN"/>
        </a:p>
      </dgm:t>
    </dgm:pt>
    <dgm:pt modelId="{2AA4B7C7-35EB-4FD6-BDBE-A0B49732D4CE}" type="sibTrans" cxnId="{1B308D80-1CBE-42DB-9ECD-951F672DAD3B}">
      <dgm:prSet/>
      <dgm:spPr/>
      <dgm:t>
        <a:bodyPr/>
        <a:lstStyle/>
        <a:p>
          <a:endParaRPr lang="en-IN"/>
        </a:p>
      </dgm:t>
    </dgm:pt>
    <dgm:pt modelId="{EC710D21-B93B-4CBA-9FB8-22CA4B7F912B}" type="pres">
      <dgm:prSet presAssocID="{3166A71A-4BCE-452D-9501-6CFE475AFF79}" presName="hierChild1" presStyleCnt="0">
        <dgm:presLayoutVars>
          <dgm:orgChart val="1"/>
          <dgm:chPref val="1"/>
          <dgm:dir/>
          <dgm:animOne val="branch"/>
          <dgm:animLvl val="lvl"/>
          <dgm:resizeHandles/>
        </dgm:presLayoutVars>
      </dgm:prSet>
      <dgm:spPr/>
    </dgm:pt>
    <dgm:pt modelId="{B6540ACB-4FE8-4879-A963-E6C3FB1FD3AD}" type="pres">
      <dgm:prSet presAssocID="{B525243C-D8ED-45E3-B138-2CA58B36896A}" presName="hierRoot1" presStyleCnt="0">
        <dgm:presLayoutVars>
          <dgm:hierBranch val="init"/>
        </dgm:presLayoutVars>
      </dgm:prSet>
      <dgm:spPr/>
    </dgm:pt>
    <dgm:pt modelId="{9D27489C-22D4-4A99-B7E6-AB38B77BA0F1}" type="pres">
      <dgm:prSet presAssocID="{B525243C-D8ED-45E3-B138-2CA58B36896A}" presName="rootComposite1" presStyleCnt="0"/>
      <dgm:spPr/>
    </dgm:pt>
    <dgm:pt modelId="{5821C0C9-7D8E-4640-84BE-9C9234428964}" type="pres">
      <dgm:prSet presAssocID="{B525243C-D8ED-45E3-B138-2CA58B36896A}" presName="rootText1" presStyleLbl="node0" presStyleIdx="0" presStyleCnt="1">
        <dgm:presLayoutVars>
          <dgm:chPref val="3"/>
        </dgm:presLayoutVars>
      </dgm:prSet>
      <dgm:spPr/>
    </dgm:pt>
    <dgm:pt modelId="{C35D41CB-AF85-4428-BD53-554133580096}" type="pres">
      <dgm:prSet presAssocID="{B525243C-D8ED-45E3-B138-2CA58B36896A}" presName="rootConnector1" presStyleLbl="node1" presStyleIdx="0" presStyleCnt="0"/>
      <dgm:spPr/>
    </dgm:pt>
    <dgm:pt modelId="{794B0867-0AFF-40EC-B849-8FE49698A7AA}" type="pres">
      <dgm:prSet presAssocID="{B525243C-D8ED-45E3-B138-2CA58B36896A}" presName="hierChild2" presStyleCnt="0"/>
      <dgm:spPr/>
    </dgm:pt>
    <dgm:pt modelId="{802E3C87-EB7C-40D9-89C3-47F1C75EE163}" type="pres">
      <dgm:prSet presAssocID="{D42AF09B-6A30-4FDE-BCE6-0889502689F1}" presName="Name37" presStyleLbl="parChTrans1D2" presStyleIdx="0" presStyleCnt="5"/>
      <dgm:spPr/>
    </dgm:pt>
    <dgm:pt modelId="{2DCFBFAF-34EC-4618-BDE5-96CE25AB189E}" type="pres">
      <dgm:prSet presAssocID="{CB17AD5E-A637-44A1-A7A8-39356A55D9EF}" presName="hierRoot2" presStyleCnt="0">
        <dgm:presLayoutVars>
          <dgm:hierBranch val="init"/>
        </dgm:presLayoutVars>
      </dgm:prSet>
      <dgm:spPr/>
    </dgm:pt>
    <dgm:pt modelId="{C1A126D8-026E-47BC-984C-EBC000B1C086}" type="pres">
      <dgm:prSet presAssocID="{CB17AD5E-A637-44A1-A7A8-39356A55D9EF}" presName="rootComposite" presStyleCnt="0"/>
      <dgm:spPr/>
    </dgm:pt>
    <dgm:pt modelId="{EFC48809-0137-442E-991F-BF5C410AB3DA}" type="pres">
      <dgm:prSet presAssocID="{CB17AD5E-A637-44A1-A7A8-39356A55D9EF}" presName="rootText" presStyleLbl="node2" presStyleIdx="0" presStyleCnt="5">
        <dgm:presLayoutVars>
          <dgm:chPref val="3"/>
        </dgm:presLayoutVars>
      </dgm:prSet>
      <dgm:spPr/>
    </dgm:pt>
    <dgm:pt modelId="{FB1F8D8D-01D1-497A-88A6-3D0F62AC438D}" type="pres">
      <dgm:prSet presAssocID="{CB17AD5E-A637-44A1-A7A8-39356A55D9EF}" presName="rootConnector" presStyleLbl="node2" presStyleIdx="0" presStyleCnt="5"/>
      <dgm:spPr/>
    </dgm:pt>
    <dgm:pt modelId="{70CEECF8-C84E-4802-8515-0E6160AE09E1}" type="pres">
      <dgm:prSet presAssocID="{CB17AD5E-A637-44A1-A7A8-39356A55D9EF}" presName="hierChild4" presStyleCnt="0"/>
      <dgm:spPr/>
    </dgm:pt>
    <dgm:pt modelId="{BF35C1FA-5388-4BD2-8805-95DA3396080B}" type="pres">
      <dgm:prSet presAssocID="{23B50D78-3215-4085-836E-ED26455D4828}" presName="Name37" presStyleLbl="parChTrans1D3" presStyleIdx="0" presStyleCnt="7"/>
      <dgm:spPr/>
    </dgm:pt>
    <dgm:pt modelId="{8C57AF68-E545-4A3F-92D3-766B64DB6D68}" type="pres">
      <dgm:prSet presAssocID="{F5E5F948-9CC7-48D9-B30D-69213254B956}" presName="hierRoot2" presStyleCnt="0">
        <dgm:presLayoutVars>
          <dgm:hierBranch val="init"/>
        </dgm:presLayoutVars>
      </dgm:prSet>
      <dgm:spPr/>
    </dgm:pt>
    <dgm:pt modelId="{CA633989-1806-47D8-9AD8-9B709F222444}" type="pres">
      <dgm:prSet presAssocID="{F5E5F948-9CC7-48D9-B30D-69213254B956}" presName="rootComposite" presStyleCnt="0"/>
      <dgm:spPr/>
    </dgm:pt>
    <dgm:pt modelId="{59E7626F-7C13-4E3F-A04D-3B41224EEFD2}" type="pres">
      <dgm:prSet presAssocID="{F5E5F948-9CC7-48D9-B30D-69213254B956}" presName="rootText" presStyleLbl="node3" presStyleIdx="0" presStyleCnt="7">
        <dgm:presLayoutVars>
          <dgm:chPref val="3"/>
        </dgm:presLayoutVars>
      </dgm:prSet>
      <dgm:spPr/>
    </dgm:pt>
    <dgm:pt modelId="{AB594759-A280-44E0-9573-3BD7F465C8D4}" type="pres">
      <dgm:prSet presAssocID="{F5E5F948-9CC7-48D9-B30D-69213254B956}" presName="rootConnector" presStyleLbl="node3" presStyleIdx="0" presStyleCnt="7"/>
      <dgm:spPr/>
    </dgm:pt>
    <dgm:pt modelId="{A1DC8D91-2FF6-4F1A-A8BB-40A42A3D435A}" type="pres">
      <dgm:prSet presAssocID="{F5E5F948-9CC7-48D9-B30D-69213254B956}" presName="hierChild4" presStyleCnt="0"/>
      <dgm:spPr/>
    </dgm:pt>
    <dgm:pt modelId="{903BA59B-50E3-4E74-9C29-4FFB83E06FB4}" type="pres">
      <dgm:prSet presAssocID="{F5E5F948-9CC7-48D9-B30D-69213254B956}" presName="hierChild5" presStyleCnt="0"/>
      <dgm:spPr/>
    </dgm:pt>
    <dgm:pt modelId="{8D3F9CB0-EC4E-4818-9BE7-F753C8BB8F23}" type="pres">
      <dgm:prSet presAssocID="{8746FE88-8075-4EAB-B937-0ABF9145DB57}" presName="Name37" presStyleLbl="parChTrans1D3" presStyleIdx="1" presStyleCnt="7"/>
      <dgm:spPr/>
    </dgm:pt>
    <dgm:pt modelId="{E073C55A-C827-4CCB-8A43-D1F510045408}" type="pres">
      <dgm:prSet presAssocID="{2B2DFD4D-DCC7-4588-839B-56E9BA8601B5}" presName="hierRoot2" presStyleCnt="0">
        <dgm:presLayoutVars>
          <dgm:hierBranch val="init"/>
        </dgm:presLayoutVars>
      </dgm:prSet>
      <dgm:spPr/>
    </dgm:pt>
    <dgm:pt modelId="{A961D492-E5E9-490A-A299-0E29AB5F2FC4}" type="pres">
      <dgm:prSet presAssocID="{2B2DFD4D-DCC7-4588-839B-56E9BA8601B5}" presName="rootComposite" presStyleCnt="0"/>
      <dgm:spPr/>
    </dgm:pt>
    <dgm:pt modelId="{51341019-D86A-4D09-91DD-7C0BF78E1F3C}" type="pres">
      <dgm:prSet presAssocID="{2B2DFD4D-DCC7-4588-839B-56E9BA8601B5}" presName="rootText" presStyleLbl="node3" presStyleIdx="1" presStyleCnt="7">
        <dgm:presLayoutVars>
          <dgm:chPref val="3"/>
        </dgm:presLayoutVars>
      </dgm:prSet>
      <dgm:spPr/>
    </dgm:pt>
    <dgm:pt modelId="{4526E952-6B15-4A72-B0DB-D3543E175FF2}" type="pres">
      <dgm:prSet presAssocID="{2B2DFD4D-DCC7-4588-839B-56E9BA8601B5}" presName="rootConnector" presStyleLbl="node3" presStyleIdx="1" presStyleCnt="7"/>
      <dgm:spPr/>
    </dgm:pt>
    <dgm:pt modelId="{041FC17A-25BD-46B7-AB72-FCF7D3AB63B5}" type="pres">
      <dgm:prSet presAssocID="{2B2DFD4D-DCC7-4588-839B-56E9BA8601B5}" presName="hierChild4" presStyleCnt="0"/>
      <dgm:spPr/>
    </dgm:pt>
    <dgm:pt modelId="{67DB28A6-71B6-4C62-8F44-0D09B4FA4ABA}" type="pres">
      <dgm:prSet presAssocID="{2B2DFD4D-DCC7-4588-839B-56E9BA8601B5}" presName="hierChild5" presStyleCnt="0"/>
      <dgm:spPr/>
    </dgm:pt>
    <dgm:pt modelId="{B1AACBA3-B7E9-497E-9580-4874E23CE5B8}" type="pres">
      <dgm:prSet presAssocID="{CB17AD5E-A637-44A1-A7A8-39356A55D9EF}" presName="hierChild5" presStyleCnt="0"/>
      <dgm:spPr/>
    </dgm:pt>
    <dgm:pt modelId="{2D3B73A1-51B6-4AB9-9B56-E3754D71A04B}" type="pres">
      <dgm:prSet presAssocID="{F4DFDBA7-ECC4-46B3-BA5A-8E2B561142A0}" presName="Name37" presStyleLbl="parChTrans1D2" presStyleIdx="1" presStyleCnt="5"/>
      <dgm:spPr/>
    </dgm:pt>
    <dgm:pt modelId="{DEA65A44-1979-4828-80C9-8541454A8C10}" type="pres">
      <dgm:prSet presAssocID="{D0045BFF-39F8-49E8-8C43-0A23A05DC612}" presName="hierRoot2" presStyleCnt="0">
        <dgm:presLayoutVars>
          <dgm:hierBranch val="init"/>
        </dgm:presLayoutVars>
      </dgm:prSet>
      <dgm:spPr/>
    </dgm:pt>
    <dgm:pt modelId="{A03A952F-F907-43C5-B189-9C00F7A4E9E9}" type="pres">
      <dgm:prSet presAssocID="{D0045BFF-39F8-49E8-8C43-0A23A05DC612}" presName="rootComposite" presStyleCnt="0"/>
      <dgm:spPr/>
    </dgm:pt>
    <dgm:pt modelId="{9EE155AF-22BF-4CD8-A098-B0FA557617BF}" type="pres">
      <dgm:prSet presAssocID="{D0045BFF-39F8-49E8-8C43-0A23A05DC612}" presName="rootText" presStyleLbl="node2" presStyleIdx="1" presStyleCnt="5">
        <dgm:presLayoutVars>
          <dgm:chPref val="3"/>
        </dgm:presLayoutVars>
      </dgm:prSet>
      <dgm:spPr/>
    </dgm:pt>
    <dgm:pt modelId="{8974EF81-CD47-4227-B009-DFA91A4BCBFE}" type="pres">
      <dgm:prSet presAssocID="{D0045BFF-39F8-49E8-8C43-0A23A05DC612}" presName="rootConnector" presStyleLbl="node2" presStyleIdx="1" presStyleCnt="5"/>
      <dgm:spPr/>
    </dgm:pt>
    <dgm:pt modelId="{39F0E1CB-DC39-4AC8-A24F-1AE9B4EAEFF7}" type="pres">
      <dgm:prSet presAssocID="{D0045BFF-39F8-49E8-8C43-0A23A05DC612}" presName="hierChild4" presStyleCnt="0"/>
      <dgm:spPr/>
    </dgm:pt>
    <dgm:pt modelId="{90B35E71-BD04-409A-80CC-F750223DA3CB}" type="pres">
      <dgm:prSet presAssocID="{99A474F5-056A-4F2E-8320-7E61ADAD95CD}" presName="Name37" presStyleLbl="parChTrans1D3" presStyleIdx="2" presStyleCnt="7"/>
      <dgm:spPr/>
    </dgm:pt>
    <dgm:pt modelId="{1508CACB-316A-4E92-8889-AA6B5E10E8EF}" type="pres">
      <dgm:prSet presAssocID="{0A808487-E6D4-4AB9-B73C-1AFFAD94439E}" presName="hierRoot2" presStyleCnt="0">
        <dgm:presLayoutVars>
          <dgm:hierBranch val="init"/>
        </dgm:presLayoutVars>
      </dgm:prSet>
      <dgm:spPr/>
    </dgm:pt>
    <dgm:pt modelId="{B8312A56-55C6-4F08-B068-3D381F96198D}" type="pres">
      <dgm:prSet presAssocID="{0A808487-E6D4-4AB9-B73C-1AFFAD94439E}" presName="rootComposite" presStyleCnt="0"/>
      <dgm:spPr/>
    </dgm:pt>
    <dgm:pt modelId="{EC29EE22-762F-4175-8DCD-5C1350564336}" type="pres">
      <dgm:prSet presAssocID="{0A808487-E6D4-4AB9-B73C-1AFFAD94439E}" presName="rootText" presStyleLbl="node3" presStyleIdx="2" presStyleCnt="7">
        <dgm:presLayoutVars>
          <dgm:chPref val="3"/>
        </dgm:presLayoutVars>
      </dgm:prSet>
      <dgm:spPr/>
    </dgm:pt>
    <dgm:pt modelId="{02D5A103-1976-4EFA-B82B-C62E6F86BE7D}" type="pres">
      <dgm:prSet presAssocID="{0A808487-E6D4-4AB9-B73C-1AFFAD94439E}" presName="rootConnector" presStyleLbl="node3" presStyleIdx="2" presStyleCnt="7"/>
      <dgm:spPr/>
    </dgm:pt>
    <dgm:pt modelId="{600DDCAC-62FC-4CC9-8940-B4DE4BC47B4E}" type="pres">
      <dgm:prSet presAssocID="{0A808487-E6D4-4AB9-B73C-1AFFAD94439E}" presName="hierChild4" presStyleCnt="0"/>
      <dgm:spPr/>
    </dgm:pt>
    <dgm:pt modelId="{95CD3A80-B3D7-49EA-8BCB-137972F73976}" type="pres">
      <dgm:prSet presAssocID="{0A808487-E6D4-4AB9-B73C-1AFFAD94439E}" presName="hierChild5" presStyleCnt="0"/>
      <dgm:spPr/>
    </dgm:pt>
    <dgm:pt modelId="{DB3354E8-0CB1-4854-AF18-5A4CAAD74AF7}" type="pres">
      <dgm:prSet presAssocID="{82F759B3-3D47-4377-BADA-4868C7F1AC11}" presName="Name37" presStyleLbl="parChTrans1D3" presStyleIdx="3" presStyleCnt="7"/>
      <dgm:spPr/>
    </dgm:pt>
    <dgm:pt modelId="{DB49C97C-4013-4B3E-AFD1-7977AE46F838}" type="pres">
      <dgm:prSet presAssocID="{2B358CAA-4321-4255-A3EA-C8BB74E16142}" presName="hierRoot2" presStyleCnt="0">
        <dgm:presLayoutVars>
          <dgm:hierBranch val="init"/>
        </dgm:presLayoutVars>
      </dgm:prSet>
      <dgm:spPr/>
    </dgm:pt>
    <dgm:pt modelId="{0974FC66-93F1-44B2-BDC6-D6F3429ED7BF}" type="pres">
      <dgm:prSet presAssocID="{2B358CAA-4321-4255-A3EA-C8BB74E16142}" presName="rootComposite" presStyleCnt="0"/>
      <dgm:spPr/>
    </dgm:pt>
    <dgm:pt modelId="{467D5756-5C84-4BB6-81F5-DBD77D097AB7}" type="pres">
      <dgm:prSet presAssocID="{2B358CAA-4321-4255-A3EA-C8BB74E16142}" presName="rootText" presStyleLbl="node3" presStyleIdx="3" presStyleCnt="7">
        <dgm:presLayoutVars>
          <dgm:chPref val="3"/>
        </dgm:presLayoutVars>
      </dgm:prSet>
      <dgm:spPr/>
    </dgm:pt>
    <dgm:pt modelId="{5BC27619-F572-4A2D-96F5-40516D69D7CC}" type="pres">
      <dgm:prSet presAssocID="{2B358CAA-4321-4255-A3EA-C8BB74E16142}" presName="rootConnector" presStyleLbl="node3" presStyleIdx="3" presStyleCnt="7"/>
      <dgm:spPr/>
    </dgm:pt>
    <dgm:pt modelId="{369462E2-7FF6-4EB4-9B96-C0B334FE56C7}" type="pres">
      <dgm:prSet presAssocID="{2B358CAA-4321-4255-A3EA-C8BB74E16142}" presName="hierChild4" presStyleCnt="0"/>
      <dgm:spPr/>
    </dgm:pt>
    <dgm:pt modelId="{E230E4E1-8A42-42B6-9475-D42916789830}" type="pres">
      <dgm:prSet presAssocID="{2B358CAA-4321-4255-A3EA-C8BB74E16142}" presName="hierChild5" presStyleCnt="0"/>
      <dgm:spPr/>
    </dgm:pt>
    <dgm:pt modelId="{34052BD8-E726-4427-A397-AA0FFDDDFD78}" type="pres">
      <dgm:prSet presAssocID="{D0045BFF-39F8-49E8-8C43-0A23A05DC612}" presName="hierChild5" presStyleCnt="0"/>
      <dgm:spPr/>
    </dgm:pt>
    <dgm:pt modelId="{9FFC1A71-6EF6-4827-B99E-13F2E5B3E7A6}" type="pres">
      <dgm:prSet presAssocID="{AF9B69CF-624D-43B8-A26A-DB5623C66B44}" presName="Name37" presStyleLbl="parChTrans1D2" presStyleIdx="2" presStyleCnt="5"/>
      <dgm:spPr/>
    </dgm:pt>
    <dgm:pt modelId="{772963E4-C287-4872-9D66-F4C902C55C98}" type="pres">
      <dgm:prSet presAssocID="{AA555D3E-1CD0-4DDE-B9BA-0E2172D80293}" presName="hierRoot2" presStyleCnt="0">
        <dgm:presLayoutVars>
          <dgm:hierBranch val="init"/>
        </dgm:presLayoutVars>
      </dgm:prSet>
      <dgm:spPr/>
    </dgm:pt>
    <dgm:pt modelId="{630BF7F5-628F-48A6-81FE-69A2D3065B91}" type="pres">
      <dgm:prSet presAssocID="{AA555D3E-1CD0-4DDE-B9BA-0E2172D80293}" presName="rootComposite" presStyleCnt="0"/>
      <dgm:spPr/>
    </dgm:pt>
    <dgm:pt modelId="{AD4262A8-AAC2-4A9D-8BB6-0B163847904F}" type="pres">
      <dgm:prSet presAssocID="{AA555D3E-1CD0-4DDE-B9BA-0E2172D80293}" presName="rootText" presStyleLbl="node2" presStyleIdx="2" presStyleCnt="5">
        <dgm:presLayoutVars>
          <dgm:chPref val="3"/>
        </dgm:presLayoutVars>
      </dgm:prSet>
      <dgm:spPr/>
    </dgm:pt>
    <dgm:pt modelId="{AB9685A5-E1F8-4DE3-AD4A-71EDA623BF52}" type="pres">
      <dgm:prSet presAssocID="{AA555D3E-1CD0-4DDE-B9BA-0E2172D80293}" presName="rootConnector" presStyleLbl="node2" presStyleIdx="2" presStyleCnt="5"/>
      <dgm:spPr/>
    </dgm:pt>
    <dgm:pt modelId="{6F1282C8-6F3E-4914-9ED5-42C25B3D2338}" type="pres">
      <dgm:prSet presAssocID="{AA555D3E-1CD0-4DDE-B9BA-0E2172D80293}" presName="hierChild4" presStyleCnt="0"/>
      <dgm:spPr/>
    </dgm:pt>
    <dgm:pt modelId="{CB2D3974-29A8-40DB-A572-70E69BA1C76B}" type="pres">
      <dgm:prSet presAssocID="{0DC7D17F-3E17-46A8-BFB3-1082D524D7E2}" presName="Name37" presStyleLbl="parChTrans1D3" presStyleIdx="4" presStyleCnt="7"/>
      <dgm:spPr/>
    </dgm:pt>
    <dgm:pt modelId="{F9C787C6-9BE2-445A-A012-DC7431C414C5}" type="pres">
      <dgm:prSet presAssocID="{B4FC6D8B-842A-456A-A214-62534AF6BC46}" presName="hierRoot2" presStyleCnt="0">
        <dgm:presLayoutVars>
          <dgm:hierBranch val="init"/>
        </dgm:presLayoutVars>
      </dgm:prSet>
      <dgm:spPr/>
    </dgm:pt>
    <dgm:pt modelId="{4DA867A1-D365-469D-A212-6B84E5522E32}" type="pres">
      <dgm:prSet presAssocID="{B4FC6D8B-842A-456A-A214-62534AF6BC46}" presName="rootComposite" presStyleCnt="0"/>
      <dgm:spPr/>
    </dgm:pt>
    <dgm:pt modelId="{EF3D7C16-F598-4AE3-8DF8-AD3BFC8B1483}" type="pres">
      <dgm:prSet presAssocID="{B4FC6D8B-842A-456A-A214-62534AF6BC46}" presName="rootText" presStyleLbl="node3" presStyleIdx="4" presStyleCnt="7">
        <dgm:presLayoutVars>
          <dgm:chPref val="3"/>
        </dgm:presLayoutVars>
      </dgm:prSet>
      <dgm:spPr/>
    </dgm:pt>
    <dgm:pt modelId="{3C131763-5A32-4D6C-A989-57DE8B0606F0}" type="pres">
      <dgm:prSet presAssocID="{B4FC6D8B-842A-456A-A214-62534AF6BC46}" presName="rootConnector" presStyleLbl="node3" presStyleIdx="4" presStyleCnt="7"/>
      <dgm:spPr/>
    </dgm:pt>
    <dgm:pt modelId="{2F5D4C55-6D8D-4A26-960E-C1A74B6D25B9}" type="pres">
      <dgm:prSet presAssocID="{B4FC6D8B-842A-456A-A214-62534AF6BC46}" presName="hierChild4" presStyleCnt="0"/>
      <dgm:spPr/>
    </dgm:pt>
    <dgm:pt modelId="{FB060227-C341-4536-B40B-428F359A3A5C}" type="pres">
      <dgm:prSet presAssocID="{B4FC6D8B-842A-456A-A214-62534AF6BC46}" presName="hierChild5" presStyleCnt="0"/>
      <dgm:spPr/>
    </dgm:pt>
    <dgm:pt modelId="{456D8623-06C5-43D0-A359-96A9B2E81414}" type="pres">
      <dgm:prSet presAssocID="{AA555D3E-1CD0-4DDE-B9BA-0E2172D80293}" presName="hierChild5" presStyleCnt="0"/>
      <dgm:spPr/>
    </dgm:pt>
    <dgm:pt modelId="{123C4812-DDE7-4544-8239-FF3D0B2F1D8E}" type="pres">
      <dgm:prSet presAssocID="{4FDEEB5F-83C8-42AC-876E-9F676097C95C}" presName="Name37" presStyleLbl="parChTrans1D2" presStyleIdx="3" presStyleCnt="5"/>
      <dgm:spPr/>
    </dgm:pt>
    <dgm:pt modelId="{0C258771-C85D-409D-AEC4-E96FC13E7384}" type="pres">
      <dgm:prSet presAssocID="{17194C4D-EBA1-4D80-B267-CB128998F6CD}" presName="hierRoot2" presStyleCnt="0">
        <dgm:presLayoutVars>
          <dgm:hierBranch val="init"/>
        </dgm:presLayoutVars>
      </dgm:prSet>
      <dgm:spPr/>
    </dgm:pt>
    <dgm:pt modelId="{9A385262-4D99-42A4-B5C7-000ED751AF5D}" type="pres">
      <dgm:prSet presAssocID="{17194C4D-EBA1-4D80-B267-CB128998F6CD}" presName="rootComposite" presStyleCnt="0"/>
      <dgm:spPr/>
    </dgm:pt>
    <dgm:pt modelId="{E9F073CC-466D-4C3F-8128-D85D284ECFC6}" type="pres">
      <dgm:prSet presAssocID="{17194C4D-EBA1-4D80-B267-CB128998F6CD}" presName="rootText" presStyleLbl="node2" presStyleIdx="3" presStyleCnt="5">
        <dgm:presLayoutVars>
          <dgm:chPref val="3"/>
        </dgm:presLayoutVars>
      </dgm:prSet>
      <dgm:spPr/>
    </dgm:pt>
    <dgm:pt modelId="{B1D44747-AAA2-4C1A-8A14-BD72305FDC81}" type="pres">
      <dgm:prSet presAssocID="{17194C4D-EBA1-4D80-B267-CB128998F6CD}" presName="rootConnector" presStyleLbl="node2" presStyleIdx="3" presStyleCnt="5"/>
      <dgm:spPr/>
    </dgm:pt>
    <dgm:pt modelId="{E3099998-E58D-4A8B-B6CB-29548B7F9608}" type="pres">
      <dgm:prSet presAssocID="{17194C4D-EBA1-4D80-B267-CB128998F6CD}" presName="hierChild4" presStyleCnt="0"/>
      <dgm:spPr/>
    </dgm:pt>
    <dgm:pt modelId="{743FE3ED-D17C-4E3F-AAED-3C6CDD218014}" type="pres">
      <dgm:prSet presAssocID="{7D8486EA-8634-4EA1-B4E0-D2C325997466}" presName="Name37" presStyleLbl="parChTrans1D3" presStyleIdx="5" presStyleCnt="7"/>
      <dgm:spPr/>
    </dgm:pt>
    <dgm:pt modelId="{1FFB90ED-6FC4-4877-82F7-0867F6B256A8}" type="pres">
      <dgm:prSet presAssocID="{DE1A1734-1F8D-4533-95D0-BB954CAD2F21}" presName="hierRoot2" presStyleCnt="0">
        <dgm:presLayoutVars>
          <dgm:hierBranch val="init"/>
        </dgm:presLayoutVars>
      </dgm:prSet>
      <dgm:spPr/>
    </dgm:pt>
    <dgm:pt modelId="{AA6D897A-2136-47A4-B84D-EF0D6BC5E4DF}" type="pres">
      <dgm:prSet presAssocID="{DE1A1734-1F8D-4533-95D0-BB954CAD2F21}" presName="rootComposite" presStyleCnt="0"/>
      <dgm:spPr/>
    </dgm:pt>
    <dgm:pt modelId="{053E86A2-6347-4C09-A567-7C09737D8614}" type="pres">
      <dgm:prSet presAssocID="{DE1A1734-1F8D-4533-95D0-BB954CAD2F21}" presName="rootText" presStyleLbl="node3" presStyleIdx="5" presStyleCnt="7">
        <dgm:presLayoutVars>
          <dgm:chPref val="3"/>
        </dgm:presLayoutVars>
      </dgm:prSet>
      <dgm:spPr/>
    </dgm:pt>
    <dgm:pt modelId="{DEAA705D-47F7-460A-9402-2241C9B09ACA}" type="pres">
      <dgm:prSet presAssocID="{DE1A1734-1F8D-4533-95D0-BB954CAD2F21}" presName="rootConnector" presStyleLbl="node3" presStyleIdx="5" presStyleCnt="7"/>
      <dgm:spPr/>
    </dgm:pt>
    <dgm:pt modelId="{99022616-4274-47E6-A792-F6A25A670F93}" type="pres">
      <dgm:prSet presAssocID="{DE1A1734-1F8D-4533-95D0-BB954CAD2F21}" presName="hierChild4" presStyleCnt="0"/>
      <dgm:spPr/>
    </dgm:pt>
    <dgm:pt modelId="{8EC1B23C-2568-427F-B93D-1B15F63E7B39}" type="pres">
      <dgm:prSet presAssocID="{DE1A1734-1F8D-4533-95D0-BB954CAD2F21}" presName="hierChild5" presStyleCnt="0"/>
      <dgm:spPr/>
    </dgm:pt>
    <dgm:pt modelId="{E9F73E3B-204F-42C8-A884-D077641DD896}" type="pres">
      <dgm:prSet presAssocID="{17194C4D-EBA1-4D80-B267-CB128998F6CD}" presName="hierChild5" presStyleCnt="0"/>
      <dgm:spPr/>
    </dgm:pt>
    <dgm:pt modelId="{EE6BEC73-58C3-4A9B-B5C4-7E8962111A7D}" type="pres">
      <dgm:prSet presAssocID="{9F406978-954A-4407-B68A-71F5C01553D2}" presName="Name37" presStyleLbl="parChTrans1D2" presStyleIdx="4" presStyleCnt="5"/>
      <dgm:spPr/>
    </dgm:pt>
    <dgm:pt modelId="{9B7E1176-7778-4C9A-ADDB-8F2433DBD3F5}" type="pres">
      <dgm:prSet presAssocID="{2BE124EA-2547-4BB3-AABC-989E642DAA4E}" presName="hierRoot2" presStyleCnt="0">
        <dgm:presLayoutVars>
          <dgm:hierBranch val="init"/>
        </dgm:presLayoutVars>
      </dgm:prSet>
      <dgm:spPr/>
    </dgm:pt>
    <dgm:pt modelId="{F62D09F7-1596-4556-8936-ADC3C72D4101}" type="pres">
      <dgm:prSet presAssocID="{2BE124EA-2547-4BB3-AABC-989E642DAA4E}" presName="rootComposite" presStyleCnt="0"/>
      <dgm:spPr/>
    </dgm:pt>
    <dgm:pt modelId="{4384A48C-A791-4413-A592-D40FCE8C4F9F}" type="pres">
      <dgm:prSet presAssocID="{2BE124EA-2547-4BB3-AABC-989E642DAA4E}" presName="rootText" presStyleLbl="node2" presStyleIdx="4" presStyleCnt="5">
        <dgm:presLayoutVars>
          <dgm:chPref val="3"/>
        </dgm:presLayoutVars>
      </dgm:prSet>
      <dgm:spPr/>
    </dgm:pt>
    <dgm:pt modelId="{639A0716-67B3-4D2B-B61F-BE43232A3AC4}" type="pres">
      <dgm:prSet presAssocID="{2BE124EA-2547-4BB3-AABC-989E642DAA4E}" presName="rootConnector" presStyleLbl="node2" presStyleIdx="4" presStyleCnt="5"/>
      <dgm:spPr/>
    </dgm:pt>
    <dgm:pt modelId="{EBF62F90-D2E3-42FF-B9FE-4941F359E723}" type="pres">
      <dgm:prSet presAssocID="{2BE124EA-2547-4BB3-AABC-989E642DAA4E}" presName="hierChild4" presStyleCnt="0"/>
      <dgm:spPr/>
    </dgm:pt>
    <dgm:pt modelId="{D7DF4D12-B2C7-4799-B363-DAD43669E826}" type="pres">
      <dgm:prSet presAssocID="{51F1D360-D8F4-4775-AC6D-59F6D65A76AE}" presName="Name37" presStyleLbl="parChTrans1D3" presStyleIdx="6" presStyleCnt="7"/>
      <dgm:spPr/>
    </dgm:pt>
    <dgm:pt modelId="{7DAE6417-1C4D-4F59-B7DC-741B859B0020}" type="pres">
      <dgm:prSet presAssocID="{F407BEF9-056E-4455-B678-09ECDE8043A1}" presName="hierRoot2" presStyleCnt="0">
        <dgm:presLayoutVars>
          <dgm:hierBranch val="init"/>
        </dgm:presLayoutVars>
      </dgm:prSet>
      <dgm:spPr/>
    </dgm:pt>
    <dgm:pt modelId="{154E090F-2EE6-4381-BD31-6D45FFFE8CC4}" type="pres">
      <dgm:prSet presAssocID="{F407BEF9-056E-4455-B678-09ECDE8043A1}" presName="rootComposite" presStyleCnt="0"/>
      <dgm:spPr/>
    </dgm:pt>
    <dgm:pt modelId="{2655FCDA-C103-40C7-A3B7-4ABFC1CE9437}" type="pres">
      <dgm:prSet presAssocID="{F407BEF9-056E-4455-B678-09ECDE8043A1}" presName="rootText" presStyleLbl="node3" presStyleIdx="6" presStyleCnt="7">
        <dgm:presLayoutVars>
          <dgm:chPref val="3"/>
        </dgm:presLayoutVars>
      </dgm:prSet>
      <dgm:spPr/>
    </dgm:pt>
    <dgm:pt modelId="{3FE57D70-B63A-4DB4-A838-79484EF43F81}" type="pres">
      <dgm:prSet presAssocID="{F407BEF9-056E-4455-B678-09ECDE8043A1}" presName="rootConnector" presStyleLbl="node3" presStyleIdx="6" presStyleCnt="7"/>
      <dgm:spPr/>
    </dgm:pt>
    <dgm:pt modelId="{6C5DADDE-A10B-4C1C-87C0-C71F74E82F6A}" type="pres">
      <dgm:prSet presAssocID="{F407BEF9-056E-4455-B678-09ECDE8043A1}" presName="hierChild4" presStyleCnt="0"/>
      <dgm:spPr/>
    </dgm:pt>
    <dgm:pt modelId="{67578617-3E50-40F5-94E1-0EE67D1CA579}" type="pres">
      <dgm:prSet presAssocID="{F407BEF9-056E-4455-B678-09ECDE8043A1}" presName="hierChild5" presStyleCnt="0"/>
      <dgm:spPr/>
    </dgm:pt>
    <dgm:pt modelId="{636FE3DE-D4B8-4547-A575-C50DB1899377}" type="pres">
      <dgm:prSet presAssocID="{2BE124EA-2547-4BB3-AABC-989E642DAA4E}" presName="hierChild5" presStyleCnt="0"/>
      <dgm:spPr/>
    </dgm:pt>
    <dgm:pt modelId="{85AAA827-D51B-4BEE-ACEE-8EE69D57730F}" type="pres">
      <dgm:prSet presAssocID="{B525243C-D8ED-45E3-B138-2CA58B36896A}" presName="hierChild3" presStyleCnt="0"/>
      <dgm:spPr/>
    </dgm:pt>
  </dgm:ptLst>
  <dgm:cxnLst>
    <dgm:cxn modelId="{3D999207-C7E0-4125-96DA-11DA739931C4}" type="presOf" srcId="{F407BEF9-056E-4455-B678-09ECDE8043A1}" destId="{2655FCDA-C103-40C7-A3B7-4ABFC1CE9437}" srcOrd="0" destOrd="0" presId="urn:microsoft.com/office/officeart/2005/8/layout/orgChart1"/>
    <dgm:cxn modelId="{417CE108-FF6E-4017-A65A-95167CA6006D}" type="presOf" srcId="{AA555D3E-1CD0-4DDE-B9BA-0E2172D80293}" destId="{AB9685A5-E1F8-4DE3-AD4A-71EDA623BF52}" srcOrd="1" destOrd="0" presId="urn:microsoft.com/office/officeart/2005/8/layout/orgChart1"/>
    <dgm:cxn modelId="{5ADC550B-31F2-42B4-B7C2-C341AEA6555B}" type="presOf" srcId="{0A808487-E6D4-4AB9-B73C-1AFFAD94439E}" destId="{02D5A103-1976-4EFA-B82B-C62E6F86BE7D}" srcOrd="1" destOrd="0" presId="urn:microsoft.com/office/officeart/2005/8/layout/orgChart1"/>
    <dgm:cxn modelId="{11679311-7C7A-4AFD-A209-190B888C7B8D}" type="presOf" srcId="{B525243C-D8ED-45E3-B138-2CA58B36896A}" destId="{C35D41CB-AF85-4428-BD53-554133580096}" srcOrd="1" destOrd="0" presId="urn:microsoft.com/office/officeart/2005/8/layout/orgChart1"/>
    <dgm:cxn modelId="{D539B815-128B-431C-AE52-8C6D55F682B0}" type="presOf" srcId="{D0045BFF-39F8-49E8-8C43-0A23A05DC612}" destId="{9EE155AF-22BF-4CD8-A098-B0FA557617BF}" srcOrd="0" destOrd="0" presId="urn:microsoft.com/office/officeart/2005/8/layout/orgChart1"/>
    <dgm:cxn modelId="{12743525-F80A-4A85-8E7E-FC860E96E621}" type="presOf" srcId="{23B50D78-3215-4085-836E-ED26455D4828}" destId="{BF35C1FA-5388-4BD2-8805-95DA3396080B}" srcOrd="0" destOrd="0" presId="urn:microsoft.com/office/officeart/2005/8/layout/orgChart1"/>
    <dgm:cxn modelId="{4C19CD26-8C06-47B4-90FB-8EE41F6A7F45}" srcId="{B525243C-D8ED-45E3-B138-2CA58B36896A}" destId="{AA555D3E-1CD0-4DDE-B9BA-0E2172D80293}" srcOrd="2" destOrd="0" parTransId="{AF9B69CF-624D-43B8-A26A-DB5623C66B44}" sibTransId="{6B2696A5-FD06-4352-A130-CD1C40A05AA1}"/>
    <dgm:cxn modelId="{227BAE31-FCEF-4270-8DA9-EC79FA04ED10}" type="presOf" srcId="{4FDEEB5F-83C8-42AC-876E-9F676097C95C}" destId="{123C4812-DDE7-4544-8239-FF3D0B2F1D8E}" srcOrd="0" destOrd="0" presId="urn:microsoft.com/office/officeart/2005/8/layout/orgChart1"/>
    <dgm:cxn modelId="{21569D3A-85FC-42B0-8F86-0A63760B76EA}" type="presOf" srcId="{DE1A1734-1F8D-4533-95D0-BB954CAD2F21}" destId="{053E86A2-6347-4C09-A567-7C09737D8614}" srcOrd="0" destOrd="0" presId="urn:microsoft.com/office/officeart/2005/8/layout/orgChart1"/>
    <dgm:cxn modelId="{2307FE5C-847D-41A1-B621-A13D8F6F2134}" type="presOf" srcId="{82F759B3-3D47-4377-BADA-4868C7F1AC11}" destId="{DB3354E8-0CB1-4854-AF18-5A4CAAD74AF7}" srcOrd="0" destOrd="0" presId="urn:microsoft.com/office/officeart/2005/8/layout/orgChart1"/>
    <dgm:cxn modelId="{7DBCA461-116C-4E82-A62C-4F2C7529D3C4}" srcId="{CB17AD5E-A637-44A1-A7A8-39356A55D9EF}" destId="{2B2DFD4D-DCC7-4588-839B-56E9BA8601B5}" srcOrd="1" destOrd="0" parTransId="{8746FE88-8075-4EAB-B937-0ABF9145DB57}" sibTransId="{862F9BB8-2BD2-4F5D-A632-5EBE1EA03AC4}"/>
    <dgm:cxn modelId="{917F3062-1C3B-4376-ACD0-14697A357451}" type="presOf" srcId="{F4DFDBA7-ECC4-46B3-BA5A-8E2B561142A0}" destId="{2D3B73A1-51B6-4AB9-9B56-E3754D71A04B}" srcOrd="0" destOrd="0" presId="urn:microsoft.com/office/officeart/2005/8/layout/orgChart1"/>
    <dgm:cxn modelId="{71859144-50EB-47F2-9EAE-A510C12584B6}" type="presOf" srcId="{B525243C-D8ED-45E3-B138-2CA58B36896A}" destId="{5821C0C9-7D8E-4640-84BE-9C9234428964}" srcOrd="0" destOrd="0" presId="urn:microsoft.com/office/officeart/2005/8/layout/orgChart1"/>
    <dgm:cxn modelId="{51628149-3854-4D16-8C64-BD30967CD698}" type="presOf" srcId="{B4FC6D8B-842A-456A-A214-62534AF6BC46}" destId="{3C131763-5A32-4D6C-A989-57DE8B0606F0}" srcOrd="1" destOrd="0" presId="urn:microsoft.com/office/officeart/2005/8/layout/orgChart1"/>
    <dgm:cxn modelId="{EB07624C-4877-4479-BC30-C1A7717C3EC9}" type="presOf" srcId="{D0045BFF-39F8-49E8-8C43-0A23A05DC612}" destId="{8974EF81-CD47-4227-B009-DFA91A4BCBFE}" srcOrd="1" destOrd="0" presId="urn:microsoft.com/office/officeart/2005/8/layout/orgChart1"/>
    <dgm:cxn modelId="{2CDE3A6E-11C0-455F-908C-64DB14905BE8}" type="presOf" srcId="{17194C4D-EBA1-4D80-B267-CB128998F6CD}" destId="{B1D44747-AAA2-4C1A-8A14-BD72305FDC81}" srcOrd="1" destOrd="0" presId="urn:microsoft.com/office/officeart/2005/8/layout/orgChart1"/>
    <dgm:cxn modelId="{63C8566E-B72A-4FEB-B395-0DE596ADAE8F}" srcId="{17194C4D-EBA1-4D80-B267-CB128998F6CD}" destId="{DE1A1734-1F8D-4533-95D0-BB954CAD2F21}" srcOrd="0" destOrd="0" parTransId="{7D8486EA-8634-4EA1-B4E0-D2C325997466}" sibTransId="{8558CFAF-886B-4797-A1FD-2B7D3C4B4CF8}"/>
    <dgm:cxn modelId="{33CADA70-178B-4AA2-96A2-90B817DA6789}" srcId="{D0045BFF-39F8-49E8-8C43-0A23A05DC612}" destId="{2B358CAA-4321-4255-A3EA-C8BB74E16142}" srcOrd="1" destOrd="0" parTransId="{82F759B3-3D47-4377-BADA-4868C7F1AC11}" sibTransId="{DBAAEF08-4163-45BB-92A9-3D091079B0EA}"/>
    <dgm:cxn modelId="{B4CCA752-4B59-48E6-9E0A-FF36F1B84578}" type="presOf" srcId="{2B358CAA-4321-4255-A3EA-C8BB74E16142}" destId="{467D5756-5C84-4BB6-81F5-DBD77D097AB7}" srcOrd="0" destOrd="0" presId="urn:microsoft.com/office/officeart/2005/8/layout/orgChart1"/>
    <dgm:cxn modelId="{E298AE56-457A-4A69-BB05-71E53C592E16}" type="presOf" srcId="{DE1A1734-1F8D-4533-95D0-BB954CAD2F21}" destId="{DEAA705D-47F7-460A-9402-2241C9B09ACA}" srcOrd="1" destOrd="0" presId="urn:microsoft.com/office/officeart/2005/8/layout/orgChart1"/>
    <dgm:cxn modelId="{A6768177-2D0D-4B0D-9547-E9D00843F9BB}" type="presOf" srcId="{AF9B69CF-624D-43B8-A26A-DB5623C66B44}" destId="{9FFC1A71-6EF6-4827-B99E-13F2E5B3E7A6}" srcOrd="0" destOrd="0" presId="urn:microsoft.com/office/officeart/2005/8/layout/orgChart1"/>
    <dgm:cxn modelId="{2F728778-491E-44DA-8772-1329C784D7F5}" type="presOf" srcId="{CB17AD5E-A637-44A1-A7A8-39356A55D9EF}" destId="{FB1F8D8D-01D1-497A-88A6-3D0F62AC438D}" srcOrd="1" destOrd="0" presId="urn:microsoft.com/office/officeart/2005/8/layout/orgChart1"/>
    <dgm:cxn modelId="{D54FA378-6CA0-4800-B171-CB5B3092955C}" type="presOf" srcId="{9F406978-954A-4407-B68A-71F5C01553D2}" destId="{EE6BEC73-58C3-4A9B-B5C4-7E8962111A7D}" srcOrd="0" destOrd="0" presId="urn:microsoft.com/office/officeart/2005/8/layout/orgChart1"/>
    <dgm:cxn modelId="{638B5A79-CA64-40BA-9132-1E732F5D74E0}" srcId="{B525243C-D8ED-45E3-B138-2CA58B36896A}" destId="{CB17AD5E-A637-44A1-A7A8-39356A55D9EF}" srcOrd="0" destOrd="0" parTransId="{D42AF09B-6A30-4FDE-BCE6-0889502689F1}" sibTransId="{8C629D18-2434-4EB9-B707-A9C653C5634C}"/>
    <dgm:cxn modelId="{1B308D80-1CBE-42DB-9ECD-951F672DAD3B}" srcId="{2BE124EA-2547-4BB3-AABC-989E642DAA4E}" destId="{F407BEF9-056E-4455-B678-09ECDE8043A1}" srcOrd="0" destOrd="0" parTransId="{51F1D360-D8F4-4775-AC6D-59F6D65A76AE}" sibTransId="{2AA4B7C7-35EB-4FD6-BDBE-A0B49732D4CE}"/>
    <dgm:cxn modelId="{34B15F82-EDDF-4B41-A795-B8DDDF8A2882}" type="presOf" srcId="{7D8486EA-8634-4EA1-B4E0-D2C325997466}" destId="{743FE3ED-D17C-4E3F-AAED-3C6CDD218014}" srcOrd="0" destOrd="0" presId="urn:microsoft.com/office/officeart/2005/8/layout/orgChart1"/>
    <dgm:cxn modelId="{1C02C683-49F8-4064-9296-21D256AFB5A7}" type="presOf" srcId="{8746FE88-8075-4EAB-B937-0ABF9145DB57}" destId="{8D3F9CB0-EC4E-4818-9BE7-F753C8BB8F23}" srcOrd="0" destOrd="0" presId="urn:microsoft.com/office/officeart/2005/8/layout/orgChart1"/>
    <dgm:cxn modelId="{9CA00785-5642-4E8F-8BDF-B9C34B1FB3D9}" type="presOf" srcId="{F407BEF9-056E-4455-B678-09ECDE8043A1}" destId="{3FE57D70-B63A-4DB4-A838-79484EF43F81}" srcOrd="1" destOrd="0" presId="urn:microsoft.com/office/officeart/2005/8/layout/orgChart1"/>
    <dgm:cxn modelId="{68AC4387-96FA-45AA-9D97-0473EE96A4C2}" srcId="{CB17AD5E-A637-44A1-A7A8-39356A55D9EF}" destId="{F5E5F948-9CC7-48D9-B30D-69213254B956}" srcOrd="0" destOrd="0" parTransId="{23B50D78-3215-4085-836E-ED26455D4828}" sibTransId="{4892AC6D-4B2C-4BFD-AC07-185B41231F7C}"/>
    <dgm:cxn modelId="{FC6B6F88-0150-4140-A3EA-4D197EF3D7AA}" srcId="{D0045BFF-39F8-49E8-8C43-0A23A05DC612}" destId="{0A808487-E6D4-4AB9-B73C-1AFFAD94439E}" srcOrd="0" destOrd="0" parTransId="{99A474F5-056A-4F2E-8320-7E61ADAD95CD}" sibTransId="{D91F7141-BA18-4780-9F40-56DBD9E51F5F}"/>
    <dgm:cxn modelId="{C6A1D789-3866-4620-988C-A896FA609240}" type="presOf" srcId="{0DC7D17F-3E17-46A8-BFB3-1082D524D7E2}" destId="{CB2D3974-29A8-40DB-A572-70E69BA1C76B}" srcOrd="0" destOrd="0" presId="urn:microsoft.com/office/officeart/2005/8/layout/orgChart1"/>
    <dgm:cxn modelId="{3B49F893-AA7E-4457-9C1E-CF4550C78A47}" srcId="{B525243C-D8ED-45E3-B138-2CA58B36896A}" destId="{2BE124EA-2547-4BB3-AABC-989E642DAA4E}" srcOrd="4" destOrd="0" parTransId="{9F406978-954A-4407-B68A-71F5C01553D2}" sibTransId="{EFA018D8-68E1-4287-A761-13B8AB5D6F1C}"/>
    <dgm:cxn modelId="{D7FAD499-637A-4E9C-A4C2-23A4E4F53565}" type="presOf" srcId="{0A808487-E6D4-4AB9-B73C-1AFFAD94439E}" destId="{EC29EE22-762F-4175-8DCD-5C1350564336}" srcOrd="0" destOrd="0" presId="urn:microsoft.com/office/officeart/2005/8/layout/orgChart1"/>
    <dgm:cxn modelId="{7A65FA9B-F8C5-4E40-86E4-B6C5771F3D84}" srcId="{3166A71A-4BCE-452D-9501-6CFE475AFF79}" destId="{B525243C-D8ED-45E3-B138-2CA58B36896A}" srcOrd="0" destOrd="0" parTransId="{307F686A-1E1C-4969-BC74-AC0ED3E608E2}" sibTransId="{E13B0FFC-6895-4971-B20E-4A6BD143CD70}"/>
    <dgm:cxn modelId="{FE9FC1AA-8582-4EAC-9A37-81448EB805C7}" type="presOf" srcId="{F5E5F948-9CC7-48D9-B30D-69213254B956}" destId="{AB594759-A280-44E0-9573-3BD7F465C8D4}" srcOrd="1" destOrd="0" presId="urn:microsoft.com/office/officeart/2005/8/layout/orgChart1"/>
    <dgm:cxn modelId="{85A4D0AA-688F-42AF-824A-04D66C4F0000}" type="presOf" srcId="{2B358CAA-4321-4255-A3EA-C8BB74E16142}" destId="{5BC27619-F572-4A2D-96F5-40516D69D7CC}" srcOrd="1" destOrd="0" presId="urn:microsoft.com/office/officeart/2005/8/layout/orgChart1"/>
    <dgm:cxn modelId="{7E3847AC-8A84-41C0-A795-B52A41278FA4}" type="presOf" srcId="{2B2DFD4D-DCC7-4588-839B-56E9BA8601B5}" destId="{4526E952-6B15-4A72-B0DB-D3543E175FF2}" srcOrd="1" destOrd="0" presId="urn:microsoft.com/office/officeart/2005/8/layout/orgChart1"/>
    <dgm:cxn modelId="{36E192AE-3D18-4D76-AB5D-5631C1BA4084}" type="presOf" srcId="{17194C4D-EBA1-4D80-B267-CB128998F6CD}" destId="{E9F073CC-466D-4C3F-8128-D85D284ECFC6}" srcOrd="0" destOrd="0" presId="urn:microsoft.com/office/officeart/2005/8/layout/orgChart1"/>
    <dgm:cxn modelId="{09FA73B6-5875-4F7C-9555-06083404E558}" type="presOf" srcId="{B4FC6D8B-842A-456A-A214-62534AF6BC46}" destId="{EF3D7C16-F598-4AE3-8DF8-AD3BFC8B1483}" srcOrd="0" destOrd="0" presId="urn:microsoft.com/office/officeart/2005/8/layout/orgChart1"/>
    <dgm:cxn modelId="{34DEF7BC-59AE-4ECB-B61A-69CDEC62B94F}" type="presOf" srcId="{D42AF09B-6A30-4FDE-BCE6-0889502689F1}" destId="{802E3C87-EB7C-40D9-89C3-47F1C75EE163}" srcOrd="0" destOrd="0" presId="urn:microsoft.com/office/officeart/2005/8/layout/orgChart1"/>
    <dgm:cxn modelId="{FC58D3C1-6DC6-4E5F-828F-F48DF60C363D}" srcId="{B525243C-D8ED-45E3-B138-2CA58B36896A}" destId="{D0045BFF-39F8-49E8-8C43-0A23A05DC612}" srcOrd="1" destOrd="0" parTransId="{F4DFDBA7-ECC4-46B3-BA5A-8E2B561142A0}" sibTransId="{5D3F9E61-C58E-42EA-A6AB-BB51F074E1DF}"/>
    <dgm:cxn modelId="{7A2B64C3-A42D-4DFD-A3AB-CA4BCEC77B87}" type="presOf" srcId="{CB17AD5E-A637-44A1-A7A8-39356A55D9EF}" destId="{EFC48809-0137-442E-991F-BF5C410AB3DA}" srcOrd="0" destOrd="0" presId="urn:microsoft.com/office/officeart/2005/8/layout/orgChart1"/>
    <dgm:cxn modelId="{A887AFCD-F4AD-43A4-8CEF-1E648FE54BB7}" type="presOf" srcId="{F5E5F948-9CC7-48D9-B30D-69213254B956}" destId="{59E7626F-7C13-4E3F-A04D-3B41224EEFD2}" srcOrd="0" destOrd="0" presId="urn:microsoft.com/office/officeart/2005/8/layout/orgChart1"/>
    <dgm:cxn modelId="{AAA3BACD-9099-4ACB-BE93-9D5CB29EB5CE}" srcId="{B525243C-D8ED-45E3-B138-2CA58B36896A}" destId="{17194C4D-EBA1-4D80-B267-CB128998F6CD}" srcOrd="3" destOrd="0" parTransId="{4FDEEB5F-83C8-42AC-876E-9F676097C95C}" sibTransId="{CCF82D71-9588-4A56-A856-B60136A51FA2}"/>
    <dgm:cxn modelId="{5F8560DB-9FB0-4202-B82C-593BD8472F54}" type="presOf" srcId="{2B2DFD4D-DCC7-4588-839B-56E9BA8601B5}" destId="{51341019-D86A-4D09-91DD-7C0BF78E1F3C}" srcOrd="0" destOrd="0" presId="urn:microsoft.com/office/officeart/2005/8/layout/orgChart1"/>
    <dgm:cxn modelId="{C2C250E4-4FDB-4D1E-9D10-1BC952A5108B}" type="presOf" srcId="{3166A71A-4BCE-452D-9501-6CFE475AFF79}" destId="{EC710D21-B93B-4CBA-9FB8-22CA4B7F912B}" srcOrd="0" destOrd="0" presId="urn:microsoft.com/office/officeart/2005/8/layout/orgChart1"/>
    <dgm:cxn modelId="{99EB9AE5-544E-4755-9F0A-1AF3138AA864}" type="presOf" srcId="{2BE124EA-2547-4BB3-AABC-989E642DAA4E}" destId="{4384A48C-A791-4413-A592-D40FCE8C4F9F}" srcOrd="0" destOrd="0" presId="urn:microsoft.com/office/officeart/2005/8/layout/orgChart1"/>
    <dgm:cxn modelId="{9AFFBAE6-A1A7-453B-8D1C-C8D349B6E20E}" srcId="{AA555D3E-1CD0-4DDE-B9BA-0E2172D80293}" destId="{B4FC6D8B-842A-456A-A214-62534AF6BC46}" srcOrd="0" destOrd="0" parTransId="{0DC7D17F-3E17-46A8-BFB3-1082D524D7E2}" sibTransId="{0110319E-1932-405E-A22D-1B4F7B61818A}"/>
    <dgm:cxn modelId="{F4BF58E7-DB63-4C20-A5EE-1FB578295A8B}" type="presOf" srcId="{AA555D3E-1CD0-4DDE-B9BA-0E2172D80293}" destId="{AD4262A8-AAC2-4A9D-8BB6-0B163847904F}" srcOrd="0" destOrd="0" presId="urn:microsoft.com/office/officeart/2005/8/layout/orgChart1"/>
    <dgm:cxn modelId="{A8B8D8F9-61F5-49F0-8D08-06E9946A5540}" type="presOf" srcId="{51F1D360-D8F4-4775-AC6D-59F6D65A76AE}" destId="{D7DF4D12-B2C7-4799-B363-DAD43669E826}" srcOrd="0" destOrd="0" presId="urn:microsoft.com/office/officeart/2005/8/layout/orgChart1"/>
    <dgm:cxn modelId="{311301FB-9018-4E7E-BCBE-A2CCED3F7F99}" type="presOf" srcId="{99A474F5-056A-4F2E-8320-7E61ADAD95CD}" destId="{90B35E71-BD04-409A-80CC-F750223DA3CB}" srcOrd="0" destOrd="0" presId="urn:microsoft.com/office/officeart/2005/8/layout/orgChart1"/>
    <dgm:cxn modelId="{FFA8ABFC-84BE-411B-88E4-423737D1CE70}" type="presOf" srcId="{2BE124EA-2547-4BB3-AABC-989E642DAA4E}" destId="{639A0716-67B3-4D2B-B61F-BE43232A3AC4}" srcOrd="1" destOrd="0" presId="urn:microsoft.com/office/officeart/2005/8/layout/orgChart1"/>
    <dgm:cxn modelId="{2B136B7B-3947-4BBF-852E-3D074ED6DC7C}" type="presParOf" srcId="{EC710D21-B93B-4CBA-9FB8-22CA4B7F912B}" destId="{B6540ACB-4FE8-4879-A963-E6C3FB1FD3AD}" srcOrd="0" destOrd="0" presId="urn:microsoft.com/office/officeart/2005/8/layout/orgChart1"/>
    <dgm:cxn modelId="{22C519C0-3467-4C50-8B04-FE7A56F73672}" type="presParOf" srcId="{B6540ACB-4FE8-4879-A963-E6C3FB1FD3AD}" destId="{9D27489C-22D4-4A99-B7E6-AB38B77BA0F1}" srcOrd="0" destOrd="0" presId="urn:microsoft.com/office/officeart/2005/8/layout/orgChart1"/>
    <dgm:cxn modelId="{FC7BD031-1049-452F-AF5E-01FB7F080915}" type="presParOf" srcId="{9D27489C-22D4-4A99-B7E6-AB38B77BA0F1}" destId="{5821C0C9-7D8E-4640-84BE-9C9234428964}" srcOrd="0" destOrd="0" presId="urn:microsoft.com/office/officeart/2005/8/layout/orgChart1"/>
    <dgm:cxn modelId="{D04D19C9-09B9-4187-A3F7-01AC6F050A3C}" type="presParOf" srcId="{9D27489C-22D4-4A99-B7E6-AB38B77BA0F1}" destId="{C35D41CB-AF85-4428-BD53-554133580096}" srcOrd="1" destOrd="0" presId="urn:microsoft.com/office/officeart/2005/8/layout/orgChart1"/>
    <dgm:cxn modelId="{2B99DF97-665A-4749-B053-5ABD3A10BB63}" type="presParOf" srcId="{B6540ACB-4FE8-4879-A963-E6C3FB1FD3AD}" destId="{794B0867-0AFF-40EC-B849-8FE49698A7AA}" srcOrd="1" destOrd="0" presId="urn:microsoft.com/office/officeart/2005/8/layout/orgChart1"/>
    <dgm:cxn modelId="{2DE8C5EF-9649-48A0-9837-5507ACEBB2B6}" type="presParOf" srcId="{794B0867-0AFF-40EC-B849-8FE49698A7AA}" destId="{802E3C87-EB7C-40D9-89C3-47F1C75EE163}" srcOrd="0" destOrd="0" presId="urn:microsoft.com/office/officeart/2005/8/layout/orgChart1"/>
    <dgm:cxn modelId="{532BA11C-6A9B-4F5E-ADF3-E504A9CBB470}" type="presParOf" srcId="{794B0867-0AFF-40EC-B849-8FE49698A7AA}" destId="{2DCFBFAF-34EC-4618-BDE5-96CE25AB189E}" srcOrd="1" destOrd="0" presId="urn:microsoft.com/office/officeart/2005/8/layout/orgChart1"/>
    <dgm:cxn modelId="{DAE5D448-03BA-4E63-81DE-B52294E67414}" type="presParOf" srcId="{2DCFBFAF-34EC-4618-BDE5-96CE25AB189E}" destId="{C1A126D8-026E-47BC-984C-EBC000B1C086}" srcOrd="0" destOrd="0" presId="urn:microsoft.com/office/officeart/2005/8/layout/orgChart1"/>
    <dgm:cxn modelId="{FA27C236-0835-4687-9A57-71998B843A6D}" type="presParOf" srcId="{C1A126D8-026E-47BC-984C-EBC000B1C086}" destId="{EFC48809-0137-442E-991F-BF5C410AB3DA}" srcOrd="0" destOrd="0" presId="urn:microsoft.com/office/officeart/2005/8/layout/orgChart1"/>
    <dgm:cxn modelId="{8E61780A-4C86-457B-9864-31D54BF8C802}" type="presParOf" srcId="{C1A126D8-026E-47BC-984C-EBC000B1C086}" destId="{FB1F8D8D-01D1-497A-88A6-3D0F62AC438D}" srcOrd="1" destOrd="0" presId="urn:microsoft.com/office/officeart/2005/8/layout/orgChart1"/>
    <dgm:cxn modelId="{A35EBD3E-5DCB-4FF1-A065-D3C04B5DFA5D}" type="presParOf" srcId="{2DCFBFAF-34EC-4618-BDE5-96CE25AB189E}" destId="{70CEECF8-C84E-4802-8515-0E6160AE09E1}" srcOrd="1" destOrd="0" presId="urn:microsoft.com/office/officeart/2005/8/layout/orgChart1"/>
    <dgm:cxn modelId="{5FC7D2B7-A9DC-471A-8C82-8B1ABD6E0629}" type="presParOf" srcId="{70CEECF8-C84E-4802-8515-0E6160AE09E1}" destId="{BF35C1FA-5388-4BD2-8805-95DA3396080B}" srcOrd="0" destOrd="0" presId="urn:microsoft.com/office/officeart/2005/8/layout/orgChart1"/>
    <dgm:cxn modelId="{4DFC79FD-A79C-4D12-8A18-F23835C04455}" type="presParOf" srcId="{70CEECF8-C84E-4802-8515-0E6160AE09E1}" destId="{8C57AF68-E545-4A3F-92D3-766B64DB6D68}" srcOrd="1" destOrd="0" presId="urn:microsoft.com/office/officeart/2005/8/layout/orgChart1"/>
    <dgm:cxn modelId="{D126C2FB-F93C-45A3-A115-9D8A28279895}" type="presParOf" srcId="{8C57AF68-E545-4A3F-92D3-766B64DB6D68}" destId="{CA633989-1806-47D8-9AD8-9B709F222444}" srcOrd="0" destOrd="0" presId="urn:microsoft.com/office/officeart/2005/8/layout/orgChart1"/>
    <dgm:cxn modelId="{A19D97AE-EAFD-4CC7-9C40-CDA699DC9DE2}" type="presParOf" srcId="{CA633989-1806-47D8-9AD8-9B709F222444}" destId="{59E7626F-7C13-4E3F-A04D-3B41224EEFD2}" srcOrd="0" destOrd="0" presId="urn:microsoft.com/office/officeart/2005/8/layout/orgChart1"/>
    <dgm:cxn modelId="{FBED8873-966E-4B2B-864E-8B873244A3A2}" type="presParOf" srcId="{CA633989-1806-47D8-9AD8-9B709F222444}" destId="{AB594759-A280-44E0-9573-3BD7F465C8D4}" srcOrd="1" destOrd="0" presId="urn:microsoft.com/office/officeart/2005/8/layout/orgChart1"/>
    <dgm:cxn modelId="{B4099FEF-F4A2-41E7-BCF2-B60A12EDBB84}" type="presParOf" srcId="{8C57AF68-E545-4A3F-92D3-766B64DB6D68}" destId="{A1DC8D91-2FF6-4F1A-A8BB-40A42A3D435A}" srcOrd="1" destOrd="0" presId="urn:microsoft.com/office/officeart/2005/8/layout/orgChart1"/>
    <dgm:cxn modelId="{66E0ED72-4298-40E8-A622-B231D1FD4D09}" type="presParOf" srcId="{8C57AF68-E545-4A3F-92D3-766B64DB6D68}" destId="{903BA59B-50E3-4E74-9C29-4FFB83E06FB4}" srcOrd="2" destOrd="0" presId="urn:microsoft.com/office/officeart/2005/8/layout/orgChart1"/>
    <dgm:cxn modelId="{CFACC78B-DCD0-4E5C-BFE8-B51566ACF8B9}" type="presParOf" srcId="{70CEECF8-C84E-4802-8515-0E6160AE09E1}" destId="{8D3F9CB0-EC4E-4818-9BE7-F753C8BB8F23}" srcOrd="2" destOrd="0" presId="urn:microsoft.com/office/officeart/2005/8/layout/orgChart1"/>
    <dgm:cxn modelId="{8283BFCF-8364-4FEB-8E8E-4A78592B4920}" type="presParOf" srcId="{70CEECF8-C84E-4802-8515-0E6160AE09E1}" destId="{E073C55A-C827-4CCB-8A43-D1F510045408}" srcOrd="3" destOrd="0" presId="urn:microsoft.com/office/officeart/2005/8/layout/orgChart1"/>
    <dgm:cxn modelId="{18DE3FAA-63D0-42A4-A11E-D983C36C4000}" type="presParOf" srcId="{E073C55A-C827-4CCB-8A43-D1F510045408}" destId="{A961D492-E5E9-490A-A299-0E29AB5F2FC4}" srcOrd="0" destOrd="0" presId="urn:microsoft.com/office/officeart/2005/8/layout/orgChart1"/>
    <dgm:cxn modelId="{21F49755-B5F0-46FA-A1A8-DA41AEA8BE18}" type="presParOf" srcId="{A961D492-E5E9-490A-A299-0E29AB5F2FC4}" destId="{51341019-D86A-4D09-91DD-7C0BF78E1F3C}" srcOrd="0" destOrd="0" presId="urn:microsoft.com/office/officeart/2005/8/layout/orgChart1"/>
    <dgm:cxn modelId="{C12A9E03-1ECE-47AA-92A6-0CCA3056C813}" type="presParOf" srcId="{A961D492-E5E9-490A-A299-0E29AB5F2FC4}" destId="{4526E952-6B15-4A72-B0DB-D3543E175FF2}" srcOrd="1" destOrd="0" presId="urn:microsoft.com/office/officeart/2005/8/layout/orgChart1"/>
    <dgm:cxn modelId="{A152AC60-5939-4448-B5BC-BB1F7B08BEEA}" type="presParOf" srcId="{E073C55A-C827-4CCB-8A43-D1F510045408}" destId="{041FC17A-25BD-46B7-AB72-FCF7D3AB63B5}" srcOrd="1" destOrd="0" presId="urn:microsoft.com/office/officeart/2005/8/layout/orgChart1"/>
    <dgm:cxn modelId="{0FE23DD8-8DD0-454B-B8EA-08AE23FC4C8E}" type="presParOf" srcId="{E073C55A-C827-4CCB-8A43-D1F510045408}" destId="{67DB28A6-71B6-4C62-8F44-0D09B4FA4ABA}" srcOrd="2" destOrd="0" presId="urn:microsoft.com/office/officeart/2005/8/layout/orgChart1"/>
    <dgm:cxn modelId="{E95FCA4C-B06A-4314-8B40-532D65784DCD}" type="presParOf" srcId="{2DCFBFAF-34EC-4618-BDE5-96CE25AB189E}" destId="{B1AACBA3-B7E9-497E-9580-4874E23CE5B8}" srcOrd="2" destOrd="0" presId="urn:microsoft.com/office/officeart/2005/8/layout/orgChart1"/>
    <dgm:cxn modelId="{0ADEC8DA-1B68-4E59-B1DE-59C1C725753E}" type="presParOf" srcId="{794B0867-0AFF-40EC-B849-8FE49698A7AA}" destId="{2D3B73A1-51B6-4AB9-9B56-E3754D71A04B}" srcOrd="2" destOrd="0" presId="urn:microsoft.com/office/officeart/2005/8/layout/orgChart1"/>
    <dgm:cxn modelId="{0C48B7B9-91F8-4879-99D7-EEAAC21AE944}" type="presParOf" srcId="{794B0867-0AFF-40EC-B849-8FE49698A7AA}" destId="{DEA65A44-1979-4828-80C9-8541454A8C10}" srcOrd="3" destOrd="0" presId="urn:microsoft.com/office/officeart/2005/8/layout/orgChart1"/>
    <dgm:cxn modelId="{424F57B4-9D51-486E-850B-544FC80596C1}" type="presParOf" srcId="{DEA65A44-1979-4828-80C9-8541454A8C10}" destId="{A03A952F-F907-43C5-B189-9C00F7A4E9E9}" srcOrd="0" destOrd="0" presId="urn:microsoft.com/office/officeart/2005/8/layout/orgChart1"/>
    <dgm:cxn modelId="{5164502A-F9D5-4E4B-B523-84414B3A7885}" type="presParOf" srcId="{A03A952F-F907-43C5-B189-9C00F7A4E9E9}" destId="{9EE155AF-22BF-4CD8-A098-B0FA557617BF}" srcOrd="0" destOrd="0" presId="urn:microsoft.com/office/officeart/2005/8/layout/orgChart1"/>
    <dgm:cxn modelId="{08C38D36-1185-4277-903F-B29429DC041C}" type="presParOf" srcId="{A03A952F-F907-43C5-B189-9C00F7A4E9E9}" destId="{8974EF81-CD47-4227-B009-DFA91A4BCBFE}" srcOrd="1" destOrd="0" presId="urn:microsoft.com/office/officeart/2005/8/layout/orgChart1"/>
    <dgm:cxn modelId="{ECB51481-08FC-4078-A5BA-85470331BCDD}" type="presParOf" srcId="{DEA65A44-1979-4828-80C9-8541454A8C10}" destId="{39F0E1CB-DC39-4AC8-A24F-1AE9B4EAEFF7}" srcOrd="1" destOrd="0" presId="urn:microsoft.com/office/officeart/2005/8/layout/orgChart1"/>
    <dgm:cxn modelId="{3F1DB07C-88E1-419E-9175-27DF2B5B4BB1}" type="presParOf" srcId="{39F0E1CB-DC39-4AC8-A24F-1AE9B4EAEFF7}" destId="{90B35E71-BD04-409A-80CC-F750223DA3CB}" srcOrd="0" destOrd="0" presId="urn:microsoft.com/office/officeart/2005/8/layout/orgChart1"/>
    <dgm:cxn modelId="{8A153EC8-2E77-498A-B36A-044FA86941A2}" type="presParOf" srcId="{39F0E1CB-DC39-4AC8-A24F-1AE9B4EAEFF7}" destId="{1508CACB-316A-4E92-8889-AA6B5E10E8EF}" srcOrd="1" destOrd="0" presId="urn:microsoft.com/office/officeart/2005/8/layout/orgChart1"/>
    <dgm:cxn modelId="{BB86DC47-3238-43FE-9BB0-02769F8DC881}" type="presParOf" srcId="{1508CACB-316A-4E92-8889-AA6B5E10E8EF}" destId="{B8312A56-55C6-4F08-B068-3D381F96198D}" srcOrd="0" destOrd="0" presId="urn:microsoft.com/office/officeart/2005/8/layout/orgChart1"/>
    <dgm:cxn modelId="{8A8EAB0E-0FE7-4286-8137-B4751273E690}" type="presParOf" srcId="{B8312A56-55C6-4F08-B068-3D381F96198D}" destId="{EC29EE22-762F-4175-8DCD-5C1350564336}" srcOrd="0" destOrd="0" presId="urn:microsoft.com/office/officeart/2005/8/layout/orgChart1"/>
    <dgm:cxn modelId="{B6FB4381-9878-436F-977A-AAE1B56A476C}" type="presParOf" srcId="{B8312A56-55C6-4F08-B068-3D381F96198D}" destId="{02D5A103-1976-4EFA-B82B-C62E6F86BE7D}" srcOrd="1" destOrd="0" presId="urn:microsoft.com/office/officeart/2005/8/layout/orgChart1"/>
    <dgm:cxn modelId="{5477F221-53F7-4EDC-9F2E-7FFE4B49DA74}" type="presParOf" srcId="{1508CACB-316A-4E92-8889-AA6B5E10E8EF}" destId="{600DDCAC-62FC-4CC9-8940-B4DE4BC47B4E}" srcOrd="1" destOrd="0" presId="urn:microsoft.com/office/officeart/2005/8/layout/orgChart1"/>
    <dgm:cxn modelId="{9076FDC4-BFA9-4FDE-A260-BEA6C06198D0}" type="presParOf" srcId="{1508CACB-316A-4E92-8889-AA6B5E10E8EF}" destId="{95CD3A80-B3D7-49EA-8BCB-137972F73976}" srcOrd="2" destOrd="0" presId="urn:microsoft.com/office/officeart/2005/8/layout/orgChart1"/>
    <dgm:cxn modelId="{78B11531-D34A-4B8A-A57A-C17337411C36}" type="presParOf" srcId="{39F0E1CB-DC39-4AC8-A24F-1AE9B4EAEFF7}" destId="{DB3354E8-0CB1-4854-AF18-5A4CAAD74AF7}" srcOrd="2" destOrd="0" presId="urn:microsoft.com/office/officeart/2005/8/layout/orgChart1"/>
    <dgm:cxn modelId="{355D9143-C495-4CDD-8CFE-C6260BB10835}" type="presParOf" srcId="{39F0E1CB-DC39-4AC8-A24F-1AE9B4EAEFF7}" destId="{DB49C97C-4013-4B3E-AFD1-7977AE46F838}" srcOrd="3" destOrd="0" presId="urn:microsoft.com/office/officeart/2005/8/layout/orgChart1"/>
    <dgm:cxn modelId="{D9F9FAD7-63CA-44B6-B9B0-4016851D6583}" type="presParOf" srcId="{DB49C97C-4013-4B3E-AFD1-7977AE46F838}" destId="{0974FC66-93F1-44B2-BDC6-D6F3429ED7BF}" srcOrd="0" destOrd="0" presId="urn:microsoft.com/office/officeart/2005/8/layout/orgChart1"/>
    <dgm:cxn modelId="{A2D4712D-0882-4125-893A-AD8C8016BB23}" type="presParOf" srcId="{0974FC66-93F1-44B2-BDC6-D6F3429ED7BF}" destId="{467D5756-5C84-4BB6-81F5-DBD77D097AB7}" srcOrd="0" destOrd="0" presId="urn:microsoft.com/office/officeart/2005/8/layout/orgChart1"/>
    <dgm:cxn modelId="{DD526F0C-2223-4E6C-98D1-0526FAE483E7}" type="presParOf" srcId="{0974FC66-93F1-44B2-BDC6-D6F3429ED7BF}" destId="{5BC27619-F572-4A2D-96F5-40516D69D7CC}" srcOrd="1" destOrd="0" presId="urn:microsoft.com/office/officeart/2005/8/layout/orgChart1"/>
    <dgm:cxn modelId="{BF3F7D9E-9794-4295-B4D7-0737110642CE}" type="presParOf" srcId="{DB49C97C-4013-4B3E-AFD1-7977AE46F838}" destId="{369462E2-7FF6-4EB4-9B96-C0B334FE56C7}" srcOrd="1" destOrd="0" presId="urn:microsoft.com/office/officeart/2005/8/layout/orgChart1"/>
    <dgm:cxn modelId="{2EDF6B83-3A06-4E19-82E6-F1784E5BDB41}" type="presParOf" srcId="{DB49C97C-4013-4B3E-AFD1-7977AE46F838}" destId="{E230E4E1-8A42-42B6-9475-D42916789830}" srcOrd="2" destOrd="0" presId="urn:microsoft.com/office/officeart/2005/8/layout/orgChart1"/>
    <dgm:cxn modelId="{BE4DBC66-05BA-43A6-897F-87A3C68427A3}" type="presParOf" srcId="{DEA65A44-1979-4828-80C9-8541454A8C10}" destId="{34052BD8-E726-4427-A397-AA0FFDDDFD78}" srcOrd="2" destOrd="0" presId="urn:microsoft.com/office/officeart/2005/8/layout/orgChart1"/>
    <dgm:cxn modelId="{74EB64CB-4083-45B1-BA4D-07D466233146}" type="presParOf" srcId="{794B0867-0AFF-40EC-B849-8FE49698A7AA}" destId="{9FFC1A71-6EF6-4827-B99E-13F2E5B3E7A6}" srcOrd="4" destOrd="0" presId="urn:microsoft.com/office/officeart/2005/8/layout/orgChart1"/>
    <dgm:cxn modelId="{AAA2C141-4F25-46A2-86EC-C6C16FFF822F}" type="presParOf" srcId="{794B0867-0AFF-40EC-B849-8FE49698A7AA}" destId="{772963E4-C287-4872-9D66-F4C902C55C98}" srcOrd="5" destOrd="0" presId="urn:microsoft.com/office/officeart/2005/8/layout/orgChart1"/>
    <dgm:cxn modelId="{69435AD1-F292-43C3-812E-9C6703A0FD19}" type="presParOf" srcId="{772963E4-C287-4872-9D66-F4C902C55C98}" destId="{630BF7F5-628F-48A6-81FE-69A2D3065B91}" srcOrd="0" destOrd="0" presId="urn:microsoft.com/office/officeart/2005/8/layout/orgChart1"/>
    <dgm:cxn modelId="{67ED90DB-98E1-4B3B-AAEA-96AAB5A5295E}" type="presParOf" srcId="{630BF7F5-628F-48A6-81FE-69A2D3065B91}" destId="{AD4262A8-AAC2-4A9D-8BB6-0B163847904F}" srcOrd="0" destOrd="0" presId="urn:microsoft.com/office/officeart/2005/8/layout/orgChart1"/>
    <dgm:cxn modelId="{91C139FF-8908-44F1-BB69-4DB493A85732}" type="presParOf" srcId="{630BF7F5-628F-48A6-81FE-69A2D3065B91}" destId="{AB9685A5-E1F8-4DE3-AD4A-71EDA623BF52}" srcOrd="1" destOrd="0" presId="urn:microsoft.com/office/officeart/2005/8/layout/orgChart1"/>
    <dgm:cxn modelId="{E5476D57-B5F0-4FD9-8C8C-BBB425E261E2}" type="presParOf" srcId="{772963E4-C287-4872-9D66-F4C902C55C98}" destId="{6F1282C8-6F3E-4914-9ED5-42C25B3D2338}" srcOrd="1" destOrd="0" presId="urn:microsoft.com/office/officeart/2005/8/layout/orgChart1"/>
    <dgm:cxn modelId="{2D21428B-45D5-4C1B-826C-278BA92F9893}" type="presParOf" srcId="{6F1282C8-6F3E-4914-9ED5-42C25B3D2338}" destId="{CB2D3974-29A8-40DB-A572-70E69BA1C76B}" srcOrd="0" destOrd="0" presId="urn:microsoft.com/office/officeart/2005/8/layout/orgChart1"/>
    <dgm:cxn modelId="{18A3480C-624D-455D-831A-2099C8D4F2D3}" type="presParOf" srcId="{6F1282C8-6F3E-4914-9ED5-42C25B3D2338}" destId="{F9C787C6-9BE2-445A-A012-DC7431C414C5}" srcOrd="1" destOrd="0" presId="urn:microsoft.com/office/officeart/2005/8/layout/orgChart1"/>
    <dgm:cxn modelId="{9F965ADB-D321-4D6D-B169-BDF592A686A5}" type="presParOf" srcId="{F9C787C6-9BE2-445A-A012-DC7431C414C5}" destId="{4DA867A1-D365-469D-A212-6B84E5522E32}" srcOrd="0" destOrd="0" presId="urn:microsoft.com/office/officeart/2005/8/layout/orgChart1"/>
    <dgm:cxn modelId="{41D9769F-400E-4B10-B362-781F16884D47}" type="presParOf" srcId="{4DA867A1-D365-469D-A212-6B84E5522E32}" destId="{EF3D7C16-F598-4AE3-8DF8-AD3BFC8B1483}" srcOrd="0" destOrd="0" presId="urn:microsoft.com/office/officeart/2005/8/layout/orgChart1"/>
    <dgm:cxn modelId="{D23DF257-0406-404D-A797-97F09532399F}" type="presParOf" srcId="{4DA867A1-D365-469D-A212-6B84E5522E32}" destId="{3C131763-5A32-4D6C-A989-57DE8B0606F0}" srcOrd="1" destOrd="0" presId="urn:microsoft.com/office/officeart/2005/8/layout/orgChart1"/>
    <dgm:cxn modelId="{DD6B267B-D006-4420-9F44-371470DEBA2E}" type="presParOf" srcId="{F9C787C6-9BE2-445A-A012-DC7431C414C5}" destId="{2F5D4C55-6D8D-4A26-960E-C1A74B6D25B9}" srcOrd="1" destOrd="0" presId="urn:microsoft.com/office/officeart/2005/8/layout/orgChart1"/>
    <dgm:cxn modelId="{92935E01-F0C7-4407-96AC-30DAF0A558AC}" type="presParOf" srcId="{F9C787C6-9BE2-445A-A012-DC7431C414C5}" destId="{FB060227-C341-4536-B40B-428F359A3A5C}" srcOrd="2" destOrd="0" presId="urn:microsoft.com/office/officeart/2005/8/layout/orgChart1"/>
    <dgm:cxn modelId="{A6C1FE14-F5EA-4451-922A-E0680D812C64}" type="presParOf" srcId="{772963E4-C287-4872-9D66-F4C902C55C98}" destId="{456D8623-06C5-43D0-A359-96A9B2E81414}" srcOrd="2" destOrd="0" presId="urn:microsoft.com/office/officeart/2005/8/layout/orgChart1"/>
    <dgm:cxn modelId="{2CC6BC6E-640A-4ADA-985D-1791C9150EDE}" type="presParOf" srcId="{794B0867-0AFF-40EC-B849-8FE49698A7AA}" destId="{123C4812-DDE7-4544-8239-FF3D0B2F1D8E}" srcOrd="6" destOrd="0" presId="urn:microsoft.com/office/officeart/2005/8/layout/orgChart1"/>
    <dgm:cxn modelId="{6066A6E9-AFA1-46EA-A092-9EB4757E82AD}" type="presParOf" srcId="{794B0867-0AFF-40EC-B849-8FE49698A7AA}" destId="{0C258771-C85D-409D-AEC4-E96FC13E7384}" srcOrd="7" destOrd="0" presId="urn:microsoft.com/office/officeart/2005/8/layout/orgChart1"/>
    <dgm:cxn modelId="{A5918024-4FA1-4931-86C2-DFCA899CFAE2}" type="presParOf" srcId="{0C258771-C85D-409D-AEC4-E96FC13E7384}" destId="{9A385262-4D99-42A4-B5C7-000ED751AF5D}" srcOrd="0" destOrd="0" presId="urn:microsoft.com/office/officeart/2005/8/layout/orgChart1"/>
    <dgm:cxn modelId="{7C656107-5FBF-41D0-8672-7A219977A476}" type="presParOf" srcId="{9A385262-4D99-42A4-B5C7-000ED751AF5D}" destId="{E9F073CC-466D-4C3F-8128-D85D284ECFC6}" srcOrd="0" destOrd="0" presId="urn:microsoft.com/office/officeart/2005/8/layout/orgChart1"/>
    <dgm:cxn modelId="{837F8623-6958-4A06-BCB3-0A4096D52907}" type="presParOf" srcId="{9A385262-4D99-42A4-B5C7-000ED751AF5D}" destId="{B1D44747-AAA2-4C1A-8A14-BD72305FDC81}" srcOrd="1" destOrd="0" presId="urn:microsoft.com/office/officeart/2005/8/layout/orgChart1"/>
    <dgm:cxn modelId="{22D5A88F-631C-4BB6-9F32-BF623F092B7F}" type="presParOf" srcId="{0C258771-C85D-409D-AEC4-E96FC13E7384}" destId="{E3099998-E58D-4A8B-B6CB-29548B7F9608}" srcOrd="1" destOrd="0" presId="urn:microsoft.com/office/officeart/2005/8/layout/orgChart1"/>
    <dgm:cxn modelId="{9DD8F10A-DA3E-406F-B1ED-8F493ADC8C32}" type="presParOf" srcId="{E3099998-E58D-4A8B-B6CB-29548B7F9608}" destId="{743FE3ED-D17C-4E3F-AAED-3C6CDD218014}" srcOrd="0" destOrd="0" presId="urn:microsoft.com/office/officeart/2005/8/layout/orgChart1"/>
    <dgm:cxn modelId="{E8FD59D4-513A-4E44-9382-933F47C03C80}" type="presParOf" srcId="{E3099998-E58D-4A8B-B6CB-29548B7F9608}" destId="{1FFB90ED-6FC4-4877-82F7-0867F6B256A8}" srcOrd="1" destOrd="0" presId="urn:microsoft.com/office/officeart/2005/8/layout/orgChart1"/>
    <dgm:cxn modelId="{AC360A2E-15E3-4E16-A9A9-46F2D4CFE31D}" type="presParOf" srcId="{1FFB90ED-6FC4-4877-82F7-0867F6B256A8}" destId="{AA6D897A-2136-47A4-B84D-EF0D6BC5E4DF}" srcOrd="0" destOrd="0" presId="urn:microsoft.com/office/officeart/2005/8/layout/orgChart1"/>
    <dgm:cxn modelId="{55F52DB9-C22D-4B27-8D6E-BAA7B4F50512}" type="presParOf" srcId="{AA6D897A-2136-47A4-B84D-EF0D6BC5E4DF}" destId="{053E86A2-6347-4C09-A567-7C09737D8614}" srcOrd="0" destOrd="0" presId="urn:microsoft.com/office/officeart/2005/8/layout/orgChart1"/>
    <dgm:cxn modelId="{37F72AA1-B90D-4E61-9139-8C32007EDC1D}" type="presParOf" srcId="{AA6D897A-2136-47A4-B84D-EF0D6BC5E4DF}" destId="{DEAA705D-47F7-460A-9402-2241C9B09ACA}" srcOrd="1" destOrd="0" presId="urn:microsoft.com/office/officeart/2005/8/layout/orgChart1"/>
    <dgm:cxn modelId="{A448045F-0A40-4088-ABB5-180BC0D7C208}" type="presParOf" srcId="{1FFB90ED-6FC4-4877-82F7-0867F6B256A8}" destId="{99022616-4274-47E6-A792-F6A25A670F93}" srcOrd="1" destOrd="0" presId="urn:microsoft.com/office/officeart/2005/8/layout/orgChart1"/>
    <dgm:cxn modelId="{F215242F-D63B-4C8C-A15D-29F2AA998EE5}" type="presParOf" srcId="{1FFB90ED-6FC4-4877-82F7-0867F6B256A8}" destId="{8EC1B23C-2568-427F-B93D-1B15F63E7B39}" srcOrd="2" destOrd="0" presId="urn:microsoft.com/office/officeart/2005/8/layout/orgChart1"/>
    <dgm:cxn modelId="{F6603BDC-157F-4C59-9FAD-7235687602E2}" type="presParOf" srcId="{0C258771-C85D-409D-AEC4-E96FC13E7384}" destId="{E9F73E3B-204F-42C8-A884-D077641DD896}" srcOrd="2" destOrd="0" presId="urn:microsoft.com/office/officeart/2005/8/layout/orgChart1"/>
    <dgm:cxn modelId="{201F6E50-E64B-4DB4-A35A-A7DF558F1029}" type="presParOf" srcId="{794B0867-0AFF-40EC-B849-8FE49698A7AA}" destId="{EE6BEC73-58C3-4A9B-B5C4-7E8962111A7D}" srcOrd="8" destOrd="0" presId="urn:microsoft.com/office/officeart/2005/8/layout/orgChart1"/>
    <dgm:cxn modelId="{CFBB5606-920F-4776-BA13-13F6F61A16B1}" type="presParOf" srcId="{794B0867-0AFF-40EC-B849-8FE49698A7AA}" destId="{9B7E1176-7778-4C9A-ADDB-8F2433DBD3F5}" srcOrd="9" destOrd="0" presId="urn:microsoft.com/office/officeart/2005/8/layout/orgChart1"/>
    <dgm:cxn modelId="{6856490A-2501-42CD-A5E0-61892B1A10F4}" type="presParOf" srcId="{9B7E1176-7778-4C9A-ADDB-8F2433DBD3F5}" destId="{F62D09F7-1596-4556-8936-ADC3C72D4101}" srcOrd="0" destOrd="0" presId="urn:microsoft.com/office/officeart/2005/8/layout/orgChart1"/>
    <dgm:cxn modelId="{11E8ED59-D888-4EBA-AFD0-CDECCA666D4D}" type="presParOf" srcId="{F62D09F7-1596-4556-8936-ADC3C72D4101}" destId="{4384A48C-A791-4413-A592-D40FCE8C4F9F}" srcOrd="0" destOrd="0" presId="urn:microsoft.com/office/officeart/2005/8/layout/orgChart1"/>
    <dgm:cxn modelId="{9604ADB9-6B3B-474E-A500-6E8275D164FB}" type="presParOf" srcId="{F62D09F7-1596-4556-8936-ADC3C72D4101}" destId="{639A0716-67B3-4D2B-B61F-BE43232A3AC4}" srcOrd="1" destOrd="0" presId="urn:microsoft.com/office/officeart/2005/8/layout/orgChart1"/>
    <dgm:cxn modelId="{2BECB562-933C-4317-9082-04F229AB818D}" type="presParOf" srcId="{9B7E1176-7778-4C9A-ADDB-8F2433DBD3F5}" destId="{EBF62F90-D2E3-42FF-B9FE-4941F359E723}" srcOrd="1" destOrd="0" presId="urn:microsoft.com/office/officeart/2005/8/layout/orgChart1"/>
    <dgm:cxn modelId="{70FF9564-3997-4D47-ABA5-EA909ABADDD9}" type="presParOf" srcId="{EBF62F90-D2E3-42FF-B9FE-4941F359E723}" destId="{D7DF4D12-B2C7-4799-B363-DAD43669E826}" srcOrd="0" destOrd="0" presId="urn:microsoft.com/office/officeart/2005/8/layout/orgChart1"/>
    <dgm:cxn modelId="{85F4DB6E-A830-4FAC-B185-B0BDA3F8CF6B}" type="presParOf" srcId="{EBF62F90-D2E3-42FF-B9FE-4941F359E723}" destId="{7DAE6417-1C4D-4F59-B7DC-741B859B0020}" srcOrd="1" destOrd="0" presId="urn:microsoft.com/office/officeart/2005/8/layout/orgChart1"/>
    <dgm:cxn modelId="{05851803-EC3E-4A0B-B20C-6C08F84A9B14}" type="presParOf" srcId="{7DAE6417-1C4D-4F59-B7DC-741B859B0020}" destId="{154E090F-2EE6-4381-BD31-6D45FFFE8CC4}" srcOrd="0" destOrd="0" presId="urn:microsoft.com/office/officeart/2005/8/layout/orgChart1"/>
    <dgm:cxn modelId="{2EE55860-9947-4A4D-8C28-54549B42D41B}" type="presParOf" srcId="{154E090F-2EE6-4381-BD31-6D45FFFE8CC4}" destId="{2655FCDA-C103-40C7-A3B7-4ABFC1CE9437}" srcOrd="0" destOrd="0" presId="urn:microsoft.com/office/officeart/2005/8/layout/orgChart1"/>
    <dgm:cxn modelId="{94CAAEBC-9933-4BCA-8E4F-82B756E7AB01}" type="presParOf" srcId="{154E090F-2EE6-4381-BD31-6D45FFFE8CC4}" destId="{3FE57D70-B63A-4DB4-A838-79484EF43F81}" srcOrd="1" destOrd="0" presId="urn:microsoft.com/office/officeart/2005/8/layout/orgChart1"/>
    <dgm:cxn modelId="{EECADD1A-AA1A-497F-BE8D-FBC260F5ED28}" type="presParOf" srcId="{7DAE6417-1C4D-4F59-B7DC-741B859B0020}" destId="{6C5DADDE-A10B-4C1C-87C0-C71F74E82F6A}" srcOrd="1" destOrd="0" presId="urn:microsoft.com/office/officeart/2005/8/layout/orgChart1"/>
    <dgm:cxn modelId="{EDF174F8-ACD3-42B4-8FBB-2C22BEDDB25F}" type="presParOf" srcId="{7DAE6417-1C4D-4F59-B7DC-741B859B0020}" destId="{67578617-3E50-40F5-94E1-0EE67D1CA579}" srcOrd="2" destOrd="0" presId="urn:microsoft.com/office/officeart/2005/8/layout/orgChart1"/>
    <dgm:cxn modelId="{EFA7039B-DBF1-4148-AF84-53F469A398C1}" type="presParOf" srcId="{9B7E1176-7778-4C9A-ADDB-8F2433DBD3F5}" destId="{636FE3DE-D4B8-4547-A575-C50DB1899377}" srcOrd="2" destOrd="0" presId="urn:microsoft.com/office/officeart/2005/8/layout/orgChart1"/>
    <dgm:cxn modelId="{4CB62E2D-9ECA-49E3-B2B8-DD807EC68C0A}" type="presParOf" srcId="{B6540ACB-4FE8-4879-A963-E6C3FB1FD3AD}" destId="{85AAA827-D51B-4BEE-ACEE-8EE69D57730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7797FA-2D30-42B1-B75B-B8C323E7514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IN"/>
        </a:p>
      </dgm:t>
    </dgm:pt>
    <dgm:pt modelId="{F38F189B-F3A4-4E87-81C6-F4D004A529D7}">
      <dgm:prSet phldrT="[Text]" custT="1"/>
      <dgm:spPr>
        <a:solidFill>
          <a:srgbClr val="E48312"/>
        </a:solidFill>
        <a:ln>
          <a:noFill/>
        </a:ln>
        <a:effectLst/>
        <a:scene3d>
          <a:camera prst="orthographicFront"/>
          <a:lightRig rig="flat" dir="t"/>
        </a:scene3d>
        <a:sp3d prstMaterial="plastic">
          <a:bevelT w="120900" h="88900"/>
          <a:bevelB w="88900" h="31750" prst="angle"/>
        </a:sp3d>
      </dgm:spPr>
      <dgm:t>
        <a:bodyPr spcFirstLastPara="0" vert="horz" wrap="square" lIns="13970" tIns="13970" rIns="13970" bIns="13970" numCol="1" spcCol="1270" anchor="ctr" anchorCtr="0"/>
        <a:lstStyle/>
        <a:p>
          <a:pPr marL="0" lvl="0" indent="0" algn="ctr" defTabSz="977900">
            <a:lnSpc>
              <a:spcPct val="90000"/>
            </a:lnSpc>
            <a:spcBef>
              <a:spcPct val="0"/>
            </a:spcBef>
            <a:spcAft>
              <a:spcPct val="35000"/>
            </a:spcAft>
            <a:buNone/>
          </a:pPr>
          <a:r>
            <a:rPr lang="en-IN" sz="2200" kern="1200" dirty="0">
              <a:solidFill>
                <a:prstClr val="white"/>
              </a:solidFill>
              <a:latin typeface="Calibri" panose="020F0502020204030204"/>
              <a:ea typeface="+mn-ea"/>
              <a:cs typeface="+mn-cs"/>
            </a:rPr>
            <a:t>MIGRANT POPULATION </a:t>
          </a:r>
        </a:p>
      </dgm:t>
    </dgm:pt>
    <dgm:pt modelId="{AB493895-F7AF-482D-B150-EF7C2F73E768}" type="parTrans" cxnId="{8C3962B6-4007-4A00-A6F8-5F0972CE7712}">
      <dgm:prSet/>
      <dgm:spPr/>
      <dgm:t>
        <a:bodyPr/>
        <a:lstStyle/>
        <a:p>
          <a:endParaRPr lang="en-IN"/>
        </a:p>
      </dgm:t>
    </dgm:pt>
    <dgm:pt modelId="{55F9FA9F-43B0-4550-B556-68677FA5581C}" type="sibTrans" cxnId="{8C3962B6-4007-4A00-A6F8-5F0972CE7712}">
      <dgm:prSet/>
      <dgm:spPr/>
      <dgm:t>
        <a:bodyPr/>
        <a:lstStyle/>
        <a:p>
          <a:endParaRPr lang="en-IN"/>
        </a:p>
      </dgm:t>
    </dgm:pt>
    <dgm:pt modelId="{765E1C12-5E54-4ED7-83B4-9024DF91B1B8}">
      <dgm:prSet phldrT="[Text]" custT="1"/>
      <dgm:spPr>
        <a:solidFill>
          <a:srgbClr val="E48312"/>
        </a:solidFill>
        <a:ln>
          <a:noFill/>
        </a:ln>
        <a:effectLst/>
        <a:scene3d>
          <a:camera prst="orthographicFront"/>
          <a:lightRig rig="flat" dir="t"/>
        </a:scene3d>
        <a:sp3d prstMaterial="plastic">
          <a:bevelT w="120900" h="88900"/>
          <a:bevelB w="88900" h="31750" prst="angle"/>
        </a:sp3d>
      </dgm:spPr>
      <dgm:t>
        <a:bodyPr spcFirstLastPara="0" vert="horz" wrap="square" lIns="13970" tIns="13970" rIns="13970" bIns="13970" numCol="1" spcCol="1270" anchor="ctr" anchorCtr="0"/>
        <a:lstStyle/>
        <a:p>
          <a:pPr marL="0" lvl="0" indent="0" algn="ctr" defTabSz="977900">
            <a:lnSpc>
              <a:spcPct val="90000"/>
            </a:lnSpc>
            <a:spcBef>
              <a:spcPct val="0"/>
            </a:spcBef>
            <a:spcAft>
              <a:spcPct val="35000"/>
            </a:spcAft>
            <a:buNone/>
          </a:pPr>
          <a:r>
            <a:rPr lang="en-IN" sz="2200" kern="1200" dirty="0">
              <a:solidFill>
                <a:prstClr val="white"/>
              </a:solidFill>
              <a:latin typeface="Calibri" panose="020F0502020204030204"/>
              <a:ea typeface="+mn-ea"/>
              <a:cs typeface="+mn-cs"/>
            </a:rPr>
            <a:t>CHANDIGARH MIGRANT CLINIC  </a:t>
          </a:r>
        </a:p>
      </dgm:t>
    </dgm:pt>
    <dgm:pt modelId="{54E1B6E3-4E7F-4453-9309-D832554E8BBC}" type="parTrans" cxnId="{F9CDE4F7-8462-408E-BE76-017DF6FB0D7F}">
      <dgm:prSet/>
      <dgm:spPr/>
      <dgm:t>
        <a:bodyPr/>
        <a:lstStyle/>
        <a:p>
          <a:endParaRPr lang="en-IN"/>
        </a:p>
      </dgm:t>
    </dgm:pt>
    <dgm:pt modelId="{B97D9178-7676-4FC2-814E-EF9C21906EB7}" type="sibTrans" cxnId="{F9CDE4F7-8462-408E-BE76-017DF6FB0D7F}">
      <dgm:prSet/>
      <dgm:spPr/>
      <dgm:t>
        <a:bodyPr/>
        <a:lstStyle/>
        <a:p>
          <a:endParaRPr lang="en-IN"/>
        </a:p>
      </dgm:t>
    </dgm:pt>
    <dgm:pt modelId="{53548833-293D-4140-A6EB-AA781B185B42}" type="pres">
      <dgm:prSet presAssocID="{4C7797FA-2D30-42B1-B75B-B8C323E75146}" presName="hierChild1" presStyleCnt="0">
        <dgm:presLayoutVars>
          <dgm:orgChart val="1"/>
          <dgm:chPref val="1"/>
          <dgm:dir/>
          <dgm:animOne val="branch"/>
          <dgm:animLvl val="lvl"/>
          <dgm:resizeHandles/>
        </dgm:presLayoutVars>
      </dgm:prSet>
      <dgm:spPr/>
    </dgm:pt>
    <dgm:pt modelId="{079A534A-0BBC-42C4-A1D7-8B3942C3A826}" type="pres">
      <dgm:prSet presAssocID="{F38F189B-F3A4-4E87-81C6-F4D004A529D7}" presName="hierRoot1" presStyleCnt="0">
        <dgm:presLayoutVars>
          <dgm:hierBranch val="init"/>
        </dgm:presLayoutVars>
      </dgm:prSet>
      <dgm:spPr/>
    </dgm:pt>
    <dgm:pt modelId="{E0C04A0E-E96E-4C1B-BB5C-615CC02464F3}" type="pres">
      <dgm:prSet presAssocID="{F38F189B-F3A4-4E87-81C6-F4D004A529D7}" presName="rootComposite1" presStyleCnt="0"/>
      <dgm:spPr/>
    </dgm:pt>
    <dgm:pt modelId="{E503D557-CEEB-4FC1-AB2C-8068A5DABCAB}" type="pres">
      <dgm:prSet presAssocID="{F38F189B-F3A4-4E87-81C6-F4D004A529D7}" presName="rootText1" presStyleLbl="node0" presStyleIdx="0" presStyleCnt="1" custScaleX="279180">
        <dgm:presLayoutVars>
          <dgm:chPref val="3"/>
        </dgm:presLayoutVars>
      </dgm:prSet>
      <dgm:spPr>
        <a:xfrm>
          <a:off x="763578" y="597"/>
          <a:ext cx="4150160" cy="743276"/>
        </a:xfrm>
        <a:prstGeom prst="rect">
          <a:avLst/>
        </a:prstGeom>
      </dgm:spPr>
    </dgm:pt>
    <dgm:pt modelId="{27750D59-D982-4A48-BB26-814D116BE903}" type="pres">
      <dgm:prSet presAssocID="{F38F189B-F3A4-4E87-81C6-F4D004A529D7}" presName="rootConnector1" presStyleLbl="node1" presStyleIdx="0" presStyleCnt="0"/>
      <dgm:spPr/>
    </dgm:pt>
    <dgm:pt modelId="{10CA743C-A0CB-4A88-8312-94D369415064}" type="pres">
      <dgm:prSet presAssocID="{F38F189B-F3A4-4E87-81C6-F4D004A529D7}" presName="hierChild2" presStyleCnt="0"/>
      <dgm:spPr/>
    </dgm:pt>
    <dgm:pt modelId="{66302D05-72C3-4E68-A985-849D31A369B8}" type="pres">
      <dgm:prSet presAssocID="{54E1B6E3-4E7F-4453-9309-D832554E8BBC}" presName="Name37" presStyleLbl="parChTrans1D2" presStyleIdx="0" presStyleCnt="1"/>
      <dgm:spPr/>
    </dgm:pt>
    <dgm:pt modelId="{1B3259AF-987F-41EC-AC63-AAB5F01785D4}" type="pres">
      <dgm:prSet presAssocID="{765E1C12-5E54-4ED7-83B4-9024DF91B1B8}" presName="hierRoot2" presStyleCnt="0">
        <dgm:presLayoutVars>
          <dgm:hierBranch val="init"/>
        </dgm:presLayoutVars>
      </dgm:prSet>
      <dgm:spPr/>
    </dgm:pt>
    <dgm:pt modelId="{BD98FEE4-3EF4-4276-9E6D-AE54B1D3B8F6}" type="pres">
      <dgm:prSet presAssocID="{765E1C12-5E54-4ED7-83B4-9024DF91B1B8}" presName="rootComposite" presStyleCnt="0"/>
      <dgm:spPr/>
    </dgm:pt>
    <dgm:pt modelId="{3460B593-FCC6-4456-98B6-FBF9146BDBC5}" type="pres">
      <dgm:prSet presAssocID="{765E1C12-5E54-4ED7-83B4-9024DF91B1B8}" presName="rootText" presStyleLbl="node2" presStyleIdx="0" presStyleCnt="1" custScaleX="280518" custLinFactNeighborX="2697" custLinFactNeighborY="-23657">
        <dgm:presLayoutVars>
          <dgm:chPref val="3"/>
        </dgm:presLayoutVars>
      </dgm:prSet>
      <dgm:spPr>
        <a:xfrm>
          <a:off x="793726" y="880213"/>
          <a:ext cx="4170050" cy="743276"/>
        </a:xfrm>
        <a:prstGeom prst="rect">
          <a:avLst/>
        </a:prstGeom>
      </dgm:spPr>
    </dgm:pt>
    <dgm:pt modelId="{F1762422-1704-448A-B413-95DE56455BC0}" type="pres">
      <dgm:prSet presAssocID="{765E1C12-5E54-4ED7-83B4-9024DF91B1B8}" presName="rootConnector" presStyleLbl="node2" presStyleIdx="0" presStyleCnt="1"/>
      <dgm:spPr/>
    </dgm:pt>
    <dgm:pt modelId="{1AF8D842-40FB-44B1-829F-266E029A344E}" type="pres">
      <dgm:prSet presAssocID="{765E1C12-5E54-4ED7-83B4-9024DF91B1B8}" presName="hierChild4" presStyleCnt="0"/>
      <dgm:spPr/>
    </dgm:pt>
    <dgm:pt modelId="{1A5C2F0F-56DD-477B-A1A3-39E1840F46E1}" type="pres">
      <dgm:prSet presAssocID="{765E1C12-5E54-4ED7-83B4-9024DF91B1B8}" presName="hierChild5" presStyleCnt="0"/>
      <dgm:spPr/>
    </dgm:pt>
    <dgm:pt modelId="{2DB6FA1C-1001-4790-858E-2144E9C8822B}" type="pres">
      <dgm:prSet presAssocID="{F38F189B-F3A4-4E87-81C6-F4D004A529D7}" presName="hierChild3" presStyleCnt="0"/>
      <dgm:spPr/>
    </dgm:pt>
  </dgm:ptLst>
  <dgm:cxnLst>
    <dgm:cxn modelId="{82CAA292-EB5A-4C9A-801D-25ED21D71F1F}" type="presOf" srcId="{765E1C12-5E54-4ED7-83B4-9024DF91B1B8}" destId="{3460B593-FCC6-4456-98B6-FBF9146BDBC5}" srcOrd="0" destOrd="0" presId="urn:microsoft.com/office/officeart/2005/8/layout/orgChart1"/>
    <dgm:cxn modelId="{4C8BF6A1-9072-440B-93C5-221910185826}" type="presOf" srcId="{765E1C12-5E54-4ED7-83B4-9024DF91B1B8}" destId="{F1762422-1704-448A-B413-95DE56455BC0}" srcOrd="1" destOrd="0" presId="urn:microsoft.com/office/officeart/2005/8/layout/orgChart1"/>
    <dgm:cxn modelId="{8C3962B6-4007-4A00-A6F8-5F0972CE7712}" srcId="{4C7797FA-2D30-42B1-B75B-B8C323E75146}" destId="{F38F189B-F3A4-4E87-81C6-F4D004A529D7}" srcOrd="0" destOrd="0" parTransId="{AB493895-F7AF-482D-B150-EF7C2F73E768}" sibTransId="{55F9FA9F-43B0-4550-B556-68677FA5581C}"/>
    <dgm:cxn modelId="{F1F1D2BE-D87A-4618-B85C-468A08747615}" type="presOf" srcId="{F38F189B-F3A4-4E87-81C6-F4D004A529D7}" destId="{E503D557-CEEB-4FC1-AB2C-8068A5DABCAB}" srcOrd="0" destOrd="0" presId="urn:microsoft.com/office/officeart/2005/8/layout/orgChart1"/>
    <dgm:cxn modelId="{65CA63C5-82FC-46BF-91E0-61F09C9B5C95}" type="presOf" srcId="{4C7797FA-2D30-42B1-B75B-B8C323E75146}" destId="{53548833-293D-4140-A6EB-AA781B185B42}" srcOrd="0" destOrd="0" presId="urn:microsoft.com/office/officeart/2005/8/layout/orgChart1"/>
    <dgm:cxn modelId="{22D800D1-7E82-4977-8063-35C8FBFB60EA}" type="presOf" srcId="{54E1B6E3-4E7F-4453-9309-D832554E8BBC}" destId="{66302D05-72C3-4E68-A985-849D31A369B8}" srcOrd="0" destOrd="0" presId="urn:microsoft.com/office/officeart/2005/8/layout/orgChart1"/>
    <dgm:cxn modelId="{7FA692E3-EF3B-4A9B-B6EB-EAABA56BE477}" type="presOf" srcId="{F38F189B-F3A4-4E87-81C6-F4D004A529D7}" destId="{27750D59-D982-4A48-BB26-814D116BE903}" srcOrd="1" destOrd="0" presId="urn:microsoft.com/office/officeart/2005/8/layout/orgChart1"/>
    <dgm:cxn modelId="{F9CDE4F7-8462-408E-BE76-017DF6FB0D7F}" srcId="{F38F189B-F3A4-4E87-81C6-F4D004A529D7}" destId="{765E1C12-5E54-4ED7-83B4-9024DF91B1B8}" srcOrd="0" destOrd="0" parTransId="{54E1B6E3-4E7F-4453-9309-D832554E8BBC}" sibTransId="{B97D9178-7676-4FC2-814E-EF9C21906EB7}"/>
    <dgm:cxn modelId="{1635DC1D-74F4-49E2-A0CD-6D6FA0F40AA6}" type="presParOf" srcId="{53548833-293D-4140-A6EB-AA781B185B42}" destId="{079A534A-0BBC-42C4-A1D7-8B3942C3A826}" srcOrd="0" destOrd="0" presId="urn:microsoft.com/office/officeart/2005/8/layout/orgChart1"/>
    <dgm:cxn modelId="{9CA7138F-22E3-4598-96F1-A9C919704142}" type="presParOf" srcId="{079A534A-0BBC-42C4-A1D7-8B3942C3A826}" destId="{E0C04A0E-E96E-4C1B-BB5C-615CC02464F3}" srcOrd="0" destOrd="0" presId="urn:microsoft.com/office/officeart/2005/8/layout/orgChart1"/>
    <dgm:cxn modelId="{838643D7-2E7D-4694-8A3F-FA0E2BDA4A44}" type="presParOf" srcId="{E0C04A0E-E96E-4C1B-BB5C-615CC02464F3}" destId="{E503D557-CEEB-4FC1-AB2C-8068A5DABCAB}" srcOrd="0" destOrd="0" presId="urn:microsoft.com/office/officeart/2005/8/layout/orgChart1"/>
    <dgm:cxn modelId="{9B501E09-0F7B-4832-B905-3DA2D5FC915C}" type="presParOf" srcId="{E0C04A0E-E96E-4C1B-BB5C-615CC02464F3}" destId="{27750D59-D982-4A48-BB26-814D116BE903}" srcOrd="1" destOrd="0" presId="urn:microsoft.com/office/officeart/2005/8/layout/orgChart1"/>
    <dgm:cxn modelId="{1D5AD12D-9352-4E46-AA97-E064145A6A04}" type="presParOf" srcId="{079A534A-0BBC-42C4-A1D7-8B3942C3A826}" destId="{10CA743C-A0CB-4A88-8312-94D369415064}" srcOrd="1" destOrd="0" presId="urn:microsoft.com/office/officeart/2005/8/layout/orgChart1"/>
    <dgm:cxn modelId="{94442A15-0C38-415D-9233-7D7EC250A8D6}" type="presParOf" srcId="{10CA743C-A0CB-4A88-8312-94D369415064}" destId="{66302D05-72C3-4E68-A985-849D31A369B8}" srcOrd="0" destOrd="0" presId="urn:microsoft.com/office/officeart/2005/8/layout/orgChart1"/>
    <dgm:cxn modelId="{137D8920-7D3A-4FC1-A42D-8327FF13F201}" type="presParOf" srcId="{10CA743C-A0CB-4A88-8312-94D369415064}" destId="{1B3259AF-987F-41EC-AC63-AAB5F01785D4}" srcOrd="1" destOrd="0" presId="urn:microsoft.com/office/officeart/2005/8/layout/orgChart1"/>
    <dgm:cxn modelId="{66A48688-CE7A-4918-B829-8CC04BF4C4CD}" type="presParOf" srcId="{1B3259AF-987F-41EC-AC63-AAB5F01785D4}" destId="{BD98FEE4-3EF4-4276-9E6D-AE54B1D3B8F6}" srcOrd="0" destOrd="0" presId="urn:microsoft.com/office/officeart/2005/8/layout/orgChart1"/>
    <dgm:cxn modelId="{4516E2E0-CC44-4C0D-9002-3ABE3936FF34}" type="presParOf" srcId="{BD98FEE4-3EF4-4276-9E6D-AE54B1D3B8F6}" destId="{3460B593-FCC6-4456-98B6-FBF9146BDBC5}" srcOrd="0" destOrd="0" presId="urn:microsoft.com/office/officeart/2005/8/layout/orgChart1"/>
    <dgm:cxn modelId="{2BCB0308-13A5-46C4-BE36-370B27085605}" type="presParOf" srcId="{BD98FEE4-3EF4-4276-9E6D-AE54B1D3B8F6}" destId="{F1762422-1704-448A-B413-95DE56455BC0}" srcOrd="1" destOrd="0" presId="urn:microsoft.com/office/officeart/2005/8/layout/orgChart1"/>
    <dgm:cxn modelId="{0C3F88EB-860E-4265-8A41-DC09D48BE8CF}" type="presParOf" srcId="{1B3259AF-987F-41EC-AC63-AAB5F01785D4}" destId="{1AF8D842-40FB-44B1-829F-266E029A344E}" srcOrd="1" destOrd="0" presId="urn:microsoft.com/office/officeart/2005/8/layout/orgChart1"/>
    <dgm:cxn modelId="{0F397C49-9E2D-4760-9A4C-7656061FA1DF}" type="presParOf" srcId="{1B3259AF-987F-41EC-AC63-AAB5F01785D4}" destId="{1A5C2F0F-56DD-477B-A1A3-39E1840F46E1}" srcOrd="2" destOrd="0" presId="urn:microsoft.com/office/officeart/2005/8/layout/orgChart1"/>
    <dgm:cxn modelId="{587AF906-FFAD-4E64-A7E4-DA927CDEFD01}" type="presParOf" srcId="{079A534A-0BBC-42C4-A1D7-8B3942C3A826}" destId="{2DB6FA1C-1001-4790-858E-2144E9C8822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376C45-A3A5-425E-A2D9-FA541F85A51C}" type="doc">
      <dgm:prSet loTypeId="urn:microsoft.com/office/officeart/2009/3/layout/HorizontalOrganizationChart" loCatId="hierarchy" qsTypeId="urn:microsoft.com/office/officeart/2005/8/quickstyle/3d1" qsCatId="3D" csTypeId="urn:microsoft.com/office/officeart/2005/8/colors/accent1_2" csCatId="accent1" phldr="1"/>
      <dgm:spPr/>
      <dgm:t>
        <a:bodyPr/>
        <a:lstStyle/>
        <a:p>
          <a:endParaRPr lang="en-IN"/>
        </a:p>
      </dgm:t>
    </dgm:pt>
    <dgm:pt modelId="{ABB77055-E8E9-48E8-9E1B-8710C1E20C42}">
      <dgm:prSet phldrT="[Text]"/>
      <dgm:spPr/>
      <dgm:t>
        <a:bodyPr/>
        <a:lstStyle/>
        <a:p>
          <a:r>
            <a:rPr lang="en-IN" dirty="0"/>
            <a:t>UTTAR PRADESH </a:t>
          </a:r>
        </a:p>
      </dgm:t>
    </dgm:pt>
    <dgm:pt modelId="{4A102350-326B-429D-A219-784D1C91EE7F}" type="parTrans" cxnId="{A0CCA733-5EFF-4359-9BB1-760CD2CDFCA3}">
      <dgm:prSet/>
      <dgm:spPr/>
      <dgm:t>
        <a:bodyPr/>
        <a:lstStyle/>
        <a:p>
          <a:endParaRPr lang="en-IN"/>
        </a:p>
      </dgm:t>
    </dgm:pt>
    <dgm:pt modelId="{EC16ADAD-821C-4F04-994B-5A82CBF70ECD}" type="sibTrans" cxnId="{A0CCA733-5EFF-4359-9BB1-760CD2CDFCA3}">
      <dgm:prSet/>
      <dgm:spPr/>
      <dgm:t>
        <a:bodyPr/>
        <a:lstStyle/>
        <a:p>
          <a:endParaRPr lang="en-IN"/>
        </a:p>
      </dgm:t>
    </dgm:pt>
    <dgm:pt modelId="{B4FC6801-D01B-4EA7-9C7E-FE5823AE9F40}">
      <dgm:prSet phldrT="[Text]"/>
      <dgm:spPr>
        <a:solidFill>
          <a:schemeClr val="accent1"/>
        </a:solidFill>
      </dgm:spPr>
      <dgm:t>
        <a:bodyPr/>
        <a:lstStyle/>
        <a:p>
          <a:r>
            <a:rPr lang="en-IN" dirty="0"/>
            <a:t>RAE - BARELI  </a:t>
          </a:r>
        </a:p>
      </dgm:t>
    </dgm:pt>
    <dgm:pt modelId="{6EC8255A-D37B-4D9E-A608-542FFD66B24B}" type="parTrans" cxnId="{C16D7F66-D9C3-4AD9-A8BB-A10FCEEF1DA7}">
      <dgm:prSet/>
      <dgm:spPr/>
      <dgm:t>
        <a:bodyPr/>
        <a:lstStyle/>
        <a:p>
          <a:endParaRPr lang="en-IN"/>
        </a:p>
      </dgm:t>
    </dgm:pt>
    <dgm:pt modelId="{637CFBD2-7262-4F07-8824-01FF52BAF90F}" type="sibTrans" cxnId="{C16D7F66-D9C3-4AD9-A8BB-A10FCEEF1DA7}">
      <dgm:prSet/>
      <dgm:spPr/>
      <dgm:t>
        <a:bodyPr/>
        <a:lstStyle/>
        <a:p>
          <a:endParaRPr lang="en-IN"/>
        </a:p>
      </dgm:t>
    </dgm:pt>
    <dgm:pt modelId="{FCEBE738-13E8-4958-83EB-A6EBC41C1A40}">
      <dgm:prSet phldrT="[Text]"/>
      <dgm:spPr/>
      <dgm:t>
        <a:bodyPr/>
        <a:lstStyle/>
        <a:p>
          <a:r>
            <a:rPr lang="en-IN" dirty="0"/>
            <a:t>MAINPURI</a:t>
          </a:r>
        </a:p>
      </dgm:t>
    </dgm:pt>
    <dgm:pt modelId="{EE32CAED-5CFC-4EA0-8026-C3C2082D985E}" type="parTrans" cxnId="{780ECD0F-DAD7-4F2E-B329-E61954FF87E8}">
      <dgm:prSet/>
      <dgm:spPr/>
      <dgm:t>
        <a:bodyPr/>
        <a:lstStyle/>
        <a:p>
          <a:endParaRPr lang="en-IN"/>
        </a:p>
      </dgm:t>
    </dgm:pt>
    <dgm:pt modelId="{2C53AF4E-C936-4401-9464-61B9E14284B8}" type="sibTrans" cxnId="{780ECD0F-DAD7-4F2E-B329-E61954FF87E8}">
      <dgm:prSet/>
      <dgm:spPr/>
      <dgm:t>
        <a:bodyPr/>
        <a:lstStyle/>
        <a:p>
          <a:endParaRPr lang="en-IN"/>
        </a:p>
      </dgm:t>
    </dgm:pt>
    <dgm:pt modelId="{7B761791-3D76-4748-A4DC-1CC6EF6490BF}" type="pres">
      <dgm:prSet presAssocID="{00376C45-A3A5-425E-A2D9-FA541F85A51C}" presName="hierChild1" presStyleCnt="0">
        <dgm:presLayoutVars>
          <dgm:orgChart val="1"/>
          <dgm:chPref val="1"/>
          <dgm:dir/>
          <dgm:animOne val="branch"/>
          <dgm:animLvl val="lvl"/>
          <dgm:resizeHandles/>
        </dgm:presLayoutVars>
      </dgm:prSet>
      <dgm:spPr/>
    </dgm:pt>
    <dgm:pt modelId="{09FC5A37-8F9B-4C65-AED9-DAF82664E5EE}" type="pres">
      <dgm:prSet presAssocID="{ABB77055-E8E9-48E8-9E1B-8710C1E20C42}" presName="hierRoot1" presStyleCnt="0">
        <dgm:presLayoutVars>
          <dgm:hierBranch val="init"/>
        </dgm:presLayoutVars>
      </dgm:prSet>
      <dgm:spPr/>
    </dgm:pt>
    <dgm:pt modelId="{C0E69D37-C4F4-459D-9E95-A16FB9BD6B07}" type="pres">
      <dgm:prSet presAssocID="{ABB77055-E8E9-48E8-9E1B-8710C1E20C42}" presName="rootComposite1" presStyleCnt="0"/>
      <dgm:spPr/>
    </dgm:pt>
    <dgm:pt modelId="{42BFCE6F-7E59-4A68-BCBA-047B8876E9F6}" type="pres">
      <dgm:prSet presAssocID="{ABB77055-E8E9-48E8-9E1B-8710C1E20C42}" presName="rootText1" presStyleLbl="node0" presStyleIdx="0" presStyleCnt="1">
        <dgm:presLayoutVars>
          <dgm:chPref val="3"/>
        </dgm:presLayoutVars>
      </dgm:prSet>
      <dgm:spPr/>
    </dgm:pt>
    <dgm:pt modelId="{635DE640-CA79-438F-8C11-9683689DBE13}" type="pres">
      <dgm:prSet presAssocID="{ABB77055-E8E9-48E8-9E1B-8710C1E20C42}" presName="rootConnector1" presStyleLbl="node1" presStyleIdx="0" presStyleCnt="0"/>
      <dgm:spPr/>
    </dgm:pt>
    <dgm:pt modelId="{455960A5-F9AE-4DAD-91D3-91CE7B41536B}" type="pres">
      <dgm:prSet presAssocID="{ABB77055-E8E9-48E8-9E1B-8710C1E20C42}" presName="hierChild2" presStyleCnt="0"/>
      <dgm:spPr/>
    </dgm:pt>
    <dgm:pt modelId="{F04B5140-3C0E-4E8F-A7DA-1A25E3D6B636}" type="pres">
      <dgm:prSet presAssocID="{6EC8255A-D37B-4D9E-A608-542FFD66B24B}" presName="Name64" presStyleLbl="parChTrans1D2" presStyleIdx="0" presStyleCnt="2"/>
      <dgm:spPr/>
    </dgm:pt>
    <dgm:pt modelId="{09C2A9AC-6E7A-408D-A3A3-A10259B44080}" type="pres">
      <dgm:prSet presAssocID="{B4FC6801-D01B-4EA7-9C7E-FE5823AE9F40}" presName="hierRoot2" presStyleCnt="0">
        <dgm:presLayoutVars>
          <dgm:hierBranch val="init"/>
        </dgm:presLayoutVars>
      </dgm:prSet>
      <dgm:spPr/>
    </dgm:pt>
    <dgm:pt modelId="{7C6C43DF-4F25-497E-9F8B-EBE693EE2C92}" type="pres">
      <dgm:prSet presAssocID="{B4FC6801-D01B-4EA7-9C7E-FE5823AE9F40}" presName="rootComposite" presStyleCnt="0"/>
      <dgm:spPr/>
    </dgm:pt>
    <dgm:pt modelId="{9FC9252A-92DC-4011-8934-F3B30935D4F8}" type="pres">
      <dgm:prSet presAssocID="{B4FC6801-D01B-4EA7-9C7E-FE5823AE9F40}" presName="rootText" presStyleLbl="node2" presStyleIdx="0" presStyleCnt="2">
        <dgm:presLayoutVars>
          <dgm:chPref val="3"/>
        </dgm:presLayoutVars>
      </dgm:prSet>
      <dgm:spPr/>
    </dgm:pt>
    <dgm:pt modelId="{6EBCF821-21ED-4529-A2E9-BA0E1A48C93D}" type="pres">
      <dgm:prSet presAssocID="{B4FC6801-D01B-4EA7-9C7E-FE5823AE9F40}" presName="rootConnector" presStyleLbl="node2" presStyleIdx="0" presStyleCnt="2"/>
      <dgm:spPr/>
    </dgm:pt>
    <dgm:pt modelId="{962DB9F0-72C1-422A-A539-D4068B64C5FF}" type="pres">
      <dgm:prSet presAssocID="{B4FC6801-D01B-4EA7-9C7E-FE5823AE9F40}" presName="hierChild4" presStyleCnt="0"/>
      <dgm:spPr/>
    </dgm:pt>
    <dgm:pt modelId="{39B25EAF-7511-4A1C-8F77-CB2433F1EF2C}" type="pres">
      <dgm:prSet presAssocID="{B4FC6801-D01B-4EA7-9C7E-FE5823AE9F40}" presName="hierChild5" presStyleCnt="0"/>
      <dgm:spPr/>
    </dgm:pt>
    <dgm:pt modelId="{B9601F75-3AF2-4502-822E-41BB5422D3E0}" type="pres">
      <dgm:prSet presAssocID="{EE32CAED-5CFC-4EA0-8026-C3C2082D985E}" presName="Name64" presStyleLbl="parChTrans1D2" presStyleIdx="1" presStyleCnt="2"/>
      <dgm:spPr/>
    </dgm:pt>
    <dgm:pt modelId="{F1B588F0-C5AF-4228-8DA0-517B1E446514}" type="pres">
      <dgm:prSet presAssocID="{FCEBE738-13E8-4958-83EB-A6EBC41C1A40}" presName="hierRoot2" presStyleCnt="0">
        <dgm:presLayoutVars>
          <dgm:hierBranch val="init"/>
        </dgm:presLayoutVars>
      </dgm:prSet>
      <dgm:spPr/>
    </dgm:pt>
    <dgm:pt modelId="{28A4D081-E38B-4EF1-B807-9EE8BF09EC0E}" type="pres">
      <dgm:prSet presAssocID="{FCEBE738-13E8-4958-83EB-A6EBC41C1A40}" presName="rootComposite" presStyleCnt="0"/>
      <dgm:spPr/>
    </dgm:pt>
    <dgm:pt modelId="{00B19711-B479-46F9-9B96-32B57FDC033A}" type="pres">
      <dgm:prSet presAssocID="{FCEBE738-13E8-4958-83EB-A6EBC41C1A40}" presName="rootText" presStyleLbl="node2" presStyleIdx="1" presStyleCnt="2">
        <dgm:presLayoutVars>
          <dgm:chPref val="3"/>
        </dgm:presLayoutVars>
      </dgm:prSet>
      <dgm:spPr/>
    </dgm:pt>
    <dgm:pt modelId="{D3D9C4EF-2D60-4807-8A05-8B9794E1D596}" type="pres">
      <dgm:prSet presAssocID="{FCEBE738-13E8-4958-83EB-A6EBC41C1A40}" presName="rootConnector" presStyleLbl="node2" presStyleIdx="1" presStyleCnt="2"/>
      <dgm:spPr/>
    </dgm:pt>
    <dgm:pt modelId="{211DA61B-C3BC-407D-913D-955306448D9D}" type="pres">
      <dgm:prSet presAssocID="{FCEBE738-13E8-4958-83EB-A6EBC41C1A40}" presName="hierChild4" presStyleCnt="0"/>
      <dgm:spPr/>
    </dgm:pt>
    <dgm:pt modelId="{3E70A951-1BBA-4A3C-BA4E-D89375EFDE3E}" type="pres">
      <dgm:prSet presAssocID="{FCEBE738-13E8-4958-83EB-A6EBC41C1A40}" presName="hierChild5" presStyleCnt="0"/>
      <dgm:spPr/>
    </dgm:pt>
    <dgm:pt modelId="{6B6811B5-906C-40C6-A499-2C4896235993}" type="pres">
      <dgm:prSet presAssocID="{ABB77055-E8E9-48E8-9E1B-8710C1E20C42}" presName="hierChild3" presStyleCnt="0"/>
      <dgm:spPr/>
    </dgm:pt>
  </dgm:ptLst>
  <dgm:cxnLst>
    <dgm:cxn modelId="{780ECD0F-DAD7-4F2E-B329-E61954FF87E8}" srcId="{ABB77055-E8E9-48E8-9E1B-8710C1E20C42}" destId="{FCEBE738-13E8-4958-83EB-A6EBC41C1A40}" srcOrd="1" destOrd="0" parTransId="{EE32CAED-5CFC-4EA0-8026-C3C2082D985E}" sibTransId="{2C53AF4E-C936-4401-9464-61B9E14284B8}"/>
    <dgm:cxn modelId="{BB9E7B16-92C9-4445-A709-0EABB9526EBF}" type="presOf" srcId="{00376C45-A3A5-425E-A2D9-FA541F85A51C}" destId="{7B761791-3D76-4748-A4DC-1CC6EF6490BF}" srcOrd="0" destOrd="0" presId="urn:microsoft.com/office/officeart/2009/3/layout/HorizontalOrganizationChart"/>
    <dgm:cxn modelId="{5A4F8E1A-2368-49FB-A55A-E60CD82F25E9}" type="presOf" srcId="{B4FC6801-D01B-4EA7-9C7E-FE5823AE9F40}" destId="{6EBCF821-21ED-4529-A2E9-BA0E1A48C93D}" srcOrd="1" destOrd="0" presId="urn:microsoft.com/office/officeart/2009/3/layout/HorizontalOrganizationChart"/>
    <dgm:cxn modelId="{E176B722-41DC-4350-A095-AA828CF86C98}" type="presOf" srcId="{FCEBE738-13E8-4958-83EB-A6EBC41C1A40}" destId="{D3D9C4EF-2D60-4807-8A05-8B9794E1D596}" srcOrd="1" destOrd="0" presId="urn:microsoft.com/office/officeart/2009/3/layout/HorizontalOrganizationChart"/>
    <dgm:cxn modelId="{592FBB2C-3CBD-4B5E-83C5-32EAC12F8894}" type="presOf" srcId="{EE32CAED-5CFC-4EA0-8026-C3C2082D985E}" destId="{B9601F75-3AF2-4502-822E-41BB5422D3E0}" srcOrd="0" destOrd="0" presId="urn:microsoft.com/office/officeart/2009/3/layout/HorizontalOrganizationChart"/>
    <dgm:cxn modelId="{4ECC342E-0A53-47DE-B536-6BCF98AC18AB}" type="presOf" srcId="{6EC8255A-D37B-4D9E-A608-542FFD66B24B}" destId="{F04B5140-3C0E-4E8F-A7DA-1A25E3D6B636}" srcOrd="0" destOrd="0" presId="urn:microsoft.com/office/officeart/2009/3/layout/HorizontalOrganizationChart"/>
    <dgm:cxn modelId="{A0CCA733-5EFF-4359-9BB1-760CD2CDFCA3}" srcId="{00376C45-A3A5-425E-A2D9-FA541F85A51C}" destId="{ABB77055-E8E9-48E8-9E1B-8710C1E20C42}" srcOrd="0" destOrd="0" parTransId="{4A102350-326B-429D-A219-784D1C91EE7F}" sibTransId="{EC16ADAD-821C-4F04-994B-5A82CBF70ECD}"/>
    <dgm:cxn modelId="{C16D7F66-D9C3-4AD9-A8BB-A10FCEEF1DA7}" srcId="{ABB77055-E8E9-48E8-9E1B-8710C1E20C42}" destId="{B4FC6801-D01B-4EA7-9C7E-FE5823AE9F40}" srcOrd="0" destOrd="0" parTransId="{6EC8255A-D37B-4D9E-A608-542FFD66B24B}" sibTransId="{637CFBD2-7262-4F07-8824-01FF52BAF90F}"/>
    <dgm:cxn modelId="{7A52047B-85C5-4CCB-8C0F-2C6402E767FD}" type="presOf" srcId="{B4FC6801-D01B-4EA7-9C7E-FE5823AE9F40}" destId="{9FC9252A-92DC-4011-8934-F3B30935D4F8}" srcOrd="0" destOrd="0" presId="urn:microsoft.com/office/officeart/2009/3/layout/HorizontalOrganizationChart"/>
    <dgm:cxn modelId="{19028892-009C-4F9A-A7A6-4405410067CC}" type="presOf" srcId="{FCEBE738-13E8-4958-83EB-A6EBC41C1A40}" destId="{00B19711-B479-46F9-9B96-32B57FDC033A}" srcOrd="0" destOrd="0" presId="urn:microsoft.com/office/officeart/2009/3/layout/HorizontalOrganizationChart"/>
    <dgm:cxn modelId="{DEF3C995-8BD7-40AB-8999-537FED0832F3}" type="presOf" srcId="{ABB77055-E8E9-48E8-9E1B-8710C1E20C42}" destId="{42BFCE6F-7E59-4A68-BCBA-047B8876E9F6}" srcOrd="0" destOrd="0" presId="urn:microsoft.com/office/officeart/2009/3/layout/HorizontalOrganizationChart"/>
    <dgm:cxn modelId="{73197BDF-3236-4651-8398-56110103225B}" type="presOf" srcId="{ABB77055-E8E9-48E8-9E1B-8710C1E20C42}" destId="{635DE640-CA79-438F-8C11-9683689DBE13}" srcOrd="1" destOrd="0" presId="urn:microsoft.com/office/officeart/2009/3/layout/HorizontalOrganizationChart"/>
    <dgm:cxn modelId="{BF113DF9-75F0-434F-830F-06C21F0DD6FE}" type="presParOf" srcId="{7B761791-3D76-4748-A4DC-1CC6EF6490BF}" destId="{09FC5A37-8F9B-4C65-AED9-DAF82664E5EE}" srcOrd="0" destOrd="0" presId="urn:microsoft.com/office/officeart/2009/3/layout/HorizontalOrganizationChart"/>
    <dgm:cxn modelId="{103B3452-24D3-4177-B795-C8D75C88F7CE}" type="presParOf" srcId="{09FC5A37-8F9B-4C65-AED9-DAF82664E5EE}" destId="{C0E69D37-C4F4-459D-9E95-A16FB9BD6B07}" srcOrd="0" destOrd="0" presId="urn:microsoft.com/office/officeart/2009/3/layout/HorizontalOrganizationChart"/>
    <dgm:cxn modelId="{DA5487FB-B1B7-460A-A151-DE66C404AE42}" type="presParOf" srcId="{C0E69D37-C4F4-459D-9E95-A16FB9BD6B07}" destId="{42BFCE6F-7E59-4A68-BCBA-047B8876E9F6}" srcOrd="0" destOrd="0" presId="urn:microsoft.com/office/officeart/2009/3/layout/HorizontalOrganizationChart"/>
    <dgm:cxn modelId="{65B7EF8E-2BD4-4833-84D4-2EAACE638ABB}" type="presParOf" srcId="{C0E69D37-C4F4-459D-9E95-A16FB9BD6B07}" destId="{635DE640-CA79-438F-8C11-9683689DBE13}" srcOrd="1" destOrd="0" presId="urn:microsoft.com/office/officeart/2009/3/layout/HorizontalOrganizationChart"/>
    <dgm:cxn modelId="{C9F92EC4-0995-4FCD-A88C-4BE12D06D0FB}" type="presParOf" srcId="{09FC5A37-8F9B-4C65-AED9-DAF82664E5EE}" destId="{455960A5-F9AE-4DAD-91D3-91CE7B41536B}" srcOrd="1" destOrd="0" presId="urn:microsoft.com/office/officeart/2009/3/layout/HorizontalOrganizationChart"/>
    <dgm:cxn modelId="{1356B29D-98EA-4704-BDDA-E46B320A12AA}" type="presParOf" srcId="{455960A5-F9AE-4DAD-91D3-91CE7B41536B}" destId="{F04B5140-3C0E-4E8F-A7DA-1A25E3D6B636}" srcOrd="0" destOrd="0" presId="urn:microsoft.com/office/officeart/2009/3/layout/HorizontalOrganizationChart"/>
    <dgm:cxn modelId="{FFA802E9-6A74-4C6E-945C-1F01CDDCB370}" type="presParOf" srcId="{455960A5-F9AE-4DAD-91D3-91CE7B41536B}" destId="{09C2A9AC-6E7A-408D-A3A3-A10259B44080}" srcOrd="1" destOrd="0" presId="urn:microsoft.com/office/officeart/2009/3/layout/HorizontalOrganizationChart"/>
    <dgm:cxn modelId="{F9908DD6-AD3F-49C6-A54F-E0A5745C738B}" type="presParOf" srcId="{09C2A9AC-6E7A-408D-A3A3-A10259B44080}" destId="{7C6C43DF-4F25-497E-9F8B-EBE693EE2C92}" srcOrd="0" destOrd="0" presId="urn:microsoft.com/office/officeart/2009/3/layout/HorizontalOrganizationChart"/>
    <dgm:cxn modelId="{1C3644B4-CC2F-4574-A061-94C0765C7762}" type="presParOf" srcId="{7C6C43DF-4F25-497E-9F8B-EBE693EE2C92}" destId="{9FC9252A-92DC-4011-8934-F3B30935D4F8}" srcOrd="0" destOrd="0" presId="urn:microsoft.com/office/officeart/2009/3/layout/HorizontalOrganizationChart"/>
    <dgm:cxn modelId="{C4488663-4B65-42DD-966A-20C7A3445B18}" type="presParOf" srcId="{7C6C43DF-4F25-497E-9F8B-EBE693EE2C92}" destId="{6EBCF821-21ED-4529-A2E9-BA0E1A48C93D}" srcOrd="1" destOrd="0" presId="urn:microsoft.com/office/officeart/2009/3/layout/HorizontalOrganizationChart"/>
    <dgm:cxn modelId="{152D6C01-30B0-4B87-8F06-4E862263A777}" type="presParOf" srcId="{09C2A9AC-6E7A-408D-A3A3-A10259B44080}" destId="{962DB9F0-72C1-422A-A539-D4068B64C5FF}" srcOrd="1" destOrd="0" presId="urn:microsoft.com/office/officeart/2009/3/layout/HorizontalOrganizationChart"/>
    <dgm:cxn modelId="{C705964D-BA4A-445B-987D-3D3D95CE6625}" type="presParOf" srcId="{09C2A9AC-6E7A-408D-A3A3-A10259B44080}" destId="{39B25EAF-7511-4A1C-8F77-CB2433F1EF2C}" srcOrd="2" destOrd="0" presId="urn:microsoft.com/office/officeart/2009/3/layout/HorizontalOrganizationChart"/>
    <dgm:cxn modelId="{8C28832C-2D4D-496E-B8BB-3895A39D484A}" type="presParOf" srcId="{455960A5-F9AE-4DAD-91D3-91CE7B41536B}" destId="{B9601F75-3AF2-4502-822E-41BB5422D3E0}" srcOrd="2" destOrd="0" presId="urn:microsoft.com/office/officeart/2009/3/layout/HorizontalOrganizationChart"/>
    <dgm:cxn modelId="{566DA918-994E-4E23-B64A-5DC74B2411C9}" type="presParOf" srcId="{455960A5-F9AE-4DAD-91D3-91CE7B41536B}" destId="{F1B588F0-C5AF-4228-8DA0-517B1E446514}" srcOrd="3" destOrd="0" presId="urn:microsoft.com/office/officeart/2009/3/layout/HorizontalOrganizationChart"/>
    <dgm:cxn modelId="{65880EC0-3DA8-43D8-B8CA-AF52C94B7C65}" type="presParOf" srcId="{F1B588F0-C5AF-4228-8DA0-517B1E446514}" destId="{28A4D081-E38B-4EF1-B807-9EE8BF09EC0E}" srcOrd="0" destOrd="0" presId="urn:microsoft.com/office/officeart/2009/3/layout/HorizontalOrganizationChart"/>
    <dgm:cxn modelId="{5E0C0348-24DA-4F6F-A3CF-7A87D34E6105}" type="presParOf" srcId="{28A4D081-E38B-4EF1-B807-9EE8BF09EC0E}" destId="{00B19711-B479-46F9-9B96-32B57FDC033A}" srcOrd="0" destOrd="0" presId="urn:microsoft.com/office/officeart/2009/3/layout/HorizontalOrganizationChart"/>
    <dgm:cxn modelId="{4D919464-9DA8-4691-86E1-6B6A6C85D24F}" type="presParOf" srcId="{28A4D081-E38B-4EF1-B807-9EE8BF09EC0E}" destId="{D3D9C4EF-2D60-4807-8A05-8B9794E1D596}" srcOrd="1" destOrd="0" presId="urn:microsoft.com/office/officeart/2009/3/layout/HorizontalOrganizationChart"/>
    <dgm:cxn modelId="{ECE09DBB-E9AD-48E8-8049-46C15CFACEF8}" type="presParOf" srcId="{F1B588F0-C5AF-4228-8DA0-517B1E446514}" destId="{211DA61B-C3BC-407D-913D-955306448D9D}" srcOrd="1" destOrd="0" presId="urn:microsoft.com/office/officeart/2009/3/layout/HorizontalOrganizationChart"/>
    <dgm:cxn modelId="{EDF38D50-D962-47AC-9CC4-1CC6C0CE58B9}" type="presParOf" srcId="{F1B588F0-C5AF-4228-8DA0-517B1E446514}" destId="{3E70A951-1BBA-4A3C-BA4E-D89375EFDE3E}" srcOrd="2" destOrd="0" presId="urn:microsoft.com/office/officeart/2009/3/layout/HorizontalOrganizationChart"/>
    <dgm:cxn modelId="{6F3A4A6E-3B20-4A5C-9047-8EAEAC923978}" type="presParOf" srcId="{09FC5A37-8F9B-4C65-AED9-DAF82664E5EE}" destId="{6B6811B5-906C-40C6-A499-2C4896235993}"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F4D12-B2C7-4799-B363-DAD43669E826}">
      <dsp:nvSpPr>
        <dsp:cNvPr id="0" name=""/>
        <dsp:cNvSpPr/>
      </dsp:nvSpPr>
      <dsp:spPr>
        <a:xfrm>
          <a:off x="7801532" y="1747301"/>
          <a:ext cx="216574" cy="664162"/>
        </a:xfrm>
        <a:custGeom>
          <a:avLst/>
          <a:gdLst/>
          <a:ahLst/>
          <a:cxnLst/>
          <a:rect l="0" t="0" r="0" b="0"/>
          <a:pathLst>
            <a:path>
              <a:moveTo>
                <a:pt x="0" y="0"/>
              </a:moveTo>
              <a:lnTo>
                <a:pt x="0" y="664162"/>
              </a:lnTo>
              <a:lnTo>
                <a:pt x="216574" y="664162"/>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6BEC73-58C3-4A9B-B5C4-7E8962111A7D}">
      <dsp:nvSpPr>
        <dsp:cNvPr id="0" name=""/>
        <dsp:cNvSpPr/>
      </dsp:nvSpPr>
      <dsp:spPr>
        <a:xfrm>
          <a:off x="4884991" y="722180"/>
          <a:ext cx="3494073" cy="303204"/>
        </a:xfrm>
        <a:custGeom>
          <a:avLst/>
          <a:gdLst/>
          <a:ahLst/>
          <a:cxnLst/>
          <a:rect l="0" t="0" r="0" b="0"/>
          <a:pathLst>
            <a:path>
              <a:moveTo>
                <a:pt x="0" y="0"/>
              </a:moveTo>
              <a:lnTo>
                <a:pt x="0" y="151602"/>
              </a:lnTo>
              <a:lnTo>
                <a:pt x="3494073" y="151602"/>
              </a:lnTo>
              <a:lnTo>
                <a:pt x="3494073" y="30320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3FE3ED-D17C-4E3F-AAED-3C6CDD218014}">
      <dsp:nvSpPr>
        <dsp:cNvPr id="0" name=""/>
        <dsp:cNvSpPr/>
      </dsp:nvSpPr>
      <dsp:spPr>
        <a:xfrm>
          <a:off x="6054495" y="1747301"/>
          <a:ext cx="216574" cy="664162"/>
        </a:xfrm>
        <a:custGeom>
          <a:avLst/>
          <a:gdLst/>
          <a:ahLst/>
          <a:cxnLst/>
          <a:rect l="0" t="0" r="0" b="0"/>
          <a:pathLst>
            <a:path>
              <a:moveTo>
                <a:pt x="0" y="0"/>
              </a:moveTo>
              <a:lnTo>
                <a:pt x="0" y="664162"/>
              </a:lnTo>
              <a:lnTo>
                <a:pt x="216574" y="664162"/>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3C4812-DDE7-4544-8239-FF3D0B2F1D8E}">
      <dsp:nvSpPr>
        <dsp:cNvPr id="0" name=""/>
        <dsp:cNvSpPr/>
      </dsp:nvSpPr>
      <dsp:spPr>
        <a:xfrm>
          <a:off x="4884991" y="722180"/>
          <a:ext cx="1747036" cy="303204"/>
        </a:xfrm>
        <a:custGeom>
          <a:avLst/>
          <a:gdLst/>
          <a:ahLst/>
          <a:cxnLst/>
          <a:rect l="0" t="0" r="0" b="0"/>
          <a:pathLst>
            <a:path>
              <a:moveTo>
                <a:pt x="0" y="0"/>
              </a:moveTo>
              <a:lnTo>
                <a:pt x="0" y="151602"/>
              </a:lnTo>
              <a:lnTo>
                <a:pt x="1747036" y="151602"/>
              </a:lnTo>
              <a:lnTo>
                <a:pt x="1747036" y="30320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2D3974-29A8-40DB-A572-70E69BA1C76B}">
      <dsp:nvSpPr>
        <dsp:cNvPr id="0" name=""/>
        <dsp:cNvSpPr/>
      </dsp:nvSpPr>
      <dsp:spPr>
        <a:xfrm>
          <a:off x="4307458" y="1747301"/>
          <a:ext cx="216574" cy="664162"/>
        </a:xfrm>
        <a:custGeom>
          <a:avLst/>
          <a:gdLst/>
          <a:ahLst/>
          <a:cxnLst/>
          <a:rect l="0" t="0" r="0" b="0"/>
          <a:pathLst>
            <a:path>
              <a:moveTo>
                <a:pt x="0" y="0"/>
              </a:moveTo>
              <a:lnTo>
                <a:pt x="0" y="664162"/>
              </a:lnTo>
              <a:lnTo>
                <a:pt x="216574" y="664162"/>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FC1A71-6EF6-4827-B99E-13F2E5B3E7A6}">
      <dsp:nvSpPr>
        <dsp:cNvPr id="0" name=""/>
        <dsp:cNvSpPr/>
      </dsp:nvSpPr>
      <dsp:spPr>
        <a:xfrm>
          <a:off x="4839271" y="722180"/>
          <a:ext cx="91440" cy="303204"/>
        </a:xfrm>
        <a:custGeom>
          <a:avLst/>
          <a:gdLst/>
          <a:ahLst/>
          <a:cxnLst/>
          <a:rect l="0" t="0" r="0" b="0"/>
          <a:pathLst>
            <a:path>
              <a:moveTo>
                <a:pt x="45720" y="0"/>
              </a:moveTo>
              <a:lnTo>
                <a:pt x="45720" y="30320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3354E8-0CB1-4854-AF18-5A4CAAD74AF7}">
      <dsp:nvSpPr>
        <dsp:cNvPr id="0" name=""/>
        <dsp:cNvSpPr/>
      </dsp:nvSpPr>
      <dsp:spPr>
        <a:xfrm>
          <a:off x="2560421" y="1747301"/>
          <a:ext cx="216574" cy="1689283"/>
        </a:xfrm>
        <a:custGeom>
          <a:avLst/>
          <a:gdLst/>
          <a:ahLst/>
          <a:cxnLst/>
          <a:rect l="0" t="0" r="0" b="0"/>
          <a:pathLst>
            <a:path>
              <a:moveTo>
                <a:pt x="0" y="0"/>
              </a:moveTo>
              <a:lnTo>
                <a:pt x="0" y="1689283"/>
              </a:lnTo>
              <a:lnTo>
                <a:pt x="216574" y="1689283"/>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B35E71-BD04-409A-80CC-F750223DA3CB}">
      <dsp:nvSpPr>
        <dsp:cNvPr id="0" name=""/>
        <dsp:cNvSpPr/>
      </dsp:nvSpPr>
      <dsp:spPr>
        <a:xfrm>
          <a:off x="2560421" y="1747301"/>
          <a:ext cx="216574" cy="664162"/>
        </a:xfrm>
        <a:custGeom>
          <a:avLst/>
          <a:gdLst/>
          <a:ahLst/>
          <a:cxnLst/>
          <a:rect l="0" t="0" r="0" b="0"/>
          <a:pathLst>
            <a:path>
              <a:moveTo>
                <a:pt x="0" y="0"/>
              </a:moveTo>
              <a:lnTo>
                <a:pt x="0" y="664162"/>
              </a:lnTo>
              <a:lnTo>
                <a:pt x="216574" y="664162"/>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3B73A1-51B6-4AB9-9B56-E3754D71A04B}">
      <dsp:nvSpPr>
        <dsp:cNvPr id="0" name=""/>
        <dsp:cNvSpPr/>
      </dsp:nvSpPr>
      <dsp:spPr>
        <a:xfrm>
          <a:off x="3137954" y="722180"/>
          <a:ext cx="1747036" cy="303204"/>
        </a:xfrm>
        <a:custGeom>
          <a:avLst/>
          <a:gdLst/>
          <a:ahLst/>
          <a:cxnLst/>
          <a:rect l="0" t="0" r="0" b="0"/>
          <a:pathLst>
            <a:path>
              <a:moveTo>
                <a:pt x="1747036" y="0"/>
              </a:moveTo>
              <a:lnTo>
                <a:pt x="1747036" y="151602"/>
              </a:lnTo>
              <a:lnTo>
                <a:pt x="0" y="151602"/>
              </a:lnTo>
              <a:lnTo>
                <a:pt x="0" y="30320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3F9CB0-EC4E-4818-9BE7-F753C8BB8F23}">
      <dsp:nvSpPr>
        <dsp:cNvPr id="0" name=""/>
        <dsp:cNvSpPr/>
      </dsp:nvSpPr>
      <dsp:spPr>
        <a:xfrm>
          <a:off x="813384" y="1747301"/>
          <a:ext cx="216574" cy="1689283"/>
        </a:xfrm>
        <a:custGeom>
          <a:avLst/>
          <a:gdLst/>
          <a:ahLst/>
          <a:cxnLst/>
          <a:rect l="0" t="0" r="0" b="0"/>
          <a:pathLst>
            <a:path>
              <a:moveTo>
                <a:pt x="0" y="0"/>
              </a:moveTo>
              <a:lnTo>
                <a:pt x="0" y="1689283"/>
              </a:lnTo>
              <a:lnTo>
                <a:pt x="216574" y="1689283"/>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5C1FA-5388-4BD2-8805-95DA3396080B}">
      <dsp:nvSpPr>
        <dsp:cNvPr id="0" name=""/>
        <dsp:cNvSpPr/>
      </dsp:nvSpPr>
      <dsp:spPr>
        <a:xfrm>
          <a:off x="813384" y="1747301"/>
          <a:ext cx="216574" cy="664162"/>
        </a:xfrm>
        <a:custGeom>
          <a:avLst/>
          <a:gdLst/>
          <a:ahLst/>
          <a:cxnLst/>
          <a:rect l="0" t="0" r="0" b="0"/>
          <a:pathLst>
            <a:path>
              <a:moveTo>
                <a:pt x="0" y="0"/>
              </a:moveTo>
              <a:lnTo>
                <a:pt x="0" y="664162"/>
              </a:lnTo>
              <a:lnTo>
                <a:pt x="216574" y="664162"/>
              </a:lnTo>
            </a:path>
          </a:pathLst>
        </a:custGeom>
        <a:noFill/>
        <a:ln w="1587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E3C87-EB7C-40D9-89C3-47F1C75EE163}">
      <dsp:nvSpPr>
        <dsp:cNvPr id="0" name=""/>
        <dsp:cNvSpPr/>
      </dsp:nvSpPr>
      <dsp:spPr>
        <a:xfrm>
          <a:off x="1390917" y="722180"/>
          <a:ext cx="3494073" cy="303204"/>
        </a:xfrm>
        <a:custGeom>
          <a:avLst/>
          <a:gdLst/>
          <a:ahLst/>
          <a:cxnLst/>
          <a:rect l="0" t="0" r="0" b="0"/>
          <a:pathLst>
            <a:path>
              <a:moveTo>
                <a:pt x="3494073" y="0"/>
              </a:moveTo>
              <a:lnTo>
                <a:pt x="3494073" y="151602"/>
              </a:lnTo>
              <a:lnTo>
                <a:pt x="0" y="151602"/>
              </a:lnTo>
              <a:lnTo>
                <a:pt x="0" y="303204"/>
              </a:lnTo>
            </a:path>
          </a:pathLst>
        </a:cu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21C0C9-7D8E-4640-84BE-9C9234428964}">
      <dsp:nvSpPr>
        <dsp:cNvPr id="0" name=""/>
        <dsp:cNvSpPr/>
      </dsp:nvSpPr>
      <dsp:spPr>
        <a:xfrm>
          <a:off x="4163075" y="264"/>
          <a:ext cx="1443832" cy="72191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KHUSHI  CLINICS</a:t>
          </a:r>
        </a:p>
      </dsp:txBody>
      <dsp:txXfrm>
        <a:off x="4163075" y="264"/>
        <a:ext cx="1443832" cy="721916"/>
      </dsp:txXfrm>
    </dsp:sp>
    <dsp:sp modelId="{EFC48809-0137-442E-991F-BF5C410AB3DA}">
      <dsp:nvSpPr>
        <dsp:cNvPr id="0" name=""/>
        <dsp:cNvSpPr/>
      </dsp:nvSpPr>
      <dsp:spPr>
        <a:xfrm>
          <a:off x="669001" y="1025385"/>
          <a:ext cx="1443832" cy="72191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dirty="0"/>
            <a:t>PUNJAB</a:t>
          </a:r>
          <a:r>
            <a:rPr lang="en-IN" sz="700" kern="1200" dirty="0"/>
            <a:t> </a:t>
          </a:r>
        </a:p>
      </dsp:txBody>
      <dsp:txXfrm>
        <a:off x="669001" y="1025385"/>
        <a:ext cx="1443832" cy="721916"/>
      </dsp:txXfrm>
    </dsp:sp>
    <dsp:sp modelId="{59E7626F-7C13-4E3F-A04D-3B41224EEFD2}">
      <dsp:nvSpPr>
        <dsp:cNvPr id="0" name=""/>
        <dsp:cNvSpPr/>
      </dsp:nvSpPr>
      <dsp:spPr>
        <a:xfrm>
          <a:off x="1029959" y="2050506"/>
          <a:ext cx="1443832" cy="7219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LUDHIANA TR </a:t>
          </a:r>
        </a:p>
      </dsp:txBody>
      <dsp:txXfrm>
        <a:off x="1029959" y="2050506"/>
        <a:ext cx="1443832" cy="721916"/>
      </dsp:txXfrm>
    </dsp:sp>
    <dsp:sp modelId="{51341019-D86A-4D09-91DD-7C0BF78E1F3C}">
      <dsp:nvSpPr>
        <dsp:cNvPr id="0" name=""/>
        <dsp:cNvSpPr/>
      </dsp:nvSpPr>
      <dsp:spPr>
        <a:xfrm>
          <a:off x="1029959" y="3075627"/>
          <a:ext cx="1443832" cy="7219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CHANDIGARH TR </a:t>
          </a:r>
        </a:p>
        <a:p>
          <a:pPr marL="0" lvl="0" indent="0" algn="ctr" defTabSz="711200">
            <a:lnSpc>
              <a:spcPct val="90000"/>
            </a:lnSpc>
            <a:spcBef>
              <a:spcPct val="0"/>
            </a:spcBef>
            <a:spcAft>
              <a:spcPct val="35000"/>
            </a:spcAft>
            <a:buNone/>
          </a:pPr>
          <a:endParaRPr lang="en-IN" sz="1600" kern="1200" dirty="0"/>
        </a:p>
      </dsp:txBody>
      <dsp:txXfrm>
        <a:off x="1029959" y="3075627"/>
        <a:ext cx="1443832" cy="721916"/>
      </dsp:txXfrm>
    </dsp:sp>
    <dsp:sp modelId="{9EE155AF-22BF-4CD8-A098-B0FA557617BF}">
      <dsp:nvSpPr>
        <dsp:cNvPr id="0" name=""/>
        <dsp:cNvSpPr/>
      </dsp:nvSpPr>
      <dsp:spPr>
        <a:xfrm>
          <a:off x="2416038" y="1025385"/>
          <a:ext cx="1443832" cy="72191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IN" sz="1000" kern="1200" dirty="0"/>
            <a:t>UTTARAKHAND </a:t>
          </a:r>
        </a:p>
      </dsp:txBody>
      <dsp:txXfrm>
        <a:off x="2416038" y="1025385"/>
        <a:ext cx="1443832" cy="721916"/>
      </dsp:txXfrm>
    </dsp:sp>
    <dsp:sp modelId="{EC29EE22-762F-4175-8DCD-5C1350564336}">
      <dsp:nvSpPr>
        <dsp:cNvPr id="0" name=""/>
        <dsp:cNvSpPr/>
      </dsp:nvSpPr>
      <dsp:spPr>
        <a:xfrm>
          <a:off x="2776996" y="2050506"/>
          <a:ext cx="1443832" cy="7219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RUDARPUR 	</a:t>
          </a:r>
        </a:p>
      </dsp:txBody>
      <dsp:txXfrm>
        <a:off x="2776996" y="2050506"/>
        <a:ext cx="1443832" cy="721916"/>
      </dsp:txXfrm>
    </dsp:sp>
    <dsp:sp modelId="{467D5756-5C84-4BB6-81F5-DBD77D097AB7}">
      <dsp:nvSpPr>
        <dsp:cNvPr id="0" name=""/>
        <dsp:cNvSpPr/>
      </dsp:nvSpPr>
      <dsp:spPr>
        <a:xfrm>
          <a:off x="2776996" y="3075627"/>
          <a:ext cx="1443832" cy="7219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HARIDWAR 	</a:t>
          </a:r>
        </a:p>
      </dsp:txBody>
      <dsp:txXfrm>
        <a:off x="2776996" y="3075627"/>
        <a:ext cx="1443832" cy="721916"/>
      </dsp:txXfrm>
    </dsp:sp>
    <dsp:sp modelId="{AD4262A8-AAC2-4A9D-8BB6-0B163847904F}">
      <dsp:nvSpPr>
        <dsp:cNvPr id="0" name=""/>
        <dsp:cNvSpPr/>
      </dsp:nvSpPr>
      <dsp:spPr>
        <a:xfrm>
          <a:off x="4163075" y="1025385"/>
          <a:ext cx="1443832" cy="72191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IN" sz="1100" kern="1200" dirty="0"/>
            <a:t>UTTAR</a:t>
          </a:r>
          <a:r>
            <a:rPr lang="en-IN" sz="700" kern="1200" dirty="0"/>
            <a:t> </a:t>
          </a:r>
          <a:r>
            <a:rPr lang="en-IN" sz="1050" kern="1200" dirty="0"/>
            <a:t>PRADESH</a:t>
          </a:r>
          <a:r>
            <a:rPr lang="en-IN" sz="700" kern="1200" dirty="0"/>
            <a:t> </a:t>
          </a:r>
        </a:p>
      </dsp:txBody>
      <dsp:txXfrm>
        <a:off x="4163075" y="1025385"/>
        <a:ext cx="1443832" cy="721916"/>
      </dsp:txXfrm>
    </dsp:sp>
    <dsp:sp modelId="{EF3D7C16-F598-4AE3-8DF8-AD3BFC8B1483}">
      <dsp:nvSpPr>
        <dsp:cNvPr id="0" name=""/>
        <dsp:cNvSpPr/>
      </dsp:nvSpPr>
      <dsp:spPr>
        <a:xfrm>
          <a:off x="4524033" y="2050506"/>
          <a:ext cx="1443832" cy="7219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PATA GAIL ( CORPORATE )</a:t>
          </a:r>
        </a:p>
      </dsp:txBody>
      <dsp:txXfrm>
        <a:off x="4524033" y="2050506"/>
        <a:ext cx="1443832" cy="721916"/>
      </dsp:txXfrm>
    </dsp:sp>
    <dsp:sp modelId="{E9F073CC-466D-4C3F-8128-D85D284ECFC6}">
      <dsp:nvSpPr>
        <dsp:cNvPr id="0" name=""/>
        <dsp:cNvSpPr/>
      </dsp:nvSpPr>
      <dsp:spPr>
        <a:xfrm>
          <a:off x="5910112" y="1025385"/>
          <a:ext cx="1443832" cy="72191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IN" sz="1200" kern="1200" dirty="0"/>
            <a:t>WEST BENGAL</a:t>
          </a:r>
        </a:p>
      </dsp:txBody>
      <dsp:txXfrm>
        <a:off x="5910112" y="1025385"/>
        <a:ext cx="1443832" cy="721916"/>
      </dsp:txXfrm>
    </dsp:sp>
    <dsp:sp modelId="{053E86A2-6347-4C09-A567-7C09737D8614}">
      <dsp:nvSpPr>
        <dsp:cNvPr id="0" name=""/>
        <dsp:cNvSpPr/>
      </dsp:nvSpPr>
      <dsp:spPr>
        <a:xfrm>
          <a:off x="6271070" y="2050506"/>
          <a:ext cx="1443832" cy="7219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HALDIA </a:t>
          </a:r>
        </a:p>
      </dsp:txBody>
      <dsp:txXfrm>
        <a:off x="6271070" y="2050506"/>
        <a:ext cx="1443832" cy="721916"/>
      </dsp:txXfrm>
    </dsp:sp>
    <dsp:sp modelId="{4384A48C-A791-4413-A592-D40FCE8C4F9F}">
      <dsp:nvSpPr>
        <dsp:cNvPr id="0" name=""/>
        <dsp:cNvSpPr/>
      </dsp:nvSpPr>
      <dsp:spPr>
        <a:xfrm>
          <a:off x="7657149" y="1025385"/>
          <a:ext cx="1443832" cy="72191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IN" sz="1400" kern="1200" dirty="0"/>
            <a:t>MAHARASHTRA</a:t>
          </a:r>
        </a:p>
      </dsp:txBody>
      <dsp:txXfrm>
        <a:off x="7657149" y="1025385"/>
        <a:ext cx="1443832" cy="721916"/>
      </dsp:txXfrm>
    </dsp:sp>
    <dsp:sp modelId="{2655FCDA-C103-40C7-A3B7-4ABFC1CE9437}">
      <dsp:nvSpPr>
        <dsp:cNvPr id="0" name=""/>
        <dsp:cNvSpPr/>
      </dsp:nvSpPr>
      <dsp:spPr>
        <a:xfrm>
          <a:off x="8018107" y="2050506"/>
          <a:ext cx="1443832" cy="7219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kern="1200" dirty="0"/>
            <a:t>JALGOAN  </a:t>
          </a:r>
        </a:p>
      </dsp:txBody>
      <dsp:txXfrm>
        <a:off x="8018107" y="2050506"/>
        <a:ext cx="1443832" cy="721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02D05-72C3-4E68-A985-849D31A369B8}">
      <dsp:nvSpPr>
        <dsp:cNvPr id="0" name=""/>
        <dsp:cNvSpPr/>
      </dsp:nvSpPr>
      <dsp:spPr>
        <a:xfrm>
          <a:off x="2792939" y="743873"/>
          <a:ext cx="91440" cy="136339"/>
        </a:xfrm>
        <a:custGeom>
          <a:avLst/>
          <a:gdLst/>
          <a:ahLst/>
          <a:cxnLst/>
          <a:rect l="0" t="0" r="0" b="0"/>
          <a:pathLst>
            <a:path>
              <a:moveTo>
                <a:pt x="45720" y="0"/>
              </a:moveTo>
              <a:lnTo>
                <a:pt x="85812" y="0"/>
              </a:lnTo>
              <a:lnTo>
                <a:pt x="85812" y="1363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03D557-CEEB-4FC1-AB2C-8068A5DABCAB}">
      <dsp:nvSpPr>
        <dsp:cNvPr id="0" name=""/>
        <dsp:cNvSpPr/>
      </dsp:nvSpPr>
      <dsp:spPr>
        <a:xfrm>
          <a:off x="763578" y="597"/>
          <a:ext cx="4150160" cy="743276"/>
        </a:xfrm>
        <a:prstGeom prst="rect">
          <a:avLst/>
        </a:prstGeom>
        <a:solidFill>
          <a:srgbClr val="E48312"/>
        </a:solidFill>
        <a:ln w="15875" cap="flat" cmpd="sng" algn="ctr">
          <a:noFill/>
          <a:prstDash val="solid"/>
        </a:ln>
        <a:effectLst/>
        <a:scene3d>
          <a:camera prst="orthographicFront"/>
          <a:lightRig rig="flat" dir="t"/>
        </a:scene3d>
        <a:sp3d prstMaterial="plastic">
          <a:bevelT w="120900" h="88900"/>
          <a:bevelB w="88900" h="31750" prst="angle"/>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IN" sz="2200" kern="1200" dirty="0">
              <a:solidFill>
                <a:prstClr val="white"/>
              </a:solidFill>
              <a:latin typeface="Calibri" panose="020F0502020204030204"/>
              <a:ea typeface="+mn-ea"/>
              <a:cs typeface="+mn-cs"/>
            </a:rPr>
            <a:t>MIGRANT POPULATION </a:t>
          </a:r>
        </a:p>
      </dsp:txBody>
      <dsp:txXfrm>
        <a:off x="763578" y="597"/>
        <a:ext cx="4150160" cy="743276"/>
      </dsp:txXfrm>
    </dsp:sp>
    <dsp:sp modelId="{3460B593-FCC6-4456-98B6-FBF9146BDBC5}">
      <dsp:nvSpPr>
        <dsp:cNvPr id="0" name=""/>
        <dsp:cNvSpPr/>
      </dsp:nvSpPr>
      <dsp:spPr>
        <a:xfrm>
          <a:off x="793726" y="880213"/>
          <a:ext cx="4170050" cy="743276"/>
        </a:xfrm>
        <a:prstGeom prst="rect">
          <a:avLst/>
        </a:prstGeom>
        <a:solidFill>
          <a:srgbClr val="E48312"/>
        </a:solidFill>
        <a:ln w="15875" cap="flat" cmpd="sng" algn="ctr">
          <a:noFill/>
          <a:prstDash val="solid"/>
        </a:ln>
        <a:effectLst/>
        <a:scene3d>
          <a:camera prst="orthographicFront"/>
          <a:lightRig rig="flat" dir="t"/>
        </a:scene3d>
        <a:sp3d prstMaterial="plastic">
          <a:bevelT w="120900" h="88900"/>
          <a:bevelB w="88900" h="31750" prst="angle"/>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IN" sz="2200" kern="1200" dirty="0">
              <a:solidFill>
                <a:prstClr val="white"/>
              </a:solidFill>
              <a:latin typeface="Calibri" panose="020F0502020204030204"/>
              <a:ea typeface="+mn-ea"/>
              <a:cs typeface="+mn-cs"/>
            </a:rPr>
            <a:t>CHANDIGARH MIGRANT CLINIC  </a:t>
          </a:r>
        </a:p>
      </dsp:txBody>
      <dsp:txXfrm>
        <a:off x="793726" y="880213"/>
        <a:ext cx="4170050" cy="7432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01F75-3AF2-4502-822E-41BB5422D3E0}">
      <dsp:nvSpPr>
        <dsp:cNvPr id="0" name=""/>
        <dsp:cNvSpPr/>
      </dsp:nvSpPr>
      <dsp:spPr>
        <a:xfrm>
          <a:off x="1936780" y="769333"/>
          <a:ext cx="386940" cy="415960"/>
        </a:xfrm>
        <a:custGeom>
          <a:avLst/>
          <a:gdLst/>
          <a:ahLst/>
          <a:cxnLst/>
          <a:rect l="0" t="0" r="0" b="0"/>
          <a:pathLst>
            <a:path>
              <a:moveTo>
                <a:pt x="0" y="0"/>
              </a:moveTo>
              <a:lnTo>
                <a:pt x="193470" y="0"/>
              </a:lnTo>
              <a:lnTo>
                <a:pt x="193470" y="415960"/>
              </a:lnTo>
              <a:lnTo>
                <a:pt x="386940" y="415960"/>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4B5140-3C0E-4E8F-A7DA-1A25E3D6B636}">
      <dsp:nvSpPr>
        <dsp:cNvPr id="0" name=""/>
        <dsp:cNvSpPr/>
      </dsp:nvSpPr>
      <dsp:spPr>
        <a:xfrm>
          <a:off x="1936780" y="353372"/>
          <a:ext cx="386940" cy="415960"/>
        </a:xfrm>
        <a:custGeom>
          <a:avLst/>
          <a:gdLst/>
          <a:ahLst/>
          <a:cxnLst/>
          <a:rect l="0" t="0" r="0" b="0"/>
          <a:pathLst>
            <a:path>
              <a:moveTo>
                <a:pt x="0" y="415960"/>
              </a:moveTo>
              <a:lnTo>
                <a:pt x="193470" y="415960"/>
              </a:lnTo>
              <a:lnTo>
                <a:pt x="193470" y="0"/>
              </a:lnTo>
              <a:lnTo>
                <a:pt x="386940" y="0"/>
              </a:lnTo>
            </a:path>
          </a:pathLst>
        </a:custGeom>
        <a:noFill/>
        <a:ln w="15875"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2BFCE6F-7E59-4A68-BCBA-047B8876E9F6}">
      <dsp:nvSpPr>
        <dsp:cNvPr id="0" name=""/>
        <dsp:cNvSpPr/>
      </dsp:nvSpPr>
      <dsp:spPr>
        <a:xfrm>
          <a:off x="2080" y="474291"/>
          <a:ext cx="1934700" cy="590083"/>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IN" sz="2200" kern="1200" dirty="0"/>
            <a:t>UTTAR PRADESH </a:t>
          </a:r>
        </a:p>
      </dsp:txBody>
      <dsp:txXfrm>
        <a:off x="2080" y="474291"/>
        <a:ext cx="1934700" cy="590083"/>
      </dsp:txXfrm>
    </dsp:sp>
    <dsp:sp modelId="{9FC9252A-92DC-4011-8934-F3B30935D4F8}">
      <dsp:nvSpPr>
        <dsp:cNvPr id="0" name=""/>
        <dsp:cNvSpPr/>
      </dsp:nvSpPr>
      <dsp:spPr>
        <a:xfrm>
          <a:off x="2323720" y="58331"/>
          <a:ext cx="1934700" cy="590083"/>
        </a:xfrm>
        <a:prstGeom prst="rect">
          <a:avLst/>
        </a:prstGeom>
        <a:solidFill>
          <a:schemeClr val="accent1"/>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IN" sz="2200" kern="1200" dirty="0"/>
            <a:t>RAE - BARELI  </a:t>
          </a:r>
        </a:p>
      </dsp:txBody>
      <dsp:txXfrm>
        <a:off x="2323720" y="58331"/>
        <a:ext cx="1934700" cy="590083"/>
      </dsp:txXfrm>
    </dsp:sp>
    <dsp:sp modelId="{00B19711-B479-46F9-9B96-32B57FDC033A}">
      <dsp:nvSpPr>
        <dsp:cNvPr id="0" name=""/>
        <dsp:cNvSpPr/>
      </dsp:nvSpPr>
      <dsp:spPr>
        <a:xfrm>
          <a:off x="2323720" y="890252"/>
          <a:ext cx="1934700" cy="590083"/>
        </a:xfrm>
        <a:prstGeom prst="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IN" sz="2200" kern="1200" dirty="0"/>
            <a:t>MAINPURI</a:t>
          </a:r>
        </a:p>
      </dsp:txBody>
      <dsp:txXfrm>
        <a:off x="2323720" y="890252"/>
        <a:ext cx="1934700" cy="59008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18-06-2023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dirty="0"/>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12</a:t>
            </a:fld>
            <a:endParaRPr lang="en-IN" dirty="0"/>
          </a:p>
        </p:txBody>
      </p:sp>
    </p:spTree>
    <p:extLst>
      <p:ext uri="{BB962C8B-B14F-4D97-AF65-F5344CB8AC3E}">
        <p14:creationId xmlns:p14="http://schemas.microsoft.com/office/powerpoint/2010/main" val="1346305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18</a:t>
            </a:fld>
            <a:endParaRPr lang="en-IN" dirty="0"/>
          </a:p>
        </p:txBody>
      </p:sp>
    </p:spTree>
    <p:extLst>
      <p:ext uri="{BB962C8B-B14F-4D97-AF65-F5344CB8AC3E}">
        <p14:creationId xmlns:p14="http://schemas.microsoft.com/office/powerpoint/2010/main" val="82962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19</a:t>
            </a:fld>
            <a:endParaRPr lang="en-IN" dirty="0"/>
          </a:p>
        </p:txBody>
      </p:sp>
    </p:spTree>
    <p:extLst>
      <p:ext uri="{BB962C8B-B14F-4D97-AF65-F5344CB8AC3E}">
        <p14:creationId xmlns:p14="http://schemas.microsoft.com/office/powerpoint/2010/main" val="30382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47C0E5-F472-4823-852C-D183FA2F2488}" type="datetime1">
              <a:rPr lang="en-IN" smtClean="0"/>
              <a:t>18-06-2023</a:t>
            </a:fld>
            <a:endParaRPr lang="en-IN" dirty="0"/>
          </a:p>
        </p:txBody>
      </p:sp>
      <p:sp>
        <p:nvSpPr>
          <p:cNvPr id="5" name="Footer Placeholder 4"/>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7817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DCF6C-BC1F-457E-8C73-045A403582E6}" type="datetime1">
              <a:rPr lang="en-IN" smtClean="0"/>
              <a:t>18-06-2023</a:t>
            </a:fld>
            <a:endParaRPr lang="en-IN" dirty="0"/>
          </a:p>
        </p:txBody>
      </p:sp>
      <p:sp>
        <p:nvSpPr>
          <p:cNvPr id="5" name="Footer Placeholder 4"/>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355770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E070E-952C-41C9-9ABB-C56A7BE64D88}" type="datetime1">
              <a:rPr lang="en-IN" smtClean="0"/>
              <a:t>18-06-2023</a:t>
            </a:fld>
            <a:endParaRPr lang="en-IN" dirty="0"/>
          </a:p>
        </p:txBody>
      </p:sp>
      <p:sp>
        <p:nvSpPr>
          <p:cNvPr id="5" name="Footer Placeholder 4"/>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01599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2FBC0-878C-4FB7-8E1F-1D6F6FF7C223}" type="datetime1">
              <a:rPr lang="en-IN" smtClean="0"/>
              <a:t>18-06-2023</a:t>
            </a:fld>
            <a:endParaRPr lang="en-IN" dirty="0"/>
          </a:p>
        </p:txBody>
      </p:sp>
      <p:sp>
        <p:nvSpPr>
          <p:cNvPr id="5" name="Footer Placeholder 4"/>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240735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t>18-06-2023</a:t>
            </a:fld>
            <a:endParaRPr lang="en-IN" dirty="0"/>
          </a:p>
        </p:txBody>
      </p:sp>
      <p:sp>
        <p:nvSpPr>
          <p:cNvPr id="5" name="Footer Placeholder 4"/>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p:cNvSpPr>
            <a:spLocks noGrp="1"/>
          </p:cNvSpPr>
          <p:nvPr>
            <p:ph type="sldNum" sz="quarter" idx="12"/>
          </p:nvPr>
        </p:nvSpPr>
        <p:spPr/>
        <p:txBody>
          <a:bodyPr/>
          <a:lstStyle/>
          <a:p>
            <a:fld id="{26AD20E6-394B-4DF0-96A5-9647FF39C943}" type="slidenum">
              <a:rPr lang="en-IN" smtClean="0"/>
              <a:t>‹#›</a:t>
            </a:fld>
            <a:endParaRPr lang="en-IN"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805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B6A866-57B6-4C39-8809-FBA78A30FCC9}" type="datetime1">
              <a:rPr lang="en-IN" smtClean="0"/>
              <a:t>18-06-2023</a:t>
            </a:fld>
            <a:endParaRPr lang="en-IN" dirty="0"/>
          </a:p>
        </p:txBody>
      </p:sp>
      <p:sp>
        <p:nvSpPr>
          <p:cNvPr id="6" name="Footer Placeholder 5"/>
          <p:cNvSpPr>
            <a:spLocks noGrp="1"/>
          </p:cNvSpPr>
          <p:nvPr>
            <p:ph type="ftr" sz="quarter" idx="11"/>
          </p:nvPr>
        </p:nvSpPr>
        <p:spPr/>
        <p:txBody>
          <a:bodyPr/>
          <a:lstStyle/>
          <a:p>
            <a:r>
              <a:rPr lang="en-US" dirty="0"/>
              <a:t>You are not allowed to add slides to this presentation</a:t>
            </a:r>
            <a:endParaRPr lang="en-IN" dirty="0"/>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499057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34237-4DA9-498D-81CC-7DEBFDE0146A}" type="datetime1">
              <a:rPr lang="en-IN" smtClean="0"/>
              <a:t>18-06-2023</a:t>
            </a:fld>
            <a:endParaRPr lang="en-IN" dirty="0"/>
          </a:p>
        </p:txBody>
      </p:sp>
      <p:sp>
        <p:nvSpPr>
          <p:cNvPr id="8" name="Footer Placeholder 7"/>
          <p:cNvSpPr>
            <a:spLocks noGrp="1"/>
          </p:cNvSpPr>
          <p:nvPr>
            <p:ph type="ftr" sz="quarter" idx="11"/>
          </p:nvPr>
        </p:nvSpPr>
        <p:spPr/>
        <p:txBody>
          <a:bodyPr/>
          <a:lstStyle/>
          <a:p>
            <a:r>
              <a:rPr lang="en-US" dirty="0"/>
              <a:t>You are not allowed to add slides to this presentation</a:t>
            </a:r>
            <a:endParaRPr lang="en-IN" dirty="0"/>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62411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D29E31-0E2B-4B8B-A4CD-804F6A5D47A9}" type="datetime1">
              <a:rPr lang="en-IN" smtClean="0"/>
              <a:t>18-06-2023</a:t>
            </a:fld>
            <a:endParaRPr lang="en-IN" dirty="0"/>
          </a:p>
        </p:txBody>
      </p:sp>
      <p:sp>
        <p:nvSpPr>
          <p:cNvPr id="4" name="Footer Placeholder 3"/>
          <p:cNvSpPr>
            <a:spLocks noGrp="1"/>
          </p:cNvSpPr>
          <p:nvPr>
            <p:ph type="ftr" sz="quarter" idx="11"/>
          </p:nvPr>
        </p:nvSpPr>
        <p:spPr/>
        <p:txBody>
          <a:bodyPr/>
          <a:lstStyle/>
          <a:p>
            <a:r>
              <a:rPr lang="en-US" dirty="0"/>
              <a:t>You are not allowed to add slides to this presentation</a:t>
            </a:r>
            <a:endParaRPr lang="en-IN" dirty="0"/>
          </a:p>
        </p:txBody>
      </p:sp>
      <p:sp>
        <p:nvSpPr>
          <p:cNvPr id="5" name="Slide Number Placeholder 4"/>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2219301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31C5607-A4BB-4D67-95B9-C9085ECC35A9}" type="datetime1">
              <a:rPr lang="en-IN" smtClean="0"/>
              <a:t>18-06-2023</a:t>
            </a:fld>
            <a:endParaRPr lang="en-IN"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You are not allowed to add slides to this presentation</a:t>
            </a:r>
            <a:endParaRPr lang="en-IN" dirty="0"/>
          </a:p>
        </p:txBody>
      </p:sp>
      <p:sp>
        <p:nvSpPr>
          <p:cNvPr id="9" name="Slide Number Placeholder 8"/>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35610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1C99E65-501E-4E79-B301-EC94E1C8867E}" type="datetime1">
              <a:rPr lang="en-IN" smtClean="0"/>
              <a:t>18-06-2023</a:t>
            </a:fld>
            <a:endParaRPr lang="en-IN"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You are not allowed to add slides to this presentation</a:t>
            </a:r>
            <a:endParaRPr lang="en-IN"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AD20E6-394B-4DF0-96A5-9647FF39C943}" type="slidenum">
              <a:rPr lang="en-IN" smtClean="0"/>
              <a:t>‹#›</a:t>
            </a:fld>
            <a:endParaRPr lang="en-IN" dirty="0"/>
          </a:p>
        </p:txBody>
      </p:sp>
    </p:spTree>
    <p:extLst>
      <p:ext uri="{BB962C8B-B14F-4D97-AF65-F5344CB8AC3E}">
        <p14:creationId xmlns:p14="http://schemas.microsoft.com/office/powerpoint/2010/main" val="126710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t>18-06-2023</a:t>
            </a:fld>
            <a:endParaRPr lang="en-IN" dirty="0"/>
          </a:p>
        </p:txBody>
      </p:sp>
      <p:sp>
        <p:nvSpPr>
          <p:cNvPr id="6" name="Footer Placeholder 5"/>
          <p:cNvSpPr>
            <a:spLocks noGrp="1"/>
          </p:cNvSpPr>
          <p:nvPr>
            <p:ph type="ftr" sz="quarter" idx="11"/>
          </p:nvPr>
        </p:nvSpPr>
        <p:spPr/>
        <p:txBody>
          <a:bodyPr/>
          <a:lstStyle/>
          <a:p>
            <a:r>
              <a:rPr lang="en-US" dirty="0"/>
              <a:t>You are not allowed to add slides to this presentation</a:t>
            </a:r>
            <a:endParaRPr lang="en-IN" dirty="0"/>
          </a:p>
        </p:txBody>
      </p:sp>
      <p:sp>
        <p:nvSpPr>
          <p:cNvPr id="7" name="Slide Number Placeholder 6"/>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273757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A12769F-3E27-4D36-A194-1A84EAEDBFA1}" type="datetime1">
              <a:rPr lang="en-IN" smtClean="0"/>
              <a:t>18-06-2023</a:t>
            </a:fld>
            <a:endParaRPr lang="en-IN"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You are not allowed to add slides to this presentation</a:t>
            </a:r>
            <a:endParaRPr lang="en-IN"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AD20E6-394B-4DF0-96A5-9647FF39C943}" type="slidenum">
              <a:rPr lang="en-IN" smtClean="0"/>
              <a:t>‹#›</a:t>
            </a:fld>
            <a:endParaRPr lang="en-IN"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60511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pubmed.ncbi.nlm.nih.gov/19098482/"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pubmed.ncbi.nlm.nih.gov/32509679/" TargetMode="External"/><Relationship Id="rId4" Type="http://schemas.openxmlformats.org/officeDocument/2006/relationships/hyperlink" Target="https://pubmed.ncbi.nlm.nih.gov/2586117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014884" y="1732290"/>
            <a:ext cx="10058400" cy="2011448"/>
          </a:xfrm>
        </p:spPr>
        <p:txBody>
          <a:bodyPr>
            <a:normAutofit/>
          </a:bodyPr>
          <a:lstStyle/>
          <a:p>
            <a:pPr algn="l"/>
            <a:r>
              <a:rPr lang="en-IN" sz="1800" dirty="0">
                <a:solidFill>
                  <a:schemeClr val="tx1"/>
                </a:solidFill>
                <a:latin typeface="Times New Roman" panose="02020603050405020304" pitchFamily="18" charset="0"/>
                <a:cs typeface="Times New Roman" panose="02020603050405020304" pitchFamily="18" charset="0"/>
              </a:rPr>
              <a:t>A  CROSS SECTIONAL STUDY ON KNOWLEDGE, ATTITUDE AND PRACTICES OF BRIDGE POPULATION (TRUCKERS AND MIGRANTS) AND HIGH-RISK POPULATIONS  (FEMALE SEX WORKERS) ON HIV/AIDS IN 5 STATES OF INDIA </a:t>
            </a:r>
            <a:br>
              <a:rPr lang="en-IN" sz="1800" dirty="0">
                <a:solidFill>
                  <a:schemeClr val="tx1"/>
                </a:solidFill>
                <a:latin typeface="Times New Roman" panose="02020603050405020304" pitchFamily="18" charset="0"/>
                <a:cs typeface="Times New Roman" panose="02020603050405020304" pitchFamily="18" charset="0"/>
              </a:rPr>
            </a:br>
            <a:endParaRPr lang="en-IN" sz="18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a:xfrm>
            <a:off x="8610600" y="224937"/>
            <a:ext cx="2743200" cy="365125"/>
          </a:xfrm>
        </p:spPr>
        <p:txBody>
          <a:bodyPr>
            <a:normAutofit/>
          </a:bodyPr>
          <a:lstStyle/>
          <a:p>
            <a:pPr>
              <a:spcAft>
                <a:spcPts val="600"/>
              </a:spcAft>
            </a:pPr>
            <a:fld id="{26AD20E6-394B-4DF0-96A5-9647FF39C943}" type="slidenum">
              <a:rPr lang="en-IN">
                <a:solidFill>
                  <a:srgbClr val="FFFFFF"/>
                </a:solidFill>
              </a:rPr>
              <a:pPr>
                <a:spcAft>
                  <a:spcPts val="600"/>
                </a:spcAft>
              </a:pPr>
              <a:t>1</a:t>
            </a:fld>
            <a:endParaRPr lang="en-IN" dirty="0">
              <a:solidFill>
                <a:srgbClr val="FFFFFF"/>
              </a:solidFill>
            </a:endParaRPr>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6418" y="10048"/>
            <a:ext cx="2355094" cy="1291896"/>
          </a:xfrm>
          <a:prstGeom prst="rect">
            <a:avLst/>
          </a:prstGeom>
        </p:spPr>
      </p:pic>
      <p:sp>
        <p:nvSpPr>
          <p:cNvPr id="5" name="Subtitle 4">
            <a:extLst>
              <a:ext uri="{FF2B5EF4-FFF2-40B4-BE49-F238E27FC236}">
                <a16:creationId xmlns:a16="http://schemas.microsoft.com/office/drawing/2014/main" id="{75D8A6DE-EB33-494E-84AD-759887E1D278}"/>
              </a:ext>
            </a:extLst>
          </p:cNvPr>
          <p:cNvSpPr>
            <a:spLocks noGrp="1"/>
          </p:cNvSpPr>
          <p:nvPr>
            <p:ph type="subTitle" idx="1"/>
          </p:nvPr>
        </p:nvSpPr>
        <p:spPr/>
        <p:txBody>
          <a:bodyPr/>
          <a:lstStyle/>
          <a:p>
            <a:r>
              <a:rPr lang="en-IN" dirty="0"/>
              <a:t>Presented by dr  Jaganjeet Kaur Randhawa </a:t>
            </a:r>
          </a:p>
          <a:p>
            <a:r>
              <a:rPr lang="en-IN" dirty="0"/>
              <a:t>Under the guidance of dr rupsa Banerjee </a:t>
            </a:r>
          </a:p>
        </p:txBody>
      </p:sp>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690" y="13840"/>
            <a:ext cx="2117292" cy="1098236"/>
          </a:xfrm>
          <a:prstGeom prst="rect">
            <a:avLst/>
          </a:prstGeom>
        </p:spPr>
      </p:pic>
      <p:sp>
        <p:nvSpPr>
          <p:cNvPr id="3" name="Content Placeholder 2">
            <a:extLst>
              <a:ext uri="{FF2B5EF4-FFF2-40B4-BE49-F238E27FC236}">
                <a16:creationId xmlns:a16="http://schemas.microsoft.com/office/drawing/2014/main" id="{1D369464-0942-8762-DE75-A4ED3F153ACC}"/>
              </a:ext>
            </a:extLst>
          </p:cNvPr>
          <p:cNvSpPr>
            <a:spLocks noGrp="1"/>
          </p:cNvSpPr>
          <p:nvPr>
            <p:ph idx="1"/>
          </p:nvPr>
        </p:nvSpPr>
        <p:spPr/>
        <p:txBody>
          <a:bodyPr>
            <a:normAutofit/>
          </a:bodyPr>
          <a:lstStyle/>
          <a:p>
            <a:pPr algn="just" fontAlgn="base">
              <a:lnSpc>
                <a:spcPct val="115000"/>
              </a:lnSpc>
              <a:spcBef>
                <a:spcPts val="1200"/>
              </a:spcBef>
              <a:spcAft>
                <a:spcPts val="375"/>
              </a:spcAft>
              <a:buFont typeface="Wingdings" panose="05000000000000000000" pitchFamily="2" charset="2"/>
              <a:buChar char="q"/>
            </a:pPr>
            <a:r>
              <a:rPr lang="en-IN" sz="1800" b="1" u="sng" dirty="0">
                <a:latin typeface="Times New Roman" panose="02020603050405020304" pitchFamily="18" charset="0"/>
                <a:ea typeface="Calibri" panose="020F0502020204030204" pitchFamily="34" charset="0"/>
                <a:cs typeface="Times New Roman" panose="02020603050405020304" pitchFamily="18" charset="0"/>
              </a:rPr>
              <a:t>Ethical approval </a:t>
            </a:r>
            <a:endParaRPr lang="en-IN" sz="18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5000"/>
              </a:lnSpc>
              <a:spcBef>
                <a:spcPts val="1200"/>
              </a:spcBef>
              <a:spcAft>
                <a:spcPts val="375"/>
              </a:spcAft>
            </a:pPr>
            <a:r>
              <a:rPr lang="en-IN" sz="1800" dirty="0">
                <a:latin typeface="Times New Roman" panose="02020603050405020304" pitchFamily="18" charset="0"/>
                <a:ea typeface="Calibri" panose="020F0502020204030204" pitchFamily="34" charset="0"/>
                <a:cs typeface="Times New Roman" panose="02020603050405020304" pitchFamily="18" charset="0"/>
              </a:rPr>
              <a:t>This study was a component of a dissertation and ethical clearance was taken form IIHMR </a:t>
            </a:r>
          </a:p>
          <a:p>
            <a:pPr algn="just" fontAlgn="base">
              <a:lnSpc>
                <a:spcPct val="115000"/>
              </a:lnSpc>
              <a:spcBef>
                <a:spcPts val="1200"/>
              </a:spcBef>
              <a:spcAft>
                <a:spcPts val="375"/>
              </a:spcAft>
            </a:pPr>
            <a:endParaRPr lang="en-IN" sz="1800" dirty="0">
              <a:latin typeface="Times New Roman" panose="02020603050405020304" pitchFamily="18" charset="0"/>
              <a:ea typeface="Calibri" panose="020F0502020204030204" pitchFamily="34" charset="0"/>
              <a:cs typeface="Times New Roman" panose="02020603050405020304" pitchFamily="18" charset="0"/>
            </a:endParaRPr>
          </a:p>
          <a:p>
            <a:endParaRPr lang="en-IN"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normAutofit/>
          </a:bodyPr>
          <a:lstStyle/>
          <a:p>
            <a:pPr>
              <a:spcAft>
                <a:spcPts val="600"/>
              </a:spcAft>
            </a:pPr>
            <a:fld id="{26AD20E6-394B-4DF0-96A5-9647FF39C943}" type="slidenum">
              <a:rPr lang="en-IN" sz="1000"/>
              <a:pPr>
                <a:spcAft>
                  <a:spcPts val="600"/>
                </a:spcAft>
              </a:pPr>
              <a:t>10</a:t>
            </a:fld>
            <a:endParaRPr lang="en-IN" sz="1000" dirty="0"/>
          </a:p>
        </p:txBody>
      </p:sp>
      <p:pic>
        <p:nvPicPr>
          <p:cNvPr id="5" name="Picture 4">
            <a:extLst>
              <a:ext uri="{FF2B5EF4-FFF2-40B4-BE49-F238E27FC236}">
                <a16:creationId xmlns:a16="http://schemas.microsoft.com/office/drawing/2014/main" id="{FE3B56DE-4B14-4268-81D2-ACEFAEA2BC58}"/>
              </a:ext>
            </a:extLst>
          </p:cNvPr>
          <p:cNvPicPr>
            <a:picLocks noChangeAspect="1"/>
          </p:cNvPicPr>
          <p:nvPr/>
        </p:nvPicPr>
        <p:blipFill rotWithShape="1">
          <a:blip r:embed="rId3"/>
          <a:srcRect l="19082" t="16490" r="17384" b="65606"/>
          <a:stretch/>
        </p:blipFill>
        <p:spPr>
          <a:xfrm>
            <a:off x="1889090" y="3295859"/>
            <a:ext cx="6290268" cy="1668027"/>
          </a:xfrm>
          <a:prstGeom prst="rect">
            <a:avLst/>
          </a:prstGeom>
        </p:spPr>
      </p:pic>
    </p:spTree>
    <p:extLst>
      <p:ext uri="{BB962C8B-B14F-4D97-AF65-F5344CB8AC3E}">
        <p14:creationId xmlns:p14="http://schemas.microsoft.com/office/powerpoint/2010/main" val="4195308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690" y="-26354"/>
            <a:ext cx="2117292" cy="1098236"/>
          </a:xfrm>
          <a:prstGeom prst="rect">
            <a:avLst/>
          </a:prstGeom>
        </p:spPr>
      </p:pic>
      <p:sp>
        <p:nvSpPr>
          <p:cNvPr id="7" name="Content Placeholder 2">
            <a:extLst>
              <a:ext uri="{FF2B5EF4-FFF2-40B4-BE49-F238E27FC236}">
                <a16:creationId xmlns:a16="http://schemas.microsoft.com/office/drawing/2014/main" id="{AA2C8CE9-8497-864D-7F6F-E182E1C39F78}"/>
              </a:ext>
            </a:extLst>
          </p:cNvPr>
          <p:cNvSpPr>
            <a:spLocks noGrp="1"/>
          </p:cNvSpPr>
          <p:nvPr>
            <p:ph idx="1"/>
          </p:nvPr>
        </p:nvSpPr>
        <p:spPr>
          <a:xfrm>
            <a:off x="1097280" y="1919234"/>
            <a:ext cx="10058400" cy="3949859"/>
          </a:xfrm>
        </p:spPr>
        <p:txBody>
          <a:bodyPr>
            <a:normAutofit fontScale="85000" lnSpcReduction="20000"/>
          </a:bodyPr>
          <a:lstStyle/>
          <a:p>
            <a:pPr marL="0" indent="0" algn="just" fontAlgn="base">
              <a:lnSpc>
                <a:spcPct val="115000"/>
              </a:lnSpc>
              <a:spcBef>
                <a:spcPts val="1200"/>
              </a:spcBef>
              <a:spcAft>
                <a:spcPts val="375"/>
              </a:spcAft>
              <a:buNone/>
            </a:pPr>
            <a:r>
              <a:rPr lang="en-IN" b="1" u="sng" dirty="0">
                <a:latin typeface="Times New Roman" panose="02020603050405020304" pitchFamily="18" charset="0"/>
                <a:ea typeface="Calibri" panose="020F0502020204030204" pitchFamily="34" charset="0"/>
                <a:cs typeface="Times New Roman" panose="02020603050405020304" pitchFamily="18" charset="0"/>
              </a:rPr>
              <a:t>Data collection and analysis </a:t>
            </a:r>
            <a:endParaRPr lang="en-IN"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5000"/>
              </a:lnSpc>
              <a:spcAft>
                <a:spcPts val="375"/>
              </a:spcAft>
              <a:buFont typeface="Wingdings" panose="05000000000000000000" pitchFamily="2" charset="2"/>
              <a:buChar char="Ø"/>
            </a:pPr>
            <a:r>
              <a:rPr lang="en-IN" sz="2100" dirty="0">
                <a:latin typeface="Times New Roman" panose="02020603050405020304" pitchFamily="18" charset="0"/>
                <a:ea typeface="Calibri" panose="020F0502020204030204" pitchFamily="34" charset="0"/>
                <a:cs typeface="Times New Roman" panose="02020603050405020304" pitchFamily="18" charset="0"/>
              </a:rPr>
              <a:t>Data for this study was gathered through interviews using an interviewer schedule. Informed consent was signed from these participants and full confidentiality of the participants was maintained through coding of data for example (001,002). Informed consent of the patients were obtained on hard copies duly signed by participants.</a:t>
            </a:r>
          </a:p>
          <a:p>
            <a:pPr algn="just" fontAlgn="base">
              <a:lnSpc>
                <a:spcPct val="115000"/>
              </a:lnSpc>
              <a:spcAft>
                <a:spcPts val="375"/>
              </a:spcAft>
              <a:buFont typeface="Wingdings" panose="05000000000000000000" pitchFamily="2" charset="2"/>
              <a:buChar char="Ø"/>
            </a:pPr>
            <a:r>
              <a:rPr lang="en-IN" sz="2100" dirty="0">
                <a:latin typeface="Times New Roman" panose="02020603050405020304" pitchFamily="18" charset="0"/>
                <a:ea typeface="Calibri" panose="020F0502020204030204" pitchFamily="34" charset="0"/>
                <a:cs typeface="Times New Roman" panose="02020603050405020304" pitchFamily="18" charset="0"/>
              </a:rPr>
              <a:t>The truck drivers, migrants and female sex workers were briefed about the purpose of the study, importance of their participation, its consequential benefit to other truck drivers and assured confidentiality.</a:t>
            </a:r>
          </a:p>
          <a:p>
            <a:pPr algn="just" fontAlgn="base">
              <a:lnSpc>
                <a:spcPct val="115000"/>
              </a:lnSpc>
              <a:spcAft>
                <a:spcPts val="375"/>
              </a:spcAft>
              <a:buFont typeface="Wingdings" panose="05000000000000000000" pitchFamily="2" charset="2"/>
              <a:buChar char="Ø"/>
            </a:pPr>
            <a:r>
              <a:rPr lang="en-IN" sz="2100" dirty="0">
                <a:latin typeface="Times New Roman" panose="02020603050405020304" pitchFamily="18" charset="0"/>
                <a:ea typeface="Calibri" panose="020F0502020204030204" pitchFamily="34" charset="0"/>
                <a:cs typeface="Times New Roman" panose="02020603050405020304" pitchFamily="18" charset="0"/>
              </a:rPr>
              <a:t>Data was received in Excel version 2021 and then exported to the Statistical Package for Social Scientist (SPSS) version 18 for cleaning and analysing. The data analysis included: a descriptive statistic that was used to establish the frequency, range, mean, and standard deviation of demographic factors and clinical characteristics. Frequency, range, mean, and standard deviation used for continuous variables. Percentage and frequency were used for categorical variables..</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normAutofit/>
          </a:bodyPr>
          <a:lstStyle/>
          <a:p>
            <a:pPr>
              <a:spcAft>
                <a:spcPts val="600"/>
              </a:spcAft>
            </a:pPr>
            <a:fld id="{26AD20E6-394B-4DF0-96A5-9647FF39C943}" type="slidenum">
              <a:rPr lang="en-IN" sz="1000"/>
              <a:pPr>
                <a:spcAft>
                  <a:spcPts val="600"/>
                </a:spcAft>
              </a:pPr>
              <a:t>11</a:t>
            </a:fld>
            <a:endParaRPr lang="en-IN" sz="1000" dirty="0"/>
          </a:p>
        </p:txBody>
      </p:sp>
    </p:spTree>
    <p:extLst>
      <p:ext uri="{BB962C8B-B14F-4D97-AF65-F5344CB8AC3E}">
        <p14:creationId xmlns:p14="http://schemas.microsoft.com/office/powerpoint/2010/main" val="985186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DB2A7382-93C6-4A1C-9C3E-6DABA63F4C2F}"/>
              </a:ext>
            </a:extLst>
          </p:cNvPr>
          <p:cNvGraphicFramePr>
            <a:graphicFrameLocks noGrp="1"/>
          </p:cNvGraphicFramePr>
          <p:nvPr>
            <p:extLst>
              <p:ext uri="{D42A27DB-BD31-4B8C-83A1-F6EECF244321}">
                <p14:modId xmlns:p14="http://schemas.microsoft.com/office/powerpoint/2010/main" val="2599808973"/>
              </p:ext>
            </p:extLst>
          </p:nvPr>
        </p:nvGraphicFramePr>
        <p:xfrm>
          <a:off x="0" y="441824"/>
          <a:ext cx="11836958" cy="5974352"/>
        </p:xfrm>
        <a:graphic>
          <a:graphicData uri="http://schemas.openxmlformats.org/drawingml/2006/table">
            <a:tbl>
              <a:tblPr/>
              <a:tblGrid>
                <a:gridCol w="4241220">
                  <a:extLst>
                    <a:ext uri="{9D8B030D-6E8A-4147-A177-3AD203B41FA5}">
                      <a16:colId xmlns:a16="http://schemas.microsoft.com/office/drawing/2014/main" val="57769047"/>
                    </a:ext>
                  </a:extLst>
                </a:gridCol>
                <a:gridCol w="2467814">
                  <a:extLst>
                    <a:ext uri="{9D8B030D-6E8A-4147-A177-3AD203B41FA5}">
                      <a16:colId xmlns:a16="http://schemas.microsoft.com/office/drawing/2014/main" val="135461355"/>
                    </a:ext>
                  </a:extLst>
                </a:gridCol>
                <a:gridCol w="2574645">
                  <a:extLst>
                    <a:ext uri="{9D8B030D-6E8A-4147-A177-3AD203B41FA5}">
                      <a16:colId xmlns:a16="http://schemas.microsoft.com/office/drawing/2014/main" val="3263534335"/>
                    </a:ext>
                  </a:extLst>
                </a:gridCol>
                <a:gridCol w="2553279">
                  <a:extLst>
                    <a:ext uri="{9D8B030D-6E8A-4147-A177-3AD203B41FA5}">
                      <a16:colId xmlns:a16="http://schemas.microsoft.com/office/drawing/2014/main" val="1231221239"/>
                    </a:ext>
                  </a:extLst>
                </a:gridCol>
              </a:tblGrid>
              <a:tr h="213523">
                <a:tc>
                  <a:txBody>
                    <a:bodyPr/>
                    <a:lstStyle/>
                    <a:p>
                      <a:pPr algn="ctr" fontAlgn="ctr"/>
                      <a:r>
                        <a:rPr lang="en-IN" sz="1400" b="1" i="0" u="none" strike="noStrike" dirty="0">
                          <a:solidFill>
                            <a:srgbClr val="000000"/>
                          </a:solidFill>
                          <a:effectLst/>
                          <a:latin typeface="Times New Roman" panose="02020603050405020304" pitchFamily="18" charset="0"/>
                        </a:rPr>
                        <a:t>VARIABLES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dirty="0">
                          <a:solidFill>
                            <a:srgbClr val="000000"/>
                          </a:solidFill>
                          <a:effectLst/>
                          <a:latin typeface="Times New Roman" panose="02020603050405020304" pitchFamily="18" charset="0"/>
                        </a:rPr>
                        <a:t> FEMALE SEX WORKERS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dirty="0">
                          <a:solidFill>
                            <a:srgbClr val="000000"/>
                          </a:solidFill>
                          <a:effectLst/>
                          <a:latin typeface="Times New Roman" panose="02020603050405020304" pitchFamily="18" charset="0"/>
                        </a:rPr>
                        <a:t>TRUCKERS</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400" b="1" i="0" u="none" strike="noStrike" dirty="0">
                          <a:solidFill>
                            <a:srgbClr val="000000"/>
                          </a:solidFill>
                          <a:effectLst/>
                          <a:latin typeface="Times New Roman" panose="02020603050405020304" pitchFamily="18" charset="0"/>
                        </a:rPr>
                        <a:t>MIGRANTS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3073296"/>
                  </a:ext>
                </a:extLst>
              </a:tr>
              <a:tr h="168769">
                <a:tc>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a:solidFill>
                            <a:srgbClr val="000000"/>
                          </a:solidFill>
                          <a:effectLst/>
                          <a:latin typeface="Times New Roman" panose="02020603050405020304" pitchFamily="18" charset="0"/>
                        </a:rPr>
                        <a:t>(</a:t>
                      </a:r>
                      <a:r>
                        <a:rPr lang="en-IN" sz="1100" b="0" i="0" u="none" strike="noStrike" dirty="0">
                          <a:solidFill>
                            <a:srgbClr val="000000"/>
                          </a:solidFill>
                          <a:effectLst/>
                          <a:latin typeface="Times New Roman" panose="02020603050405020304" pitchFamily="18" charset="0"/>
                        </a:rPr>
                        <a:t>N= </a:t>
                      </a:r>
                      <a:r>
                        <a:rPr lang="en-IN" sz="1100" b="0" i="0" u="none" strike="noStrike">
                          <a:solidFill>
                            <a:srgbClr val="000000"/>
                          </a:solidFill>
                          <a:effectLst/>
                          <a:latin typeface="Times New Roman" panose="02020603050405020304" pitchFamily="18" charset="0"/>
                        </a:rPr>
                        <a:t>98%</a:t>
                      </a:r>
                      <a:endParaRPr lang="en-IN" sz="1100" b="0" i="0" u="none" strike="noStrike" dirty="0">
                        <a:solidFill>
                          <a:srgbClr val="000000"/>
                        </a:solidFill>
                        <a:effectLst/>
                        <a:latin typeface="Times New Roman" panose="02020603050405020304" pitchFamily="18" charset="0"/>
                      </a:endParaRP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  N= 146(%)</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 N=122(%)</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398974"/>
                  </a:ext>
                </a:extLst>
              </a:tr>
              <a:tr h="213523">
                <a:tc>
                  <a:txBody>
                    <a:bodyPr/>
                    <a:lstStyle/>
                    <a:p>
                      <a:pPr algn="ctr" fontAlgn="ctr"/>
                      <a:r>
                        <a:rPr lang="en-IN" sz="1400" b="1" i="0" u="none" strike="noStrike" dirty="0">
                          <a:solidFill>
                            <a:srgbClr val="000000"/>
                          </a:solidFill>
                          <a:effectLst/>
                          <a:latin typeface="Times New Roman" panose="02020603050405020304" pitchFamily="18" charset="0"/>
                        </a:rPr>
                        <a:t>Gender</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05053"/>
                  </a:ext>
                </a:extLst>
              </a:tr>
              <a:tr h="168769">
                <a:tc>
                  <a:txBody>
                    <a:bodyPr/>
                    <a:lstStyle/>
                    <a:p>
                      <a:pPr algn="ctr" fontAlgn="ctr"/>
                      <a:r>
                        <a:rPr lang="en-IN" sz="1100" b="0" i="0" u="none" strike="noStrike" dirty="0">
                          <a:solidFill>
                            <a:srgbClr val="000000"/>
                          </a:solidFill>
                          <a:effectLst/>
                          <a:latin typeface="Times New Roman" panose="02020603050405020304" pitchFamily="18" charset="0"/>
                        </a:rPr>
                        <a:t>       Female</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98(98%)</a:t>
                      </a:r>
                    </a:p>
                  </a:txBody>
                  <a:tcPr marL="4771" marR="4771" marT="47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a:t>
                      </a:r>
                    </a:p>
                  </a:txBody>
                  <a:tcPr marL="4771" marR="4771" marT="47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27963"/>
                  </a:ext>
                </a:extLst>
              </a:tr>
              <a:tr h="168769">
                <a:tc>
                  <a:txBody>
                    <a:bodyPr/>
                    <a:lstStyle/>
                    <a:p>
                      <a:pPr algn="ctr" fontAlgn="ctr"/>
                      <a:r>
                        <a:rPr lang="en-IN" sz="1100" b="0" i="0" u="none" strike="noStrike" dirty="0">
                          <a:solidFill>
                            <a:srgbClr val="000000"/>
                          </a:solidFill>
                          <a:effectLst/>
                          <a:latin typeface="Times New Roman" panose="02020603050405020304" pitchFamily="18" charset="0"/>
                        </a:rPr>
                        <a:t>     Male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a:t>
                      </a:r>
                    </a:p>
                  </a:txBody>
                  <a:tcPr marL="4771" marR="4771" marT="47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146</a:t>
                      </a:r>
                    </a:p>
                  </a:txBody>
                  <a:tcPr marL="4771" marR="4771" marT="47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122</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9662543"/>
                  </a:ext>
                </a:extLst>
              </a:tr>
              <a:tr h="213523">
                <a:tc>
                  <a:txBody>
                    <a:bodyPr/>
                    <a:lstStyle/>
                    <a:p>
                      <a:pPr algn="ctr" fontAlgn="ctr"/>
                      <a:r>
                        <a:rPr lang="en-IN" sz="1400" b="1" i="0" u="none" strike="noStrike" dirty="0">
                          <a:solidFill>
                            <a:srgbClr val="000000"/>
                          </a:solidFill>
                          <a:effectLst/>
                          <a:latin typeface="Times New Roman" panose="02020603050405020304" pitchFamily="18" charset="0"/>
                        </a:rPr>
                        <a:t>Age  of the participant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38665333"/>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15-19</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1(1)</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2(1.013)</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1(0.81)</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47251"/>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20-24</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15(15.3)</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11(7.53)</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12(9.83)</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9002114"/>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25-29</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47(47)</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1100" b="0" i="0" u="none" strike="noStrike" dirty="0">
                          <a:solidFill>
                            <a:srgbClr val="000000"/>
                          </a:solidFill>
                          <a:effectLst/>
                          <a:latin typeface="Times New Roman" panose="02020603050405020304" pitchFamily="18" charset="0"/>
                        </a:rPr>
                        <a:t>33(22.60)</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27(22.13)</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345509"/>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30-34</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16 (16)</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36(24.65)</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1100" b="0" i="0" u="none" strike="noStrike" dirty="0">
                          <a:solidFill>
                            <a:srgbClr val="000000"/>
                          </a:solidFill>
                          <a:effectLst/>
                          <a:latin typeface="Times New Roman" panose="02020603050405020304" pitchFamily="18" charset="0"/>
                        </a:rPr>
                        <a:t>28(22.95)</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318573"/>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35-39</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13 (13.3)</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27(18.49)</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31(25.40)</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233803827"/>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40-44</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5 (5.1)</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23(15.75)</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15(0.10)</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1861954"/>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  45-49</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1(1)</a:t>
                      </a:r>
                    </a:p>
                  </a:txBody>
                  <a:tcPr marL="4771" marR="4771" marT="47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12(8.21)</a:t>
                      </a:r>
                    </a:p>
                  </a:txBody>
                  <a:tcPr marL="4771" marR="4771" marT="47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8(6.55)</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747405"/>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 50-54</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0</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2(1.013)</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0</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9631862"/>
                  </a:ext>
                </a:extLst>
              </a:tr>
              <a:tr h="213523">
                <a:tc>
                  <a:txBody>
                    <a:bodyPr/>
                    <a:lstStyle/>
                    <a:p>
                      <a:pPr algn="ctr" fontAlgn="ctr"/>
                      <a:r>
                        <a:rPr lang="en-IN" sz="1400" b="1" i="0" u="none" strike="noStrike" dirty="0">
                          <a:solidFill>
                            <a:srgbClr val="333333"/>
                          </a:solidFill>
                          <a:effectLst/>
                          <a:latin typeface="Times New Roman" panose="02020603050405020304" pitchFamily="18" charset="0"/>
                        </a:rPr>
                        <a:t>Residence (permanent Place)</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97756530"/>
                  </a:ext>
                </a:extLst>
              </a:tr>
              <a:tr h="168769">
                <a:tc>
                  <a:txBody>
                    <a:bodyPr/>
                    <a:lstStyle/>
                    <a:p>
                      <a:pPr algn="ctr" fontAlgn="ctr"/>
                      <a:r>
                        <a:rPr lang="en-IN" sz="1100" b="0" i="0" u="none" strike="noStrike" dirty="0">
                          <a:solidFill>
                            <a:srgbClr val="000000"/>
                          </a:solidFill>
                          <a:effectLst/>
                          <a:latin typeface="Times New Roman" panose="02020603050405020304" pitchFamily="18" charset="0"/>
                        </a:rPr>
                        <a:t>Rural</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11.2(11.2)</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56(38.35)</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65(53.27)</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631773908"/>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Urban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80(81.7)</a:t>
                      </a:r>
                    </a:p>
                  </a:txBody>
                  <a:tcPr marL="4771" marR="4771" marT="47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1100" b="0" i="0" u="none" strike="noStrike" dirty="0">
                          <a:solidFill>
                            <a:srgbClr val="000000"/>
                          </a:solidFill>
                          <a:effectLst/>
                          <a:latin typeface="Times New Roman" panose="02020603050405020304" pitchFamily="18" charset="0"/>
                        </a:rPr>
                        <a:t>6(4.10)</a:t>
                      </a:r>
                    </a:p>
                  </a:txBody>
                  <a:tcPr marL="4771" marR="4771" marT="47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43(35.24)</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6592784"/>
                  </a:ext>
                </a:extLst>
              </a:tr>
              <a:tr h="213523">
                <a:tc>
                  <a:txBody>
                    <a:bodyPr/>
                    <a:lstStyle/>
                    <a:p>
                      <a:pPr algn="ctr" fontAlgn="ctr"/>
                      <a:r>
                        <a:rPr lang="en-IN" sz="1400" b="0" i="0" u="none" strike="noStrike" dirty="0">
                          <a:solidFill>
                            <a:srgbClr val="333333"/>
                          </a:solidFill>
                          <a:effectLst/>
                          <a:latin typeface="Times New Roman" panose="02020603050405020304" pitchFamily="18" charset="0"/>
                        </a:rPr>
                        <a:t>Semi- urban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7(7.1)</a:t>
                      </a:r>
                    </a:p>
                  </a:txBody>
                  <a:tcPr marL="4771" marR="4771" marT="47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84(57.53)</a:t>
                      </a:r>
                    </a:p>
                  </a:txBody>
                  <a:tcPr marL="4771" marR="4771" marT="47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1100" b="0" i="0" u="none" strike="noStrike" dirty="0">
                          <a:solidFill>
                            <a:srgbClr val="000000"/>
                          </a:solidFill>
                          <a:effectLst/>
                          <a:latin typeface="Times New Roman" panose="02020603050405020304" pitchFamily="18" charset="0"/>
                        </a:rPr>
                        <a:t>14(11.47)</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185342"/>
                  </a:ext>
                </a:extLst>
              </a:tr>
              <a:tr h="213523">
                <a:tc>
                  <a:txBody>
                    <a:bodyPr/>
                    <a:lstStyle/>
                    <a:p>
                      <a:pPr algn="ctr" fontAlgn="ctr"/>
                      <a:r>
                        <a:rPr lang="en-IN" sz="1400" b="1" i="0" u="none" strike="noStrike" dirty="0">
                          <a:solidFill>
                            <a:srgbClr val="333333"/>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48230123"/>
                  </a:ext>
                </a:extLst>
              </a:tr>
              <a:tr h="213523">
                <a:tc>
                  <a:txBody>
                    <a:bodyPr/>
                    <a:lstStyle/>
                    <a:p>
                      <a:pPr algn="ctr" fontAlgn="ctr"/>
                      <a:r>
                        <a:rPr lang="en-IN" sz="1400" b="1" i="0" u="none" strike="noStrike" dirty="0">
                          <a:solidFill>
                            <a:srgbClr val="333333"/>
                          </a:solidFill>
                          <a:effectLst/>
                          <a:latin typeface="Times New Roman" panose="02020603050405020304" pitchFamily="18" charset="0"/>
                        </a:rPr>
                        <a:t>Level of education</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330711353"/>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No education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23(23)</a:t>
                      </a:r>
                    </a:p>
                  </a:txBody>
                  <a:tcPr marL="4771" marR="4771" marT="4771"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20(13.69)</a:t>
                      </a:r>
                    </a:p>
                  </a:txBody>
                  <a:tcPr marL="4771" marR="4771" marT="4771"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26(21.31)</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697327359"/>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Primary</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46(47)</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90(61.64)</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1100" b="0" i="0" u="none" strike="noStrike" dirty="0">
                          <a:solidFill>
                            <a:srgbClr val="000000"/>
                          </a:solidFill>
                          <a:effectLst/>
                          <a:latin typeface="Times New Roman" panose="02020603050405020304" pitchFamily="18" charset="0"/>
                        </a:rPr>
                        <a:t>53(43.44)</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486163"/>
                  </a:ext>
                </a:extLst>
              </a:tr>
              <a:tr h="213523">
                <a:tc>
                  <a:txBody>
                    <a:bodyPr/>
                    <a:lstStyle/>
                    <a:p>
                      <a:pPr algn="ctr" fontAlgn="ctr"/>
                      <a:r>
                        <a:rPr lang="en-IN" sz="1400" b="0" i="0" u="none" strike="noStrike" dirty="0">
                          <a:solidFill>
                            <a:srgbClr val="333333"/>
                          </a:solidFill>
                          <a:effectLst/>
                          <a:latin typeface="Times New Roman" panose="02020603050405020304" pitchFamily="18" charset="0"/>
                        </a:rPr>
                        <a:t>Secondary or more</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29(30)</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36(24.65)</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43(35.24)</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3380871"/>
                  </a:ext>
                </a:extLst>
              </a:tr>
              <a:tr h="213523">
                <a:tc>
                  <a:txBody>
                    <a:bodyPr/>
                    <a:lstStyle/>
                    <a:p>
                      <a:pPr algn="ctr" fontAlgn="ctr"/>
                      <a:r>
                        <a:rPr lang="en-IN" sz="1400" b="1" i="0" u="none" strike="noStrike" dirty="0">
                          <a:solidFill>
                            <a:srgbClr val="333333"/>
                          </a:solidFill>
                          <a:effectLst/>
                          <a:latin typeface="Times New Roman" panose="02020603050405020304" pitchFamily="18" charset="0"/>
                        </a:rPr>
                        <a:t>House hold income</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10041"/>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Below 10,000</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35(35.7)</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88(60.27)</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1100" b="0" i="0" u="none" strike="noStrike" dirty="0">
                          <a:solidFill>
                            <a:srgbClr val="000000"/>
                          </a:solidFill>
                          <a:effectLst/>
                          <a:latin typeface="Times New Roman" panose="02020603050405020304" pitchFamily="18" charset="0"/>
                        </a:rPr>
                        <a:t>67(54.91)</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9389610"/>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10,000-50,000</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55(56.1)</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57(39.04)</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55(45.08)</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1187323"/>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50,000-1 lakh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8(8.1)</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1(0.68)</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0</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663566"/>
                  </a:ext>
                </a:extLst>
              </a:tr>
              <a:tr h="213523">
                <a:tc>
                  <a:txBody>
                    <a:bodyPr/>
                    <a:lstStyle/>
                    <a:p>
                      <a:pPr algn="ctr" fontAlgn="ctr"/>
                      <a:r>
                        <a:rPr lang="en-IN" sz="1100" b="1" i="0" u="none" strike="noStrike" dirty="0">
                          <a:solidFill>
                            <a:srgbClr val="333333"/>
                          </a:solidFill>
                          <a:effectLst/>
                          <a:latin typeface="Times New Roman" panose="02020603050405020304" pitchFamily="18" charset="0"/>
                        </a:rPr>
                        <a:t> </a:t>
                      </a:r>
                      <a:r>
                        <a:rPr lang="en-IN" sz="1400" b="1" i="0" u="none" strike="noStrike" dirty="0">
                          <a:solidFill>
                            <a:srgbClr val="333333"/>
                          </a:solidFill>
                          <a:effectLst/>
                          <a:latin typeface="Times New Roman" panose="02020603050405020304" pitchFamily="18" charset="0"/>
                        </a:rPr>
                        <a:t>Religion</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4724384"/>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Sikh </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0</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9(6.16)</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9(7.377)</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946886"/>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Muslim</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27(27.5)</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14(9.58)</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14(11.47)</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91014"/>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Hindu</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71(72.4)</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IN" sz="1100" b="0" i="0" u="none" strike="noStrike" dirty="0">
                          <a:solidFill>
                            <a:srgbClr val="000000"/>
                          </a:solidFill>
                          <a:effectLst/>
                          <a:latin typeface="Times New Roman" panose="02020603050405020304" pitchFamily="18" charset="0"/>
                        </a:rPr>
                        <a:t>122(83.56)</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1100" b="0" i="0" u="none" strike="noStrike" dirty="0">
                          <a:solidFill>
                            <a:srgbClr val="000000"/>
                          </a:solidFill>
                          <a:effectLst/>
                          <a:latin typeface="Times New Roman" panose="02020603050405020304" pitchFamily="18" charset="0"/>
                        </a:rPr>
                        <a:t>99(81.14)</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06779268"/>
                  </a:ext>
                </a:extLst>
              </a:tr>
              <a:tr h="168769">
                <a:tc>
                  <a:txBody>
                    <a:bodyPr/>
                    <a:lstStyle/>
                    <a:p>
                      <a:pPr algn="ctr" fontAlgn="ctr"/>
                      <a:r>
                        <a:rPr lang="en-IN" sz="1100" b="0" i="0" u="none" strike="noStrike" dirty="0">
                          <a:solidFill>
                            <a:srgbClr val="333333"/>
                          </a:solidFill>
                          <a:effectLst/>
                          <a:latin typeface="Times New Roman" panose="02020603050405020304" pitchFamily="18" charset="0"/>
                        </a:rPr>
                        <a:t>Christianity</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0</a:t>
                      </a:r>
                    </a:p>
                  </a:txBody>
                  <a:tcPr marL="4771" marR="4771" marT="477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1(0.06)</a:t>
                      </a:r>
                    </a:p>
                  </a:txBody>
                  <a:tcPr marL="4771" marR="4771" marT="477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100" b="0" i="0" u="none" strike="noStrike" dirty="0">
                          <a:solidFill>
                            <a:srgbClr val="000000"/>
                          </a:solidFill>
                          <a:effectLst/>
                          <a:latin typeface="Times New Roman" panose="02020603050405020304" pitchFamily="18" charset="0"/>
                        </a:rPr>
                        <a:t>0</a:t>
                      </a:r>
                    </a:p>
                  </a:txBody>
                  <a:tcPr marL="4771" marR="4771" marT="47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270341"/>
                  </a:ext>
                </a:extLst>
              </a:tr>
            </a:tbl>
          </a:graphicData>
        </a:graphic>
      </p:graphicFrame>
      <p:sp>
        <p:nvSpPr>
          <p:cNvPr id="17" name="TextBox 16">
            <a:extLst>
              <a:ext uri="{FF2B5EF4-FFF2-40B4-BE49-F238E27FC236}">
                <a16:creationId xmlns:a16="http://schemas.microsoft.com/office/drawing/2014/main" id="{48288C45-85C0-4AE7-94FA-8E79742CBAC7}"/>
              </a:ext>
            </a:extLst>
          </p:cNvPr>
          <p:cNvSpPr txBox="1"/>
          <p:nvPr/>
        </p:nvSpPr>
        <p:spPr>
          <a:xfrm>
            <a:off x="-1" y="-27326"/>
            <a:ext cx="7104185" cy="369332"/>
          </a:xfrm>
          <a:prstGeom prst="rect">
            <a:avLst/>
          </a:prstGeom>
          <a:solidFill>
            <a:schemeClr val="accent2">
              <a:lumMod val="60000"/>
              <a:lumOff val="40000"/>
            </a:schemeClr>
          </a:solidFill>
        </p:spPr>
        <p:txBody>
          <a:bodyPr wrap="square" rtlCol="0">
            <a:spAutoFit/>
          </a:bodyPr>
          <a:lstStyle/>
          <a:p>
            <a:r>
              <a:rPr lang="en-IN" dirty="0">
                <a:latin typeface="Times New Roman" panose="02020603050405020304" pitchFamily="18" charset="0"/>
                <a:cs typeface="Times New Roman" panose="02020603050405020304" pitchFamily="18" charset="0"/>
              </a:rPr>
              <a:t>SOCIODEMOGRAPHIC PROFILE OF THE STUDY PARTICIPANTS </a:t>
            </a:r>
          </a:p>
        </p:txBody>
      </p:sp>
      <p:pic>
        <p:nvPicPr>
          <p:cNvPr id="4" name="Picture 3">
            <a:extLst>
              <a:ext uri="{FF2B5EF4-FFF2-40B4-BE49-F238E27FC236}">
                <a16:creationId xmlns:a16="http://schemas.microsoft.com/office/drawing/2014/main" id="{8EAB1D56-06BA-476B-9E96-46E63FE9D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624" y="-27326"/>
            <a:ext cx="1316334" cy="369332"/>
          </a:xfrm>
          <a:prstGeom prst="rect">
            <a:avLst/>
          </a:prstGeom>
        </p:spPr>
      </p:pic>
    </p:spTree>
    <p:extLst>
      <p:ext uri="{BB962C8B-B14F-4D97-AF65-F5344CB8AC3E}">
        <p14:creationId xmlns:p14="http://schemas.microsoft.com/office/powerpoint/2010/main" val="693190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D2677F-1DC7-45B3-B040-94C58D235B64}"/>
              </a:ext>
            </a:extLst>
          </p:cNvPr>
          <p:cNvSpPr>
            <a:spLocks noGrp="1"/>
          </p:cNvSpPr>
          <p:nvPr>
            <p:ph type="sldNum" sz="quarter" idx="12"/>
          </p:nvPr>
        </p:nvSpPr>
        <p:spPr/>
        <p:txBody>
          <a:bodyPr/>
          <a:lstStyle/>
          <a:p>
            <a:fld id="{26AD20E6-394B-4DF0-96A5-9647FF39C943}" type="slidenum">
              <a:rPr lang="en-IN" smtClean="0"/>
              <a:t>13</a:t>
            </a:fld>
            <a:endParaRPr lang="en-IN" dirty="0"/>
          </a:p>
        </p:txBody>
      </p:sp>
      <p:graphicFrame>
        <p:nvGraphicFramePr>
          <p:cNvPr id="5" name="Chart 4">
            <a:extLst>
              <a:ext uri="{FF2B5EF4-FFF2-40B4-BE49-F238E27FC236}">
                <a16:creationId xmlns:a16="http://schemas.microsoft.com/office/drawing/2014/main" id="{EE8A6BF2-58B7-4686-9BB8-5D098C1B7208}"/>
              </a:ext>
            </a:extLst>
          </p:cNvPr>
          <p:cNvGraphicFramePr>
            <a:graphicFrameLocks/>
          </p:cNvGraphicFramePr>
          <p:nvPr>
            <p:extLst>
              <p:ext uri="{D42A27DB-BD31-4B8C-83A1-F6EECF244321}">
                <p14:modId xmlns:p14="http://schemas.microsoft.com/office/powerpoint/2010/main" val="2593668818"/>
              </p:ext>
            </p:extLst>
          </p:nvPr>
        </p:nvGraphicFramePr>
        <p:xfrm>
          <a:off x="852631" y="984738"/>
          <a:ext cx="4663913" cy="34767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AF3715CC-7E7F-4F39-B83D-612044EEDB93}"/>
              </a:ext>
            </a:extLst>
          </p:cNvPr>
          <p:cNvGraphicFramePr>
            <a:graphicFrameLocks/>
          </p:cNvGraphicFramePr>
          <p:nvPr>
            <p:extLst>
              <p:ext uri="{D42A27DB-BD31-4B8C-83A1-F6EECF244321}">
                <p14:modId xmlns:p14="http://schemas.microsoft.com/office/powerpoint/2010/main" val="3396133711"/>
              </p:ext>
            </p:extLst>
          </p:nvPr>
        </p:nvGraphicFramePr>
        <p:xfrm>
          <a:off x="5938576" y="984738"/>
          <a:ext cx="5385916" cy="34767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0108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DA59B6A-A0B0-40D8-8117-8FED43E43E0C}"/>
              </a:ext>
            </a:extLst>
          </p:cNvPr>
          <p:cNvGraphicFramePr>
            <a:graphicFrameLocks noGrp="1"/>
          </p:cNvGraphicFramePr>
          <p:nvPr>
            <p:extLst>
              <p:ext uri="{D42A27DB-BD31-4B8C-83A1-F6EECF244321}">
                <p14:modId xmlns:p14="http://schemas.microsoft.com/office/powerpoint/2010/main" val="2936444975"/>
              </p:ext>
            </p:extLst>
          </p:nvPr>
        </p:nvGraphicFramePr>
        <p:xfrm>
          <a:off x="405975" y="190919"/>
          <a:ext cx="10516584" cy="5908127"/>
        </p:xfrm>
        <a:graphic>
          <a:graphicData uri="http://schemas.openxmlformats.org/drawingml/2006/table">
            <a:tbl>
              <a:tblPr firstRow="1" firstCol="1" bandRow="1"/>
              <a:tblGrid>
                <a:gridCol w="5438157">
                  <a:extLst>
                    <a:ext uri="{9D8B030D-6E8A-4147-A177-3AD203B41FA5}">
                      <a16:colId xmlns:a16="http://schemas.microsoft.com/office/drawing/2014/main" val="447776716"/>
                    </a:ext>
                  </a:extLst>
                </a:gridCol>
                <a:gridCol w="1797738">
                  <a:extLst>
                    <a:ext uri="{9D8B030D-6E8A-4147-A177-3AD203B41FA5}">
                      <a16:colId xmlns:a16="http://schemas.microsoft.com/office/drawing/2014/main" val="1987764854"/>
                    </a:ext>
                  </a:extLst>
                </a:gridCol>
                <a:gridCol w="1576995">
                  <a:extLst>
                    <a:ext uri="{9D8B030D-6E8A-4147-A177-3AD203B41FA5}">
                      <a16:colId xmlns:a16="http://schemas.microsoft.com/office/drawing/2014/main" val="119935594"/>
                    </a:ext>
                  </a:extLst>
                </a:gridCol>
                <a:gridCol w="1703694">
                  <a:extLst>
                    <a:ext uri="{9D8B030D-6E8A-4147-A177-3AD203B41FA5}">
                      <a16:colId xmlns:a16="http://schemas.microsoft.com/office/drawing/2014/main" val="677219243"/>
                    </a:ext>
                  </a:extLst>
                </a:gridCol>
              </a:tblGrid>
              <a:tr h="425988">
                <a:tc gridSpan="4">
                  <a:txBody>
                    <a:bodyPr/>
                    <a:lstStyle/>
                    <a:p>
                      <a:pPr algn="ctr">
                        <a:lnSpc>
                          <a:spcPct val="107000"/>
                        </a:lnSpc>
                        <a:spcAft>
                          <a:spcPts val="0"/>
                        </a:spcAft>
                      </a:pPr>
                      <a:r>
                        <a:rPr lang="en-IN" sz="1800" b="1" dirty="0">
                          <a:effectLst/>
                          <a:latin typeface="Times New Roman" panose="02020603050405020304" pitchFamily="18" charset="0"/>
                          <a:ea typeface="Calibri" panose="020F0502020204030204" pitchFamily="34" charset="0"/>
                          <a:cs typeface="Times New Roman" panose="02020603050405020304" pitchFamily="18" charset="0"/>
                        </a:rPr>
                        <a:t>KNOWLEDGE ABOUT TRANSMISSION  AND PREVENTION</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478664708"/>
                  </a:ext>
                </a:extLst>
              </a:tr>
              <a:tr h="397441">
                <a:tc rowSpan="3">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Variables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FEMALE SEX WORKERS</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TRUCKERS</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MIGRANTS</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10477706"/>
                  </a:ext>
                </a:extLst>
              </a:tr>
              <a:tr h="190202">
                <a:tc vMerge="1">
                  <a:txBody>
                    <a:bodyPr/>
                    <a:lstStyle/>
                    <a:p>
                      <a:endParaRPr lang="en-IN"/>
                    </a:p>
                  </a:txBody>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N=98(%)</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N=146(%)</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N=122(%)</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16695736"/>
                  </a:ext>
                </a:extLst>
              </a:tr>
              <a:tr h="190202">
                <a:tc vMerge="1">
                  <a:txBody>
                    <a:bodyPr/>
                    <a:lstStyle/>
                    <a:p>
                      <a:endParaRPr lang="en-IN"/>
                    </a:p>
                  </a:txBody>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63321476"/>
                  </a:ext>
                </a:extLst>
              </a:tr>
              <a:tr h="190202">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8038323"/>
                  </a:ext>
                </a:extLst>
              </a:tr>
              <a:tr h="163459">
                <a:tc>
                  <a:txBody>
                    <a:bodyPr/>
                    <a:lstStyle/>
                    <a:p>
                      <a:pPr algn="ctr">
                        <a:lnSpc>
                          <a:spcPct val="107000"/>
                        </a:lnSpc>
                        <a:spcAft>
                          <a:spcPts val="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Knowledge about transmission   through sexual mode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vMerge="1">
                  <a:txBody>
                    <a:bodyPr/>
                    <a:lstStyle/>
                    <a:p>
                      <a:endParaRPr lang="en-IN"/>
                    </a:p>
                  </a:txBody>
                  <a:tcPr/>
                </a:tc>
                <a:tc vMerge="1">
                  <a:txBody>
                    <a:bodyPr/>
                    <a:lstStyle/>
                    <a:p>
                      <a:endParaRPr lang="en-IN"/>
                    </a:p>
                  </a:txBody>
                  <a:tcPr/>
                </a:tc>
                <a:extLst>
                  <a:ext uri="{0D108BD9-81ED-4DB2-BD59-A6C34878D82A}">
                    <a16:rowId xmlns:a16="http://schemas.microsoft.com/office/drawing/2014/main" val="1494181723"/>
                  </a:ext>
                </a:extLst>
              </a:tr>
              <a:tr h="217432">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YES</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75(76.5)</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56(38.4)</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95(77.9)</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982049"/>
                  </a:ext>
                </a:extLst>
              </a:tr>
              <a:tr h="190202">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NO</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20(20.4)</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73(50)</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22(18)</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963188"/>
                  </a:ext>
                </a:extLst>
              </a:tr>
              <a:tr h="190202">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DON’T KNOW</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3(3.1)</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17(11.6)</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5(4.1)</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154518"/>
                  </a:ext>
                </a:extLst>
              </a:tr>
              <a:tr h="272358">
                <a:tc>
                  <a:txBody>
                    <a:bodyPr/>
                    <a:lstStyle/>
                    <a:p>
                      <a:pPr algn="ctr">
                        <a:lnSpc>
                          <a:spcPct val="107000"/>
                        </a:lnSpc>
                        <a:spcAft>
                          <a:spcPts val="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Knowledge about transmission   through needle sharing</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363081"/>
                  </a:ext>
                </a:extLst>
              </a:tr>
              <a:tr h="190202">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YES</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56(57.1)</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98(67.1)</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85(69.7)</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6174482"/>
                  </a:ext>
                </a:extLst>
              </a:tr>
              <a:tr h="190202">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NO</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31(31.6)</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42(28.8)</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32)26.2)</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6157651"/>
                  </a:ext>
                </a:extLst>
              </a:tr>
              <a:tr h="190202">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DON’T KNOW</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11(11.2)</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6(4.1)</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5(4.1)</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909362"/>
                  </a:ext>
                </a:extLst>
              </a:tr>
              <a:tr h="342568">
                <a:tc>
                  <a:txBody>
                    <a:bodyPr/>
                    <a:lstStyle/>
                    <a:p>
                      <a:pPr algn="ctr">
                        <a:lnSpc>
                          <a:spcPct val="107000"/>
                        </a:lnSpc>
                        <a:spcAft>
                          <a:spcPts val="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Knowledge about transmission   through blood transfusion </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3652149"/>
                  </a:ext>
                </a:extLst>
              </a:tr>
              <a:tr h="190202">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YES</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78(79.6)</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64(43.8)</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97(79.5)</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935362"/>
                  </a:ext>
                </a:extLst>
              </a:tr>
              <a:tr h="190202">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NO</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13(13.3)</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62(42.5)</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19(15.6)</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6908863"/>
                  </a:ext>
                </a:extLst>
              </a:tr>
              <a:tr h="190202">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DON’T KNOW</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7(7.1)</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20(13.7)</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6(4.9)</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13820"/>
                  </a:ext>
                </a:extLst>
              </a:tr>
              <a:tr h="400746">
                <a:tc>
                  <a:txBody>
                    <a:bodyPr/>
                    <a:lstStyle/>
                    <a:p>
                      <a:pPr algn="ctr">
                        <a:lnSpc>
                          <a:spcPct val="107000"/>
                        </a:lnSpc>
                        <a:spcAft>
                          <a:spcPts val="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Knowledge about prevention by having one faithful partner</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895062"/>
                  </a:ext>
                </a:extLst>
              </a:tr>
              <a:tr h="190202">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YES</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89(90.8)</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88(60.3)</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91(74.6)</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367081"/>
                  </a:ext>
                </a:extLst>
              </a:tr>
              <a:tr h="190202">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NO</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7(7.1)</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38(26)</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15(12.3)</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882841"/>
                  </a:ext>
                </a:extLst>
              </a:tr>
              <a:tr h="190202">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DON’T KNOW</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2(2)</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20(13.7)</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16(13.1)</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887446"/>
                  </a:ext>
                </a:extLst>
              </a:tr>
              <a:tr h="402351">
                <a:tc>
                  <a:txBody>
                    <a:bodyPr/>
                    <a:lstStyle/>
                    <a:p>
                      <a:pPr algn="ctr">
                        <a:lnSpc>
                          <a:spcPct val="107000"/>
                        </a:lnSpc>
                        <a:spcAft>
                          <a:spcPts val="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Knowledge about prevention through consistent condom use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332305"/>
                  </a:ext>
                </a:extLst>
              </a:tr>
              <a:tr h="179346">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YES</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78(79.6)</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64(43.8)</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97(79.5)</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396230"/>
                  </a:ext>
                </a:extLst>
              </a:tr>
              <a:tr h="190202">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NO</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13(13.3)</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62(42.5)</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19(15.6)</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0800959"/>
                  </a:ext>
                </a:extLst>
              </a:tr>
              <a:tr h="190202">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DON’T KNOW</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7(7.1)</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20(13.7)</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6(4.9)</a:t>
                      </a:r>
                    </a:p>
                  </a:txBody>
                  <a:tcPr marL="36235" marR="362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2511207"/>
                  </a:ext>
                </a:extLst>
              </a:tr>
            </a:tbl>
          </a:graphicData>
        </a:graphic>
      </p:graphicFrame>
    </p:spTree>
    <p:extLst>
      <p:ext uri="{BB962C8B-B14F-4D97-AF65-F5344CB8AC3E}">
        <p14:creationId xmlns:p14="http://schemas.microsoft.com/office/powerpoint/2010/main" val="279513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371B95D-0A6E-40A9-8987-F4B8CF9132E4}"/>
              </a:ext>
            </a:extLst>
          </p:cNvPr>
          <p:cNvGraphicFramePr>
            <a:graphicFrameLocks noGrp="1"/>
          </p:cNvGraphicFramePr>
          <p:nvPr>
            <p:extLst>
              <p:ext uri="{D42A27DB-BD31-4B8C-83A1-F6EECF244321}">
                <p14:modId xmlns:p14="http://schemas.microsoft.com/office/powerpoint/2010/main" val="613410828"/>
              </p:ext>
            </p:extLst>
          </p:nvPr>
        </p:nvGraphicFramePr>
        <p:xfrm>
          <a:off x="432079" y="391367"/>
          <a:ext cx="10651254" cy="5951604"/>
        </p:xfrm>
        <a:graphic>
          <a:graphicData uri="http://schemas.openxmlformats.org/drawingml/2006/table">
            <a:tbl>
              <a:tblPr firstRow="1" firstCol="1" bandRow="1"/>
              <a:tblGrid>
                <a:gridCol w="3110134">
                  <a:extLst>
                    <a:ext uri="{9D8B030D-6E8A-4147-A177-3AD203B41FA5}">
                      <a16:colId xmlns:a16="http://schemas.microsoft.com/office/drawing/2014/main" val="2841883414"/>
                    </a:ext>
                  </a:extLst>
                </a:gridCol>
                <a:gridCol w="2366218">
                  <a:extLst>
                    <a:ext uri="{9D8B030D-6E8A-4147-A177-3AD203B41FA5}">
                      <a16:colId xmlns:a16="http://schemas.microsoft.com/office/drawing/2014/main" val="1752078299"/>
                    </a:ext>
                  </a:extLst>
                </a:gridCol>
                <a:gridCol w="2880181">
                  <a:extLst>
                    <a:ext uri="{9D8B030D-6E8A-4147-A177-3AD203B41FA5}">
                      <a16:colId xmlns:a16="http://schemas.microsoft.com/office/drawing/2014/main" val="1208562455"/>
                    </a:ext>
                  </a:extLst>
                </a:gridCol>
                <a:gridCol w="2294721">
                  <a:extLst>
                    <a:ext uri="{9D8B030D-6E8A-4147-A177-3AD203B41FA5}">
                      <a16:colId xmlns:a16="http://schemas.microsoft.com/office/drawing/2014/main" val="3560615324"/>
                    </a:ext>
                  </a:extLst>
                </a:gridCol>
              </a:tblGrid>
              <a:tr h="439500">
                <a:tc>
                  <a:txBody>
                    <a:bodyPr/>
                    <a:lstStyle/>
                    <a:p>
                      <a:pPr algn="ctr">
                        <a:lnSpc>
                          <a:spcPct val="107000"/>
                        </a:lnSpc>
                        <a:spcAft>
                          <a:spcPts val="0"/>
                        </a:spcAft>
                      </a:pPr>
                      <a:r>
                        <a:rPr lang="en-IN" sz="1600" b="1" dirty="0">
                          <a:effectLst/>
                          <a:latin typeface="Calibri" panose="020F0502020204030204" pitchFamily="34" charset="0"/>
                          <a:ea typeface="Calibri" panose="020F0502020204030204" pitchFamily="34" charset="0"/>
                          <a:cs typeface="Times New Roman" panose="02020603050405020304" pitchFamily="18" charset="0"/>
                        </a:rPr>
                        <a:t>VARIABLES  </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FEMALE SEX WORKERS AND MIGRANT</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FEMALE SEX WORKERS AND TRUCKERS</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MIGRANT  AND TRUCKERS</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6617877"/>
                  </a:ext>
                </a:extLst>
              </a:tr>
              <a:tr h="439500">
                <a:tc>
                  <a:txBody>
                    <a:bodyPr/>
                    <a:lstStyle/>
                    <a:p>
                      <a:pPr algn="ctr">
                        <a:lnSpc>
                          <a:spcPct val="107000"/>
                        </a:lnSpc>
                        <a:spcAft>
                          <a:spcPts val="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Knowledge about transmission   through sexual mode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6930099"/>
                  </a:ext>
                </a:extLst>
              </a:tr>
              <a:tr h="214780">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P  value</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.814</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.000</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.000</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199132050"/>
                  </a:ext>
                </a:extLst>
              </a:tr>
              <a:tr h="214780">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Chi-square</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.055</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34.369</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42.185</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2165810"/>
                  </a:ext>
                </a:extLst>
              </a:tr>
              <a:tr h="214780">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Degree of freedom</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2256246"/>
                  </a:ext>
                </a:extLst>
              </a:tr>
              <a:tr h="439500">
                <a:tc>
                  <a:txBody>
                    <a:bodyPr/>
                    <a:lstStyle/>
                    <a:p>
                      <a:pPr algn="ctr">
                        <a:lnSpc>
                          <a:spcPct val="107000"/>
                        </a:lnSpc>
                        <a:spcAft>
                          <a:spcPts val="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Knowledge about transmission   through needle sharing</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136509"/>
                  </a:ext>
                </a:extLst>
              </a:tr>
              <a:tr h="214780">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P  value</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.054</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.113</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.000</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56958523"/>
                  </a:ext>
                </a:extLst>
              </a:tr>
              <a:tr h="214780">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Chi-square</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3.707</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2.509</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42.185</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648885"/>
                  </a:ext>
                </a:extLst>
              </a:tr>
              <a:tr h="214780">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Degree of freedom</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2</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3675544"/>
                  </a:ext>
                </a:extLst>
              </a:tr>
              <a:tr h="439500">
                <a:tc>
                  <a:txBody>
                    <a:bodyPr/>
                    <a:lstStyle/>
                    <a:p>
                      <a:pPr algn="ctr">
                        <a:lnSpc>
                          <a:spcPct val="107000"/>
                        </a:lnSpc>
                        <a:spcAft>
                          <a:spcPts val="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Knowledge about transmission   through blood transfusion</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51573"/>
                  </a:ext>
                </a:extLst>
              </a:tr>
              <a:tr h="214780">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P  value</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.988</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.000</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.000</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947654978"/>
                  </a:ext>
                </a:extLst>
              </a:tr>
              <a:tr h="214780">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Chi-square</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.000</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30.817</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35.262</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8285820"/>
                  </a:ext>
                </a:extLst>
              </a:tr>
              <a:tr h="214780">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Degree of freedom</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6534357"/>
                  </a:ext>
                </a:extLst>
              </a:tr>
              <a:tr h="439500">
                <a:tc>
                  <a:txBody>
                    <a:bodyPr/>
                    <a:lstStyle/>
                    <a:p>
                      <a:pPr algn="ctr">
                        <a:lnSpc>
                          <a:spcPct val="107000"/>
                        </a:lnSpc>
                        <a:spcAft>
                          <a:spcPts val="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Knowledge about prevention by having one faithful partner</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626510"/>
                  </a:ext>
                </a:extLst>
              </a:tr>
              <a:tr h="214780">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P  value</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.002</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.000</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.013</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964857345"/>
                  </a:ext>
                </a:extLst>
              </a:tr>
              <a:tr h="214780">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Chi-square</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9.619</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27.462</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6.141</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255993"/>
                  </a:ext>
                </a:extLst>
              </a:tr>
              <a:tr h="214780">
                <a:tc>
                  <a:txBody>
                    <a:bodyPr/>
                    <a:lstStyle/>
                    <a:p>
                      <a:pPr algn="ctr">
                        <a:lnSpc>
                          <a:spcPct val="107000"/>
                        </a:lnSpc>
                        <a:spcAft>
                          <a:spcPts val="0"/>
                        </a:spcAft>
                      </a:pPr>
                      <a:r>
                        <a:rPr lang="en-IN" sz="1200" dirty="0">
                          <a:effectLst/>
                          <a:latin typeface="Calibri" panose="020F0502020204030204" pitchFamily="34" charset="0"/>
                          <a:ea typeface="Calibri" panose="020F0502020204030204" pitchFamily="34" charset="0"/>
                          <a:cs typeface="Times New Roman" panose="02020603050405020304" pitchFamily="18" charset="0"/>
                        </a:rPr>
                        <a:t>Degree of freedom</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463434"/>
                  </a:ext>
                </a:extLst>
              </a:tr>
              <a:tr h="439500">
                <a:tc>
                  <a:txBody>
                    <a:bodyPr/>
                    <a:lstStyle/>
                    <a:p>
                      <a:pPr algn="ctr">
                        <a:lnSpc>
                          <a:spcPct val="107000"/>
                        </a:lnSpc>
                        <a:spcAft>
                          <a:spcPts val="0"/>
                        </a:spcAft>
                      </a:pPr>
                      <a:r>
                        <a:rPr lang="en-IN" sz="1400" b="1" dirty="0">
                          <a:effectLst/>
                          <a:latin typeface="Calibri" panose="020F0502020204030204" pitchFamily="34" charset="0"/>
                          <a:ea typeface="Calibri" panose="020F0502020204030204" pitchFamily="34" charset="0"/>
                          <a:cs typeface="Times New Roman" panose="02020603050405020304" pitchFamily="18" charset="0"/>
                        </a:rPr>
                        <a:t>Knowledge about prevention through consistent condom use</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858912"/>
                  </a:ext>
                </a:extLst>
              </a:tr>
              <a:tr h="214780">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P  value</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.988</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.000</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.000</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658289696"/>
                  </a:ext>
                </a:extLst>
              </a:tr>
              <a:tr h="214780">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Chi-square</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    .000</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30.817</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35.262</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9333500"/>
                  </a:ext>
                </a:extLst>
              </a:tr>
              <a:tr h="214780">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Degree of freedom</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IN" sz="1400" dirty="0">
                          <a:effectLst/>
                          <a:latin typeface="Calibri" panose="020F0502020204030204" pitchFamily="34" charset="0"/>
                          <a:ea typeface="Calibri" panose="020F0502020204030204" pitchFamily="34" charset="0"/>
                          <a:cs typeface="Times New Roman" panose="02020603050405020304" pitchFamily="18" charset="0"/>
                        </a:rPr>
                        <a:t>1</a:t>
                      </a:r>
                    </a:p>
                  </a:txBody>
                  <a:tcPr marL="52883" marR="528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9720986"/>
                  </a:ext>
                </a:extLst>
              </a:tr>
            </a:tbl>
          </a:graphicData>
        </a:graphic>
      </p:graphicFrame>
      <p:sp>
        <p:nvSpPr>
          <p:cNvPr id="3" name="TextBox 2">
            <a:extLst>
              <a:ext uri="{FF2B5EF4-FFF2-40B4-BE49-F238E27FC236}">
                <a16:creationId xmlns:a16="http://schemas.microsoft.com/office/drawing/2014/main" id="{373F20E9-BAE5-4A1F-964C-B3F89A728042}"/>
              </a:ext>
            </a:extLst>
          </p:cNvPr>
          <p:cNvSpPr txBox="1"/>
          <p:nvPr/>
        </p:nvSpPr>
        <p:spPr>
          <a:xfrm>
            <a:off x="713434" y="22035"/>
            <a:ext cx="5677318" cy="369332"/>
          </a:xfrm>
          <a:prstGeom prst="rect">
            <a:avLst/>
          </a:prstGeom>
          <a:solidFill>
            <a:schemeClr val="accent2">
              <a:lumMod val="60000"/>
              <a:lumOff val="40000"/>
            </a:schemeClr>
          </a:solidFill>
        </p:spPr>
        <p:txBody>
          <a:bodyPr wrap="square" rtlCol="0">
            <a:spAutoFit/>
          </a:bodyPr>
          <a:lstStyle/>
          <a:p>
            <a:r>
              <a:rPr lang="en-IN" b="1" dirty="0">
                <a:latin typeface="Times New Roman" panose="02020603050405020304" pitchFamily="18" charset="0"/>
                <a:cs typeface="Times New Roman" panose="02020603050405020304" pitchFamily="18" charset="0"/>
              </a:rPr>
              <a:t>STATISTICAL ANALYSIS BETWEEN GROUPS </a:t>
            </a:r>
          </a:p>
        </p:txBody>
      </p:sp>
    </p:spTree>
    <p:extLst>
      <p:ext uri="{BB962C8B-B14F-4D97-AF65-F5344CB8AC3E}">
        <p14:creationId xmlns:p14="http://schemas.microsoft.com/office/powerpoint/2010/main" val="215116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E986CB4-0BB5-4D0E-B829-41388A1E4FD5}"/>
              </a:ext>
            </a:extLst>
          </p:cNvPr>
          <p:cNvGraphicFramePr>
            <a:graphicFrameLocks noGrp="1"/>
          </p:cNvGraphicFramePr>
          <p:nvPr>
            <p:extLst>
              <p:ext uri="{D42A27DB-BD31-4B8C-83A1-F6EECF244321}">
                <p14:modId xmlns:p14="http://schemas.microsoft.com/office/powerpoint/2010/main" val="784671073"/>
              </p:ext>
            </p:extLst>
          </p:nvPr>
        </p:nvGraphicFramePr>
        <p:xfrm>
          <a:off x="1074656" y="904973"/>
          <a:ext cx="9530499" cy="5170554"/>
        </p:xfrm>
        <a:graphic>
          <a:graphicData uri="http://schemas.openxmlformats.org/drawingml/2006/table">
            <a:tbl>
              <a:tblPr/>
              <a:tblGrid>
                <a:gridCol w="3129699">
                  <a:extLst>
                    <a:ext uri="{9D8B030D-6E8A-4147-A177-3AD203B41FA5}">
                      <a16:colId xmlns:a16="http://schemas.microsoft.com/office/drawing/2014/main" val="2402077877"/>
                    </a:ext>
                  </a:extLst>
                </a:gridCol>
                <a:gridCol w="2527723">
                  <a:extLst>
                    <a:ext uri="{9D8B030D-6E8A-4147-A177-3AD203B41FA5}">
                      <a16:colId xmlns:a16="http://schemas.microsoft.com/office/drawing/2014/main" val="2190551241"/>
                    </a:ext>
                  </a:extLst>
                </a:gridCol>
                <a:gridCol w="1784345">
                  <a:extLst>
                    <a:ext uri="{9D8B030D-6E8A-4147-A177-3AD203B41FA5}">
                      <a16:colId xmlns:a16="http://schemas.microsoft.com/office/drawing/2014/main" val="1921160336"/>
                    </a:ext>
                  </a:extLst>
                </a:gridCol>
                <a:gridCol w="2088732">
                  <a:extLst>
                    <a:ext uri="{9D8B030D-6E8A-4147-A177-3AD203B41FA5}">
                      <a16:colId xmlns:a16="http://schemas.microsoft.com/office/drawing/2014/main" val="1888972191"/>
                    </a:ext>
                  </a:extLst>
                </a:gridCol>
              </a:tblGrid>
              <a:tr h="244980">
                <a:tc>
                  <a:txBody>
                    <a:bodyPr/>
                    <a:lstStyle/>
                    <a:p>
                      <a:pPr algn="ctr" fontAlgn="ctr"/>
                      <a:r>
                        <a:rPr lang="en-IN" sz="1200" b="1" i="0" u="none" strike="noStrike" dirty="0">
                          <a:solidFill>
                            <a:srgbClr val="000000"/>
                          </a:solidFill>
                          <a:effectLst/>
                          <a:latin typeface="Calibri" panose="020F0502020204030204" pitchFamily="34"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IN" sz="1200" b="0" i="0" u="none" strike="noStrike" dirty="0">
                          <a:solidFill>
                            <a:srgbClr val="000000"/>
                          </a:solidFill>
                          <a:effectLst/>
                          <a:latin typeface="Times New Roman" panose="02020603050405020304" pitchFamily="18"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7640236"/>
                  </a:ext>
                </a:extLst>
              </a:tr>
              <a:tr h="261632">
                <a:tc>
                  <a:txBody>
                    <a:bodyPr/>
                    <a:lstStyle/>
                    <a:p>
                      <a:pPr algn="ctr" fontAlgn="ctr"/>
                      <a:r>
                        <a:rPr lang="en-IN" sz="1600" b="1" i="0" u="none" strike="noStrike" dirty="0">
                          <a:solidFill>
                            <a:srgbClr val="000000"/>
                          </a:solidFill>
                          <a:effectLst/>
                          <a:latin typeface="Calibri" panose="020F0502020204030204" pitchFamily="34" charset="0"/>
                        </a:rPr>
                        <a:t>Variables</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dirty="0">
                          <a:solidFill>
                            <a:srgbClr val="000000"/>
                          </a:solidFill>
                          <a:effectLst/>
                          <a:latin typeface="Times New Roman" panose="02020603050405020304" pitchFamily="18" charset="0"/>
                        </a:rPr>
                        <a:t>Female sex workers</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dirty="0">
                          <a:solidFill>
                            <a:srgbClr val="000000"/>
                          </a:solidFill>
                          <a:effectLst/>
                          <a:latin typeface="Times New Roman" panose="02020603050405020304" pitchFamily="18" charset="0"/>
                        </a:rPr>
                        <a:t>Truckers</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600" b="1" i="0" u="none" strike="noStrike" dirty="0">
                          <a:solidFill>
                            <a:srgbClr val="000000"/>
                          </a:solidFill>
                          <a:effectLst/>
                          <a:latin typeface="Times New Roman" panose="02020603050405020304" pitchFamily="18" charset="0"/>
                        </a:rPr>
                        <a:t>Migrants</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5252085"/>
                  </a:ext>
                </a:extLst>
              </a:tr>
              <a:tr h="388935">
                <a:tc>
                  <a:txBody>
                    <a:bodyPr/>
                    <a:lstStyle/>
                    <a:p>
                      <a:pPr algn="ctr" fontAlgn="ctr"/>
                      <a:r>
                        <a:rPr lang="en-IN" sz="1400" b="1" i="0" u="none" strike="noStrike" dirty="0">
                          <a:solidFill>
                            <a:srgbClr val="000000"/>
                          </a:solidFill>
                          <a:effectLst/>
                          <a:latin typeface="Calibri" panose="020F0502020204030204" pitchFamily="34" charset="0"/>
                        </a:rPr>
                        <a:t>Misconception about HIV transmission</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N=98(%)</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N=146(%)</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N=122(%)</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408278"/>
                  </a:ext>
                </a:extLst>
              </a:tr>
              <a:tr h="216700">
                <a:tc>
                  <a:txBody>
                    <a:bodyPr/>
                    <a:lstStyle/>
                    <a:p>
                      <a:pPr algn="ctr" fontAlgn="ctr"/>
                      <a:r>
                        <a:rPr lang="en-IN" sz="1200" b="1" i="0" u="none" strike="noStrike" dirty="0">
                          <a:solidFill>
                            <a:srgbClr val="000000"/>
                          </a:solidFill>
                          <a:effectLst/>
                          <a:latin typeface="Calibri" panose="020F0502020204030204" pitchFamily="34"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200" b="0" i="0" u="none" strike="noStrike" dirty="0">
                          <a:solidFill>
                            <a:srgbClr val="000000"/>
                          </a:solidFill>
                          <a:effectLst/>
                          <a:latin typeface="Calibri" panose="020F0502020204030204" pitchFamily="34" charset="0"/>
                        </a:rPr>
                        <a:t> </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200" b="0" i="0" u="none" strike="noStrike" dirty="0">
                          <a:solidFill>
                            <a:srgbClr val="000000"/>
                          </a:solidFill>
                          <a:effectLst/>
                          <a:latin typeface="Calibri" panose="020F0502020204030204" pitchFamily="34" charset="0"/>
                        </a:rPr>
                        <a:t> </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IN" sz="1200" b="0" i="0" u="none" strike="noStrike" dirty="0">
                          <a:solidFill>
                            <a:srgbClr val="000000"/>
                          </a:solidFill>
                          <a:effectLst/>
                          <a:latin typeface="Calibri" panose="020F0502020204030204" pitchFamily="34" charset="0"/>
                        </a:rPr>
                        <a:t> </a:t>
                      </a:r>
                    </a:p>
                  </a:txBody>
                  <a:tcPr marL="6207" marR="6207" marT="620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858057"/>
                  </a:ext>
                </a:extLst>
              </a:tr>
              <a:tr h="207506">
                <a:tc>
                  <a:txBody>
                    <a:bodyPr/>
                    <a:lstStyle/>
                    <a:p>
                      <a:pPr algn="ctr" fontAlgn="ctr"/>
                      <a:r>
                        <a:rPr lang="en-IN" sz="1400" b="1" i="0" u="none" strike="noStrike" dirty="0">
                          <a:solidFill>
                            <a:srgbClr val="000000"/>
                          </a:solidFill>
                          <a:effectLst/>
                          <a:latin typeface="Calibri" panose="020F0502020204030204" pitchFamily="34" charset="0"/>
                        </a:rPr>
                        <a:t>Through sharing the same meal</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2529478"/>
                  </a:ext>
                </a:extLst>
              </a:tr>
              <a:tr h="213378">
                <a:tc>
                  <a:txBody>
                    <a:bodyPr/>
                    <a:lstStyle/>
                    <a:p>
                      <a:pPr algn="ctr" fontAlgn="ctr"/>
                      <a:r>
                        <a:rPr lang="en-IN" sz="1200" b="0" i="0" u="none" strike="noStrike" dirty="0">
                          <a:solidFill>
                            <a:srgbClr val="000000"/>
                          </a:solidFill>
                          <a:effectLst/>
                          <a:latin typeface="Calibri" panose="020F0502020204030204" pitchFamily="34" charset="0"/>
                        </a:rPr>
                        <a:t>YES</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16(16.32)</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49(33.56)</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35(28.68)</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87169121"/>
                  </a:ext>
                </a:extLst>
              </a:tr>
              <a:tr h="216700">
                <a:tc>
                  <a:txBody>
                    <a:bodyPr/>
                    <a:lstStyle/>
                    <a:p>
                      <a:pPr algn="ctr" fontAlgn="ctr"/>
                      <a:r>
                        <a:rPr lang="en-IN" sz="1200" b="0" i="0" u="none" strike="noStrike" dirty="0">
                          <a:solidFill>
                            <a:srgbClr val="000000"/>
                          </a:solidFill>
                          <a:effectLst/>
                          <a:latin typeface="Calibri" panose="020F0502020204030204" pitchFamily="34" charset="0"/>
                        </a:rPr>
                        <a:t>NO</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50(51.02)</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69(47.26)</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63(51.63)</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88969"/>
                  </a:ext>
                </a:extLst>
              </a:tr>
              <a:tr h="216700">
                <a:tc>
                  <a:txBody>
                    <a:bodyPr/>
                    <a:lstStyle/>
                    <a:p>
                      <a:pPr algn="ctr" fontAlgn="ctr"/>
                      <a:r>
                        <a:rPr lang="en-IN" sz="1200" b="0" i="0" u="none" strike="noStrike" dirty="0">
                          <a:solidFill>
                            <a:srgbClr val="000000"/>
                          </a:solidFill>
                          <a:effectLst/>
                          <a:latin typeface="Calibri" panose="020F0502020204030204" pitchFamily="34" charset="0"/>
                        </a:rPr>
                        <a:t>DON’T KNOW</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32(32.65)</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28(19.17)</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24(19.67)</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43610322"/>
                  </a:ext>
                </a:extLst>
              </a:tr>
              <a:tr h="229739">
                <a:tc>
                  <a:txBody>
                    <a:bodyPr/>
                    <a:lstStyle/>
                    <a:p>
                      <a:pPr algn="ctr" fontAlgn="ctr"/>
                      <a:r>
                        <a:rPr lang="en-IN" sz="1400" b="1" i="0" u="none" strike="noStrike" dirty="0">
                          <a:solidFill>
                            <a:srgbClr val="000000"/>
                          </a:solidFill>
                          <a:effectLst/>
                          <a:latin typeface="Times New Roman" panose="02020603050405020304" pitchFamily="18" charset="0"/>
                        </a:rPr>
                        <a:t>Mosquito bite</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3685573"/>
                  </a:ext>
                </a:extLst>
              </a:tr>
              <a:tr h="216700">
                <a:tc>
                  <a:txBody>
                    <a:bodyPr/>
                    <a:lstStyle/>
                    <a:p>
                      <a:pPr algn="ctr" fontAlgn="ctr"/>
                      <a:r>
                        <a:rPr lang="en-IN" sz="1200" b="0" i="0" u="none" strike="noStrike" dirty="0">
                          <a:solidFill>
                            <a:srgbClr val="000000"/>
                          </a:solidFill>
                          <a:effectLst/>
                          <a:latin typeface="Calibri" panose="020F0502020204030204" pitchFamily="34" charset="0"/>
                        </a:rPr>
                        <a:t>YES</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8(8.16)</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50(34.24)</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17(13.93)</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74545786"/>
                  </a:ext>
                </a:extLst>
              </a:tr>
              <a:tr h="216700">
                <a:tc>
                  <a:txBody>
                    <a:bodyPr/>
                    <a:lstStyle/>
                    <a:p>
                      <a:pPr algn="ctr" fontAlgn="ctr"/>
                      <a:r>
                        <a:rPr lang="en-IN" sz="1200" b="0" i="0" u="none" strike="noStrike" dirty="0">
                          <a:solidFill>
                            <a:srgbClr val="000000"/>
                          </a:solidFill>
                          <a:effectLst/>
                          <a:latin typeface="Calibri" panose="020F0502020204030204" pitchFamily="34" charset="0"/>
                        </a:rPr>
                        <a:t>NO</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60(61.22)</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73(50)</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71(58.19)</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3847799"/>
                  </a:ext>
                </a:extLst>
              </a:tr>
              <a:tr h="216700">
                <a:tc>
                  <a:txBody>
                    <a:bodyPr/>
                    <a:lstStyle/>
                    <a:p>
                      <a:pPr algn="ctr" fontAlgn="ctr"/>
                      <a:r>
                        <a:rPr lang="en-IN" sz="1200" b="0" i="0" u="none" strike="noStrike" dirty="0">
                          <a:solidFill>
                            <a:srgbClr val="000000"/>
                          </a:solidFill>
                          <a:effectLst/>
                          <a:latin typeface="Calibri" panose="020F0502020204030204" pitchFamily="34" charset="0"/>
                        </a:rPr>
                        <a:t>DON’T KNOW</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30(30.61)</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23(15.75)</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34(27.86)</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81365536"/>
                  </a:ext>
                </a:extLst>
              </a:tr>
              <a:tr h="562261">
                <a:tc>
                  <a:txBody>
                    <a:bodyPr/>
                    <a:lstStyle/>
                    <a:p>
                      <a:pPr algn="ctr" fontAlgn="ctr"/>
                      <a:r>
                        <a:rPr lang="en-IN" sz="1400" b="1" i="0" u="none" strike="noStrike" dirty="0">
                          <a:solidFill>
                            <a:srgbClr val="333333"/>
                          </a:solidFill>
                          <a:effectLst/>
                          <a:latin typeface="Times New Roman" panose="02020603050405020304" pitchFamily="18" charset="0"/>
                        </a:rPr>
                        <a:t>By  sharing the same tool (utensils) of infected person</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717159"/>
                  </a:ext>
                </a:extLst>
              </a:tr>
              <a:tr h="216700">
                <a:tc>
                  <a:txBody>
                    <a:bodyPr/>
                    <a:lstStyle/>
                    <a:p>
                      <a:pPr algn="ctr" fontAlgn="ctr"/>
                      <a:r>
                        <a:rPr lang="en-IN" sz="1200" b="0" i="0" u="none" strike="noStrike" dirty="0">
                          <a:solidFill>
                            <a:srgbClr val="333333"/>
                          </a:solidFill>
                          <a:effectLst/>
                          <a:latin typeface="Times New Roman" panose="02020603050405020304" pitchFamily="18" charset="0"/>
                        </a:rPr>
                        <a:t>YES</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32(32.65)</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41(28.08)</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23(18.85)</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624272"/>
                  </a:ext>
                </a:extLst>
              </a:tr>
              <a:tr h="216700">
                <a:tc>
                  <a:txBody>
                    <a:bodyPr/>
                    <a:lstStyle/>
                    <a:p>
                      <a:pPr algn="ctr" fontAlgn="ctr"/>
                      <a:r>
                        <a:rPr lang="en-IN" sz="1200" b="0" i="0" u="none" strike="noStrike" dirty="0">
                          <a:solidFill>
                            <a:srgbClr val="333333"/>
                          </a:solidFill>
                          <a:effectLst/>
                          <a:latin typeface="Times New Roman" panose="02020603050405020304" pitchFamily="18" charset="0"/>
                        </a:rPr>
                        <a:t>NO</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54(55.10)</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71(48.63)</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75(61.47)</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904366"/>
                  </a:ext>
                </a:extLst>
              </a:tr>
              <a:tr h="216700">
                <a:tc>
                  <a:txBody>
                    <a:bodyPr/>
                    <a:lstStyle/>
                    <a:p>
                      <a:pPr algn="ctr" fontAlgn="ctr"/>
                      <a:r>
                        <a:rPr lang="en-IN" sz="1200" b="0" i="0" u="none" strike="noStrike" dirty="0">
                          <a:solidFill>
                            <a:srgbClr val="333333"/>
                          </a:solidFill>
                          <a:effectLst/>
                          <a:latin typeface="Times New Roman" panose="02020603050405020304" pitchFamily="18" charset="0"/>
                        </a:rPr>
                        <a:t>DON’T KNOW</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12(12.24)</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34(23.28)</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24(19.67)</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331647"/>
                  </a:ext>
                </a:extLst>
              </a:tr>
              <a:tr h="452984">
                <a:tc>
                  <a:txBody>
                    <a:bodyPr/>
                    <a:lstStyle/>
                    <a:p>
                      <a:pPr algn="ctr" fontAlgn="ctr"/>
                      <a:r>
                        <a:rPr lang="en-IN" sz="1400" b="1" i="0" u="none" strike="noStrike" dirty="0">
                          <a:solidFill>
                            <a:srgbClr val="000000"/>
                          </a:solidFill>
                          <a:effectLst/>
                          <a:latin typeface="Times New Roman" panose="02020603050405020304" pitchFamily="18" charset="0"/>
                        </a:rPr>
                        <a:t>By Living in the same room with infected person</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162312"/>
                  </a:ext>
                </a:extLst>
              </a:tr>
              <a:tr h="216700">
                <a:tc>
                  <a:txBody>
                    <a:bodyPr/>
                    <a:lstStyle/>
                    <a:p>
                      <a:pPr algn="ctr" fontAlgn="ctr"/>
                      <a:r>
                        <a:rPr lang="en-IN" sz="1200" b="0" i="0" u="none" strike="noStrike" dirty="0">
                          <a:solidFill>
                            <a:srgbClr val="000000"/>
                          </a:solidFill>
                          <a:effectLst/>
                          <a:latin typeface="Times New Roman" panose="02020603050405020304" pitchFamily="18" charset="0"/>
                        </a:rPr>
                        <a:t>YES</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32(32.65)</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57(39.04)</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23(18.85)</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5429507"/>
                  </a:ext>
                </a:extLst>
              </a:tr>
              <a:tr h="216700">
                <a:tc>
                  <a:txBody>
                    <a:bodyPr/>
                    <a:lstStyle/>
                    <a:p>
                      <a:pPr algn="ctr" fontAlgn="ctr"/>
                      <a:r>
                        <a:rPr lang="en-IN" sz="1200" b="0" i="0" u="none" strike="noStrike" dirty="0">
                          <a:solidFill>
                            <a:srgbClr val="000000"/>
                          </a:solidFill>
                          <a:effectLst/>
                          <a:latin typeface="Times New Roman" panose="02020603050405020304" pitchFamily="18" charset="0"/>
                        </a:rPr>
                        <a:t>NO</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57(58.16)</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60(41.09)</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75(61.47)</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364879"/>
                  </a:ext>
                </a:extLst>
              </a:tr>
              <a:tr h="213378">
                <a:tc>
                  <a:txBody>
                    <a:bodyPr/>
                    <a:lstStyle/>
                    <a:p>
                      <a:pPr algn="ctr" fontAlgn="ctr"/>
                      <a:r>
                        <a:rPr lang="en-IN" sz="1200" b="0" i="0" u="none" strike="noStrike" dirty="0">
                          <a:solidFill>
                            <a:srgbClr val="000000"/>
                          </a:solidFill>
                          <a:effectLst/>
                          <a:latin typeface="Times New Roman" panose="02020603050405020304" pitchFamily="18" charset="0"/>
                        </a:rPr>
                        <a:t>DON’T KNOW</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9(9.18)</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29(19.86)</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24(19.67)</a:t>
                      </a:r>
                    </a:p>
                  </a:txBody>
                  <a:tcPr marL="6207" marR="6207" marT="62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3809744"/>
                  </a:ext>
                </a:extLst>
              </a:tr>
            </a:tbl>
          </a:graphicData>
        </a:graphic>
      </p:graphicFrame>
      <p:sp>
        <p:nvSpPr>
          <p:cNvPr id="8" name="Rectangle 7">
            <a:extLst>
              <a:ext uri="{FF2B5EF4-FFF2-40B4-BE49-F238E27FC236}">
                <a16:creationId xmlns:a16="http://schemas.microsoft.com/office/drawing/2014/main" id="{C8D44846-9CBC-4E05-A27B-18F255417095}"/>
              </a:ext>
            </a:extLst>
          </p:cNvPr>
          <p:cNvSpPr/>
          <p:nvPr/>
        </p:nvSpPr>
        <p:spPr>
          <a:xfrm>
            <a:off x="2045616" y="122547"/>
            <a:ext cx="7126663" cy="612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latin typeface="Times New Roman" panose="02020603050405020304" pitchFamily="18" charset="0"/>
                <a:cs typeface="Times New Roman" panose="02020603050405020304" pitchFamily="18" charset="0"/>
              </a:rPr>
              <a:t>MISCONCEPTIONS  REGARDING SPREAD OF HIV </a:t>
            </a:r>
          </a:p>
        </p:txBody>
      </p:sp>
    </p:spTree>
    <p:extLst>
      <p:ext uri="{BB962C8B-B14F-4D97-AF65-F5344CB8AC3E}">
        <p14:creationId xmlns:p14="http://schemas.microsoft.com/office/powerpoint/2010/main" val="426200886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688C8F3-4C78-4FA9-8806-251CFEB44D94}"/>
              </a:ext>
            </a:extLst>
          </p:cNvPr>
          <p:cNvGraphicFramePr>
            <a:graphicFrameLocks noGrp="1"/>
          </p:cNvGraphicFramePr>
          <p:nvPr>
            <p:extLst>
              <p:ext uri="{D42A27DB-BD31-4B8C-83A1-F6EECF244321}">
                <p14:modId xmlns:p14="http://schemas.microsoft.com/office/powerpoint/2010/main" val="2472695334"/>
              </p:ext>
            </p:extLst>
          </p:nvPr>
        </p:nvGraphicFramePr>
        <p:xfrm>
          <a:off x="673241" y="532563"/>
          <a:ext cx="9762232" cy="5747655"/>
        </p:xfrm>
        <a:graphic>
          <a:graphicData uri="http://schemas.openxmlformats.org/drawingml/2006/table">
            <a:tbl>
              <a:tblPr/>
              <a:tblGrid>
                <a:gridCol w="3376104">
                  <a:extLst>
                    <a:ext uri="{9D8B030D-6E8A-4147-A177-3AD203B41FA5}">
                      <a16:colId xmlns:a16="http://schemas.microsoft.com/office/drawing/2014/main" val="2631535895"/>
                    </a:ext>
                  </a:extLst>
                </a:gridCol>
                <a:gridCol w="2564442">
                  <a:extLst>
                    <a:ext uri="{9D8B030D-6E8A-4147-A177-3AD203B41FA5}">
                      <a16:colId xmlns:a16="http://schemas.microsoft.com/office/drawing/2014/main" val="2966592132"/>
                    </a:ext>
                  </a:extLst>
                </a:gridCol>
                <a:gridCol w="1944707">
                  <a:extLst>
                    <a:ext uri="{9D8B030D-6E8A-4147-A177-3AD203B41FA5}">
                      <a16:colId xmlns:a16="http://schemas.microsoft.com/office/drawing/2014/main" val="2924921480"/>
                    </a:ext>
                  </a:extLst>
                </a:gridCol>
                <a:gridCol w="1876979">
                  <a:extLst>
                    <a:ext uri="{9D8B030D-6E8A-4147-A177-3AD203B41FA5}">
                      <a16:colId xmlns:a16="http://schemas.microsoft.com/office/drawing/2014/main" val="3439742329"/>
                    </a:ext>
                  </a:extLst>
                </a:gridCol>
              </a:tblGrid>
              <a:tr h="48774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N" sz="1400" b="1" i="0" u="none" strike="noStrike" dirty="0">
                          <a:solidFill>
                            <a:srgbClr val="000000"/>
                          </a:solidFill>
                          <a:effectLst/>
                          <a:latin typeface="Calibri" panose="020F0502020204030204" pitchFamily="34" charset="0"/>
                        </a:rPr>
                        <a:t>MISCONCEPTION ABOUT HIV TRANSMISSION</a:t>
                      </a:r>
                    </a:p>
                    <a:p>
                      <a:pPr algn="ctr" fontAlgn="ctr"/>
                      <a:endParaRPr lang="en-IN" sz="1200" b="1" i="0" u="none" strike="noStrike" dirty="0">
                        <a:solidFill>
                          <a:srgbClr val="000000"/>
                        </a:solidFill>
                        <a:effectLst/>
                        <a:latin typeface="Times New Roman" panose="02020603050405020304" pitchFamily="18" charset="0"/>
                      </a:endParaRP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dirty="0">
                          <a:solidFill>
                            <a:srgbClr val="000000"/>
                          </a:solidFill>
                          <a:effectLst/>
                          <a:latin typeface="Times New Roman" panose="02020603050405020304" pitchFamily="18" charset="0"/>
                        </a:rPr>
                        <a:t>FEMALE SEX WORKERS </a:t>
                      </a:r>
                    </a:p>
                    <a:p>
                      <a:pPr algn="ctr" fontAlgn="ctr"/>
                      <a:r>
                        <a:rPr lang="en-IN" sz="1200" b="1" i="0" u="none" strike="noStrike" dirty="0">
                          <a:solidFill>
                            <a:srgbClr val="000000"/>
                          </a:solidFill>
                          <a:effectLst/>
                          <a:latin typeface="Times New Roman" panose="02020603050405020304" pitchFamily="18" charset="0"/>
                        </a:rPr>
                        <a:t>N=98(%)</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dirty="0">
                          <a:solidFill>
                            <a:srgbClr val="000000"/>
                          </a:solidFill>
                          <a:effectLst/>
                          <a:latin typeface="Times New Roman" panose="02020603050405020304" pitchFamily="18" charset="0"/>
                        </a:rPr>
                        <a:t>TRUCKERS</a:t>
                      </a:r>
                    </a:p>
                    <a:p>
                      <a:pPr algn="ctr" fontAlgn="ctr"/>
                      <a:r>
                        <a:rPr lang="en-IN" sz="1200" b="1" i="0" u="none" strike="noStrike" dirty="0">
                          <a:solidFill>
                            <a:srgbClr val="000000"/>
                          </a:solidFill>
                          <a:effectLst/>
                          <a:latin typeface="Times New Roman" panose="02020603050405020304" pitchFamily="18" charset="0"/>
                        </a:rPr>
                        <a:t>N=146(%)</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1" i="0" u="none" strike="noStrike" dirty="0">
                          <a:solidFill>
                            <a:srgbClr val="000000"/>
                          </a:solidFill>
                          <a:effectLst/>
                          <a:latin typeface="Times New Roman" panose="02020603050405020304" pitchFamily="18" charset="0"/>
                        </a:rPr>
                        <a:t>MIGRANTS</a:t>
                      </a:r>
                    </a:p>
                    <a:p>
                      <a:pPr algn="ctr" fontAlgn="ctr"/>
                      <a:r>
                        <a:rPr lang="en-IN" sz="1200" b="1" i="0" u="none" strike="noStrike" dirty="0">
                          <a:solidFill>
                            <a:srgbClr val="000000"/>
                          </a:solidFill>
                          <a:effectLst/>
                          <a:latin typeface="Times New Roman" panose="02020603050405020304" pitchFamily="18" charset="0"/>
                        </a:rPr>
                        <a:t>N=122(%)</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575180"/>
                  </a:ext>
                </a:extLst>
              </a:tr>
              <a:tr h="498581">
                <a:tc>
                  <a:txBody>
                    <a:bodyPr/>
                    <a:lstStyle/>
                    <a:p>
                      <a:pPr algn="ctr" fontAlgn="ctr"/>
                      <a:r>
                        <a:rPr lang="en-US" sz="1400" b="1" i="0" u="none" strike="noStrike" dirty="0">
                          <a:solidFill>
                            <a:srgbClr val="000000"/>
                          </a:solidFill>
                          <a:effectLst/>
                          <a:latin typeface="Times New Roman" panose="02020603050405020304" pitchFamily="18" charset="0"/>
                        </a:rPr>
                        <a:t> By sharing the same clothes with infected person</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401275"/>
                  </a:ext>
                </a:extLst>
              </a:tr>
              <a:tr h="216374">
                <a:tc>
                  <a:txBody>
                    <a:bodyPr/>
                    <a:lstStyle/>
                    <a:p>
                      <a:pPr algn="ctr" fontAlgn="ctr"/>
                      <a:r>
                        <a:rPr lang="en-IN" sz="1000" b="0" i="0" u="none" strike="noStrike" dirty="0">
                          <a:solidFill>
                            <a:srgbClr val="000000"/>
                          </a:solidFill>
                          <a:effectLst/>
                          <a:latin typeface="Times New Roman" panose="02020603050405020304" pitchFamily="18" charset="0"/>
                        </a:rPr>
                        <a:t>YES</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18(18.36)</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34(23.28)</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30(24.59)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71839956"/>
                  </a:ext>
                </a:extLst>
              </a:tr>
              <a:tr h="216374">
                <a:tc>
                  <a:txBody>
                    <a:bodyPr/>
                    <a:lstStyle/>
                    <a:p>
                      <a:pPr algn="ctr" fontAlgn="ctr"/>
                      <a:r>
                        <a:rPr lang="en-IN" sz="1000" b="0" i="0" u="none" strike="noStrike" dirty="0">
                          <a:solidFill>
                            <a:srgbClr val="000000"/>
                          </a:solidFill>
                          <a:effectLst/>
                          <a:latin typeface="Times New Roman" panose="02020603050405020304" pitchFamily="18" charset="0"/>
                        </a:rPr>
                        <a:t>NO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65(66.32)</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85(58.21)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66(54.09)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831648"/>
                  </a:ext>
                </a:extLst>
              </a:tr>
              <a:tr h="216374">
                <a:tc>
                  <a:txBody>
                    <a:bodyPr/>
                    <a:lstStyle/>
                    <a:p>
                      <a:pPr algn="ctr" fontAlgn="ctr"/>
                      <a:r>
                        <a:rPr lang="en-IN" sz="1000" b="0" i="0" u="none" strike="noStrike" dirty="0">
                          <a:solidFill>
                            <a:srgbClr val="000000"/>
                          </a:solidFill>
                          <a:effectLst/>
                          <a:latin typeface="Times New Roman" panose="02020603050405020304" pitchFamily="18" charset="0"/>
                        </a:rPr>
                        <a:t>DON’T KNOW</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15(15.30)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27(18.49)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26(21.31)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47331319"/>
                  </a:ext>
                </a:extLst>
              </a:tr>
              <a:tr h="358779">
                <a:tc>
                  <a:txBody>
                    <a:bodyPr/>
                    <a:lstStyle/>
                    <a:p>
                      <a:pPr algn="ctr" fontAlgn="ctr"/>
                      <a:r>
                        <a:rPr lang="en-US" sz="1400" b="1" i="0" u="none" strike="noStrike" dirty="0">
                          <a:solidFill>
                            <a:srgbClr val="000000"/>
                          </a:solidFill>
                          <a:effectLst/>
                          <a:latin typeface="Times New Roman" panose="02020603050405020304" pitchFamily="18" charset="0"/>
                        </a:rPr>
                        <a:t> By shaking  hands with infected person</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514845"/>
                  </a:ext>
                </a:extLst>
              </a:tr>
              <a:tr h="216374">
                <a:tc>
                  <a:txBody>
                    <a:bodyPr/>
                    <a:lstStyle/>
                    <a:p>
                      <a:pPr algn="ctr" fontAlgn="ctr"/>
                      <a:r>
                        <a:rPr lang="en-IN" sz="1000" b="0" i="0" u="none" strike="noStrike" dirty="0">
                          <a:solidFill>
                            <a:srgbClr val="000000"/>
                          </a:solidFill>
                          <a:effectLst/>
                          <a:latin typeface="Times New Roman" panose="02020603050405020304" pitchFamily="18" charset="0"/>
                        </a:rPr>
                        <a:t>YES</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22(22.44)</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42(28.76)</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29(23.77)</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5726090"/>
                  </a:ext>
                </a:extLst>
              </a:tr>
              <a:tr h="216374">
                <a:tc>
                  <a:txBody>
                    <a:bodyPr/>
                    <a:lstStyle/>
                    <a:p>
                      <a:pPr algn="ctr" fontAlgn="ctr"/>
                      <a:r>
                        <a:rPr lang="en-IN" sz="1000" b="0" i="0" u="none" strike="noStrike" dirty="0">
                          <a:solidFill>
                            <a:srgbClr val="000000"/>
                          </a:solidFill>
                          <a:effectLst/>
                          <a:latin typeface="Times New Roman" panose="02020603050405020304" pitchFamily="18" charset="0"/>
                        </a:rPr>
                        <a:t>NO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69(70.40)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77(52.73)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76(62.29)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934863"/>
                  </a:ext>
                </a:extLst>
              </a:tr>
              <a:tr h="216374">
                <a:tc>
                  <a:txBody>
                    <a:bodyPr/>
                    <a:lstStyle/>
                    <a:p>
                      <a:pPr algn="ctr" fontAlgn="ctr"/>
                      <a:r>
                        <a:rPr lang="en-IN" sz="1000" b="0" i="0" u="none" strike="noStrike" dirty="0">
                          <a:solidFill>
                            <a:srgbClr val="000000"/>
                          </a:solidFill>
                          <a:effectLst/>
                          <a:latin typeface="Times New Roman" panose="02020603050405020304" pitchFamily="18" charset="0"/>
                        </a:rPr>
                        <a:t>DON’T KNOW</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7(7.14)</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27(18.49)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17(13.93)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345039"/>
                  </a:ext>
                </a:extLst>
              </a:tr>
              <a:tr h="621868">
                <a:tc>
                  <a:txBody>
                    <a:bodyPr/>
                    <a:lstStyle/>
                    <a:p>
                      <a:pPr algn="ctr" fontAlgn="ctr"/>
                      <a:r>
                        <a:rPr lang="en-US" sz="1400" b="1" i="0" u="none" strike="noStrike" dirty="0">
                          <a:solidFill>
                            <a:srgbClr val="000000"/>
                          </a:solidFill>
                          <a:effectLst/>
                          <a:latin typeface="Times New Roman" panose="02020603050405020304" pitchFamily="18" charset="0"/>
                        </a:rPr>
                        <a:t>By using the same toilet facilities with infected person</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103933"/>
                  </a:ext>
                </a:extLst>
              </a:tr>
              <a:tr h="216374">
                <a:tc>
                  <a:txBody>
                    <a:bodyPr/>
                    <a:lstStyle/>
                    <a:p>
                      <a:pPr algn="ctr" fontAlgn="ctr"/>
                      <a:r>
                        <a:rPr lang="en-IN" sz="1000" b="0" i="0" u="none" strike="noStrike" dirty="0">
                          <a:solidFill>
                            <a:srgbClr val="000000"/>
                          </a:solidFill>
                          <a:effectLst/>
                          <a:latin typeface="Times New Roman" panose="02020603050405020304" pitchFamily="18" charset="0"/>
                        </a:rPr>
                        <a:t>YES</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22(22.44)</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45(30.82)</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29(23.77)</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643964"/>
                  </a:ext>
                </a:extLst>
              </a:tr>
              <a:tr h="216374">
                <a:tc>
                  <a:txBody>
                    <a:bodyPr/>
                    <a:lstStyle/>
                    <a:p>
                      <a:pPr algn="ctr" fontAlgn="ctr"/>
                      <a:r>
                        <a:rPr lang="en-IN" sz="1000" b="0" i="0" u="none" strike="noStrike" dirty="0">
                          <a:solidFill>
                            <a:srgbClr val="000000"/>
                          </a:solidFill>
                          <a:effectLst/>
                          <a:latin typeface="Times New Roman" panose="02020603050405020304" pitchFamily="18" charset="0"/>
                        </a:rPr>
                        <a:t>NO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66(67.340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78(53.42)</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76(62.29)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761869"/>
                  </a:ext>
                </a:extLst>
              </a:tr>
              <a:tr h="216374">
                <a:tc>
                  <a:txBody>
                    <a:bodyPr/>
                    <a:lstStyle/>
                    <a:p>
                      <a:pPr algn="ctr" fontAlgn="ctr"/>
                      <a:r>
                        <a:rPr lang="en-IN" sz="1000" b="0" i="0" u="none" strike="noStrike" dirty="0">
                          <a:solidFill>
                            <a:srgbClr val="000000"/>
                          </a:solidFill>
                          <a:effectLst/>
                          <a:latin typeface="Times New Roman" panose="02020603050405020304" pitchFamily="18" charset="0"/>
                        </a:rPr>
                        <a:t>DON’T KNOW</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10(10.20)</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23(15.75)</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17(13.93)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49085"/>
                  </a:ext>
                </a:extLst>
              </a:tr>
              <a:tr h="326265">
                <a:tc>
                  <a:txBody>
                    <a:bodyPr/>
                    <a:lstStyle/>
                    <a:p>
                      <a:pPr algn="ctr" fontAlgn="ctr"/>
                      <a:r>
                        <a:rPr lang="en-US" sz="1400" b="1" i="0" u="none" strike="noStrike" dirty="0">
                          <a:solidFill>
                            <a:srgbClr val="000000"/>
                          </a:solidFill>
                          <a:effectLst/>
                          <a:latin typeface="Times New Roman" panose="02020603050405020304" pitchFamily="18" charset="0"/>
                        </a:rPr>
                        <a:t>Is there any cure  for HIV</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620780"/>
                  </a:ext>
                </a:extLst>
              </a:tr>
              <a:tr h="216374">
                <a:tc>
                  <a:txBody>
                    <a:bodyPr/>
                    <a:lstStyle/>
                    <a:p>
                      <a:pPr algn="ctr" fontAlgn="ctr"/>
                      <a:r>
                        <a:rPr lang="en-IN" sz="1000" b="0" i="0" u="none" strike="noStrike" dirty="0">
                          <a:solidFill>
                            <a:srgbClr val="000000"/>
                          </a:solidFill>
                          <a:effectLst/>
                          <a:latin typeface="Times New Roman" panose="02020603050405020304" pitchFamily="18" charset="0"/>
                        </a:rPr>
                        <a:t>YES</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27(27)</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60(41.09)</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28(22.95)</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20665"/>
                  </a:ext>
                </a:extLst>
              </a:tr>
              <a:tr h="216374">
                <a:tc>
                  <a:txBody>
                    <a:bodyPr/>
                    <a:lstStyle/>
                    <a:p>
                      <a:pPr algn="ctr" fontAlgn="ctr"/>
                      <a:r>
                        <a:rPr lang="en-IN" sz="1000" b="0" i="0" u="none" strike="noStrike" dirty="0">
                          <a:solidFill>
                            <a:srgbClr val="000000"/>
                          </a:solidFill>
                          <a:effectLst/>
                          <a:latin typeface="Times New Roman" panose="02020603050405020304" pitchFamily="18" charset="0"/>
                        </a:rPr>
                        <a:t>NO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45(45.91)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64(43.83)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75(61.47)</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8950949"/>
                  </a:ext>
                </a:extLst>
              </a:tr>
              <a:tr h="216374">
                <a:tc>
                  <a:txBody>
                    <a:bodyPr/>
                    <a:lstStyle/>
                    <a:p>
                      <a:pPr algn="ctr" fontAlgn="ctr"/>
                      <a:r>
                        <a:rPr lang="en-IN" sz="1000" b="0" i="0" u="none" strike="noStrike" dirty="0">
                          <a:solidFill>
                            <a:srgbClr val="000000"/>
                          </a:solidFill>
                          <a:effectLst/>
                          <a:latin typeface="Times New Roman" panose="02020603050405020304" pitchFamily="18" charset="0"/>
                        </a:rPr>
                        <a:t>DON’T  KNOW</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26(26.53)</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22(15.06)</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IN" sz="1200" b="0" i="0" u="none" strike="noStrike" dirty="0">
                          <a:solidFill>
                            <a:srgbClr val="000000"/>
                          </a:solidFill>
                          <a:effectLst/>
                          <a:latin typeface="Times New Roman" panose="02020603050405020304" pitchFamily="18" charset="0"/>
                        </a:rPr>
                        <a:t>19(15.57)</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091704"/>
                  </a:ext>
                </a:extLst>
              </a:tr>
              <a:tr h="434652">
                <a:tc>
                  <a:txBody>
                    <a:bodyPr/>
                    <a:lstStyle/>
                    <a:p>
                      <a:pPr algn="ctr" fontAlgn="ctr"/>
                      <a:r>
                        <a:rPr lang="en-US" sz="1400" b="1" i="0" u="none" strike="noStrike" dirty="0">
                          <a:solidFill>
                            <a:srgbClr val="000000"/>
                          </a:solidFill>
                          <a:effectLst/>
                          <a:latin typeface="Times New Roman" panose="02020603050405020304" pitchFamily="18" charset="0"/>
                        </a:rPr>
                        <a:t>Is it possible for someone to have HIV and not know about it</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 </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9747973"/>
                  </a:ext>
                </a:extLst>
              </a:tr>
              <a:tr h="216374">
                <a:tc>
                  <a:txBody>
                    <a:bodyPr/>
                    <a:lstStyle/>
                    <a:p>
                      <a:pPr algn="ctr" fontAlgn="ctr"/>
                      <a:r>
                        <a:rPr lang="en-IN" sz="1000" b="0" i="0" u="none" strike="noStrike" dirty="0">
                          <a:solidFill>
                            <a:srgbClr val="000000"/>
                          </a:solidFill>
                          <a:effectLst/>
                          <a:latin typeface="Times New Roman" panose="02020603050405020304" pitchFamily="18" charset="0"/>
                        </a:rPr>
                        <a:t>YES</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66(67.34)</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87(59.58)</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60000"/>
                        <a:lumOff val="40000"/>
                      </a:schemeClr>
                    </a:solidFill>
                  </a:tcPr>
                </a:tc>
                <a:tc>
                  <a:txBody>
                    <a:bodyPr/>
                    <a:lstStyle/>
                    <a:p>
                      <a:pPr algn="ctr" fontAlgn="ctr"/>
                      <a:r>
                        <a:rPr lang="en-IN" sz="1200" b="0" i="0" u="none" strike="noStrike" dirty="0">
                          <a:solidFill>
                            <a:srgbClr val="000000"/>
                          </a:solidFill>
                          <a:effectLst/>
                          <a:latin typeface="Times New Roman" panose="02020603050405020304" pitchFamily="18" charset="0"/>
                        </a:rPr>
                        <a:t>84(68.85)</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950688"/>
                  </a:ext>
                </a:extLst>
              </a:tr>
              <a:tr h="206904">
                <a:tc>
                  <a:txBody>
                    <a:bodyPr/>
                    <a:lstStyle/>
                    <a:p>
                      <a:pPr algn="ctr" fontAlgn="ctr"/>
                      <a:r>
                        <a:rPr lang="en-IN" sz="1000" b="0" i="0" u="none" strike="noStrike" dirty="0">
                          <a:solidFill>
                            <a:srgbClr val="000000"/>
                          </a:solidFill>
                          <a:effectLst/>
                          <a:latin typeface="Times New Roman" panose="02020603050405020304" pitchFamily="18" charset="0"/>
                        </a:rPr>
                        <a:t>NO</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32(32.65)</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59(40.41)</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N" sz="1200" b="0" i="0" u="none" strike="noStrike" dirty="0">
                          <a:solidFill>
                            <a:srgbClr val="000000"/>
                          </a:solidFill>
                          <a:effectLst/>
                          <a:latin typeface="Times New Roman" panose="02020603050405020304" pitchFamily="18" charset="0"/>
                        </a:rPr>
                        <a:t>38(31.14)</a:t>
                      </a:r>
                    </a:p>
                  </a:txBody>
                  <a:tcPr marL="5307" marR="5307" marT="53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103371"/>
                  </a:ext>
                </a:extLst>
              </a:tr>
            </a:tbl>
          </a:graphicData>
        </a:graphic>
      </p:graphicFrame>
      <p:sp>
        <p:nvSpPr>
          <p:cNvPr id="5" name="Rectangle: Rounded Corners 4">
            <a:extLst>
              <a:ext uri="{FF2B5EF4-FFF2-40B4-BE49-F238E27FC236}">
                <a16:creationId xmlns:a16="http://schemas.microsoft.com/office/drawing/2014/main" id="{8C5ACF9D-F663-4B3A-B795-77A50A23B74C}"/>
              </a:ext>
            </a:extLst>
          </p:cNvPr>
          <p:cNvSpPr/>
          <p:nvPr/>
        </p:nvSpPr>
        <p:spPr>
          <a:xfrm>
            <a:off x="1228626" y="131974"/>
            <a:ext cx="4380322" cy="282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 </a:t>
            </a:r>
            <a:r>
              <a:rPr lang="en-IN" dirty="0">
                <a:latin typeface="Times New Roman" panose="02020603050405020304" pitchFamily="18" charset="0"/>
                <a:cs typeface="Times New Roman" panose="02020603050405020304" pitchFamily="18" charset="0"/>
              </a:rPr>
              <a:t>MISCONCEPTIONS CONTINUED </a:t>
            </a:r>
          </a:p>
        </p:txBody>
      </p:sp>
    </p:spTree>
    <p:extLst>
      <p:ext uri="{BB962C8B-B14F-4D97-AF65-F5344CB8AC3E}">
        <p14:creationId xmlns:p14="http://schemas.microsoft.com/office/powerpoint/2010/main" val="13453419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9FCAC9-4BE1-4C5F-BBFF-E75177EABAB7}"/>
              </a:ext>
            </a:extLst>
          </p:cNvPr>
          <p:cNvSpPr txBox="1"/>
          <p:nvPr/>
        </p:nvSpPr>
        <p:spPr>
          <a:xfrm>
            <a:off x="3999244" y="211015"/>
            <a:ext cx="4119824" cy="369332"/>
          </a:xfrm>
          <a:prstGeom prst="rect">
            <a:avLst/>
          </a:prstGeom>
          <a:solidFill>
            <a:schemeClr val="accent2">
              <a:lumMod val="60000"/>
              <a:lumOff val="40000"/>
            </a:schemeClr>
          </a:solidFill>
        </p:spPr>
        <p:txBody>
          <a:bodyPr wrap="square" rtlCol="0">
            <a:spAutoFit/>
          </a:bodyPr>
          <a:lstStyle/>
          <a:p>
            <a:r>
              <a:rPr lang="en-IN" dirty="0">
                <a:latin typeface="Times New Roman" panose="02020603050405020304" pitchFamily="18" charset="0"/>
                <a:cs typeface="Times New Roman" panose="02020603050405020304" pitchFamily="18" charset="0"/>
              </a:rPr>
              <a:t>ATTITUDE OF THE PARTICIPANTS </a:t>
            </a:r>
          </a:p>
        </p:txBody>
      </p:sp>
      <p:graphicFrame>
        <p:nvGraphicFramePr>
          <p:cNvPr id="5" name="Chart 4">
            <a:extLst>
              <a:ext uri="{FF2B5EF4-FFF2-40B4-BE49-F238E27FC236}">
                <a16:creationId xmlns:a16="http://schemas.microsoft.com/office/drawing/2014/main" id="{8CDB6E37-127D-405F-9EF1-80DC12C243A1}"/>
              </a:ext>
            </a:extLst>
          </p:cNvPr>
          <p:cNvGraphicFramePr>
            <a:graphicFrameLocks/>
          </p:cNvGraphicFramePr>
          <p:nvPr>
            <p:extLst>
              <p:ext uri="{D42A27DB-BD31-4B8C-83A1-F6EECF244321}">
                <p14:modId xmlns:p14="http://schemas.microsoft.com/office/powerpoint/2010/main" val="696530827"/>
              </p:ext>
            </p:extLst>
          </p:nvPr>
        </p:nvGraphicFramePr>
        <p:xfrm>
          <a:off x="6241704" y="1165554"/>
          <a:ext cx="5364142" cy="34566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839B88F-1077-4B18-99BE-FC60D847EA63}"/>
              </a:ext>
            </a:extLst>
          </p:cNvPr>
          <p:cNvGraphicFramePr>
            <a:graphicFrameLocks/>
          </p:cNvGraphicFramePr>
          <p:nvPr>
            <p:extLst>
              <p:ext uri="{D42A27DB-BD31-4B8C-83A1-F6EECF244321}">
                <p14:modId xmlns:p14="http://schemas.microsoft.com/office/powerpoint/2010/main" val="3463608637"/>
              </p:ext>
            </p:extLst>
          </p:nvPr>
        </p:nvGraphicFramePr>
        <p:xfrm>
          <a:off x="745252" y="1165554"/>
          <a:ext cx="5102890" cy="35270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246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367B19-F2E5-414A-8860-D9B5F442123D}"/>
              </a:ext>
            </a:extLst>
          </p:cNvPr>
          <p:cNvSpPr>
            <a:spLocks noGrp="1"/>
          </p:cNvSpPr>
          <p:nvPr>
            <p:ph type="sldNum" sz="quarter" idx="12"/>
          </p:nvPr>
        </p:nvSpPr>
        <p:spPr/>
        <p:txBody>
          <a:bodyPr/>
          <a:lstStyle/>
          <a:p>
            <a:fld id="{26AD20E6-394B-4DF0-96A5-9647FF39C943}" type="slidenum">
              <a:rPr lang="en-IN" smtClean="0"/>
              <a:t>19</a:t>
            </a:fld>
            <a:endParaRPr lang="en-IN" dirty="0"/>
          </a:p>
        </p:txBody>
      </p:sp>
      <p:sp>
        <p:nvSpPr>
          <p:cNvPr id="5" name="TextBox 4">
            <a:extLst>
              <a:ext uri="{FF2B5EF4-FFF2-40B4-BE49-F238E27FC236}">
                <a16:creationId xmlns:a16="http://schemas.microsoft.com/office/drawing/2014/main" id="{AE59D5EF-620E-4ED7-B1CE-411A112DDA4A}"/>
              </a:ext>
            </a:extLst>
          </p:cNvPr>
          <p:cNvSpPr txBox="1"/>
          <p:nvPr/>
        </p:nvSpPr>
        <p:spPr>
          <a:xfrm>
            <a:off x="0" y="43757"/>
            <a:ext cx="5948624" cy="369332"/>
          </a:xfrm>
          <a:prstGeom prst="rect">
            <a:avLst/>
          </a:prstGeom>
          <a:solidFill>
            <a:schemeClr val="accent2"/>
          </a:solidFill>
        </p:spPr>
        <p:txBody>
          <a:bodyPr wrap="square" rtlCol="0">
            <a:spAutoFit/>
          </a:bodyPr>
          <a:lstStyle/>
          <a:p>
            <a:r>
              <a:rPr lang="en-IN" dirty="0">
                <a:solidFill>
                  <a:schemeClr val="bg1"/>
                </a:solidFill>
                <a:latin typeface="Times New Roman" panose="02020603050405020304" pitchFamily="18" charset="0"/>
                <a:cs typeface="Times New Roman" panose="02020603050405020304" pitchFamily="18" charset="0"/>
              </a:rPr>
              <a:t>PRACTICES OF THE FEMALE SEX WORKERS </a:t>
            </a:r>
          </a:p>
        </p:txBody>
      </p:sp>
      <p:graphicFrame>
        <p:nvGraphicFramePr>
          <p:cNvPr id="10" name="Chart 9">
            <a:extLst>
              <a:ext uri="{FF2B5EF4-FFF2-40B4-BE49-F238E27FC236}">
                <a16:creationId xmlns:a16="http://schemas.microsoft.com/office/drawing/2014/main" id="{822E44E2-E602-464A-885C-03555DA5D9DF}"/>
              </a:ext>
            </a:extLst>
          </p:cNvPr>
          <p:cNvGraphicFramePr>
            <a:graphicFrameLocks/>
          </p:cNvGraphicFramePr>
          <p:nvPr>
            <p:extLst>
              <p:ext uri="{D42A27DB-BD31-4B8C-83A1-F6EECF244321}">
                <p14:modId xmlns:p14="http://schemas.microsoft.com/office/powerpoint/2010/main" val="4115329954"/>
              </p:ext>
            </p:extLst>
          </p:nvPr>
        </p:nvGraphicFramePr>
        <p:xfrm>
          <a:off x="659840" y="615705"/>
          <a:ext cx="4891873" cy="28132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401648DE-AF54-48F0-B822-709E60F8333B}"/>
              </a:ext>
            </a:extLst>
          </p:cNvPr>
          <p:cNvGraphicFramePr>
            <a:graphicFrameLocks/>
          </p:cNvGraphicFramePr>
          <p:nvPr>
            <p:extLst>
              <p:ext uri="{D42A27DB-BD31-4B8C-83A1-F6EECF244321}">
                <p14:modId xmlns:p14="http://schemas.microsoft.com/office/powerpoint/2010/main" val="2336681604"/>
              </p:ext>
            </p:extLst>
          </p:nvPr>
        </p:nvGraphicFramePr>
        <p:xfrm>
          <a:off x="6469661" y="615705"/>
          <a:ext cx="4742822" cy="28132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E1C19B30-83FD-4664-9EED-057E6334F71B}"/>
              </a:ext>
            </a:extLst>
          </p:cNvPr>
          <p:cNvGraphicFramePr>
            <a:graphicFrameLocks/>
          </p:cNvGraphicFramePr>
          <p:nvPr>
            <p:extLst>
              <p:ext uri="{D42A27DB-BD31-4B8C-83A1-F6EECF244321}">
                <p14:modId xmlns:p14="http://schemas.microsoft.com/office/powerpoint/2010/main" val="2091812786"/>
              </p:ext>
            </p:extLst>
          </p:nvPr>
        </p:nvGraphicFramePr>
        <p:xfrm>
          <a:off x="3240593" y="3610671"/>
          <a:ext cx="5416061" cy="28132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38407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Mentor Approval</a:t>
            </a:r>
          </a:p>
        </p:txBody>
      </p:sp>
      <p:pic>
        <p:nvPicPr>
          <p:cNvPr id="8" name="Content Placeholder 7">
            <a:extLst>
              <a:ext uri="{FF2B5EF4-FFF2-40B4-BE49-F238E27FC236}">
                <a16:creationId xmlns:a16="http://schemas.microsoft.com/office/drawing/2014/main" id="{B0EB1AB6-65FC-49BD-BCF4-D22042D644F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7570" t="6797" r="-37631" b="6600"/>
          <a:stretch/>
        </p:blipFill>
        <p:spPr>
          <a:xfrm>
            <a:off x="2180492" y="2094053"/>
            <a:ext cx="11284299" cy="3864319"/>
          </a:xfrm>
        </p:spPr>
      </p:pic>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2</a:t>
            </a:fld>
            <a:endParaRPr lang="en-IN" dirty="0"/>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6176" y="452176"/>
            <a:ext cx="2200590" cy="783771"/>
          </a:xfrm>
          <a:prstGeom prst="rect">
            <a:avLst/>
          </a:prstGeom>
        </p:spPr>
      </p:pic>
    </p:spTree>
    <p:extLst>
      <p:ext uri="{BB962C8B-B14F-4D97-AF65-F5344CB8AC3E}">
        <p14:creationId xmlns:p14="http://schemas.microsoft.com/office/powerpoint/2010/main" val="286109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CD52CD-1DDA-46AF-B9EC-721F953E6347}"/>
              </a:ext>
            </a:extLst>
          </p:cNvPr>
          <p:cNvSpPr>
            <a:spLocks noGrp="1"/>
          </p:cNvSpPr>
          <p:nvPr>
            <p:ph type="sldNum" sz="quarter" idx="12"/>
          </p:nvPr>
        </p:nvSpPr>
        <p:spPr/>
        <p:txBody>
          <a:bodyPr/>
          <a:lstStyle/>
          <a:p>
            <a:fld id="{26AD20E6-394B-4DF0-96A5-9647FF39C943}" type="slidenum">
              <a:rPr lang="en-IN" smtClean="0"/>
              <a:t>20</a:t>
            </a:fld>
            <a:endParaRPr lang="en-IN" dirty="0"/>
          </a:p>
        </p:txBody>
      </p:sp>
      <p:sp>
        <p:nvSpPr>
          <p:cNvPr id="5" name="TextBox 4">
            <a:extLst>
              <a:ext uri="{FF2B5EF4-FFF2-40B4-BE49-F238E27FC236}">
                <a16:creationId xmlns:a16="http://schemas.microsoft.com/office/drawing/2014/main" id="{301EB4C1-6628-4A9B-BBB0-8E237A49B186}"/>
              </a:ext>
            </a:extLst>
          </p:cNvPr>
          <p:cNvSpPr txBox="1"/>
          <p:nvPr/>
        </p:nvSpPr>
        <p:spPr>
          <a:xfrm>
            <a:off x="2150347" y="110532"/>
            <a:ext cx="6672105" cy="369332"/>
          </a:xfrm>
          <a:prstGeom prst="rect">
            <a:avLst/>
          </a:prstGeom>
          <a:solidFill>
            <a:schemeClr val="accent1"/>
          </a:solidFill>
        </p:spPr>
        <p:txBody>
          <a:bodyPr wrap="square" rtlCol="0">
            <a:spAutoFit/>
          </a:bodyPr>
          <a:lstStyle/>
          <a:p>
            <a:r>
              <a:rPr lang="en-IN" dirty="0">
                <a:solidFill>
                  <a:schemeClr val="bg1"/>
                </a:solidFill>
                <a:latin typeface="Times New Roman" panose="02020603050405020304" pitchFamily="18" charset="0"/>
                <a:cs typeface="Times New Roman" panose="02020603050405020304" pitchFamily="18" charset="0"/>
              </a:rPr>
              <a:t>PRACTICES  ( TRUCKERS AND MIGRANTS )</a:t>
            </a:r>
          </a:p>
        </p:txBody>
      </p:sp>
      <p:graphicFrame>
        <p:nvGraphicFramePr>
          <p:cNvPr id="9" name="Chart 8">
            <a:extLst>
              <a:ext uri="{FF2B5EF4-FFF2-40B4-BE49-F238E27FC236}">
                <a16:creationId xmlns:a16="http://schemas.microsoft.com/office/drawing/2014/main" id="{6324C66C-117F-4123-B03C-4333B006B01D}"/>
              </a:ext>
            </a:extLst>
          </p:cNvPr>
          <p:cNvGraphicFramePr>
            <a:graphicFrameLocks/>
          </p:cNvGraphicFramePr>
          <p:nvPr>
            <p:extLst>
              <p:ext uri="{D42A27DB-BD31-4B8C-83A1-F6EECF244321}">
                <p14:modId xmlns:p14="http://schemas.microsoft.com/office/powerpoint/2010/main" val="1838691876"/>
              </p:ext>
            </p:extLst>
          </p:nvPr>
        </p:nvGraphicFramePr>
        <p:xfrm>
          <a:off x="6096000" y="864157"/>
          <a:ext cx="5315327" cy="36475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8F417296-0A82-4303-BE42-34FEB85AB4C8}"/>
              </a:ext>
            </a:extLst>
          </p:cNvPr>
          <p:cNvGraphicFramePr>
            <a:graphicFrameLocks/>
          </p:cNvGraphicFramePr>
          <p:nvPr>
            <p:extLst>
              <p:ext uri="{D42A27DB-BD31-4B8C-83A1-F6EECF244321}">
                <p14:modId xmlns:p14="http://schemas.microsoft.com/office/powerpoint/2010/main" val="749904925"/>
              </p:ext>
            </p:extLst>
          </p:nvPr>
        </p:nvGraphicFramePr>
        <p:xfrm>
          <a:off x="221064" y="763676"/>
          <a:ext cx="5647173" cy="42504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844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326E18-E4D5-407D-A268-555EE16ED915}"/>
              </a:ext>
            </a:extLst>
          </p:cNvPr>
          <p:cNvSpPr>
            <a:spLocks noGrp="1"/>
          </p:cNvSpPr>
          <p:nvPr>
            <p:ph type="sldNum" sz="quarter" idx="12"/>
          </p:nvPr>
        </p:nvSpPr>
        <p:spPr/>
        <p:txBody>
          <a:bodyPr/>
          <a:lstStyle/>
          <a:p>
            <a:fld id="{26AD20E6-394B-4DF0-96A5-9647FF39C943}" type="slidenum">
              <a:rPr lang="en-IN" smtClean="0"/>
              <a:t>21</a:t>
            </a:fld>
            <a:endParaRPr lang="en-IN" dirty="0"/>
          </a:p>
        </p:txBody>
      </p:sp>
      <p:sp>
        <p:nvSpPr>
          <p:cNvPr id="4" name="Rectangle 3">
            <a:extLst>
              <a:ext uri="{FF2B5EF4-FFF2-40B4-BE49-F238E27FC236}">
                <a16:creationId xmlns:a16="http://schemas.microsoft.com/office/drawing/2014/main" id="{17CDA514-0BA0-415B-8B46-0347085EFF7F}"/>
              </a:ext>
            </a:extLst>
          </p:cNvPr>
          <p:cNvSpPr/>
          <p:nvPr/>
        </p:nvSpPr>
        <p:spPr>
          <a:xfrm>
            <a:off x="442130" y="1902033"/>
            <a:ext cx="3878659" cy="1508105"/>
          </a:xfrm>
          <a:prstGeom prst="rect">
            <a:avLst/>
          </a:prstGeom>
          <a:solidFill>
            <a:schemeClr val="accent2">
              <a:lumMod val="40000"/>
              <a:lumOff val="60000"/>
            </a:schemeClr>
          </a:solidFill>
        </p:spPr>
        <p:txBody>
          <a:bodyPr wrap="square">
            <a:spAutoFit/>
          </a:bodyPr>
          <a:lstStyle/>
          <a:p>
            <a:r>
              <a:rPr lang="en-IN" dirty="0">
                <a:solidFill>
                  <a:srgbClr val="FF0000"/>
                </a:solidFill>
              </a:rPr>
              <a:t>“</a:t>
            </a:r>
            <a:r>
              <a:rPr lang="en-IN" sz="1400" dirty="0">
                <a:latin typeface="Times New Roman" panose="02020603050405020304" pitchFamily="18" charset="0"/>
                <a:cs typeface="Times New Roman" panose="02020603050405020304" pitchFamily="18" charset="0"/>
              </a:rPr>
              <a:t>We get exposed in front of everyone , people come to know that we have come for HIV testing  since there is lot of phobia regarding HIV  and it’s a deadly disease , its become difficult for us to avail services from hospitals and clinics  although we know that it’s a disease similar to others</a:t>
            </a:r>
            <a:r>
              <a:rPr lang="en-IN" dirty="0">
                <a:solidFill>
                  <a:srgbClr val="FF0000"/>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6F2D9230-7381-4131-AE6A-C32A9B8FB41D}"/>
              </a:ext>
            </a:extLst>
          </p:cNvPr>
          <p:cNvSpPr/>
          <p:nvPr/>
        </p:nvSpPr>
        <p:spPr>
          <a:xfrm>
            <a:off x="1024933" y="899738"/>
            <a:ext cx="6521379" cy="92333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Question -Do you have any concerns or fears about accessing HIV testing or treatment services due to stigma or discrimination related to you sex work?</a:t>
            </a:r>
            <a:endParaRPr lang="en-IN"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8B68DED6-F6CB-4180-ADCF-4491984F39AA}"/>
              </a:ext>
            </a:extLst>
          </p:cNvPr>
          <p:cNvSpPr txBox="1"/>
          <p:nvPr/>
        </p:nvSpPr>
        <p:spPr>
          <a:xfrm>
            <a:off x="1024934" y="231112"/>
            <a:ext cx="8380324" cy="369332"/>
          </a:xfrm>
          <a:prstGeom prst="rect">
            <a:avLst/>
          </a:prstGeom>
          <a:solidFill>
            <a:schemeClr val="accent2"/>
          </a:solidFill>
        </p:spPr>
        <p:txBody>
          <a:bodyPr wrap="square" rtlCol="0">
            <a:spAutoFit/>
          </a:bodyPr>
          <a:lstStyle/>
          <a:p>
            <a:r>
              <a:rPr lang="en-IN" dirty="0">
                <a:solidFill>
                  <a:schemeClr val="bg1"/>
                </a:solidFill>
                <a:latin typeface="Times New Roman" panose="02020603050405020304" pitchFamily="18" charset="0"/>
                <a:cs typeface="Times New Roman" panose="02020603050405020304" pitchFamily="18" charset="0"/>
              </a:rPr>
              <a:t>OPEN ENDED QUESTIONS </a:t>
            </a:r>
          </a:p>
        </p:txBody>
      </p:sp>
      <p:sp>
        <p:nvSpPr>
          <p:cNvPr id="2" name="TextBox 1">
            <a:extLst>
              <a:ext uri="{FF2B5EF4-FFF2-40B4-BE49-F238E27FC236}">
                <a16:creationId xmlns:a16="http://schemas.microsoft.com/office/drawing/2014/main" id="{977331D8-4AC7-4019-B32C-FAE771120FAA}"/>
              </a:ext>
            </a:extLst>
          </p:cNvPr>
          <p:cNvSpPr txBox="1"/>
          <p:nvPr/>
        </p:nvSpPr>
        <p:spPr>
          <a:xfrm>
            <a:off x="4722725" y="1902033"/>
            <a:ext cx="3356149" cy="830997"/>
          </a:xfrm>
          <a:prstGeom prst="rect">
            <a:avLst/>
          </a:prstGeom>
          <a:solidFill>
            <a:schemeClr val="accent6">
              <a:lumMod val="60000"/>
              <a:lumOff val="40000"/>
            </a:schemeClr>
          </a:solidFill>
        </p:spPr>
        <p:txBody>
          <a:bodyPr wrap="square" rtlCol="0">
            <a:spAutoFit/>
          </a:bodyPr>
          <a:lstStyle/>
          <a:p>
            <a:r>
              <a:rPr lang="en-US" dirty="0"/>
              <a:t>“</a:t>
            </a:r>
            <a:r>
              <a:rPr lang="en-US" sz="1400" dirty="0">
                <a:solidFill>
                  <a:schemeClr val="tx1">
                    <a:lumMod val="85000"/>
                    <a:lumOff val="15000"/>
                  </a:schemeClr>
                </a:solidFill>
              </a:rPr>
              <a:t>Our identity get disclosed which will be a big problem for my family</a:t>
            </a:r>
          </a:p>
          <a:p>
            <a:r>
              <a:rPr lang="en-US" sz="1400" dirty="0">
                <a:solidFill>
                  <a:schemeClr val="tx1">
                    <a:lumMod val="85000"/>
                    <a:lumOff val="15000"/>
                  </a:schemeClr>
                </a:solidFill>
              </a:rPr>
              <a:t>If anyone see me going for HIV testing</a:t>
            </a:r>
            <a:r>
              <a:rPr lang="en-US" sz="1600" dirty="0">
                <a:solidFill>
                  <a:srgbClr val="FF0000"/>
                </a:solidFill>
              </a:rPr>
              <a:t>”</a:t>
            </a:r>
            <a:endParaRPr lang="en-IN" sz="1600" dirty="0"/>
          </a:p>
        </p:txBody>
      </p:sp>
      <p:sp>
        <p:nvSpPr>
          <p:cNvPr id="12" name="Speech Bubble: Oval 11">
            <a:extLst>
              <a:ext uri="{FF2B5EF4-FFF2-40B4-BE49-F238E27FC236}">
                <a16:creationId xmlns:a16="http://schemas.microsoft.com/office/drawing/2014/main" id="{FA57762E-F876-488F-9A37-83B2C41084AB}"/>
              </a:ext>
            </a:extLst>
          </p:cNvPr>
          <p:cNvSpPr/>
          <p:nvPr/>
        </p:nvSpPr>
        <p:spPr>
          <a:xfrm>
            <a:off x="7348694" y="856353"/>
            <a:ext cx="1604388" cy="767989"/>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Female sex worker</a:t>
            </a:r>
          </a:p>
        </p:txBody>
      </p:sp>
      <p:sp>
        <p:nvSpPr>
          <p:cNvPr id="13" name="TextBox 12">
            <a:extLst>
              <a:ext uri="{FF2B5EF4-FFF2-40B4-BE49-F238E27FC236}">
                <a16:creationId xmlns:a16="http://schemas.microsoft.com/office/drawing/2014/main" id="{EB0B7C67-86F6-4723-8F18-308E6F6EE9AE}"/>
              </a:ext>
            </a:extLst>
          </p:cNvPr>
          <p:cNvSpPr txBox="1"/>
          <p:nvPr/>
        </p:nvSpPr>
        <p:spPr>
          <a:xfrm>
            <a:off x="442130" y="3859051"/>
            <a:ext cx="3798274" cy="861774"/>
          </a:xfrm>
          <a:prstGeom prst="rect">
            <a:avLst/>
          </a:prstGeom>
          <a:solidFill>
            <a:schemeClr val="accent6">
              <a:lumMod val="60000"/>
              <a:lumOff val="40000"/>
            </a:schemeClr>
          </a:solidFill>
        </p:spPr>
        <p:txBody>
          <a:bodyPr wrap="square" rtlCol="0">
            <a:spAutoFit/>
          </a:bodyPr>
          <a:lstStyle/>
          <a:p>
            <a:r>
              <a:rPr lang="en-US" dirty="0"/>
              <a:t>“</a:t>
            </a:r>
            <a:r>
              <a:rPr lang="en-US" sz="1400" dirty="0"/>
              <a:t>Staff in the hospitals do not treat us good when we go  to avail services  because they think its our mistake that  we are involved in sex work</a:t>
            </a:r>
            <a:r>
              <a:rPr lang="en-US" dirty="0">
                <a:solidFill>
                  <a:srgbClr val="FF0000"/>
                </a:solidFill>
              </a:rPr>
              <a:t>”</a:t>
            </a:r>
            <a:endParaRPr lang="en-IN" dirty="0"/>
          </a:p>
        </p:txBody>
      </p:sp>
      <p:sp>
        <p:nvSpPr>
          <p:cNvPr id="15" name="TextBox 14">
            <a:extLst>
              <a:ext uri="{FF2B5EF4-FFF2-40B4-BE49-F238E27FC236}">
                <a16:creationId xmlns:a16="http://schemas.microsoft.com/office/drawing/2014/main" id="{87E59FA7-3E2A-4114-8E4A-8D5B43039A09}"/>
              </a:ext>
            </a:extLst>
          </p:cNvPr>
          <p:cNvSpPr txBox="1"/>
          <p:nvPr/>
        </p:nvSpPr>
        <p:spPr>
          <a:xfrm>
            <a:off x="442130" y="5169738"/>
            <a:ext cx="3878659" cy="800219"/>
          </a:xfrm>
          <a:prstGeom prst="rect">
            <a:avLst/>
          </a:prstGeom>
          <a:solidFill>
            <a:schemeClr val="accent6">
              <a:lumMod val="60000"/>
              <a:lumOff val="40000"/>
            </a:schemeClr>
          </a:solidFill>
        </p:spPr>
        <p:txBody>
          <a:bodyPr wrap="square" rtlCol="0">
            <a:spAutoFit/>
          </a:bodyPr>
          <a:lstStyle/>
          <a:p>
            <a:r>
              <a:rPr lang="en-US" sz="1600" dirty="0"/>
              <a:t>‘</a:t>
            </a:r>
            <a:r>
              <a:rPr lang="en-US" sz="1400" dirty="0"/>
              <a:t>I will not get in any work if people come to know that I am HIV positive so because of that fear  I do not go  for HIV testing</a:t>
            </a:r>
            <a:r>
              <a:rPr lang="en-US" sz="1600" dirty="0"/>
              <a:t>” </a:t>
            </a:r>
            <a:endParaRPr lang="en-IN" sz="1600" dirty="0"/>
          </a:p>
        </p:txBody>
      </p:sp>
      <p:sp>
        <p:nvSpPr>
          <p:cNvPr id="16" name="TextBox 15">
            <a:extLst>
              <a:ext uri="{FF2B5EF4-FFF2-40B4-BE49-F238E27FC236}">
                <a16:creationId xmlns:a16="http://schemas.microsoft.com/office/drawing/2014/main" id="{B1B8F8F9-C616-456E-B585-AFBEB8E55211}"/>
              </a:ext>
            </a:extLst>
          </p:cNvPr>
          <p:cNvSpPr txBox="1"/>
          <p:nvPr/>
        </p:nvSpPr>
        <p:spPr>
          <a:xfrm>
            <a:off x="4892071" y="3560011"/>
            <a:ext cx="6340510" cy="1754326"/>
          </a:xfrm>
          <a:prstGeom prst="rect">
            <a:avLst/>
          </a:prstGeom>
          <a:noFill/>
        </p:spPr>
        <p:txBody>
          <a:bodyPr wrap="square" rtlCol="0">
            <a:spAutoFit/>
          </a:bodyPr>
          <a:lstStyle/>
          <a:p>
            <a:r>
              <a:rPr lang="en-US" dirty="0"/>
              <a:t>         </a:t>
            </a:r>
            <a:r>
              <a:rPr lang="en-US" b="1" dirty="0"/>
              <a:t>INFERENCES</a:t>
            </a:r>
          </a:p>
          <a:p>
            <a:endParaRPr lang="en-US" dirty="0"/>
          </a:p>
          <a:p>
            <a:r>
              <a:rPr lang="en-US" dirty="0"/>
              <a:t>Most of the female sex workers are afraid that there identity will get disclosed if they  go for HIV  testing. Even the medical staff have  indefinite behaviors towards which is a barrier for them to receive care and avail services </a:t>
            </a:r>
            <a:endParaRPr lang="en-IN" dirty="0"/>
          </a:p>
        </p:txBody>
      </p:sp>
    </p:spTree>
    <p:extLst>
      <p:ext uri="{BB962C8B-B14F-4D97-AF65-F5344CB8AC3E}">
        <p14:creationId xmlns:p14="http://schemas.microsoft.com/office/powerpoint/2010/main" val="112613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05D564-D79F-4401-9288-BFCFD1D23D12}"/>
              </a:ext>
            </a:extLst>
          </p:cNvPr>
          <p:cNvSpPr>
            <a:spLocks noGrp="1"/>
          </p:cNvSpPr>
          <p:nvPr>
            <p:ph type="sldNum" sz="quarter" idx="12"/>
          </p:nvPr>
        </p:nvSpPr>
        <p:spPr/>
        <p:txBody>
          <a:bodyPr/>
          <a:lstStyle/>
          <a:p>
            <a:fld id="{26AD20E6-394B-4DF0-96A5-9647FF39C943}" type="slidenum">
              <a:rPr lang="en-IN" smtClean="0"/>
              <a:t>22</a:t>
            </a:fld>
            <a:endParaRPr lang="en-IN" dirty="0"/>
          </a:p>
        </p:txBody>
      </p:sp>
      <p:sp>
        <p:nvSpPr>
          <p:cNvPr id="4" name="Rectangle 3">
            <a:extLst>
              <a:ext uri="{FF2B5EF4-FFF2-40B4-BE49-F238E27FC236}">
                <a16:creationId xmlns:a16="http://schemas.microsoft.com/office/drawing/2014/main" id="{9AB1AAEC-DDD9-48F7-A6F6-80D991D52909}"/>
              </a:ext>
            </a:extLst>
          </p:cNvPr>
          <p:cNvSpPr/>
          <p:nvPr/>
        </p:nvSpPr>
        <p:spPr>
          <a:xfrm>
            <a:off x="1487155" y="462224"/>
            <a:ext cx="7021833" cy="1200329"/>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Have you ever experienced violence or abuse from clients related to HIV or condom use, and how do you handle the situation (open ended)?</a:t>
            </a:r>
          </a:p>
          <a:p>
            <a:endParaRPr lang="en-US" dirty="0"/>
          </a:p>
          <a:p>
            <a:endParaRPr lang="en-IN" dirty="0"/>
          </a:p>
        </p:txBody>
      </p:sp>
      <p:sp>
        <p:nvSpPr>
          <p:cNvPr id="5" name="Rectangle 4">
            <a:extLst>
              <a:ext uri="{FF2B5EF4-FFF2-40B4-BE49-F238E27FC236}">
                <a16:creationId xmlns:a16="http://schemas.microsoft.com/office/drawing/2014/main" id="{C5FAAFE4-AEBA-47B8-B87F-F48F8EEE658E}"/>
              </a:ext>
            </a:extLst>
          </p:cNvPr>
          <p:cNvSpPr/>
          <p:nvPr/>
        </p:nvSpPr>
        <p:spPr>
          <a:xfrm>
            <a:off x="445953" y="1358656"/>
            <a:ext cx="4457644" cy="1754326"/>
          </a:xfrm>
          <a:prstGeom prst="rect">
            <a:avLst/>
          </a:prstGeom>
          <a:solidFill>
            <a:schemeClr val="accent6">
              <a:lumMod val="40000"/>
              <a:lumOff val="60000"/>
            </a:schemeClr>
          </a:solidFill>
        </p:spPr>
        <p:txBody>
          <a:bodyPr wrap="square">
            <a:spAutoFit/>
          </a:bodyPr>
          <a:lstStyle/>
          <a:p>
            <a:r>
              <a:rPr lang="en-IN" dirty="0">
                <a:solidFill>
                  <a:srgbClr val="FF0000"/>
                </a:solidFill>
                <a:latin typeface="Times New Roman" panose="02020603050405020304" pitchFamily="18" charset="0"/>
                <a:cs typeface="Times New Roman" panose="02020603050405020304" pitchFamily="18" charset="0"/>
              </a:rPr>
              <a:t>“</a:t>
            </a:r>
            <a:r>
              <a:rPr lang="en-IN" dirty="0">
                <a:solidFill>
                  <a:schemeClr val="tx1">
                    <a:lumMod val="95000"/>
                    <a:lumOff val="5000"/>
                  </a:schemeClr>
                </a:solidFill>
                <a:latin typeface="Times New Roman" panose="02020603050405020304" pitchFamily="18" charset="0"/>
                <a:cs typeface="Times New Roman" panose="02020603050405020304" pitchFamily="18" charset="0"/>
              </a:rPr>
              <a:t>When we go to the client , people accompanying them forcefully try to die sex with ous without  using condoms , if we inform our broker she might find  a  solution but most of the times it really becomes difficult for us to control the situation”</a:t>
            </a:r>
          </a:p>
        </p:txBody>
      </p:sp>
      <p:sp>
        <p:nvSpPr>
          <p:cNvPr id="6" name="TextBox 5">
            <a:extLst>
              <a:ext uri="{FF2B5EF4-FFF2-40B4-BE49-F238E27FC236}">
                <a16:creationId xmlns:a16="http://schemas.microsoft.com/office/drawing/2014/main" id="{EF2DB809-E33E-457E-9B6A-98F9DF7C206E}"/>
              </a:ext>
            </a:extLst>
          </p:cNvPr>
          <p:cNvSpPr txBox="1"/>
          <p:nvPr/>
        </p:nvSpPr>
        <p:spPr>
          <a:xfrm>
            <a:off x="445953" y="5013931"/>
            <a:ext cx="4457644" cy="923330"/>
          </a:xfrm>
          <a:prstGeom prst="rect">
            <a:avLst/>
          </a:prstGeom>
          <a:solidFill>
            <a:schemeClr val="accent2">
              <a:lumMod val="40000"/>
              <a:lumOff val="60000"/>
            </a:schemeClr>
          </a:solidFill>
        </p:spPr>
        <p:txBody>
          <a:bodyPr wrap="square" rtlCol="0">
            <a:spAutoFit/>
          </a:bodyPr>
          <a:lstStyle/>
          <a:p>
            <a:r>
              <a:rPr lang="en-US" dirty="0"/>
              <a:t>Clients generally do not agree for condom use and offer us to pay more money in case  we resist </a:t>
            </a:r>
            <a:endParaRPr lang="en-IN" dirty="0"/>
          </a:p>
        </p:txBody>
      </p:sp>
      <p:sp>
        <p:nvSpPr>
          <p:cNvPr id="7" name="TextBox 6">
            <a:extLst>
              <a:ext uri="{FF2B5EF4-FFF2-40B4-BE49-F238E27FC236}">
                <a16:creationId xmlns:a16="http://schemas.microsoft.com/office/drawing/2014/main" id="{8FF12CB5-508E-418B-A84A-1F534C2D972A}"/>
              </a:ext>
            </a:extLst>
          </p:cNvPr>
          <p:cNvSpPr txBox="1"/>
          <p:nvPr/>
        </p:nvSpPr>
        <p:spPr>
          <a:xfrm>
            <a:off x="445953" y="3429000"/>
            <a:ext cx="4457644" cy="923330"/>
          </a:xfrm>
          <a:prstGeom prst="rect">
            <a:avLst/>
          </a:prstGeom>
          <a:solidFill>
            <a:schemeClr val="accent2">
              <a:lumMod val="60000"/>
              <a:lumOff val="40000"/>
            </a:schemeClr>
          </a:solidFill>
        </p:spPr>
        <p:txBody>
          <a:bodyPr wrap="square" rtlCol="0">
            <a:spAutoFit/>
          </a:bodyPr>
          <a:lstStyle/>
          <a:p>
            <a:r>
              <a:rPr lang="en-US" dirty="0"/>
              <a:t>“Generally clients are drunk and  abuse us and  do not wear condom despite telling them”</a:t>
            </a:r>
            <a:endParaRPr lang="en-IN" dirty="0"/>
          </a:p>
        </p:txBody>
      </p:sp>
      <p:sp>
        <p:nvSpPr>
          <p:cNvPr id="9" name="TextBox 8">
            <a:extLst>
              <a:ext uri="{FF2B5EF4-FFF2-40B4-BE49-F238E27FC236}">
                <a16:creationId xmlns:a16="http://schemas.microsoft.com/office/drawing/2014/main" id="{0ECED0F1-6BA2-4114-B2CA-10A6A8718F7B}"/>
              </a:ext>
            </a:extLst>
          </p:cNvPr>
          <p:cNvSpPr txBox="1"/>
          <p:nvPr/>
        </p:nvSpPr>
        <p:spPr>
          <a:xfrm>
            <a:off x="5596933" y="1358656"/>
            <a:ext cx="4059534" cy="923330"/>
          </a:xfrm>
          <a:prstGeom prst="rect">
            <a:avLst/>
          </a:prstGeom>
          <a:solidFill>
            <a:schemeClr val="accent2">
              <a:lumMod val="60000"/>
              <a:lumOff val="40000"/>
            </a:schemeClr>
          </a:solidFill>
        </p:spPr>
        <p:txBody>
          <a:bodyPr wrap="square" rtlCol="0">
            <a:spAutoFit/>
          </a:bodyPr>
          <a:lstStyle/>
          <a:p>
            <a:r>
              <a:rPr lang="en-US" dirty="0"/>
              <a:t>Our broker provide us the condoms but clients do  not wear them because they say we do not get pleasure </a:t>
            </a:r>
            <a:endParaRPr lang="en-IN" dirty="0"/>
          </a:p>
        </p:txBody>
      </p:sp>
      <p:sp>
        <p:nvSpPr>
          <p:cNvPr id="10" name="TextBox 9">
            <a:extLst>
              <a:ext uri="{FF2B5EF4-FFF2-40B4-BE49-F238E27FC236}">
                <a16:creationId xmlns:a16="http://schemas.microsoft.com/office/drawing/2014/main" id="{F02A5AC1-1D7B-4A62-8BDD-771F4AB5E173}"/>
              </a:ext>
            </a:extLst>
          </p:cNvPr>
          <p:cNvSpPr txBox="1"/>
          <p:nvPr/>
        </p:nvSpPr>
        <p:spPr>
          <a:xfrm>
            <a:off x="5948624" y="3285811"/>
            <a:ext cx="5536642" cy="1754326"/>
          </a:xfrm>
          <a:prstGeom prst="rect">
            <a:avLst/>
          </a:prstGeom>
          <a:noFill/>
        </p:spPr>
        <p:txBody>
          <a:bodyPr wrap="square" rtlCol="0">
            <a:spAutoFit/>
          </a:bodyPr>
          <a:lstStyle/>
          <a:p>
            <a:r>
              <a:rPr lang="en-US" dirty="0"/>
              <a:t>                         Inferences </a:t>
            </a:r>
          </a:p>
          <a:p>
            <a:endParaRPr lang="en-US" dirty="0"/>
          </a:p>
          <a:p>
            <a:r>
              <a:rPr lang="en-US" dirty="0"/>
              <a:t>Female sex workers have  knowledge  about the importance  of wearing  condoms since clients  do not agree they involve in risky behavior which  is area of concern since female sex workers are bridge population </a:t>
            </a:r>
            <a:endParaRPr lang="en-IN" dirty="0"/>
          </a:p>
        </p:txBody>
      </p:sp>
    </p:spTree>
    <p:extLst>
      <p:ext uri="{BB962C8B-B14F-4D97-AF65-F5344CB8AC3E}">
        <p14:creationId xmlns:p14="http://schemas.microsoft.com/office/powerpoint/2010/main" val="2599836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58DA-4DC2-4E9C-84BB-DF23D6818DF6}"/>
              </a:ext>
            </a:extLst>
          </p:cNvPr>
          <p:cNvSpPr>
            <a:spLocks noGrp="1"/>
          </p:cNvSpPr>
          <p:nvPr>
            <p:ph type="title"/>
          </p:nvPr>
        </p:nvSpPr>
        <p:spPr>
          <a:xfrm>
            <a:off x="3577213" y="286604"/>
            <a:ext cx="5968722" cy="968440"/>
          </a:xfrm>
        </p:spPr>
        <p:txBody>
          <a:bodyPr/>
          <a:lstStyle/>
          <a:p>
            <a:r>
              <a:rPr lang="en-IN" dirty="0"/>
              <a:t>DISCUSSION </a:t>
            </a:r>
          </a:p>
        </p:txBody>
      </p:sp>
      <p:sp>
        <p:nvSpPr>
          <p:cNvPr id="3" name="Content Placeholder 2">
            <a:extLst>
              <a:ext uri="{FF2B5EF4-FFF2-40B4-BE49-F238E27FC236}">
                <a16:creationId xmlns:a16="http://schemas.microsoft.com/office/drawing/2014/main" id="{D16BCC85-019B-4DAB-9649-B91E4834892D}"/>
              </a:ext>
            </a:extLst>
          </p:cNvPr>
          <p:cNvSpPr>
            <a:spLocks noGrp="1"/>
          </p:cNvSpPr>
          <p:nvPr>
            <p:ph idx="1"/>
          </p:nvPr>
        </p:nvSpPr>
        <p:spPr>
          <a:xfrm>
            <a:off x="916410" y="1845734"/>
            <a:ext cx="10058400" cy="4023360"/>
          </a:xfrm>
        </p:spPr>
        <p:txBody>
          <a:bodyPr>
            <a:normAutofit lnSpcReduction="10000"/>
          </a:bodyPr>
          <a:lstStyle/>
          <a:p>
            <a:pPr>
              <a:buFont typeface="Arial" panose="020B0604020202020204" pitchFamily="34" charset="0"/>
              <a:buChar char="•"/>
            </a:pPr>
            <a:r>
              <a:rPr lang="en-US" dirty="0"/>
              <a:t>Participants  had adequate knowledge about modes of transmission but they had lot of misconceptions regarding  spread of disease especially among truckers population</a:t>
            </a:r>
          </a:p>
          <a:p>
            <a:pPr>
              <a:buFont typeface="Arial" panose="020B0604020202020204" pitchFamily="34" charset="0"/>
              <a:buChar char="•"/>
            </a:pPr>
            <a:r>
              <a:rPr lang="en-US" dirty="0"/>
              <a:t>Despite of having knowledge attitude of the participants regarding people living with HIV(PLHIV) was not good </a:t>
            </a:r>
          </a:p>
          <a:p>
            <a:pPr>
              <a:buFont typeface="Arial" panose="020B0604020202020204" pitchFamily="34" charset="0"/>
              <a:buChar char="•"/>
            </a:pPr>
            <a:r>
              <a:rPr lang="en-US" dirty="0"/>
              <a:t> Female sex workers  engaged in risky behavior and have sex without condoms just because clients made more money </a:t>
            </a:r>
          </a:p>
          <a:p>
            <a:pPr>
              <a:buFont typeface="Arial" panose="020B0604020202020204" pitchFamily="34" charset="0"/>
              <a:buChar char="•"/>
            </a:pPr>
            <a:r>
              <a:rPr lang="en-US" dirty="0"/>
              <a:t>Both truckers and migrants   engage in sex with multiple sex partners which is area of  concern regarding elimination of HIV  due to chain of spread  of HIV from  one person to another</a:t>
            </a:r>
          </a:p>
          <a:p>
            <a:pPr>
              <a:buFont typeface="Arial" panose="020B0604020202020204" pitchFamily="34" charset="0"/>
              <a:buChar char="•"/>
            </a:pPr>
            <a:r>
              <a:rPr lang="en-US" dirty="0"/>
              <a:t>Despite of various modes of media exposure ,injectable drug users share needles with other users  .</a:t>
            </a:r>
          </a:p>
          <a:p>
            <a:pPr>
              <a:buFont typeface="Arial" panose="020B0604020202020204" pitchFamily="34" charset="0"/>
              <a:buChar char="•"/>
            </a:pPr>
            <a:r>
              <a:rPr lang="en-US" dirty="0"/>
              <a:t> The government should take the initiative that the female sex workers do not face any harassment in hospitals as well as from clients </a:t>
            </a:r>
          </a:p>
        </p:txBody>
      </p:sp>
      <p:sp>
        <p:nvSpPr>
          <p:cNvPr id="5" name="Slide Number Placeholder 4">
            <a:extLst>
              <a:ext uri="{FF2B5EF4-FFF2-40B4-BE49-F238E27FC236}">
                <a16:creationId xmlns:a16="http://schemas.microsoft.com/office/drawing/2014/main" id="{C5ADC619-4286-4498-B5FA-F5A93F2E0785}"/>
              </a:ext>
            </a:extLst>
          </p:cNvPr>
          <p:cNvSpPr>
            <a:spLocks noGrp="1"/>
          </p:cNvSpPr>
          <p:nvPr>
            <p:ph type="sldNum" sz="quarter" idx="12"/>
          </p:nvPr>
        </p:nvSpPr>
        <p:spPr/>
        <p:txBody>
          <a:bodyPr/>
          <a:lstStyle/>
          <a:p>
            <a:fld id="{26AD20E6-394B-4DF0-96A5-9647FF39C943}" type="slidenum">
              <a:rPr lang="en-IN" smtClean="0"/>
              <a:t>23</a:t>
            </a:fld>
            <a:endParaRPr lang="en-IN" dirty="0"/>
          </a:p>
        </p:txBody>
      </p:sp>
    </p:spTree>
    <p:extLst>
      <p:ext uri="{BB962C8B-B14F-4D97-AF65-F5344CB8AC3E}">
        <p14:creationId xmlns:p14="http://schemas.microsoft.com/office/powerpoint/2010/main" val="1465097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95B243-491C-477A-80CA-B9DC76F8BDAD}"/>
              </a:ext>
            </a:extLst>
          </p:cNvPr>
          <p:cNvSpPr>
            <a:spLocks noGrp="1"/>
          </p:cNvSpPr>
          <p:nvPr>
            <p:ph type="sldNum" sz="quarter" idx="12"/>
          </p:nvPr>
        </p:nvSpPr>
        <p:spPr/>
        <p:txBody>
          <a:bodyPr/>
          <a:lstStyle/>
          <a:p>
            <a:fld id="{26AD20E6-394B-4DF0-96A5-9647FF39C943}" type="slidenum">
              <a:rPr lang="en-IN" smtClean="0"/>
              <a:t>24</a:t>
            </a:fld>
            <a:endParaRPr lang="en-IN" dirty="0"/>
          </a:p>
        </p:txBody>
      </p:sp>
      <p:sp>
        <p:nvSpPr>
          <p:cNvPr id="4" name="Rectangle 3">
            <a:extLst>
              <a:ext uri="{FF2B5EF4-FFF2-40B4-BE49-F238E27FC236}">
                <a16:creationId xmlns:a16="http://schemas.microsoft.com/office/drawing/2014/main" id="{81BCD108-7FEB-4468-9E2F-7275E227952F}"/>
              </a:ext>
            </a:extLst>
          </p:cNvPr>
          <p:cNvSpPr/>
          <p:nvPr/>
        </p:nvSpPr>
        <p:spPr>
          <a:xfrm>
            <a:off x="1117041" y="890289"/>
            <a:ext cx="9957918" cy="3042821"/>
          </a:xfrm>
          <a:prstGeom prst="rect">
            <a:avLst/>
          </a:prstGeom>
        </p:spPr>
        <p:txBody>
          <a:bodyPr wrap="square">
            <a:spAutoFit/>
          </a:bodyPr>
          <a:lstStyle/>
          <a:p>
            <a:pPr lvl="0">
              <a:lnSpc>
                <a:spcPct val="107000"/>
              </a:lnSpc>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Strengths </a:t>
            </a:r>
          </a:p>
          <a:p>
            <a:pPr marL="342900" lvl="0" indent="-342900">
              <a:lnSpc>
                <a:spcPct val="107000"/>
              </a:lnSpc>
              <a:spcAft>
                <a:spcPts val="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This study was done in 5 states  across  India with robust sample size </a:t>
            </a:r>
          </a:p>
          <a:p>
            <a:pPr lvl="0">
              <a:lnSpc>
                <a:spcPct val="107000"/>
              </a:lnSpc>
              <a:spcAft>
                <a:spcPts val="0"/>
              </a:spcAft>
            </a:pPr>
            <a:r>
              <a:rPr lang="en-US" b="1" dirty="0">
                <a:latin typeface="Times New Roman" panose="02020603050405020304" pitchFamily="18" charset="0"/>
                <a:ea typeface="Calibri" panose="020F0502020204030204" pitchFamily="34" charset="0"/>
                <a:cs typeface="Times New Roman" panose="02020603050405020304" pitchFamily="18" charset="0"/>
              </a:rPr>
              <a:t>Limitations </a:t>
            </a:r>
          </a:p>
          <a:p>
            <a:pPr marL="342900" lvl="0" indent="-342900">
              <a:lnSpc>
                <a:spcPct val="107000"/>
              </a:lnSpc>
              <a:spcAft>
                <a:spcPts val="0"/>
              </a:spcAft>
              <a:buFont typeface="Wingdings" panose="05000000000000000000" pitchFamily="2"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 This  study was a component of dissertation and  had time limitations .This study has its limitations due  to convenient sampling and possibility of interviewer bias. The questionnaires were in English initially and translated into Hindi. This translation may have had shortcomings and that is the other constraint in this study. The language barrier restricts the type of questions that could have been asked.</a:t>
            </a:r>
          </a:p>
          <a:p>
            <a:pPr marL="342900" lvl="0" indent="-342900">
              <a:lnSpc>
                <a:spcPct val="107000"/>
              </a:lnSpc>
              <a:spcAft>
                <a:spcPts val="0"/>
              </a:spcAft>
              <a:buFont typeface="Wingdings" panose="05000000000000000000" pitchFamily="2"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endParaRPr lang="en-IN"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221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91D3E6-54F3-44A1-8DA5-C50305D79115}"/>
              </a:ext>
            </a:extLst>
          </p:cNvPr>
          <p:cNvSpPr>
            <a:spLocks noGrp="1"/>
          </p:cNvSpPr>
          <p:nvPr>
            <p:ph type="sldNum" sz="quarter" idx="12"/>
          </p:nvPr>
        </p:nvSpPr>
        <p:spPr/>
        <p:txBody>
          <a:bodyPr/>
          <a:lstStyle/>
          <a:p>
            <a:fld id="{26AD20E6-394B-4DF0-96A5-9647FF39C943}" type="slidenum">
              <a:rPr lang="en-IN" smtClean="0"/>
              <a:t>25</a:t>
            </a:fld>
            <a:endParaRPr lang="en-IN" dirty="0"/>
          </a:p>
        </p:txBody>
      </p:sp>
      <p:sp>
        <p:nvSpPr>
          <p:cNvPr id="5" name="Rectangle 4">
            <a:extLst>
              <a:ext uri="{FF2B5EF4-FFF2-40B4-BE49-F238E27FC236}">
                <a16:creationId xmlns:a16="http://schemas.microsoft.com/office/drawing/2014/main" id="{98D6D732-982A-4CCB-A0E0-30DADAFA09DD}"/>
              </a:ext>
            </a:extLst>
          </p:cNvPr>
          <p:cNvSpPr/>
          <p:nvPr/>
        </p:nvSpPr>
        <p:spPr>
          <a:xfrm>
            <a:off x="894303" y="1997839"/>
            <a:ext cx="8249697" cy="2031325"/>
          </a:xfrm>
          <a:prstGeom prst="rect">
            <a:avLst/>
          </a:prstGeom>
        </p:spPr>
        <p:txBody>
          <a:bodyPr wrap="square">
            <a:spAutoFit/>
          </a:bodyPr>
          <a:lstStyle/>
          <a:p>
            <a:pPr marL="285750" indent="-285750">
              <a:buFont typeface="Arial" panose="020B0604020202020204" pitchFamily="34" charset="0"/>
              <a:buChar char="•"/>
            </a:pPr>
            <a:r>
              <a:rPr lang="en-US" dirty="0"/>
              <a:t>A more concentrated focus is needed  on changes in sexual behavior and safer sex.</a:t>
            </a:r>
          </a:p>
          <a:p>
            <a:pPr marL="285750" indent="-285750">
              <a:buFont typeface="Arial" panose="020B0604020202020204" pitchFamily="34" charset="0"/>
              <a:buChar char="•"/>
            </a:pPr>
            <a:r>
              <a:rPr lang="en-US" dirty="0"/>
              <a:t>More focus should be laid down to spread awareness regarding misconceptions </a:t>
            </a:r>
          </a:p>
          <a:p>
            <a:pPr marL="285750" indent="-285750">
              <a:buFont typeface="Arial" panose="020B0604020202020204" pitchFamily="34" charset="0"/>
              <a:buChar char="•"/>
            </a:pPr>
            <a:r>
              <a:rPr lang="en-US" dirty="0"/>
              <a:t>Strict regulations should be laid down so that female sex workers  do not face any harassment and there is no breach of privacy of any individual while receiving medical care  </a:t>
            </a:r>
          </a:p>
          <a:p>
            <a:pPr marL="285750" indent="-285750">
              <a:buFont typeface="Arial" panose="020B0604020202020204" pitchFamily="34" charset="0"/>
              <a:buChar char="•"/>
            </a:pPr>
            <a:endParaRPr lang="en-US" dirty="0"/>
          </a:p>
          <a:p>
            <a:r>
              <a:rPr lang="en-US" dirty="0"/>
              <a:t> </a:t>
            </a:r>
            <a:endParaRPr lang="en-IN" dirty="0"/>
          </a:p>
        </p:txBody>
      </p:sp>
      <p:sp>
        <p:nvSpPr>
          <p:cNvPr id="6" name="TextBox 5">
            <a:extLst>
              <a:ext uri="{FF2B5EF4-FFF2-40B4-BE49-F238E27FC236}">
                <a16:creationId xmlns:a16="http://schemas.microsoft.com/office/drawing/2014/main" id="{32A4ACEF-2185-4D86-BEEE-BCEB33CA7607}"/>
              </a:ext>
            </a:extLst>
          </p:cNvPr>
          <p:cNvSpPr txBox="1"/>
          <p:nvPr/>
        </p:nvSpPr>
        <p:spPr>
          <a:xfrm>
            <a:off x="1115367" y="422031"/>
            <a:ext cx="7134329" cy="584775"/>
          </a:xfrm>
          <a:prstGeom prst="rect">
            <a:avLst/>
          </a:prstGeom>
          <a:solidFill>
            <a:schemeClr val="accent2"/>
          </a:solidFill>
        </p:spPr>
        <p:txBody>
          <a:bodyPr wrap="square" rtlCol="0">
            <a:spAutoFit/>
          </a:bodyPr>
          <a:lstStyle/>
          <a:p>
            <a:r>
              <a:rPr lang="en-US" sz="3200" dirty="0"/>
              <a:t>Conclusion </a:t>
            </a:r>
            <a:endParaRPr lang="en-IN" sz="3200" dirty="0"/>
          </a:p>
        </p:txBody>
      </p:sp>
    </p:spTree>
    <p:extLst>
      <p:ext uri="{BB962C8B-B14F-4D97-AF65-F5344CB8AC3E}">
        <p14:creationId xmlns:p14="http://schemas.microsoft.com/office/powerpoint/2010/main" val="3404504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077A42-EE55-46D1-A4F9-A32A063B01EE}"/>
              </a:ext>
            </a:extLst>
          </p:cNvPr>
          <p:cNvSpPr>
            <a:spLocks noGrp="1"/>
          </p:cNvSpPr>
          <p:nvPr>
            <p:ph type="sldNum" sz="quarter" idx="12"/>
          </p:nvPr>
        </p:nvSpPr>
        <p:spPr/>
        <p:txBody>
          <a:bodyPr/>
          <a:lstStyle/>
          <a:p>
            <a:fld id="{26AD20E6-394B-4DF0-96A5-9647FF39C943}" type="slidenum">
              <a:rPr lang="en-IN" smtClean="0"/>
              <a:t>26</a:t>
            </a:fld>
            <a:endParaRPr lang="en-IN" dirty="0"/>
          </a:p>
        </p:txBody>
      </p:sp>
      <p:graphicFrame>
        <p:nvGraphicFramePr>
          <p:cNvPr id="4" name="Table 3">
            <a:extLst>
              <a:ext uri="{FF2B5EF4-FFF2-40B4-BE49-F238E27FC236}">
                <a16:creationId xmlns:a16="http://schemas.microsoft.com/office/drawing/2014/main" id="{680D0DA4-061D-48AE-99C6-8A79CD03B951}"/>
              </a:ext>
            </a:extLst>
          </p:cNvPr>
          <p:cNvGraphicFramePr>
            <a:graphicFrameLocks noGrp="1"/>
          </p:cNvGraphicFramePr>
          <p:nvPr>
            <p:extLst>
              <p:ext uri="{D42A27DB-BD31-4B8C-83A1-F6EECF244321}">
                <p14:modId xmlns:p14="http://schemas.microsoft.com/office/powerpoint/2010/main" val="526200929"/>
              </p:ext>
            </p:extLst>
          </p:nvPr>
        </p:nvGraphicFramePr>
        <p:xfrm>
          <a:off x="622998" y="261256"/>
          <a:ext cx="10589486" cy="5466304"/>
        </p:xfrm>
        <a:graphic>
          <a:graphicData uri="http://schemas.openxmlformats.org/drawingml/2006/table">
            <a:tbl>
              <a:tblPr firstRow="1" bandRow="1">
                <a:tableStyleId>{5C22544A-7EE6-4342-B048-85BDC9FD1C3A}</a:tableStyleId>
              </a:tblPr>
              <a:tblGrid>
                <a:gridCol w="5294743">
                  <a:extLst>
                    <a:ext uri="{9D8B030D-6E8A-4147-A177-3AD203B41FA5}">
                      <a16:colId xmlns:a16="http://schemas.microsoft.com/office/drawing/2014/main" val="703985331"/>
                    </a:ext>
                  </a:extLst>
                </a:gridCol>
                <a:gridCol w="5294743">
                  <a:extLst>
                    <a:ext uri="{9D8B030D-6E8A-4147-A177-3AD203B41FA5}">
                      <a16:colId xmlns:a16="http://schemas.microsoft.com/office/drawing/2014/main" val="4222830166"/>
                    </a:ext>
                  </a:extLst>
                </a:gridCol>
              </a:tblGrid>
              <a:tr h="2733152">
                <a:tc>
                  <a:txBody>
                    <a:bodyPr/>
                    <a:lstStyle/>
                    <a:p>
                      <a:endParaRPr lang="en-IN" dirty="0"/>
                    </a:p>
                  </a:txBody>
                  <a:tcPr/>
                </a:tc>
                <a:tc>
                  <a:txBody>
                    <a:bodyPr/>
                    <a:lstStyle/>
                    <a:p>
                      <a:endParaRPr lang="en-IN" dirty="0"/>
                    </a:p>
                  </a:txBody>
                  <a:tcPr/>
                </a:tc>
                <a:extLst>
                  <a:ext uri="{0D108BD9-81ED-4DB2-BD59-A6C34878D82A}">
                    <a16:rowId xmlns:a16="http://schemas.microsoft.com/office/drawing/2014/main" val="1909416958"/>
                  </a:ext>
                </a:extLst>
              </a:tr>
              <a:tr h="2733152">
                <a:tc>
                  <a:txBody>
                    <a:bodyPr/>
                    <a:lstStyle/>
                    <a:p>
                      <a:endParaRPr lang="en-IN" dirty="0"/>
                    </a:p>
                  </a:txBody>
                  <a:tcPr/>
                </a:tc>
                <a:tc>
                  <a:txBody>
                    <a:bodyPr/>
                    <a:lstStyle/>
                    <a:p>
                      <a:endParaRPr lang="en-IN" dirty="0"/>
                    </a:p>
                  </a:txBody>
                  <a:tcPr/>
                </a:tc>
                <a:extLst>
                  <a:ext uri="{0D108BD9-81ED-4DB2-BD59-A6C34878D82A}">
                    <a16:rowId xmlns:a16="http://schemas.microsoft.com/office/drawing/2014/main" val="2238667988"/>
                  </a:ext>
                </a:extLst>
              </a:tr>
            </a:tbl>
          </a:graphicData>
        </a:graphic>
      </p:graphicFrame>
      <p:pic>
        <p:nvPicPr>
          <p:cNvPr id="6" name="Picture 5">
            <a:extLst>
              <a:ext uri="{FF2B5EF4-FFF2-40B4-BE49-F238E27FC236}">
                <a16:creationId xmlns:a16="http://schemas.microsoft.com/office/drawing/2014/main" id="{5E794821-0C83-4B62-BD47-BFC8980EE830}"/>
              </a:ext>
            </a:extLst>
          </p:cNvPr>
          <p:cNvPicPr>
            <a:picLocks noChangeAspect="1"/>
          </p:cNvPicPr>
          <p:nvPr/>
        </p:nvPicPr>
        <p:blipFill>
          <a:blip r:embed="rId2"/>
          <a:stretch>
            <a:fillRect/>
          </a:stretch>
        </p:blipFill>
        <p:spPr>
          <a:xfrm>
            <a:off x="622998" y="287587"/>
            <a:ext cx="5275384" cy="2656580"/>
          </a:xfrm>
          <a:prstGeom prst="rect">
            <a:avLst/>
          </a:prstGeom>
        </p:spPr>
      </p:pic>
      <p:pic>
        <p:nvPicPr>
          <p:cNvPr id="7" name="Picture 6">
            <a:extLst>
              <a:ext uri="{FF2B5EF4-FFF2-40B4-BE49-F238E27FC236}">
                <a16:creationId xmlns:a16="http://schemas.microsoft.com/office/drawing/2014/main" id="{83E92AF7-A94A-4C1D-BC11-F7BAF95C197C}"/>
              </a:ext>
            </a:extLst>
          </p:cNvPr>
          <p:cNvPicPr>
            <a:picLocks noChangeAspect="1"/>
          </p:cNvPicPr>
          <p:nvPr/>
        </p:nvPicPr>
        <p:blipFill>
          <a:blip r:embed="rId3"/>
          <a:stretch>
            <a:fillRect/>
          </a:stretch>
        </p:blipFill>
        <p:spPr>
          <a:xfrm>
            <a:off x="5936142" y="261255"/>
            <a:ext cx="5238582" cy="2682911"/>
          </a:xfrm>
          <a:prstGeom prst="rect">
            <a:avLst/>
          </a:prstGeom>
        </p:spPr>
      </p:pic>
      <p:pic>
        <p:nvPicPr>
          <p:cNvPr id="8" name="Picture 7">
            <a:extLst>
              <a:ext uri="{FF2B5EF4-FFF2-40B4-BE49-F238E27FC236}">
                <a16:creationId xmlns:a16="http://schemas.microsoft.com/office/drawing/2014/main" id="{C875B08C-D75A-4C54-ACBF-CD0D50F1DF89}"/>
              </a:ext>
            </a:extLst>
          </p:cNvPr>
          <p:cNvPicPr>
            <a:picLocks noChangeAspect="1"/>
          </p:cNvPicPr>
          <p:nvPr/>
        </p:nvPicPr>
        <p:blipFill>
          <a:blip r:embed="rId4"/>
          <a:stretch>
            <a:fillRect/>
          </a:stretch>
        </p:blipFill>
        <p:spPr>
          <a:xfrm>
            <a:off x="622998" y="2944167"/>
            <a:ext cx="5275384" cy="2757062"/>
          </a:xfrm>
          <a:prstGeom prst="rect">
            <a:avLst/>
          </a:prstGeom>
        </p:spPr>
      </p:pic>
      <p:pic>
        <p:nvPicPr>
          <p:cNvPr id="10" name="Picture 9">
            <a:extLst>
              <a:ext uri="{FF2B5EF4-FFF2-40B4-BE49-F238E27FC236}">
                <a16:creationId xmlns:a16="http://schemas.microsoft.com/office/drawing/2014/main" id="{0B012D21-3AA0-44CD-85F5-7DDA3297D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1580" y="2944167"/>
            <a:ext cx="5275384" cy="2783393"/>
          </a:xfrm>
          <a:prstGeom prst="rect">
            <a:avLst/>
          </a:prstGeom>
        </p:spPr>
      </p:pic>
    </p:spTree>
    <p:extLst>
      <p:ext uri="{BB962C8B-B14F-4D97-AF65-F5344CB8AC3E}">
        <p14:creationId xmlns:p14="http://schemas.microsoft.com/office/powerpoint/2010/main" val="576057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C8FE46-C7A8-4ACB-8179-77D621F6F178}"/>
              </a:ext>
            </a:extLst>
          </p:cNvPr>
          <p:cNvSpPr>
            <a:spLocks noGrp="1"/>
          </p:cNvSpPr>
          <p:nvPr>
            <p:ph type="sldNum" sz="quarter" idx="12"/>
          </p:nvPr>
        </p:nvSpPr>
        <p:spPr/>
        <p:txBody>
          <a:bodyPr/>
          <a:lstStyle/>
          <a:p>
            <a:fld id="{26AD20E6-394B-4DF0-96A5-9647FF39C943}" type="slidenum">
              <a:rPr lang="en-IN" smtClean="0"/>
              <a:t>27</a:t>
            </a:fld>
            <a:endParaRPr lang="en-IN" dirty="0"/>
          </a:p>
        </p:txBody>
      </p:sp>
      <p:sp>
        <p:nvSpPr>
          <p:cNvPr id="4" name="Rectangle 3">
            <a:extLst>
              <a:ext uri="{FF2B5EF4-FFF2-40B4-BE49-F238E27FC236}">
                <a16:creationId xmlns:a16="http://schemas.microsoft.com/office/drawing/2014/main" id="{F8F42A85-F572-44C1-8A20-6BAB4FE4011F}"/>
              </a:ext>
            </a:extLst>
          </p:cNvPr>
          <p:cNvSpPr/>
          <p:nvPr/>
        </p:nvSpPr>
        <p:spPr>
          <a:xfrm>
            <a:off x="1145512" y="1352791"/>
            <a:ext cx="9093759" cy="3351687"/>
          </a:xfrm>
          <a:prstGeom prst="rect">
            <a:avLst/>
          </a:prstGeom>
        </p:spPr>
        <p:txBody>
          <a:bodyPr wrap="square">
            <a:spAutoFit/>
          </a:bodyPr>
          <a:lstStyle/>
          <a:p>
            <a:pPr>
              <a:lnSpc>
                <a:spcPct val="115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1.</a:t>
            </a:r>
            <a:r>
              <a:rPr lang="en-IN" sz="1600" dirty="0">
                <a:latin typeface="Times New Roman" panose="02020603050405020304" pitchFamily="18" charset="0"/>
                <a:ea typeface="Calibri" panose="020F0502020204030204" pitchFamily="34" charset="0"/>
                <a:cs typeface="Times New Roman" panose="02020603050405020304" pitchFamily="18" charset="0"/>
              </a:rPr>
              <a:t>Tee Y, Huang M. Knowledge of HIV/AIDS and attitudes towards people living with HIV among the general staff of a public university in Malaysia. SAHARA J </a:t>
            </a:r>
            <a:r>
              <a:rPr lang="en-IN" sz="1600" dirty="0" err="1">
                <a:latin typeface="Times New Roman" panose="02020603050405020304" pitchFamily="18" charset="0"/>
                <a:ea typeface="Calibri" panose="020F0502020204030204" pitchFamily="34" charset="0"/>
                <a:cs typeface="Times New Roman" panose="02020603050405020304" pitchFamily="18" charset="0"/>
              </a:rPr>
              <a:t>J</a:t>
            </a:r>
            <a:r>
              <a:rPr lang="en-IN" sz="1600" dirty="0">
                <a:latin typeface="Times New Roman" panose="02020603050405020304" pitchFamily="18" charset="0"/>
                <a:ea typeface="Calibri" panose="020F0502020204030204" pitchFamily="34" charset="0"/>
                <a:cs typeface="Times New Roman" panose="02020603050405020304" pitchFamily="18" charset="0"/>
              </a:rPr>
              <a:t> Soc Asp HIVAIDS Res Alliance. 2009 Dec;6(4):179–87.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IN" sz="1600" dirty="0">
                <a:latin typeface="Times New Roman" panose="02020603050405020304" pitchFamily="18" charset="0"/>
                <a:ea typeface="Calibri" panose="020F0502020204030204" pitchFamily="34" charset="0"/>
                <a:cs typeface="Times New Roman" panose="02020603050405020304" pitchFamily="18" charset="0"/>
              </a:rPr>
              <a:t>2.Adebajo SB, </a:t>
            </a:r>
            <a:r>
              <a:rPr lang="en-IN" sz="1600" dirty="0" err="1">
                <a:latin typeface="Times New Roman" panose="02020603050405020304" pitchFamily="18" charset="0"/>
                <a:ea typeface="Calibri" panose="020F0502020204030204" pitchFamily="34" charset="0"/>
                <a:cs typeface="Times New Roman" panose="02020603050405020304" pitchFamily="18" charset="0"/>
              </a:rPr>
              <a:t>Bamgbala</a:t>
            </a:r>
            <a:r>
              <a:rPr lang="en-IN" sz="1600" dirty="0">
                <a:latin typeface="Times New Roman" panose="02020603050405020304" pitchFamily="18" charset="0"/>
                <a:ea typeface="Calibri" panose="020F0502020204030204" pitchFamily="34" charset="0"/>
                <a:cs typeface="Times New Roman" panose="02020603050405020304" pitchFamily="18" charset="0"/>
              </a:rPr>
              <a:t> AO, </a:t>
            </a:r>
            <a:r>
              <a:rPr lang="en-IN" sz="1600" dirty="0" err="1">
                <a:latin typeface="Times New Roman" panose="02020603050405020304" pitchFamily="18" charset="0"/>
                <a:ea typeface="Calibri" panose="020F0502020204030204" pitchFamily="34" charset="0"/>
                <a:cs typeface="Times New Roman" panose="02020603050405020304" pitchFamily="18" charset="0"/>
              </a:rPr>
              <a:t>Oyediran</a:t>
            </a:r>
            <a:r>
              <a:rPr lang="en-IN" sz="1600" dirty="0">
                <a:latin typeface="Times New Roman" panose="02020603050405020304" pitchFamily="18" charset="0"/>
                <a:ea typeface="Calibri" panose="020F0502020204030204" pitchFamily="34" charset="0"/>
                <a:cs typeface="Times New Roman" panose="02020603050405020304" pitchFamily="18" charset="0"/>
              </a:rPr>
              <a:t> MA. Attitudes of health care providers to persons living with HIV/AIDS in Lagos State, Nigeria. </a:t>
            </a:r>
            <a:r>
              <a:rPr lang="en-IN" sz="1600" dirty="0" err="1">
                <a:latin typeface="Times New Roman" panose="02020603050405020304" pitchFamily="18" charset="0"/>
                <a:ea typeface="Calibri" panose="020F0502020204030204" pitchFamily="34" charset="0"/>
                <a:cs typeface="Times New Roman" panose="02020603050405020304" pitchFamily="18" charset="0"/>
              </a:rPr>
              <a:t>Afr</a:t>
            </a:r>
            <a:r>
              <a:rPr lang="en-IN" sz="1600" dirty="0">
                <a:latin typeface="Times New Roman" panose="02020603050405020304" pitchFamily="18" charset="0"/>
                <a:ea typeface="Calibri" panose="020F0502020204030204" pitchFamily="34" charset="0"/>
                <a:cs typeface="Times New Roman" panose="02020603050405020304" pitchFamily="18" charset="0"/>
              </a:rPr>
              <a:t> J </a:t>
            </a:r>
            <a:r>
              <a:rPr lang="en-IN" sz="1600" dirty="0" err="1">
                <a:latin typeface="Times New Roman" panose="02020603050405020304" pitchFamily="18" charset="0"/>
                <a:ea typeface="Calibri" panose="020F0502020204030204" pitchFamily="34" charset="0"/>
                <a:cs typeface="Times New Roman" panose="02020603050405020304" pitchFamily="18" charset="0"/>
              </a:rPr>
              <a:t>Reprod</a:t>
            </a:r>
            <a:r>
              <a:rPr lang="en-IN" sz="1600" dirty="0">
                <a:latin typeface="Times New Roman" panose="02020603050405020304" pitchFamily="18" charset="0"/>
                <a:ea typeface="Calibri" panose="020F0502020204030204" pitchFamily="34" charset="0"/>
                <a:cs typeface="Times New Roman" panose="02020603050405020304" pitchFamily="18" charset="0"/>
              </a:rPr>
              <a:t> Health. 2003 Apr;7(1):103–12.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IN" sz="1600" dirty="0">
                <a:latin typeface="Times New Roman" panose="02020603050405020304" pitchFamily="18" charset="0"/>
                <a:ea typeface="Calibri" panose="020F0502020204030204" pitchFamily="34" charset="0"/>
                <a:cs typeface="Times New Roman" panose="02020603050405020304" pitchFamily="18" charset="0"/>
              </a:rPr>
              <a:t>3.HIV / AIDS | National Health Portal Of India [Internet]. [cited 2023 Feb 26]. Available from: https://www.nhp.gov.in/hiv-aids_pg</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IN" sz="1600" dirty="0">
                <a:latin typeface="Times New Roman" panose="02020603050405020304" pitchFamily="18" charset="0"/>
                <a:ea typeface="Calibri" panose="020F0502020204030204" pitchFamily="34" charset="0"/>
                <a:cs typeface="Times New Roman" panose="02020603050405020304" pitchFamily="18" charset="0"/>
              </a:rPr>
              <a:t>4.Sankalak_Booklet_2021_Third_Edition.pdf [Internet]. [cited 2023 Mar 22]. Available from: http://naco.gov.in/sites/default/files/Sankalak_Booklet_2021_Third_Edition.pdf</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IN" sz="1600" dirty="0">
                <a:latin typeface="Times New Roman" panose="02020603050405020304" pitchFamily="18" charset="0"/>
                <a:ea typeface="Calibri" panose="020F0502020204030204" pitchFamily="34" charset="0"/>
                <a:cs typeface="Times New Roman" panose="02020603050405020304" pitchFamily="18" charset="0"/>
              </a:rPr>
              <a:t>5.HIV [Internet]. [cited 2023 Feb 24]. Available from: https://www.who.int/data/gho/data/themes/hiv-aids</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973BF6B-F469-48BE-A712-783DA0035D84}"/>
              </a:ext>
            </a:extLst>
          </p:cNvPr>
          <p:cNvSpPr txBox="1"/>
          <p:nvPr/>
        </p:nvSpPr>
        <p:spPr>
          <a:xfrm>
            <a:off x="1145512" y="462224"/>
            <a:ext cx="8754946" cy="369332"/>
          </a:xfrm>
          <a:prstGeom prst="rect">
            <a:avLst/>
          </a:prstGeom>
          <a:solidFill>
            <a:schemeClr val="accent2">
              <a:lumMod val="40000"/>
              <a:lumOff val="60000"/>
            </a:schemeClr>
          </a:solidFill>
        </p:spPr>
        <p:txBody>
          <a:bodyPr wrap="square" rtlCol="0">
            <a:spAutoFit/>
          </a:bodyPr>
          <a:lstStyle/>
          <a:p>
            <a:r>
              <a:rPr lang="en-IN" dirty="0"/>
              <a:t>REFERENCES </a:t>
            </a:r>
          </a:p>
        </p:txBody>
      </p:sp>
    </p:spTree>
    <p:extLst>
      <p:ext uri="{BB962C8B-B14F-4D97-AF65-F5344CB8AC3E}">
        <p14:creationId xmlns:p14="http://schemas.microsoft.com/office/powerpoint/2010/main" val="3201257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3BE497-F102-41CA-8D70-2E165CA99CF5}"/>
              </a:ext>
            </a:extLst>
          </p:cNvPr>
          <p:cNvSpPr>
            <a:spLocks noGrp="1"/>
          </p:cNvSpPr>
          <p:nvPr>
            <p:ph type="sldNum" sz="quarter" idx="12"/>
          </p:nvPr>
        </p:nvSpPr>
        <p:spPr/>
        <p:txBody>
          <a:bodyPr/>
          <a:lstStyle/>
          <a:p>
            <a:fld id="{26AD20E6-394B-4DF0-96A5-9647FF39C943}" type="slidenum">
              <a:rPr lang="en-IN" smtClean="0"/>
              <a:t>28</a:t>
            </a:fld>
            <a:endParaRPr lang="en-IN" dirty="0"/>
          </a:p>
        </p:txBody>
      </p:sp>
      <p:sp>
        <p:nvSpPr>
          <p:cNvPr id="4" name="Rectangle 3">
            <a:extLst>
              <a:ext uri="{FF2B5EF4-FFF2-40B4-BE49-F238E27FC236}">
                <a16:creationId xmlns:a16="http://schemas.microsoft.com/office/drawing/2014/main" id="{FCDD1152-C2DB-4EBA-975E-1C65A9A94235}"/>
              </a:ext>
            </a:extLst>
          </p:cNvPr>
          <p:cNvSpPr/>
          <p:nvPr/>
        </p:nvSpPr>
        <p:spPr>
          <a:xfrm>
            <a:off x="1256044" y="1009203"/>
            <a:ext cx="9314822" cy="3246851"/>
          </a:xfrm>
          <a:prstGeom prst="rect">
            <a:avLst/>
          </a:prstGeom>
        </p:spPr>
        <p:txBody>
          <a:bodyPr wrap="square">
            <a:spAutoFit/>
          </a:bodyPr>
          <a:lstStyle/>
          <a:p>
            <a:pPr>
              <a:lnSpc>
                <a:spcPct val="115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6.Transport Against HIV/AIDS : Synthesis of Experience and Best Practice Guidelines [Internet]. [cited 2023 Feb 24]. Available from: https://openknowledge.worldbank.org/handle/10986/17461</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7.Pandey A, </a:t>
            </a:r>
            <a:r>
              <a:rPr lang="en-IN" dirty="0" err="1">
                <a:latin typeface="Times New Roman" panose="02020603050405020304" pitchFamily="18" charset="0"/>
                <a:ea typeface="Calibri" panose="020F0502020204030204" pitchFamily="34" charset="0"/>
                <a:cs typeface="Times New Roman" panose="02020603050405020304" pitchFamily="18" charset="0"/>
              </a:rPr>
              <a:t>Benara</a:t>
            </a:r>
            <a:r>
              <a:rPr lang="en-IN" dirty="0">
                <a:latin typeface="Times New Roman" panose="02020603050405020304" pitchFamily="18" charset="0"/>
                <a:ea typeface="Calibri" panose="020F0502020204030204" pitchFamily="34" charset="0"/>
                <a:cs typeface="Times New Roman" panose="02020603050405020304" pitchFamily="18" charset="0"/>
              </a:rPr>
              <a:t> SK, Roy N, </a:t>
            </a:r>
            <a:r>
              <a:rPr lang="en-IN" dirty="0" err="1">
                <a:latin typeface="Times New Roman" panose="02020603050405020304" pitchFamily="18" charset="0"/>
                <a:ea typeface="Calibri" panose="020F0502020204030204" pitchFamily="34" charset="0"/>
                <a:cs typeface="Times New Roman" panose="02020603050405020304" pitchFamily="18" charset="0"/>
              </a:rPr>
              <a:t>Sahu</a:t>
            </a:r>
            <a:r>
              <a:rPr lang="en-IN" dirty="0">
                <a:latin typeface="Times New Roman" panose="02020603050405020304" pitchFamily="18" charset="0"/>
                <a:ea typeface="Calibri" panose="020F0502020204030204" pitchFamily="34" charset="0"/>
                <a:cs typeface="Times New Roman" panose="02020603050405020304" pitchFamily="18" charset="0"/>
              </a:rPr>
              <a:t> D, Thomas M, Joshi DK, et al. Risk behaviour, sexually transmitted infections and HIV among long-distance truck drivers: a cross-sectional survey along national highways in India. AIDS. 2008 Dec;22:S81. </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8.National AIDS Control Programme III | National AIDS Control Organization | </a:t>
            </a:r>
            <a:r>
              <a:rPr lang="en-IN" dirty="0" err="1">
                <a:latin typeface="Times New Roman" panose="02020603050405020304" pitchFamily="18" charset="0"/>
                <a:ea typeface="Calibri" panose="020F0502020204030204" pitchFamily="34" charset="0"/>
                <a:cs typeface="Times New Roman" panose="02020603050405020304" pitchFamily="18" charset="0"/>
              </a:rPr>
              <a:t>MoHFW</a:t>
            </a:r>
            <a:r>
              <a:rPr lang="en-IN" dirty="0">
                <a:latin typeface="Times New Roman" panose="02020603050405020304" pitchFamily="18" charset="0"/>
                <a:ea typeface="Calibri" panose="020F0502020204030204" pitchFamily="34" charset="0"/>
                <a:cs typeface="Times New Roman" panose="02020603050405020304" pitchFamily="18" charset="0"/>
              </a:rPr>
              <a:t> | </a:t>
            </a:r>
            <a:r>
              <a:rPr lang="en-IN" dirty="0" err="1">
                <a:latin typeface="Times New Roman" panose="02020603050405020304" pitchFamily="18" charset="0"/>
                <a:ea typeface="Calibri" panose="020F0502020204030204" pitchFamily="34" charset="0"/>
                <a:cs typeface="Times New Roman" panose="02020603050405020304" pitchFamily="18" charset="0"/>
              </a:rPr>
              <a:t>GoI</a:t>
            </a:r>
            <a:r>
              <a:rPr lang="en-IN" dirty="0">
                <a:latin typeface="Times New Roman" panose="02020603050405020304" pitchFamily="18" charset="0"/>
                <a:ea typeface="Calibri" panose="020F0502020204030204" pitchFamily="34" charset="0"/>
                <a:cs typeface="Times New Roman" panose="02020603050405020304" pitchFamily="18" charset="0"/>
              </a:rPr>
              <a:t> [Internet]. [cited 2023 Feb 24]. Available from: http://naco.gov.in/nacp</a:t>
            </a:r>
            <a:endParaRPr lang="en-IN"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9.Rameza F. Knowledge, attitudes and practices concerning HIV/AIDS among Iranian at-risk sub-populations. East </a:t>
            </a:r>
            <a:r>
              <a:rPr lang="en-IN" dirty="0" err="1">
                <a:latin typeface="Times New Roman" panose="02020603050405020304" pitchFamily="18" charset="0"/>
                <a:ea typeface="Calibri" panose="020F0502020204030204" pitchFamily="34" charset="0"/>
                <a:cs typeface="Times New Roman" panose="02020603050405020304" pitchFamily="18" charset="0"/>
              </a:rPr>
              <a:t>Mediterr</a:t>
            </a:r>
            <a:r>
              <a:rPr lang="en-IN" dirty="0">
                <a:latin typeface="Times New Roman" panose="02020603050405020304" pitchFamily="18" charset="0"/>
                <a:ea typeface="Calibri" panose="020F0502020204030204" pitchFamily="34" charset="0"/>
                <a:cs typeface="Times New Roman" panose="02020603050405020304" pitchFamily="18" charset="0"/>
              </a:rPr>
              <a:t> Health J. 2008;14(1). </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1276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B9E519-20AF-4005-B913-327A281F0AFC}"/>
              </a:ext>
            </a:extLst>
          </p:cNvPr>
          <p:cNvSpPr>
            <a:spLocks noGrp="1"/>
          </p:cNvSpPr>
          <p:nvPr>
            <p:ph type="sldNum" sz="quarter" idx="12"/>
          </p:nvPr>
        </p:nvSpPr>
        <p:spPr/>
        <p:txBody>
          <a:bodyPr/>
          <a:lstStyle/>
          <a:p>
            <a:fld id="{26AD20E6-394B-4DF0-96A5-9647FF39C943}" type="slidenum">
              <a:rPr lang="en-IN" smtClean="0"/>
              <a:t>29</a:t>
            </a:fld>
            <a:endParaRPr lang="en-IN" dirty="0"/>
          </a:p>
        </p:txBody>
      </p:sp>
      <p:sp>
        <p:nvSpPr>
          <p:cNvPr id="4" name="TextBox 3">
            <a:extLst>
              <a:ext uri="{FF2B5EF4-FFF2-40B4-BE49-F238E27FC236}">
                <a16:creationId xmlns:a16="http://schemas.microsoft.com/office/drawing/2014/main" id="{68A03097-A418-4247-B28E-90BB38EADE6A}"/>
              </a:ext>
            </a:extLst>
          </p:cNvPr>
          <p:cNvSpPr txBox="1"/>
          <p:nvPr/>
        </p:nvSpPr>
        <p:spPr>
          <a:xfrm>
            <a:off x="1162259" y="2562329"/>
            <a:ext cx="9867481" cy="1323439"/>
          </a:xfrm>
          <a:prstGeom prst="rect">
            <a:avLst/>
          </a:prstGeom>
          <a:noFill/>
        </p:spPr>
        <p:txBody>
          <a:bodyPr wrap="square" rtlCol="0">
            <a:spAutoFit/>
          </a:bodyPr>
          <a:lstStyle/>
          <a:p>
            <a:r>
              <a:rPr lang="en-IN" sz="8000" dirty="0"/>
              <a:t>THANK YOU</a:t>
            </a:r>
          </a:p>
        </p:txBody>
      </p:sp>
    </p:spTree>
    <p:extLst>
      <p:ext uri="{BB962C8B-B14F-4D97-AF65-F5344CB8AC3E}">
        <p14:creationId xmlns:p14="http://schemas.microsoft.com/office/powerpoint/2010/main" val="154614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1137034" y="609597"/>
            <a:ext cx="9392421" cy="867511"/>
          </a:xfrm>
        </p:spPr>
        <p:txBody>
          <a:bodyPr>
            <a:normAutofit/>
          </a:bodyPr>
          <a:lstStyle/>
          <a:p>
            <a:r>
              <a:rPr lang="en-IN" b="1"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1137034" y="2072866"/>
            <a:ext cx="10719344" cy="4574514"/>
          </a:xfrm>
        </p:spPr>
        <p:txBody>
          <a:bodyPr>
            <a:normAutofit/>
          </a:bodyPr>
          <a:lstStyle/>
          <a:p>
            <a:pPr algn="just" fontAlgn="base">
              <a:spcBef>
                <a:spcPts val="1200"/>
              </a:spcBef>
              <a:spcAft>
                <a:spcPts val="375"/>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Human immunodeficiency virus (HIV) and acquired immune deficiency syndrome (AIDS) are major global public health issues, with millions becoming infected each year.</a:t>
            </a:r>
          </a:p>
          <a:p>
            <a:pPr algn="just" fontAlgn="base">
              <a:spcBef>
                <a:spcPts val="1200"/>
              </a:spcBef>
              <a:spcAft>
                <a:spcPts val="375"/>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Human immunodeficiency virus (HIV) is an infection that attacks the body’s immune system, specifically the white blood cells called CD4 cells. HIV destroys these CD4 cells, weakening a person’s immunity against opportunistic infections, such as tuberculosis and fungal infections &amp; severe bacterial infections (WHO).</a:t>
            </a:r>
          </a:p>
          <a:p>
            <a:pPr algn="just" fontAlgn="base">
              <a:spcBef>
                <a:spcPts val="1200"/>
              </a:spcBef>
              <a:spcAft>
                <a:spcPts val="375"/>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Acquired immunodeficiency syndrome (AIDS) is a term that applies to the most advanced stages of HIV infection. It is defined by the occurrence of any of the more than 20 life-threatening cancers or “opportunistic infections”, so named because they take advantage of a weakened immune system (WHO)</a:t>
            </a:r>
            <a:endParaRPr lang="en-US" sz="1800" b="1"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spcBef>
                <a:spcPts val="1200"/>
              </a:spcBef>
              <a:spcAft>
                <a:spcPts val="375"/>
              </a:spcAft>
              <a:buFont typeface="Wingdings" panose="05000000000000000000" pitchFamily="2" charset="2"/>
              <a:buChar char="v"/>
            </a:pPr>
            <a:r>
              <a:rPr lang="en-US" sz="1800" dirty="0">
                <a:latin typeface="Times New Roman" panose="02020603050405020304" pitchFamily="18" charset="0"/>
                <a:ea typeface="Calibri" panose="020F0502020204030204" pitchFamily="34" charset="0"/>
                <a:cs typeface="Times New Roman" panose="02020603050405020304" pitchFamily="18" charset="0"/>
              </a:rPr>
              <a:t>As per the latest epidemiological data, India is estimated to have around 24.0 lakh (19.92- 29.07 lakh) people living with HIV/ADIS (PLHIV) with overall adult prevalence of 0.21% (0.17-0.25%) in 2021. </a:t>
            </a:r>
          </a:p>
          <a:p>
            <a:pPr algn="just" fontAlgn="base">
              <a:spcBef>
                <a:spcPts val="1200"/>
              </a:spcBef>
              <a:spcAft>
                <a:spcPts val="375"/>
              </a:spcAft>
            </a:pPr>
            <a:endParaRPr lang="en-IN" sz="1300" b="1" u="sng"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normAutofit/>
          </a:bodyPr>
          <a:lstStyle/>
          <a:p>
            <a:pPr>
              <a:spcAft>
                <a:spcPts val="600"/>
              </a:spcAft>
            </a:pPr>
            <a:fld id="{26AD20E6-394B-4DF0-96A5-9647FF39C943}" type="slidenum">
              <a:rPr lang="en-IN" sz="1000"/>
              <a:pPr>
                <a:spcAft>
                  <a:spcPts val="600"/>
                </a:spcAft>
              </a:pPr>
              <a:t>3</a:t>
            </a:fld>
            <a:endParaRPr lang="en-IN" sz="1000" dirty="0"/>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690" y="13840"/>
            <a:ext cx="2117292" cy="1098236"/>
          </a:xfrm>
          <a:prstGeom prst="rect">
            <a:avLst/>
          </a:prstGeom>
        </p:spPr>
      </p:pic>
    </p:spTree>
    <p:extLst>
      <p:ext uri="{BB962C8B-B14F-4D97-AF65-F5344CB8AC3E}">
        <p14:creationId xmlns:p14="http://schemas.microsoft.com/office/powerpoint/2010/main" val="293501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1137034" y="1858945"/>
            <a:ext cx="10247748" cy="4200211"/>
          </a:xfrm>
        </p:spPr>
        <p:txBody>
          <a:bodyPr>
            <a:normAutofit/>
          </a:bodyPr>
          <a:lstStyle/>
          <a:p>
            <a:pPr algn="just" fontAlgn="base">
              <a:spcBef>
                <a:spcPts val="1200"/>
              </a:spcBef>
              <a:spcAft>
                <a:spcPts val="375"/>
              </a:spcAft>
            </a:pP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spcBef>
                <a:spcPts val="1200"/>
              </a:spcBef>
              <a:spcAft>
                <a:spcPts val="375"/>
              </a:spcAft>
              <a:buFont typeface="Wingdings" panose="05000000000000000000" pitchFamily="2" charset="2"/>
              <a:buChar char="Ø"/>
            </a:pPr>
            <a:r>
              <a:rPr lang="en-US" sz="1800" dirty="0">
                <a:latin typeface="Times New Roman" panose="02020603050405020304" pitchFamily="18" charset="0"/>
                <a:ea typeface="Calibri" panose="020F0502020204030204" pitchFamily="34" charset="0"/>
                <a:cs typeface="Times New Roman" panose="02020603050405020304" pitchFamily="18" charset="0"/>
              </a:rPr>
              <a:t>The overall adult prevalence remains low (0.21%), HIV prevalence among high risks groups and the bridge population remains very high. HIV prevalence among migrants is 4 times , among truckers is 5 times, female sex works is 9 times ,among men who have sex with men (MSM) is 16 times , among transgender people is 18 times and among injecting  drug users is 43 times of the overall adult prevalence.</a:t>
            </a:r>
          </a:p>
          <a:p>
            <a:pPr algn="just" fontAlgn="base">
              <a:spcBef>
                <a:spcPts val="1200"/>
              </a:spcBef>
              <a:spcAft>
                <a:spcPts val="375"/>
              </a:spcAft>
              <a:buFont typeface="Wingdings" panose="05000000000000000000" pitchFamily="2" charset="2"/>
              <a:buChar char="Ø"/>
            </a:pPr>
            <a:r>
              <a:rPr lang="en-US" sz="1800" dirty="0">
                <a:latin typeface="Times New Roman" panose="02020603050405020304" pitchFamily="18" charset="0"/>
                <a:ea typeface="Calibri" panose="020F0502020204030204" pitchFamily="34" charset="0"/>
                <a:cs typeface="Times New Roman" panose="02020603050405020304" pitchFamily="18" charset="0"/>
              </a:rPr>
              <a:t>Long-distance truck drivers, are frequently away from home for extended periods of time, operate in hazardous settings, and may participate in risky behaviour that can lead to infection. Their mobility makes it difficult to obtain health information and treatment, as well as to stick to a medicine regimen. Furthermore, as new roads connect low and high prevalence areas, the sector acts as a vector for HIV transmission </a:t>
            </a:r>
          </a:p>
          <a:p>
            <a:pPr algn="just" fontAlgn="base">
              <a:spcBef>
                <a:spcPts val="1200"/>
              </a:spcBef>
              <a:spcAft>
                <a:spcPts val="375"/>
              </a:spcAft>
              <a:buFont typeface="Wingdings" panose="05000000000000000000" pitchFamily="2" charset="2"/>
              <a:buChar char="Ø"/>
            </a:pPr>
            <a:r>
              <a:rPr lang="en-US" sz="1800" dirty="0">
                <a:latin typeface="Times New Roman" panose="02020603050405020304" pitchFamily="18" charset="0"/>
                <a:ea typeface="Calibri" panose="020F0502020204030204" pitchFamily="34" charset="0"/>
                <a:cs typeface="Times New Roman" panose="02020603050405020304" pitchFamily="18" charset="0"/>
              </a:rPr>
              <a:t>Female Sex Workers (FSWs) belong to an important high-risk group (HRG) in the transmission of HIV/AIDS.</a:t>
            </a:r>
          </a:p>
          <a:p>
            <a:pPr algn="just" fontAlgn="base">
              <a:spcBef>
                <a:spcPts val="1200"/>
              </a:spcBef>
              <a:spcAft>
                <a:spcPts val="375"/>
              </a:spcAft>
              <a:buFont typeface="Wingdings" panose="05000000000000000000" pitchFamily="2" charset="2"/>
              <a:buChar char="Ø"/>
            </a:pPr>
            <a:r>
              <a:rPr lang="en-US" sz="1800" dirty="0">
                <a:latin typeface="Times New Roman" panose="02020603050405020304" pitchFamily="18" charset="0"/>
                <a:ea typeface="Calibri" panose="020F0502020204030204" pitchFamily="34" charset="0"/>
                <a:cs typeface="Times New Roman" panose="02020603050405020304" pitchFamily="18" charset="0"/>
              </a:rPr>
              <a:t>Migrant population especially labors – when the travelled from one place to another in search of work- they are potential carriers of spreading infection.</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normAutofit/>
          </a:bodyPr>
          <a:lstStyle/>
          <a:p>
            <a:pPr>
              <a:spcAft>
                <a:spcPts val="600"/>
              </a:spcAft>
            </a:pPr>
            <a:fld id="{26AD20E6-394B-4DF0-96A5-9647FF39C943}" type="slidenum">
              <a:rPr lang="en-IN" sz="1000"/>
              <a:pPr>
                <a:spcAft>
                  <a:spcPts val="600"/>
                </a:spcAft>
              </a:pPr>
              <a:t>4</a:t>
            </a:fld>
            <a:endParaRPr lang="en-IN" sz="1000" dirty="0"/>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690" y="13840"/>
            <a:ext cx="2117292" cy="1098236"/>
          </a:xfrm>
          <a:prstGeom prst="rect">
            <a:avLst/>
          </a:prstGeom>
        </p:spPr>
      </p:pic>
    </p:spTree>
    <p:extLst>
      <p:ext uri="{BB962C8B-B14F-4D97-AF65-F5344CB8AC3E}">
        <p14:creationId xmlns:p14="http://schemas.microsoft.com/office/powerpoint/2010/main" val="101429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1137034" y="609597"/>
            <a:ext cx="9392421" cy="978043"/>
          </a:xfrm>
        </p:spPr>
        <p:txBody>
          <a:bodyPr>
            <a:normAutofit/>
          </a:bodyPr>
          <a:lstStyle/>
          <a:p>
            <a:r>
              <a:rPr lang="en-IN" b="1" dirty="0">
                <a:latin typeface="Times New Roman" panose="02020603050405020304" pitchFamily="18" charset="0"/>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1137034" y="2371410"/>
            <a:ext cx="10719344" cy="3717891"/>
          </a:xfrm>
        </p:spPr>
        <p:txBody>
          <a:bodyPr>
            <a:normAutofit/>
          </a:bodyPr>
          <a:lstStyle/>
          <a:p>
            <a:pPr marL="0" indent="0" algn="just" fontAlgn="base">
              <a:lnSpc>
                <a:spcPct val="115000"/>
              </a:lnSpc>
              <a:spcBef>
                <a:spcPts val="1200"/>
              </a:spcBef>
              <a:spcAft>
                <a:spcPts val="375"/>
              </a:spcAft>
              <a:buNone/>
            </a:pPr>
            <a:r>
              <a:rPr lang="en-US" sz="1800" b="1" u="sng" dirty="0">
                <a:latin typeface="Times New Roman" panose="02020603050405020304" pitchFamily="18" charset="0"/>
                <a:cs typeface="Times New Roman" panose="02020603050405020304" pitchFamily="18" charset="0"/>
              </a:rPr>
              <a:t>Purpose of this study </a:t>
            </a:r>
          </a:p>
          <a:p>
            <a:pPr algn="just" fontAlgn="base">
              <a:spcBef>
                <a:spcPts val="1200"/>
              </a:spcBef>
              <a:spcAft>
                <a:spcPts val="37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Knowledge, attitudes and practices (KAPs) regarding HIV/AIDS is one of the corner stones in the fight against the disease. Bridge population and high-risk group population are most vulnerable to infection because they engage in risky practices. Thus, evaluating their KAPs will help in designing appropriate prevention strategies.</a:t>
            </a:r>
          </a:p>
          <a:p>
            <a:pPr marL="0" indent="0" algn="just" fontAlgn="base">
              <a:lnSpc>
                <a:spcPct val="115000"/>
              </a:lnSpc>
              <a:spcBef>
                <a:spcPts val="1200"/>
              </a:spcBef>
              <a:spcAft>
                <a:spcPts val="375"/>
              </a:spcAft>
              <a:buNone/>
            </a:pPr>
            <a:r>
              <a:rPr lang="en-US" sz="1800" b="1" u="sng" dirty="0">
                <a:latin typeface="Times New Roman" panose="02020603050405020304" pitchFamily="18" charset="0"/>
                <a:cs typeface="Times New Roman" panose="02020603050405020304" pitchFamily="18" charset="0"/>
              </a:rPr>
              <a:t>Objectives </a:t>
            </a:r>
          </a:p>
          <a:p>
            <a:pPr algn="just" fontAlgn="base">
              <a:spcBef>
                <a:spcPts val="1200"/>
              </a:spcBef>
              <a:spcAft>
                <a:spcPts val="37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1.1 To assess the level of knowledge of bridge population and high-risk group population regarding HIV/AIDS transmission, prevention, and treatment.</a:t>
            </a:r>
          </a:p>
          <a:p>
            <a:pPr algn="just" fontAlgn="base">
              <a:spcBef>
                <a:spcPts val="1200"/>
              </a:spcBef>
              <a:spcAft>
                <a:spcPts val="37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1.2 To determine the attitudes of bridge population and high-risk group population towards HIV/AIDS.</a:t>
            </a:r>
          </a:p>
          <a:p>
            <a:pPr algn="just" fontAlgn="base">
              <a:spcBef>
                <a:spcPts val="1200"/>
              </a:spcBef>
              <a:spcAft>
                <a:spcPts val="37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1.3 To identify the risky behaviors and practices of bridge population and high-risk group population that may contribute to the spread of HIV/AIDS.</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normAutofit/>
          </a:bodyPr>
          <a:lstStyle/>
          <a:p>
            <a:pPr>
              <a:spcAft>
                <a:spcPts val="600"/>
              </a:spcAft>
            </a:pPr>
            <a:fld id="{26AD20E6-394B-4DF0-96A5-9647FF39C943}" type="slidenum">
              <a:rPr lang="en-IN" sz="1000"/>
              <a:pPr>
                <a:spcAft>
                  <a:spcPts val="600"/>
                </a:spcAft>
              </a:pPr>
              <a:t>5</a:t>
            </a:fld>
            <a:endParaRPr lang="en-IN" sz="1000" dirty="0"/>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690" y="13840"/>
            <a:ext cx="2117292" cy="1098236"/>
          </a:xfrm>
          <a:prstGeom prst="rect">
            <a:avLst/>
          </a:prstGeom>
        </p:spPr>
      </p:pic>
    </p:spTree>
    <p:extLst>
      <p:ext uri="{BB962C8B-B14F-4D97-AF65-F5344CB8AC3E}">
        <p14:creationId xmlns:p14="http://schemas.microsoft.com/office/powerpoint/2010/main" val="2932005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1137034" y="609598"/>
            <a:ext cx="9392421" cy="1008188"/>
          </a:xfrm>
        </p:spPr>
        <p:txBody>
          <a:bodyPr>
            <a:normAutofit/>
          </a:bodyPr>
          <a:lstStyle/>
          <a:p>
            <a:r>
              <a:rPr lang="en-IN" b="1"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452175" y="1979525"/>
            <a:ext cx="11224009" cy="4268877"/>
          </a:xfrm>
        </p:spPr>
        <p:txBody>
          <a:bodyPr>
            <a:normAutofit fontScale="85000" lnSpcReduction="10000"/>
          </a:bodyPr>
          <a:lstStyle/>
          <a:p>
            <a:pPr algn="just" fontAlgn="base">
              <a:lnSpc>
                <a:spcPct val="115000"/>
              </a:lnSpc>
              <a:spcBef>
                <a:spcPts val="1200"/>
              </a:spcBef>
              <a:spcAft>
                <a:spcPts val="375"/>
              </a:spcAft>
              <a:buFont typeface="Wingdings" panose="05000000000000000000" pitchFamily="2" charset="2"/>
              <a:buChar char="Ø"/>
            </a:pPr>
            <a:r>
              <a:rPr lang="en-IN" sz="1900" b="1" dirty="0">
                <a:latin typeface="Times New Roman" panose="02020603050405020304" pitchFamily="18" charset="0"/>
                <a:ea typeface="Calibri" panose="020F0502020204030204" pitchFamily="34" charset="0"/>
                <a:cs typeface="Times New Roman" panose="02020603050405020304" pitchFamily="18" charset="0"/>
              </a:rPr>
              <a:t>Study design </a:t>
            </a:r>
            <a:r>
              <a:rPr lang="en-IN" sz="1900" dirty="0">
                <a:latin typeface="Times New Roman" panose="02020603050405020304" pitchFamily="18" charset="0"/>
                <a:ea typeface="Calibri" panose="020F0502020204030204" pitchFamily="34" charset="0"/>
                <a:cs typeface="Times New Roman" panose="02020603050405020304" pitchFamily="18" charset="0"/>
              </a:rPr>
              <a:t>– cross- sectional study </a:t>
            </a:r>
          </a:p>
          <a:p>
            <a:pPr algn="just" fontAlgn="base">
              <a:lnSpc>
                <a:spcPct val="115000"/>
              </a:lnSpc>
              <a:spcAft>
                <a:spcPts val="375"/>
              </a:spcAft>
              <a:buFont typeface="Wingdings" panose="05000000000000000000" pitchFamily="2" charset="2"/>
              <a:buChar char="Ø"/>
            </a:pPr>
            <a:r>
              <a:rPr lang="en-IN" sz="1900" b="1" dirty="0">
                <a:latin typeface="Times New Roman" panose="02020603050405020304" pitchFamily="18" charset="0"/>
                <a:ea typeface="Calibri" panose="020F0502020204030204" pitchFamily="34" charset="0"/>
                <a:cs typeface="Times New Roman" panose="02020603050405020304" pitchFamily="18" charset="0"/>
              </a:rPr>
              <a:t>Sampling method </a:t>
            </a:r>
            <a:r>
              <a:rPr lang="en-IN" sz="1900" dirty="0">
                <a:latin typeface="Times New Roman" panose="02020603050405020304" pitchFamily="18" charset="0"/>
                <a:ea typeface="Calibri" panose="020F0502020204030204" pitchFamily="34" charset="0"/>
                <a:cs typeface="Times New Roman" panose="02020603050405020304" pitchFamily="18" charset="0"/>
              </a:rPr>
              <a:t>-Convenient Sampling Was Used To Collect Data after calculating sample size from 1 march – 30 April 2023 </a:t>
            </a:r>
          </a:p>
          <a:p>
            <a:pPr algn="just" fontAlgn="base">
              <a:lnSpc>
                <a:spcPct val="115000"/>
              </a:lnSpc>
              <a:spcBef>
                <a:spcPts val="1200"/>
              </a:spcBef>
              <a:spcAft>
                <a:spcPts val="375"/>
              </a:spcAft>
              <a:buFont typeface="Wingdings" panose="05000000000000000000" pitchFamily="2" charset="2"/>
              <a:buChar char="Ø"/>
            </a:pPr>
            <a:r>
              <a:rPr lang="en-IN" sz="1900" b="1" dirty="0">
                <a:latin typeface="Times New Roman" panose="02020603050405020304" pitchFamily="18" charset="0"/>
                <a:ea typeface="Calibri" panose="020F0502020204030204" pitchFamily="34" charset="0"/>
                <a:cs typeface="Times New Roman" panose="02020603050405020304" pitchFamily="18" charset="0"/>
              </a:rPr>
              <a:t>Targeted population (study population )</a:t>
            </a:r>
            <a:endParaRPr lang="en-IN" sz="19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fontAlgn="base">
              <a:lnSpc>
                <a:spcPct val="115000"/>
              </a:lnSpc>
              <a:spcBef>
                <a:spcPts val="1200"/>
              </a:spcBef>
              <a:spcAft>
                <a:spcPts val="375"/>
              </a:spcAft>
              <a:buFont typeface="Symbol" panose="05050102010706020507" pitchFamily="18" charset="2"/>
              <a:buChar char=""/>
            </a:pPr>
            <a:r>
              <a:rPr lang="en-IN" sz="1900" dirty="0">
                <a:latin typeface="Times New Roman" panose="02020603050405020304" pitchFamily="18" charset="0"/>
                <a:ea typeface="Calibri" panose="020F0502020204030204" pitchFamily="34" charset="0"/>
                <a:cs typeface="Times New Roman" panose="02020603050405020304" pitchFamily="18" charset="0"/>
              </a:rPr>
              <a:t>Truckers (long distance: more than 800 km)</a:t>
            </a:r>
          </a:p>
          <a:p>
            <a:pPr marL="342900" lvl="0" indent="-342900" algn="just" fontAlgn="base">
              <a:lnSpc>
                <a:spcPct val="115000"/>
              </a:lnSpc>
              <a:spcBef>
                <a:spcPts val="1200"/>
              </a:spcBef>
              <a:spcAft>
                <a:spcPts val="375"/>
              </a:spcAft>
              <a:buFont typeface="Symbol" panose="05050102010706020507" pitchFamily="18" charset="2"/>
              <a:buChar char=""/>
            </a:pPr>
            <a:r>
              <a:rPr lang="en-IN" sz="1900" dirty="0">
                <a:latin typeface="Times New Roman" panose="02020603050405020304" pitchFamily="18" charset="0"/>
                <a:ea typeface="Calibri" panose="020F0502020204030204" pitchFamily="34" charset="0"/>
                <a:cs typeface="Times New Roman" panose="02020603050405020304" pitchFamily="18" charset="0"/>
              </a:rPr>
              <a:t>Migrant workers (industrial and daily wagers)</a:t>
            </a:r>
          </a:p>
          <a:p>
            <a:pPr marL="342900" lvl="0" indent="-342900" algn="just" fontAlgn="base">
              <a:lnSpc>
                <a:spcPct val="115000"/>
              </a:lnSpc>
              <a:spcBef>
                <a:spcPts val="1200"/>
              </a:spcBef>
              <a:spcAft>
                <a:spcPts val="375"/>
              </a:spcAft>
              <a:buFont typeface="Symbol" panose="05050102010706020507" pitchFamily="18" charset="2"/>
              <a:buChar char=""/>
            </a:pPr>
            <a:r>
              <a:rPr lang="en-IN" sz="1900" dirty="0">
                <a:latin typeface="Times New Roman" panose="02020603050405020304" pitchFamily="18" charset="0"/>
                <a:ea typeface="Calibri" panose="020F0502020204030204" pitchFamily="34" charset="0"/>
                <a:cs typeface="Times New Roman" panose="02020603050405020304" pitchFamily="18" charset="0"/>
              </a:rPr>
              <a:t>Female sex workers </a:t>
            </a:r>
          </a:p>
          <a:p>
            <a:pPr lvl="0" algn="just" fontAlgn="base">
              <a:lnSpc>
                <a:spcPct val="115000"/>
              </a:lnSpc>
              <a:spcBef>
                <a:spcPts val="1200"/>
              </a:spcBef>
              <a:spcAft>
                <a:spcPts val="375"/>
              </a:spcAft>
              <a:buFont typeface="Wingdings" panose="05000000000000000000" pitchFamily="2" charset="2"/>
              <a:buChar char="Ø"/>
            </a:pPr>
            <a:r>
              <a:rPr lang="en-IN" sz="1900" b="1" dirty="0">
                <a:latin typeface="Times New Roman" panose="02020603050405020304" pitchFamily="18" charset="0"/>
                <a:ea typeface="Calibri" panose="020F0502020204030204" pitchFamily="34" charset="0"/>
                <a:cs typeface="Times New Roman" panose="02020603050405020304" pitchFamily="18" charset="0"/>
              </a:rPr>
              <a:t>Study settings </a:t>
            </a:r>
          </a:p>
          <a:p>
            <a:pPr marL="0" indent="0" algn="just" fontAlgn="base">
              <a:lnSpc>
                <a:spcPct val="115000"/>
              </a:lnSpc>
              <a:spcAft>
                <a:spcPts val="375"/>
              </a:spcAft>
              <a:buNone/>
            </a:pPr>
            <a:r>
              <a:rPr lang="en-IN" sz="1900" dirty="0">
                <a:latin typeface="Times New Roman" panose="02020603050405020304" pitchFamily="18" charset="0"/>
                <a:ea typeface="Calibri" panose="020F0502020204030204" pitchFamily="34" charset="0"/>
                <a:cs typeface="Times New Roman" panose="02020603050405020304" pitchFamily="18" charset="0"/>
              </a:rPr>
              <a:t>The present study will be aimed to evaluate truck driver’s, female sexual workers, and migrant population knowledge, attitudes, and practices about HIV/ AIDS   in Khushi clinics of Ludhiana, Chandigarh, haldia, Mainpuri, Rae – Bareli, Haridwar, Rudarpur, Jalgaon.  This study should help to better target campaigns against HIV by enabling these population to refine, considering their concerns.</a:t>
            </a:r>
          </a:p>
          <a:p>
            <a:pPr marL="342900" lvl="0" indent="-342900" algn="just" fontAlgn="base">
              <a:lnSpc>
                <a:spcPct val="115000"/>
              </a:lnSpc>
              <a:spcBef>
                <a:spcPts val="1200"/>
              </a:spcBef>
              <a:spcAft>
                <a:spcPts val="375"/>
              </a:spcAft>
              <a:buFont typeface="Symbol" panose="05050102010706020507" pitchFamily="18" charset="2"/>
              <a:buChar char=""/>
            </a:pPr>
            <a:endParaRPr lang="en-IN"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normAutofit/>
          </a:bodyPr>
          <a:lstStyle/>
          <a:p>
            <a:pPr>
              <a:spcAft>
                <a:spcPts val="600"/>
              </a:spcAft>
            </a:pPr>
            <a:fld id="{26AD20E6-394B-4DF0-96A5-9647FF39C943}" type="slidenum">
              <a:rPr lang="en-IN" sz="1000"/>
              <a:pPr>
                <a:spcAft>
                  <a:spcPts val="600"/>
                </a:spcAft>
              </a:pPr>
              <a:t>6</a:t>
            </a:fld>
            <a:endParaRPr lang="en-IN" sz="1000" dirty="0"/>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690" y="13840"/>
            <a:ext cx="2117292" cy="1098236"/>
          </a:xfrm>
          <a:prstGeom prst="rect">
            <a:avLst/>
          </a:prstGeom>
        </p:spPr>
      </p:pic>
    </p:spTree>
    <p:extLst>
      <p:ext uri="{BB962C8B-B14F-4D97-AF65-F5344CB8AC3E}">
        <p14:creationId xmlns:p14="http://schemas.microsoft.com/office/powerpoint/2010/main" val="2317824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1137034" y="582804"/>
            <a:ext cx="10719344" cy="6064576"/>
          </a:xfrm>
        </p:spPr>
        <p:txBody>
          <a:bodyPr>
            <a:normAutofit/>
          </a:bodyPr>
          <a:lstStyle/>
          <a:p>
            <a:pPr algn="just" fontAlgn="base">
              <a:lnSpc>
                <a:spcPct val="115000"/>
              </a:lnSpc>
              <a:spcBef>
                <a:spcPts val="1200"/>
              </a:spcBef>
              <a:spcAft>
                <a:spcPts val="375"/>
              </a:spcAft>
            </a:pPr>
            <a:r>
              <a:rPr lang="en-IN" sz="1800" b="1" u="sng" dirty="0">
                <a:latin typeface="Times New Roman" panose="02020603050405020304" pitchFamily="18" charset="0"/>
                <a:ea typeface="Calibri" panose="020F0502020204030204" pitchFamily="34" charset="0"/>
                <a:cs typeface="Times New Roman" panose="02020603050405020304" pitchFamily="18" charset="0"/>
              </a:rPr>
              <a:t>Sampling frame  ( based on operational and logistic feasibility )</a:t>
            </a:r>
          </a:p>
          <a:p>
            <a:pPr algn="just" fontAlgn="base">
              <a:lnSpc>
                <a:spcPct val="115000"/>
              </a:lnSpc>
              <a:spcBef>
                <a:spcPts val="1200"/>
              </a:spcBef>
              <a:spcAft>
                <a:spcPts val="375"/>
              </a:spcAft>
              <a:buFont typeface="Wingdings" panose="05000000000000000000" pitchFamily="2" charset="2"/>
              <a:buChar char="q"/>
            </a:pPr>
            <a:r>
              <a:rPr lang="en-IN" sz="1800" u="sng" dirty="0">
                <a:latin typeface="Times New Roman" panose="02020603050405020304" pitchFamily="18" charset="0"/>
                <a:ea typeface="Calibri" panose="020F0502020204030204" pitchFamily="34" charset="0"/>
                <a:cs typeface="Times New Roman" panose="02020603050405020304" pitchFamily="18" charset="0"/>
              </a:rPr>
              <a:t>TRUCKERS POPULATION (TRUCK DRIVER AND HELPER</a:t>
            </a:r>
          </a:p>
          <a:p>
            <a:pPr marL="0" indent="0" algn="just" fontAlgn="base">
              <a:lnSpc>
                <a:spcPct val="115000"/>
              </a:lnSpc>
              <a:spcBef>
                <a:spcPts val="1200"/>
              </a:spcBef>
              <a:spcAft>
                <a:spcPts val="375"/>
              </a:spcAft>
              <a:buNone/>
            </a:pPr>
            <a:endParaRPr lang="en-IN"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normAutofit/>
          </a:bodyPr>
          <a:lstStyle/>
          <a:p>
            <a:pPr>
              <a:spcAft>
                <a:spcPts val="600"/>
              </a:spcAft>
            </a:pPr>
            <a:fld id="{26AD20E6-394B-4DF0-96A5-9647FF39C943}" type="slidenum">
              <a:rPr lang="en-IN" sz="1000"/>
              <a:pPr>
                <a:spcAft>
                  <a:spcPts val="600"/>
                </a:spcAft>
              </a:pPr>
              <a:t>7</a:t>
            </a:fld>
            <a:endParaRPr lang="en-IN" sz="1000" dirty="0"/>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690" y="13840"/>
            <a:ext cx="2117292" cy="1098236"/>
          </a:xfrm>
          <a:prstGeom prst="rect">
            <a:avLst/>
          </a:prstGeom>
        </p:spPr>
      </p:pic>
      <p:graphicFrame>
        <p:nvGraphicFramePr>
          <p:cNvPr id="5" name="Diagram 4">
            <a:extLst>
              <a:ext uri="{FF2B5EF4-FFF2-40B4-BE49-F238E27FC236}">
                <a16:creationId xmlns:a16="http://schemas.microsoft.com/office/drawing/2014/main" id="{9C5BEE20-1578-835D-83AB-90EBC102B7FC}"/>
              </a:ext>
            </a:extLst>
          </p:cNvPr>
          <p:cNvGraphicFramePr/>
          <p:nvPr>
            <p:extLst>
              <p:ext uri="{D42A27DB-BD31-4B8C-83A1-F6EECF244321}">
                <p14:modId xmlns:p14="http://schemas.microsoft.com/office/powerpoint/2010/main" val="3616255648"/>
              </p:ext>
            </p:extLst>
          </p:nvPr>
        </p:nvGraphicFramePr>
        <p:xfrm>
          <a:off x="924025" y="2411605"/>
          <a:ext cx="10130941" cy="3797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9784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690" y="13840"/>
            <a:ext cx="2117292" cy="1098236"/>
          </a:xfrm>
          <a:prstGeom prst="rect">
            <a:avLst/>
          </a:prstGeom>
        </p:spPr>
      </p:pic>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normAutofit/>
          </a:bodyPr>
          <a:lstStyle/>
          <a:p>
            <a:pPr>
              <a:spcAft>
                <a:spcPts val="600"/>
              </a:spcAft>
            </a:pPr>
            <a:fld id="{26AD20E6-394B-4DF0-96A5-9647FF39C943}" type="slidenum">
              <a:rPr lang="en-IN" sz="1000"/>
              <a:pPr>
                <a:spcAft>
                  <a:spcPts val="600"/>
                </a:spcAft>
              </a:pPr>
              <a:t>8</a:t>
            </a:fld>
            <a:endParaRPr lang="en-IN" sz="1000" dirty="0"/>
          </a:p>
        </p:txBody>
      </p:sp>
      <p:graphicFrame>
        <p:nvGraphicFramePr>
          <p:cNvPr id="10" name="Diagram 9">
            <a:extLst>
              <a:ext uri="{FF2B5EF4-FFF2-40B4-BE49-F238E27FC236}">
                <a16:creationId xmlns:a16="http://schemas.microsoft.com/office/drawing/2014/main" id="{FA108F7D-981A-46B8-A61B-90BB309D5D70}"/>
              </a:ext>
            </a:extLst>
          </p:cNvPr>
          <p:cNvGraphicFramePr/>
          <p:nvPr>
            <p:extLst>
              <p:ext uri="{D42A27DB-BD31-4B8C-83A1-F6EECF244321}">
                <p14:modId xmlns:p14="http://schemas.microsoft.com/office/powerpoint/2010/main" val="862974287"/>
              </p:ext>
            </p:extLst>
          </p:nvPr>
        </p:nvGraphicFramePr>
        <p:xfrm>
          <a:off x="2763297" y="2252312"/>
          <a:ext cx="5677318" cy="1799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E08BA632-9A8C-40DE-B0B8-788AEABDC772}"/>
              </a:ext>
            </a:extLst>
          </p:cNvPr>
          <p:cNvGraphicFramePr/>
          <p:nvPr>
            <p:extLst>
              <p:ext uri="{D42A27DB-BD31-4B8C-83A1-F6EECF244321}">
                <p14:modId xmlns:p14="http://schemas.microsoft.com/office/powerpoint/2010/main" val="3388374794"/>
              </p:ext>
            </p:extLst>
          </p:nvPr>
        </p:nvGraphicFramePr>
        <p:xfrm>
          <a:off x="3537020" y="4692579"/>
          <a:ext cx="4260501" cy="153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extBox 1">
            <a:extLst>
              <a:ext uri="{FF2B5EF4-FFF2-40B4-BE49-F238E27FC236}">
                <a16:creationId xmlns:a16="http://schemas.microsoft.com/office/drawing/2014/main" id="{7D48E5A3-FAB9-403E-8DDB-A2787BC0BBC8}"/>
              </a:ext>
            </a:extLst>
          </p:cNvPr>
          <p:cNvSpPr txBox="1"/>
          <p:nvPr/>
        </p:nvSpPr>
        <p:spPr>
          <a:xfrm>
            <a:off x="1457011" y="1808703"/>
            <a:ext cx="3215473" cy="369332"/>
          </a:xfrm>
          <a:prstGeom prst="rect">
            <a:avLst/>
          </a:prstGeom>
          <a:noFill/>
        </p:spPr>
        <p:txBody>
          <a:bodyPr wrap="square" rtlCol="0">
            <a:spAutoFit/>
          </a:bodyPr>
          <a:lstStyle/>
          <a:p>
            <a:pPr marL="285750" indent="-285750">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MIGRANTS</a:t>
            </a:r>
          </a:p>
        </p:txBody>
      </p:sp>
      <p:sp>
        <p:nvSpPr>
          <p:cNvPr id="3" name="TextBox 2">
            <a:extLst>
              <a:ext uri="{FF2B5EF4-FFF2-40B4-BE49-F238E27FC236}">
                <a16:creationId xmlns:a16="http://schemas.microsoft.com/office/drawing/2014/main" id="{8D0D9472-82B4-4EE9-B8C3-681D756A9FC4}"/>
              </a:ext>
            </a:extLst>
          </p:cNvPr>
          <p:cNvSpPr txBox="1"/>
          <p:nvPr/>
        </p:nvSpPr>
        <p:spPr>
          <a:xfrm>
            <a:off x="1457011" y="4270549"/>
            <a:ext cx="3215473" cy="369332"/>
          </a:xfrm>
          <a:prstGeom prst="rect">
            <a:avLst/>
          </a:prstGeom>
          <a:noFill/>
        </p:spPr>
        <p:txBody>
          <a:bodyPr wrap="square" rtlCol="0">
            <a:spAutoFit/>
          </a:bodyPr>
          <a:lstStyle/>
          <a:p>
            <a:pPr marL="285750" indent="-285750">
              <a:buFont typeface="Wingdings" panose="05000000000000000000" pitchFamily="2" charset="2"/>
              <a:buChar char="q"/>
            </a:pPr>
            <a:r>
              <a:rPr lang="en-IN" dirty="0">
                <a:latin typeface="Times New Roman" panose="02020603050405020304" pitchFamily="18" charset="0"/>
                <a:cs typeface="Times New Roman" panose="02020603050405020304" pitchFamily="18" charset="0"/>
              </a:rPr>
              <a:t>FEMALE SEX WORKERS</a:t>
            </a:r>
          </a:p>
        </p:txBody>
      </p:sp>
    </p:spTree>
    <p:extLst>
      <p:ext uri="{BB962C8B-B14F-4D97-AF65-F5344CB8AC3E}">
        <p14:creationId xmlns:p14="http://schemas.microsoft.com/office/powerpoint/2010/main" val="2131824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425824" y="144679"/>
            <a:ext cx="9392421" cy="1330841"/>
          </a:xfrm>
        </p:spPr>
        <p:txBody>
          <a:bodyPr>
            <a:normAutofit/>
          </a:bodyPr>
          <a:lstStyle/>
          <a:p>
            <a:r>
              <a:rPr lang="en-IN" b="1" dirty="0">
                <a:latin typeface="Times New Roman" panose="02020603050405020304" pitchFamily="18" charset="0"/>
                <a:cs typeface="Times New Roman" panose="02020603050405020304" pitchFamily="18" charset="0"/>
              </a:rPr>
              <a:t>Sample Size</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normAutofit/>
          </a:bodyPr>
          <a:lstStyle/>
          <a:p>
            <a:pPr>
              <a:spcAft>
                <a:spcPts val="600"/>
              </a:spcAft>
            </a:pPr>
            <a:fld id="{26AD20E6-394B-4DF0-96A5-9647FF39C943}" type="slidenum">
              <a:rPr lang="en-IN" sz="1000"/>
              <a:pPr>
                <a:spcAft>
                  <a:spcPts val="600"/>
                </a:spcAft>
              </a:pPr>
              <a:t>9</a:t>
            </a:fld>
            <a:endParaRPr lang="en-IN" sz="1000" dirty="0"/>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1690" y="13840"/>
            <a:ext cx="2117292" cy="1098236"/>
          </a:xfrm>
          <a:prstGeom prst="rect">
            <a:avLst/>
          </a:prstGeom>
        </p:spPr>
      </p:pic>
      <p:graphicFrame>
        <p:nvGraphicFramePr>
          <p:cNvPr id="5" name="Table 4">
            <a:extLst>
              <a:ext uri="{FF2B5EF4-FFF2-40B4-BE49-F238E27FC236}">
                <a16:creationId xmlns:a16="http://schemas.microsoft.com/office/drawing/2014/main" id="{18F93430-0AA6-562A-77F0-5346C81D8F41}"/>
              </a:ext>
            </a:extLst>
          </p:cNvPr>
          <p:cNvGraphicFramePr>
            <a:graphicFrameLocks noGrp="1"/>
          </p:cNvGraphicFramePr>
          <p:nvPr>
            <p:extLst>
              <p:ext uri="{D42A27DB-BD31-4B8C-83A1-F6EECF244321}">
                <p14:modId xmlns:p14="http://schemas.microsoft.com/office/powerpoint/2010/main" val="1886842508"/>
              </p:ext>
            </p:extLst>
          </p:nvPr>
        </p:nvGraphicFramePr>
        <p:xfrm>
          <a:off x="142774" y="1475520"/>
          <a:ext cx="11906451" cy="5335099"/>
        </p:xfrm>
        <a:graphic>
          <a:graphicData uri="http://schemas.openxmlformats.org/drawingml/2006/table">
            <a:tbl>
              <a:tblPr firstRow="1" bandRow="1">
                <a:tableStyleId>{93296810-A885-4BE3-A3E7-6D5BEEA58F35}</a:tableStyleId>
              </a:tblPr>
              <a:tblGrid>
                <a:gridCol w="3968817">
                  <a:extLst>
                    <a:ext uri="{9D8B030D-6E8A-4147-A177-3AD203B41FA5}">
                      <a16:colId xmlns:a16="http://schemas.microsoft.com/office/drawing/2014/main" val="20000"/>
                    </a:ext>
                  </a:extLst>
                </a:gridCol>
                <a:gridCol w="3968817">
                  <a:extLst>
                    <a:ext uri="{9D8B030D-6E8A-4147-A177-3AD203B41FA5}">
                      <a16:colId xmlns:a16="http://schemas.microsoft.com/office/drawing/2014/main" val="20001"/>
                    </a:ext>
                  </a:extLst>
                </a:gridCol>
                <a:gridCol w="3968817">
                  <a:extLst>
                    <a:ext uri="{9D8B030D-6E8A-4147-A177-3AD203B41FA5}">
                      <a16:colId xmlns:a16="http://schemas.microsoft.com/office/drawing/2014/main" val="20002"/>
                    </a:ext>
                  </a:extLst>
                </a:gridCol>
              </a:tblGrid>
              <a:tr h="352762">
                <a:tc>
                  <a:txBody>
                    <a:bodyPr/>
                    <a:lstStyle/>
                    <a:p>
                      <a:r>
                        <a:rPr lang="en-US" sz="1600" dirty="0">
                          <a:solidFill>
                            <a:srgbClr val="002060"/>
                          </a:solidFill>
                          <a:latin typeface="Times New Roman" panose="02020603050405020304" pitchFamily="18" charset="0"/>
                          <a:cs typeface="Times New Roman" panose="02020603050405020304" pitchFamily="18" charset="0"/>
                        </a:rPr>
                        <a:t>Truckers</a:t>
                      </a:r>
                      <a:endParaRPr lang="en-IN" sz="16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600" dirty="0">
                          <a:solidFill>
                            <a:srgbClr val="002060"/>
                          </a:solidFill>
                          <a:latin typeface="Times New Roman" panose="02020603050405020304" pitchFamily="18" charset="0"/>
                          <a:cs typeface="Times New Roman" panose="02020603050405020304" pitchFamily="18" charset="0"/>
                        </a:rPr>
                        <a:t>Migrants</a:t>
                      </a:r>
                      <a:endParaRPr lang="en-IN" sz="16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r>
                        <a:rPr lang="en-US" sz="1600" dirty="0">
                          <a:solidFill>
                            <a:srgbClr val="002060"/>
                          </a:solidFill>
                          <a:latin typeface="Times New Roman" panose="02020603050405020304" pitchFamily="18" charset="0"/>
                          <a:cs typeface="Times New Roman" panose="02020603050405020304" pitchFamily="18" charset="0"/>
                        </a:rPr>
                        <a:t>Female Sex Workers</a:t>
                      </a:r>
                      <a:endParaRPr lang="en-IN" sz="16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928132">
                <a:tc>
                  <a:txBody>
                    <a:bodyPr/>
                    <a:lstStyle/>
                    <a:p>
                      <a:pPr algn="just" fontAlgn="base">
                        <a:lnSpc>
                          <a:spcPct val="115000"/>
                        </a:lnSpc>
                        <a:spcBef>
                          <a:spcPts val="1200"/>
                        </a:spcBef>
                        <a:spcAft>
                          <a:spcPts val="375"/>
                        </a:spcAft>
                      </a:pPr>
                      <a:r>
                        <a:rPr lang="en-IN" sz="1600" b="1" u="sng" dirty="0">
                          <a:latin typeface="Times New Roman" panose="02020603050405020304" pitchFamily="18" charset="0"/>
                          <a:ea typeface="Calibri" panose="020F0502020204030204" pitchFamily="34" charset="0"/>
                          <a:cs typeface="Times New Roman" panose="02020603050405020304" pitchFamily="18" charset="0"/>
                        </a:rPr>
                        <a:t>Using following study as baseline </a:t>
                      </a:r>
                      <a:endParaRPr lang="en-IN" sz="16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5000"/>
                        </a:lnSpc>
                        <a:spcBef>
                          <a:spcPts val="1200"/>
                        </a:spcBef>
                        <a:spcAft>
                          <a:spcPts val="375"/>
                        </a:spcAft>
                      </a:pPr>
                      <a:r>
                        <a:rPr lang="en-IN" sz="1600" b="1"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3"/>
                        </a:rPr>
                        <a:t>https://pubmed.ncbi.nlm.nih.gov/19098482/</a:t>
                      </a:r>
                      <a:endParaRPr lang="en-IN" sz="1600" b="0" u="none" dirty="0">
                        <a:solidFill>
                          <a:schemeClr val="dk1"/>
                        </a:solidFill>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5000"/>
                        </a:lnSpc>
                        <a:spcBef>
                          <a:spcPts val="1200"/>
                        </a:spcBef>
                        <a:spcAft>
                          <a:spcPts val="375"/>
                        </a:spcAft>
                      </a:pPr>
                      <a:r>
                        <a:rPr lang="en-IN" sz="1600" b="1" u="sng" dirty="0">
                          <a:latin typeface="Times New Roman" panose="02020603050405020304" pitchFamily="18" charset="0"/>
                          <a:ea typeface="Calibri" panose="020F0502020204030204" pitchFamily="34" charset="0"/>
                          <a:cs typeface="Times New Roman" panose="02020603050405020304" pitchFamily="18" charset="0"/>
                        </a:rPr>
                        <a:t>consistent condom use </a:t>
                      </a:r>
                    </a:p>
                    <a:p>
                      <a:pPr fontAlgn="base"/>
                      <a:r>
                        <a:rPr lang="en-IN" sz="1600" dirty="0">
                          <a:latin typeface="Times New Roman" panose="02020603050405020304" pitchFamily="18" charset="0"/>
                          <a:cs typeface="Times New Roman" panose="02020603050405020304" pitchFamily="18" charset="0"/>
                        </a:rPr>
                        <a:t>Using formula     =</a:t>
                      </a:r>
                      <a:r>
                        <a:rPr lang="en-IN" sz="1600" baseline="0" dirty="0">
                          <a:latin typeface="Times New Roman" panose="02020603050405020304" pitchFamily="18" charset="0"/>
                          <a:cs typeface="Times New Roman" panose="02020603050405020304" pitchFamily="18" charset="0"/>
                        </a:rPr>
                        <a:t> </a:t>
                      </a:r>
                      <a:r>
                        <a:rPr lang="en-IN" sz="1600" dirty="0">
                          <a:latin typeface="Times New Roman" panose="02020603050405020304" pitchFamily="18" charset="0"/>
                          <a:cs typeface="Times New Roman" panose="02020603050405020304" pitchFamily="18" charset="0"/>
                        </a:rPr>
                        <a:t>Z*Z*P*Q/D*D</a:t>
                      </a:r>
                    </a:p>
                    <a:p>
                      <a:pPr fontAlgn="base"/>
                      <a:r>
                        <a:rPr lang="en-IN" sz="1600" dirty="0">
                          <a:latin typeface="Times New Roman" panose="02020603050405020304" pitchFamily="18" charset="0"/>
                          <a:cs typeface="Times New Roman" panose="02020603050405020304" pitchFamily="18" charset="0"/>
                        </a:rPr>
                        <a:t>Z= 95 % confidence interval (1.96)</a:t>
                      </a:r>
                    </a:p>
                    <a:p>
                      <a:pPr fontAlgn="base"/>
                      <a:endParaRPr lang="en-IN" sz="1600" dirty="0">
                        <a:latin typeface="Times New Roman" panose="02020603050405020304" pitchFamily="18" charset="0"/>
                        <a:cs typeface="Times New Roman" panose="02020603050405020304" pitchFamily="18" charset="0"/>
                      </a:endParaRPr>
                    </a:p>
                    <a:p>
                      <a:pPr fontAlgn="base"/>
                      <a:r>
                        <a:rPr lang="en-IN" sz="1600" dirty="0">
                          <a:latin typeface="Times New Roman" panose="02020603050405020304" pitchFamily="18" charset="0"/>
                          <a:cs typeface="Times New Roman" panose="02020603050405020304" pitchFamily="18" charset="0"/>
                        </a:rPr>
                        <a:t>P= 70%</a:t>
                      </a:r>
                    </a:p>
                    <a:p>
                      <a:pPr fontAlgn="base"/>
                      <a:r>
                        <a:rPr lang="en-IN" sz="1600" dirty="0">
                          <a:latin typeface="Times New Roman" panose="02020603050405020304" pitchFamily="18" charset="0"/>
                          <a:cs typeface="Times New Roman" panose="02020603050405020304" pitchFamily="18" charset="0"/>
                        </a:rPr>
                        <a:t>Q= P-Q</a:t>
                      </a:r>
                    </a:p>
                    <a:p>
                      <a:pPr fontAlgn="base"/>
                      <a:r>
                        <a:rPr lang="en-IN" sz="1600" dirty="0">
                          <a:latin typeface="Times New Roman" panose="02020603050405020304" pitchFamily="18" charset="0"/>
                          <a:cs typeface="Times New Roman" panose="02020603050405020304" pitchFamily="18" charset="0"/>
                        </a:rPr>
                        <a:t>D= 10 %</a:t>
                      </a:r>
                    </a:p>
                    <a:p>
                      <a:pPr fontAlgn="base"/>
                      <a:endParaRPr lang="en-IN" sz="1600" dirty="0">
                        <a:latin typeface="Times New Roman" panose="02020603050405020304" pitchFamily="18" charset="0"/>
                        <a:cs typeface="Times New Roman" panose="02020603050405020304" pitchFamily="18" charset="0"/>
                      </a:endParaRPr>
                    </a:p>
                    <a:p>
                      <a:pPr fontAlgn="base"/>
                      <a:r>
                        <a:rPr lang="en-IN" sz="1600" dirty="0">
                          <a:latin typeface="Times New Roman" panose="02020603050405020304" pitchFamily="18" charset="0"/>
                          <a:cs typeface="Times New Roman" panose="02020603050405020304" pitchFamily="18" charset="0"/>
                        </a:rPr>
                        <a:t>= 1.96*1.96*.7*.3/0.1*0.1=.806/0.01=80.6</a:t>
                      </a:r>
                    </a:p>
                    <a:p>
                      <a:pPr fontAlgn="base"/>
                      <a:endParaRPr lang="en-IN" sz="1600" dirty="0">
                        <a:latin typeface="Times New Roman" panose="02020603050405020304" pitchFamily="18" charset="0"/>
                        <a:cs typeface="Times New Roman" panose="02020603050405020304" pitchFamily="18" charset="0"/>
                      </a:endParaRPr>
                    </a:p>
                    <a:p>
                      <a:pPr fontAlgn="base"/>
                      <a:r>
                        <a:rPr lang="en-IN" sz="1600" dirty="0">
                          <a:latin typeface="Times New Roman" panose="02020603050405020304" pitchFamily="18" charset="0"/>
                          <a:cs typeface="Times New Roman" panose="02020603050405020304" pitchFamily="18" charset="0"/>
                        </a:rPr>
                        <a:t>Taking 20% attrition rate = 80.6+16.12= 96.72</a:t>
                      </a:r>
                    </a:p>
                    <a:p>
                      <a:endParaRPr lang="en-IN"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fontAlgn="base">
                        <a:lnSpc>
                          <a:spcPct val="115000"/>
                        </a:lnSpc>
                        <a:spcBef>
                          <a:spcPts val="1200"/>
                        </a:spcBef>
                        <a:spcAft>
                          <a:spcPts val="375"/>
                        </a:spcAft>
                      </a:pPr>
                      <a:r>
                        <a:rPr lang="en-IN" sz="1600" b="1" dirty="0">
                          <a:latin typeface="Times New Roman" panose="02020603050405020304" pitchFamily="18" charset="0"/>
                          <a:ea typeface="Times New Roman" panose="02020603050405020304" pitchFamily="18" charset="0"/>
                          <a:cs typeface="Times New Roman" panose="02020603050405020304" pitchFamily="18" charset="0"/>
                        </a:rPr>
                        <a:t>Using following study as baseline </a:t>
                      </a:r>
                      <a:endParaRPr lang="en-IN" sz="16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5000"/>
                        </a:lnSpc>
                        <a:spcBef>
                          <a:spcPts val="1200"/>
                        </a:spcBef>
                        <a:spcAft>
                          <a:spcPts val="375"/>
                        </a:spcAft>
                      </a:pPr>
                      <a:r>
                        <a:rPr lang="en-IN" sz="1600" b="1" u="sng" dirty="0">
                          <a:solidFill>
                            <a:srgbClr val="0563C1"/>
                          </a:solidFill>
                          <a:latin typeface="Times New Roman" panose="02020603050405020304" pitchFamily="18" charset="0"/>
                          <a:ea typeface="Times New Roman" panose="02020603050405020304" pitchFamily="18" charset="0"/>
                          <a:cs typeface="Times New Roman" panose="02020603050405020304" pitchFamily="18" charset="0"/>
                          <a:hlinkClick r:id="rId4"/>
                        </a:rPr>
                        <a:t>https://pubmed.ncbi.nlm.nih.gov/25861172/</a:t>
                      </a:r>
                      <a:endParaRPr lang="en-IN" sz="16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5000"/>
                        </a:lnSpc>
                        <a:spcBef>
                          <a:spcPts val="1200"/>
                        </a:spcBef>
                        <a:spcAft>
                          <a:spcPts val="375"/>
                        </a:spcAft>
                      </a:pPr>
                      <a:r>
                        <a:rPr lang="en-IN" sz="1600" dirty="0">
                          <a:latin typeface="Times New Roman" panose="02020603050405020304" pitchFamily="18" charset="0"/>
                          <a:ea typeface="Times New Roman" panose="02020603050405020304" pitchFamily="18" charset="0"/>
                          <a:cs typeface="Times New Roman" panose="02020603050405020304" pitchFamily="18" charset="0"/>
                        </a:rPr>
                        <a:t> Using formula   = Z*Z*P*Q/D*D</a:t>
                      </a:r>
                    </a:p>
                    <a:p>
                      <a:pPr algn="just" fontAlgn="base">
                        <a:lnSpc>
                          <a:spcPct val="115000"/>
                        </a:lnSpc>
                        <a:spcBef>
                          <a:spcPts val="1200"/>
                        </a:spcBef>
                        <a:spcAft>
                          <a:spcPts val="375"/>
                        </a:spcAft>
                      </a:pPr>
                      <a:r>
                        <a:rPr lang="en-IN" sz="1600" dirty="0">
                          <a:latin typeface="Times New Roman" panose="02020603050405020304" pitchFamily="18" charset="0"/>
                          <a:ea typeface="Times New Roman" panose="02020603050405020304" pitchFamily="18" charset="0"/>
                          <a:cs typeface="Times New Roman" panose="02020603050405020304" pitchFamily="18" charset="0"/>
                        </a:rPr>
                        <a:t> Z= 95% confidence interval </a:t>
                      </a:r>
                      <a:endParaRPr lang="en-IN" sz="1600" dirty="0">
                        <a:latin typeface="Times New Roman" panose="02020603050405020304" pitchFamily="18" charset="0"/>
                        <a:ea typeface="Calibri" panose="020F0502020204030204" pitchFamily="34" charset="0"/>
                        <a:cs typeface="Times New Roman" panose="02020603050405020304" pitchFamily="18" charset="0"/>
                      </a:endParaRPr>
                    </a:p>
                    <a:p>
                      <a:pPr marL="0" algn="l" defTabSz="914400" rtl="0" eaLnBrk="1" fontAlgn="base" latinLnBrk="0" hangingPunct="1">
                        <a:lnSpc>
                          <a:spcPct val="115000"/>
                        </a:lnSpc>
                        <a:spcBef>
                          <a:spcPts val="1200"/>
                        </a:spcBef>
                        <a:spcAft>
                          <a:spcPts val="375"/>
                        </a:spcAft>
                      </a:pPr>
                      <a:r>
                        <a:rPr lang="en-IN" sz="1600" kern="1200" dirty="0">
                          <a:solidFill>
                            <a:schemeClr val="dk1"/>
                          </a:solidFill>
                          <a:latin typeface="Times New Roman" panose="02020603050405020304" pitchFamily="18" charset="0"/>
                          <a:ea typeface="+mn-ea"/>
                          <a:cs typeface="Times New Roman" panose="02020603050405020304" pitchFamily="18" charset="0"/>
                        </a:rPr>
                        <a:t>P=46%</a:t>
                      </a:r>
                    </a:p>
                    <a:p>
                      <a:pPr marL="0" algn="l" defTabSz="914400" rtl="0" eaLnBrk="1" fontAlgn="base" latinLnBrk="0" hangingPunct="1">
                        <a:lnSpc>
                          <a:spcPct val="115000"/>
                        </a:lnSpc>
                        <a:spcBef>
                          <a:spcPts val="1200"/>
                        </a:spcBef>
                        <a:spcAft>
                          <a:spcPts val="375"/>
                        </a:spcAft>
                      </a:pPr>
                      <a:r>
                        <a:rPr lang="en-IN" sz="1600" kern="1200" dirty="0">
                          <a:solidFill>
                            <a:schemeClr val="dk1"/>
                          </a:solidFill>
                          <a:latin typeface="Times New Roman" panose="02020603050405020304" pitchFamily="18" charset="0"/>
                          <a:ea typeface="+mn-ea"/>
                          <a:cs typeface="Times New Roman" panose="02020603050405020304" pitchFamily="18" charset="0"/>
                        </a:rPr>
                        <a:t>Q= P-Q</a:t>
                      </a:r>
                    </a:p>
                    <a:p>
                      <a:pPr marL="0" algn="l" defTabSz="914400" rtl="0" eaLnBrk="1" fontAlgn="base" latinLnBrk="0" hangingPunct="1">
                        <a:lnSpc>
                          <a:spcPct val="115000"/>
                        </a:lnSpc>
                        <a:spcBef>
                          <a:spcPts val="1200"/>
                        </a:spcBef>
                        <a:spcAft>
                          <a:spcPts val="375"/>
                        </a:spcAft>
                      </a:pPr>
                      <a:r>
                        <a:rPr lang="en-IN" sz="1600" kern="1200" dirty="0">
                          <a:solidFill>
                            <a:schemeClr val="dk1"/>
                          </a:solidFill>
                          <a:latin typeface="Times New Roman" panose="02020603050405020304" pitchFamily="18" charset="0"/>
                          <a:ea typeface="+mn-ea"/>
                          <a:cs typeface="Times New Roman" panose="02020603050405020304" pitchFamily="18" charset="0"/>
                        </a:rPr>
                        <a:t>D=10%</a:t>
                      </a:r>
                    </a:p>
                    <a:p>
                      <a:pPr algn="just" fontAlgn="base">
                        <a:lnSpc>
                          <a:spcPct val="115000"/>
                        </a:lnSpc>
                        <a:spcBef>
                          <a:spcPts val="1200"/>
                        </a:spcBef>
                        <a:spcAft>
                          <a:spcPts val="375"/>
                        </a:spcAft>
                      </a:pPr>
                      <a:r>
                        <a:rPr lang="en-IN" sz="1600" dirty="0">
                          <a:latin typeface="Times New Roman" panose="02020603050405020304" pitchFamily="18" charset="0"/>
                          <a:ea typeface="Times New Roman" panose="02020603050405020304" pitchFamily="18" charset="0"/>
                          <a:cs typeface="Times New Roman" panose="02020603050405020304" pitchFamily="18" charset="0"/>
                        </a:rPr>
                        <a:t>1.96*1.96*.46*.54/0.1*.1=.95425/0.01=95.42</a:t>
                      </a:r>
                      <a:endParaRPr lang="en-IN" sz="1600" dirty="0">
                        <a:latin typeface="Times New Roman" panose="02020603050405020304" pitchFamily="18" charset="0"/>
                        <a:ea typeface="Calibri" panose="020F0502020204030204" pitchFamily="34" charset="0"/>
                        <a:cs typeface="Times New Roman" panose="02020603050405020304" pitchFamily="18" charset="0"/>
                      </a:endParaRPr>
                    </a:p>
                    <a:p>
                      <a:pPr algn="just" fontAlgn="base">
                        <a:lnSpc>
                          <a:spcPct val="115000"/>
                        </a:lnSpc>
                        <a:spcBef>
                          <a:spcPts val="1200"/>
                        </a:spcBef>
                        <a:spcAft>
                          <a:spcPts val="375"/>
                        </a:spcAft>
                      </a:pPr>
                      <a:r>
                        <a:rPr lang="en-IN" sz="1600" dirty="0">
                          <a:latin typeface="Times New Roman" panose="02020603050405020304" pitchFamily="18" charset="0"/>
                          <a:ea typeface="Times New Roman" panose="02020603050405020304" pitchFamily="18" charset="0"/>
                          <a:cs typeface="Times New Roman" panose="02020603050405020304" pitchFamily="18" charset="0"/>
                        </a:rPr>
                        <a:t>Taking 20% as attrition rate = 95.42+19.08=114.54</a:t>
                      </a:r>
                      <a:endParaRPr lang="en-IN" sz="1600" dirty="0">
                        <a:latin typeface="Times New Roman" panose="02020603050405020304" pitchFamily="18" charset="0"/>
                        <a:ea typeface="Calibri" panose="020F0502020204030204" pitchFamily="34"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just" defTabSz="914400" rtl="0" eaLnBrk="1" fontAlgn="base" latinLnBrk="0" hangingPunct="1">
                        <a:lnSpc>
                          <a:spcPct val="115000"/>
                        </a:lnSpc>
                        <a:spcBef>
                          <a:spcPts val="1200"/>
                        </a:spcBef>
                        <a:spcAft>
                          <a:spcPts val="375"/>
                        </a:spcAft>
                      </a:pPr>
                      <a:r>
                        <a:rPr lang="en-IN" sz="1600" b="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Using following study as baseline </a:t>
                      </a:r>
                    </a:p>
                    <a:p>
                      <a:pPr marL="0" algn="just" defTabSz="914400" rtl="0" eaLnBrk="1" fontAlgn="base" latinLnBrk="0" hangingPunct="1">
                        <a:lnSpc>
                          <a:spcPct val="115000"/>
                        </a:lnSpc>
                        <a:spcBef>
                          <a:spcPts val="1200"/>
                        </a:spcBef>
                        <a:spcAft>
                          <a:spcPts val="375"/>
                        </a:spcAft>
                      </a:pPr>
                      <a:r>
                        <a:rPr lang="en-IN" sz="1600" b="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hlinkClick r:id="rId5"/>
                        </a:rPr>
                        <a:t>https://pubmed.ncbi.nlm.nih.gov/32509679/</a:t>
                      </a:r>
                      <a:endParaRPr lang="en-IN" sz="1600" b="1"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endParaRPr>
                    </a:p>
                    <a:p>
                      <a:pPr marL="0" algn="just" defTabSz="914400" rtl="0" eaLnBrk="1" fontAlgn="base" latinLnBrk="0" hangingPunct="1">
                        <a:lnSpc>
                          <a:spcPct val="115000"/>
                        </a:lnSpc>
                        <a:spcBef>
                          <a:spcPts val="1200"/>
                        </a:spcBef>
                        <a:spcAft>
                          <a:spcPts val="375"/>
                        </a:spcAft>
                      </a:pPr>
                      <a:r>
                        <a:rPr lang="en-IN" sz="1600" b="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Using formula   = Z*Z*P*Q/D*D</a:t>
                      </a:r>
                    </a:p>
                    <a:p>
                      <a:pPr marL="0" algn="just" defTabSz="914400" rtl="0" eaLnBrk="1" fontAlgn="base" latinLnBrk="0" hangingPunct="1">
                        <a:lnSpc>
                          <a:spcPct val="115000"/>
                        </a:lnSpc>
                        <a:spcBef>
                          <a:spcPts val="1200"/>
                        </a:spcBef>
                        <a:spcAft>
                          <a:spcPts val="375"/>
                        </a:spcAft>
                      </a:pPr>
                      <a:r>
                        <a:rPr lang="en-IN" sz="1600" b="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 Z= 95% confidence interval </a:t>
                      </a:r>
                    </a:p>
                    <a:p>
                      <a:pPr marL="0" algn="just" defTabSz="914400" rtl="0" eaLnBrk="1" fontAlgn="base" latinLnBrk="0" hangingPunct="1">
                        <a:lnSpc>
                          <a:spcPct val="115000"/>
                        </a:lnSpc>
                        <a:spcBef>
                          <a:spcPts val="1200"/>
                        </a:spcBef>
                        <a:spcAft>
                          <a:spcPts val="375"/>
                        </a:spcAft>
                      </a:pPr>
                      <a:r>
                        <a:rPr lang="en-IN" sz="1600" b="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P=97.8</a:t>
                      </a:r>
                    </a:p>
                    <a:p>
                      <a:pPr marL="0" algn="just" defTabSz="914400" rtl="0" eaLnBrk="1" fontAlgn="base" latinLnBrk="0" hangingPunct="1">
                        <a:lnSpc>
                          <a:spcPct val="115000"/>
                        </a:lnSpc>
                        <a:spcBef>
                          <a:spcPts val="1200"/>
                        </a:spcBef>
                        <a:spcAft>
                          <a:spcPts val="375"/>
                        </a:spcAft>
                      </a:pPr>
                      <a:r>
                        <a:rPr lang="en-IN" sz="1600" b="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Q=P-Q= 0.02</a:t>
                      </a:r>
                    </a:p>
                    <a:p>
                      <a:pPr marL="0" algn="just" defTabSz="914400" rtl="0" eaLnBrk="1" fontAlgn="base" latinLnBrk="0" hangingPunct="1">
                        <a:lnSpc>
                          <a:spcPct val="115000"/>
                        </a:lnSpc>
                        <a:spcBef>
                          <a:spcPts val="1200"/>
                        </a:spcBef>
                        <a:spcAft>
                          <a:spcPts val="375"/>
                        </a:spcAft>
                      </a:pPr>
                      <a:r>
                        <a:rPr lang="en-IN" sz="1600" b="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D= 5%</a:t>
                      </a:r>
                    </a:p>
                    <a:p>
                      <a:pPr marL="0" algn="just" defTabSz="914400" rtl="0" eaLnBrk="1" fontAlgn="base" latinLnBrk="0" hangingPunct="1">
                        <a:lnSpc>
                          <a:spcPct val="115000"/>
                        </a:lnSpc>
                        <a:spcBef>
                          <a:spcPts val="1200"/>
                        </a:spcBef>
                        <a:spcAft>
                          <a:spcPts val="375"/>
                        </a:spcAft>
                      </a:pPr>
                      <a:r>
                        <a:rPr lang="en-IN" sz="1600" b="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 = 1.96*1.96*.97*.03/.05*.05=.1117</a:t>
                      </a:r>
                    </a:p>
                    <a:p>
                      <a:pPr marL="0" algn="just" defTabSz="914400" rtl="0" eaLnBrk="1" fontAlgn="base" latinLnBrk="0" hangingPunct="1">
                        <a:lnSpc>
                          <a:spcPct val="115000"/>
                        </a:lnSpc>
                        <a:spcBef>
                          <a:spcPts val="1200"/>
                        </a:spcBef>
                        <a:spcAft>
                          <a:spcPts val="375"/>
                        </a:spcAft>
                      </a:pPr>
                      <a:r>
                        <a:rPr lang="en-IN" sz="1600" b="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 .1117/.0025=44.68</a:t>
                      </a:r>
                    </a:p>
                    <a:p>
                      <a:pPr marL="0" algn="just" defTabSz="914400" rtl="0" eaLnBrk="1" fontAlgn="base" latinLnBrk="0" hangingPunct="1">
                        <a:lnSpc>
                          <a:spcPct val="115000"/>
                        </a:lnSpc>
                        <a:spcBef>
                          <a:spcPts val="1200"/>
                        </a:spcBef>
                        <a:spcAft>
                          <a:spcPts val="375"/>
                        </a:spcAft>
                      </a:pPr>
                      <a:r>
                        <a:rPr lang="en-IN" sz="1600" b="0" kern="1200" dirty="0">
                          <a:solidFill>
                            <a:schemeClr val="dk1"/>
                          </a:solidFill>
                          <a:latin typeface="Times New Roman" panose="02020603050405020304" pitchFamily="18" charset="0"/>
                          <a:ea typeface="Times New Roman" panose="02020603050405020304" pitchFamily="18" charset="0"/>
                          <a:cs typeface="Times New Roman" panose="02020603050405020304" pitchFamily="18" charset="0"/>
                        </a:rPr>
                        <a:t> Taking 20% as attrition rate 44.68+8.936=53.616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944979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1090</TotalTime>
  <Words>3188</Words>
  <Application>Microsoft Office PowerPoint</Application>
  <PresentationFormat>Widescreen</PresentationFormat>
  <Paragraphs>648</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Symbol</vt:lpstr>
      <vt:lpstr>Times New Roman</vt:lpstr>
      <vt:lpstr>Wingdings</vt:lpstr>
      <vt:lpstr>Retrospect</vt:lpstr>
      <vt:lpstr>A  CROSS SECTIONAL STUDY ON KNOWLEDGE, ATTITUDE AND PRACTICES OF BRIDGE POPULATION (TRUCKERS AND MIGRANTS) AND HIGH-RISK POPULATIONS  (FEMALE SEX WORKERS) ON HIV/AIDS IN 5 STATES OF INDIA  </vt:lpstr>
      <vt:lpstr>Mentor Approval</vt:lpstr>
      <vt:lpstr>Introduction</vt:lpstr>
      <vt:lpstr>PowerPoint Presentation</vt:lpstr>
      <vt:lpstr>Objectives</vt:lpstr>
      <vt:lpstr>Methodology</vt:lpstr>
      <vt:lpstr>PowerPoint Presentation</vt:lpstr>
      <vt:lpstr>PowerPoint Presentation</vt:lpstr>
      <vt:lpstr>Sample Size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Jaganjeet Kaur</cp:lastModifiedBy>
  <cp:revision>76</cp:revision>
  <dcterms:created xsi:type="dcterms:W3CDTF">2022-05-20T15:11:38Z</dcterms:created>
  <dcterms:modified xsi:type="dcterms:W3CDTF">2023-06-18T15:43:53Z</dcterms:modified>
</cp:coreProperties>
</file>