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59" r:id="rId5"/>
    <p:sldId id="260" r:id="rId6"/>
    <p:sldId id="261" r:id="rId7"/>
    <p:sldId id="262" r:id="rId8"/>
    <p:sldId id="271" r:id="rId9"/>
    <p:sldId id="272" r:id="rId10"/>
    <p:sldId id="273" r:id="rId11"/>
    <p:sldId id="263" r:id="rId12"/>
    <p:sldId id="264" r:id="rId13"/>
    <p:sldId id="265" r:id="rId14"/>
    <p:sldId id="266" r:id="rId15"/>
    <p:sldId id="275"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mlata choudhary" userId="36725bdc-d874-445f-9f78-30d9c6cafab8" providerId="ADAL" clId="{6F1E4248-3643-45ED-B5A0-B6267D9FE3D6}"/>
    <pc:docChg chg="undo custSel addSld modSld">
      <pc:chgData name="Hemlata choudhary" userId="36725bdc-d874-445f-9f78-30d9c6cafab8" providerId="ADAL" clId="{6F1E4248-3643-45ED-B5A0-B6267D9FE3D6}" dt="2023-06-15T06:03:02.722" v="709" actId="20577"/>
      <pc:docMkLst>
        <pc:docMk/>
      </pc:docMkLst>
      <pc:sldChg chg="addSp delSp modSp mod">
        <pc:chgData name="Hemlata choudhary" userId="36725bdc-d874-445f-9f78-30d9c6cafab8" providerId="ADAL" clId="{6F1E4248-3643-45ED-B5A0-B6267D9FE3D6}" dt="2023-06-15T04:50:25.710" v="562" actId="1076"/>
        <pc:sldMkLst>
          <pc:docMk/>
          <pc:sldMk cId="3880538302" sldId="256"/>
        </pc:sldMkLst>
        <pc:spChg chg="mod">
          <ac:chgData name="Hemlata choudhary" userId="36725bdc-d874-445f-9f78-30d9c6cafab8" providerId="ADAL" clId="{6F1E4248-3643-45ED-B5A0-B6267D9FE3D6}" dt="2023-06-13T16:36:11.411" v="171"/>
          <ac:spMkLst>
            <pc:docMk/>
            <pc:sldMk cId="3880538302" sldId="256"/>
            <ac:spMk id="2" creationId="{254BE369-5827-08B3-0FF5-DD0882D132A3}"/>
          </ac:spMkLst>
        </pc:spChg>
        <pc:spChg chg="mod">
          <ac:chgData name="Hemlata choudhary" userId="36725bdc-d874-445f-9f78-30d9c6cafab8" providerId="ADAL" clId="{6F1E4248-3643-45ED-B5A0-B6267D9FE3D6}" dt="2023-06-13T16:36:23.542" v="177" actId="120"/>
          <ac:spMkLst>
            <pc:docMk/>
            <pc:sldMk cId="3880538302" sldId="256"/>
            <ac:spMk id="3" creationId="{7B061E39-5E17-6168-99FA-833FD08E33E9}"/>
          </ac:spMkLst>
        </pc:spChg>
        <pc:grpChg chg="add del mod">
          <ac:chgData name="Hemlata choudhary" userId="36725bdc-d874-445f-9f78-30d9c6cafab8" providerId="ADAL" clId="{6F1E4248-3643-45ED-B5A0-B6267D9FE3D6}" dt="2023-06-15T04:47:28.782" v="558"/>
          <ac:grpSpMkLst>
            <pc:docMk/>
            <pc:sldMk cId="3880538302" sldId="256"/>
            <ac:grpSpMk id="4" creationId="{7FCADEB5-7D10-88DD-15B4-BDCB19E67289}"/>
          </ac:grpSpMkLst>
        </pc:grpChg>
        <pc:picChg chg="mod">
          <ac:chgData name="Hemlata choudhary" userId="36725bdc-d874-445f-9f78-30d9c6cafab8" providerId="ADAL" clId="{6F1E4248-3643-45ED-B5A0-B6267D9FE3D6}" dt="2023-06-15T04:47:19.489" v="555"/>
          <ac:picMkLst>
            <pc:docMk/>
            <pc:sldMk cId="3880538302" sldId="256"/>
            <ac:picMk id="5" creationId="{7EAF3F56-21C3-CAC1-F4F8-D84D345A2D6E}"/>
          </ac:picMkLst>
        </pc:picChg>
        <pc:picChg chg="mod">
          <ac:chgData name="Hemlata choudhary" userId="36725bdc-d874-445f-9f78-30d9c6cafab8" providerId="ADAL" clId="{6F1E4248-3643-45ED-B5A0-B6267D9FE3D6}" dt="2023-06-15T04:47:19.489" v="555"/>
          <ac:picMkLst>
            <pc:docMk/>
            <pc:sldMk cId="3880538302" sldId="256"/>
            <ac:picMk id="6" creationId="{C25CDDC5-EE94-DF78-52A8-B6CF4A733785}"/>
          </ac:picMkLst>
        </pc:picChg>
        <pc:picChg chg="add del mod">
          <ac:chgData name="Hemlata choudhary" userId="36725bdc-d874-445f-9f78-30d9c6cafab8" providerId="ADAL" clId="{6F1E4248-3643-45ED-B5A0-B6267D9FE3D6}" dt="2023-06-15T04:50:14.472" v="560"/>
          <ac:picMkLst>
            <pc:docMk/>
            <pc:sldMk cId="3880538302" sldId="256"/>
            <ac:picMk id="7" creationId="{137C9CEF-747C-B99C-F4E4-EE4BC94CB2AF}"/>
          </ac:picMkLst>
        </pc:picChg>
        <pc:picChg chg="add mod">
          <ac:chgData name="Hemlata choudhary" userId="36725bdc-d874-445f-9f78-30d9c6cafab8" providerId="ADAL" clId="{6F1E4248-3643-45ED-B5A0-B6267D9FE3D6}" dt="2023-06-15T04:50:25.710" v="562" actId="1076"/>
          <ac:picMkLst>
            <pc:docMk/>
            <pc:sldMk cId="3880538302" sldId="256"/>
            <ac:picMk id="8" creationId="{95CE7B95-B1F4-59F2-86E3-BB72294B9D28}"/>
          </ac:picMkLst>
        </pc:picChg>
      </pc:sldChg>
      <pc:sldChg chg="addSp delSp modSp mod">
        <pc:chgData name="Hemlata choudhary" userId="36725bdc-d874-445f-9f78-30d9c6cafab8" providerId="ADAL" clId="{6F1E4248-3643-45ED-B5A0-B6267D9FE3D6}" dt="2023-06-15T05:58:06.441" v="640" actId="14100"/>
        <pc:sldMkLst>
          <pc:docMk/>
          <pc:sldMk cId="2758477331" sldId="257"/>
        </pc:sldMkLst>
        <pc:spChg chg="del">
          <ac:chgData name="Hemlata choudhary" userId="36725bdc-d874-445f-9f78-30d9c6cafab8" providerId="ADAL" clId="{6F1E4248-3643-45ED-B5A0-B6267D9FE3D6}" dt="2023-06-15T05:57:36.926" v="632" actId="931"/>
          <ac:spMkLst>
            <pc:docMk/>
            <pc:sldMk cId="2758477331" sldId="257"/>
            <ac:spMk id="3" creationId="{8B3873F2-45B0-1672-7B0F-2534DBF1FF79}"/>
          </ac:spMkLst>
        </pc:spChg>
        <pc:picChg chg="add mod">
          <ac:chgData name="Hemlata choudhary" userId="36725bdc-d874-445f-9f78-30d9c6cafab8" providerId="ADAL" clId="{6F1E4248-3643-45ED-B5A0-B6267D9FE3D6}" dt="2023-06-15T05:58:06.441" v="640" actId="14100"/>
          <ac:picMkLst>
            <pc:docMk/>
            <pc:sldMk cId="2758477331" sldId="257"/>
            <ac:picMk id="5" creationId="{8AB58C54-01E8-A654-D223-4EE1791403D4}"/>
          </ac:picMkLst>
        </pc:picChg>
      </pc:sldChg>
      <pc:sldChg chg="modSp mod">
        <pc:chgData name="Hemlata choudhary" userId="36725bdc-d874-445f-9f78-30d9c6cafab8" providerId="ADAL" clId="{6F1E4248-3643-45ED-B5A0-B6267D9FE3D6}" dt="2023-06-13T16:36:11.498" v="173" actId="27636"/>
        <pc:sldMkLst>
          <pc:docMk/>
          <pc:sldMk cId="4002046239" sldId="258"/>
        </pc:sldMkLst>
        <pc:spChg chg="mod">
          <ac:chgData name="Hemlata choudhary" userId="36725bdc-d874-445f-9f78-30d9c6cafab8" providerId="ADAL" clId="{6F1E4248-3643-45ED-B5A0-B6267D9FE3D6}" dt="2023-06-13T16:36:11.498" v="173" actId="27636"/>
          <ac:spMkLst>
            <pc:docMk/>
            <pc:sldMk cId="4002046239" sldId="258"/>
            <ac:spMk id="3" creationId="{8B3873F2-45B0-1672-7B0F-2534DBF1FF79}"/>
          </ac:spMkLst>
        </pc:spChg>
      </pc:sldChg>
      <pc:sldChg chg="modSp mod">
        <pc:chgData name="Hemlata choudhary" userId="36725bdc-d874-445f-9f78-30d9c6cafab8" providerId="ADAL" clId="{6F1E4248-3643-45ED-B5A0-B6267D9FE3D6}" dt="2023-06-15T05:58:43.581" v="672" actId="20577"/>
        <pc:sldMkLst>
          <pc:docMk/>
          <pc:sldMk cId="1405740555" sldId="259"/>
        </pc:sldMkLst>
        <pc:spChg chg="mod">
          <ac:chgData name="Hemlata choudhary" userId="36725bdc-d874-445f-9f78-30d9c6cafab8" providerId="ADAL" clId="{6F1E4248-3643-45ED-B5A0-B6267D9FE3D6}" dt="2023-06-15T05:58:43.581" v="672" actId="20577"/>
          <ac:spMkLst>
            <pc:docMk/>
            <pc:sldMk cId="1405740555" sldId="259"/>
            <ac:spMk id="3" creationId="{8B3873F2-45B0-1672-7B0F-2534DBF1FF79}"/>
          </ac:spMkLst>
        </pc:spChg>
      </pc:sldChg>
      <pc:sldChg chg="modSp mod">
        <pc:chgData name="Hemlata choudhary" userId="36725bdc-d874-445f-9f78-30d9c6cafab8" providerId="ADAL" clId="{6F1E4248-3643-45ED-B5A0-B6267D9FE3D6}" dt="2023-06-15T06:03:02.722" v="709" actId="20577"/>
        <pc:sldMkLst>
          <pc:docMk/>
          <pc:sldMk cId="3475352419" sldId="260"/>
        </pc:sldMkLst>
        <pc:spChg chg="mod">
          <ac:chgData name="Hemlata choudhary" userId="36725bdc-d874-445f-9f78-30d9c6cafab8" providerId="ADAL" clId="{6F1E4248-3643-45ED-B5A0-B6267D9FE3D6}" dt="2023-06-15T06:03:02.722" v="709" actId="20577"/>
          <ac:spMkLst>
            <pc:docMk/>
            <pc:sldMk cId="3475352419" sldId="260"/>
            <ac:spMk id="3" creationId="{8B3873F2-45B0-1672-7B0F-2534DBF1FF79}"/>
          </ac:spMkLst>
        </pc:spChg>
      </pc:sldChg>
      <pc:sldChg chg="addSp delSp modSp mod">
        <pc:chgData name="Hemlata choudhary" userId="36725bdc-d874-445f-9f78-30d9c6cafab8" providerId="ADAL" clId="{6F1E4248-3643-45ED-B5A0-B6267D9FE3D6}" dt="2023-06-13T16:30:44.056" v="127" actId="14100"/>
        <pc:sldMkLst>
          <pc:docMk/>
          <pc:sldMk cId="3153911457" sldId="261"/>
        </pc:sldMkLst>
        <pc:spChg chg="del">
          <ac:chgData name="Hemlata choudhary" userId="36725bdc-d874-445f-9f78-30d9c6cafab8" providerId="ADAL" clId="{6F1E4248-3643-45ED-B5A0-B6267D9FE3D6}" dt="2023-06-13T16:28:36.618" v="119"/>
          <ac:spMkLst>
            <pc:docMk/>
            <pc:sldMk cId="3153911457" sldId="261"/>
            <ac:spMk id="3" creationId="{8B3873F2-45B0-1672-7B0F-2534DBF1FF79}"/>
          </ac:spMkLst>
        </pc:spChg>
        <pc:graphicFrameChg chg="add mod">
          <ac:chgData name="Hemlata choudhary" userId="36725bdc-d874-445f-9f78-30d9c6cafab8" providerId="ADAL" clId="{6F1E4248-3643-45ED-B5A0-B6267D9FE3D6}" dt="2023-06-13T16:30:39.522" v="126" actId="14100"/>
          <ac:graphicFrameMkLst>
            <pc:docMk/>
            <pc:sldMk cId="3153911457" sldId="261"/>
            <ac:graphicFrameMk id="4" creationId="{24D21298-B9CB-30C7-6D1E-CC7733342EEB}"/>
          </ac:graphicFrameMkLst>
        </pc:graphicFrameChg>
        <pc:graphicFrameChg chg="add mod">
          <ac:chgData name="Hemlata choudhary" userId="36725bdc-d874-445f-9f78-30d9c6cafab8" providerId="ADAL" clId="{6F1E4248-3643-45ED-B5A0-B6267D9FE3D6}" dt="2023-06-13T16:30:44.056" v="127" actId="14100"/>
          <ac:graphicFrameMkLst>
            <pc:docMk/>
            <pc:sldMk cId="3153911457" sldId="261"/>
            <ac:graphicFrameMk id="5" creationId="{1DC0E9AB-3878-5729-5F23-97FCC5A0A906}"/>
          </ac:graphicFrameMkLst>
        </pc:graphicFrameChg>
      </pc:sldChg>
      <pc:sldChg chg="addSp delSp modSp mod">
        <pc:chgData name="Hemlata choudhary" userId="36725bdc-d874-445f-9f78-30d9c6cafab8" providerId="ADAL" clId="{6F1E4248-3643-45ED-B5A0-B6267D9FE3D6}" dt="2023-06-13T16:31:31.681" v="132" actId="1076"/>
        <pc:sldMkLst>
          <pc:docMk/>
          <pc:sldMk cId="4030799172" sldId="262"/>
        </pc:sldMkLst>
        <pc:spChg chg="del">
          <ac:chgData name="Hemlata choudhary" userId="36725bdc-d874-445f-9f78-30d9c6cafab8" providerId="ADAL" clId="{6F1E4248-3643-45ED-B5A0-B6267D9FE3D6}" dt="2023-06-13T16:31:06.165" v="128"/>
          <ac:spMkLst>
            <pc:docMk/>
            <pc:sldMk cId="4030799172" sldId="262"/>
            <ac:spMk id="3" creationId="{8B3873F2-45B0-1672-7B0F-2534DBF1FF79}"/>
          </ac:spMkLst>
        </pc:spChg>
        <pc:graphicFrameChg chg="add mod">
          <ac:chgData name="Hemlata choudhary" userId="36725bdc-d874-445f-9f78-30d9c6cafab8" providerId="ADAL" clId="{6F1E4248-3643-45ED-B5A0-B6267D9FE3D6}" dt="2023-06-13T16:31:15.688" v="130" actId="14100"/>
          <ac:graphicFrameMkLst>
            <pc:docMk/>
            <pc:sldMk cId="4030799172" sldId="262"/>
            <ac:graphicFrameMk id="4" creationId="{A17B09F2-C33E-5DA9-C225-6F67CF0F7D7E}"/>
          </ac:graphicFrameMkLst>
        </pc:graphicFrameChg>
        <pc:graphicFrameChg chg="add mod">
          <ac:chgData name="Hemlata choudhary" userId="36725bdc-d874-445f-9f78-30d9c6cafab8" providerId="ADAL" clId="{6F1E4248-3643-45ED-B5A0-B6267D9FE3D6}" dt="2023-06-13T16:31:31.681" v="132" actId="1076"/>
          <ac:graphicFrameMkLst>
            <pc:docMk/>
            <pc:sldMk cId="4030799172" sldId="262"/>
            <ac:graphicFrameMk id="5" creationId="{7ADDCD28-7D24-91F8-BA8D-6E139F2A53BA}"/>
          </ac:graphicFrameMkLst>
        </pc:graphicFrameChg>
      </pc:sldChg>
      <pc:sldChg chg="modSp mod">
        <pc:chgData name="Hemlata choudhary" userId="36725bdc-d874-445f-9f78-30d9c6cafab8" providerId="ADAL" clId="{6F1E4248-3643-45ED-B5A0-B6267D9FE3D6}" dt="2023-06-14T11:23:39.054" v="553" actId="20577"/>
        <pc:sldMkLst>
          <pc:docMk/>
          <pc:sldMk cId="3796039652" sldId="263"/>
        </pc:sldMkLst>
        <pc:spChg chg="mod">
          <ac:chgData name="Hemlata choudhary" userId="36725bdc-d874-445f-9f78-30d9c6cafab8" providerId="ADAL" clId="{6F1E4248-3643-45ED-B5A0-B6267D9FE3D6}" dt="2023-06-14T11:23:39.054" v="553" actId="20577"/>
          <ac:spMkLst>
            <pc:docMk/>
            <pc:sldMk cId="3796039652" sldId="263"/>
            <ac:spMk id="3" creationId="{8B3873F2-45B0-1672-7B0F-2534DBF1FF79}"/>
          </ac:spMkLst>
        </pc:spChg>
      </pc:sldChg>
      <pc:sldChg chg="modSp mod">
        <pc:chgData name="Hemlata choudhary" userId="36725bdc-d874-445f-9f78-30d9c6cafab8" providerId="ADAL" clId="{6F1E4248-3643-45ED-B5A0-B6267D9FE3D6}" dt="2023-06-14T11:13:51.767" v="412" actId="20577"/>
        <pc:sldMkLst>
          <pc:docMk/>
          <pc:sldMk cId="3741825152" sldId="264"/>
        </pc:sldMkLst>
        <pc:spChg chg="mod">
          <ac:chgData name="Hemlata choudhary" userId="36725bdc-d874-445f-9f78-30d9c6cafab8" providerId="ADAL" clId="{6F1E4248-3643-45ED-B5A0-B6267D9FE3D6}" dt="2023-06-14T11:13:51.767" v="412" actId="20577"/>
          <ac:spMkLst>
            <pc:docMk/>
            <pc:sldMk cId="3741825152" sldId="264"/>
            <ac:spMk id="3" creationId="{8B3873F2-45B0-1672-7B0F-2534DBF1FF79}"/>
          </ac:spMkLst>
        </pc:spChg>
      </pc:sldChg>
      <pc:sldChg chg="modSp mod">
        <pc:chgData name="Hemlata choudhary" userId="36725bdc-d874-445f-9f78-30d9c6cafab8" providerId="ADAL" clId="{6F1E4248-3643-45ED-B5A0-B6267D9FE3D6}" dt="2023-06-14T11:23:57.685" v="554" actId="20577"/>
        <pc:sldMkLst>
          <pc:docMk/>
          <pc:sldMk cId="2021344304" sldId="265"/>
        </pc:sldMkLst>
        <pc:spChg chg="mod">
          <ac:chgData name="Hemlata choudhary" userId="36725bdc-d874-445f-9f78-30d9c6cafab8" providerId="ADAL" clId="{6F1E4248-3643-45ED-B5A0-B6267D9FE3D6}" dt="2023-06-14T11:23:57.685" v="554" actId="20577"/>
          <ac:spMkLst>
            <pc:docMk/>
            <pc:sldMk cId="2021344304" sldId="265"/>
            <ac:spMk id="3" creationId="{8B3873F2-45B0-1672-7B0F-2534DBF1FF79}"/>
          </ac:spMkLst>
        </pc:spChg>
      </pc:sldChg>
      <pc:sldChg chg="modSp mod">
        <pc:chgData name="Hemlata choudhary" userId="36725bdc-d874-445f-9f78-30d9c6cafab8" providerId="ADAL" clId="{6F1E4248-3643-45ED-B5A0-B6267D9FE3D6}" dt="2023-06-14T11:22:14.359" v="538" actId="20577"/>
        <pc:sldMkLst>
          <pc:docMk/>
          <pc:sldMk cId="1293709856" sldId="266"/>
        </pc:sldMkLst>
        <pc:spChg chg="mod">
          <ac:chgData name="Hemlata choudhary" userId="36725bdc-d874-445f-9f78-30d9c6cafab8" providerId="ADAL" clId="{6F1E4248-3643-45ED-B5A0-B6267D9FE3D6}" dt="2023-06-14T11:22:14.359" v="538" actId="20577"/>
          <ac:spMkLst>
            <pc:docMk/>
            <pc:sldMk cId="1293709856" sldId="266"/>
            <ac:spMk id="3" creationId="{8B3873F2-45B0-1672-7B0F-2534DBF1FF79}"/>
          </ac:spMkLst>
        </pc:spChg>
      </pc:sldChg>
      <pc:sldChg chg="addSp delSp modSp mod">
        <pc:chgData name="Hemlata choudhary" userId="36725bdc-d874-445f-9f78-30d9c6cafab8" providerId="ADAL" clId="{6F1E4248-3643-45ED-B5A0-B6267D9FE3D6}" dt="2023-06-13T16:32:41.730" v="140"/>
        <pc:sldMkLst>
          <pc:docMk/>
          <pc:sldMk cId="917360752" sldId="271"/>
        </pc:sldMkLst>
        <pc:spChg chg="del mod">
          <ac:chgData name="Hemlata choudhary" userId="36725bdc-d874-445f-9f78-30d9c6cafab8" providerId="ADAL" clId="{6F1E4248-3643-45ED-B5A0-B6267D9FE3D6}" dt="2023-06-13T16:32:01.191" v="133"/>
          <ac:spMkLst>
            <pc:docMk/>
            <pc:sldMk cId="917360752" sldId="271"/>
            <ac:spMk id="3" creationId="{8B3873F2-45B0-1672-7B0F-2534DBF1FF79}"/>
          </ac:spMkLst>
        </pc:spChg>
        <pc:graphicFrameChg chg="add mod">
          <ac:chgData name="Hemlata choudhary" userId="36725bdc-d874-445f-9f78-30d9c6cafab8" providerId="ADAL" clId="{6F1E4248-3643-45ED-B5A0-B6267D9FE3D6}" dt="2023-06-13T16:32:04.502" v="134" actId="14100"/>
          <ac:graphicFrameMkLst>
            <pc:docMk/>
            <pc:sldMk cId="917360752" sldId="271"/>
            <ac:graphicFrameMk id="4" creationId="{B75B67CA-FCE9-99E4-CC36-FC6763A5318A}"/>
          </ac:graphicFrameMkLst>
        </pc:graphicFrameChg>
        <pc:graphicFrameChg chg="add mod">
          <ac:chgData name="Hemlata choudhary" userId="36725bdc-d874-445f-9f78-30d9c6cafab8" providerId="ADAL" clId="{6F1E4248-3643-45ED-B5A0-B6267D9FE3D6}" dt="2023-06-13T16:32:41.730" v="140"/>
          <ac:graphicFrameMkLst>
            <pc:docMk/>
            <pc:sldMk cId="917360752" sldId="271"/>
            <ac:graphicFrameMk id="5" creationId="{2945F7C2-7A8D-30A8-4640-23FA95972045}"/>
          </ac:graphicFrameMkLst>
        </pc:graphicFrameChg>
      </pc:sldChg>
      <pc:sldChg chg="addSp delSp modSp add mod">
        <pc:chgData name="Hemlata choudhary" userId="36725bdc-d874-445f-9f78-30d9c6cafab8" providerId="ADAL" clId="{6F1E4248-3643-45ED-B5A0-B6267D9FE3D6}" dt="2023-06-13T16:52:41.222" v="214" actId="27918"/>
        <pc:sldMkLst>
          <pc:docMk/>
          <pc:sldMk cId="1894694369" sldId="272"/>
        </pc:sldMkLst>
        <pc:spChg chg="add del mod">
          <ac:chgData name="Hemlata choudhary" userId="36725bdc-d874-445f-9f78-30d9c6cafab8" providerId="ADAL" clId="{6F1E4248-3643-45ED-B5A0-B6267D9FE3D6}" dt="2023-06-13T16:33:20.166" v="144"/>
          <ac:spMkLst>
            <pc:docMk/>
            <pc:sldMk cId="1894694369" sldId="272"/>
            <ac:spMk id="6" creationId="{DC29C5DF-1E40-FC1D-FD1D-7E466D5DCC4E}"/>
          </ac:spMkLst>
        </pc:spChg>
        <pc:spChg chg="add del mod">
          <ac:chgData name="Hemlata choudhary" userId="36725bdc-d874-445f-9f78-30d9c6cafab8" providerId="ADAL" clId="{6F1E4248-3643-45ED-B5A0-B6267D9FE3D6}" dt="2023-06-13T16:49:50.692" v="194"/>
          <ac:spMkLst>
            <pc:docMk/>
            <pc:sldMk cId="1894694369" sldId="272"/>
            <ac:spMk id="10" creationId="{A59D8D74-443D-5B70-4C01-19D07A747347}"/>
          </ac:spMkLst>
        </pc:spChg>
        <pc:graphicFrameChg chg="del">
          <ac:chgData name="Hemlata choudhary" userId="36725bdc-d874-445f-9f78-30d9c6cafab8" providerId="ADAL" clId="{6F1E4248-3643-45ED-B5A0-B6267D9FE3D6}" dt="2023-06-13T16:33:03.466" v="142" actId="478"/>
          <ac:graphicFrameMkLst>
            <pc:docMk/>
            <pc:sldMk cId="1894694369" sldId="272"/>
            <ac:graphicFrameMk id="4" creationId="{B75B67CA-FCE9-99E4-CC36-FC6763A5318A}"/>
          </ac:graphicFrameMkLst>
        </pc:graphicFrameChg>
        <pc:graphicFrameChg chg="del">
          <ac:chgData name="Hemlata choudhary" userId="36725bdc-d874-445f-9f78-30d9c6cafab8" providerId="ADAL" clId="{6F1E4248-3643-45ED-B5A0-B6267D9FE3D6}" dt="2023-06-13T16:33:06.876" v="143" actId="478"/>
          <ac:graphicFrameMkLst>
            <pc:docMk/>
            <pc:sldMk cId="1894694369" sldId="272"/>
            <ac:graphicFrameMk id="5" creationId="{2945F7C2-7A8D-30A8-4640-23FA95972045}"/>
          </ac:graphicFrameMkLst>
        </pc:graphicFrameChg>
        <pc:graphicFrameChg chg="add del mod">
          <ac:chgData name="Hemlata choudhary" userId="36725bdc-d874-445f-9f78-30d9c6cafab8" providerId="ADAL" clId="{6F1E4248-3643-45ED-B5A0-B6267D9FE3D6}" dt="2023-06-13T16:46:47.536" v="193" actId="478"/>
          <ac:graphicFrameMkLst>
            <pc:docMk/>
            <pc:sldMk cId="1894694369" sldId="272"/>
            <ac:graphicFrameMk id="7" creationId="{D08FD023-9376-3BE0-CCDD-206C9AFAC5C4}"/>
          </ac:graphicFrameMkLst>
        </pc:graphicFrameChg>
        <pc:graphicFrameChg chg="add mod">
          <ac:chgData name="Hemlata choudhary" userId="36725bdc-d874-445f-9f78-30d9c6cafab8" providerId="ADAL" clId="{6F1E4248-3643-45ED-B5A0-B6267D9FE3D6}" dt="2023-06-13T16:45:26.300" v="185" actId="1076"/>
          <ac:graphicFrameMkLst>
            <pc:docMk/>
            <pc:sldMk cId="1894694369" sldId="272"/>
            <ac:graphicFrameMk id="8" creationId="{14F12687-264C-7F96-63D0-0B632A20F299}"/>
          </ac:graphicFrameMkLst>
        </pc:graphicFrameChg>
        <pc:graphicFrameChg chg="add mod">
          <ac:chgData name="Hemlata choudhary" userId="36725bdc-d874-445f-9f78-30d9c6cafab8" providerId="ADAL" clId="{6F1E4248-3643-45ED-B5A0-B6267D9FE3D6}" dt="2023-06-13T16:50:25.661" v="199" actId="1076"/>
          <ac:graphicFrameMkLst>
            <pc:docMk/>
            <pc:sldMk cId="1894694369" sldId="272"/>
            <ac:graphicFrameMk id="11" creationId="{D2778FE4-9243-DDB5-A18C-F05B1D4958A1}"/>
          </ac:graphicFrameMkLst>
        </pc:graphicFrameChg>
      </pc:sldChg>
      <pc:sldChg chg="delSp modSp add mod">
        <pc:chgData name="Hemlata choudhary" userId="36725bdc-d874-445f-9f78-30d9c6cafab8" providerId="ADAL" clId="{6F1E4248-3643-45ED-B5A0-B6267D9FE3D6}" dt="2023-06-13T16:46:39.513" v="192" actId="27918"/>
        <pc:sldMkLst>
          <pc:docMk/>
          <pc:sldMk cId="2939222554" sldId="273"/>
        </pc:sldMkLst>
        <pc:graphicFrameChg chg="mod">
          <ac:chgData name="Hemlata choudhary" userId="36725bdc-d874-445f-9f78-30d9c6cafab8" providerId="ADAL" clId="{6F1E4248-3643-45ED-B5A0-B6267D9FE3D6}" dt="2023-06-13T16:46:29.730" v="190" actId="1076"/>
          <ac:graphicFrameMkLst>
            <pc:docMk/>
            <pc:sldMk cId="2939222554" sldId="273"/>
            <ac:graphicFrameMk id="7" creationId="{D08FD023-9376-3BE0-CCDD-206C9AFAC5C4}"/>
          </ac:graphicFrameMkLst>
        </pc:graphicFrameChg>
        <pc:graphicFrameChg chg="del">
          <ac:chgData name="Hemlata choudhary" userId="36725bdc-d874-445f-9f78-30d9c6cafab8" providerId="ADAL" clId="{6F1E4248-3643-45ED-B5A0-B6267D9FE3D6}" dt="2023-06-13T16:46:16.674" v="187" actId="478"/>
          <ac:graphicFrameMkLst>
            <pc:docMk/>
            <pc:sldMk cId="2939222554" sldId="273"/>
            <ac:graphicFrameMk id="8" creationId="{14F12687-264C-7F96-63D0-0B632A20F299}"/>
          </ac:graphicFrameMkLst>
        </pc:graphicFrameChg>
      </pc:sldChg>
      <pc:sldChg chg="addSp modSp mod">
        <pc:chgData name="Hemlata choudhary" userId="36725bdc-d874-445f-9f78-30d9c6cafab8" providerId="ADAL" clId="{6F1E4248-3643-45ED-B5A0-B6267D9FE3D6}" dt="2023-06-15T04:50:55.093" v="565" actId="1076"/>
        <pc:sldMkLst>
          <pc:docMk/>
          <pc:sldMk cId="1730319125" sldId="274"/>
        </pc:sldMkLst>
        <pc:spChg chg="mod">
          <ac:chgData name="Hemlata choudhary" userId="36725bdc-d874-445f-9f78-30d9c6cafab8" providerId="ADAL" clId="{6F1E4248-3643-45ED-B5A0-B6267D9FE3D6}" dt="2023-06-15T04:50:55.093" v="565" actId="1076"/>
          <ac:spMkLst>
            <pc:docMk/>
            <pc:sldMk cId="1730319125" sldId="274"/>
            <ac:spMk id="2" creationId="{694416B1-35EF-8637-BDEB-EC4BD4948015}"/>
          </ac:spMkLst>
        </pc:spChg>
        <pc:picChg chg="add mod">
          <ac:chgData name="Hemlata choudhary" userId="36725bdc-d874-445f-9f78-30d9c6cafab8" providerId="ADAL" clId="{6F1E4248-3643-45ED-B5A0-B6267D9FE3D6}" dt="2023-06-15T04:50:54.485" v="564" actId="1076"/>
          <ac:picMkLst>
            <pc:docMk/>
            <pc:sldMk cId="1730319125" sldId="274"/>
            <ac:picMk id="3" creationId="{EDBD39CD-995F-38F4-E44E-D26625944DF6}"/>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Salary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8A5-41BE-8CD0-C51CA1CFB43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8A5-41BE-8CD0-C51CA1CFB43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8A5-41BE-8CD0-C51CA1CFB43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8A5-41BE-8CD0-C51CA1CFB438}"/>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4"/>
                <c:pt idx="0">
                  <c:v>Unaffeted</c:v>
                </c:pt>
                <c:pt idx="1">
                  <c:v>increased</c:v>
                </c:pt>
                <c:pt idx="2">
                  <c:v>decreased</c:v>
                </c:pt>
                <c:pt idx="3">
                  <c:v>4th Qtr</c:v>
                </c:pt>
              </c:strCache>
            </c:strRef>
          </c:cat>
          <c:val>
            <c:numRef>
              <c:f>Sheet1!$B$2:$B$5</c:f>
              <c:numCache>
                <c:formatCode>General</c:formatCode>
                <c:ptCount val="4"/>
                <c:pt idx="0">
                  <c:v>44</c:v>
                </c:pt>
                <c:pt idx="1">
                  <c:v>5</c:v>
                </c:pt>
                <c:pt idx="2">
                  <c:v>1</c:v>
                </c:pt>
              </c:numCache>
            </c:numRef>
          </c:val>
          <c:extLst>
            <c:ext xmlns:c16="http://schemas.microsoft.com/office/drawing/2014/chart" uri="{C3380CC4-5D6E-409C-BE32-E72D297353CC}">
              <c16:uniqueId val="{00000008-28A5-41BE-8CD0-C51CA1CFB438}"/>
            </c:ext>
          </c:extLst>
        </c:ser>
        <c:dLbls>
          <c:showLegendKey val="0"/>
          <c:showVal val="0"/>
          <c:showCatName val="0"/>
          <c:showSerName val="0"/>
          <c:showPercent val="0"/>
          <c:showBubbleSize val="0"/>
          <c:showLeaderLines val="0"/>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household budget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144-4C86-A6AE-8C3BD00FCE8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144-4C86-A6AE-8C3BD00FCE8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144-4C86-A6AE-8C3BD00FCE8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144-4C86-A6AE-8C3BD00FCE81}"/>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3"/>
                <c:pt idx="0">
                  <c:v>cut down on luxury</c:v>
                </c:pt>
                <c:pt idx="1">
                  <c:v>no impact on basics</c:v>
                </c:pt>
                <c:pt idx="2">
                  <c:v>saved money</c:v>
                </c:pt>
              </c:strCache>
            </c:strRef>
          </c:cat>
          <c:val>
            <c:numRef>
              <c:f>Sheet1!$B$2:$B$5</c:f>
              <c:numCache>
                <c:formatCode>General</c:formatCode>
                <c:ptCount val="4"/>
                <c:pt idx="0">
                  <c:v>36</c:v>
                </c:pt>
                <c:pt idx="1">
                  <c:v>42</c:v>
                </c:pt>
                <c:pt idx="2">
                  <c:v>22</c:v>
                </c:pt>
              </c:numCache>
            </c:numRef>
          </c:val>
          <c:extLst>
            <c:ext xmlns:c16="http://schemas.microsoft.com/office/drawing/2014/chart" uri="{C3380CC4-5D6E-409C-BE32-E72D297353CC}">
              <c16:uniqueId val="{00000008-0144-4C86-A6AE-8C3BD00FCE81}"/>
            </c:ext>
          </c:extLst>
        </c:ser>
        <c:dLbls>
          <c:showLegendKey val="0"/>
          <c:showVal val="0"/>
          <c:showCatName val="0"/>
          <c:showSerName val="0"/>
          <c:showPercent val="0"/>
          <c:showBubbleSize val="0"/>
          <c:showLeaderLines val="0"/>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accomodation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BED-4C1E-8A0D-E1A0D02CDD8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BED-4C1E-8A0D-E1A0D02CDD8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BED-4C1E-8A0D-E1A0D02CDD8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BED-4C1E-8A0D-E1A0D02CDD80}"/>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3"/>
                <c:pt idx="0">
                  <c:v>rented</c:v>
                </c:pt>
                <c:pt idx="1">
                  <c:v>own home</c:v>
                </c:pt>
                <c:pt idx="2">
                  <c:v>pg/hostel</c:v>
                </c:pt>
              </c:strCache>
            </c:strRef>
          </c:cat>
          <c:val>
            <c:numRef>
              <c:f>Sheet1!$B$2:$B$5</c:f>
              <c:numCache>
                <c:formatCode>General</c:formatCode>
                <c:ptCount val="4"/>
                <c:pt idx="0">
                  <c:v>40</c:v>
                </c:pt>
                <c:pt idx="1">
                  <c:v>48</c:v>
                </c:pt>
                <c:pt idx="2">
                  <c:v>1.4</c:v>
                </c:pt>
              </c:numCache>
            </c:numRef>
          </c:val>
          <c:extLst>
            <c:ext xmlns:c16="http://schemas.microsoft.com/office/drawing/2014/chart" uri="{C3380CC4-5D6E-409C-BE32-E72D297353CC}">
              <c16:uniqueId val="{00000008-9BED-4C1E-8A0D-E1A0D02CDD80}"/>
            </c:ext>
          </c:extLst>
        </c:ser>
        <c:dLbls>
          <c:showLegendKey val="0"/>
          <c:showVal val="0"/>
          <c:showCatName val="0"/>
          <c:showSerName val="0"/>
          <c:showPercent val="0"/>
          <c:showBubbleSize val="0"/>
          <c:showLeaderLines val="0"/>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Management</a:t>
            </a:r>
            <a:r>
              <a:rPr lang="en-IN" baseline="0"/>
              <a:t> support</a:t>
            </a:r>
            <a:endParaRPr lang="en-IN"/>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Yes</c:v>
                </c:pt>
              </c:strCache>
            </c:strRef>
          </c:tx>
          <c:spPr>
            <a:solidFill>
              <a:schemeClr val="accent1"/>
            </a:solidFill>
            <a:ln>
              <a:noFill/>
            </a:ln>
            <a:effectLst/>
          </c:spPr>
          <c:invertIfNegative val="0"/>
          <c:cat>
            <c:strRef>
              <c:f>Sheet1!$A$2:$A$5</c:f>
              <c:strCache>
                <c:ptCount val="4"/>
                <c:pt idx="0">
                  <c:v>Financial</c:v>
                </c:pt>
                <c:pt idx="1">
                  <c:v>Food</c:v>
                </c:pt>
                <c:pt idx="2">
                  <c:v>Transportation</c:v>
                </c:pt>
                <c:pt idx="3">
                  <c:v>Duty hours</c:v>
                </c:pt>
              </c:strCache>
            </c:strRef>
          </c:cat>
          <c:val>
            <c:numRef>
              <c:f>Sheet1!$B$2:$B$5</c:f>
              <c:numCache>
                <c:formatCode>General</c:formatCode>
                <c:ptCount val="4"/>
                <c:pt idx="0">
                  <c:v>34</c:v>
                </c:pt>
                <c:pt idx="1">
                  <c:v>38</c:v>
                </c:pt>
                <c:pt idx="2">
                  <c:v>36</c:v>
                </c:pt>
                <c:pt idx="3">
                  <c:v>42</c:v>
                </c:pt>
              </c:numCache>
            </c:numRef>
          </c:val>
          <c:extLst>
            <c:ext xmlns:c16="http://schemas.microsoft.com/office/drawing/2014/chart" uri="{C3380CC4-5D6E-409C-BE32-E72D297353CC}">
              <c16:uniqueId val="{00000000-BB82-4F35-BFC3-34877EFC0443}"/>
            </c:ext>
          </c:extLst>
        </c:ser>
        <c:ser>
          <c:idx val="1"/>
          <c:order val="1"/>
          <c:tx>
            <c:strRef>
              <c:f>Sheet1!$C$1</c:f>
              <c:strCache>
                <c:ptCount val="1"/>
                <c:pt idx="0">
                  <c:v>No</c:v>
                </c:pt>
              </c:strCache>
            </c:strRef>
          </c:tx>
          <c:spPr>
            <a:solidFill>
              <a:schemeClr val="accent2"/>
            </a:solidFill>
            <a:ln>
              <a:noFill/>
            </a:ln>
            <a:effectLst/>
          </c:spPr>
          <c:invertIfNegative val="0"/>
          <c:cat>
            <c:strRef>
              <c:f>Sheet1!$A$2:$A$5</c:f>
              <c:strCache>
                <c:ptCount val="4"/>
                <c:pt idx="0">
                  <c:v>Financial</c:v>
                </c:pt>
                <c:pt idx="1">
                  <c:v>Food</c:v>
                </c:pt>
                <c:pt idx="2">
                  <c:v>Transportation</c:v>
                </c:pt>
                <c:pt idx="3">
                  <c:v>Duty hours</c:v>
                </c:pt>
              </c:strCache>
            </c:strRef>
          </c:cat>
          <c:val>
            <c:numRef>
              <c:f>Sheet1!$C$2:$C$5</c:f>
              <c:numCache>
                <c:formatCode>General</c:formatCode>
                <c:ptCount val="4"/>
                <c:pt idx="0">
                  <c:v>44</c:v>
                </c:pt>
                <c:pt idx="1">
                  <c:v>40</c:v>
                </c:pt>
                <c:pt idx="2">
                  <c:v>48</c:v>
                </c:pt>
                <c:pt idx="3">
                  <c:v>48</c:v>
                </c:pt>
              </c:numCache>
            </c:numRef>
          </c:val>
          <c:extLst>
            <c:ext xmlns:c16="http://schemas.microsoft.com/office/drawing/2014/chart" uri="{C3380CC4-5D6E-409C-BE32-E72D297353CC}">
              <c16:uniqueId val="{00000001-BB82-4F35-BFC3-34877EFC0443}"/>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4"/>
                <c:pt idx="0">
                  <c:v>Financial</c:v>
                </c:pt>
                <c:pt idx="1">
                  <c:v>Food</c:v>
                </c:pt>
                <c:pt idx="2">
                  <c:v>Transportation</c:v>
                </c:pt>
                <c:pt idx="3">
                  <c:v>Duty hours</c:v>
                </c:pt>
              </c:strCache>
            </c:strRef>
          </c:cat>
          <c:val>
            <c:numRef>
              <c:f>Sheet1!$D$2:$D$5</c:f>
              <c:numCache>
                <c:formatCode>General</c:formatCode>
                <c:ptCount val="4"/>
              </c:numCache>
            </c:numRef>
          </c:val>
          <c:extLst>
            <c:ext xmlns:c16="http://schemas.microsoft.com/office/drawing/2014/chart" uri="{C3380CC4-5D6E-409C-BE32-E72D297353CC}">
              <c16:uniqueId val="{00000002-BB82-4F35-BFC3-34877EFC0443}"/>
            </c:ext>
          </c:extLst>
        </c:ser>
        <c:dLbls>
          <c:showLegendKey val="0"/>
          <c:showVal val="0"/>
          <c:showCatName val="0"/>
          <c:showSerName val="0"/>
          <c:showPercent val="0"/>
          <c:showBubbleSize val="0"/>
        </c:dLbls>
        <c:gapWidth val="219"/>
        <c:overlap val="-27"/>
        <c:axId val="2119191808"/>
        <c:axId val="2119192288"/>
      </c:barChart>
      <c:catAx>
        <c:axId val="2119191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9192288"/>
        <c:crosses val="autoZero"/>
        <c:auto val="1"/>
        <c:lblAlgn val="ctr"/>
        <c:lblOffset val="100"/>
        <c:noMultiLvlLbl val="0"/>
      </c:catAx>
      <c:valAx>
        <c:axId val="2119192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9191808"/>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Societal Support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Encouraging</c:v>
                </c:pt>
              </c:strCache>
            </c:strRef>
          </c:tx>
          <c:spPr>
            <a:solidFill>
              <a:schemeClr val="accent1"/>
            </a:solidFill>
            <a:ln>
              <a:noFill/>
            </a:ln>
            <a:effectLst/>
          </c:spPr>
          <c:invertIfNegative val="0"/>
          <c:cat>
            <c:strRef>
              <c:f>Sheet1!$A$2:$A$5</c:f>
              <c:strCache>
                <c:ptCount val="4"/>
                <c:pt idx="0">
                  <c:v>Family</c:v>
                </c:pt>
                <c:pt idx="1">
                  <c:v>Neighbours</c:v>
                </c:pt>
                <c:pt idx="2">
                  <c:v>colleagues</c:v>
                </c:pt>
                <c:pt idx="3">
                  <c:v>Organization</c:v>
                </c:pt>
              </c:strCache>
            </c:strRef>
          </c:cat>
          <c:val>
            <c:numRef>
              <c:f>Sheet1!$B$2:$B$5</c:f>
              <c:numCache>
                <c:formatCode>General</c:formatCode>
                <c:ptCount val="4"/>
                <c:pt idx="0">
                  <c:v>74</c:v>
                </c:pt>
                <c:pt idx="1">
                  <c:v>46</c:v>
                </c:pt>
                <c:pt idx="2">
                  <c:v>78</c:v>
                </c:pt>
                <c:pt idx="3">
                  <c:v>72</c:v>
                </c:pt>
              </c:numCache>
            </c:numRef>
          </c:val>
          <c:extLst>
            <c:ext xmlns:c16="http://schemas.microsoft.com/office/drawing/2014/chart" uri="{C3380CC4-5D6E-409C-BE32-E72D297353CC}">
              <c16:uniqueId val="{00000000-B20E-4C12-8687-0E343A161E4C}"/>
            </c:ext>
          </c:extLst>
        </c:ser>
        <c:ser>
          <c:idx val="1"/>
          <c:order val="1"/>
          <c:tx>
            <c:strRef>
              <c:f>Sheet1!$C$1</c:f>
              <c:strCache>
                <c:ptCount val="1"/>
                <c:pt idx="0">
                  <c:v>Discouraging</c:v>
                </c:pt>
              </c:strCache>
            </c:strRef>
          </c:tx>
          <c:spPr>
            <a:solidFill>
              <a:schemeClr val="accent2"/>
            </a:solidFill>
            <a:ln>
              <a:noFill/>
            </a:ln>
            <a:effectLst/>
          </c:spPr>
          <c:invertIfNegative val="0"/>
          <c:cat>
            <c:strRef>
              <c:f>Sheet1!$A$2:$A$5</c:f>
              <c:strCache>
                <c:ptCount val="4"/>
                <c:pt idx="0">
                  <c:v>Family</c:v>
                </c:pt>
                <c:pt idx="1">
                  <c:v>Neighbours</c:v>
                </c:pt>
                <c:pt idx="2">
                  <c:v>colleagues</c:v>
                </c:pt>
                <c:pt idx="3">
                  <c:v>Organization</c:v>
                </c:pt>
              </c:strCache>
            </c:strRef>
          </c:cat>
          <c:val>
            <c:numRef>
              <c:f>Sheet1!$C$2:$C$5</c:f>
              <c:numCache>
                <c:formatCode>General</c:formatCode>
                <c:ptCount val="4"/>
                <c:pt idx="0">
                  <c:v>14</c:v>
                </c:pt>
                <c:pt idx="1">
                  <c:v>18</c:v>
                </c:pt>
                <c:pt idx="2">
                  <c:v>10</c:v>
                </c:pt>
                <c:pt idx="3">
                  <c:v>18</c:v>
                </c:pt>
              </c:numCache>
            </c:numRef>
          </c:val>
          <c:extLst>
            <c:ext xmlns:c16="http://schemas.microsoft.com/office/drawing/2014/chart" uri="{C3380CC4-5D6E-409C-BE32-E72D297353CC}">
              <c16:uniqueId val="{00000001-B20E-4C12-8687-0E343A161E4C}"/>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4"/>
                <c:pt idx="0">
                  <c:v>Family</c:v>
                </c:pt>
                <c:pt idx="1">
                  <c:v>Neighbours</c:v>
                </c:pt>
                <c:pt idx="2">
                  <c:v>colleagues</c:v>
                </c:pt>
                <c:pt idx="3">
                  <c:v>Organization</c:v>
                </c:pt>
              </c:strCache>
            </c:strRef>
          </c:cat>
          <c:val>
            <c:numRef>
              <c:f>Sheet1!$D$2:$D$5</c:f>
              <c:numCache>
                <c:formatCode>General</c:formatCode>
                <c:ptCount val="4"/>
              </c:numCache>
            </c:numRef>
          </c:val>
          <c:extLst>
            <c:ext xmlns:c16="http://schemas.microsoft.com/office/drawing/2014/chart" uri="{C3380CC4-5D6E-409C-BE32-E72D297353CC}">
              <c16:uniqueId val="{00000002-B20E-4C12-8687-0E343A161E4C}"/>
            </c:ext>
          </c:extLst>
        </c:ser>
        <c:dLbls>
          <c:showLegendKey val="0"/>
          <c:showVal val="0"/>
          <c:showCatName val="0"/>
          <c:showSerName val="0"/>
          <c:showPercent val="0"/>
          <c:showBubbleSize val="0"/>
        </c:dLbls>
        <c:gapWidth val="219"/>
        <c:overlap val="-27"/>
        <c:axId val="1936162112"/>
        <c:axId val="1936173152"/>
      </c:barChart>
      <c:catAx>
        <c:axId val="1936162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36173152"/>
        <c:crosses val="autoZero"/>
        <c:auto val="1"/>
        <c:lblAlgn val="ctr"/>
        <c:lblOffset val="100"/>
        <c:noMultiLvlLbl val="0"/>
      </c:catAx>
      <c:valAx>
        <c:axId val="19361731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36162112"/>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Contracted</a:t>
            </a:r>
            <a:r>
              <a:rPr lang="en-US" baseline="0" dirty="0"/>
              <a:t> Virus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Contact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883-49E5-8B8E-EAC8BF8CE17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883-49E5-8B8E-EAC8BF8CE17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883-49E5-8B8E-EAC8BF8CE17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883-49E5-8B8E-EAC8BF8CE175}"/>
              </c:ext>
            </c:extLst>
          </c:dPt>
          <c:dLbls>
            <c:dLbl>
              <c:idx val="1"/>
              <c:layout>
                <c:manualLayout>
                  <c:x val="1.8775824678994645E-2"/>
                  <c:y val="-2.383351818384838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883-49E5-8B8E-EAC8BF8CE17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3"/>
                <c:pt idx="0">
                  <c:v>covid ward duty</c:v>
                </c:pt>
                <c:pt idx="1">
                  <c:v>non- covid ward duty</c:v>
                </c:pt>
                <c:pt idx="2">
                  <c:v>No</c:v>
                </c:pt>
              </c:strCache>
            </c:strRef>
          </c:cat>
          <c:val>
            <c:numRef>
              <c:f>Sheet1!$B$2:$B$5</c:f>
              <c:numCache>
                <c:formatCode>General</c:formatCode>
                <c:ptCount val="4"/>
                <c:pt idx="0">
                  <c:v>34</c:v>
                </c:pt>
                <c:pt idx="1">
                  <c:v>18</c:v>
                </c:pt>
                <c:pt idx="2">
                  <c:v>44</c:v>
                </c:pt>
              </c:numCache>
            </c:numRef>
          </c:val>
          <c:extLst>
            <c:ext xmlns:c16="http://schemas.microsoft.com/office/drawing/2014/chart" uri="{C3380CC4-5D6E-409C-BE32-E72D297353CC}">
              <c16:uniqueId val="{00000008-5883-49E5-8B8E-EAC8BF8CE175}"/>
            </c:ext>
          </c:extLst>
        </c:ser>
        <c:dLbls>
          <c:showLegendKey val="0"/>
          <c:showVal val="0"/>
          <c:showCatName val="0"/>
          <c:showSerName val="0"/>
          <c:showPercent val="0"/>
          <c:showBubbleSize val="0"/>
          <c:showLeaderLines val="0"/>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Did you get time to grieve?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Did you take time to grieve?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C7F-46F4-8645-FC2B0F9477E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C7F-46F4-8645-FC2B0F9477E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C7F-46F4-8645-FC2B0F9477E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C7F-46F4-8645-FC2B0F9477E5}"/>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Yes- organization provided</c:v>
                </c:pt>
                <c:pt idx="1">
                  <c:v>Yes - self taken</c:v>
                </c:pt>
                <c:pt idx="2">
                  <c:v>No - too busy with work</c:v>
                </c:pt>
                <c:pt idx="3">
                  <c:v>No - organization did not allow</c:v>
                </c:pt>
              </c:strCache>
            </c:strRef>
          </c:cat>
          <c:val>
            <c:numRef>
              <c:f>Sheet1!$B$2:$B$5</c:f>
              <c:numCache>
                <c:formatCode>0.00%</c:formatCode>
                <c:ptCount val="4"/>
                <c:pt idx="0">
                  <c:v>0.433</c:v>
                </c:pt>
                <c:pt idx="1">
                  <c:v>0.33300000000000002</c:v>
                </c:pt>
                <c:pt idx="2">
                  <c:v>0.13300000000000001</c:v>
                </c:pt>
                <c:pt idx="3" formatCode="0%">
                  <c:v>0.1</c:v>
                </c:pt>
              </c:numCache>
            </c:numRef>
          </c:val>
          <c:extLst>
            <c:ext xmlns:c16="http://schemas.microsoft.com/office/drawing/2014/chart" uri="{C3380CC4-5D6E-409C-BE32-E72D297353CC}">
              <c16:uniqueId val="{00000008-7C7F-46F4-8645-FC2B0F9477E5}"/>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Loss</a:t>
            </a:r>
            <a:r>
              <a:rPr lang="en-IN" baseline="0"/>
              <a:t> of life</a:t>
            </a:r>
            <a:endParaRPr lang="en-IN"/>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2031919923053097E-2"/>
          <c:y val="0.14718253968253969"/>
          <c:w val="0.86032832852415186"/>
          <c:h val="0.6263951381077365"/>
        </c:manualLayout>
      </c:layout>
      <c:barChart>
        <c:barDir val="col"/>
        <c:grouping val="clustered"/>
        <c:varyColors val="0"/>
        <c:ser>
          <c:idx val="0"/>
          <c:order val="0"/>
          <c:tx>
            <c:strRef>
              <c:f>Sheet1!$B$1</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Lost family</c:v>
                </c:pt>
                <c:pt idx="1">
                  <c:v>Lost close friend/relatives</c:v>
                </c:pt>
              </c:strCache>
            </c:strRef>
          </c:cat>
          <c:val>
            <c:numRef>
              <c:f>Sheet1!$B$2:$B$5</c:f>
              <c:numCache>
                <c:formatCode>0%</c:formatCode>
                <c:ptCount val="4"/>
                <c:pt idx="0">
                  <c:v>0.16</c:v>
                </c:pt>
                <c:pt idx="1">
                  <c:v>0.26</c:v>
                </c:pt>
              </c:numCache>
            </c:numRef>
          </c:val>
          <c:extLst>
            <c:ext xmlns:c16="http://schemas.microsoft.com/office/drawing/2014/chart" uri="{C3380CC4-5D6E-409C-BE32-E72D297353CC}">
              <c16:uniqueId val="{00000000-B0BB-4796-B057-E6EB595E64AA}"/>
            </c:ext>
          </c:extLst>
        </c:ser>
        <c:ser>
          <c:idx val="1"/>
          <c:order val="1"/>
          <c:tx>
            <c:strRef>
              <c:f>Sheet1!$C$1</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Lost family</c:v>
                </c:pt>
                <c:pt idx="1">
                  <c:v>Lost close friend/relatives</c:v>
                </c:pt>
              </c:strCache>
            </c:strRef>
          </c:cat>
          <c:val>
            <c:numRef>
              <c:f>Sheet1!$C$2:$C$5</c:f>
              <c:numCache>
                <c:formatCode>0%</c:formatCode>
                <c:ptCount val="4"/>
                <c:pt idx="0">
                  <c:v>0.84</c:v>
                </c:pt>
                <c:pt idx="1">
                  <c:v>0.68</c:v>
                </c:pt>
              </c:numCache>
            </c:numRef>
          </c:val>
          <c:extLst>
            <c:ext xmlns:c16="http://schemas.microsoft.com/office/drawing/2014/chart" uri="{C3380CC4-5D6E-409C-BE32-E72D297353CC}">
              <c16:uniqueId val="{00000001-B0BB-4796-B057-E6EB595E64AA}"/>
            </c:ext>
          </c:extLst>
        </c:ser>
        <c:ser>
          <c:idx val="2"/>
          <c:order val="2"/>
          <c:tx>
            <c:strRef>
              <c:f>Sheet1!$D$1</c:f>
              <c:strCache>
                <c:ptCount val="1"/>
                <c:pt idx="0">
                  <c:v>Column1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Lost family</c:v>
                </c:pt>
                <c:pt idx="1">
                  <c:v>Lost close friend/relatives</c:v>
                </c:pt>
              </c:strCache>
            </c:strRef>
          </c:cat>
          <c:val>
            <c:numRef>
              <c:f>Sheet1!$D$2:$D$5</c:f>
              <c:numCache>
                <c:formatCode>General</c:formatCode>
                <c:ptCount val="4"/>
              </c:numCache>
            </c:numRef>
          </c:val>
          <c:extLst>
            <c:ext xmlns:c16="http://schemas.microsoft.com/office/drawing/2014/chart" uri="{C3380CC4-5D6E-409C-BE32-E72D297353CC}">
              <c16:uniqueId val="{00000002-B0BB-4796-B057-E6EB595E64AA}"/>
            </c:ext>
          </c:extLst>
        </c:ser>
        <c:dLbls>
          <c:dLblPos val="outEnd"/>
          <c:showLegendKey val="0"/>
          <c:showVal val="1"/>
          <c:showCatName val="0"/>
          <c:showSerName val="0"/>
          <c:showPercent val="0"/>
          <c:showBubbleSize val="0"/>
        </c:dLbls>
        <c:gapWidth val="219"/>
        <c:overlap val="-27"/>
        <c:axId val="481888544"/>
        <c:axId val="481889024"/>
      </c:barChart>
      <c:catAx>
        <c:axId val="48188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889024"/>
        <c:crosses val="autoZero"/>
        <c:auto val="1"/>
        <c:lblAlgn val="ctr"/>
        <c:lblOffset val="100"/>
        <c:noMultiLvlLbl val="0"/>
      </c:catAx>
      <c:valAx>
        <c:axId val="4818890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888544"/>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Overall societal</a:t>
            </a:r>
            <a:r>
              <a:rPr lang="en-US" baseline="0"/>
              <a:t> </a:t>
            </a:r>
            <a:r>
              <a:rPr lang="en-US"/>
              <a:t>outlook</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Behaviour</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89C-4F99-99A7-19218D06E02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89C-4F99-99A7-19218D06E02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89C-4F99-99A7-19218D06E02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89C-4F99-99A7-19218D06E029}"/>
              </c:ext>
            </c:extLst>
          </c:dPt>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4"/>
                <c:pt idx="0">
                  <c:v>Positive</c:v>
                </c:pt>
                <c:pt idx="1">
                  <c:v>Mixed</c:v>
                </c:pt>
                <c:pt idx="2">
                  <c:v>Terrible</c:v>
                </c:pt>
                <c:pt idx="3">
                  <c:v>NA</c:v>
                </c:pt>
              </c:strCache>
            </c:strRef>
          </c:cat>
          <c:val>
            <c:numRef>
              <c:f>Sheet1!$B$2:$B$5</c:f>
              <c:numCache>
                <c:formatCode>General</c:formatCode>
                <c:ptCount val="4"/>
                <c:pt idx="0">
                  <c:v>28</c:v>
                </c:pt>
                <c:pt idx="1">
                  <c:v>50</c:v>
                </c:pt>
                <c:pt idx="2">
                  <c:v>10</c:v>
                </c:pt>
                <c:pt idx="3">
                  <c:v>12</c:v>
                </c:pt>
              </c:numCache>
            </c:numRef>
          </c:val>
          <c:extLst>
            <c:ext xmlns:c16="http://schemas.microsoft.com/office/drawing/2014/chart" uri="{C3380CC4-5D6E-409C-BE32-E72D297353CC}">
              <c16:uniqueId val="{00000008-889C-4F99-99A7-19218D06E029}"/>
            </c:ext>
          </c:extLst>
        </c:ser>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798B3C1A-843C-46BA-B7CC-1C42809C9BAE}" type="datetimeFigureOut">
              <a:rPr lang="en-IN" smtClean="0"/>
              <a:t>15-06-2023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18513862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8B3C1A-843C-46BA-B7CC-1C42809C9BAE}" type="datetimeFigureOut">
              <a:rPr lang="en-IN" smtClean="0"/>
              <a:t>15-06-2023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41570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8B3C1A-843C-46BA-B7CC-1C42809C9BAE}" type="datetimeFigureOut">
              <a:rPr lang="en-IN" smtClean="0"/>
              <a:t>15-06-2023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183579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8B3C1A-843C-46BA-B7CC-1C42809C9BAE}" type="datetimeFigureOut">
              <a:rPr lang="en-IN" smtClean="0"/>
              <a:t>15-06-2023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226942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798B3C1A-843C-46BA-B7CC-1C42809C9BAE}" type="datetimeFigureOut">
              <a:rPr lang="en-IN" smtClean="0"/>
              <a:t>15-06-2023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340502375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98B3C1A-843C-46BA-B7CC-1C42809C9BAE}" type="datetimeFigureOut">
              <a:rPr lang="en-IN" smtClean="0"/>
              <a:t>15-06-2023</a:t>
            </a:fld>
            <a:endParaRPr lang="en-IN"/>
          </a:p>
        </p:txBody>
      </p:sp>
      <p:sp>
        <p:nvSpPr>
          <p:cNvPr id="9" name="Footer Placeholder 8"/>
          <p:cNvSpPr>
            <a:spLocks noGrp="1"/>
          </p:cNvSpPr>
          <p:nvPr>
            <p:ph type="ftr" sz="quarter" idx="11"/>
          </p:nvPr>
        </p:nvSpPr>
        <p:spPr/>
        <p:txBody>
          <a:bodyPr/>
          <a:lstStyle/>
          <a:p>
            <a:endParaRPr lang="en-IN"/>
          </a:p>
        </p:txBody>
      </p:sp>
      <p:sp>
        <p:nvSpPr>
          <p:cNvPr id="10" name="Slide Number Placeholder 9"/>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2164240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798B3C1A-843C-46BA-B7CC-1C42809C9BAE}" type="datetimeFigureOut">
              <a:rPr lang="en-IN" smtClean="0"/>
              <a:t>15-06-2023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0344EDE-8105-4D1B-947C-B0F20B06691A}" type="slidenum">
              <a:rPr lang="en-IN" smtClean="0"/>
              <a:t>‹#›</a:t>
            </a:fld>
            <a:endParaRPr lang="en-I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151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8B3C1A-843C-46BA-B7CC-1C42809C9BAE}" type="datetimeFigureOut">
              <a:rPr lang="en-IN" smtClean="0"/>
              <a:t>15-06-2023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1414085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8B3C1A-843C-46BA-B7CC-1C42809C9BAE}" type="datetimeFigureOut">
              <a:rPr lang="en-IN" smtClean="0"/>
              <a:t>15-06-2023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105115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798B3C1A-843C-46BA-B7CC-1C42809C9BAE}" type="datetimeFigureOut">
              <a:rPr lang="en-IN" smtClean="0"/>
              <a:t>15-06-2023</a:t>
            </a:fld>
            <a:endParaRPr lang="en-IN"/>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IN"/>
          </a:p>
        </p:txBody>
      </p:sp>
      <p:sp>
        <p:nvSpPr>
          <p:cNvPr id="11" name="Slide Number Placeholder 10"/>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412300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98B3C1A-843C-46BA-B7CC-1C42809C9BAE}" type="datetimeFigureOut">
              <a:rPr lang="en-IN" smtClean="0"/>
              <a:t>15-06-2023</a:t>
            </a:fld>
            <a:endParaRPr lang="en-IN"/>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IN"/>
          </a:p>
        </p:txBody>
      </p:sp>
      <p:sp>
        <p:nvSpPr>
          <p:cNvPr id="10" name="Slide Number Placeholder 9"/>
          <p:cNvSpPr>
            <a:spLocks noGrp="1"/>
          </p:cNvSpPr>
          <p:nvPr>
            <p:ph type="sldNum" sz="quarter" idx="12"/>
          </p:nvPr>
        </p:nvSpPr>
        <p:spPr/>
        <p:txBody>
          <a:bodyPr/>
          <a:lstStyle/>
          <a:p>
            <a:fld id="{A0344EDE-8105-4D1B-947C-B0F20B06691A}" type="slidenum">
              <a:rPr lang="en-IN" smtClean="0"/>
              <a:t>‹#›</a:t>
            </a:fld>
            <a:endParaRPr lang="en-IN"/>
          </a:p>
        </p:txBody>
      </p:sp>
    </p:spTree>
    <p:extLst>
      <p:ext uri="{BB962C8B-B14F-4D97-AF65-F5344CB8AC3E}">
        <p14:creationId xmlns:p14="http://schemas.microsoft.com/office/powerpoint/2010/main" val="106755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98B3C1A-843C-46BA-B7CC-1C42809C9BAE}" type="datetimeFigureOut">
              <a:rPr lang="en-IN" smtClean="0"/>
              <a:t>15-06-2023</a:t>
            </a:fld>
            <a:endParaRPr lang="en-IN"/>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IN"/>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0344EDE-8105-4D1B-947C-B0F20B06691A}" type="slidenum">
              <a:rPr lang="en-IN" smtClean="0"/>
              <a:t>‹#›</a:t>
            </a:fld>
            <a:endParaRPr lang="en-IN"/>
          </a:p>
        </p:txBody>
      </p:sp>
    </p:spTree>
    <p:extLst>
      <p:ext uri="{BB962C8B-B14F-4D97-AF65-F5344CB8AC3E}">
        <p14:creationId xmlns:p14="http://schemas.microsoft.com/office/powerpoint/2010/main" val="2350004214"/>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3389/fpubh.2021.647315" TargetMode="External"/><Relationship Id="rId2" Type="http://schemas.openxmlformats.org/officeDocument/2006/relationships/hyperlink" Target="https://doi.org/10.3389/fpubh.2020.0034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BE369-5827-08B3-0FF5-DD0882D132A3}"/>
              </a:ext>
            </a:extLst>
          </p:cNvPr>
          <p:cNvSpPr>
            <a:spLocks noGrp="1"/>
          </p:cNvSpPr>
          <p:nvPr>
            <p:ph type="ctrTitle"/>
          </p:nvPr>
        </p:nvSpPr>
        <p:spPr/>
        <p:txBody>
          <a:bodyPr>
            <a:normAutofit fontScale="90000"/>
          </a:bodyPr>
          <a:lstStyle/>
          <a:p>
            <a:r>
              <a:rPr lang="en-IN" dirty="0"/>
              <a:t>Socio-Economic impact of covid -19 on Healthcare workers</a:t>
            </a:r>
            <a:br>
              <a:rPr lang="en-IN" dirty="0"/>
            </a:br>
            <a:endParaRPr lang="en-IN" dirty="0"/>
          </a:p>
        </p:txBody>
      </p:sp>
      <p:sp>
        <p:nvSpPr>
          <p:cNvPr id="3" name="Subtitle 2">
            <a:extLst>
              <a:ext uri="{FF2B5EF4-FFF2-40B4-BE49-F238E27FC236}">
                <a16:creationId xmlns:a16="http://schemas.microsoft.com/office/drawing/2014/main" id="{7B061E39-5E17-6168-99FA-833FD08E33E9}"/>
              </a:ext>
            </a:extLst>
          </p:cNvPr>
          <p:cNvSpPr>
            <a:spLocks noGrp="1"/>
          </p:cNvSpPr>
          <p:nvPr>
            <p:ph type="subTitle" idx="1"/>
          </p:nvPr>
        </p:nvSpPr>
        <p:spPr>
          <a:xfrm>
            <a:off x="1600199" y="4388403"/>
            <a:ext cx="8991599" cy="1239894"/>
          </a:xfrm>
        </p:spPr>
        <p:txBody>
          <a:bodyPr>
            <a:normAutofit fontScale="55000" lnSpcReduction="20000"/>
          </a:bodyPr>
          <a:lstStyle/>
          <a:p>
            <a:pPr marL="12700" marR="4458335" algn="l">
              <a:lnSpc>
                <a:spcPct val="114999"/>
              </a:lnSpc>
              <a:spcBef>
                <a:spcPts val="100"/>
              </a:spcBef>
            </a:pPr>
            <a:r>
              <a:rPr lang="en-IN" sz="2400" spc="280" dirty="0">
                <a:solidFill>
                  <a:schemeClr val="tx1"/>
                </a:solidFill>
                <a:latin typeface="Tahoma"/>
                <a:cs typeface="Tahoma"/>
              </a:rPr>
              <a:t>NAME :Mrs.</a:t>
            </a:r>
            <a:r>
              <a:rPr lang="en-IN" sz="2400" spc="80" dirty="0">
                <a:solidFill>
                  <a:schemeClr val="tx1"/>
                </a:solidFill>
                <a:latin typeface="Tahoma"/>
                <a:cs typeface="Tahoma"/>
              </a:rPr>
              <a:t> </a:t>
            </a:r>
            <a:r>
              <a:rPr lang="en-IN" sz="2400" spc="375" dirty="0">
                <a:solidFill>
                  <a:schemeClr val="tx1"/>
                </a:solidFill>
                <a:latin typeface="Tahoma"/>
                <a:cs typeface="Tahoma"/>
              </a:rPr>
              <a:t>HEMLATA CHOUDHARY</a:t>
            </a:r>
          </a:p>
          <a:p>
            <a:pPr marL="12700" marR="4458335" algn="l">
              <a:lnSpc>
                <a:spcPct val="114999"/>
              </a:lnSpc>
              <a:spcBef>
                <a:spcPts val="100"/>
              </a:spcBef>
            </a:pPr>
            <a:r>
              <a:rPr lang="en-IN" sz="2400" spc="-765" dirty="0">
                <a:solidFill>
                  <a:schemeClr val="tx1"/>
                </a:solidFill>
                <a:latin typeface="Tahoma"/>
                <a:cs typeface="Tahoma"/>
              </a:rPr>
              <a:t> </a:t>
            </a:r>
            <a:r>
              <a:rPr lang="en-IN" sz="2400" spc="229" dirty="0">
                <a:solidFill>
                  <a:schemeClr val="tx1"/>
                </a:solidFill>
                <a:latin typeface="Tahoma"/>
                <a:cs typeface="Tahoma"/>
              </a:rPr>
              <a:t>ROLL NUMBER :</a:t>
            </a:r>
            <a:r>
              <a:rPr lang="en-IN" sz="2400" spc="95" dirty="0">
                <a:solidFill>
                  <a:schemeClr val="tx1"/>
                </a:solidFill>
                <a:latin typeface="Tahoma"/>
                <a:cs typeface="Tahoma"/>
              </a:rPr>
              <a:t> </a:t>
            </a:r>
            <a:r>
              <a:rPr lang="en-IN" sz="2400" spc="75" dirty="0">
                <a:solidFill>
                  <a:schemeClr val="tx1"/>
                </a:solidFill>
                <a:latin typeface="Tahoma"/>
                <a:cs typeface="Tahoma"/>
              </a:rPr>
              <a:t>PG/21/38</a:t>
            </a:r>
            <a:endParaRPr lang="en-IN" sz="2400" dirty="0">
              <a:solidFill>
                <a:schemeClr val="tx1"/>
              </a:solidFill>
              <a:latin typeface="Tahoma"/>
              <a:cs typeface="Tahoma"/>
            </a:endParaRPr>
          </a:p>
          <a:p>
            <a:pPr marL="12700" marR="4458335" algn="l">
              <a:lnSpc>
                <a:spcPct val="114999"/>
              </a:lnSpc>
              <a:spcBef>
                <a:spcPts val="100"/>
              </a:spcBef>
            </a:pPr>
            <a:r>
              <a:rPr lang="en-IN" sz="2400" spc="254" dirty="0">
                <a:solidFill>
                  <a:schemeClr val="tx1"/>
                </a:solidFill>
                <a:latin typeface="Tahoma"/>
                <a:cs typeface="Tahoma"/>
              </a:rPr>
              <a:t>MENTOR :</a:t>
            </a:r>
            <a:r>
              <a:rPr lang="en-IN" sz="2400" spc="100" dirty="0">
                <a:solidFill>
                  <a:schemeClr val="tx1"/>
                </a:solidFill>
                <a:latin typeface="Tahoma"/>
                <a:cs typeface="Tahoma"/>
              </a:rPr>
              <a:t> </a:t>
            </a:r>
            <a:r>
              <a:rPr lang="en-IN" sz="2400" spc="114" dirty="0">
                <a:solidFill>
                  <a:schemeClr val="tx1"/>
                </a:solidFill>
                <a:latin typeface="Tahoma"/>
                <a:cs typeface="Tahoma"/>
              </a:rPr>
              <a:t>Dr </a:t>
            </a:r>
            <a:r>
              <a:rPr lang="en-IN" sz="2400" spc="375" dirty="0">
                <a:solidFill>
                  <a:schemeClr val="tx1"/>
                </a:solidFill>
                <a:latin typeface="Tahoma"/>
                <a:cs typeface="Tahoma"/>
              </a:rPr>
              <a:t>VINAY TRIPATHI(IIHMR)</a:t>
            </a:r>
          </a:p>
          <a:p>
            <a:pPr marL="12700" marR="4458335" algn="l">
              <a:lnSpc>
                <a:spcPct val="114999"/>
              </a:lnSpc>
              <a:spcBef>
                <a:spcPts val="100"/>
              </a:spcBef>
            </a:pPr>
            <a:r>
              <a:rPr lang="en-IN" sz="2400" spc="375" dirty="0">
                <a:solidFill>
                  <a:schemeClr val="tx1"/>
                </a:solidFill>
                <a:latin typeface="Tahoma"/>
                <a:cs typeface="Tahoma"/>
              </a:rPr>
              <a:t>MENTOR: Dr SANJAY DURANIJ</a:t>
            </a:r>
          </a:p>
          <a:p>
            <a:pPr marL="12700" marR="4458335" algn="l">
              <a:lnSpc>
                <a:spcPct val="114999"/>
              </a:lnSpc>
              <a:spcBef>
                <a:spcPts val="100"/>
              </a:spcBef>
            </a:pPr>
            <a:r>
              <a:rPr lang="en-IN" sz="2400" spc="375" dirty="0">
                <a:solidFill>
                  <a:schemeClr val="tx1"/>
                </a:solidFill>
                <a:latin typeface="Tahoma"/>
                <a:cs typeface="Tahoma"/>
              </a:rPr>
              <a:t>(MS SANAR HOSPITAL)</a:t>
            </a:r>
            <a:endParaRPr lang="en-IN" sz="2400" dirty="0">
              <a:solidFill>
                <a:schemeClr val="tx1"/>
              </a:solidFill>
              <a:latin typeface="Tahoma"/>
              <a:cs typeface="Tahoma"/>
            </a:endParaRPr>
          </a:p>
          <a:p>
            <a:pPr algn="l"/>
            <a:endParaRPr lang="en-IN" dirty="0"/>
          </a:p>
        </p:txBody>
      </p:sp>
      <p:pic>
        <p:nvPicPr>
          <p:cNvPr id="8" name="Picture 7">
            <a:extLst>
              <a:ext uri="{FF2B5EF4-FFF2-40B4-BE49-F238E27FC236}">
                <a16:creationId xmlns:a16="http://schemas.microsoft.com/office/drawing/2014/main" id="{95CE7B95-B1F4-59F2-86E3-BB72294B9D28}"/>
              </a:ext>
            </a:extLst>
          </p:cNvPr>
          <p:cNvPicPr>
            <a:picLocks noChangeAspect="1"/>
          </p:cNvPicPr>
          <p:nvPr/>
        </p:nvPicPr>
        <p:blipFill>
          <a:blip r:embed="rId2"/>
          <a:stretch>
            <a:fillRect/>
          </a:stretch>
        </p:blipFill>
        <p:spPr>
          <a:xfrm>
            <a:off x="9343793" y="0"/>
            <a:ext cx="2773920" cy="1408298"/>
          </a:xfrm>
          <a:prstGeom prst="rect">
            <a:avLst/>
          </a:prstGeom>
        </p:spPr>
      </p:pic>
    </p:spTree>
    <p:extLst>
      <p:ext uri="{BB962C8B-B14F-4D97-AF65-F5344CB8AC3E}">
        <p14:creationId xmlns:p14="http://schemas.microsoft.com/office/powerpoint/2010/main" val="3880538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results</a:t>
            </a:r>
          </a:p>
        </p:txBody>
      </p:sp>
      <p:graphicFrame>
        <p:nvGraphicFramePr>
          <p:cNvPr id="7" name="Content Placeholder 6">
            <a:extLst>
              <a:ext uri="{FF2B5EF4-FFF2-40B4-BE49-F238E27FC236}">
                <a16:creationId xmlns:a16="http://schemas.microsoft.com/office/drawing/2014/main" id="{D08FD023-9376-3BE0-CCDD-206C9AFAC5C4}"/>
              </a:ext>
            </a:extLst>
          </p:cNvPr>
          <p:cNvGraphicFramePr>
            <a:graphicFrameLocks noGrp="1"/>
          </p:cNvGraphicFramePr>
          <p:nvPr>
            <p:ph idx="1"/>
            <p:extLst>
              <p:ext uri="{D42A27DB-BD31-4B8C-83A1-F6EECF244321}">
                <p14:modId xmlns:p14="http://schemas.microsoft.com/office/powerpoint/2010/main" val="3646052423"/>
              </p:ext>
            </p:extLst>
          </p:nvPr>
        </p:nvGraphicFramePr>
        <p:xfrm>
          <a:off x="2976212" y="2218764"/>
          <a:ext cx="6239575" cy="44778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39222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discussion</a:t>
            </a:r>
          </a:p>
        </p:txBody>
      </p:sp>
      <p:sp>
        <p:nvSpPr>
          <p:cNvPr id="3" name="Content Placeholder 2">
            <a:extLst>
              <a:ext uri="{FF2B5EF4-FFF2-40B4-BE49-F238E27FC236}">
                <a16:creationId xmlns:a16="http://schemas.microsoft.com/office/drawing/2014/main" id="{8B3873F2-45B0-1672-7B0F-2534DBF1FF79}"/>
              </a:ext>
            </a:extLst>
          </p:cNvPr>
          <p:cNvSpPr>
            <a:spLocks noGrp="1"/>
          </p:cNvSpPr>
          <p:nvPr>
            <p:ph idx="1"/>
          </p:nvPr>
        </p:nvSpPr>
        <p:spPr>
          <a:xfrm>
            <a:off x="1141413" y="1748119"/>
            <a:ext cx="9905998" cy="3939988"/>
          </a:xfrm>
        </p:spPr>
        <p:txBody>
          <a:bodyPr/>
          <a:lstStyle/>
          <a:p>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2400" b="1" kern="100" dirty="0">
                <a:latin typeface="Calibri" panose="020F0502020204030204" pitchFamily="34" charset="0"/>
                <a:ea typeface="Calibri" panose="020F0502020204030204" pitchFamily="34" charset="0"/>
                <a:cs typeface="Times New Roman" panose="02020603050405020304" pitchFamily="18" charset="0"/>
              </a:rPr>
              <a:t>                                          Financial impact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If we analyse economic and financial impact on HCW</a:t>
            </a:r>
            <a:r>
              <a:rPr lang="en-IN" kern="100" dirty="0">
                <a:latin typeface="Calibri" panose="020F0502020204030204" pitchFamily="34" charset="0"/>
                <a:ea typeface="Calibri" panose="020F0502020204030204" pitchFamily="34" charset="0"/>
                <a:cs typeface="Times New Roman" panose="02020603050405020304" pitchFamily="18"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mostly stayed on same salary </a:t>
            </a:r>
            <a:r>
              <a:rPr lang="en-IN" kern="100" dirty="0">
                <a:latin typeface="Calibri" panose="020F0502020204030204" pitchFamily="34" charset="0"/>
                <a:ea typeface="Calibri" panose="020F0502020204030204" pitchFamily="34" charset="0"/>
                <a:cs typeface="Times New Roman" panose="02020603050405020304" pitchFamily="18" charset="0"/>
              </a:rPr>
              <a:t>slab</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They could meet their basic needs and saved money on luxuries as they were not available that time. They were living in their own home and some were in rented accommodation.</a:t>
            </a:r>
          </a:p>
          <a:p>
            <a:endParaRPr lang="en-IN" kern="100" dirty="0">
              <a:latin typeface="Calibri" panose="020F0502020204030204" pitchFamily="34" charset="0"/>
              <a:ea typeface="Calibri" panose="020F0502020204030204" pitchFamily="34" charset="0"/>
              <a:cs typeface="Times New Roman" panose="02020603050405020304" pitchFamily="18" charset="0"/>
            </a:endParaRPr>
          </a:p>
          <a:p>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96039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discussion</a:t>
            </a:r>
          </a:p>
        </p:txBody>
      </p:sp>
      <p:sp>
        <p:nvSpPr>
          <p:cNvPr id="3" name="Content Placeholder 2">
            <a:extLst>
              <a:ext uri="{FF2B5EF4-FFF2-40B4-BE49-F238E27FC236}">
                <a16:creationId xmlns:a16="http://schemas.microsoft.com/office/drawing/2014/main" id="{8B3873F2-45B0-1672-7B0F-2534DBF1FF79}"/>
              </a:ext>
            </a:extLst>
          </p:cNvPr>
          <p:cNvSpPr>
            <a:spLocks noGrp="1"/>
          </p:cNvSpPr>
          <p:nvPr>
            <p:ph idx="1"/>
          </p:nvPr>
        </p:nvSpPr>
        <p:spPr>
          <a:xfrm>
            <a:off x="1141413" y="1748119"/>
            <a:ext cx="9905998" cy="3939988"/>
          </a:xfrm>
        </p:spPr>
        <p:txBody>
          <a:bodyPr>
            <a:normAutofit fontScale="85000" lnSpcReduction="10000"/>
          </a:bodyPr>
          <a:lstStyle/>
          <a:p>
            <a:r>
              <a:rPr lang="en-IN" sz="2600" b="1" dirty="0"/>
              <a:t>                                      Social impact</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kern="100" dirty="0">
                <a:latin typeface="Calibri" panose="020F0502020204030204" pitchFamily="34" charset="0"/>
                <a:ea typeface="Calibri" panose="020F0502020204030204" pitchFamily="34" charset="0"/>
                <a:cs typeface="Times New Roman" panose="02020603050405020304" pitchFamily="18" charset="0"/>
              </a:rPr>
              <a:t>F</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riends, family and neighbours were supportive. less than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20%</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faced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discouragement</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and they were asked to change the job or the residence.</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At organisation level management was also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supportive 72%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answered that, although they were not rewarded with any financial benefits only 34% rewarded.</a:t>
            </a:r>
          </a:p>
          <a:p>
            <a:pPr>
              <a:lnSpc>
                <a:spcPct val="107000"/>
              </a:lnSpc>
              <a:spcAft>
                <a:spcPts val="800"/>
              </a:spcAft>
            </a:pPr>
            <a:r>
              <a:rPr lang="en-IN" kern="100" dirty="0">
                <a:latin typeface="Calibri" panose="020F0502020204030204" pitchFamily="34" charset="0"/>
                <a:ea typeface="Calibri" panose="020F0502020204030204" pitchFamily="34" charset="0"/>
                <a:cs typeface="Times New Roman" panose="02020603050405020304" pitchFamily="18" charset="0"/>
              </a:rPr>
              <a:t>N</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either they were imposed heavy duty in most cases .only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10%were burdened</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.42% were given special duty hours.</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Only 38 %got free food </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36 % got transport facility as well. But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64% didn’t </a:t>
            </a:r>
            <a:r>
              <a:rPr lang="en-IN" b="1" kern="100" dirty="0">
                <a:latin typeface="Calibri" panose="020F0502020204030204" pitchFamily="34" charset="0"/>
                <a:ea typeface="Calibri" panose="020F0502020204030204" pitchFamily="34" charset="0"/>
                <a:cs typeface="Times New Roman" panose="02020603050405020304" pitchFamily="18" charset="0"/>
              </a:rPr>
              <a:t>ge</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 transport</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15 to 30 % HCW lost their close family and friends out of them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10% didn’t get time off to grieve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as management didn’t allow to take off.</a:t>
            </a:r>
          </a:p>
          <a:p>
            <a:endParaRPr lang="en-IN" dirty="0"/>
          </a:p>
        </p:txBody>
      </p:sp>
    </p:spTree>
    <p:extLst>
      <p:ext uri="{BB962C8B-B14F-4D97-AF65-F5344CB8AC3E}">
        <p14:creationId xmlns:p14="http://schemas.microsoft.com/office/powerpoint/2010/main" val="3741825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conclusion</a:t>
            </a:r>
          </a:p>
        </p:txBody>
      </p:sp>
      <p:sp>
        <p:nvSpPr>
          <p:cNvPr id="3" name="Content Placeholder 2">
            <a:extLst>
              <a:ext uri="{FF2B5EF4-FFF2-40B4-BE49-F238E27FC236}">
                <a16:creationId xmlns:a16="http://schemas.microsoft.com/office/drawing/2014/main" id="{8B3873F2-45B0-1672-7B0F-2534DBF1FF79}"/>
              </a:ext>
            </a:extLst>
          </p:cNvPr>
          <p:cNvSpPr>
            <a:spLocks noGrp="1"/>
          </p:cNvSpPr>
          <p:nvPr>
            <p:ph idx="1"/>
          </p:nvPr>
        </p:nvSpPr>
        <p:spPr>
          <a:xfrm>
            <a:off x="1141413" y="1748119"/>
            <a:ext cx="9905998" cy="3939988"/>
          </a:xfrm>
        </p:spPr>
        <p:txBody>
          <a:bodyPr/>
          <a:lstStyle/>
          <a:p>
            <a:pPr>
              <a:lnSpc>
                <a:spcPct val="107000"/>
              </a:lnSpc>
              <a:spcAft>
                <a:spcPts val="800"/>
              </a:spcAft>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In this analysis we found that Healthcare workers had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mixed feeling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with the behaviour of society in general. And their household budget also met their basic needs, they didn’t have to compromise on that, they just cut down on </a:t>
            </a:r>
            <a:r>
              <a:rPr lang="en-IN" sz="1800" kern="100">
                <a:effectLst/>
                <a:latin typeface="Calibri" panose="020F0502020204030204" pitchFamily="34" charset="0"/>
                <a:ea typeface="Calibri" panose="020F0502020204030204" pitchFamily="34" charset="0"/>
                <a:cs typeface="Times New Roman" panose="02020603050405020304" pitchFamily="18" charset="0"/>
              </a:rPr>
              <a:t>luxuries.</a:t>
            </a:r>
          </a:p>
          <a:p>
            <a:pPr>
              <a:lnSpc>
                <a:spcPct val="107000"/>
              </a:lnSpc>
              <a:spcAft>
                <a:spcPts val="800"/>
              </a:spcAft>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021344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references</a:t>
            </a:r>
          </a:p>
        </p:txBody>
      </p:sp>
      <p:sp>
        <p:nvSpPr>
          <p:cNvPr id="3" name="Content Placeholder 2">
            <a:extLst>
              <a:ext uri="{FF2B5EF4-FFF2-40B4-BE49-F238E27FC236}">
                <a16:creationId xmlns:a16="http://schemas.microsoft.com/office/drawing/2014/main" id="{8B3873F2-45B0-1672-7B0F-2534DBF1FF79}"/>
              </a:ext>
            </a:extLst>
          </p:cNvPr>
          <p:cNvSpPr>
            <a:spLocks noGrp="1"/>
          </p:cNvSpPr>
          <p:nvPr>
            <p:ph idx="1"/>
          </p:nvPr>
        </p:nvSpPr>
        <p:spPr>
          <a:xfrm>
            <a:off x="1141413" y="1748119"/>
            <a:ext cx="9905998" cy="3939988"/>
          </a:xfrm>
        </p:spPr>
        <p:txBody>
          <a:bodyPr/>
          <a:lstStyle/>
          <a:p>
            <a:pPr>
              <a:lnSpc>
                <a:spcPct val="107000"/>
              </a:lnSpc>
              <a:spcAft>
                <a:spcPts val="300"/>
              </a:spcAft>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Frontiers Public Health, 26 June 2020</a:t>
            </a:r>
            <a:b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br>
            <a: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Sec. Public Mental Health</a:t>
            </a:r>
            <a:b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br>
            <a: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Volume 8 - 2020 | </a:t>
            </a:r>
            <a:r>
              <a:rPr lang="en-IN" sz="1800" u="sng"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hlinkClick r:id="rId2"/>
              </a:rPr>
              <a:t>https://doi.org/10.3389/fpubh.2020.00341</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Frontiers Public Health, 10 August 2021</a:t>
            </a:r>
            <a:b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br>
            <a: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Sec. Public Health Policy</a:t>
            </a:r>
            <a:b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br>
            <a:r>
              <a:rPr lang="en-IN" sz="1800"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rPr>
              <a:t>Volume 9 - 2021 | </a:t>
            </a:r>
            <a:r>
              <a:rPr lang="en-IN" sz="1800" u="sng" kern="0" dirty="0">
                <a:solidFill>
                  <a:srgbClr val="282828"/>
                </a:solidFill>
                <a:effectLst/>
                <a:latin typeface="Georgia" panose="02040502050405020303" pitchFamily="18" charset="0"/>
                <a:ea typeface="Times New Roman" panose="02020603050405020304" pitchFamily="18" charset="0"/>
                <a:cs typeface="Times New Roman" panose="02020603050405020304" pitchFamily="18" charset="0"/>
                <a:hlinkClick r:id="rId3"/>
              </a:rPr>
              <a:t>https://doi.org/10.3389/fpubh.2021.647315</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The Economist weekly edition international .www.economist.com.11</a:t>
            </a:r>
            <a:r>
              <a:rPr lang="en-IN" sz="1800"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may 2020</a:t>
            </a:r>
          </a:p>
          <a:p>
            <a:pPr>
              <a:lnSpc>
                <a:spcPct val="107000"/>
              </a:lnSpc>
              <a:spcAft>
                <a:spcPts val="800"/>
              </a:spcAft>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293709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69F23E7-712F-7C4A-BBA5-B2BBFFB02B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386" y="797858"/>
            <a:ext cx="3161109" cy="5262284"/>
          </a:xfrm>
          <a:prstGeom prst="rect">
            <a:avLst/>
          </a:prstGeom>
        </p:spPr>
      </p:pic>
      <p:pic>
        <p:nvPicPr>
          <p:cNvPr id="5" name="Picture 4">
            <a:extLst>
              <a:ext uri="{FF2B5EF4-FFF2-40B4-BE49-F238E27FC236}">
                <a16:creationId xmlns:a16="http://schemas.microsoft.com/office/drawing/2014/main" id="{3FB69471-2AA5-0A86-A799-296EFBD71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00813" y="797858"/>
            <a:ext cx="3167539" cy="5468471"/>
          </a:xfrm>
          <a:prstGeom prst="rect">
            <a:avLst/>
          </a:prstGeom>
        </p:spPr>
      </p:pic>
      <p:sp>
        <p:nvSpPr>
          <p:cNvPr id="6" name="Rectangle 5">
            <a:extLst>
              <a:ext uri="{FF2B5EF4-FFF2-40B4-BE49-F238E27FC236}">
                <a16:creationId xmlns:a16="http://schemas.microsoft.com/office/drawing/2014/main" id="{3C96A64C-DCA0-ED45-4E51-F371799FD5A5}"/>
              </a:ext>
            </a:extLst>
          </p:cNvPr>
          <p:cNvSpPr/>
          <p:nvPr/>
        </p:nvSpPr>
        <p:spPr>
          <a:xfrm>
            <a:off x="6096000" y="5544670"/>
            <a:ext cx="3281082" cy="721659"/>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IN"/>
          </a:p>
        </p:txBody>
      </p:sp>
      <p:sp>
        <p:nvSpPr>
          <p:cNvPr id="7" name="Rectangle 6">
            <a:extLst>
              <a:ext uri="{FF2B5EF4-FFF2-40B4-BE49-F238E27FC236}">
                <a16:creationId xmlns:a16="http://schemas.microsoft.com/office/drawing/2014/main" id="{AEB1B201-234C-83E2-6E1B-07C5B229F201}"/>
              </a:ext>
            </a:extLst>
          </p:cNvPr>
          <p:cNvSpPr/>
          <p:nvPr/>
        </p:nvSpPr>
        <p:spPr>
          <a:xfrm>
            <a:off x="6200813" y="806823"/>
            <a:ext cx="3230058" cy="358588"/>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IN"/>
          </a:p>
        </p:txBody>
      </p:sp>
      <p:sp>
        <p:nvSpPr>
          <p:cNvPr id="8" name="Rectangle 7">
            <a:extLst>
              <a:ext uri="{FF2B5EF4-FFF2-40B4-BE49-F238E27FC236}">
                <a16:creationId xmlns:a16="http://schemas.microsoft.com/office/drawing/2014/main" id="{C0ECD983-8AEC-6058-09AE-1CBB56EDA7FE}"/>
              </a:ext>
            </a:extLst>
          </p:cNvPr>
          <p:cNvSpPr/>
          <p:nvPr/>
        </p:nvSpPr>
        <p:spPr>
          <a:xfrm>
            <a:off x="2435867" y="797858"/>
            <a:ext cx="3167541" cy="376518"/>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154055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4416B1-35EF-8637-BDEB-EC4BD4948015}"/>
              </a:ext>
            </a:extLst>
          </p:cNvPr>
          <p:cNvSpPr txBox="1"/>
          <p:nvPr/>
        </p:nvSpPr>
        <p:spPr>
          <a:xfrm>
            <a:off x="1846730" y="2411507"/>
            <a:ext cx="9099176" cy="1323439"/>
          </a:xfrm>
          <a:prstGeom prst="rect">
            <a:avLst/>
          </a:prstGeom>
          <a:noFill/>
        </p:spPr>
        <p:txBody>
          <a:bodyPr wrap="square" rtlCol="0">
            <a:spAutoFit/>
          </a:bodyPr>
          <a:lstStyle/>
          <a:p>
            <a:pPr algn="ctr"/>
            <a:r>
              <a:rPr lang="en-US" sz="8000" b="1" dirty="0"/>
              <a:t>THANK YOU</a:t>
            </a:r>
            <a:endParaRPr lang="en-IN" sz="8000" b="1" dirty="0"/>
          </a:p>
        </p:txBody>
      </p:sp>
      <p:pic>
        <p:nvPicPr>
          <p:cNvPr id="3" name="Picture 2">
            <a:extLst>
              <a:ext uri="{FF2B5EF4-FFF2-40B4-BE49-F238E27FC236}">
                <a16:creationId xmlns:a16="http://schemas.microsoft.com/office/drawing/2014/main" id="{EDBD39CD-995F-38F4-E44E-D26625944DF6}"/>
              </a:ext>
            </a:extLst>
          </p:cNvPr>
          <p:cNvPicPr>
            <a:picLocks noChangeAspect="1"/>
          </p:cNvPicPr>
          <p:nvPr/>
        </p:nvPicPr>
        <p:blipFill>
          <a:blip r:embed="rId2"/>
          <a:stretch>
            <a:fillRect/>
          </a:stretch>
        </p:blipFill>
        <p:spPr>
          <a:xfrm>
            <a:off x="9325863" y="0"/>
            <a:ext cx="2773920" cy="1408298"/>
          </a:xfrm>
          <a:prstGeom prst="rect">
            <a:avLst/>
          </a:prstGeom>
        </p:spPr>
      </p:pic>
    </p:spTree>
    <p:extLst>
      <p:ext uri="{BB962C8B-B14F-4D97-AF65-F5344CB8AC3E}">
        <p14:creationId xmlns:p14="http://schemas.microsoft.com/office/powerpoint/2010/main" val="1730319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Mentor approval</a:t>
            </a:r>
          </a:p>
        </p:txBody>
      </p:sp>
      <p:pic>
        <p:nvPicPr>
          <p:cNvPr id="5" name="Content Placeholder 4">
            <a:extLst>
              <a:ext uri="{FF2B5EF4-FFF2-40B4-BE49-F238E27FC236}">
                <a16:creationId xmlns:a16="http://schemas.microsoft.com/office/drawing/2014/main" id="{8AB58C54-01E8-A654-D223-4EE1791403D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7275" y="1748118"/>
            <a:ext cx="4996206" cy="5321984"/>
          </a:xfrm>
        </p:spPr>
      </p:pic>
    </p:spTree>
    <p:extLst>
      <p:ext uri="{BB962C8B-B14F-4D97-AF65-F5344CB8AC3E}">
        <p14:creationId xmlns:p14="http://schemas.microsoft.com/office/powerpoint/2010/main" val="275847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introduction</a:t>
            </a:r>
          </a:p>
        </p:txBody>
      </p:sp>
      <p:sp>
        <p:nvSpPr>
          <p:cNvPr id="3" name="Content Placeholder 2">
            <a:extLst>
              <a:ext uri="{FF2B5EF4-FFF2-40B4-BE49-F238E27FC236}">
                <a16:creationId xmlns:a16="http://schemas.microsoft.com/office/drawing/2014/main" id="{8B3873F2-45B0-1672-7B0F-2534DBF1FF79}"/>
              </a:ext>
            </a:extLst>
          </p:cNvPr>
          <p:cNvSpPr>
            <a:spLocks noGrp="1"/>
          </p:cNvSpPr>
          <p:nvPr>
            <p:ph idx="1"/>
          </p:nvPr>
        </p:nvSpPr>
        <p:spPr>
          <a:xfrm>
            <a:off x="1141413" y="1748119"/>
            <a:ext cx="9905998" cy="3939988"/>
          </a:xfrm>
        </p:spPr>
        <p:txBody>
          <a:bodyPr>
            <a:normAutofit/>
          </a:bodyPr>
          <a:lstStyle/>
          <a:p>
            <a:pPr marL="457200" indent="-457200">
              <a:spcAft>
                <a:spcPts val="750"/>
              </a:spcAft>
              <a:buFont typeface="Arial" panose="020B0604020202020204" pitchFamily="34" charset="0"/>
              <a:buChar char="•"/>
            </a:pPr>
            <a:r>
              <a:rPr lang="en-IN" sz="2000" dirty="0">
                <a:effectLst/>
                <a:ea typeface="Times New Roman" panose="02020603050405020304" pitchFamily="18" charset="0"/>
              </a:rPr>
              <a:t>Healthcare workers are working non-stop to combat the virus”. Two pictures of a doctor drenched in sweat after working for long hours has gone viral on social media.</a:t>
            </a:r>
            <a:r>
              <a:rPr lang="en-IN" sz="2000" dirty="0">
                <a:ea typeface="Times New Roman" panose="02020603050405020304" pitchFamily="18" charset="0"/>
              </a:rPr>
              <a:t> </a:t>
            </a:r>
            <a:r>
              <a:rPr lang="en-IN" sz="2000" dirty="0">
                <a:effectLst/>
                <a:ea typeface="Times New Roman" panose="02020603050405020304" pitchFamily="18" charset="0"/>
              </a:rPr>
              <a:t>The photos were shared by Dr Sohil Makwana, who hails from Ahmedabad, on Twitter. The first one shows him donning a PPE kit and the other shows him drenched in sweat due to wearing the protective gear while working with COVID-19 patients.</a:t>
            </a:r>
          </a:p>
          <a:p>
            <a:pPr marL="457200" indent="-457200">
              <a:spcAft>
                <a:spcPts val="750"/>
              </a:spcAft>
              <a:buFont typeface="Arial" panose="020B0604020202020204" pitchFamily="34" charset="0"/>
              <a:buChar char="•"/>
            </a:pPr>
            <a:r>
              <a:rPr lang="en-IN" sz="2000" dirty="0">
                <a:effectLst/>
                <a:ea typeface="Times New Roman" panose="02020603050405020304" pitchFamily="18" charset="0"/>
                <a:cs typeface="Times New Roman" panose="02020603050405020304" pitchFamily="18" charset="0"/>
              </a:rPr>
              <a:t>The fear of transmitting COVID-19 led many health professionals to isolate from their families for months</a:t>
            </a:r>
            <a:r>
              <a:rPr lang="en-IN" sz="2000" dirty="0">
                <a:ea typeface="Times New Roman" panose="02020603050405020304" pitchFamily="18" charset="0"/>
              </a:rPr>
              <a:t>. </a:t>
            </a:r>
            <a:r>
              <a:rPr lang="en-IN" sz="2000" dirty="0">
                <a:effectLst/>
                <a:ea typeface="Times New Roman" panose="02020603050405020304" pitchFamily="18" charset="0"/>
                <a:cs typeface="Times New Roman" panose="02020603050405020304" pitchFamily="18" charset="0"/>
              </a:rPr>
              <a:t>Many health-care workers experienced lost earnings because of cancellations in outpatient visits and elective procedures.</a:t>
            </a:r>
          </a:p>
          <a:p>
            <a:pPr marL="457200" indent="-457200">
              <a:spcAft>
                <a:spcPts val="750"/>
              </a:spcAft>
              <a:buFont typeface="Arial" panose="020B0604020202020204" pitchFamily="34" charset="0"/>
              <a:buChar char="•"/>
            </a:pPr>
            <a:r>
              <a:rPr lang="en-IN" sz="2000" dirty="0">
                <a:effectLst/>
                <a:ea typeface="Calibri" panose="020F0502020204030204" pitchFamily="34" charset="0"/>
              </a:rPr>
              <a:t>This study aims to discover the social, emotional and professional challenges faced by  healthcare professionals working during COVID-19 patients in India.</a:t>
            </a:r>
            <a:endParaRPr lang="en-IN" sz="2000" dirty="0">
              <a:effectLst/>
              <a:ea typeface="Times New Roman" panose="02020603050405020304" pitchFamily="18" charset="0"/>
            </a:endParaRPr>
          </a:p>
          <a:p>
            <a:endParaRPr lang="en-IN" dirty="0"/>
          </a:p>
        </p:txBody>
      </p:sp>
    </p:spTree>
    <p:extLst>
      <p:ext uri="{BB962C8B-B14F-4D97-AF65-F5344CB8AC3E}">
        <p14:creationId xmlns:p14="http://schemas.microsoft.com/office/powerpoint/2010/main" val="400204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Objective of study</a:t>
            </a:r>
          </a:p>
        </p:txBody>
      </p:sp>
      <p:sp>
        <p:nvSpPr>
          <p:cNvPr id="3" name="Content Placeholder 2">
            <a:extLst>
              <a:ext uri="{FF2B5EF4-FFF2-40B4-BE49-F238E27FC236}">
                <a16:creationId xmlns:a16="http://schemas.microsoft.com/office/drawing/2014/main" id="{8B3873F2-45B0-1672-7B0F-2534DBF1FF79}"/>
              </a:ext>
            </a:extLst>
          </p:cNvPr>
          <p:cNvSpPr>
            <a:spLocks noGrp="1"/>
          </p:cNvSpPr>
          <p:nvPr>
            <p:ph idx="1"/>
          </p:nvPr>
        </p:nvSpPr>
        <p:spPr>
          <a:xfrm>
            <a:off x="1141413" y="1748119"/>
            <a:ext cx="9905998" cy="3939988"/>
          </a:xfrm>
        </p:spPr>
        <p:txBody>
          <a:bodyPr/>
          <a:lstStyle/>
          <a:p>
            <a:pPr marL="12700">
              <a:lnSpc>
                <a:spcPct val="100000"/>
              </a:lnSpc>
              <a:spcBef>
                <a:spcPts val="90"/>
              </a:spcBef>
            </a:pPr>
            <a:endParaRPr lang="en-US" sz="2000" b="1" spc="-100" dirty="0">
              <a:solidFill>
                <a:schemeClr val="tx1"/>
              </a:solidFill>
              <a:cs typeface="Tahoma"/>
            </a:endParaRPr>
          </a:p>
          <a:p>
            <a:pPr marL="457200" indent="-457200" algn="just">
              <a:lnSpc>
                <a:spcPct val="107000"/>
              </a:lnSpc>
              <a:spcAft>
                <a:spcPts val="800"/>
              </a:spcAft>
              <a:buFont typeface="Arial" panose="020B0604020202020204" pitchFamily="34" charset="0"/>
              <a:buChar char="•"/>
            </a:pPr>
            <a:r>
              <a:rPr lang="en-US" sz="2000" kern="100" dirty="0">
                <a:solidFill>
                  <a:schemeClr val="tx1"/>
                </a:solidFill>
                <a:effectLst/>
                <a:ea typeface="Calibri" panose="020F0502020204030204" pitchFamily="34" charset="0"/>
                <a:cs typeface="Times New Roman" panose="02020603050405020304" pitchFamily="18" charset="0"/>
              </a:rPr>
              <a:t>To understand the perceptions of the </a:t>
            </a:r>
            <a:r>
              <a:rPr lang="en-US" kern="100" dirty="0">
                <a:solidFill>
                  <a:schemeClr val="tx1"/>
                </a:solidFill>
                <a:effectLst/>
                <a:ea typeface="Calibri" panose="020F0502020204030204" pitchFamily="34" charset="0"/>
                <a:cs typeface="Times New Roman" panose="02020603050405020304" pitchFamily="18" charset="0"/>
              </a:rPr>
              <a:t> </a:t>
            </a:r>
            <a:r>
              <a:rPr lang="en-US" sz="2000" kern="100" dirty="0">
                <a:solidFill>
                  <a:schemeClr val="tx1"/>
                </a:solidFill>
                <a:effectLst/>
                <a:ea typeface="Calibri" panose="020F0502020204030204" pitchFamily="34" charset="0"/>
                <a:cs typeface="Times New Roman" panose="02020603050405020304" pitchFamily="18" charset="0"/>
              </a:rPr>
              <a:t>social aspect in a pandemic situation.</a:t>
            </a:r>
          </a:p>
          <a:p>
            <a:pPr marL="457200" indent="-457200" algn="just">
              <a:lnSpc>
                <a:spcPct val="107000"/>
              </a:lnSpc>
              <a:spcAft>
                <a:spcPts val="800"/>
              </a:spcAft>
              <a:buFont typeface="Arial" panose="020B0604020202020204" pitchFamily="34" charset="0"/>
              <a:buChar char="•"/>
            </a:pPr>
            <a:r>
              <a:rPr lang="en-US" sz="2000" kern="100" dirty="0">
                <a:solidFill>
                  <a:schemeClr val="tx1"/>
                </a:solidFill>
                <a:effectLst/>
                <a:ea typeface="Calibri" panose="020F0502020204030204" pitchFamily="34" charset="0"/>
                <a:cs typeface="Times New Roman" panose="02020603050405020304" pitchFamily="18" charset="0"/>
              </a:rPr>
              <a:t>To investigate and compare the financial and economic impact during the pandemic among the Hospital employees.</a:t>
            </a:r>
          </a:p>
          <a:p>
            <a:endParaRPr lang="en-IN" dirty="0"/>
          </a:p>
        </p:txBody>
      </p:sp>
    </p:spTree>
    <p:extLst>
      <p:ext uri="{BB962C8B-B14F-4D97-AF65-F5344CB8AC3E}">
        <p14:creationId xmlns:p14="http://schemas.microsoft.com/office/powerpoint/2010/main" val="1405740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methodology</a:t>
            </a:r>
          </a:p>
        </p:txBody>
      </p:sp>
      <p:sp>
        <p:nvSpPr>
          <p:cNvPr id="3" name="Content Placeholder 2">
            <a:extLst>
              <a:ext uri="{FF2B5EF4-FFF2-40B4-BE49-F238E27FC236}">
                <a16:creationId xmlns:a16="http://schemas.microsoft.com/office/drawing/2014/main" id="{8B3873F2-45B0-1672-7B0F-2534DBF1FF79}"/>
              </a:ext>
            </a:extLst>
          </p:cNvPr>
          <p:cNvSpPr>
            <a:spLocks noGrp="1"/>
          </p:cNvSpPr>
          <p:nvPr>
            <p:ph idx="1"/>
          </p:nvPr>
        </p:nvSpPr>
        <p:spPr>
          <a:xfrm>
            <a:off x="1141413" y="1748119"/>
            <a:ext cx="9905998" cy="3939988"/>
          </a:xfrm>
        </p:spPr>
        <p:txBody>
          <a:bodyPr>
            <a:normAutofit fontScale="92500" lnSpcReduction="10000"/>
          </a:bodyPr>
          <a:lstStyle/>
          <a:p>
            <a:pPr marL="12700" marR="1673225">
              <a:lnSpc>
                <a:spcPct val="133000"/>
              </a:lnSpc>
              <a:spcBef>
                <a:spcPts val="90"/>
              </a:spcBef>
            </a:pPr>
            <a:r>
              <a:rPr lang="en-US" sz="2000" b="1" spc="-15" dirty="0">
                <a:solidFill>
                  <a:schemeClr val="tx1"/>
                </a:solidFill>
                <a:latin typeface="Tahoma" panose="020B0604030504040204" pitchFamily="34" charset="0"/>
                <a:ea typeface="Tahoma" panose="020B0604030504040204" pitchFamily="34" charset="0"/>
                <a:cs typeface="Tahoma" panose="020B0604030504040204" pitchFamily="34" charset="0"/>
              </a:rPr>
              <a:t>Design</a:t>
            </a:r>
            <a:r>
              <a:rPr lang="en-US" sz="2000" b="0" spc="-15" dirty="0">
                <a:solidFill>
                  <a:schemeClr val="tx1"/>
                </a:solidFill>
                <a:latin typeface="Tahoma"/>
                <a:cs typeface="Tahoma"/>
              </a:rPr>
              <a:t>:</a:t>
            </a:r>
            <a:r>
              <a:rPr lang="en-US" sz="2000" b="0" spc="-114" dirty="0">
                <a:solidFill>
                  <a:schemeClr val="tx1"/>
                </a:solidFill>
                <a:latin typeface="Tahoma"/>
                <a:cs typeface="Tahoma"/>
              </a:rPr>
              <a:t> </a:t>
            </a:r>
            <a:r>
              <a:rPr lang="en-US" sz="2000" b="0" spc="345" dirty="0">
                <a:solidFill>
                  <a:schemeClr val="tx1"/>
                </a:solidFill>
                <a:latin typeface="Tahoma"/>
                <a:cs typeface="Tahoma"/>
              </a:rPr>
              <a:t>A</a:t>
            </a:r>
            <a:r>
              <a:rPr lang="en-US" sz="2000" b="0" spc="-114" dirty="0">
                <a:solidFill>
                  <a:schemeClr val="tx1"/>
                </a:solidFill>
                <a:latin typeface="Tahoma"/>
                <a:cs typeface="Tahoma"/>
              </a:rPr>
              <a:t> </a:t>
            </a:r>
            <a:r>
              <a:rPr lang="en-US" sz="2000" b="0" spc="150" dirty="0">
                <a:solidFill>
                  <a:schemeClr val="tx1"/>
                </a:solidFill>
                <a:latin typeface="Tahoma"/>
                <a:cs typeface="Tahoma"/>
              </a:rPr>
              <a:t>cross-sectional</a:t>
            </a:r>
            <a:r>
              <a:rPr lang="en-US" sz="2000" b="0" spc="-114" dirty="0">
                <a:solidFill>
                  <a:schemeClr val="tx1"/>
                </a:solidFill>
                <a:latin typeface="Tahoma"/>
                <a:cs typeface="Tahoma"/>
              </a:rPr>
              <a:t> </a:t>
            </a:r>
            <a:r>
              <a:rPr lang="en-US" sz="2000" b="0" spc="175" dirty="0">
                <a:solidFill>
                  <a:schemeClr val="tx1"/>
                </a:solidFill>
                <a:latin typeface="Tahoma"/>
                <a:cs typeface="Tahoma"/>
              </a:rPr>
              <a:t>study</a:t>
            </a:r>
            <a:r>
              <a:rPr lang="en-US" sz="2000" b="0" spc="-114" dirty="0">
                <a:solidFill>
                  <a:schemeClr val="tx1"/>
                </a:solidFill>
                <a:latin typeface="Tahoma"/>
                <a:cs typeface="Tahoma"/>
              </a:rPr>
              <a:t> </a:t>
            </a:r>
            <a:r>
              <a:rPr lang="en-US" sz="2000" b="0" spc="185" dirty="0">
                <a:solidFill>
                  <a:schemeClr val="tx1"/>
                </a:solidFill>
                <a:latin typeface="Tahoma"/>
                <a:cs typeface="Tahoma"/>
              </a:rPr>
              <a:t>,</a:t>
            </a:r>
            <a:r>
              <a:rPr lang="en-US" sz="2000" b="0" spc="-114" dirty="0">
                <a:solidFill>
                  <a:schemeClr val="tx1"/>
                </a:solidFill>
                <a:latin typeface="Tahoma"/>
                <a:cs typeface="Tahoma"/>
              </a:rPr>
              <a:t> </a:t>
            </a:r>
            <a:r>
              <a:rPr lang="en-US" sz="2000" b="0" spc="185" dirty="0">
                <a:solidFill>
                  <a:schemeClr val="tx1"/>
                </a:solidFill>
                <a:latin typeface="Tahoma"/>
                <a:cs typeface="Tahoma"/>
              </a:rPr>
              <a:t>used</a:t>
            </a:r>
            <a:r>
              <a:rPr lang="en-US" sz="2000" b="0" spc="-114" dirty="0">
                <a:solidFill>
                  <a:schemeClr val="tx1"/>
                </a:solidFill>
                <a:latin typeface="Tahoma"/>
                <a:cs typeface="Tahoma"/>
              </a:rPr>
              <a:t> </a:t>
            </a:r>
            <a:r>
              <a:rPr lang="en-US" sz="2000" b="0" spc="160" dirty="0">
                <a:solidFill>
                  <a:schemeClr val="tx1"/>
                </a:solidFill>
                <a:latin typeface="Tahoma"/>
                <a:cs typeface="Tahoma"/>
              </a:rPr>
              <a:t>a</a:t>
            </a:r>
            <a:r>
              <a:rPr lang="en-US" sz="2000" b="0" spc="-114" dirty="0">
                <a:solidFill>
                  <a:schemeClr val="tx1"/>
                </a:solidFill>
                <a:latin typeface="Tahoma"/>
                <a:cs typeface="Tahoma"/>
              </a:rPr>
              <a:t> </a:t>
            </a:r>
            <a:r>
              <a:rPr lang="en-US" sz="2000" b="0" spc="114" dirty="0">
                <a:solidFill>
                  <a:schemeClr val="tx1"/>
                </a:solidFill>
                <a:latin typeface="Tahoma"/>
                <a:cs typeface="Tahoma"/>
              </a:rPr>
              <a:t>survey</a:t>
            </a:r>
            <a:r>
              <a:rPr lang="en-US" sz="2000" b="0" spc="-114" dirty="0">
                <a:solidFill>
                  <a:schemeClr val="tx1"/>
                </a:solidFill>
                <a:latin typeface="Tahoma"/>
                <a:cs typeface="Tahoma"/>
              </a:rPr>
              <a:t> </a:t>
            </a:r>
            <a:r>
              <a:rPr lang="en-US" sz="2000" b="0" spc="180" dirty="0">
                <a:solidFill>
                  <a:schemeClr val="tx1"/>
                </a:solidFill>
                <a:latin typeface="Tahoma"/>
                <a:cs typeface="Tahoma"/>
              </a:rPr>
              <a:t>questionnaire</a:t>
            </a:r>
            <a:r>
              <a:rPr lang="en-US" sz="2000" b="0" spc="-114" dirty="0">
                <a:solidFill>
                  <a:schemeClr val="tx1"/>
                </a:solidFill>
                <a:latin typeface="Tahoma"/>
                <a:cs typeface="Tahoma"/>
              </a:rPr>
              <a:t> </a:t>
            </a:r>
            <a:r>
              <a:rPr lang="en-US" sz="2000" b="0" spc="190" dirty="0">
                <a:solidFill>
                  <a:schemeClr val="tx1"/>
                </a:solidFill>
                <a:latin typeface="Tahoma"/>
                <a:cs typeface="Tahoma"/>
              </a:rPr>
              <a:t>to</a:t>
            </a:r>
            <a:r>
              <a:rPr lang="en-US" sz="2000" b="0" spc="-110" dirty="0">
                <a:solidFill>
                  <a:schemeClr val="tx1"/>
                </a:solidFill>
                <a:latin typeface="Tahoma"/>
                <a:cs typeface="Tahoma"/>
              </a:rPr>
              <a:t> </a:t>
            </a:r>
            <a:r>
              <a:rPr lang="en-US" sz="2000" b="0" spc="195" dirty="0">
                <a:solidFill>
                  <a:schemeClr val="tx1"/>
                </a:solidFill>
                <a:latin typeface="Tahoma"/>
                <a:cs typeface="Tahoma"/>
              </a:rPr>
              <a:t>collect</a:t>
            </a:r>
            <a:r>
              <a:rPr lang="en-US" sz="2000" b="0" spc="-114" dirty="0">
                <a:solidFill>
                  <a:schemeClr val="tx1"/>
                </a:solidFill>
                <a:latin typeface="Tahoma"/>
                <a:cs typeface="Tahoma"/>
              </a:rPr>
              <a:t> </a:t>
            </a:r>
            <a:r>
              <a:rPr lang="en-US" sz="2000" b="0" spc="200" dirty="0">
                <a:solidFill>
                  <a:schemeClr val="tx1"/>
                </a:solidFill>
                <a:latin typeface="Tahoma"/>
                <a:cs typeface="Tahoma"/>
              </a:rPr>
              <a:t>data.</a:t>
            </a:r>
            <a:endParaRPr lang="en-US" sz="2000" b="1" spc="25" dirty="0">
              <a:solidFill>
                <a:schemeClr val="tx1"/>
              </a:solidFill>
              <a:latin typeface="Tahoma"/>
              <a:cs typeface="Tahoma"/>
            </a:endParaRPr>
          </a:p>
          <a:p>
            <a:pPr marL="12700" marR="1673225">
              <a:lnSpc>
                <a:spcPct val="133000"/>
              </a:lnSpc>
              <a:spcBef>
                <a:spcPts val="90"/>
              </a:spcBef>
            </a:pPr>
            <a:r>
              <a:rPr lang="en-US" sz="2000" b="1" spc="25" dirty="0">
                <a:solidFill>
                  <a:schemeClr val="tx1"/>
                </a:solidFill>
                <a:latin typeface="Tahoma"/>
                <a:cs typeface="Tahoma"/>
              </a:rPr>
              <a:t>Sample</a:t>
            </a:r>
            <a:r>
              <a:rPr lang="en-US" sz="2000" spc="25" dirty="0">
                <a:solidFill>
                  <a:schemeClr val="tx1"/>
                </a:solidFill>
                <a:latin typeface="Tahoma"/>
                <a:cs typeface="Tahoma"/>
              </a:rPr>
              <a:t>:</a:t>
            </a:r>
            <a:r>
              <a:rPr lang="en-US" sz="2000" spc="-120" dirty="0">
                <a:solidFill>
                  <a:schemeClr val="tx1"/>
                </a:solidFill>
                <a:latin typeface="Tahoma"/>
                <a:cs typeface="Tahoma"/>
              </a:rPr>
              <a:t> </a:t>
            </a:r>
            <a:r>
              <a:rPr lang="en-US" sz="2000" spc="145" dirty="0">
                <a:solidFill>
                  <a:schemeClr val="tx1"/>
                </a:solidFill>
                <a:latin typeface="Tahoma"/>
                <a:cs typeface="Tahoma"/>
              </a:rPr>
              <a:t>The</a:t>
            </a:r>
            <a:r>
              <a:rPr lang="en-US" sz="2000" spc="-120" dirty="0">
                <a:solidFill>
                  <a:schemeClr val="tx1"/>
                </a:solidFill>
                <a:latin typeface="Tahoma"/>
                <a:cs typeface="Tahoma"/>
              </a:rPr>
              <a:t> </a:t>
            </a:r>
            <a:r>
              <a:rPr lang="en-US" sz="2000" spc="225" dirty="0">
                <a:solidFill>
                  <a:schemeClr val="tx1"/>
                </a:solidFill>
                <a:latin typeface="Tahoma"/>
                <a:cs typeface="Tahoma"/>
              </a:rPr>
              <a:t>sample</a:t>
            </a:r>
            <a:r>
              <a:rPr lang="en-US" sz="2000" spc="-114" dirty="0">
                <a:solidFill>
                  <a:schemeClr val="tx1"/>
                </a:solidFill>
                <a:latin typeface="Tahoma"/>
                <a:cs typeface="Tahoma"/>
              </a:rPr>
              <a:t> </a:t>
            </a:r>
            <a:r>
              <a:rPr lang="en-US" sz="2000" spc="145" dirty="0">
                <a:solidFill>
                  <a:schemeClr val="tx1"/>
                </a:solidFill>
                <a:latin typeface="Tahoma"/>
                <a:cs typeface="Tahoma"/>
              </a:rPr>
              <a:t>size</a:t>
            </a:r>
            <a:r>
              <a:rPr lang="en-US" sz="2000" spc="-120" dirty="0">
                <a:solidFill>
                  <a:schemeClr val="tx1"/>
                </a:solidFill>
                <a:latin typeface="Tahoma"/>
                <a:cs typeface="Tahoma"/>
              </a:rPr>
              <a:t> </a:t>
            </a:r>
            <a:r>
              <a:rPr lang="en-US" sz="2000" spc="204" dirty="0">
                <a:solidFill>
                  <a:schemeClr val="tx1"/>
                </a:solidFill>
                <a:latin typeface="Tahoma"/>
                <a:cs typeface="Tahoma"/>
              </a:rPr>
              <a:t>is </a:t>
            </a:r>
            <a:r>
              <a:rPr lang="en-US" sz="2000" spc="220" dirty="0">
                <a:solidFill>
                  <a:schemeClr val="tx1"/>
                </a:solidFill>
                <a:latin typeface="Tahoma"/>
                <a:cs typeface="Tahoma"/>
              </a:rPr>
              <a:t>50</a:t>
            </a:r>
            <a:r>
              <a:rPr lang="en-US" sz="2000" spc="-114" dirty="0">
                <a:solidFill>
                  <a:schemeClr val="tx1"/>
                </a:solidFill>
                <a:latin typeface="Tahoma"/>
                <a:cs typeface="Tahoma"/>
              </a:rPr>
              <a:t> </a:t>
            </a:r>
            <a:r>
              <a:rPr lang="en-US" sz="2000" spc="180" dirty="0">
                <a:solidFill>
                  <a:schemeClr val="tx1"/>
                </a:solidFill>
                <a:latin typeface="Tahoma"/>
                <a:cs typeface="Tahoma"/>
              </a:rPr>
              <a:t>healthcare professionals</a:t>
            </a:r>
            <a:r>
              <a:rPr lang="en-US" sz="2000" spc="-120" dirty="0">
                <a:solidFill>
                  <a:schemeClr val="tx1"/>
                </a:solidFill>
                <a:latin typeface="Tahoma"/>
                <a:cs typeface="Tahoma"/>
              </a:rPr>
              <a:t> </a:t>
            </a:r>
            <a:r>
              <a:rPr lang="en-US" sz="2000" spc="285" dirty="0">
                <a:solidFill>
                  <a:schemeClr val="tx1"/>
                </a:solidFill>
                <a:latin typeface="Tahoma"/>
                <a:cs typeface="Tahoma"/>
              </a:rPr>
              <a:t>who</a:t>
            </a:r>
            <a:r>
              <a:rPr lang="en-US" sz="2000" spc="-114" dirty="0">
                <a:solidFill>
                  <a:schemeClr val="tx1"/>
                </a:solidFill>
                <a:latin typeface="Tahoma"/>
                <a:cs typeface="Tahoma"/>
              </a:rPr>
              <a:t> </a:t>
            </a:r>
            <a:r>
              <a:rPr lang="en-US" sz="2000" spc="165">
                <a:solidFill>
                  <a:schemeClr val="tx1"/>
                </a:solidFill>
                <a:latin typeface="Tahoma"/>
                <a:cs typeface="Tahoma"/>
              </a:rPr>
              <a:t>have</a:t>
            </a:r>
            <a:r>
              <a:rPr lang="en-US" sz="2000" spc="-120">
                <a:solidFill>
                  <a:schemeClr val="tx1"/>
                </a:solidFill>
                <a:latin typeface="Tahoma"/>
                <a:cs typeface="Tahoma"/>
              </a:rPr>
              <a:t> worked in Health care </a:t>
            </a:r>
            <a:r>
              <a:rPr lang="en-US" sz="2000" spc="-120" dirty="0">
                <a:solidFill>
                  <a:schemeClr val="tx1"/>
                </a:solidFill>
                <a:latin typeface="Tahoma"/>
                <a:cs typeface="Tahoma"/>
              </a:rPr>
              <a:t>set ups</a:t>
            </a:r>
            <a:r>
              <a:rPr lang="en-US" sz="2000" spc="150" dirty="0">
                <a:solidFill>
                  <a:schemeClr val="tx1"/>
                </a:solidFill>
                <a:latin typeface="Tahoma"/>
                <a:cs typeface="Tahoma"/>
              </a:rPr>
              <a:t>.</a:t>
            </a:r>
            <a:r>
              <a:rPr lang="en-US" sz="2000" spc="-125" dirty="0">
                <a:solidFill>
                  <a:schemeClr val="tx1"/>
                </a:solidFill>
                <a:latin typeface="Tahoma"/>
                <a:cs typeface="Tahoma"/>
              </a:rPr>
              <a:t> </a:t>
            </a:r>
            <a:r>
              <a:rPr lang="en-US" sz="2000" spc="145" dirty="0">
                <a:solidFill>
                  <a:schemeClr val="tx1"/>
                </a:solidFill>
                <a:latin typeface="Tahoma"/>
                <a:cs typeface="Tahoma"/>
              </a:rPr>
              <a:t>The</a:t>
            </a:r>
            <a:r>
              <a:rPr lang="en-US" sz="2000" spc="-125" dirty="0">
                <a:solidFill>
                  <a:schemeClr val="tx1"/>
                </a:solidFill>
                <a:latin typeface="Tahoma"/>
                <a:cs typeface="Tahoma"/>
              </a:rPr>
              <a:t> </a:t>
            </a:r>
            <a:r>
              <a:rPr lang="en-US" sz="2000" spc="185" dirty="0">
                <a:solidFill>
                  <a:schemeClr val="tx1"/>
                </a:solidFill>
                <a:latin typeface="Tahoma"/>
                <a:cs typeface="Tahoma"/>
              </a:rPr>
              <a:t>participants</a:t>
            </a:r>
            <a:r>
              <a:rPr lang="en-US" sz="2000" spc="-125" dirty="0">
                <a:solidFill>
                  <a:schemeClr val="tx1"/>
                </a:solidFill>
                <a:latin typeface="Tahoma"/>
                <a:cs typeface="Tahoma"/>
              </a:rPr>
              <a:t> </a:t>
            </a:r>
            <a:r>
              <a:rPr lang="en-US" sz="2000" spc="204" dirty="0">
                <a:solidFill>
                  <a:schemeClr val="tx1"/>
                </a:solidFill>
                <a:latin typeface="Tahoma"/>
                <a:cs typeface="Tahoma"/>
              </a:rPr>
              <a:t>is</a:t>
            </a:r>
            <a:r>
              <a:rPr lang="en-US" sz="2000" spc="-125" dirty="0">
                <a:solidFill>
                  <a:schemeClr val="tx1"/>
                </a:solidFill>
                <a:latin typeface="Tahoma"/>
                <a:cs typeface="Tahoma"/>
              </a:rPr>
              <a:t> </a:t>
            </a:r>
            <a:r>
              <a:rPr lang="en-US" sz="2000" spc="180" dirty="0">
                <a:solidFill>
                  <a:schemeClr val="tx1"/>
                </a:solidFill>
                <a:latin typeface="Tahoma"/>
                <a:cs typeface="Tahoma"/>
              </a:rPr>
              <a:t>selected</a:t>
            </a:r>
            <a:r>
              <a:rPr lang="en-US" sz="2000" spc="-125" dirty="0">
                <a:solidFill>
                  <a:schemeClr val="tx1"/>
                </a:solidFill>
                <a:latin typeface="Tahoma"/>
                <a:cs typeface="Tahoma"/>
              </a:rPr>
              <a:t> </a:t>
            </a:r>
            <a:r>
              <a:rPr lang="en-US" sz="2000" spc="210" dirty="0">
                <a:solidFill>
                  <a:schemeClr val="tx1"/>
                </a:solidFill>
                <a:latin typeface="Tahoma"/>
                <a:cs typeface="Tahoma"/>
              </a:rPr>
              <a:t>through</a:t>
            </a:r>
            <a:r>
              <a:rPr lang="en-US" sz="2000" spc="-125" dirty="0">
                <a:solidFill>
                  <a:schemeClr val="tx1"/>
                </a:solidFill>
                <a:latin typeface="Tahoma"/>
                <a:cs typeface="Tahoma"/>
              </a:rPr>
              <a:t> </a:t>
            </a:r>
            <a:r>
              <a:rPr lang="en-US" sz="2000" spc="195" dirty="0">
                <a:solidFill>
                  <a:schemeClr val="tx1"/>
                </a:solidFill>
                <a:latin typeface="Tahoma"/>
                <a:cs typeface="Tahoma"/>
              </a:rPr>
              <a:t>purposive</a:t>
            </a:r>
            <a:r>
              <a:rPr lang="en-US" sz="2000" spc="-120" dirty="0">
                <a:solidFill>
                  <a:schemeClr val="tx1"/>
                </a:solidFill>
                <a:latin typeface="Tahoma"/>
                <a:cs typeface="Tahoma"/>
              </a:rPr>
              <a:t> </a:t>
            </a:r>
            <a:r>
              <a:rPr lang="en-US" sz="2000" spc="180" dirty="0">
                <a:solidFill>
                  <a:schemeClr val="tx1"/>
                </a:solidFill>
                <a:latin typeface="Tahoma"/>
                <a:cs typeface="Tahoma"/>
              </a:rPr>
              <a:t>sampling.</a:t>
            </a:r>
            <a:endParaRPr lang="en-US" sz="2000" dirty="0">
              <a:solidFill>
                <a:schemeClr val="tx1"/>
              </a:solidFill>
              <a:latin typeface="Tahoma"/>
              <a:cs typeface="Tahoma"/>
            </a:endParaRPr>
          </a:p>
          <a:p>
            <a:pPr marL="12700" marR="5080">
              <a:lnSpc>
                <a:spcPct val="133000"/>
              </a:lnSpc>
            </a:pPr>
            <a:r>
              <a:rPr lang="en-US" sz="2000" b="1" spc="30" dirty="0">
                <a:solidFill>
                  <a:schemeClr val="tx1"/>
                </a:solidFill>
                <a:latin typeface="Tahoma"/>
                <a:cs typeface="Tahoma"/>
              </a:rPr>
              <a:t>Data </a:t>
            </a:r>
            <a:r>
              <a:rPr lang="en-US" sz="2000" b="1" spc="20" dirty="0">
                <a:solidFill>
                  <a:schemeClr val="tx1"/>
                </a:solidFill>
                <a:latin typeface="Tahoma"/>
                <a:cs typeface="Tahoma"/>
              </a:rPr>
              <a:t>Collection</a:t>
            </a:r>
            <a:r>
              <a:rPr lang="en-US" sz="2000" spc="20" dirty="0">
                <a:solidFill>
                  <a:schemeClr val="tx1"/>
                </a:solidFill>
                <a:latin typeface="Tahoma"/>
                <a:cs typeface="Tahoma"/>
              </a:rPr>
              <a:t>: </a:t>
            </a:r>
            <a:r>
              <a:rPr lang="en-US" sz="2000" spc="185" dirty="0">
                <a:solidFill>
                  <a:schemeClr val="tx1"/>
                </a:solidFill>
                <a:latin typeface="Tahoma"/>
                <a:cs typeface="Tahoma"/>
              </a:rPr>
              <a:t>Data </a:t>
            </a:r>
            <a:r>
              <a:rPr lang="en-US" sz="2000" spc="204" dirty="0">
                <a:solidFill>
                  <a:schemeClr val="tx1"/>
                </a:solidFill>
                <a:latin typeface="Tahoma"/>
                <a:cs typeface="Tahoma"/>
              </a:rPr>
              <a:t>is</a:t>
            </a:r>
            <a:r>
              <a:rPr lang="en-US" sz="2000" spc="235" dirty="0">
                <a:solidFill>
                  <a:schemeClr val="tx1"/>
                </a:solidFill>
                <a:latin typeface="Tahoma"/>
                <a:cs typeface="Tahoma"/>
              </a:rPr>
              <a:t> </a:t>
            </a:r>
            <a:r>
              <a:rPr lang="en-US" sz="2000" spc="204" dirty="0">
                <a:solidFill>
                  <a:schemeClr val="tx1"/>
                </a:solidFill>
                <a:latin typeface="Tahoma"/>
                <a:cs typeface="Tahoma"/>
              </a:rPr>
              <a:t>collected </a:t>
            </a:r>
            <a:r>
              <a:rPr lang="en-US" sz="2000" spc="185" dirty="0">
                <a:solidFill>
                  <a:schemeClr val="tx1"/>
                </a:solidFill>
                <a:latin typeface="Tahoma"/>
                <a:cs typeface="Tahoma"/>
              </a:rPr>
              <a:t>using </a:t>
            </a:r>
            <a:r>
              <a:rPr lang="en-US" sz="2000" spc="160" dirty="0">
                <a:solidFill>
                  <a:schemeClr val="tx1"/>
                </a:solidFill>
                <a:latin typeface="Tahoma"/>
                <a:cs typeface="Tahoma"/>
              </a:rPr>
              <a:t>a </a:t>
            </a:r>
            <a:r>
              <a:rPr lang="en-US" sz="2000" spc="180" dirty="0">
                <a:solidFill>
                  <a:schemeClr val="tx1"/>
                </a:solidFill>
                <a:latin typeface="Tahoma"/>
                <a:cs typeface="Tahoma"/>
              </a:rPr>
              <a:t>structured questionnaire </a:t>
            </a:r>
            <a:r>
              <a:rPr lang="en-US" sz="2000" spc="130" dirty="0">
                <a:solidFill>
                  <a:schemeClr val="tx1"/>
                </a:solidFill>
                <a:latin typeface="Tahoma"/>
                <a:cs typeface="Tahoma"/>
              </a:rPr>
              <a:t>. </a:t>
            </a:r>
            <a:r>
              <a:rPr lang="en-US" sz="2000" spc="145" dirty="0">
                <a:solidFill>
                  <a:schemeClr val="tx1"/>
                </a:solidFill>
                <a:latin typeface="Tahoma"/>
                <a:cs typeface="Tahoma"/>
              </a:rPr>
              <a:t>The </a:t>
            </a:r>
            <a:r>
              <a:rPr lang="en-US" sz="2000" spc="180" dirty="0">
                <a:solidFill>
                  <a:schemeClr val="tx1"/>
                </a:solidFill>
                <a:latin typeface="Tahoma"/>
                <a:cs typeface="Tahoma"/>
              </a:rPr>
              <a:t>questionnaire </a:t>
            </a:r>
            <a:r>
              <a:rPr lang="en-US" sz="2000" spc="204" dirty="0">
                <a:solidFill>
                  <a:schemeClr val="tx1"/>
                </a:solidFill>
                <a:latin typeface="Tahoma"/>
                <a:cs typeface="Tahoma"/>
              </a:rPr>
              <a:t>is</a:t>
            </a:r>
            <a:r>
              <a:rPr lang="en-US" sz="2000" spc="235" dirty="0">
                <a:solidFill>
                  <a:schemeClr val="tx1"/>
                </a:solidFill>
                <a:latin typeface="Tahoma"/>
                <a:cs typeface="Tahoma"/>
              </a:rPr>
              <a:t> </a:t>
            </a:r>
            <a:r>
              <a:rPr lang="en-US" sz="2000" spc="204" dirty="0">
                <a:solidFill>
                  <a:schemeClr val="tx1"/>
                </a:solidFill>
                <a:latin typeface="Tahoma"/>
                <a:cs typeface="Tahoma"/>
              </a:rPr>
              <a:t>designed </a:t>
            </a:r>
            <a:r>
              <a:rPr lang="en-US" sz="2000" spc="190" dirty="0">
                <a:solidFill>
                  <a:schemeClr val="tx1"/>
                </a:solidFill>
                <a:latin typeface="Tahoma"/>
                <a:cs typeface="Tahoma"/>
              </a:rPr>
              <a:t>to find out the psycho-social behavior of society and organization and the challenges if they faced any.</a:t>
            </a:r>
            <a:endParaRPr lang="en-US" sz="2000" dirty="0">
              <a:solidFill>
                <a:schemeClr val="tx1"/>
              </a:solidFill>
              <a:latin typeface="Tahoma"/>
              <a:cs typeface="Tahoma"/>
            </a:endParaRPr>
          </a:p>
          <a:p>
            <a:pPr marL="12700" marR="852169">
              <a:lnSpc>
                <a:spcPct val="133000"/>
              </a:lnSpc>
              <a:tabLst>
                <a:tab pos="3389629" algn="l"/>
              </a:tabLst>
            </a:pPr>
            <a:r>
              <a:rPr lang="en-US" sz="2000" b="1" spc="30" dirty="0">
                <a:solidFill>
                  <a:schemeClr val="tx1"/>
                </a:solidFill>
                <a:latin typeface="Tahoma"/>
                <a:cs typeface="Tahoma"/>
              </a:rPr>
              <a:t>Data</a:t>
            </a:r>
            <a:r>
              <a:rPr lang="en-US" sz="2000" b="1" spc="-130" dirty="0">
                <a:solidFill>
                  <a:schemeClr val="tx1"/>
                </a:solidFill>
                <a:latin typeface="Tahoma"/>
                <a:cs typeface="Tahoma"/>
              </a:rPr>
              <a:t> </a:t>
            </a:r>
            <a:r>
              <a:rPr lang="en-US" sz="2000" b="1" spc="60" dirty="0">
                <a:solidFill>
                  <a:schemeClr val="tx1"/>
                </a:solidFill>
                <a:latin typeface="Tahoma"/>
                <a:cs typeface="Tahoma"/>
              </a:rPr>
              <a:t>collection</a:t>
            </a:r>
            <a:r>
              <a:rPr lang="en-US" sz="2000" b="1" spc="-130" dirty="0">
                <a:solidFill>
                  <a:schemeClr val="tx1"/>
                </a:solidFill>
                <a:latin typeface="Tahoma"/>
                <a:cs typeface="Tahoma"/>
              </a:rPr>
              <a:t> </a:t>
            </a:r>
            <a:r>
              <a:rPr lang="en-US" sz="2000" b="1" spc="-10" dirty="0">
                <a:solidFill>
                  <a:schemeClr val="tx1"/>
                </a:solidFill>
                <a:latin typeface="Tahoma"/>
                <a:cs typeface="Tahoma"/>
              </a:rPr>
              <a:t>tools: </a:t>
            </a:r>
            <a:r>
              <a:rPr lang="en-US" sz="2000" spc="145" dirty="0">
                <a:solidFill>
                  <a:schemeClr val="tx1"/>
                </a:solidFill>
                <a:latin typeface="Tahoma"/>
                <a:cs typeface="Tahoma"/>
              </a:rPr>
              <a:t>The</a:t>
            </a:r>
            <a:r>
              <a:rPr lang="en-US" sz="2000" spc="-110" dirty="0">
                <a:solidFill>
                  <a:schemeClr val="tx1"/>
                </a:solidFill>
                <a:latin typeface="Tahoma"/>
                <a:cs typeface="Tahoma"/>
              </a:rPr>
              <a:t> </a:t>
            </a:r>
            <a:r>
              <a:rPr lang="en-US" sz="2000" spc="200" dirty="0">
                <a:solidFill>
                  <a:schemeClr val="tx1"/>
                </a:solidFill>
                <a:latin typeface="Tahoma"/>
                <a:cs typeface="Tahoma"/>
              </a:rPr>
              <a:t>data</a:t>
            </a:r>
            <a:r>
              <a:rPr lang="en-US" sz="2000" spc="-110" dirty="0">
                <a:solidFill>
                  <a:schemeClr val="tx1"/>
                </a:solidFill>
                <a:latin typeface="Tahoma"/>
                <a:cs typeface="Tahoma"/>
              </a:rPr>
              <a:t> </a:t>
            </a:r>
            <a:r>
              <a:rPr lang="en-US" sz="2000" spc="195" dirty="0">
                <a:solidFill>
                  <a:schemeClr val="tx1"/>
                </a:solidFill>
                <a:latin typeface="Tahoma"/>
                <a:cs typeface="Tahoma"/>
              </a:rPr>
              <a:t>collection</a:t>
            </a:r>
            <a:r>
              <a:rPr lang="en-US" sz="2000" spc="-110" dirty="0">
                <a:solidFill>
                  <a:schemeClr val="tx1"/>
                </a:solidFill>
                <a:latin typeface="Tahoma"/>
                <a:cs typeface="Tahoma"/>
              </a:rPr>
              <a:t> </a:t>
            </a:r>
            <a:r>
              <a:rPr lang="en-US" sz="2000" spc="160" dirty="0">
                <a:solidFill>
                  <a:schemeClr val="tx1"/>
                </a:solidFill>
                <a:latin typeface="Tahoma"/>
                <a:cs typeface="Tahoma"/>
              </a:rPr>
              <a:t>tools</a:t>
            </a:r>
            <a:r>
              <a:rPr lang="en-US" sz="2000" spc="-110" dirty="0">
                <a:solidFill>
                  <a:schemeClr val="tx1"/>
                </a:solidFill>
                <a:latin typeface="Tahoma"/>
                <a:cs typeface="Tahoma"/>
              </a:rPr>
              <a:t> </a:t>
            </a:r>
            <a:r>
              <a:rPr lang="en-US" sz="2000" spc="180" dirty="0">
                <a:solidFill>
                  <a:schemeClr val="tx1"/>
                </a:solidFill>
                <a:latin typeface="Tahoma"/>
                <a:cs typeface="Tahoma"/>
              </a:rPr>
              <a:t>consisted</a:t>
            </a:r>
            <a:r>
              <a:rPr lang="en-US" sz="2000" spc="-110" dirty="0">
                <a:solidFill>
                  <a:schemeClr val="tx1"/>
                </a:solidFill>
                <a:latin typeface="Tahoma"/>
                <a:cs typeface="Tahoma"/>
              </a:rPr>
              <a:t> </a:t>
            </a:r>
            <a:r>
              <a:rPr lang="en-US" sz="2000" spc="135" dirty="0">
                <a:solidFill>
                  <a:schemeClr val="tx1"/>
                </a:solidFill>
                <a:latin typeface="Tahoma"/>
                <a:cs typeface="Tahoma"/>
              </a:rPr>
              <a:t>of</a:t>
            </a:r>
            <a:r>
              <a:rPr lang="en-US" sz="2000" spc="-110" dirty="0">
                <a:solidFill>
                  <a:schemeClr val="tx1"/>
                </a:solidFill>
                <a:latin typeface="Tahoma"/>
                <a:cs typeface="Tahoma"/>
              </a:rPr>
              <a:t> </a:t>
            </a:r>
            <a:r>
              <a:rPr lang="en-US" sz="2000" spc="125" dirty="0">
                <a:solidFill>
                  <a:schemeClr val="tx1"/>
                </a:solidFill>
                <a:latin typeface="Tahoma"/>
                <a:cs typeface="Tahoma"/>
              </a:rPr>
              <a:t>,</a:t>
            </a:r>
            <a:r>
              <a:rPr lang="en-US" sz="2000" spc="-105" dirty="0">
                <a:solidFill>
                  <a:schemeClr val="tx1"/>
                </a:solidFill>
                <a:latin typeface="Tahoma"/>
                <a:cs typeface="Tahoma"/>
              </a:rPr>
              <a:t> </a:t>
            </a:r>
            <a:r>
              <a:rPr lang="en-US" sz="2000" spc="150" dirty="0">
                <a:solidFill>
                  <a:schemeClr val="tx1"/>
                </a:solidFill>
                <a:latin typeface="Tahoma"/>
                <a:cs typeface="Tahoma"/>
              </a:rPr>
              <a:t>questionnaire,</a:t>
            </a:r>
            <a:r>
              <a:rPr lang="en-US" sz="2000" spc="-110" dirty="0">
                <a:solidFill>
                  <a:schemeClr val="tx1"/>
                </a:solidFill>
                <a:latin typeface="Tahoma"/>
                <a:cs typeface="Tahoma"/>
              </a:rPr>
              <a:t> </a:t>
            </a:r>
            <a:r>
              <a:rPr lang="en-US" sz="2000" spc="160" dirty="0">
                <a:solidFill>
                  <a:schemeClr val="tx1"/>
                </a:solidFill>
                <a:latin typeface="Tahoma"/>
                <a:cs typeface="Tahoma"/>
              </a:rPr>
              <a:t>MS-EXCEL.</a:t>
            </a:r>
            <a:endParaRPr lang="en-US" sz="2000" dirty="0">
              <a:solidFill>
                <a:schemeClr val="tx1"/>
              </a:solidFill>
              <a:latin typeface="Tahoma"/>
              <a:cs typeface="Tahoma"/>
            </a:endParaRPr>
          </a:p>
          <a:p>
            <a:endParaRPr lang="en-IN" dirty="0"/>
          </a:p>
        </p:txBody>
      </p:sp>
    </p:spTree>
    <p:extLst>
      <p:ext uri="{BB962C8B-B14F-4D97-AF65-F5344CB8AC3E}">
        <p14:creationId xmlns:p14="http://schemas.microsoft.com/office/powerpoint/2010/main" val="3475352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results</a:t>
            </a:r>
          </a:p>
        </p:txBody>
      </p:sp>
      <p:graphicFrame>
        <p:nvGraphicFramePr>
          <p:cNvPr id="4" name="Content Placeholder 3">
            <a:extLst>
              <a:ext uri="{FF2B5EF4-FFF2-40B4-BE49-F238E27FC236}">
                <a16:creationId xmlns:a16="http://schemas.microsoft.com/office/drawing/2014/main" id="{24D21298-B9CB-30C7-6D1E-CC7733342EEB}"/>
              </a:ext>
            </a:extLst>
          </p:cNvPr>
          <p:cNvGraphicFramePr>
            <a:graphicFrameLocks noGrp="1"/>
          </p:cNvGraphicFramePr>
          <p:nvPr>
            <p:ph idx="1"/>
            <p:extLst>
              <p:ext uri="{D42A27DB-BD31-4B8C-83A1-F6EECF244321}">
                <p14:modId xmlns:p14="http://schemas.microsoft.com/office/powerpoint/2010/main" val="2660310526"/>
              </p:ext>
            </p:extLst>
          </p:nvPr>
        </p:nvGraphicFramePr>
        <p:xfrm>
          <a:off x="1141412" y="1747838"/>
          <a:ext cx="4596000" cy="38371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1DC0E9AB-3878-5729-5F23-97FCC5A0A906}"/>
              </a:ext>
            </a:extLst>
          </p:cNvPr>
          <p:cNvGraphicFramePr/>
          <p:nvPr>
            <p:extLst>
              <p:ext uri="{D42A27DB-BD31-4B8C-83A1-F6EECF244321}">
                <p14:modId xmlns:p14="http://schemas.microsoft.com/office/powerpoint/2010/main" val="3943226023"/>
              </p:ext>
            </p:extLst>
          </p:nvPr>
        </p:nvGraphicFramePr>
        <p:xfrm>
          <a:off x="5737413" y="1882448"/>
          <a:ext cx="5782234" cy="37025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3911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results</a:t>
            </a:r>
          </a:p>
        </p:txBody>
      </p:sp>
      <p:graphicFrame>
        <p:nvGraphicFramePr>
          <p:cNvPr id="4" name="Content Placeholder 3">
            <a:extLst>
              <a:ext uri="{FF2B5EF4-FFF2-40B4-BE49-F238E27FC236}">
                <a16:creationId xmlns:a16="http://schemas.microsoft.com/office/drawing/2014/main" id="{A17B09F2-C33E-5DA9-C225-6F67CF0F7D7E}"/>
              </a:ext>
            </a:extLst>
          </p:cNvPr>
          <p:cNvGraphicFramePr>
            <a:graphicFrameLocks noGrp="1"/>
          </p:cNvGraphicFramePr>
          <p:nvPr>
            <p:ph idx="1"/>
            <p:extLst>
              <p:ext uri="{D42A27DB-BD31-4B8C-83A1-F6EECF244321}">
                <p14:modId xmlns:p14="http://schemas.microsoft.com/office/powerpoint/2010/main" val="519209934"/>
              </p:ext>
            </p:extLst>
          </p:nvPr>
        </p:nvGraphicFramePr>
        <p:xfrm>
          <a:off x="1141412" y="1747838"/>
          <a:ext cx="5644869" cy="41240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7ADDCD28-7D24-91F8-BA8D-6E139F2A53BA}"/>
              </a:ext>
            </a:extLst>
          </p:cNvPr>
          <p:cNvGraphicFramePr/>
          <p:nvPr>
            <p:extLst>
              <p:ext uri="{D42A27DB-BD31-4B8C-83A1-F6EECF244321}">
                <p14:modId xmlns:p14="http://schemas.microsoft.com/office/powerpoint/2010/main" val="4200316825"/>
              </p:ext>
            </p:extLst>
          </p:nvPr>
        </p:nvGraphicFramePr>
        <p:xfrm>
          <a:off x="6096000" y="2223247"/>
          <a:ext cx="548640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30799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results</a:t>
            </a:r>
          </a:p>
        </p:txBody>
      </p:sp>
      <p:graphicFrame>
        <p:nvGraphicFramePr>
          <p:cNvPr id="4" name="Content Placeholder 3">
            <a:extLst>
              <a:ext uri="{FF2B5EF4-FFF2-40B4-BE49-F238E27FC236}">
                <a16:creationId xmlns:a16="http://schemas.microsoft.com/office/drawing/2014/main" id="{B75B67CA-FCE9-99E4-CC36-FC6763A5318A}"/>
              </a:ext>
            </a:extLst>
          </p:cNvPr>
          <p:cNvGraphicFramePr>
            <a:graphicFrameLocks noGrp="1"/>
          </p:cNvGraphicFramePr>
          <p:nvPr>
            <p:ph idx="1"/>
            <p:extLst>
              <p:ext uri="{D42A27DB-BD31-4B8C-83A1-F6EECF244321}">
                <p14:modId xmlns:p14="http://schemas.microsoft.com/office/powerpoint/2010/main" val="952867980"/>
              </p:ext>
            </p:extLst>
          </p:nvPr>
        </p:nvGraphicFramePr>
        <p:xfrm>
          <a:off x="1141413" y="1747838"/>
          <a:ext cx="5725552" cy="39401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2945F7C2-7A8D-30A8-4640-23FA95972045}"/>
              </a:ext>
            </a:extLst>
          </p:cNvPr>
          <p:cNvGraphicFramePr/>
          <p:nvPr>
            <p:extLst>
              <p:ext uri="{D42A27DB-BD31-4B8C-83A1-F6EECF244321}">
                <p14:modId xmlns:p14="http://schemas.microsoft.com/office/powerpoint/2010/main" val="3507169453"/>
              </p:ext>
            </p:extLst>
          </p:nvPr>
        </p:nvGraphicFramePr>
        <p:xfrm>
          <a:off x="6965576" y="1891554"/>
          <a:ext cx="4734812" cy="42629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7360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0C1-0AC9-5D74-4445-01ADFB6BCC8C}"/>
              </a:ext>
            </a:extLst>
          </p:cNvPr>
          <p:cNvSpPr>
            <a:spLocks noGrp="1"/>
          </p:cNvSpPr>
          <p:nvPr>
            <p:ph type="title"/>
          </p:nvPr>
        </p:nvSpPr>
        <p:spPr>
          <a:xfrm>
            <a:off x="1141413" y="609600"/>
            <a:ext cx="9905998" cy="1138518"/>
          </a:xfrm>
          <a:solidFill>
            <a:schemeClr val="bg1">
              <a:lumMod val="85000"/>
              <a:lumOff val="15000"/>
            </a:schemeClr>
          </a:solidFill>
        </p:spPr>
        <p:txBody>
          <a:bodyPr/>
          <a:lstStyle/>
          <a:p>
            <a:pPr algn="ctr"/>
            <a:r>
              <a:rPr lang="en-IN" dirty="0"/>
              <a:t>results</a:t>
            </a:r>
          </a:p>
        </p:txBody>
      </p:sp>
      <p:graphicFrame>
        <p:nvGraphicFramePr>
          <p:cNvPr id="8" name="Chart 7">
            <a:extLst>
              <a:ext uri="{FF2B5EF4-FFF2-40B4-BE49-F238E27FC236}">
                <a16:creationId xmlns:a16="http://schemas.microsoft.com/office/drawing/2014/main" id="{14F12687-264C-7F96-63D0-0B632A20F299}"/>
              </a:ext>
            </a:extLst>
          </p:cNvPr>
          <p:cNvGraphicFramePr/>
          <p:nvPr>
            <p:extLst>
              <p:ext uri="{D42A27DB-BD31-4B8C-83A1-F6EECF244321}">
                <p14:modId xmlns:p14="http://schemas.microsoft.com/office/powerpoint/2010/main" val="3562286265"/>
              </p:ext>
            </p:extLst>
          </p:nvPr>
        </p:nvGraphicFramePr>
        <p:xfrm>
          <a:off x="5208494" y="2227729"/>
          <a:ext cx="7351059" cy="40610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a:extLst>
              <a:ext uri="{FF2B5EF4-FFF2-40B4-BE49-F238E27FC236}">
                <a16:creationId xmlns:a16="http://schemas.microsoft.com/office/drawing/2014/main" id="{D2778FE4-9243-DDB5-A18C-F05B1D4958A1}"/>
              </a:ext>
            </a:extLst>
          </p:cNvPr>
          <p:cNvGraphicFramePr>
            <a:graphicFrameLocks noGrp="1"/>
          </p:cNvGraphicFramePr>
          <p:nvPr>
            <p:ph idx="1"/>
            <p:extLst>
              <p:ext uri="{D42A27DB-BD31-4B8C-83A1-F6EECF244321}">
                <p14:modId xmlns:p14="http://schemas.microsoft.com/office/powerpoint/2010/main" val="4286328810"/>
              </p:ext>
            </p:extLst>
          </p:nvPr>
        </p:nvGraphicFramePr>
        <p:xfrm>
          <a:off x="778155" y="2227729"/>
          <a:ext cx="6017091" cy="37652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469436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311</TotalTime>
  <Words>640</Words>
  <Application>Microsoft Office PowerPoint</Application>
  <PresentationFormat>Widescreen</PresentationFormat>
  <Paragraphs>58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Georgia</vt:lpstr>
      <vt:lpstr>Gill Sans MT</vt:lpstr>
      <vt:lpstr>Tahoma</vt:lpstr>
      <vt:lpstr>Parcel</vt:lpstr>
      <vt:lpstr>Socio-Economic impact of covid -19 on Healthcare workers </vt:lpstr>
      <vt:lpstr>Mentor approval</vt:lpstr>
      <vt:lpstr>introduction</vt:lpstr>
      <vt:lpstr>Objective of study</vt:lpstr>
      <vt:lpstr>methodology</vt:lpstr>
      <vt:lpstr>results</vt:lpstr>
      <vt:lpstr>results</vt:lpstr>
      <vt:lpstr>results</vt:lpstr>
      <vt:lpstr>results</vt:lpstr>
      <vt:lpstr>results</vt:lpstr>
      <vt:lpstr>discussion</vt:lpstr>
      <vt:lpstr>discussion</vt:lpstr>
      <vt:lpstr>conclusion</vt:lpstr>
      <vt:lpstr>references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Hemlata choudhary</dc:creator>
  <cp:lastModifiedBy>Hemlata choudhary</cp:lastModifiedBy>
  <cp:revision>7</cp:revision>
  <dcterms:created xsi:type="dcterms:W3CDTF">2023-06-13T14:37:11Z</dcterms:created>
  <dcterms:modified xsi:type="dcterms:W3CDTF">2023-06-15T06:03:09Z</dcterms:modified>
</cp:coreProperties>
</file>