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9" r:id="rId1"/>
  </p:sldMasterIdLst>
  <p:notesMasterIdLst>
    <p:notesMasterId r:id="rId18"/>
  </p:notesMasterIdLst>
  <p:sldIdLst>
    <p:sldId id="278" r:id="rId2"/>
    <p:sldId id="279" r:id="rId3"/>
    <p:sldId id="280" r:id="rId4"/>
    <p:sldId id="294" r:id="rId5"/>
    <p:sldId id="297" r:id="rId6"/>
    <p:sldId id="295" r:id="rId7"/>
    <p:sldId id="292" r:id="rId8"/>
    <p:sldId id="698" r:id="rId9"/>
    <p:sldId id="301" r:id="rId10"/>
    <p:sldId id="302" r:id="rId11"/>
    <p:sldId id="304" r:id="rId12"/>
    <p:sldId id="695" r:id="rId13"/>
    <p:sldId id="305" r:id="rId14"/>
    <p:sldId id="696" r:id="rId15"/>
    <p:sldId id="298" r:id="rId16"/>
    <p:sldId id="293" r:id="rId17"/>
  </p:sldIdLst>
  <p:sldSz cx="12192000" cy="6858000"/>
  <p:notesSz cx="13716000" cy="2438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userDrawn="1">
          <p15:clr>
            <a:srgbClr val="A4A3A4"/>
          </p15:clr>
        </p15:guide>
        <p15:guide id="2" pos="456" userDrawn="1">
          <p15:clr>
            <a:srgbClr val="A4A3A4"/>
          </p15:clr>
        </p15:guide>
        <p15:guide id="3" orient="horz" pos="2616" userDrawn="1">
          <p15:clr>
            <a:srgbClr val="A4A3A4"/>
          </p15:clr>
        </p15:guide>
        <p15:guide id="4" orient="horz" pos="3264" userDrawn="1">
          <p15:clr>
            <a:srgbClr val="A4A3A4"/>
          </p15:clr>
        </p15:guide>
        <p15:guide id="5" pos="6912" userDrawn="1">
          <p15:clr>
            <a:srgbClr val="A4A3A4"/>
          </p15:clr>
        </p15:guide>
        <p15:guide id="6" orient="horz" pos="2136" userDrawn="1">
          <p15:clr>
            <a:srgbClr val="A4A3A4"/>
          </p15:clr>
        </p15:guide>
        <p15:guide id="7" orient="horz" pos="4008" userDrawn="1">
          <p15:clr>
            <a:srgbClr val="A4A3A4"/>
          </p15:clr>
        </p15:guide>
        <p15:guide id="8" orient="horz" pos="1152" userDrawn="1">
          <p15:clr>
            <a:srgbClr val="A4A3A4"/>
          </p15:clr>
        </p15:guide>
        <p15:guide id="9" orient="horz" pos="2352" userDrawn="1">
          <p15:clr>
            <a:srgbClr val="A4A3A4"/>
          </p15:clr>
        </p15:guide>
        <p15:guide id="10" orient="horz" pos="1512" userDrawn="1">
          <p15:clr>
            <a:srgbClr val="A4A3A4"/>
          </p15:clr>
        </p15:guide>
        <p15:guide id="11" pos="7680" userDrawn="1">
          <p15:clr>
            <a:srgbClr val="A4A3A4"/>
          </p15:clr>
        </p15:guide>
        <p15:guide id="12" pos="6696" userDrawn="1">
          <p15:clr>
            <a:srgbClr val="A4A3A4"/>
          </p15:clr>
        </p15:guide>
        <p15:guide id="13" pos="1008" userDrawn="1">
          <p15:clr>
            <a:srgbClr val="A4A3A4"/>
          </p15:clr>
        </p15:guide>
        <p15:guide id="14" pos="1584" userDrawn="1">
          <p15:clr>
            <a:srgbClr val="A4A3A4"/>
          </p15:clr>
        </p15:guide>
        <p15:guide id="15" pos="2136" userDrawn="1">
          <p15:clr>
            <a:srgbClr val="A4A3A4"/>
          </p15:clr>
        </p15:guide>
        <p15:guide id="16" pos="2760" userDrawn="1">
          <p15:clr>
            <a:srgbClr val="A4A3A4"/>
          </p15:clr>
        </p15:guide>
        <p15:guide id="17" pos="3288" userDrawn="1">
          <p15:clr>
            <a:srgbClr val="A4A3A4"/>
          </p15:clr>
        </p15:guide>
        <p15:guide id="18" pos="4032" userDrawn="1">
          <p15:clr>
            <a:srgbClr val="A4A3A4"/>
          </p15:clr>
        </p15:guide>
        <p15:guide id="19" pos="4392" userDrawn="1">
          <p15:clr>
            <a:srgbClr val="A4A3A4"/>
          </p15:clr>
        </p15:guide>
        <p15:guide id="20" pos="4944" userDrawn="1">
          <p15:clr>
            <a:srgbClr val="A4A3A4"/>
          </p15:clr>
        </p15:guide>
        <p15:guide id="21" pos="5544" userDrawn="1">
          <p15:clr>
            <a:srgbClr val="A4A3A4"/>
          </p15:clr>
        </p15:guide>
        <p15:guide id="22" pos="6072" userDrawn="1">
          <p15:clr>
            <a:srgbClr val="A4A3A4"/>
          </p15:clr>
        </p15:guide>
        <p15:guide id="23" orient="horz" pos="2448" userDrawn="1">
          <p15:clr>
            <a:srgbClr val="A4A3A4"/>
          </p15:clr>
        </p15:guide>
        <p15:guide id="24" orient="horz" pos="960" userDrawn="1">
          <p15:clr>
            <a:srgbClr val="A4A3A4"/>
          </p15:clr>
        </p15:guide>
        <p15:guide id="25" pos="5256" userDrawn="1">
          <p15:clr>
            <a:srgbClr val="A4A3A4"/>
          </p15:clr>
        </p15:guide>
        <p15:guide id="26" pos="7261"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C4E9"/>
    <a:srgbClr val="202C8F"/>
    <a:srgbClr val="FDFBF6"/>
    <a:srgbClr val="F5CDCE"/>
    <a:srgbClr val="DF8C8C"/>
    <a:srgbClr val="D4D593"/>
    <a:srgbClr val="E6F0FE"/>
    <a:srgbClr val="CDBE8A"/>
    <a:srgbClr val="FFEFEF"/>
    <a:srgbClr val="FCFB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632" autoAdjust="0"/>
    <p:restoredTop sz="94609" autoAdjust="0"/>
  </p:normalViewPr>
  <p:slideViewPr>
    <p:cSldViewPr snapToGrid="0" snapToObjects="1">
      <p:cViewPr varScale="1">
        <p:scale>
          <a:sx n="115" d="100"/>
          <a:sy n="115" d="100"/>
        </p:scale>
        <p:origin x="162" y="108"/>
      </p:cViewPr>
      <p:guideLst>
        <p:guide/>
        <p:guide pos="456"/>
        <p:guide orient="horz" pos="2616"/>
        <p:guide orient="horz" pos="3264"/>
        <p:guide pos="6912"/>
        <p:guide orient="horz" pos="2136"/>
        <p:guide orient="horz" pos="4008"/>
        <p:guide orient="horz" pos="1152"/>
        <p:guide orient="horz" pos="2352"/>
        <p:guide orient="horz" pos="1512"/>
        <p:guide pos="7680"/>
        <p:guide pos="6696"/>
        <p:guide pos="1008"/>
        <p:guide pos="1584"/>
        <p:guide pos="2136"/>
        <p:guide pos="2760"/>
        <p:guide pos="3288"/>
        <p:guide pos="4032"/>
        <p:guide pos="4392"/>
        <p:guide pos="4944"/>
        <p:guide pos="5544"/>
        <p:guide pos="6072"/>
        <p:guide orient="horz" pos="2448"/>
        <p:guide orient="horz" pos="960"/>
        <p:guide pos="5256"/>
        <p:guide pos="726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Dell\Desktop\Reporting%20TAT%20April.2023.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Dell\Desktop\Reporting%20TAT%20April.2023.xls"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Dell\Desktop\Reporting%20TAT%20April.2023.xls"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Dell\AppData\Local\Packages\microsoft.windowscommunicationsapps_8wekyb3d8bbwe\LocalState\Files\S0\1\Attachments\Waiting%20TAT%20April.2023%5b1511%5d.xls"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Dell\AppData\Local\Packages\microsoft.windowscommunicationsapps_8wekyb3d8bbwe\LocalState\Files\S0\1\Attachments\Waiting%20TAT%20April.2023%5b1511%5d.xls"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Dell\AppData\Local\Packages\microsoft.windowscommunicationsapps_8wekyb3d8bbwe\LocalState\Files\S0\1\Attachments\Waiting%20TAT%20April.2023%5b1511%5d.xls"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IP</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'Reporting TAT April.2023'!$C$4</c:f>
              <c:strCache>
                <c:ptCount val="1"/>
                <c:pt idx="0">
                  <c:v>Avg</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'Reporting TAT April.2023'!$A$5:$A$9</c:f>
              <c:strCache>
                <c:ptCount val="5"/>
                <c:pt idx="0">
                  <c:v>CT</c:v>
                </c:pt>
                <c:pt idx="1">
                  <c:v>OT</c:v>
                </c:pt>
                <c:pt idx="2">
                  <c:v>MR</c:v>
                </c:pt>
                <c:pt idx="3">
                  <c:v>US</c:v>
                </c:pt>
                <c:pt idx="4">
                  <c:v>CR</c:v>
                </c:pt>
              </c:strCache>
            </c:strRef>
          </c:cat>
          <c:val>
            <c:numRef>
              <c:f>'Reporting TAT April.2023'!$C$5:$C$9</c:f>
              <c:numCache>
                <c:formatCode>General</c:formatCode>
                <c:ptCount val="5"/>
                <c:pt idx="0">
                  <c:v>146.79</c:v>
                </c:pt>
                <c:pt idx="1">
                  <c:v>436</c:v>
                </c:pt>
                <c:pt idx="2">
                  <c:v>185.72</c:v>
                </c:pt>
                <c:pt idx="3">
                  <c:v>346.68</c:v>
                </c:pt>
                <c:pt idx="4">
                  <c:v>250.32</c:v>
                </c:pt>
              </c:numCache>
            </c:numRef>
          </c:val>
          <c:extLst>
            <c:ext xmlns:c16="http://schemas.microsoft.com/office/drawing/2014/chart" uri="{C3380CC4-5D6E-409C-BE32-E72D297353CC}">
              <c16:uniqueId val="{00000000-4C45-4DCE-8504-05342B1505EF}"/>
            </c:ext>
          </c:extLst>
        </c:ser>
        <c:dLbls>
          <c:dLblPos val="outEnd"/>
          <c:showLegendKey val="0"/>
          <c:showVal val="1"/>
          <c:showCatName val="0"/>
          <c:showSerName val="0"/>
          <c:showPercent val="0"/>
          <c:showBubbleSize val="0"/>
        </c:dLbls>
        <c:gapWidth val="219"/>
        <c:overlap val="-27"/>
        <c:axId val="460885464"/>
        <c:axId val="460886184"/>
      </c:barChart>
      <c:catAx>
        <c:axId val="460885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0886184"/>
        <c:crosses val="autoZero"/>
        <c:auto val="1"/>
        <c:lblAlgn val="ctr"/>
        <c:lblOffset val="100"/>
        <c:noMultiLvlLbl val="0"/>
      </c:catAx>
      <c:valAx>
        <c:axId val="4608861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08854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OP</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'Reporting TAT April.2023'!$G$4</c:f>
              <c:strCache>
                <c:ptCount val="1"/>
                <c:pt idx="0">
                  <c:v>Avg</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'Reporting TAT April.2023'!$A$5:$A$9</c:f>
              <c:strCache>
                <c:ptCount val="5"/>
                <c:pt idx="0">
                  <c:v>CT</c:v>
                </c:pt>
                <c:pt idx="1">
                  <c:v>OT</c:v>
                </c:pt>
                <c:pt idx="2">
                  <c:v>MR</c:v>
                </c:pt>
                <c:pt idx="3">
                  <c:v>US</c:v>
                </c:pt>
                <c:pt idx="4">
                  <c:v>CR</c:v>
                </c:pt>
              </c:strCache>
            </c:strRef>
          </c:cat>
          <c:val>
            <c:numRef>
              <c:f>'Reporting TAT April.2023'!$G$5:$G$9</c:f>
              <c:numCache>
                <c:formatCode>General</c:formatCode>
                <c:ptCount val="5"/>
                <c:pt idx="0">
                  <c:v>153.6</c:v>
                </c:pt>
                <c:pt idx="1">
                  <c:v>165.13</c:v>
                </c:pt>
                <c:pt idx="2">
                  <c:v>197.55</c:v>
                </c:pt>
                <c:pt idx="3">
                  <c:v>247.68</c:v>
                </c:pt>
                <c:pt idx="4">
                  <c:v>229.91</c:v>
                </c:pt>
              </c:numCache>
            </c:numRef>
          </c:val>
          <c:extLst>
            <c:ext xmlns:c16="http://schemas.microsoft.com/office/drawing/2014/chart" uri="{C3380CC4-5D6E-409C-BE32-E72D297353CC}">
              <c16:uniqueId val="{00000000-0BCA-4C81-A07A-90771E0CD9E7}"/>
            </c:ext>
          </c:extLst>
        </c:ser>
        <c:dLbls>
          <c:dLblPos val="outEnd"/>
          <c:showLegendKey val="0"/>
          <c:showVal val="1"/>
          <c:showCatName val="0"/>
          <c:showSerName val="0"/>
          <c:showPercent val="0"/>
          <c:showBubbleSize val="0"/>
        </c:dLbls>
        <c:gapWidth val="219"/>
        <c:overlap val="-27"/>
        <c:axId val="661509152"/>
        <c:axId val="661506992"/>
      </c:barChart>
      <c:catAx>
        <c:axId val="661509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1506992"/>
        <c:crosses val="autoZero"/>
        <c:auto val="1"/>
        <c:lblAlgn val="ctr"/>
        <c:lblOffset val="100"/>
        <c:noMultiLvlLbl val="0"/>
      </c:catAx>
      <c:valAx>
        <c:axId val="6615069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15091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EMR</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'Reporting TAT April.2023'!$K$4</c:f>
              <c:strCache>
                <c:ptCount val="1"/>
                <c:pt idx="0">
                  <c:v>Avg</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'Reporting TAT April.2023'!$A$5:$A$9</c:f>
              <c:strCache>
                <c:ptCount val="5"/>
                <c:pt idx="0">
                  <c:v>CT</c:v>
                </c:pt>
                <c:pt idx="1">
                  <c:v>OT</c:v>
                </c:pt>
                <c:pt idx="2">
                  <c:v>MR</c:v>
                </c:pt>
                <c:pt idx="3">
                  <c:v>US</c:v>
                </c:pt>
                <c:pt idx="4">
                  <c:v>CR</c:v>
                </c:pt>
              </c:strCache>
            </c:strRef>
          </c:cat>
          <c:val>
            <c:numRef>
              <c:f>'Reporting TAT April.2023'!$K$5:$K$9</c:f>
              <c:numCache>
                <c:formatCode>General</c:formatCode>
                <c:ptCount val="5"/>
                <c:pt idx="0">
                  <c:v>404.61</c:v>
                </c:pt>
                <c:pt idx="1">
                  <c:v>0</c:v>
                </c:pt>
                <c:pt idx="2">
                  <c:v>402.81</c:v>
                </c:pt>
                <c:pt idx="3">
                  <c:v>639.37</c:v>
                </c:pt>
                <c:pt idx="4">
                  <c:v>511.16</c:v>
                </c:pt>
              </c:numCache>
            </c:numRef>
          </c:val>
          <c:extLst>
            <c:ext xmlns:c16="http://schemas.microsoft.com/office/drawing/2014/chart" uri="{C3380CC4-5D6E-409C-BE32-E72D297353CC}">
              <c16:uniqueId val="{00000000-74B4-498A-8852-EF5BF37439B0}"/>
            </c:ext>
          </c:extLst>
        </c:ser>
        <c:dLbls>
          <c:dLblPos val="outEnd"/>
          <c:showLegendKey val="0"/>
          <c:showVal val="1"/>
          <c:showCatName val="0"/>
          <c:showSerName val="0"/>
          <c:showPercent val="0"/>
          <c:showBubbleSize val="0"/>
        </c:dLbls>
        <c:gapWidth val="219"/>
        <c:overlap val="-27"/>
        <c:axId val="357388776"/>
        <c:axId val="357384096"/>
      </c:barChart>
      <c:catAx>
        <c:axId val="357388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57384096"/>
        <c:crosses val="autoZero"/>
        <c:auto val="1"/>
        <c:lblAlgn val="ctr"/>
        <c:lblOffset val="100"/>
        <c:noMultiLvlLbl val="0"/>
      </c:catAx>
      <c:valAx>
        <c:axId val="3573840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573887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dirty="0"/>
              <a:t>IP</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'Waiting TAT April.2023 1511 '!$C$4</c:f>
              <c:strCache>
                <c:ptCount val="1"/>
                <c:pt idx="0">
                  <c:v>Avg</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'Waiting TAT April.2023 1511 '!$A$5:$A$9</c:f>
              <c:strCache>
                <c:ptCount val="5"/>
                <c:pt idx="0">
                  <c:v>CT</c:v>
                </c:pt>
                <c:pt idx="1">
                  <c:v>OT</c:v>
                </c:pt>
                <c:pt idx="2">
                  <c:v>US</c:v>
                </c:pt>
                <c:pt idx="3">
                  <c:v>MR</c:v>
                </c:pt>
                <c:pt idx="4">
                  <c:v>CR</c:v>
                </c:pt>
              </c:strCache>
            </c:strRef>
          </c:cat>
          <c:val>
            <c:numRef>
              <c:f>'Waiting TAT April.2023 1511 '!$C$5:$C$9</c:f>
              <c:numCache>
                <c:formatCode>General</c:formatCode>
                <c:ptCount val="5"/>
                <c:pt idx="0">
                  <c:v>28.19</c:v>
                </c:pt>
                <c:pt idx="1">
                  <c:v>0</c:v>
                </c:pt>
                <c:pt idx="2">
                  <c:v>127.92</c:v>
                </c:pt>
                <c:pt idx="3">
                  <c:v>55.06</c:v>
                </c:pt>
                <c:pt idx="4">
                  <c:v>99.05</c:v>
                </c:pt>
              </c:numCache>
            </c:numRef>
          </c:val>
          <c:extLst>
            <c:ext xmlns:c16="http://schemas.microsoft.com/office/drawing/2014/chart" uri="{C3380CC4-5D6E-409C-BE32-E72D297353CC}">
              <c16:uniqueId val="{00000000-A9C6-424B-B4DA-859816DBAD9A}"/>
            </c:ext>
          </c:extLst>
        </c:ser>
        <c:dLbls>
          <c:dLblPos val="outEnd"/>
          <c:showLegendKey val="0"/>
          <c:showVal val="1"/>
          <c:showCatName val="0"/>
          <c:showSerName val="0"/>
          <c:showPercent val="0"/>
          <c:showBubbleSize val="0"/>
        </c:dLbls>
        <c:gapWidth val="219"/>
        <c:overlap val="-27"/>
        <c:axId val="461884200"/>
        <c:axId val="461885280"/>
      </c:barChart>
      <c:catAx>
        <c:axId val="461884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61885280"/>
        <c:crosses val="autoZero"/>
        <c:auto val="1"/>
        <c:lblAlgn val="ctr"/>
        <c:lblOffset val="100"/>
        <c:noMultiLvlLbl val="0"/>
      </c:catAx>
      <c:valAx>
        <c:axId val="4618852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61884200"/>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dirty="0"/>
              <a:t>OPD</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'Waiting TAT April.2023 1511 '!$G$4</c:f>
              <c:strCache>
                <c:ptCount val="1"/>
                <c:pt idx="0">
                  <c:v>Avg</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'Waiting TAT April.2023 1511 '!$A$5:$A$9</c:f>
              <c:strCache>
                <c:ptCount val="5"/>
                <c:pt idx="0">
                  <c:v>CT</c:v>
                </c:pt>
                <c:pt idx="1">
                  <c:v>OT</c:v>
                </c:pt>
                <c:pt idx="2">
                  <c:v>US</c:v>
                </c:pt>
                <c:pt idx="3">
                  <c:v>MR</c:v>
                </c:pt>
                <c:pt idx="4">
                  <c:v>CR</c:v>
                </c:pt>
              </c:strCache>
            </c:strRef>
          </c:cat>
          <c:val>
            <c:numRef>
              <c:f>'Waiting TAT April.2023 1511 '!$G$5:$G$9</c:f>
              <c:numCache>
                <c:formatCode>General</c:formatCode>
                <c:ptCount val="5"/>
                <c:pt idx="0">
                  <c:v>123.87</c:v>
                </c:pt>
                <c:pt idx="1">
                  <c:v>10.63</c:v>
                </c:pt>
                <c:pt idx="2">
                  <c:v>25.71</c:v>
                </c:pt>
                <c:pt idx="3">
                  <c:v>29.55</c:v>
                </c:pt>
                <c:pt idx="4">
                  <c:v>20.82</c:v>
                </c:pt>
              </c:numCache>
            </c:numRef>
          </c:val>
          <c:extLst>
            <c:ext xmlns:c16="http://schemas.microsoft.com/office/drawing/2014/chart" uri="{C3380CC4-5D6E-409C-BE32-E72D297353CC}">
              <c16:uniqueId val="{00000000-A833-4769-90E5-0B0E717E121E}"/>
            </c:ext>
          </c:extLst>
        </c:ser>
        <c:dLbls>
          <c:dLblPos val="outEnd"/>
          <c:showLegendKey val="0"/>
          <c:showVal val="1"/>
          <c:showCatName val="0"/>
          <c:showSerName val="0"/>
          <c:showPercent val="0"/>
          <c:showBubbleSize val="0"/>
        </c:dLbls>
        <c:gapWidth val="219"/>
        <c:overlap val="-27"/>
        <c:axId val="288212464"/>
        <c:axId val="661517072"/>
      </c:barChart>
      <c:catAx>
        <c:axId val="288212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61517072"/>
        <c:crosses val="autoZero"/>
        <c:auto val="1"/>
        <c:lblAlgn val="ctr"/>
        <c:lblOffset val="100"/>
        <c:noMultiLvlLbl val="0"/>
      </c:catAx>
      <c:valAx>
        <c:axId val="6615170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88212464"/>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dirty="0"/>
              <a:t>EMR</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'Waiting TAT April.2023 1511 '!$K$4</c:f>
              <c:strCache>
                <c:ptCount val="1"/>
                <c:pt idx="0">
                  <c:v>Avg</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'Waiting TAT April.2023 1511 '!$A$5:$A$9</c:f>
              <c:strCache>
                <c:ptCount val="5"/>
                <c:pt idx="0">
                  <c:v>CT</c:v>
                </c:pt>
                <c:pt idx="1">
                  <c:v>OT</c:v>
                </c:pt>
                <c:pt idx="2">
                  <c:v>US</c:v>
                </c:pt>
                <c:pt idx="3">
                  <c:v>MR</c:v>
                </c:pt>
                <c:pt idx="4">
                  <c:v>CR</c:v>
                </c:pt>
              </c:strCache>
            </c:strRef>
          </c:cat>
          <c:val>
            <c:numRef>
              <c:f>'Waiting TAT April.2023 1511 '!$K$5:$K$9</c:f>
              <c:numCache>
                <c:formatCode>General</c:formatCode>
                <c:ptCount val="5"/>
                <c:pt idx="0">
                  <c:v>12.69</c:v>
                </c:pt>
                <c:pt idx="1">
                  <c:v>0</c:v>
                </c:pt>
                <c:pt idx="2">
                  <c:v>245.68</c:v>
                </c:pt>
                <c:pt idx="3">
                  <c:v>25.89</c:v>
                </c:pt>
                <c:pt idx="4">
                  <c:v>23.61</c:v>
                </c:pt>
              </c:numCache>
            </c:numRef>
          </c:val>
          <c:extLst>
            <c:ext xmlns:c16="http://schemas.microsoft.com/office/drawing/2014/chart" uri="{C3380CC4-5D6E-409C-BE32-E72D297353CC}">
              <c16:uniqueId val="{00000000-F620-4434-93DF-12C41169ABF6}"/>
            </c:ext>
          </c:extLst>
        </c:ser>
        <c:dLbls>
          <c:dLblPos val="outEnd"/>
          <c:showLegendKey val="0"/>
          <c:showVal val="1"/>
          <c:showCatName val="0"/>
          <c:showSerName val="0"/>
          <c:showPercent val="0"/>
          <c:showBubbleSize val="0"/>
        </c:dLbls>
        <c:gapWidth val="219"/>
        <c:overlap val="-27"/>
        <c:axId val="674966128"/>
        <c:axId val="674961448"/>
      </c:barChart>
      <c:catAx>
        <c:axId val="674966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74961448"/>
        <c:crosses val="autoZero"/>
        <c:auto val="1"/>
        <c:lblAlgn val="ctr"/>
        <c:lblOffset val="100"/>
        <c:noMultiLvlLbl val="0"/>
      </c:catAx>
      <c:valAx>
        <c:axId val="6749614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74966128"/>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B62560-8C8C-468C-BFBC-3B6F99A82030}"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FCD1C8F0-414C-45E5-A2B8-4E6A293D6EC0}">
      <dgm:prSet phldrT="[Text]"/>
      <dgm:spPr>
        <a:solidFill>
          <a:schemeClr val="tx2">
            <a:lumMod val="50000"/>
          </a:schemeClr>
        </a:solidFill>
      </dgm:spPr>
      <dgm:t>
        <a:bodyPr/>
        <a:lstStyle/>
        <a:p>
          <a:r>
            <a:rPr lang="en-US" dirty="0" smtClean="0"/>
            <a:t>Orders Entered by Consulting Doctor in CPRS. Reviewed by Radiologist and changes made after discussion between radiologist and clinician. </a:t>
          </a:r>
          <a:endParaRPr lang="en-US" dirty="0"/>
        </a:p>
      </dgm:t>
    </dgm:pt>
    <dgm:pt modelId="{D8D087C8-3DD9-494B-A660-C909E1B3DEEE}" type="parTrans" cxnId="{CCB57898-B29E-488A-A9A9-DD332B56BF93}">
      <dgm:prSet/>
      <dgm:spPr/>
      <dgm:t>
        <a:bodyPr/>
        <a:lstStyle/>
        <a:p>
          <a:endParaRPr lang="en-US"/>
        </a:p>
      </dgm:t>
    </dgm:pt>
    <dgm:pt modelId="{D586F925-077F-4D85-91AF-919EAED35BAC}" type="sibTrans" cxnId="{CCB57898-B29E-488A-A9A9-DD332B56BF93}">
      <dgm:prSet/>
      <dgm:spPr/>
      <dgm:t>
        <a:bodyPr/>
        <a:lstStyle/>
        <a:p>
          <a:endParaRPr lang="en-US"/>
        </a:p>
      </dgm:t>
    </dgm:pt>
    <dgm:pt modelId="{7D08CB9C-6DB9-460C-AB12-E64C6155EFA1}">
      <dgm:prSet phldrT="[Text]"/>
      <dgm:spPr>
        <a:solidFill>
          <a:schemeClr val="tx2">
            <a:lumMod val="50000"/>
          </a:schemeClr>
        </a:solidFill>
      </dgm:spPr>
      <dgm:t>
        <a:bodyPr/>
        <a:lstStyle/>
        <a:p>
          <a:r>
            <a:rPr lang="en-US" dirty="0" smtClean="0"/>
            <a:t>Patient shifted in radiology along with order notes. </a:t>
          </a:r>
          <a:endParaRPr lang="en-US" dirty="0"/>
        </a:p>
      </dgm:t>
    </dgm:pt>
    <dgm:pt modelId="{8EDD1BDB-2F0A-4240-B13C-3E1532201ACF}" type="parTrans" cxnId="{A6E7BECB-5918-475D-A753-8A0A43AD8366}">
      <dgm:prSet/>
      <dgm:spPr/>
      <dgm:t>
        <a:bodyPr/>
        <a:lstStyle/>
        <a:p>
          <a:endParaRPr lang="en-US"/>
        </a:p>
      </dgm:t>
    </dgm:pt>
    <dgm:pt modelId="{182135DC-E674-42F4-9616-D6A77EE5AB9C}" type="sibTrans" cxnId="{A6E7BECB-5918-475D-A753-8A0A43AD8366}">
      <dgm:prSet/>
      <dgm:spPr/>
      <dgm:t>
        <a:bodyPr/>
        <a:lstStyle/>
        <a:p>
          <a:endParaRPr lang="en-US"/>
        </a:p>
      </dgm:t>
    </dgm:pt>
    <dgm:pt modelId="{02BF8CBA-BC23-42BF-9267-C835EF2A9E79}">
      <dgm:prSet phldrT="[Text]"/>
      <dgm:spPr>
        <a:solidFill>
          <a:schemeClr val="tx2">
            <a:lumMod val="50000"/>
          </a:schemeClr>
        </a:solidFill>
      </dgm:spPr>
      <dgm:t>
        <a:bodyPr/>
        <a:lstStyle/>
        <a:p>
          <a:r>
            <a:rPr lang="en-US" dirty="0" smtClean="0"/>
            <a:t>Nurse will brief all the required information to patient and coordinate with tech for further investigation, Consent will be taken. </a:t>
          </a:r>
          <a:endParaRPr lang="en-US" dirty="0"/>
        </a:p>
      </dgm:t>
    </dgm:pt>
    <dgm:pt modelId="{7973FB29-CA58-4A5A-AD9A-0E99DA8763DE}" type="parTrans" cxnId="{8D0D4BCF-0B00-41D5-8900-68DFF36B4A00}">
      <dgm:prSet/>
      <dgm:spPr/>
      <dgm:t>
        <a:bodyPr/>
        <a:lstStyle/>
        <a:p>
          <a:endParaRPr lang="en-US"/>
        </a:p>
      </dgm:t>
    </dgm:pt>
    <dgm:pt modelId="{A0DE8E58-3F31-4BE5-94E8-5E10302685E0}" type="sibTrans" cxnId="{8D0D4BCF-0B00-41D5-8900-68DFF36B4A00}">
      <dgm:prSet/>
      <dgm:spPr/>
      <dgm:t>
        <a:bodyPr/>
        <a:lstStyle/>
        <a:p>
          <a:endParaRPr lang="en-US"/>
        </a:p>
      </dgm:t>
    </dgm:pt>
    <dgm:pt modelId="{1BE3E3E3-2DC5-4605-9BC7-B7810F6824D2}">
      <dgm:prSet phldrT="[Text]"/>
      <dgm:spPr>
        <a:solidFill>
          <a:schemeClr val="tx2">
            <a:lumMod val="50000"/>
          </a:schemeClr>
        </a:solidFill>
      </dgm:spPr>
      <dgm:t>
        <a:bodyPr/>
        <a:lstStyle/>
        <a:p>
          <a:r>
            <a:rPr lang="en-US" dirty="0" smtClean="0"/>
            <a:t>Image will automatically merged in RIS. Reports will be prepared by radiologist as per given TAT.</a:t>
          </a:r>
          <a:endParaRPr lang="en-US" dirty="0"/>
        </a:p>
      </dgm:t>
    </dgm:pt>
    <dgm:pt modelId="{DA0B6F9C-C025-4728-BAA0-088F38798B61}" type="parTrans" cxnId="{AB2C4D10-127C-45E5-BBE7-E71704FB394C}">
      <dgm:prSet/>
      <dgm:spPr/>
      <dgm:t>
        <a:bodyPr/>
        <a:lstStyle/>
        <a:p>
          <a:endParaRPr lang="en-US"/>
        </a:p>
      </dgm:t>
    </dgm:pt>
    <dgm:pt modelId="{C05C98F7-C794-45A0-8DF2-88B51469CB81}" type="sibTrans" cxnId="{AB2C4D10-127C-45E5-BBE7-E71704FB394C}">
      <dgm:prSet/>
      <dgm:spPr/>
      <dgm:t>
        <a:bodyPr/>
        <a:lstStyle/>
        <a:p>
          <a:endParaRPr lang="en-US"/>
        </a:p>
      </dgm:t>
    </dgm:pt>
    <dgm:pt modelId="{272E7A67-FEDF-4FFF-A33F-766D726161A0}">
      <dgm:prSet phldrT="[Text]"/>
      <dgm:spPr>
        <a:solidFill>
          <a:schemeClr val="tx2">
            <a:lumMod val="50000"/>
          </a:schemeClr>
        </a:solidFill>
      </dgm:spPr>
      <dgm:t>
        <a:bodyPr/>
        <a:lstStyle/>
        <a:p>
          <a:r>
            <a:rPr lang="en-US" dirty="0" smtClean="0"/>
            <a:t>Once report gets approved, we will handover the reports to reporting counter. </a:t>
          </a:r>
          <a:endParaRPr lang="en-US" dirty="0"/>
        </a:p>
      </dgm:t>
    </dgm:pt>
    <dgm:pt modelId="{4AE8BAAF-75AB-4FA0-8239-CA1506F6015B}" type="parTrans" cxnId="{93889A9E-328D-4A4F-A2DD-9D0427D98F25}">
      <dgm:prSet/>
      <dgm:spPr/>
      <dgm:t>
        <a:bodyPr/>
        <a:lstStyle/>
        <a:p>
          <a:endParaRPr lang="en-US"/>
        </a:p>
      </dgm:t>
    </dgm:pt>
    <dgm:pt modelId="{B9D84942-6696-4E03-ACE8-E927D48441A2}" type="sibTrans" cxnId="{93889A9E-328D-4A4F-A2DD-9D0427D98F25}">
      <dgm:prSet/>
      <dgm:spPr/>
      <dgm:t>
        <a:bodyPr/>
        <a:lstStyle/>
        <a:p>
          <a:endParaRPr lang="en-US"/>
        </a:p>
      </dgm:t>
    </dgm:pt>
    <dgm:pt modelId="{5B4CE36C-6B6A-4604-B32D-D89E3639DD93}" type="pres">
      <dgm:prSet presAssocID="{4EB62560-8C8C-468C-BFBC-3B6F99A82030}" presName="Name0" presStyleCnt="0">
        <dgm:presLayoutVars>
          <dgm:dir/>
          <dgm:animLvl val="lvl"/>
          <dgm:resizeHandles val="exact"/>
        </dgm:presLayoutVars>
      </dgm:prSet>
      <dgm:spPr/>
      <dgm:t>
        <a:bodyPr/>
        <a:lstStyle/>
        <a:p>
          <a:endParaRPr lang="en-US"/>
        </a:p>
      </dgm:t>
    </dgm:pt>
    <dgm:pt modelId="{13E3DB77-AF92-4F72-987C-00869AB451AE}" type="pres">
      <dgm:prSet presAssocID="{272E7A67-FEDF-4FFF-A33F-766D726161A0}" presName="boxAndChildren" presStyleCnt="0"/>
      <dgm:spPr/>
    </dgm:pt>
    <dgm:pt modelId="{28282E51-9BDA-4783-82DE-D9F52266D762}" type="pres">
      <dgm:prSet presAssocID="{272E7A67-FEDF-4FFF-A33F-766D726161A0}" presName="parentTextBox" presStyleLbl="node1" presStyleIdx="0" presStyleCnt="5"/>
      <dgm:spPr/>
      <dgm:t>
        <a:bodyPr/>
        <a:lstStyle/>
        <a:p>
          <a:endParaRPr lang="en-US"/>
        </a:p>
      </dgm:t>
    </dgm:pt>
    <dgm:pt modelId="{A9DBF051-B48E-4A78-B530-90E9D658F47C}" type="pres">
      <dgm:prSet presAssocID="{C05C98F7-C794-45A0-8DF2-88B51469CB81}" presName="sp" presStyleCnt="0"/>
      <dgm:spPr/>
    </dgm:pt>
    <dgm:pt modelId="{130BF6F1-C9B4-4A0C-B167-A082EA0E9194}" type="pres">
      <dgm:prSet presAssocID="{1BE3E3E3-2DC5-4605-9BC7-B7810F6824D2}" presName="arrowAndChildren" presStyleCnt="0"/>
      <dgm:spPr/>
    </dgm:pt>
    <dgm:pt modelId="{5117A420-6744-4946-82DE-A48EC383A3D7}" type="pres">
      <dgm:prSet presAssocID="{1BE3E3E3-2DC5-4605-9BC7-B7810F6824D2}" presName="parentTextArrow" presStyleLbl="node1" presStyleIdx="1" presStyleCnt="5"/>
      <dgm:spPr/>
      <dgm:t>
        <a:bodyPr/>
        <a:lstStyle/>
        <a:p>
          <a:endParaRPr lang="en-US"/>
        </a:p>
      </dgm:t>
    </dgm:pt>
    <dgm:pt modelId="{FEC48AD3-84D7-463A-8B24-5309790C565F}" type="pres">
      <dgm:prSet presAssocID="{A0DE8E58-3F31-4BE5-94E8-5E10302685E0}" presName="sp" presStyleCnt="0"/>
      <dgm:spPr/>
    </dgm:pt>
    <dgm:pt modelId="{FC5397A0-227E-4EB4-AD8A-87CE086714FD}" type="pres">
      <dgm:prSet presAssocID="{02BF8CBA-BC23-42BF-9267-C835EF2A9E79}" presName="arrowAndChildren" presStyleCnt="0"/>
      <dgm:spPr/>
    </dgm:pt>
    <dgm:pt modelId="{47461C05-0F3A-44D7-A9CA-D4D1E41D76B1}" type="pres">
      <dgm:prSet presAssocID="{02BF8CBA-BC23-42BF-9267-C835EF2A9E79}" presName="parentTextArrow" presStyleLbl="node1" presStyleIdx="2" presStyleCnt="5"/>
      <dgm:spPr/>
      <dgm:t>
        <a:bodyPr/>
        <a:lstStyle/>
        <a:p>
          <a:endParaRPr lang="en-US"/>
        </a:p>
      </dgm:t>
    </dgm:pt>
    <dgm:pt modelId="{A29EBEC9-DA2C-4FD2-B1A8-71B621FD24CC}" type="pres">
      <dgm:prSet presAssocID="{182135DC-E674-42F4-9616-D6A77EE5AB9C}" presName="sp" presStyleCnt="0"/>
      <dgm:spPr/>
    </dgm:pt>
    <dgm:pt modelId="{59EEF50C-4EC0-4B38-9054-A2062E178C6F}" type="pres">
      <dgm:prSet presAssocID="{7D08CB9C-6DB9-460C-AB12-E64C6155EFA1}" presName="arrowAndChildren" presStyleCnt="0"/>
      <dgm:spPr/>
    </dgm:pt>
    <dgm:pt modelId="{3C10AD18-A663-4410-B3B0-FA3748589E5C}" type="pres">
      <dgm:prSet presAssocID="{7D08CB9C-6DB9-460C-AB12-E64C6155EFA1}" presName="parentTextArrow" presStyleLbl="node1" presStyleIdx="3" presStyleCnt="5"/>
      <dgm:spPr/>
      <dgm:t>
        <a:bodyPr/>
        <a:lstStyle/>
        <a:p>
          <a:endParaRPr lang="en-US"/>
        </a:p>
      </dgm:t>
    </dgm:pt>
    <dgm:pt modelId="{B2140B3B-3DA3-4B84-9F01-97C87563C8EF}" type="pres">
      <dgm:prSet presAssocID="{D586F925-077F-4D85-91AF-919EAED35BAC}" presName="sp" presStyleCnt="0"/>
      <dgm:spPr/>
    </dgm:pt>
    <dgm:pt modelId="{568D5C54-F5F3-4DB8-90B0-26C824D93F6B}" type="pres">
      <dgm:prSet presAssocID="{FCD1C8F0-414C-45E5-A2B8-4E6A293D6EC0}" presName="arrowAndChildren" presStyleCnt="0"/>
      <dgm:spPr/>
    </dgm:pt>
    <dgm:pt modelId="{B3881877-545B-428A-AE94-113331B03E9F}" type="pres">
      <dgm:prSet presAssocID="{FCD1C8F0-414C-45E5-A2B8-4E6A293D6EC0}" presName="parentTextArrow" presStyleLbl="node1" presStyleIdx="4" presStyleCnt="5"/>
      <dgm:spPr/>
      <dgm:t>
        <a:bodyPr/>
        <a:lstStyle/>
        <a:p>
          <a:endParaRPr lang="en-US"/>
        </a:p>
      </dgm:t>
    </dgm:pt>
  </dgm:ptLst>
  <dgm:cxnLst>
    <dgm:cxn modelId="{F0EDAFF8-9E58-4599-AC98-95B4DB14CA0E}" type="presOf" srcId="{02BF8CBA-BC23-42BF-9267-C835EF2A9E79}" destId="{47461C05-0F3A-44D7-A9CA-D4D1E41D76B1}" srcOrd="0" destOrd="0" presId="urn:microsoft.com/office/officeart/2005/8/layout/process4"/>
    <dgm:cxn modelId="{AB2C4D10-127C-45E5-BBE7-E71704FB394C}" srcId="{4EB62560-8C8C-468C-BFBC-3B6F99A82030}" destId="{1BE3E3E3-2DC5-4605-9BC7-B7810F6824D2}" srcOrd="3" destOrd="0" parTransId="{DA0B6F9C-C025-4728-BAA0-088F38798B61}" sibTransId="{C05C98F7-C794-45A0-8DF2-88B51469CB81}"/>
    <dgm:cxn modelId="{109FB8FB-D3DB-43B6-A7EC-483CCD566134}" type="presOf" srcId="{4EB62560-8C8C-468C-BFBC-3B6F99A82030}" destId="{5B4CE36C-6B6A-4604-B32D-D89E3639DD93}" srcOrd="0" destOrd="0" presId="urn:microsoft.com/office/officeart/2005/8/layout/process4"/>
    <dgm:cxn modelId="{8D0D4BCF-0B00-41D5-8900-68DFF36B4A00}" srcId="{4EB62560-8C8C-468C-BFBC-3B6F99A82030}" destId="{02BF8CBA-BC23-42BF-9267-C835EF2A9E79}" srcOrd="2" destOrd="0" parTransId="{7973FB29-CA58-4A5A-AD9A-0E99DA8763DE}" sibTransId="{A0DE8E58-3F31-4BE5-94E8-5E10302685E0}"/>
    <dgm:cxn modelId="{A6E7BECB-5918-475D-A753-8A0A43AD8366}" srcId="{4EB62560-8C8C-468C-BFBC-3B6F99A82030}" destId="{7D08CB9C-6DB9-460C-AB12-E64C6155EFA1}" srcOrd="1" destOrd="0" parTransId="{8EDD1BDB-2F0A-4240-B13C-3E1532201ACF}" sibTransId="{182135DC-E674-42F4-9616-D6A77EE5AB9C}"/>
    <dgm:cxn modelId="{EA9B2E7C-9921-4E75-B073-045C969B7C80}" type="presOf" srcId="{FCD1C8F0-414C-45E5-A2B8-4E6A293D6EC0}" destId="{B3881877-545B-428A-AE94-113331B03E9F}" srcOrd="0" destOrd="0" presId="urn:microsoft.com/office/officeart/2005/8/layout/process4"/>
    <dgm:cxn modelId="{9DFDE077-47D4-4037-8F3A-BDC1031D8C09}" type="presOf" srcId="{1BE3E3E3-2DC5-4605-9BC7-B7810F6824D2}" destId="{5117A420-6744-4946-82DE-A48EC383A3D7}" srcOrd="0" destOrd="0" presId="urn:microsoft.com/office/officeart/2005/8/layout/process4"/>
    <dgm:cxn modelId="{D068F55B-A71F-4CD0-A40E-0C5E724CA018}" type="presOf" srcId="{272E7A67-FEDF-4FFF-A33F-766D726161A0}" destId="{28282E51-9BDA-4783-82DE-D9F52266D762}" srcOrd="0" destOrd="0" presId="urn:microsoft.com/office/officeart/2005/8/layout/process4"/>
    <dgm:cxn modelId="{93889A9E-328D-4A4F-A2DD-9D0427D98F25}" srcId="{4EB62560-8C8C-468C-BFBC-3B6F99A82030}" destId="{272E7A67-FEDF-4FFF-A33F-766D726161A0}" srcOrd="4" destOrd="0" parTransId="{4AE8BAAF-75AB-4FA0-8239-CA1506F6015B}" sibTransId="{B9D84942-6696-4E03-ACE8-E927D48441A2}"/>
    <dgm:cxn modelId="{CCB57898-B29E-488A-A9A9-DD332B56BF93}" srcId="{4EB62560-8C8C-468C-BFBC-3B6F99A82030}" destId="{FCD1C8F0-414C-45E5-A2B8-4E6A293D6EC0}" srcOrd="0" destOrd="0" parTransId="{D8D087C8-3DD9-494B-A660-C909E1B3DEEE}" sibTransId="{D586F925-077F-4D85-91AF-919EAED35BAC}"/>
    <dgm:cxn modelId="{980224C8-FD04-4056-9DA3-B10E0EBE439C}" type="presOf" srcId="{7D08CB9C-6DB9-460C-AB12-E64C6155EFA1}" destId="{3C10AD18-A663-4410-B3B0-FA3748589E5C}" srcOrd="0" destOrd="0" presId="urn:microsoft.com/office/officeart/2005/8/layout/process4"/>
    <dgm:cxn modelId="{07CD107A-9FA3-4822-A53A-AFC424707A04}" type="presParOf" srcId="{5B4CE36C-6B6A-4604-B32D-D89E3639DD93}" destId="{13E3DB77-AF92-4F72-987C-00869AB451AE}" srcOrd="0" destOrd="0" presId="urn:microsoft.com/office/officeart/2005/8/layout/process4"/>
    <dgm:cxn modelId="{2A04C81A-6C66-43E4-89DE-63DB2B140F58}" type="presParOf" srcId="{13E3DB77-AF92-4F72-987C-00869AB451AE}" destId="{28282E51-9BDA-4783-82DE-D9F52266D762}" srcOrd="0" destOrd="0" presId="urn:microsoft.com/office/officeart/2005/8/layout/process4"/>
    <dgm:cxn modelId="{CBAB4B15-04D3-41EC-8ABD-E9630671AD96}" type="presParOf" srcId="{5B4CE36C-6B6A-4604-B32D-D89E3639DD93}" destId="{A9DBF051-B48E-4A78-B530-90E9D658F47C}" srcOrd="1" destOrd="0" presId="urn:microsoft.com/office/officeart/2005/8/layout/process4"/>
    <dgm:cxn modelId="{152AE4F7-FFEF-44F3-928D-8469D78C145C}" type="presParOf" srcId="{5B4CE36C-6B6A-4604-B32D-D89E3639DD93}" destId="{130BF6F1-C9B4-4A0C-B167-A082EA0E9194}" srcOrd="2" destOrd="0" presId="urn:microsoft.com/office/officeart/2005/8/layout/process4"/>
    <dgm:cxn modelId="{F4234CDD-D36C-4821-8F4B-DB61FBFB233C}" type="presParOf" srcId="{130BF6F1-C9B4-4A0C-B167-A082EA0E9194}" destId="{5117A420-6744-4946-82DE-A48EC383A3D7}" srcOrd="0" destOrd="0" presId="urn:microsoft.com/office/officeart/2005/8/layout/process4"/>
    <dgm:cxn modelId="{2BCFC4EE-75DB-4E65-B793-A27C353196FA}" type="presParOf" srcId="{5B4CE36C-6B6A-4604-B32D-D89E3639DD93}" destId="{FEC48AD3-84D7-463A-8B24-5309790C565F}" srcOrd="3" destOrd="0" presId="urn:microsoft.com/office/officeart/2005/8/layout/process4"/>
    <dgm:cxn modelId="{C7BAC96E-A653-46EE-8A98-2BB53F6FAEE6}" type="presParOf" srcId="{5B4CE36C-6B6A-4604-B32D-D89E3639DD93}" destId="{FC5397A0-227E-4EB4-AD8A-87CE086714FD}" srcOrd="4" destOrd="0" presId="urn:microsoft.com/office/officeart/2005/8/layout/process4"/>
    <dgm:cxn modelId="{E4412972-4C4E-4447-95DE-4EE2661143A7}" type="presParOf" srcId="{FC5397A0-227E-4EB4-AD8A-87CE086714FD}" destId="{47461C05-0F3A-44D7-A9CA-D4D1E41D76B1}" srcOrd="0" destOrd="0" presId="urn:microsoft.com/office/officeart/2005/8/layout/process4"/>
    <dgm:cxn modelId="{BB3797F3-5AF1-4DC1-A5D1-9C3234AE4713}" type="presParOf" srcId="{5B4CE36C-6B6A-4604-B32D-D89E3639DD93}" destId="{A29EBEC9-DA2C-4FD2-B1A8-71B621FD24CC}" srcOrd="5" destOrd="0" presId="urn:microsoft.com/office/officeart/2005/8/layout/process4"/>
    <dgm:cxn modelId="{C2BB7F82-95CC-4ED3-AF1A-ED5C702047BD}" type="presParOf" srcId="{5B4CE36C-6B6A-4604-B32D-D89E3639DD93}" destId="{59EEF50C-4EC0-4B38-9054-A2062E178C6F}" srcOrd="6" destOrd="0" presId="urn:microsoft.com/office/officeart/2005/8/layout/process4"/>
    <dgm:cxn modelId="{9CB8914D-3B63-4DC2-95F9-508AC9449607}" type="presParOf" srcId="{59EEF50C-4EC0-4B38-9054-A2062E178C6F}" destId="{3C10AD18-A663-4410-B3B0-FA3748589E5C}" srcOrd="0" destOrd="0" presId="urn:microsoft.com/office/officeart/2005/8/layout/process4"/>
    <dgm:cxn modelId="{B5601637-6B33-4ECF-AF33-911C1F7F5B8C}" type="presParOf" srcId="{5B4CE36C-6B6A-4604-B32D-D89E3639DD93}" destId="{B2140B3B-3DA3-4B84-9F01-97C87563C8EF}" srcOrd="7" destOrd="0" presId="urn:microsoft.com/office/officeart/2005/8/layout/process4"/>
    <dgm:cxn modelId="{6B21673A-9F0F-445D-B985-F1E7D0803DE1}" type="presParOf" srcId="{5B4CE36C-6B6A-4604-B32D-D89E3639DD93}" destId="{568D5C54-F5F3-4DB8-90B0-26C824D93F6B}" srcOrd="8" destOrd="0" presId="urn:microsoft.com/office/officeart/2005/8/layout/process4"/>
    <dgm:cxn modelId="{74927FC1-CE40-480E-9C7A-D30E38E120BD}" type="presParOf" srcId="{568D5C54-F5F3-4DB8-90B0-26C824D93F6B}" destId="{B3881877-545B-428A-AE94-113331B03E9F}"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282E51-9BDA-4783-82DE-D9F52266D762}">
      <dsp:nvSpPr>
        <dsp:cNvPr id="0" name=""/>
        <dsp:cNvSpPr/>
      </dsp:nvSpPr>
      <dsp:spPr>
        <a:xfrm>
          <a:off x="0" y="3946902"/>
          <a:ext cx="8478837" cy="647522"/>
        </a:xfrm>
        <a:prstGeom prst="rect">
          <a:avLst/>
        </a:prstGeom>
        <a:solidFill>
          <a:schemeClr val="tx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smtClean="0"/>
            <a:t>Once report gets approved, we will handover the reports to reporting counter. </a:t>
          </a:r>
          <a:endParaRPr lang="en-US" sz="1500" kern="1200" dirty="0"/>
        </a:p>
      </dsp:txBody>
      <dsp:txXfrm>
        <a:off x="0" y="3946902"/>
        <a:ext cx="8478837" cy="647522"/>
      </dsp:txXfrm>
    </dsp:sp>
    <dsp:sp modelId="{5117A420-6744-4946-82DE-A48EC383A3D7}">
      <dsp:nvSpPr>
        <dsp:cNvPr id="0" name=""/>
        <dsp:cNvSpPr/>
      </dsp:nvSpPr>
      <dsp:spPr>
        <a:xfrm rot="10800000">
          <a:off x="0" y="2960726"/>
          <a:ext cx="8478837" cy="995889"/>
        </a:xfrm>
        <a:prstGeom prst="upArrowCallout">
          <a:avLst/>
        </a:prstGeom>
        <a:solidFill>
          <a:schemeClr val="tx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smtClean="0"/>
            <a:t>Image will automatically merged in RIS. Reports will be prepared by radiologist as per given TAT.</a:t>
          </a:r>
          <a:endParaRPr lang="en-US" sz="1500" kern="1200" dirty="0"/>
        </a:p>
      </dsp:txBody>
      <dsp:txXfrm rot="10800000">
        <a:off x="0" y="2960726"/>
        <a:ext cx="8478837" cy="647099"/>
      </dsp:txXfrm>
    </dsp:sp>
    <dsp:sp modelId="{47461C05-0F3A-44D7-A9CA-D4D1E41D76B1}">
      <dsp:nvSpPr>
        <dsp:cNvPr id="0" name=""/>
        <dsp:cNvSpPr/>
      </dsp:nvSpPr>
      <dsp:spPr>
        <a:xfrm rot="10800000">
          <a:off x="0" y="1974549"/>
          <a:ext cx="8478837" cy="995889"/>
        </a:xfrm>
        <a:prstGeom prst="upArrowCallout">
          <a:avLst/>
        </a:prstGeom>
        <a:solidFill>
          <a:schemeClr val="tx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smtClean="0"/>
            <a:t>Nurse will brief all the required information to patient and coordinate with tech for further investigation, Consent will be taken. </a:t>
          </a:r>
          <a:endParaRPr lang="en-US" sz="1500" kern="1200" dirty="0"/>
        </a:p>
      </dsp:txBody>
      <dsp:txXfrm rot="10800000">
        <a:off x="0" y="1974549"/>
        <a:ext cx="8478837" cy="647099"/>
      </dsp:txXfrm>
    </dsp:sp>
    <dsp:sp modelId="{3C10AD18-A663-4410-B3B0-FA3748589E5C}">
      <dsp:nvSpPr>
        <dsp:cNvPr id="0" name=""/>
        <dsp:cNvSpPr/>
      </dsp:nvSpPr>
      <dsp:spPr>
        <a:xfrm rot="10800000">
          <a:off x="0" y="988373"/>
          <a:ext cx="8478837" cy="995889"/>
        </a:xfrm>
        <a:prstGeom prst="upArrowCallout">
          <a:avLst/>
        </a:prstGeom>
        <a:solidFill>
          <a:schemeClr val="tx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smtClean="0"/>
            <a:t>Patient shifted in radiology along with order notes. </a:t>
          </a:r>
          <a:endParaRPr lang="en-US" sz="1500" kern="1200" dirty="0"/>
        </a:p>
      </dsp:txBody>
      <dsp:txXfrm rot="10800000">
        <a:off x="0" y="988373"/>
        <a:ext cx="8478837" cy="647099"/>
      </dsp:txXfrm>
    </dsp:sp>
    <dsp:sp modelId="{B3881877-545B-428A-AE94-113331B03E9F}">
      <dsp:nvSpPr>
        <dsp:cNvPr id="0" name=""/>
        <dsp:cNvSpPr/>
      </dsp:nvSpPr>
      <dsp:spPr>
        <a:xfrm rot="10800000">
          <a:off x="0" y="2197"/>
          <a:ext cx="8478837" cy="995889"/>
        </a:xfrm>
        <a:prstGeom prst="upArrowCallout">
          <a:avLst/>
        </a:prstGeom>
        <a:solidFill>
          <a:schemeClr val="tx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smtClean="0"/>
            <a:t>Orders Entered by Consulting Doctor in CPRS. Reviewed by Radiologist and changes made after discussion between radiologist and clinician. </a:t>
          </a:r>
          <a:endParaRPr lang="en-US" sz="1500" kern="1200" dirty="0"/>
        </a:p>
      </dsp:txBody>
      <dsp:txXfrm rot="10800000">
        <a:off x="0" y="2197"/>
        <a:ext cx="8478837" cy="647099"/>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0866786"/>
      </p:ext>
    </p:extLst>
  </p:cSld>
  <p:clrMap bg1="lt1" tx1="dk1" bg2="lt2" tx2="dk2" accent1="accent1" accent2="accent2" accent3="accent3" accent4="accent4" accent5="accent5" accent6="accent6" hlink="hlink" folHlink="folHlink"/>
  <p:notesStyle>
    <a:lvl1pPr marL="0" algn="l" defTabSz="457200" rtl="0" eaLnBrk="1" latinLnBrk="0" hangingPunct="1">
      <a:defRPr sz="600" kern="1200">
        <a:solidFill>
          <a:schemeClr val="tx1"/>
        </a:solidFill>
        <a:latin typeface="+mn-lt"/>
        <a:ea typeface="+mn-ea"/>
        <a:cs typeface="+mn-cs"/>
      </a:defRPr>
    </a:lvl1pPr>
    <a:lvl2pPr marL="228600" algn="l" defTabSz="457200" rtl="0" eaLnBrk="1" latinLnBrk="0" hangingPunct="1">
      <a:defRPr sz="600" kern="1200">
        <a:solidFill>
          <a:schemeClr val="tx1"/>
        </a:solidFill>
        <a:latin typeface="+mn-lt"/>
        <a:ea typeface="+mn-ea"/>
        <a:cs typeface="+mn-cs"/>
      </a:defRPr>
    </a:lvl2pPr>
    <a:lvl3pPr marL="457200" algn="l" defTabSz="457200" rtl="0" eaLnBrk="1" latinLnBrk="0" hangingPunct="1">
      <a:defRPr sz="600" kern="1200">
        <a:solidFill>
          <a:schemeClr val="tx1"/>
        </a:solidFill>
        <a:latin typeface="+mn-lt"/>
        <a:ea typeface="+mn-ea"/>
        <a:cs typeface="+mn-cs"/>
      </a:defRPr>
    </a:lvl3pPr>
    <a:lvl4pPr marL="685800" algn="l" defTabSz="457200" rtl="0" eaLnBrk="1" latinLnBrk="0" hangingPunct="1">
      <a:defRPr sz="600" kern="1200">
        <a:solidFill>
          <a:schemeClr val="tx1"/>
        </a:solidFill>
        <a:latin typeface="+mn-lt"/>
        <a:ea typeface="+mn-ea"/>
        <a:cs typeface="+mn-cs"/>
      </a:defRPr>
    </a:lvl4pPr>
    <a:lvl5pPr marL="914400" algn="l" defTabSz="457200" rtl="0" eaLnBrk="1" latinLnBrk="0" hangingPunct="1">
      <a:defRPr sz="600" kern="1200">
        <a:solidFill>
          <a:schemeClr val="tx1"/>
        </a:solidFill>
        <a:latin typeface="+mn-lt"/>
        <a:ea typeface="+mn-ea"/>
        <a:cs typeface="+mn-cs"/>
      </a:defRPr>
    </a:lvl5pPr>
    <a:lvl6pPr marL="1143000" algn="l" defTabSz="457200" rtl="0" eaLnBrk="1" latinLnBrk="0" hangingPunct="1">
      <a:defRPr sz="600" kern="1200">
        <a:solidFill>
          <a:schemeClr val="tx1"/>
        </a:solidFill>
        <a:latin typeface="+mn-lt"/>
        <a:ea typeface="+mn-ea"/>
        <a:cs typeface="+mn-cs"/>
      </a:defRPr>
    </a:lvl6pPr>
    <a:lvl7pPr marL="1371600" algn="l" defTabSz="457200" rtl="0" eaLnBrk="1" latinLnBrk="0" hangingPunct="1">
      <a:defRPr sz="600" kern="1200">
        <a:solidFill>
          <a:schemeClr val="tx1"/>
        </a:solidFill>
        <a:latin typeface="+mn-lt"/>
        <a:ea typeface="+mn-ea"/>
        <a:cs typeface="+mn-cs"/>
      </a:defRPr>
    </a:lvl7pPr>
    <a:lvl8pPr marL="1600200" algn="l" defTabSz="457200" rtl="0" eaLnBrk="1" latinLnBrk="0" hangingPunct="1">
      <a:defRPr sz="600" kern="1200">
        <a:solidFill>
          <a:schemeClr val="tx1"/>
        </a:solidFill>
        <a:latin typeface="+mn-lt"/>
        <a:ea typeface="+mn-ea"/>
        <a:cs typeface="+mn-cs"/>
      </a:defRPr>
    </a:lvl8pPr>
    <a:lvl9pPr marL="1828800" algn="l" defTabSz="457200" rtl="0" eaLnBrk="1" latinLnBrk="0" hangingPunct="1">
      <a:defRPr sz="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83284890-85D2-4D7B-8EF5-15A9C1DB8F42}" type="datetimeFigureOut">
              <a:rPr lang="en-US" smtClean="0"/>
              <a:t>6/28/2023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7" name="Freeform: Shape 19">
            <a:extLst>
              <a:ext uri="{FF2B5EF4-FFF2-40B4-BE49-F238E27FC236}">
                <a16:creationId xmlns:a16="http://schemas.microsoft.com/office/drawing/2014/main" id="{E66FD7FF-2869-7902-36B2-2B229AB9AB19}"/>
              </a:ext>
            </a:extLst>
          </p:cNvPr>
          <p:cNvSpPr/>
          <p:nvPr userDrawn="1"/>
        </p:nvSpPr>
        <p:spPr>
          <a:xfrm>
            <a:off x="1600201" y="1153228"/>
            <a:ext cx="9191625" cy="5704772"/>
          </a:xfrm>
          <a:custGeom>
            <a:avLst/>
            <a:gdLst>
              <a:gd name="connsiteX0" fmla="*/ 4595813 w 9191625"/>
              <a:gd name="connsiteY0" fmla="*/ 0 h 5704772"/>
              <a:gd name="connsiteX1" fmla="*/ 9191625 w 9191625"/>
              <a:gd name="connsiteY1" fmla="*/ 4592108 h 5704772"/>
              <a:gd name="connsiteX2" fmla="*/ 9191625 w 9191625"/>
              <a:gd name="connsiteY2" fmla="*/ 5704772 h 5704772"/>
              <a:gd name="connsiteX3" fmla="*/ 0 w 9191625"/>
              <a:gd name="connsiteY3" fmla="*/ 5704772 h 5704772"/>
              <a:gd name="connsiteX4" fmla="*/ 0 w 9191625"/>
              <a:gd name="connsiteY4" fmla="*/ 4592108 h 5704772"/>
              <a:gd name="connsiteX5" fmla="*/ 4595813 w 9191625"/>
              <a:gd name="connsiteY5" fmla="*/ 0 h 5704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91625" h="5704772">
                <a:moveTo>
                  <a:pt x="4595813" y="0"/>
                </a:moveTo>
                <a:cubicBezTo>
                  <a:pt x="7133987" y="0"/>
                  <a:pt x="9191625" y="2055957"/>
                  <a:pt x="9191625" y="4592108"/>
                </a:cubicBezTo>
                <a:lnTo>
                  <a:pt x="9191625" y="5704772"/>
                </a:lnTo>
                <a:lnTo>
                  <a:pt x="0" y="5704772"/>
                </a:lnTo>
                <a:lnTo>
                  <a:pt x="0" y="4592108"/>
                </a:lnTo>
                <a:cubicBezTo>
                  <a:pt x="0" y="2055957"/>
                  <a:pt x="2057614" y="0"/>
                  <a:pt x="4595813" y="0"/>
                </a:cubicBezTo>
                <a:close/>
              </a:path>
            </a:pathLst>
          </a:custGeom>
          <a:solidFill>
            <a:schemeClr val="accent6"/>
          </a:solidFill>
          <a:ln w="476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8" name="Freeform: Shape 17">
            <a:extLst>
              <a:ext uri="{FF2B5EF4-FFF2-40B4-BE49-F238E27FC236}">
                <a16:creationId xmlns:a16="http://schemas.microsoft.com/office/drawing/2014/main" id="{B1457C88-4472-81CF-02AF-4421E0A3084B}"/>
              </a:ext>
            </a:extLst>
          </p:cNvPr>
          <p:cNvSpPr/>
          <p:nvPr userDrawn="1"/>
        </p:nvSpPr>
        <p:spPr>
          <a:xfrm>
            <a:off x="2795588" y="0"/>
            <a:ext cx="6803142" cy="5396474"/>
          </a:xfrm>
          <a:custGeom>
            <a:avLst/>
            <a:gdLst>
              <a:gd name="connsiteX0" fmla="*/ 0 w 6803142"/>
              <a:gd name="connsiteY0" fmla="*/ 0 h 5396474"/>
              <a:gd name="connsiteX1" fmla="*/ 6803142 w 6803142"/>
              <a:gd name="connsiteY1" fmla="*/ 0 h 5396474"/>
              <a:gd name="connsiteX2" fmla="*/ 6803142 w 6803142"/>
              <a:gd name="connsiteY2" fmla="*/ 1997094 h 5396474"/>
              <a:gd name="connsiteX3" fmla="*/ 3401576 w 6803142"/>
              <a:gd name="connsiteY3" fmla="*/ 5396474 h 5396474"/>
              <a:gd name="connsiteX4" fmla="*/ 0 w 6803142"/>
              <a:gd name="connsiteY4" fmla="*/ 1997094 h 5396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3142" h="5396474">
                <a:moveTo>
                  <a:pt x="0" y="0"/>
                </a:moveTo>
                <a:lnTo>
                  <a:pt x="6803142" y="0"/>
                </a:lnTo>
                <a:lnTo>
                  <a:pt x="6803142" y="1997094"/>
                </a:lnTo>
                <a:cubicBezTo>
                  <a:pt x="6803142" y="3874511"/>
                  <a:pt x="5280228" y="5396474"/>
                  <a:pt x="3401576" y="5396474"/>
                </a:cubicBezTo>
                <a:cubicBezTo>
                  <a:pt x="1522938" y="5396474"/>
                  <a:pt x="0" y="3874511"/>
                  <a:pt x="0" y="1997094"/>
                </a:cubicBezTo>
                <a:close/>
              </a:path>
            </a:pathLst>
          </a:custGeom>
          <a:solidFill>
            <a:schemeClr val="bg1">
              <a:alpha val="99000"/>
            </a:schemeClr>
          </a:solidFill>
          <a:ln w="47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171323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87157CC2-0FC8-4686-B024-99790E0F5162}" type="datetimeFigureOut">
              <a:rPr lang="en-US" smtClean="0"/>
              <a:t>6/28/2023</a:t>
            </a:fld>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276586856"/>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6764DA5-CD3D-4590-A511-FCD3BC7A793E}" type="datetimeFigureOut">
              <a:rPr lang="en-US" smtClean="0"/>
              <a:t>6/28/2023</a:t>
            </a:fld>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40535564"/>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75923D9E-9381-3D11-B31A-1BF5C97F35B0}"/>
              </a:ext>
            </a:extLst>
          </p:cNvPr>
          <p:cNvGrpSpPr/>
          <p:nvPr userDrawn="1"/>
        </p:nvGrpSpPr>
        <p:grpSpPr>
          <a:xfrm>
            <a:off x="6452303" y="3405019"/>
            <a:ext cx="5739697" cy="3467971"/>
            <a:chOff x="5009037" y="2525712"/>
            <a:chExt cx="7170193" cy="4332288"/>
          </a:xfrm>
        </p:grpSpPr>
        <p:sp>
          <p:nvSpPr>
            <p:cNvPr id="7" name="Freeform 7">
              <a:extLst>
                <a:ext uri="{FF2B5EF4-FFF2-40B4-BE49-F238E27FC236}">
                  <a16:creationId xmlns:a16="http://schemas.microsoft.com/office/drawing/2014/main" id="{89E777D0-3240-08CE-6B6C-B33B910B8490}"/>
                </a:ext>
              </a:extLst>
            </p:cNvPr>
            <p:cNvSpPr>
              <a:spLocks/>
            </p:cNvSpPr>
            <p:nvPr/>
          </p:nvSpPr>
          <p:spPr bwMode="auto">
            <a:xfrm>
              <a:off x="5009037" y="2525712"/>
              <a:ext cx="3601721" cy="4332288"/>
            </a:xfrm>
            <a:custGeom>
              <a:avLst/>
              <a:gdLst>
                <a:gd name="T0" fmla="*/ 1198 w 1198"/>
                <a:gd name="T1" fmla="*/ 0 h 1441"/>
                <a:gd name="T2" fmla="*/ 0 w 1198"/>
                <a:gd name="T3" fmla="*/ 1441 h 1441"/>
                <a:gd name="T4" fmla="*/ 1198 w 1198"/>
                <a:gd name="T5" fmla="*/ 1441 h 1441"/>
                <a:gd name="T6" fmla="*/ 1198 w 1198"/>
                <a:gd name="T7" fmla="*/ 0 h 1441"/>
              </a:gdLst>
              <a:ahLst/>
              <a:cxnLst>
                <a:cxn ang="0">
                  <a:pos x="T0" y="T1"/>
                </a:cxn>
                <a:cxn ang="0">
                  <a:pos x="T2" y="T3"/>
                </a:cxn>
                <a:cxn ang="0">
                  <a:pos x="T4" y="T5"/>
                </a:cxn>
                <a:cxn ang="0">
                  <a:pos x="T6" y="T7"/>
                </a:cxn>
              </a:cxnLst>
              <a:rect l="0" t="0" r="r" b="b"/>
              <a:pathLst>
                <a:path w="1198" h="1441">
                  <a:moveTo>
                    <a:pt x="1198" y="0"/>
                  </a:moveTo>
                  <a:lnTo>
                    <a:pt x="0" y="1441"/>
                  </a:lnTo>
                  <a:lnTo>
                    <a:pt x="1198" y="1441"/>
                  </a:lnTo>
                  <a:lnTo>
                    <a:pt x="1198" y="0"/>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8" name="Freeform 6">
              <a:extLst>
                <a:ext uri="{FF2B5EF4-FFF2-40B4-BE49-F238E27FC236}">
                  <a16:creationId xmlns:a16="http://schemas.microsoft.com/office/drawing/2014/main" id="{EFEA81A2-6893-518C-6AF3-37C987789C86}"/>
                </a:ext>
              </a:extLst>
            </p:cNvPr>
            <p:cNvSpPr>
              <a:spLocks/>
            </p:cNvSpPr>
            <p:nvPr/>
          </p:nvSpPr>
          <p:spPr bwMode="auto">
            <a:xfrm>
              <a:off x="8589536" y="2525712"/>
              <a:ext cx="3589694" cy="4332288"/>
            </a:xfrm>
            <a:custGeom>
              <a:avLst/>
              <a:gdLst>
                <a:gd name="T0" fmla="*/ 0 w 1194"/>
                <a:gd name="T1" fmla="*/ 0 h 1441"/>
                <a:gd name="T2" fmla="*/ 1194 w 1194"/>
                <a:gd name="T3" fmla="*/ 1441 h 1441"/>
                <a:gd name="T4" fmla="*/ 0 w 1194"/>
                <a:gd name="T5" fmla="*/ 1441 h 1441"/>
                <a:gd name="T6" fmla="*/ 0 w 1194"/>
                <a:gd name="T7" fmla="*/ 0 h 1441"/>
              </a:gdLst>
              <a:ahLst/>
              <a:cxnLst>
                <a:cxn ang="0">
                  <a:pos x="T0" y="T1"/>
                </a:cxn>
                <a:cxn ang="0">
                  <a:pos x="T2" y="T3"/>
                </a:cxn>
                <a:cxn ang="0">
                  <a:pos x="T4" y="T5"/>
                </a:cxn>
                <a:cxn ang="0">
                  <a:pos x="T6" y="T7"/>
                </a:cxn>
              </a:cxnLst>
              <a:rect l="0" t="0" r="r" b="b"/>
              <a:pathLst>
                <a:path w="1194" h="1441">
                  <a:moveTo>
                    <a:pt x="0" y="0"/>
                  </a:moveTo>
                  <a:lnTo>
                    <a:pt x="1194" y="1441"/>
                  </a:lnTo>
                  <a:lnTo>
                    <a:pt x="0" y="1441"/>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en-US" dirty="0"/>
            </a:p>
          </p:txBody>
        </p:sp>
      </p:grpSp>
      <p:grpSp>
        <p:nvGrpSpPr>
          <p:cNvPr id="9" name="Group 8">
            <a:extLst>
              <a:ext uri="{FF2B5EF4-FFF2-40B4-BE49-F238E27FC236}">
                <a16:creationId xmlns:a16="http://schemas.microsoft.com/office/drawing/2014/main" id="{0F297964-0B81-31DC-6D6D-1414832238B1}"/>
              </a:ext>
            </a:extLst>
          </p:cNvPr>
          <p:cNvGrpSpPr/>
          <p:nvPr userDrawn="1"/>
        </p:nvGrpSpPr>
        <p:grpSpPr>
          <a:xfrm flipH="1" flipV="1">
            <a:off x="6465610" y="0"/>
            <a:ext cx="5739697" cy="3467971"/>
            <a:chOff x="5183405" y="2678112"/>
            <a:chExt cx="7170193" cy="4332288"/>
          </a:xfrm>
        </p:grpSpPr>
        <p:sp>
          <p:nvSpPr>
            <p:cNvPr id="10" name="Freeform 7">
              <a:extLst>
                <a:ext uri="{FF2B5EF4-FFF2-40B4-BE49-F238E27FC236}">
                  <a16:creationId xmlns:a16="http://schemas.microsoft.com/office/drawing/2014/main" id="{CE4FDB43-7466-4B74-330E-836DA9504C90}"/>
                </a:ext>
              </a:extLst>
            </p:cNvPr>
            <p:cNvSpPr>
              <a:spLocks/>
            </p:cNvSpPr>
            <p:nvPr/>
          </p:nvSpPr>
          <p:spPr bwMode="auto">
            <a:xfrm>
              <a:off x="5183405" y="2678112"/>
              <a:ext cx="3601721" cy="4332288"/>
            </a:xfrm>
            <a:custGeom>
              <a:avLst/>
              <a:gdLst>
                <a:gd name="T0" fmla="*/ 1198 w 1198"/>
                <a:gd name="T1" fmla="*/ 0 h 1441"/>
                <a:gd name="T2" fmla="*/ 0 w 1198"/>
                <a:gd name="T3" fmla="*/ 1441 h 1441"/>
                <a:gd name="T4" fmla="*/ 1198 w 1198"/>
                <a:gd name="T5" fmla="*/ 1441 h 1441"/>
                <a:gd name="T6" fmla="*/ 1198 w 1198"/>
                <a:gd name="T7" fmla="*/ 0 h 1441"/>
              </a:gdLst>
              <a:ahLst/>
              <a:cxnLst>
                <a:cxn ang="0">
                  <a:pos x="T0" y="T1"/>
                </a:cxn>
                <a:cxn ang="0">
                  <a:pos x="T2" y="T3"/>
                </a:cxn>
                <a:cxn ang="0">
                  <a:pos x="T4" y="T5"/>
                </a:cxn>
                <a:cxn ang="0">
                  <a:pos x="T6" y="T7"/>
                </a:cxn>
              </a:cxnLst>
              <a:rect l="0" t="0" r="r" b="b"/>
              <a:pathLst>
                <a:path w="1198" h="1441">
                  <a:moveTo>
                    <a:pt x="1198" y="0"/>
                  </a:moveTo>
                  <a:lnTo>
                    <a:pt x="0" y="1441"/>
                  </a:lnTo>
                  <a:lnTo>
                    <a:pt x="1198" y="1441"/>
                  </a:lnTo>
                  <a:lnTo>
                    <a:pt x="1198" y="0"/>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11" name="Freeform 6">
              <a:extLst>
                <a:ext uri="{FF2B5EF4-FFF2-40B4-BE49-F238E27FC236}">
                  <a16:creationId xmlns:a16="http://schemas.microsoft.com/office/drawing/2014/main" id="{2EA39DB9-F1B4-F4E9-CF4D-717B0CD747DA}"/>
                </a:ext>
              </a:extLst>
            </p:cNvPr>
            <p:cNvSpPr>
              <a:spLocks/>
            </p:cNvSpPr>
            <p:nvPr/>
          </p:nvSpPr>
          <p:spPr bwMode="auto">
            <a:xfrm>
              <a:off x="8763903" y="2678112"/>
              <a:ext cx="3589695" cy="4332288"/>
            </a:xfrm>
            <a:custGeom>
              <a:avLst/>
              <a:gdLst>
                <a:gd name="T0" fmla="*/ 0 w 1194"/>
                <a:gd name="T1" fmla="*/ 0 h 1441"/>
                <a:gd name="T2" fmla="*/ 1194 w 1194"/>
                <a:gd name="T3" fmla="*/ 1441 h 1441"/>
                <a:gd name="T4" fmla="*/ 0 w 1194"/>
                <a:gd name="T5" fmla="*/ 1441 h 1441"/>
                <a:gd name="T6" fmla="*/ 0 w 1194"/>
                <a:gd name="T7" fmla="*/ 0 h 1441"/>
              </a:gdLst>
              <a:ahLst/>
              <a:cxnLst>
                <a:cxn ang="0">
                  <a:pos x="T0" y="T1"/>
                </a:cxn>
                <a:cxn ang="0">
                  <a:pos x="T2" y="T3"/>
                </a:cxn>
                <a:cxn ang="0">
                  <a:pos x="T4" y="T5"/>
                </a:cxn>
                <a:cxn ang="0">
                  <a:pos x="T6" y="T7"/>
                </a:cxn>
              </a:cxnLst>
              <a:rect l="0" t="0" r="r" b="b"/>
              <a:pathLst>
                <a:path w="1194" h="1441">
                  <a:moveTo>
                    <a:pt x="0" y="0"/>
                  </a:moveTo>
                  <a:lnTo>
                    <a:pt x="1194" y="1441"/>
                  </a:lnTo>
                  <a:lnTo>
                    <a:pt x="0" y="1441"/>
                  </a:lnTo>
                  <a:lnTo>
                    <a:pt x="0" y="0"/>
                  </a:lnTo>
                  <a:close/>
                </a:path>
              </a:pathLst>
            </a:custGeom>
            <a:solidFill>
              <a:schemeClr val="accent5"/>
            </a:solidFill>
            <a:ln>
              <a:noFill/>
            </a:ln>
          </p:spPr>
          <p:txBody>
            <a:bodyPr vert="horz" wrap="square" lIns="91440" tIns="45720" rIns="91440" bIns="45720" numCol="1" anchor="t" anchorCtr="0" compatLnSpc="1">
              <a:prstTxWarp prst="textNoShape">
                <a:avLst/>
              </a:prstTxWarp>
              <a:noAutofit/>
            </a:bodyPr>
            <a:lstStyle/>
            <a:p>
              <a:endParaRPr lang="en-US" dirty="0"/>
            </a:p>
          </p:txBody>
        </p:sp>
      </p:grpSp>
      <p:sp>
        <p:nvSpPr>
          <p:cNvPr id="14" name="Image 2" descr="preencoded.png">
            <a:extLst>
              <a:ext uri="{FF2B5EF4-FFF2-40B4-BE49-F238E27FC236}">
                <a16:creationId xmlns:a16="http://schemas.microsoft.com/office/drawing/2014/main" id="{EFFAEAD9-58A9-096B-C6D0-58F7AD08EB20}"/>
              </a:ext>
            </a:extLst>
          </p:cNvPr>
          <p:cNvSpPr/>
          <p:nvPr/>
        </p:nvSpPr>
        <p:spPr>
          <a:xfrm>
            <a:off x="7642518" y="4577658"/>
            <a:ext cx="775021" cy="775021"/>
          </a:xfrm>
          <a:custGeom>
            <a:avLst/>
            <a:gdLst>
              <a:gd name="connsiteX0" fmla="*/ 387511 w 775021"/>
              <a:gd name="connsiteY0" fmla="*/ 775021 h 775021"/>
              <a:gd name="connsiteX1" fmla="*/ 775021 w 775021"/>
              <a:gd name="connsiteY1" fmla="*/ 387511 h 775021"/>
              <a:gd name="connsiteX2" fmla="*/ 387511 w 775021"/>
              <a:gd name="connsiteY2" fmla="*/ 0 h 775021"/>
              <a:gd name="connsiteX3" fmla="*/ 0 w 775021"/>
              <a:gd name="connsiteY3" fmla="*/ 387511 h 775021"/>
              <a:gd name="connsiteX4" fmla="*/ 387511 w 775021"/>
              <a:gd name="connsiteY4" fmla="*/ 775021 h 775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021" h="775021">
                <a:moveTo>
                  <a:pt x="387511" y="775021"/>
                </a:moveTo>
                <a:cubicBezTo>
                  <a:pt x="601527" y="775021"/>
                  <a:pt x="775021" y="601527"/>
                  <a:pt x="775021" y="387511"/>
                </a:cubicBezTo>
                <a:cubicBezTo>
                  <a:pt x="775021" y="173494"/>
                  <a:pt x="601527" y="0"/>
                  <a:pt x="387511" y="0"/>
                </a:cubicBezTo>
                <a:cubicBezTo>
                  <a:pt x="173494" y="0"/>
                  <a:pt x="0" y="173494"/>
                  <a:pt x="0" y="387511"/>
                </a:cubicBezTo>
                <a:cubicBezTo>
                  <a:pt x="0" y="601527"/>
                  <a:pt x="173494" y="775021"/>
                  <a:pt x="387511" y="775021"/>
                </a:cubicBezTo>
                <a:close/>
              </a:path>
            </a:pathLst>
          </a:custGeom>
          <a:solidFill>
            <a:schemeClr val="accent6"/>
          </a:solidFill>
          <a:ln w="3801" cap="flat">
            <a:noFill/>
            <a:prstDash val="solid"/>
            <a:miter/>
          </a:ln>
        </p:spPr>
        <p:txBody>
          <a:bodyPr rtlCol="0" anchor="ctr">
            <a:noAutofit/>
          </a:bodyPr>
          <a:lstStyle/>
          <a:p>
            <a:endParaRPr lang="en-US" dirty="0"/>
          </a:p>
        </p:txBody>
      </p:sp>
      <p:sp>
        <p:nvSpPr>
          <p:cNvPr id="2" name="Title 1">
            <a:extLst>
              <a:ext uri="{FF2B5EF4-FFF2-40B4-BE49-F238E27FC236}">
                <a16:creationId xmlns:a16="http://schemas.microsoft.com/office/drawing/2014/main" id="{9A1CFBBA-B680-A6A7-3C4B-5FEAC4253283}"/>
              </a:ext>
            </a:extLst>
          </p:cNvPr>
          <p:cNvSpPr>
            <a:spLocks noGrp="1"/>
          </p:cNvSpPr>
          <p:nvPr>
            <p:ph type="title"/>
          </p:nvPr>
        </p:nvSpPr>
        <p:spPr>
          <a:xfrm>
            <a:off x="1499616" y="1901952"/>
            <a:ext cx="5693664" cy="768096"/>
          </a:xfrm>
        </p:spPr>
        <p:txBody>
          <a:bodyPr>
            <a:noAutofit/>
          </a:bodyPr>
          <a:lstStyle>
            <a:lvl1pPr algn="l">
              <a:lnSpc>
                <a:spcPct val="100000"/>
              </a:lnSpc>
              <a:defRPr/>
            </a:lvl1pPr>
          </a:lstStyle>
          <a:p>
            <a:r>
              <a:rPr lang="en-US"/>
              <a:t>Click to edit Master title style</a:t>
            </a:r>
            <a:endParaRPr lang="en-US" dirty="0"/>
          </a:p>
        </p:txBody>
      </p:sp>
      <p:sp>
        <p:nvSpPr>
          <p:cNvPr id="13" name="Content Placeholder 2">
            <a:extLst>
              <a:ext uri="{FF2B5EF4-FFF2-40B4-BE49-F238E27FC236}">
                <a16:creationId xmlns:a16="http://schemas.microsoft.com/office/drawing/2014/main" id="{72386C43-DD10-E892-08AD-D6F4AE9617DD}"/>
              </a:ext>
            </a:extLst>
          </p:cNvPr>
          <p:cNvSpPr>
            <a:spLocks noGrp="1"/>
          </p:cNvSpPr>
          <p:nvPr>
            <p:ph idx="1"/>
          </p:nvPr>
        </p:nvSpPr>
        <p:spPr>
          <a:xfrm>
            <a:off x="1499616" y="2770632"/>
            <a:ext cx="5693664" cy="3122168"/>
          </a:xfrm>
        </p:spPr>
        <p:txBody>
          <a:bodyPr>
            <a:noAutofit/>
          </a:bodyPr>
          <a:lstStyle>
            <a:lvl1pPr marL="0" indent="0">
              <a:lnSpc>
                <a:spcPct val="150000"/>
              </a:lnSpc>
              <a:spcBef>
                <a:spcPts val="0"/>
              </a:spcBef>
              <a:buNone/>
              <a:defRPr sz="2400"/>
            </a:lvl1pPr>
            <a:lvl2pPr marL="347472">
              <a:lnSpc>
                <a:spcPct val="150000"/>
              </a:lnSpc>
              <a:spcBef>
                <a:spcPts val="0"/>
              </a:spcBef>
              <a:defRPr sz="2000"/>
            </a:lvl2pPr>
            <a:lvl3pPr marL="685800">
              <a:lnSpc>
                <a:spcPct val="150000"/>
              </a:lnSpc>
              <a:spcBef>
                <a:spcPts val="0"/>
              </a:spcBef>
              <a:defRPr sz="1800"/>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3339645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2459EA3C-8B88-5F1F-531E-7DA7DE55710B}"/>
              </a:ext>
            </a:extLst>
          </p:cNvPr>
          <p:cNvSpPr/>
          <p:nvPr userDrawn="1"/>
        </p:nvSpPr>
        <p:spPr>
          <a:xfrm>
            <a:off x="1" y="0"/>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title"/>
          </p:nvPr>
        </p:nvSpPr>
        <p:spPr/>
        <p:txBody>
          <a:bodyPr>
            <a:noAutofit/>
          </a:bodyPr>
          <a:lstStyle>
            <a:lvl1pPr>
              <a:lnSpc>
                <a:spcPct val="100000"/>
              </a:lnSpc>
              <a:defRPr/>
            </a:lvl1pPr>
          </a:lstStyle>
          <a:p>
            <a:r>
              <a:rPr lang="en-US"/>
              <a:t>Click to edit Master title style</a:t>
            </a:r>
            <a:endParaRPr lang="en-US" dirty="0"/>
          </a:p>
        </p:txBody>
      </p:sp>
      <p:sp>
        <p:nvSpPr>
          <p:cNvPr id="3" name="Content Placeholder 2"/>
          <p:cNvSpPr>
            <a:spLocks noGrp="1"/>
          </p:cNvSpPr>
          <p:nvPr>
            <p:ph sz="half" idx="1"/>
          </p:nvPr>
        </p:nvSpPr>
        <p:spPr>
          <a:xfrm>
            <a:off x="539496" y="2103120"/>
            <a:ext cx="11119104" cy="4434840"/>
          </a:xfrm>
        </p:spPr>
        <p:txBody>
          <a:bodyPr>
            <a:no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noAutofit/>
          </a:bodyPr>
          <a:lstStyle/>
          <a:p>
            <a:r>
              <a:rPr lang="en-US"/>
              <a:t>Presentation title</a:t>
            </a:r>
            <a:endParaRPr lang="en-US" dirty="0"/>
          </a:p>
        </p:txBody>
      </p:sp>
      <p:sp>
        <p:nvSpPr>
          <p:cNvPr id="7" name="Slide Number Placeholder 6"/>
          <p:cNvSpPr>
            <a:spLocks noGrp="1"/>
          </p:cNvSpPr>
          <p:nvPr>
            <p:ph type="sldNum" sz="quarter" idx="12"/>
          </p:nvPr>
        </p:nvSpPr>
        <p:spPr/>
        <p:txBody>
          <a:bodyPr>
            <a:noAutofit/>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08042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B0C0F070-237F-C60F-3458-4D4D9BA0A222}"/>
              </a:ext>
            </a:extLst>
          </p:cNvPr>
          <p:cNvSpPr/>
          <p:nvPr userDrawn="1"/>
        </p:nvSpPr>
        <p:spPr>
          <a:xfrm>
            <a:off x="9866106" y="0"/>
            <a:ext cx="2325894" cy="2180854"/>
          </a:xfrm>
          <a:custGeom>
            <a:avLst/>
            <a:gdLst>
              <a:gd name="connsiteX0" fmla="*/ 2066927 w 2325894"/>
              <a:gd name="connsiteY0" fmla="*/ 0 h 2180854"/>
              <a:gd name="connsiteX1" fmla="*/ 2098882 w 2325894"/>
              <a:gd name="connsiteY1" fmla="*/ 0 h 2180854"/>
              <a:gd name="connsiteX2" fmla="*/ 2128893 w 2325894"/>
              <a:gd name="connsiteY2" fmla="*/ 44463 h 2180854"/>
              <a:gd name="connsiteX3" fmla="*/ 2269798 w 2325894"/>
              <a:gd name="connsiteY3" fmla="*/ 120493 h 2180854"/>
              <a:gd name="connsiteX4" fmla="*/ 2325894 w 2325894"/>
              <a:gd name="connsiteY4" fmla="*/ 126162 h 2180854"/>
              <a:gd name="connsiteX5" fmla="*/ 2325894 w 2325894"/>
              <a:gd name="connsiteY5" fmla="*/ 149263 h 2180854"/>
              <a:gd name="connsiteX6" fmla="*/ 2265120 w 2325894"/>
              <a:gd name="connsiteY6" fmla="*/ 143117 h 2180854"/>
              <a:gd name="connsiteX7" fmla="*/ 2075647 w 2325894"/>
              <a:gd name="connsiteY7" fmla="*/ 16048 h 2180854"/>
              <a:gd name="connsiteX8" fmla="*/ 1926448 w 2325894"/>
              <a:gd name="connsiteY8" fmla="*/ 0 h 2180854"/>
              <a:gd name="connsiteX9" fmla="*/ 1950522 w 2325894"/>
              <a:gd name="connsiteY9" fmla="*/ 0 h 2180854"/>
              <a:gd name="connsiteX10" fmla="*/ 1952130 w 2325894"/>
              <a:gd name="connsiteY10" fmla="*/ 5167 h 2180854"/>
              <a:gd name="connsiteX11" fmla="*/ 2244242 w 2325894"/>
              <a:gd name="connsiteY11" fmla="*/ 244834 h 2180854"/>
              <a:gd name="connsiteX12" fmla="*/ 2325894 w 2325894"/>
              <a:gd name="connsiteY12" fmla="*/ 253091 h 2180854"/>
              <a:gd name="connsiteX13" fmla="*/ 2325894 w 2325894"/>
              <a:gd name="connsiteY13" fmla="*/ 276192 h 2180854"/>
              <a:gd name="connsiteX14" fmla="*/ 2239598 w 2325894"/>
              <a:gd name="connsiteY14" fmla="*/ 267464 h 2180854"/>
              <a:gd name="connsiteX15" fmla="*/ 1930848 w 2325894"/>
              <a:gd name="connsiteY15" fmla="*/ 14141 h 2180854"/>
              <a:gd name="connsiteX16" fmla="*/ 1794114 w 2325894"/>
              <a:gd name="connsiteY16" fmla="*/ 0 h 2180854"/>
              <a:gd name="connsiteX17" fmla="*/ 1818202 w 2325894"/>
              <a:gd name="connsiteY17" fmla="*/ 0 h 2180854"/>
              <a:gd name="connsiteX18" fmla="*/ 1835170 w 2325894"/>
              <a:gd name="connsiteY18" fmla="*/ 54535 h 2180854"/>
              <a:gd name="connsiteX19" fmla="*/ 2218687 w 2325894"/>
              <a:gd name="connsiteY19" fmla="*/ 369191 h 2180854"/>
              <a:gd name="connsiteX20" fmla="*/ 2325894 w 2325894"/>
              <a:gd name="connsiteY20" fmla="*/ 380032 h 2180854"/>
              <a:gd name="connsiteX21" fmla="*/ 2325894 w 2325894"/>
              <a:gd name="connsiteY21" fmla="*/ 403132 h 2180854"/>
              <a:gd name="connsiteX22" fmla="*/ 2214043 w 2325894"/>
              <a:gd name="connsiteY22" fmla="*/ 391825 h 2180854"/>
              <a:gd name="connsiteX23" fmla="*/ 1813889 w 2325894"/>
              <a:gd name="connsiteY23" fmla="*/ 63559 h 2180854"/>
              <a:gd name="connsiteX24" fmla="*/ 1661683 w 2325894"/>
              <a:gd name="connsiteY24" fmla="*/ 0 h 2180854"/>
              <a:gd name="connsiteX25" fmla="*/ 1685874 w 2325894"/>
              <a:gd name="connsiteY25" fmla="*/ 0 h 2180854"/>
              <a:gd name="connsiteX26" fmla="*/ 1718212 w 2325894"/>
              <a:gd name="connsiteY26" fmla="*/ 103965 h 2180854"/>
              <a:gd name="connsiteX27" fmla="*/ 2193133 w 2325894"/>
              <a:gd name="connsiteY27" fmla="*/ 493659 h 2180854"/>
              <a:gd name="connsiteX28" fmla="*/ 2325894 w 2325894"/>
              <a:gd name="connsiteY28" fmla="*/ 507083 h 2180854"/>
              <a:gd name="connsiteX29" fmla="*/ 2325894 w 2325894"/>
              <a:gd name="connsiteY29" fmla="*/ 530183 h 2180854"/>
              <a:gd name="connsiteX30" fmla="*/ 2188450 w 2325894"/>
              <a:gd name="connsiteY30" fmla="*/ 516288 h 2180854"/>
              <a:gd name="connsiteX31" fmla="*/ 1696817 w 2325894"/>
              <a:gd name="connsiteY31" fmla="*/ 112939 h 2180854"/>
              <a:gd name="connsiteX32" fmla="*/ 1531553 w 2325894"/>
              <a:gd name="connsiteY32" fmla="*/ 0 h 2180854"/>
              <a:gd name="connsiteX33" fmla="*/ 1554659 w 2325894"/>
              <a:gd name="connsiteY33" fmla="*/ 0 h 2180854"/>
              <a:gd name="connsiteX34" fmla="*/ 1555243 w 2325894"/>
              <a:gd name="connsiteY34" fmla="*/ 5776 h 2180854"/>
              <a:gd name="connsiteX35" fmla="*/ 2245588 w 2325894"/>
              <a:gd name="connsiteY35" fmla="*/ 629962 h 2180854"/>
              <a:gd name="connsiteX36" fmla="*/ 2325894 w 2325894"/>
              <a:gd name="connsiteY36" fmla="*/ 634030 h 2180854"/>
              <a:gd name="connsiteX37" fmla="*/ 2325894 w 2325894"/>
              <a:gd name="connsiteY37" fmla="*/ 657131 h 2180854"/>
              <a:gd name="connsiteX38" fmla="*/ 2243214 w 2325894"/>
              <a:gd name="connsiteY38" fmla="*/ 652943 h 2180854"/>
              <a:gd name="connsiteX39" fmla="*/ 1532607 w 2325894"/>
              <a:gd name="connsiteY39" fmla="*/ 10419 h 2180854"/>
              <a:gd name="connsiteX40" fmla="*/ 1404609 w 2325894"/>
              <a:gd name="connsiteY40" fmla="*/ 0 h 2180854"/>
              <a:gd name="connsiteX41" fmla="*/ 1427709 w 2325894"/>
              <a:gd name="connsiteY41" fmla="*/ 0 h 2180854"/>
              <a:gd name="connsiteX42" fmla="*/ 1430873 w 2325894"/>
              <a:gd name="connsiteY42" fmla="*/ 31287 h 2180854"/>
              <a:gd name="connsiteX43" fmla="*/ 2232606 w 2325894"/>
              <a:gd name="connsiteY43" fmla="*/ 756233 h 2180854"/>
              <a:gd name="connsiteX44" fmla="*/ 2325894 w 2325894"/>
              <a:gd name="connsiteY44" fmla="*/ 760959 h 2180854"/>
              <a:gd name="connsiteX45" fmla="*/ 2325894 w 2325894"/>
              <a:gd name="connsiteY45" fmla="*/ 784060 h 2180854"/>
              <a:gd name="connsiteX46" fmla="*/ 2230270 w 2325894"/>
              <a:gd name="connsiteY46" fmla="*/ 779216 h 2180854"/>
              <a:gd name="connsiteX47" fmla="*/ 1408246 w 2325894"/>
              <a:gd name="connsiteY47" fmla="*/ 35964 h 2180854"/>
              <a:gd name="connsiteX48" fmla="*/ 1274343 w 2325894"/>
              <a:gd name="connsiteY48" fmla="*/ 0 h 2180854"/>
              <a:gd name="connsiteX49" fmla="*/ 1300756 w 2325894"/>
              <a:gd name="connsiteY49" fmla="*/ 0 h 2180854"/>
              <a:gd name="connsiteX50" fmla="*/ 1306507 w 2325894"/>
              <a:gd name="connsiteY50" fmla="*/ 56884 h 2180854"/>
              <a:gd name="connsiteX51" fmla="*/ 2219643 w 2325894"/>
              <a:gd name="connsiteY51" fmla="*/ 882640 h 2180854"/>
              <a:gd name="connsiteX52" fmla="*/ 2325894 w 2325894"/>
              <a:gd name="connsiteY52" fmla="*/ 888022 h 2180854"/>
              <a:gd name="connsiteX53" fmla="*/ 2325894 w 2325894"/>
              <a:gd name="connsiteY53" fmla="*/ 911123 h 2180854"/>
              <a:gd name="connsiteX54" fmla="*/ 2217286 w 2325894"/>
              <a:gd name="connsiteY54" fmla="*/ 905621 h 2180854"/>
              <a:gd name="connsiteX55" fmla="*/ 1283761 w 2325894"/>
              <a:gd name="connsiteY55" fmla="*/ 61528 h 2180854"/>
              <a:gd name="connsiteX56" fmla="*/ 1146071 w 2325894"/>
              <a:gd name="connsiteY56" fmla="*/ 0 h 2180854"/>
              <a:gd name="connsiteX57" fmla="*/ 1169414 w 2325894"/>
              <a:gd name="connsiteY57" fmla="*/ 0 h 2180854"/>
              <a:gd name="connsiteX58" fmla="*/ 1182030 w 2325894"/>
              <a:gd name="connsiteY58" fmla="*/ 82429 h 2180854"/>
              <a:gd name="connsiteX59" fmla="*/ 2206679 w 2325894"/>
              <a:gd name="connsiteY59" fmla="*/ 1008912 h 2180854"/>
              <a:gd name="connsiteX60" fmla="*/ 2325894 w 2325894"/>
              <a:gd name="connsiteY60" fmla="*/ 1014951 h 2180854"/>
              <a:gd name="connsiteX61" fmla="*/ 2325894 w 2325894"/>
              <a:gd name="connsiteY61" fmla="*/ 1038052 h 2180854"/>
              <a:gd name="connsiteX62" fmla="*/ 2204323 w 2325894"/>
              <a:gd name="connsiteY62" fmla="*/ 1031893 h 2180854"/>
              <a:gd name="connsiteX63" fmla="*/ 1159398 w 2325894"/>
              <a:gd name="connsiteY63" fmla="*/ 87072 h 2180854"/>
              <a:gd name="connsiteX64" fmla="*/ 1017789 w 2325894"/>
              <a:gd name="connsiteY64" fmla="*/ 0 h 2180854"/>
              <a:gd name="connsiteX65" fmla="*/ 1041132 w 2325894"/>
              <a:gd name="connsiteY65" fmla="*/ 0 h 2180854"/>
              <a:gd name="connsiteX66" fmla="*/ 1057661 w 2325894"/>
              <a:gd name="connsiteY66" fmla="*/ 107992 h 2180854"/>
              <a:gd name="connsiteX67" fmla="*/ 2193716 w 2325894"/>
              <a:gd name="connsiteY67" fmla="*/ 1135208 h 2180854"/>
              <a:gd name="connsiteX68" fmla="*/ 2325894 w 2325894"/>
              <a:gd name="connsiteY68" fmla="*/ 1141903 h 2180854"/>
              <a:gd name="connsiteX69" fmla="*/ 2325894 w 2325894"/>
              <a:gd name="connsiteY69" fmla="*/ 1165004 h 2180854"/>
              <a:gd name="connsiteX70" fmla="*/ 2191361 w 2325894"/>
              <a:gd name="connsiteY70" fmla="*/ 1158189 h 2180854"/>
              <a:gd name="connsiteX71" fmla="*/ 1035029 w 2325894"/>
              <a:gd name="connsiteY71" fmla="*/ 112636 h 2180854"/>
              <a:gd name="connsiteX72" fmla="*/ 889397 w 2325894"/>
              <a:gd name="connsiteY72" fmla="*/ 0 h 2180854"/>
              <a:gd name="connsiteX73" fmla="*/ 912837 w 2325894"/>
              <a:gd name="connsiteY73" fmla="*/ 0 h 2180854"/>
              <a:gd name="connsiteX74" fmla="*/ 933296 w 2325894"/>
              <a:gd name="connsiteY74" fmla="*/ 133667 h 2180854"/>
              <a:gd name="connsiteX75" fmla="*/ 2180754 w 2325894"/>
              <a:gd name="connsiteY75" fmla="*/ 1261608 h 2180854"/>
              <a:gd name="connsiteX76" fmla="*/ 2325894 w 2325894"/>
              <a:gd name="connsiteY76" fmla="*/ 1268960 h 2180854"/>
              <a:gd name="connsiteX77" fmla="*/ 2325894 w 2325894"/>
              <a:gd name="connsiteY77" fmla="*/ 1292061 h 2180854"/>
              <a:gd name="connsiteX78" fmla="*/ 2178378 w 2325894"/>
              <a:gd name="connsiteY78" fmla="*/ 1284588 h 2180854"/>
              <a:gd name="connsiteX79" fmla="*/ 910550 w 2325894"/>
              <a:gd name="connsiteY79" fmla="*/ 138199 h 2180854"/>
              <a:gd name="connsiteX80" fmla="*/ 761929 w 2325894"/>
              <a:gd name="connsiteY80" fmla="*/ 0 h 2180854"/>
              <a:gd name="connsiteX81" fmla="*/ 785032 w 2325894"/>
              <a:gd name="connsiteY81" fmla="*/ 0 h 2180854"/>
              <a:gd name="connsiteX82" fmla="*/ 785312 w 2325894"/>
              <a:gd name="connsiteY82" fmla="*/ 5523 h 2180854"/>
              <a:gd name="connsiteX83" fmla="*/ 2167790 w 2325894"/>
              <a:gd name="connsiteY83" fmla="*/ 1387884 h 2180854"/>
              <a:gd name="connsiteX84" fmla="*/ 2325894 w 2325894"/>
              <a:gd name="connsiteY84" fmla="*/ 1395894 h 2180854"/>
              <a:gd name="connsiteX85" fmla="*/ 2325894 w 2325894"/>
              <a:gd name="connsiteY85" fmla="*/ 1418995 h 2180854"/>
              <a:gd name="connsiteX86" fmla="*/ 2165434 w 2325894"/>
              <a:gd name="connsiteY86" fmla="*/ 1410866 h 2180854"/>
              <a:gd name="connsiteX87" fmla="*/ 762328 w 2325894"/>
              <a:gd name="connsiteY87" fmla="*/ 7877 h 2180854"/>
              <a:gd name="connsiteX88" fmla="*/ 634980 w 2325894"/>
              <a:gd name="connsiteY88" fmla="*/ 0 h 2180854"/>
              <a:gd name="connsiteX89" fmla="*/ 658083 w 2325894"/>
              <a:gd name="connsiteY89" fmla="*/ 0 h 2180854"/>
              <a:gd name="connsiteX90" fmla="*/ 659019 w 2325894"/>
              <a:gd name="connsiteY90" fmla="*/ 18476 h 2180854"/>
              <a:gd name="connsiteX91" fmla="*/ 2154827 w 2325894"/>
              <a:gd name="connsiteY91" fmla="*/ 1514157 h 2180854"/>
              <a:gd name="connsiteX92" fmla="*/ 2325894 w 2325894"/>
              <a:gd name="connsiteY92" fmla="*/ 1522823 h 2180854"/>
              <a:gd name="connsiteX93" fmla="*/ 2325894 w 2325894"/>
              <a:gd name="connsiteY93" fmla="*/ 1545924 h 2180854"/>
              <a:gd name="connsiteX94" fmla="*/ 2152472 w 2325894"/>
              <a:gd name="connsiteY94" fmla="*/ 1537138 h 2180854"/>
              <a:gd name="connsiteX95" fmla="*/ 636036 w 2325894"/>
              <a:gd name="connsiteY95" fmla="*/ 20831 h 2180854"/>
              <a:gd name="connsiteX96" fmla="*/ 507911 w 2325894"/>
              <a:gd name="connsiteY96" fmla="*/ 0 h 2180854"/>
              <a:gd name="connsiteX97" fmla="*/ 531128 w 2325894"/>
              <a:gd name="connsiteY97" fmla="*/ 0 h 2180854"/>
              <a:gd name="connsiteX98" fmla="*/ 532727 w 2325894"/>
              <a:gd name="connsiteY98" fmla="*/ 31559 h 2180854"/>
              <a:gd name="connsiteX99" fmla="*/ 2141864 w 2325894"/>
              <a:gd name="connsiteY99" fmla="*/ 1640562 h 2180854"/>
              <a:gd name="connsiteX100" fmla="*/ 2325894 w 2325894"/>
              <a:gd name="connsiteY100" fmla="*/ 1649885 h 2180854"/>
              <a:gd name="connsiteX101" fmla="*/ 2325894 w 2325894"/>
              <a:gd name="connsiteY101" fmla="*/ 1672981 h 2180854"/>
              <a:gd name="connsiteX102" fmla="*/ 2139488 w 2325894"/>
              <a:gd name="connsiteY102" fmla="*/ 1663539 h 2180854"/>
              <a:gd name="connsiteX103" fmla="*/ 509624 w 2325894"/>
              <a:gd name="connsiteY103" fmla="*/ 33818 h 2180854"/>
              <a:gd name="connsiteX104" fmla="*/ 380961 w 2325894"/>
              <a:gd name="connsiteY104" fmla="*/ 0 h 2180854"/>
              <a:gd name="connsiteX105" fmla="*/ 404065 w 2325894"/>
              <a:gd name="connsiteY105" fmla="*/ 0 h 2180854"/>
              <a:gd name="connsiteX106" fmla="*/ 406316 w 2325894"/>
              <a:gd name="connsiteY106" fmla="*/ 44437 h 2180854"/>
              <a:gd name="connsiteX107" fmla="*/ 2128900 w 2325894"/>
              <a:gd name="connsiteY107" fmla="*/ 1766854 h 2180854"/>
              <a:gd name="connsiteX108" fmla="*/ 2325894 w 2325894"/>
              <a:gd name="connsiteY108" fmla="*/ 1776833 h 2180854"/>
              <a:gd name="connsiteX109" fmla="*/ 2325894 w 2325894"/>
              <a:gd name="connsiteY109" fmla="*/ 1799934 h 2180854"/>
              <a:gd name="connsiteX110" fmla="*/ 2126525 w 2325894"/>
              <a:gd name="connsiteY110" fmla="*/ 1789835 h 2180854"/>
              <a:gd name="connsiteX111" fmla="*/ 383332 w 2325894"/>
              <a:gd name="connsiteY111" fmla="*/ 46792 h 2180854"/>
              <a:gd name="connsiteX112" fmla="*/ 254013 w 2325894"/>
              <a:gd name="connsiteY112" fmla="*/ 0 h 2180854"/>
              <a:gd name="connsiteX113" fmla="*/ 277116 w 2325894"/>
              <a:gd name="connsiteY113" fmla="*/ 0 h 2180854"/>
              <a:gd name="connsiteX114" fmla="*/ 280023 w 2325894"/>
              <a:gd name="connsiteY114" fmla="*/ 57371 h 2180854"/>
              <a:gd name="connsiteX115" fmla="*/ 2115917 w 2325894"/>
              <a:gd name="connsiteY115" fmla="*/ 1893125 h 2180854"/>
              <a:gd name="connsiteX116" fmla="*/ 2325894 w 2325894"/>
              <a:gd name="connsiteY116" fmla="*/ 1903762 h 2180854"/>
              <a:gd name="connsiteX117" fmla="*/ 2325894 w 2325894"/>
              <a:gd name="connsiteY117" fmla="*/ 1926863 h 2180854"/>
              <a:gd name="connsiteX118" fmla="*/ 2113563 w 2325894"/>
              <a:gd name="connsiteY118" fmla="*/ 1916107 h 2180854"/>
              <a:gd name="connsiteX119" fmla="*/ 257040 w 2325894"/>
              <a:gd name="connsiteY119" fmla="*/ 59745 h 2180854"/>
              <a:gd name="connsiteX120" fmla="*/ 126949 w 2325894"/>
              <a:gd name="connsiteY120" fmla="*/ 0 h 2180854"/>
              <a:gd name="connsiteX121" fmla="*/ 150160 w 2325894"/>
              <a:gd name="connsiteY121" fmla="*/ 0 h 2180854"/>
              <a:gd name="connsiteX122" fmla="*/ 153729 w 2325894"/>
              <a:gd name="connsiteY122" fmla="*/ 70454 h 2180854"/>
              <a:gd name="connsiteX123" fmla="*/ 2102955 w 2325894"/>
              <a:gd name="connsiteY123" fmla="*/ 2019530 h 2180854"/>
              <a:gd name="connsiteX124" fmla="*/ 2325894 w 2325894"/>
              <a:gd name="connsiteY124" fmla="*/ 2030824 h 2180854"/>
              <a:gd name="connsiteX125" fmla="*/ 2325894 w 2325894"/>
              <a:gd name="connsiteY125" fmla="*/ 2053925 h 2180854"/>
              <a:gd name="connsiteX126" fmla="*/ 2100598 w 2325894"/>
              <a:gd name="connsiteY126" fmla="*/ 2042512 h 2180854"/>
              <a:gd name="connsiteX127" fmla="*/ 130633 w 2325894"/>
              <a:gd name="connsiteY127" fmla="*/ 72714 h 2180854"/>
              <a:gd name="connsiteX128" fmla="*/ 0 w 2325894"/>
              <a:gd name="connsiteY128" fmla="*/ 0 h 2180854"/>
              <a:gd name="connsiteX129" fmla="*/ 23103 w 2325894"/>
              <a:gd name="connsiteY129" fmla="*/ 0 h 2180854"/>
              <a:gd name="connsiteX130" fmla="*/ 27324 w 2325894"/>
              <a:gd name="connsiteY130" fmla="*/ 83311 h 2180854"/>
              <a:gd name="connsiteX131" fmla="*/ 2089991 w 2325894"/>
              <a:gd name="connsiteY131" fmla="*/ 2145803 h 2180854"/>
              <a:gd name="connsiteX132" fmla="*/ 2325894 w 2325894"/>
              <a:gd name="connsiteY132" fmla="*/ 2157753 h 2180854"/>
              <a:gd name="connsiteX133" fmla="*/ 2325894 w 2325894"/>
              <a:gd name="connsiteY133" fmla="*/ 2180854 h 2180854"/>
              <a:gd name="connsiteX134" fmla="*/ 2087636 w 2325894"/>
              <a:gd name="connsiteY134" fmla="*/ 2168784 h 2180854"/>
              <a:gd name="connsiteX135" fmla="*/ 4341 w 2325894"/>
              <a:gd name="connsiteY135" fmla="*/ 85667 h 2180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2325894" h="2180854">
                <a:moveTo>
                  <a:pt x="2066927" y="0"/>
                </a:moveTo>
                <a:lnTo>
                  <a:pt x="2098882" y="0"/>
                </a:lnTo>
                <a:lnTo>
                  <a:pt x="2128893" y="44463"/>
                </a:lnTo>
                <a:cubicBezTo>
                  <a:pt x="2166753" y="82308"/>
                  <a:pt x="2215417" y="109341"/>
                  <a:pt x="2269798" y="120493"/>
                </a:cubicBezTo>
                <a:lnTo>
                  <a:pt x="2325894" y="126162"/>
                </a:lnTo>
                <a:lnTo>
                  <a:pt x="2325894" y="149263"/>
                </a:lnTo>
                <a:lnTo>
                  <a:pt x="2265120" y="143117"/>
                </a:lnTo>
                <a:cubicBezTo>
                  <a:pt x="2186576" y="127002"/>
                  <a:pt x="2119077" y="80290"/>
                  <a:pt x="2075647" y="16048"/>
                </a:cubicBezTo>
                <a:close/>
                <a:moveTo>
                  <a:pt x="1926448" y="0"/>
                </a:moveTo>
                <a:lnTo>
                  <a:pt x="1950522" y="0"/>
                </a:lnTo>
                <a:lnTo>
                  <a:pt x="1952130" y="5167"/>
                </a:lnTo>
                <a:cubicBezTo>
                  <a:pt x="2003529" y="126455"/>
                  <a:pt x="2112323" y="217766"/>
                  <a:pt x="2244242" y="244834"/>
                </a:cubicBezTo>
                <a:lnTo>
                  <a:pt x="2325894" y="253091"/>
                </a:lnTo>
                <a:lnTo>
                  <a:pt x="2325894" y="276192"/>
                </a:lnTo>
                <a:lnTo>
                  <a:pt x="2239598" y="267464"/>
                </a:lnTo>
                <a:cubicBezTo>
                  <a:pt x="2100173" y="238852"/>
                  <a:pt x="1985178" y="142334"/>
                  <a:pt x="1930848" y="14141"/>
                </a:cubicBezTo>
                <a:close/>
                <a:moveTo>
                  <a:pt x="1794114" y="0"/>
                </a:moveTo>
                <a:lnTo>
                  <a:pt x="1818202" y="0"/>
                </a:lnTo>
                <a:lnTo>
                  <a:pt x="1835170" y="54535"/>
                </a:lnTo>
                <a:cubicBezTo>
                  <a:pt x="1902650" y="213778"/>
                  <a:pt x="2045483" y="333656"/>
                  <a:pt x="2218687" y="369191"/>
                </a:cubicBezTo>
                <a:lnTo>
                  <a:pt x="2325894" y="380032"/>
                </a:lnTo>
                <a:lnTo>
                  <a:pt x="2325894" y="403132"/>
                </a:lnTo>
                <a:lnTo>
                  <a:pt x="2214043" y="391825"/>
                </a:lnTo>
                <a:cubicBezTo>
                  <a:pt x="2033333" y="354761"/>
                  <a:pt x="1884299" y="229720"/>
                  <a:pt x="1813889" y="63559"/>
                </a:cubicBezTo>
                <a:close/>
                <a:moveTo>
                  <a:pt x="1661683" y="0"/>
                </a:moveTo>
                <a:lnTo>
                  <a:pt x="1685874" y="0"/>
                </a:lnTo>
                <a:lnTo>
                  <a:pt x="1718212" y="103965"/>
                </a:lnTo>
                <a:cubicBezTo>
                  <a:pt x="1801772" y="301203"/>
                  <a:pt x="1978643" y="449654"/>
                  <a:pt x="2193133" y="493659"/>
                </a:cubicBezTo>
                <a:lnTo>
                  <a:pt x="2325894" y="507083"/>
                </a:lnTo>
                <a:lnTo>
                  <a:pt x="2325894" y="530183"/>
                </a:lnTo>
                <a:lnTo>
                  <a:pt x="2188450" y="516288"/>
                </a:lnTo>
                <a:cubicBezTo>
                  <a:pt x="1966399" y="470740"/>
                  <a:pt x="1783312" y="317082"/>
                  <a:pt x="1696817" y="112939"/>
                </a:cubicBezTo>
                <a:close/>
                <a:moveTo>
                  <a:pt x="1531553" y="0"/>
                </a:moveTo>
                <a:lnTo>
                  <a:pt x="1554659" y="0"/>
                </a:lnTo>
                <a:lnTo>
                  <a:pt x="1555243" y="5776"/>
                </a:lnTo>
                <a:cubicBezTo>
                  <a:pt x="1623483" y="338327"/>
                  <a:pt x="1902268" y="594992"/>
                  <a:pt x="2245588" y="629962"/>
                </a:cubicBezTo>
                <a:lnTo>
                  <a:pt x="2325894" y="634030"/>
                </a:lnTo>
                <a:lnTo>
                  <a:pt x="2325894" y="657131"/>
                </a:lnTo>
                <a:lnTo>
                  <a:pt x="2243214" y="652943"/>
                </a:lnTo>
                <a:cubicBezTo>
                  <a:pt x="1889750" y="616944"/>
                  <a:pt x="1602834" y="352727"/>
                  <a:pt x="1532607" y="10419"/>
                </a:cubicBezTo>
                <a:close/>
                <a:moveTo>
                  <a:pt x="1404609" y="0"/>
                </a:moveTo>
                <a:lnTo>
                  <a:pt x="1427709" y="0"/>
                </a:lnTo>
                <a:lnTo>
                  <a:pt x="1430873" y="31287"/>
                </a:lnTo>
                <a:cubicBezTo>
                  <a:pt x="1510102" y="417452"/>
                  <a:pt x="1833798" y="715609"/>
                  <a:pt x="2232606" y="756233"/>
                </a:cubicBezTo>
                <a:lnTo>
                  <a:pt x="2325894" y="760959"/>
                </a:lnTo>
                <a:lnTo>
                  <a:pt x="2325894" y="784060"/>
                </a:lnTo>
                <a:lnTo>
                  <a:pt x="2230270" y="779216"/>
                </a:lnTo>
                <a:cubicBezTo>
                  <a:pt x="1821463" y="737574"/>
                  <a:pt x="1489501" y="431938"/>
                  <a:pt x="1408246" y="35964"/>
                </a:cubicBezTo>
                <a:close/>
                <a:moveTo>
                  <a:pt x="1274343" y="0"/>
                </a:moveTo>
                <a:lnTo>
                  <a:pt x="1300756" y="0"/>
                </a:lnTo>
                <a:lnTo>
                  <a:pt x="1306507" y="56884"/>
                </a:lnTo>
                <a:cubicBezTo>
                  <a:pt x="1396745" y="496788"/>
                  <a:pt x="1765420" y="836372"/>
                  <a:pt x="2219643" y="882640"/>
                </a:cubicBezTo>
                <a:lnTo>
                  <a:pt x="2325894" y="888022"/>
                </a:lnTo>
                <a:lnTo>
                  <a:pt x="2325894" y="911123"/>
                </a:lnTo>
                <a:lnTo>
                  <a:pt x="2217286" y="905621"/>
                </a:lnTo>
                <a:cubicBezTo>
                  <a:pt x="1752979" y="858324"/>
                  <a:pt x="1376027" y="511189"/>
                  <a:pt x="1283761" y="61528"/>
                </a:cubicBezTo>
                <a:close/>
                <a:moveTo>
                  <a:pt x="1146071" y="0"/>
                </a:moveTo>
                <a:lnTo>
                  <a:pt x="1169414" y="0"/>
                </a:lnTo>
                <a:lnTo>
                  <a:pt x="1182030" y="82429"/>
                </a:lnTo>
                <a:cubicBezTo>
                  <a:pt x="1283296" y="576000"/>
                  <a:pt x="1697029" y="957001"/>
                  <a:pt x="2206679" y="1008912"/>
                </a:cubicBezTo>
                <a:lnTo>
                  <a:pt x="2325894" y="1014951"/>
                </a:lnTo>
                <a:lnTo>
                  <a:pt x="2325894" y="1038052"/>
                </a:lnTo>
                <a:lnTo>
                  <a:pt x="2204323" y="1031893"/>
                </a:lnTo>
                <a:cubicBezTo>
                  <a:pt x="1684600" y="978953"/>
                  <a:pt x="1262670" y="590398"/>
                  <a:pt x="1159398" y="87072"/>
                </a:cubicBezTo>
                <a:close/>
                <a:moveTo>
                  <a:pt x="1017789" y="0"/>
                </a:moveTo>
                <a:lnTo>
                  <a:pt x="1041132" y="0"/>
                </a:lnTo>
                <a:lnTo>
                  <a:pt x="1057661" y="107992"/>
                </a:lnTo>
                <a:cubicBezTo>
                  <a:pt x="1169939" y="655229"/>
                  <a:pt x="1628650" y="1077653"/>
                  <a:pt x="2193716" y="1135208"/>
                </a:cubicBezTo>
                <a:lnTo>
                  <a:pt x="2325894" y="1141903"/>
                </a:lnTo>
                <a:lnTo>
                  <a:pt x="2325894" y="1165004"/>
                </a:lnTo>
                <a:lnTo>
                  <a:pt x="2191361" y="1158189"/>
                </a:lnTo>
                <a:cubicBezTo>
                  <a:pt x="1616222" y="1099606"/>
                  <a:pt x="1149313" y="669630"/>
                  <a:pt x="1035029" y="112636"/>
                </a:cubicBezTo>
                <a:close/>
                <a:moveTo>
                  <a:pt x="889397" y="0"/>
                </a:moveTo>
                <a:lnTo>
                  <a:pt x="912837" y="0"/>
                </a:lnTo>
                <a:lnTo>
                  <a:pt x="933296" y="133667"/>
                </a:lnTo>
                <a:cubicBezTo>
                  <a:pt x="1056582" y="734570"/>
                  <a:pt x="1560272" y="1198411"/>
                  <a:pt x="2180754" y="1261608"/>
                </a:cubicBezTo>
                <a:lnTo>
                  <a:pt x="2325894" y="1268960"/>
                </a:lnTo>
                <a:lnTo>
                  <a:pt x="2325894" y="1292061"/>
                </a:lnTo>
                <a:lnTo>
                  <a:pt x="2178378" y="1284588"/>
                </a:lnTo>
                <a:cubicBezTo>
                  <a:pt x="1547742" y="1220351"/>
                  <a:pt x="1035844" y="748879"/>
                  <a:pt x="910550" y="138199"/>
                </a:cubicBezTo>
                <a:close/>
                <a:moveTo>
                  <a:pt x="761929" y="0"/>
                </a:moveTo>
                <a:lnTo>
                  <a:pt x="785032" y="0"/>
                </a:lnTo>
                <a:lnTo>
                  <a:pt x="785312" y="5523"/>
                </a:lnTo>
                <a:cubicBezTo>
                  <a:pt x="859466" y="733364"/>
                  <a:pt x="1439889" y="1313736"/>
                  <a:pt x="2167790" y="1387884"/>
                </a:cubicBezTo>
                <a:lnTo>
                  <a:pt x="2325894" y="1395894"/>
                </a:lnTo>
                <a:lnTo>
                  <a:pt x="2325894" y="1418995"/>
                </a:lnTo>
                <a:lnTo>
                  <a:pt x="2165434" y="1410866"/>
                </a:lnTo>
                <a:cubicBezTo>
                  <a:pt x="1426685" y="1335609"/>
                  <a:pt x="837591" y="746563"/>
                  <a:pt x="762328" y="7877"/>
                </a:cubicBezTo>
                <a:close/>
                <a:moveTo>
                  <a:pt x="634980" y="0"/>
                </a:moveTo>
                <a:lnTo>
                  <a:pt x="658083" y="0"/>
                </a:lnTo>
                <a:lnTo>
                  <a:pt x="659019" y="18476"/>
                </a:lnTo>
                <a:cubicBezTo>
                  <a:pt x="739252" y="805990"/>
                  <a:pt x="1367247" y="1433931"/>
                  <a:pt x="2154827" y="1514157"/>
                </a:cubicBezTo>
                <a:lnTo>
                  <a:pt x="2325894" y="1522823"/>
                </a:lnTo>
                <a:lnTo>
                  <a:pt x="2325894" y="1545924"/>
                </a:lnTo>
                <a:lnTo>
                  <a:pt x="2152472" y="1537138"/>
                </a:lnTo>
                <a:cubicBezTo>
                  <a:pt x="1354048" y="1455804"/>
                  <a:pt x="717377" y="819188"/>
                  <a:pt x="636036" y="20831"/>
                </a:cubicBezTo>
                <a:close/>
                <a:moveTo>
                  <a:pt x="507911" y="0"/>
                </a:moveTo>
                <a:lnTo>
                  <a:pt x="531128" y="0"/>
                </a:lnTo>
                <a:lnTo>
                  <a:pt x="532727" y="31559"/>
                </a:lnTo>
                <a:cubicBezTo>
                  <a:pt x="619037" y="878744"/>
                  <a:pt x="1294606" y="1554259"/>
                  <a:pt x="2141864" y="1640562"/>
                </a:cubicBezTo>
                <a:lnTo>
                  <a:pt x="2325894" y="1649885"/>
                </a:lnTo>
                <a:lnTo>
                  <a:pt x="2325894" y="1672981"/>
                </a:lnTo>
                <a:lnTo>
                  <a:pt x="2139488" y="1663539"/>
                </a:lnTo>
                <a:cubicBezTo>
                  <a:pt x="1281294" y="1576127"/>
                  <a:pt x="597044" y="891939"/>
                  <a:pt x="509624" y="33818"/>
                </a:cubicBezTo>
                <a:close/>
                <a:moveTo>
                  <a:pt x="380961" y="0"/>
                </a:moveTo>
                <a:lnTo>
                  <a:pt x="404065" y="0"/>
                </a:lnTo>
                <a:lnTo>
                  <a:pt x="406316" y="44437"/>
                </a:lnTo>
                <a:cubicBezTo>
                  <a:pt x="498717" y="951387"/>
                  <a:pt x="1221951" y="1674473"/>
                  <a:pt x="2128900" y="1766854"/>
                </a:cubicBezTo>
                <a:lnTo>
                  <a:pt x="2325894" y="1776833"/>
                </a:lnTo>
                <a:lnTo>
                  <a:pt x="2325894" y="1799934"/>
                </a:lnTo>
                <a:lnTo>
                  <a:pt x="2126525" y="1789835"/>
                </a:lnTo>
                <a:cubicBezTo>
                  <a:pt x="1208653" y="1696346"/>
                  <a:pt x="476829" y="964585"/>
                  <a:pt x="383332" y="46792"/>
                </a:cubicBezTo>
                <a:close/>
                <a:moveTo>
                  <a:pt x="254013" y="0"/>
                </a:moveTo>
                <a:lnTo>
                  <a:pt x="277116" y="0"/>
                </a:lnTo>
                <a:lnTo>
                  <a:pt x="280023" y="57371"/>
                </a:lnTo>
                <a:cubicBezTo>
                  <a:pt x="378489" y="1023914"/>
                  <a:pt x="1149211" y="1794655"/>
                  <a:pt x="2115917" y="1893125"/>
                </a:cubicBezTo>
                <a:lnTo>
                  <a:pt x="2325894" y="1903762"/>
                </a:lnTo>
                <a:lnTo>
                  <a:pt x="2325894" y="1926863"/>
                </a:lnTo>
                <a:lnTo>
                  <a:pt x="2113563" y="1916107"/>
                </a:lnTo>
                <a:cubicBezTo>
                  <a:pt x="1136012" y="1816541"/>
                  <a:pt x="356615" y="1037211"/>
                  <a:pt x="257040" y="59745"/>
                </a:cubicBezTo>
                <a:close/>
                <a:moveTo>
                  <a:pt x="126949" y="0"/>
                </a:moveTo>
                <a:lnTo>
                  <a:pt x="150160" y="0"/>
                </a:lnTo>
                <a:lnTo>
                  <a:pt x="153729" y="70454"/>
                </a:lnTo>
                <a:cubicBezTo>
                  <a:pt x="258274" y="1096671"/>
                  <a:pt x="1076570" y="1914983"/>
                  <a:pt x="2102955" y="2019530"/>
                </a:cubicBezTo>
                <a:lnTo>
                  <a:pt x="2325894" y="2030824"/>
                </a:lnTo>
                <a:lnTo>
                  <a:pt x="2325894" y="2053925"/>
                </a:lnTo>
                <a:lnTo>
                  <a:pt x="2100598" y="2042512"/>
                </a:lnTo>
                <a:cubicBezTo>
                  <a:pt x="1063358" y="1936856"/>
                  <a:pt x="236298" y="1109866"/>
                  <a:pt x="130633" y="72714"/>
                </a:cubicBezTo>
                <a:close/>
                <a:moveTo>
                  <a:pt x="0" y="0"/>
                </a:moveTo>
                <a:lnTo>
                  <a:pt x="23103" y="0"/>
                </a:lnTo>
                <a:lnTo>
                  <a:pt x="27324" y="83311"/>
                </a:lnTo>
                <a:cubicBezTo>
                  <a:pt x="137958" y="1169290"/>
                  <a:pt x="1003916" y="2035178"/>
                  <a:pt x="2089991" y="2145803"/>
                </a:cubicBezTo>
                <a:lnTo>
                  <a:pt x="2325894" y="2157753"/>
                </a:lnTo>
                <a:lnTo>
                  <a:pt x="2325894" y="2180854"/>
                </a:lnTo>
                <a:lnTo>
                  <a:pt x="2087636" y="2168784"/>
                </a:lnTo>
                <a:cubicBezTo>
                  <a:pt x="990717" y="2057051"/>
                  <a:pt x="116084" y="1182492"/>
                  <a:pt x="4341" y="85667"/>
                </a:cubicBezTo>
                <a:close/>
              </a:path>
            </a:pathLst>
          </a:custGeom>
          <a:solidFill>
            <a:srgbClr val="E6F0FE"/>
          </a:solidFill>
          <a:ln w="476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title"/>
          </p:nvPr>
        </p:nvSpPr>
        <p:spPr/>
        <p:txBody>
          <a:bodyPr>
            <a:noAutofit/>
          </a:bodyPr>
          <a:lstStyle>
            <a:lvl1pPr>
              <a:lnSpc>
                <a:spcPct val="100000"/>
              </a:lnSpc>
              <a:defRPr/>
            </a:lvl1pPr>
          </a:lstStyle>
          <a:p>
            <a:r>
              <a:rPr lang="en-US"/>
              <a:t>Click to edit Master title style</a:t>
            </a:r>
            <a:endParaRPr lang="en-US" dirty="0"/>
          </a:p>
        </p:txBody>
      </p:sp>
      <p:sp>
        <p:nvSpPr>
          <p:cNvPr id="3" name="Content Placeholder 2"/>
          <p:cNvSpPr>
            <a:spLocks noGrp="1"/>
          </p:cNvSpPr>
          <p:nvPr>
            <p:ph sz="half" idx="1"/>
          </p:nvPr>
        </p:nvSpPr>
        <p:spPr>
          <a:xfrm>
            <a:off x="755904" y="2825496"/>
            <a:ext cx="10680192" cy="2834640"/>
          </a:xfrm>
        </p:spPr>
        <p:txBody>
          <a:bodyPr>
            <a:no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noAutofit/>
          </a:bodyPr>
          <a:lstStyle/>
          <a:p>
            <a:r>
              <a:rPr lang="en-US"/>
              <a:t>Presentation title</a:t>
            </a:r>
            <a:endParaRPr lang="en-US" dirty="0"/>
          </a:p>
        </p:txBody>
      </p:sp>
      <p:sp>
        <p:nvSpPr>
          <p:cNvPr id="7" name="Slide Number Placeholder 6"/>
          <p:cNvSpPr>
            <a:spLocks noGrp="1"/>
          </p:cNvSpPr>
          <p:nvPr>
            <p:ph type="sldNum" sz="quarter" idx="12"/>
          </p:nvPr>
        </p:nvSpPr>
        <p:spPr/>
        <p:txBody>
          <a:bodyPr>
            <a:noAutofit/>
          </a:bodyPr>
          <a:lstStyle/>
          <a:p>
            <a:fld id="{48F63A3B-78C7-47BE-AE5E-E10140E04643}" type="slidenum">
              <a:rPr lang="en-US" dirty="0"/>
              <a:t>‹#›</a:t>
            </a:fld>
            <a:endParaRPr lang="en-US" dirty="0"/>
          </a:p>
        </p:txBody>
      </p:sp>
    </p:spTree>
    <p:extLst>
      <p:ext uri="{BB962C8B-B14F-4D97-AF65-F5344CB8AC3E}">
        <p14:creationId xmlns:p14="http://schemas.microsoft.com/office/powerpoint/2010/main" val="745712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4389120" y="2395728"/>
            <a:ext cx="7013448" cy="1627632"/>
          </a:xfrm>
        </p:spPr>
        <p:txBody>
          <a:bodyPr lIns="0" tIns="0" rIns="0" bIns="0">
            <a:noAutofit/>
          </a:bodyPr>
          <a:lstStyle>
            <a:lvl1pPr algn="l">
              <a:lnSpc>
                <a:spcPct val="100000"/>
              </a:lnSpc>
              <a:defRPr sz="3300" b="1">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57" name="Text Placeholder 54">
            <a:extLst>
              <a:ext uri="{FF2B5EF4-FFF2-40B4-BE49-F238E27FC236}">
                <a16:creationId xmlns:a16="http://schemas.microsoft.com/office/drawing/2014/main" id="{A493C80D-2813-9E70-8901-D4B9EA4DD7EA}"/>
              </a:ext>
            </a:extLst>
          </p:cNvPr>
          <p:cNvSpPr>
            <a:spLocks noGrp="1"/>
          </p:cNvSpPr>
          <p:nvPr>
            <p:ph type="body" sz="quarter" idx="15" hasCustomPrompt="1"/>
          </p:nvPr>
        </p:nvSpPr>
        <p:spPr>
          <a:xfrm>
            <a:off x="3611880" y="1984248"/>
            <a:ext cx="768096" cy="1627632"/>
          </a:xfrm>
        </p:spPr>
        <p:txBody>
          <a:bodyPr lIns="91440" tIns="45720" rIns="91440" bIns="54864">
            <a:noAutofit/>
          </a:bodyPr>
          <a:lstStyle>
            <a:lvl1pPr marL="0" indent="0">
              <a:buNone/>
              <a:defRPr sz="10000" b="1"/>
            </a:lvl1pPr>
          </a:lstStyle>
          <a:p>
            <a:pPr lvl="0"/>
            <a:r>
              <a:rPr lang="en-US" dirty="0"/>
              <a:t>“</a:t>
            </a:r>
          </a:p>
        </p:txBody>
      </p:sp>
      <p:sp>
        <p:nvSpPr>
          <p:cNvPr id="55" name="Text Placeholder 54">
            <a:extLst>
              <a:ext uri="{FF2B5EF4-FFF2-40B4-BE49-F238E27FC236}">
                <a16:creationId xmlns:a16="http://schemas.microsoft.com/office/drawing/2014/main" id="{A2733C45-7C53-2BC5-3F62-D069650A79C9}"/>
              </a:ext>
            </a:extLst>
          </p:cNvPr>
          <p:cNvSpPr>
            <a:spLocks noGrp="1"/>
          </p:cNvSpPr>
          <p:nvPr>
            <p:ph type="body" sz="quarter" idx="13"/>
          </p:nvPr>
        </p:nvSpPr>
        <p:spPr>
          <a:xfrm>
            <a:off x="4389120" y="4308475"/>
            <a:ext cx="3932238" cy="588963"/>
          </a:xfrm>
        </p:spPr>
        <p:txBody>
          <a:bodyPr lIns="0" tIns="0" rIns="0" bIns="0">
            <a:noAutofit/>
          </a:bodyPr>
          <a:lstStyle>
            <a:lvl1pPr marL="0" indent="0">
              <a:buNone/>
              <a:defRPr sz="2400"/>
            </a:lvl1pPr>
          </a:lstStyle>
          <a:p>
            <a:pPr lvl="0"/>
            <a:r>
              <a:rPr lang="en-US"/>
              <a:t>Click to edit Master text styles</a:t>
            </a:r>
          </a:p>
        </p:txBody>
      </p:sp>
      <p:sp>
        <p:nvSpPr>
          <p:cNvPr id="56" name="Text Placeholder 54">
            <a:extLst>
              <a:ext uri="{FF2B5EF4-FFF2-40B4-BE49-F238E27FC236}">
                <a16:creationId xmlns:a16="http://schemas.microsoft.com/office/drawing/2014/main" id="{B1D62231-87CB-21EC-CF8C-46276AD1F951}"/>
              </a:ext>
            </a:extLst>
          </p:cNvPr>
          <p:cNvSpPr>
            <a:spLocks noGrp="1"/>
          </p:cNvSpPr>
          <p:nvPr>
            <p:ph type="body" sz="quarter" idx="14" hasCustomPrompt="1"/>
          </p:nvPr>
        </p:nvSpPr>
        <p:spPr>
          <a:xfrm>
            <a:off x="9500616" y="3209544"/>
            <a:ext cx="768096" cy="1627632"/>
          </a:xfrm>
        </p:spPr>
        <p:txBody>
          <a:bodyPr lIns="91440" tIns="45720" rIns="91440" bIns="54864">
            <a:noAutofit/>
          </a:bodyPr>
          <a:lstStyle>
            <a:lvl1pPr marL="0" indent="0">
              <a:buNone/>
              <a:defRPr sz="10000" b="1"/>
            </a:lvl1pPr>
          </a:lstStyle>
          <a:p>
            <a:pPr lvl="0"/>
            <a:r>
              <a:rPr lang="en-US" dirty="0"/>
              <a:t>”</a:t>
            </a:r>
          </a:p>
        </p:txBody>
      </p:sp>
      <p:sp>
        <p:nvSpPr>
          <p:cNvPr id="32" name="Image 1" descr="preencoded.png">
            <a:extLst>
              <a:ext uri="{FF2B5EF4-FFF2-40B4-BE49-F238E27FC236}">
                <a16:creationId xmlns:a16="http://schemas.microsoft.com/office/drawing/2014/main" id="{2A3EC91E-4089-D366-06D3-3E66F93DFAF3}"/>
              </a:ext>
            </a:extLst>
          </p:cNvPr>
          <p:cNvSpPr/>
          <p:nvPr/>
        </p:nvSpPr>
        <p:spPr>
          <a:xfrm>
            <a:off x="-7117" y="0"/>
            <a:ext cx="2550985" cy="6858000"/>
          </a:xfrm>
          <a:custGeom>
            <a:avLst/>
            <a:gdLst>
              <a:gd name="connsiteX0" fmla="*/ 2550985 w 2550985"/>
              <a:gd name="connsiteY0" fmla="*/ 0 h 6858000"/>
              <a:gd name="connsiteX1" fmla="*/ 0 w 2550985"/>
              <a:gd name="connsiteY1" fmla="*/ 0 h 6858000"/>
              <a:gd name="connsiteX2" fmla="*/ 0 w 2550985"/>
              <a:gd name="connsiteY2" fmla="*/ 6858000 h 6858000"/>
              <a:gd name="connsiteX3" fmla="*/ 2550985 w 2550985"/>
              <a:gd name="connsiteY3" fmla="*/ 6858000 h 6858000"/>
              <a:gd name="connsiteX4" fmla="*/ 2550985 w 2550985"/>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0985" h="6858000">
                <a:moveTo>
                  <a:pt x="2550985" y="0"/>
                </a:moveTo>
                <a:lnTo>
                  <a:pt x="0" y="0"/>
                </a:lnTo>
                <a:lnTo>
                  <a:pt x="0" y="6858000"/>
                </a:lnTo>
                <a:lnTo>
                  <a:pt x="2550985" y="6858000"/>
                </a:lnTo>
                <a:lnTo>
                  <a:pt x="2550985" y="0"/>
                </a:lnTo>
                <a:close/>
              </a:path>
            </a:pathLst>
          </a:custGeom>
          <a:solidFill>
            <a:schemeClr val="accent4"/>
          </a:solidFill>
          <a:ln w="7045" cap="flat">
            <a:noFill/>
            <a:prstDash val="solid"/>
            <a:miter/>
          </a:ln>
        </p:spPr>
        <p:txBody>
          <a:bodyPr rtlCol="0" anchor="ctr">
            <a:noAutofit/>
          </a:bodyPr>
          <a:lstStyle/>
          <a:p>
            <a:endParaRPr lang="en-US" dirty="0"/>
          </a:p>
        </p:txBody>
      </p:sp>
      <p:sp>
        <p:nvSpPr>
          <p:cNvPr id="53" name="Freeform: Shape 52">
            <a:extLst>
              <a:ext uri="{FF2B5EF4-FFF2-40B4-BE49-F238E27FC236}">
                <a16:creationId xmlns:a16="http://schemas.microsoft.com/office/drawing/2014/main" id="{70F595E1-C910-3710-90E9-AF5FFCE05861}"/>
              </a:ext>
            </a:extLst>
          </p:cNvPr>
          <p:cNvSpPr/>
          <p:nvPr userDrawn="1"/>
        </p:nvSpPr>
        <p:spPr>
          <a:xfrm>
            <a:off x="-9415" y="0"/>
            <a:ext cx="2548591" cy="2555628"/>
          </a:xfrm>
          <a:custGeom>
            <a:avLst/>
            <a:gdLst>
              <a:gd name="connsiteX0" fmla="*/ 138643 w 2548591"/>
              <a:gd name="connsiteY0" fmla="*/ 1 h 2555628"/>
              <a:gd name="connsiteX1" fmla="*/ 163874 w 2548591"/>
              <a:gd name="connsiteY1" fmla="*/ 1 h 2555628"/>
              <a:gd name="connsiteX2" fmla="*/ 2548463 w 2548591"/>
              <a:gd name="connsiteY2" fmla="*/ 2391168 h 2555628"/>
              <a:gd name="connsiteX3" fmla="*/ 2548463 w 2548591"/>
              <a:gd name="connsiteY3" fmla="*/ 2416472 h 2555628"/>
              <a:gd name="connsiteX4" fmla="*/ 2548590 w 2548591"/>
              <a:gd name="connsiteY4" fmla="*/ 2416600 h 2555628"/>
              <a:gd name="connsiteX5" fmla="*/ 138643 w 2548591"/>
              <a:gd name="connsiteY5" fmla="*/ 1 h 2555628"/>
              <a:gd name="connsiteX6" fmla="*/ 0 w 2548591"/>
              <a:gd name="connsiteY6" fmla="*/ 1 h 2555628"/>
              <a:gd name="connsiteX7" fmla="*/ 25231 w 2548591"/>
              <a:gd name="connsiteY7" fmla="*/ 1 h 2555628"/>
              <a:gd name="connsiteX8" fmla="*/ 2548591 w 2548591"/>
              <a:gd name="connsiteY8" fmla="*/ 2530324 h 2555628"/>
              <a:gd name="connsiteX9" fmla="*/ 2548591 w 2548591"/>
              <a:gd name="connsiteY9" fmla="*/ 2555628 h 2555628"/>
              <a:gd name="connsiteX10" fmla="*/ 0 w 2548591"/>
              <a:gd name="connsiteY10" fmla="*/ 1 h 2555628"/>
              <a:gd name="connsiteX11" fmla="*/ 277411 w 2548591"/>
              <a:gd name="connsiteY11" fmla="*/ 1 h 2555628"/>
              <a:gd name="connsiteX12" fmla="*/ 302642 w 2548591"/>
              <a:gd name="connsiteY12" fmla="*/ 1 h 2555628"/>
              <a:gd name="connsiteX13" fmla="*/ 2548582 w 2548591"/>
              <a:gd name="connsiteY13" fmla="*/ 2252147 h 2555628"/>
              <a:gd name="connsiteX14" fmla="*/ 2548582 w 2548591"/>
              <a:gd name="connsiteY14" fmla="*/ 2277444 h 2555628"/>
              <a:gd name="connsiteX15" fmla="*/ 277411 w 2548591"/>
              <a:gd name="connsiteY15" fmla="*/ 1 h 2555628"/>
              <a:gd name="connsiteX16" fmla="*/ 416054 w 2548591"/>
              <a:gd name="connsiteY16" fmla="*/ 1 h 2555628"/>
              <a:gd name="connsiteX17" fmla="*/ 441285 w 2548591"/>
              <a:gd name="connsiteY17" fmla="*/ 1 h 2555628"/>
              <a:gd name="connsiteX18" fmla="*/ 2548589 w 2548591"/>
              <a:gd name="connsiteY18" fmla="*/ 2113119 h 2555628"/>
              <a:gd name="connsiteX19" fmla="*/ 2548589 w 2548591"/>
              <a:gd name="connsiteY19" fmla="*/ 2138423 h 2555628"/>
              <a:gd name="connsiteX20" fmla="*/ 416054 w 2548591"/>
              <a:gd name="connsiteY20" fmla="*/ 1 h 2555628"/>
              <a:gd name="connsiteX21" fmla="*/ 554698 w 2548591"/>
              <a:gd name="connsiteY21" fmla="*/ 1 h 2555628"/>
              <a:gd name="connsiteX22" fmla="*/ 579930 w 2548591"/>
              <a:gd name="connsiteY22" fmla="*/ 1 h 2555628"/>
              <a:gd name="connsiteX23" fmla="*/ 2548462 w 2548591"/>
              <a:gd name="connsiteY23" fmla="*/ 1973963 h 2555628"/>
              <a:gd name="connsiteX24" fmla="*/ 2548462 w 2548591"/>
              <a:gd name="connsiteY24" fmla="*/ 1999267 h 2555628"/>
              <a:gd name="connsiteX25" fmla="*/ 2548589 w 2548591"/>
              <a:gd name="connsiteY25" fmla="*/ 1999394 h 2555628"/>
              <a:gd name="connsiteX26" fmla="*/ 554698 w 2548591"/>
              <a:gd name="connsiteY26" fmla="*/ 1 h 2555628"/>
              <a:gd name="connsiteX27" fmla="*/ 693468 w 2548591"/>
              <a:gd name="connsiteY27" fmla="*/ 0 h 2555628"/>
              <a:gd name="connsiteX28" fmla="*/ 718701 w 2548591"/>
              <a:gd name="connsiteY28" fmla="*/ 0 h 2555628"/>
              <a:gd name="connsiteX29" fmla="*/ 2548583 w 2548591"/>
              <a:gd name="connsiteY29" fmla="*/ 1834942 h 2555628"/>
              <a:gd name="connsiteX30" fmla="*/ 2548583 w 2548591"/>
              <a:gd name="connsiteY30" fmla="*/ 1860239 h 2555628"/>
              <a:gd name="connsiteX31" fmla="*/ 693468 w 2548591"/>
              <a:gd name="connsiteY31" fmla="*/ 0 h 2555628"/>
              <a:gd name="connsiteX32" fmla="*/ 832112 w 2548591"/>
              <a:gd name="connsiteY32" fmla="*/ 0 h 2555628"/>
              <a:gd name="connsiteX33" fmla="*/ 857340 w 2548591"/>
              <a:gd name="connsiteY33" fmla="*/ 0 h 2555628"/>
              <a:gd name="connsiteX34" fmla="*/ 2548582 w 2548591"/>
              <a:gd name="connsiteY34" fmla="*/ 1695913 h 2555628"/>
              <a:gd name="connsiteX35" fmla="*/ 2548582 w 2548591"/>
              <a:gd name="connsiteY35" fmla="*/ 1721210 h 2555628"/>
              <a:gd name="connsiteX36" fmla="*/ 832112 w 2548591"/>
              <a:gd name="connsiteY36" fmla="*/ 0 h 2555628"/>
              <a:gd name="connsiteX37" fmla="*/ 970758 w 2548591"/>
              <a:gd name="connsiteY37" fmla="*/ 0 h 2555628"/>
              <a:gd name="connsiteX38" fmla="*/ 995986 w 2548591"/>
              <a:gd name="connsiteY38" fmla="*/ 0 h 2555628"/>
              <a:gd name="connsiteX39" fmla="*/ 2548463 w 2548591"/>
              <a:gd name="connsiteY39" fmla="*/ 1556758 h 2555628"/>
              <a:gd name="connsiteX40" fmla="*/ 2548463 w 2548591"/>
              <a:gd name="connsiteY40" fmla="*/ 1582062 h 2555628"/>
              <a:gd name="connsiteX41" fmla="*/ 2548590 w 2548591"/>
              <a:gd name="connsiteY41" fmla="*/ 1582189 h 2555628"/>
              <a:gd name="connsiteX42" fmla="*/ 970758 w 2548591"/>
              <a:gd name="connsiteY42" fmla="*/ 0 h 2555628"/>
              <a:gd name="connsiteX43" fmla="*/ 1109529 w 2548591"/>
              <a:gd name="connsiteY43" fmla="*/ 0 h 2555628"/>
              <a:gd name="connsiteX44" fmla="*/ 1134764 w 2548591"/>
              <a:gd name="connsiteY44" fmla="*/ 0 h 2555628"/>
              <a:gd name="connsiteX45" fmla="*/ 2548589 w 2548591"/>
              <a:gd name="connsiteY45" fmla="*/ 1417736 h 2555628"/>
              <a:gd name="connsiteX46" fmla="*/ 2548589 w 2548591"/>
              <a:gd name="connsiteY46" fmla="*/ 1443033 h 2555628"/>
              <a:gd name="connsiteX47" fmla="*/ 1109529 w 2548591"/>
              <a:gd name="connsiteY47" fmla="*/ 0 h 2555628"/>
              <a:gd name="connsiteX48" fmla="*/ 1248168 w 2548591"/>
              <a:gd name="connsiteY48" fmla="*/ 0 h 2555628"/>
              <a:gd name="connsiteX49" fmla="*/ 1273396 w 2548591"/>
              <a:gd name="connsiteY49" fmla="*/ 0 h 2555628"/>
              <a:gd name="connsiteX50" fmla="*/ 2548583 w 2548591"/>
              <a:gd name="connsiteY50" fmla="*/ 1278708 h 2555628"/>
              <a:gd name="connsiteX51" fmla="*/ 2548583 w 2548591"/>
              <a:gd name="connsiteY51" fmla="*/ 1304005 h 2555628"/>
              <a:gd name="connsiteX52" fmla="*/ 1248168 w 2548591"/>
              <a:gd name="connsiteY52" fmla="*/ 0 h 2555628"/>
              <a:gd name="connsiteX53" fmla="*/ 1386813 w 2548591"/>
              <a:gd name="connsiteY53" fmla="*/ 0 h 2555628"/>
              <a:gd name="connsiteX54" fmla="*/ 1412041 w 2548591"/>
              <a:gd name="connsiteY54" fmla="*/ 0 h 2555628"/>
              <a:gd name="connsiteX55" fmla="*/ 2548589 w 2548591"/>
              <a:gd name="connsiteY55" fmla="*/ 1139552 h 2555628"/>
              <a:gd name="connsiteX56" fmla="*/ 2548589 w 2548591"/>
              <a:gd name="connsiteY56" fmla="*/ 1164857 h 2555628"/>
              <a:gd name="connsiteX57" fmla="*/ 2548589 w 2548591"/>
              <a:gd name="connsiteY57" fmla="*/ 1164984 h 2555628"/>
              <a:gd name="connsiteX58" fmla="*/ 1386813 w 2548591"/>
              <a:gd name="connsiteY58" fmla="*/ 0 h 2555628"/>
              <a:gd name="connsiteX59" fmla="*/ 1525579 w 2548591"/>
              <a:gd name="connsiteY59" fmla="*/ 0 h 2555628"/>
              <a:gd name="connsiteX60" fmla="*/ 1550814 w 2548591"/>
              <a:gd name="connsiteY60" fmla="*/ 0 h 2555628"/>
              <a:gd name="connsiteX61" fmla="*/ 2548583 w 2548591"/>
              <a:gd name="connsiteY61" fmla="*/ 1000531 h 2555628"/>
              <a:gd name="connsiteX62" fmla="*/ 2548583 w 2548591"/>
              <a:gd name="connsiteY62" fmla="*/ 1025828 h 2555628"/>
              <a:gd name="connsiteX63" fmla="*/ 1525579 w 2548591"/>
              <a:gd name="connsiteY63" fmla="*/ 0 h 2555628"/>
              <a:gd name="connsiteX64" fmla="*/ 1664231 w 2548591"/>
              <a:gd name="connsiteY64" fmla="*/ 0 h 2555628"/>
              <a:gd name="connsiteX65" fmla="*/ 1689459 w 2548591"/>
              <a:gd name="connsiteY65" fmla="*/ 0 h 2555628"/>
              <a:gd name="connsiteX66" fmla="*/ 2548589 w 2548591"/>
              <a:gd name="connsiteY66" fmla="*/ 861503 h 2555628"/>
              <a:gd name="connsiteX67" fmla="*/ 2548589 w 2548591"/>
              <a:gd name="connsiteY67" fmla="*/ 886800 h 2555628"/>
              <a:gd name="connsiteX68" fmla="*/ 1664231 w 2548591"/>
              <a:gd name="connsiteY68" fmla="*/ 0 h 2555628"/>
              <a:gd name="connsiteX69" fmla="*/ 1802870 w 2548591"/>
              <a:gd name="connsiteY69" fmla="*/ 0 h 2555628"/>
              <a:gd name="connsiteX70" fmla="*/ 1828097 w 2548591"/>
              <a:gd name="connsiteY70" fmla="*/ 0 h 2555628"/>
              <a:gd name="connsiteX71" fmla="*/ 2548583 w 2548591"/>
              <a:gd name="connsiteY71" fmla="*/ 722347 h 2555628"/>
              <a:gd name="connsiteX72" fmla="*/ 2548583 w 2548591"/>
              <a:gd name="connsiteY72" fmla="*/ 747651 h 2555628"/>
              <a:gd name="connsiteX73" fmla="*/ 2548583 w 2548591"/>
              <a:gd name="connsiteY73" fmla="*/ 747778 h 2555628"/>
              <a:gd name="connsiteX74" fmla="*/ 1802870 w 2548591"/>
              <a:gd name="connsiteY74" fmla="*/ 0 h 2555628"/>
              <a:gd name="connsiteX75" fmla="*/ 1941642 w 2548591"/>
              <a:gd name="connsiteY75" fmla="*/ 0 h 2555628"/>
              <a:gd name="connsiteX76" fmla="*/ 1966877 w 2548591"/>
              <a:gd name="connsiteY76" fmla="*/ 0 h 2555628"/>
              <a:gd name="connsiteX77" fmla="*/ 2548589 w 2548591"/>
              <a:gd name="connsiteY77" fmla="*/ 583321 h 2555628"/>
              <a:gd name="connsiteX78" fmla="*/ 2548589 w 2548591"/>
              <a:gd name="connsiteY78" fmla="*/ 608622 h 2555628"/>
              <a:gd name="connsiteX79" fmla="*/ 1941642 w 2548591"/>
              <a:gd name="connsiteY79" fmla="*/ 0 h 2555628"/>
              <a:gd name="connsiteX80" fmla="*/ 2080281 w 2548591"/>
              <a:gd name="connsiteY80" fmla="*/ 0 h 2555628"/>
              <a:gd name="connsiteX81" fmla="*/ 2105508 w 2548591"/>
              <a:gd name="connsiteY81" fmla="*/ 0 h 2555628"/>
              <a:gd name="connsiteX82" fmla="*/ 2548582 w 2548591"/>
              <a:gd name="connsiteY82" fmla="*/ 444296 h 2555628"/>
              <a:gd name="connsiteX83" fmla="*/ 2548582 w 2548591"/>
              <a:gd name="connsiteY83" fmla="*/ 469597 h 2555628"/>
              <a:gd name="connsiteX84" fmla="*/ 2080281 w 2548591"/>
              <a:gd name="connsiteY84" fmla="*/ 0 h 2555628"/>
              <a:gd name="connsiteX85" fmla="*/ 2218926 w 2548591"/>
              <a:gd name="connsiteY85" fmla="*/ 0 h 2555628"/>
              <a:gd name="connsiteX86" fmla="*/ 2244153 w 2548591"/>
              <a:gd name="connsiteY86" fmla="*/ 0 h 2555628"/>
              <a:gd name="connsiteX87" fmla="*/ 2548582 w 2548591"/>
              <a:gd name="connsiteY87" fmla="*/ 305270 h 2555628"/>
              <a:gd name="connsiteX88" fmla="*/ 2548582 w 2548591"/>
              <a:gd name="connsiteY88" fmla="*/ 330570 h 2555628"/>
              <a:gd name="connsiteX89" fmla="*/ 2218926 w 2548591"/>
              <a:gd name="connsiteY89" fmla="*/ 0 h 2555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2548591" h="2555628">
                <a:moveTo>
                  <a:pt x="138643" y="1"/>
                </a:moveTo>
                <a:lnTo>
                  <a:pt x="163874" y="1"/>
                </a:lnTo>
                <a:cubicBezTo>
                  <a:pt x="163874" y="1318576"/>
                  <a:pt x="1233644" y="2391168"/>
                  <a:pt x="2548463" y="2391168"/>
                </a:cubicBezTo>
                <a:lnTo>
                  <a:pt x="2548463" y="2416472"/>
                </a:lnTo>
                <a:lnTo>
                  <a:pt x="2548590" y="2416600"/>
                </a:lnTo>
                <a:cubicBezTo>
                  <a:pt x="1219755" y="2416600"/>
                  <a:pt x="138643" y="1332503"/>
                  <a:pt x="138643" y="1"/>
                </a:cubicBezTo>
                <a:close/>
                <a:moveTo>
                  <a:pt x="0" y="1"/>
                </a:moveTo>
                <a:lnTo>
                  <a:pt x="25231" y="1"/>
                </a:lnTo>
                <a:cubicBezTo>
                  <a:pt x="25231" y="1395244"/>
                  <a:pt x="1157188" y="2530324"/>
                  <a:pt x="2548591" y="2530324"/>
                </a:cubicBezTo>
                <a:lnTo>
                  <a:pt x="2548591" y="2555628"/>
                </a:lnTo>
                <a:cubicBezTo>
                  <a:pt x="1143299" y="2555628"/>
                  <a:pt x="0" y="1409172"/>
                  <a:pt x="0" y="1"/>
                </a:cubicBezTo>
                <a:close/>
                <a:moveTo>
                  <a:pt x="277411" y="1"/>
                </a:moveTo>
                <a:lnTo>
                  <a:pt x="302642" y="1"/>
                </a:lnTo>
                <a:cubicBezTo>
                  <a:pt x="302642" y="1241907"/>
                  <a:pt x="1310229" y="2252147"/>
                  <a:pt x="2548582" y="2252147"/>
                </a:cubicBezTo>
                <a:lnTo>
                  <a:pt x="2548582" y="2277444"/>
                </a:lnTo>
                <a:cubicBezTo>
                  <a:pt x="1296205" y="2277444"/>
                  <a:pt x="277411" y="1255835"/>
                  <a:pt x="277411" y="1"/>
                </a:cubicBezTo>
                <a:close/>
                <a:moveTo>
                  <a:pt x="416054" y="1"/>
                </a:moveTo>
                <a:lnTo>
                  <a:pt x="441285" y="1"/>
                </a:lnTo>
                <a:cubicBezTo>
                  <a:pt x="441285" y="1165111"/>
                  <a:pt x="1386559" y="2113119"/>
                  <a:pt x="2548589" y="2113119"/>
                </a:cubicBezTo>
                <a:lnTo>
                  <a:pt x="2548589" y="2138423"/>
                </a:lnTo>
                <a:cubicBezTo>
                  <a:pt x="1372670" y="2138423"/>
                  <a:pt x="416054" y="1179166"/>
                  <a:pt x="416054" y="1"/>
                </a:cubicBezTo>
                <a:close/>
                <a:moveTo>
                  <a:pt x="554698" y="1"/>
                </a:moveTo>
                <a:lnTo>
                  <a:pt x="579930" y="1"/>
                </a:lnTo>
                <a:cubicBezTo>
                  <a:pt x="579930" y="1088442"/>
                  <a:pt x="1463017" y="1973963"/>
                  <a:pt x="2548462" y="1973963"/>
                </a:cubicBezTo>
                <a:lnTo>
                  <a:pt x="2548462" y="1999267"/>
                </a:lnTo>
                <a:lnTo>
                  <a:pt x="2548589" y="1999394"/>
                </a:lnTo>
                <a:cubicBezTo>
                  <a:pt x="1449127" y="1999394"/>
                  <a:pt x="554698" y="1102497"/>
                  <a:pt x="554698" y="1"/>
                </a:cubicBezTo>
                <a:close/>
                <a:moveTo>
                  <a:pt x="693468" y="0"/>
                </a:moveTo>
                <a:lnTo>
                  <a:pt x="718701" y="0"/>
                </a:lnTo>
                <a:cubicBezTo>
                  <a:pt x="718701" y="1011773"/>
                  <a:pt x="1539602" y="1834942"/>
                  <a:pt x="2548583" y="1834942"/>
                </a:cubicBezTo>
                <a:lnTo>
                  <a:pt x="2548583" y="1860239"/>
                </a:lnTo>
                <a:cubicBezTo>
                  <a:pt x="1525706" y="1860239"/>
                  <a:pt x="693468" y="1025701"/>
                  <a:pt x="693468" y="0"/>
                </a:cubicBezTo>
                <a:close/>
                <a:moveTo>
                  <a:pt x="832112" y="0"/>
                </a:moveTo>
                <a:lnTo>
                  <a:pt x="857340" y="0"/>
                </a:lnTo>
                <a:cubicBezTo>
                  <a:pt x="857340" y="935105"/>
                  <a:pt x="1616059" y="1695913"/>
                  <a:pt x="2548582" y="1695913"/>
                </a:cubicBezTo>
                <a:lnTo>
                  <a:pt x="2548582" y="1721210"/>
                </a:lnTo>
                <a:cubicBezTo>
                  <a:pt x="1602170" y="1721210"/>
                  <a:pt x="832112" y="949032"/>
                  <a:pt x="832112" y="0"/>
                </a:cubicBezTo>
                <a:close/>
                <a:moveTo>
                  <a:pt x="970758" y="0"/>
                </a:moveTo>
                <a:lnTo>
                  <a:pt x="995986" y="0"/>
                </a:lnTo>
                <a:cubicBezTo>
                  <a:pt x="995986" y="858436"/>
                  <a:pt x="1692391" y="1556758"/>
                  <a:pt x="2548463" y="1556758"/>
                </a:cubicBezTo>
                <a:lnTo>
                  <a:pt x="2548463" y="1582062"/>
                </a:lnTo>
                <a:lnTo>
                  <a:pt x="2548590" y="1582189"/>
                </a:lnTo>
                <a:cubicBezTo>
                  <a:pt x="1678628" y="1582189"/>
                  <a:pt x="970758" y="872491"/>
                  <a:pt x="970758" y="0"/>
                </a:cubicBezTo>
                <a:close/>
                <a:moveTo>
                  <a:pt x="1109529" y="0"/>
                </a:moveTo>
                <a:lnTo>
                  <a:pt x="1134764" y="0"/>
                </a:lnTo>
                <a:cubicBezTo>
                  <a:pt x="1134764" y="781767"/>
                  <a:pt x="1768975" y="1417736"/>
                  <a:pt x="2548589" y="1417736"/>
                </a:cubicBezTo>
                <a:lnTo>
                  <a:pt x="2548589" y="1443033"/>
                </a:lnTo>
                <a:cubicBezTo>
                  <a:pt x="1755086" y="1443033"/>
                  <a:pt x="1109529" y="795695"/>
                  <a:pt x="1109529" y="0"/>
                </a:cubicBezTo>
                <a:close/>
                <a:moveTo>
                  <a:pt x="1248168" y="0"/>
                </a:moveTo>
                <a:lnTo>
                  <a:pt x="1273396" y="0"/>
                </a:lnTo>
                <a:cubicBezTo>
                  <a:pt x="1273396" y="705097"/>
                  <a:pt x="1845433" y="1278708"/>
                  <a:pt x="2548583" y="1278708"/>
                </a:cubicBezTo>
                <a:lnTo>
                  <a:pt x="2548583" y="1304005"/>
                </a:lnTo>
                <a:cubicBezTo>
                  <a:pt x="1831537" y="1304005"/>
                  <a:pt x="1248168" y="719026"/>
                  <a:pt x="1248168" y="0"/>
                </a:cubicBezTo>
                <a:close/>
                <a:moveTo>
                  <a:pt x="1386813" y="0"/>
                </a:moveTo>
                <a:lnTo>
                  <a:pt x="1412041" y="0"/>
                </a:lnTo>
                <a:cubicBezTo>
                  <a:pt x="1412041" y="628428"/>
                  <a:pt x="1921890" y="1139552"/>
                  <a:pt x="2548589" y="1139552"/>
                </a:cubicBezTo>
                <a:lnTo>
                  <a:pt x="2548589" y="1164857"/>
                </a:lnTo>
                <a:lnTo>
                  <a:pt x="2548589" y="1164984"/>
                </a:lnTo>
                <a:cubicBezTo>
                  <a:pt x="1908001" y="1164984"/>
                  <a:pt x="1386813" y="642356"/>
                  <a:pt x="1386813" y="0"/>
                </a:cubicBezTo>
                <a:close/>
                <a:moveTo>
                  <a:pt x="1525579" y="0"/>
                </a:moveTo>
                <a:lnTo>
                  <a:pt x="1550814" y="0"/>
                </a:lnTo>
                <a:cubicBezTo>
                  <a:pt x="1550814" y="551759"/>
                  <a:pt x="1998468" y="1000531"/>
                  <a:pt x="2548583" y="1000531"/>
                </a:cubicBezTo>
                <a:lnTo>
                  <a:pt x="2548583" y="1025828"/>
                </a:lnTo>
                <a:cubicBezTo>
                  <a:pt x="1984452" y="1025828"/>
                  <a:pt x="1525579" y="565560"/>
                  <a:pt x="1525579" y="0"/>
                </a:cubicBezTo>
                <a:close/>
                <a:moveTo>
                  <a:pt x="1664231" y="0"/>
                </a:moveTo>
                <a:lnTo>
                  <a:pt x="1689459" y="0"/>
                </a:lnTo>
                <a:cubicBezTo>
                  <a:pt x="1689459" y="474963"/>
                  <a:pt x="2074805" y="861503"/>
                  <a:pt x="2548589" y="861503"/>
                </a:cubicBezTo>
                <a:lnTo>
                  <a:pt x="2548589" y="886800"/>
                </a:lnTo>
                <a:cubicBezTo>
                  <a:pt x="2060916" y="886800"/>
                  <a:pt x="1664231" y="489019"/>
                  <a:pt x="1664231" y="0"/>
                </a:cubicBezTo>
                <a:close/>
                <a:moveTo>
                  <a:pt x="1802870" y="0"/>
                </a:moveTo>
                <a:lnTo>
                  <a:pt x="1828097" y="0"/>
                </a:lnTo>
                <a:cubicBezTo>
                  <a:pt x="1828097" y="398295"/>
                  <a:pt x="2151263" y="722347"/>
                  <a:pt x="2548583" y="722347"/>
                </a:cubicBezTo>
                <a:lnTo>
                  <a:pt x="2548583" y="747651"/>
                </a:lnTo>
                <a:lnTo>
                  <a:pt x="2548583" y="747778"/>
                </a:lnTo>
                <a:cubicBezTo>
                  <a:pt x="2137367" y="747778"/>
                  <a:pt x="1802870" y="412350"/>
                  <a:pt x="1802870" y="0"/>
                </a:cubicBezTo>
                <a:close/>
                <a:moveTo>
                  <a:pt x="1941642" y="0"/>
                </a:moveTo>
                <a:lnTo>
                  <a:pt x="1966877" y="0"/>
                </a:lnTo>
                <a:cubicBezTo>
                  <a:pt x="1966877" y="321626"/>
                  <a:pt x="2227847" y="583321"/>
                  <a:pt x="2548589" y="583321"/>
                </a:cubicBezTo>
                <a:lnTo>
                  <a:pt x="2548589" y="608622"/>
                </a:lnTo>
                <a:cubicBezTo>
                  <a:pt x="2213831" y="608622"/>
                  <a:pt x="1941642" y="335553"/>
                  <a:pt x="1941642" y="0"/>
                </a:cubicBezTo>
                <a:close/>
                <a:moveTo>
                  <a:pt x="2080281" y="0"/>
                </a:moveTo>
                <a:lnTo>
                  <a:pt x="2105508" y="0"/>
                </a:lnTo>
                <a:cubicBezTo>
                  <a:pt x="2105508" y="244957"/>
                  <a:pt x="2304298" y="444296"/>
                  <a:pt x="2548582" y="444296"/>
                </a:cubicBezTo>
                <a:lnTo>
                  <a:pt x="2548582" y="469597"/>
                </a:lnTo>
                <a:cubicBezTo>
                  <a:pt x="2290409" y="469597"/>
                  <a:pt x="2080281" y="258885"/>
                  <a:pt x="2080281" y="0"/>
                </a:cubicBezTo>
                <a:close/>
                <a:moveTo>
                  <a:pt x="2218926" y="0"/>
                </a:moveTo>
                <a:lnTo>
                  <a:pt x="2244153" y="0"/>
                </a:lnTo>
                <a:cubicBezTo>
                  <a:pt x="2244153" y="168288"/>
                  <a:pt x="2380629" y="305270"/>
                  <a:pt x="2548582" y="305270"/>
                </a:cubicBezTo>
                <a:lnTo>
                  <a:pt x="2548582" y="330570"/>
                </a:lnTo>
                <a:cubicBezTo>
                  <a:pt x="2366866" y="330570"/>
                  <a:pt x="2218926" y="182344"/>
                  <a:pt x="2218926" y="0"/>
                </a:cubicBezTo>
                <a:close/>
              </a:path>
            </a:pathLst>
          </a:custGeom>
          <a:solidFill>
            <a:schemeClr val="bg1"/>
          </a:solidFill>
          <a:ln w="7032" cap="flat">
            <a:noFill/>
            <a:prstDash val="solid"/>
            <a:miter/>
          </a:ln>
        </p:spPr>
        <p:txBody>
          <a:bodyPr rtlCol="0" anchor="ctr">
            <a:noAutofit/>
          </a:bodyPr>
          <a:lstStyle/>
          <a:p>
            <a:endParaRPr lang="en-US" dirty="0"/>
          </a:p>
        </p:txBody>
      </p:sp>
      <p:sp>
        <p:nvSpPr>
          <p:cNvPr id="33" name="Image 4" descr="preencoded.png">
            <a:extLst>
              <a:ext uri="{FF2B5EF4-FFF2-40B4-BE49-F238E27FC236}">
                <a16:creationId xmlns:a16="http://schemas.microsoft.com/office/drawing/2014/main" id="{EC46DC71-C12A-96C8-3FE2-AA95AB58B349}"/>
              </a:ext>
            </a:extLst>
          </p:cNvPr>
          <p:cNvSpPr/>
          <p:nvPr/>
        </p:nvSpPr>
        <p:spPr>
          <a:xfrm>
            <a:off x="2543868" y="0"/>
            <a:ext cx="2560340" cy="2560340"/>
          </a:xfrm>
          <a:custGeom>
            <a:avLst/>
            <a:gdLst>
              <a:gd name="connsiteX0" fmla="*/ 0 w 2560340"/>
              <a:gd name="connsiteY0" fmla="*/ 2560340 h 2560340"/>
              <a:gd name="connsiteX1" fmla="*/ 2560340 w 2560340"/>
              <a:gd name="connsiteY1" fmla="*/ 0 h 2560340"/>
              <a:gd name="connsiteX2" fmla="*/ 0 w 2560340"/>
              <a:gd name="connsiteY2" fmla="*/ 0 h 2560340"/>
              <a:gd name="connsiteX3" fmla="*/ 0 w 2560340"/>
              <a:gd name="connsiteY3" fmla="*/ 2560340 h 2560340"/>
            </a:gdLst>
            <a:ahLst/>
            <a:cxnLst>
              <a:cxn ang="0">
                <a:pos x="connsiteX0" y="connsiteY0"/>
              </a:cxn>
              <a:cxn ang="0">
                <a:pos x="connsiteX1" y="connsiteY1"/>
              </a:cxn>
              <a:cxn ang="0">
                <a:pos x="connsiteX2" y="connsiteY2"/>
              </a:cxn>
              <a:cxn ang="0">
                <a:pos x="connsiteX3" y="connsiteY3"/>
              </a:cxn>
            </a:cxnLst>
            <a:rect l="l" t="t" r="r" b="b"/>
            <a:pathLst>
              <a:path w="2560340" h="2560340">
                <a:moveTo>
                  <a:pt x="0" y="2560340"/>
                </a:moveTo>
                <a:cubicBezTo>
                  <a:pt x="1414079" y="2560340"/>
                  <a:pt x="2560340" y="1414079"/>
                  <a:pt x="2560340" y="0"/>
                </a:cubicBezTo>
                <a:lnTo>
                  <a:pt x="0" y="0"/>
                </a:lnTo>
                <a:lnTo>
                  <a:pt x="0" y="2560340"/>
                </a:lnTo>
                <a:close/>
              </a:path>
            </a:pathLst>
          </a:custGeom>
          <a:solidFill>
            <a:schemeClr val="accent3"/>
          </a:solidFill>
          <a:ln w="7052" cap="flat">
            <a:noFill/>
            <a:prstDash val="solid"/>
            <a:miter/>
          </a:ln>
        </p:spPr>
        <p:txBody>
          <a:bodyPr rtlCol="0" anchor="ctr">
            <a:noAutofit/>
          </a:bodyPr>
          <a:lstStyle/>
          <a:p>
            <a:endParaRPr lang="en-US" dirty="0"/>
          </a:p>
        </p:txBody>
      </p:sp>
      <p:sp>
        <p:nvSpPr>
          <p:cNvPr id="29" name="Freeform 70">
            <a:extLst>
              <a:ext uri="{FF2B5EF4-FFF2-40B4-BE49-F238E27FC236}">
                <a16:creationId xmlns:a16="http://schemas.microsoft.com/office/drawing/2014/main" id="{AA39EF58-54F1-4AC9-1D83-2E7DEEAAEA6A}"/>
              </a:ext>
            </a:extLst>
          </p:cNvPr>
          <p:cNvSpPr>
            <a:spLocks/>
          </p:cNvSpPr>
          <p:nvPr userDrawn="1"/>
        </p:nvSpPr>
        <p:spPr bwMode="auto">
          <a:xfrm flipH="1">
            <a:off x="2535251" y="4308466"/>
            <a:ext cx="2550984" cy="2560441"/>
          </a:xfrm>
          <a:custGeom>
            <a:avLst/>
            <a:gdLst>
              <a:gd name="T0" fmla="*/ 0 w 1079"/>
              <a:gd name="T1" fmla="*/ 1083 h 1083"/>
              <a:gd name="T2" fmla="*/ 1079 w 1079"/>
              <a:gd name="T3" fmla="*/ 1083 h 1083"/>
              <a:gd name="T4" fmla="*/ 1079 w 1079"/>
              <a:gd name="T5" fmla="*/ 0 h 1083"/>
              <a:gd name="T6" fmla="*/ 0 w 1079"/>
              <a:gd name="T7" fmla="*/ 1083 h 1083"/>
            </a:gdLst>
            <a:ahLst/>
            <a:cxnLst>
              <a:cxn ang="0">
                <a:pos x="T0" y="T1"/>
              </a:cxn>
              <a:cxn ang="0">
                <a:pos x="T2" y="T3"/>
              </a:cxn>
              <a:cxn ang="0">
                <a:pos x="T4" y="T5"/>
              </a:cxn>
              <a:cxn ang="0">
                <a:pos x="T6" y="T7"/>
              </a:cxn>
            </a:cxnLst>
            <a:rect l="0" t="0" r="r" b="b"/>
            <a:pathLst>
              <a:path w="1079" h="1083">
                <a:moveTo>
                  <a:pt x="0" y="1083"/>
                </a:moveTo>
                <a:lnTo>
                  <a:pt x="1079" y="1083"/>
                </a:lnTo>
                <a:lnTo>
                  <a:pt x="1079" y="0"/>
                </a:lnTo>
                <a:lnTo>
                  <a:pt x="0" y="1083"/>
                </a:ln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31" name="Freeform 70">
            <a:extLst>
              <a:ext uri="{FF2B5EF4-FFF2-40B4-BE49-F238E27FC236}">
                <a16:creationId xmlns:a16="http://schemas.microsoft.com/office/drawing/2014/main" id="{0C320934-59CC-4123-C7C1-FEEE89F3045F}"/>
              </a:ext>
            </a:extLst>
          </p:cNvPr>
          <p:cNvSpPr>
            <a:spLocks/>
          </p:cNvSpPr>
          <p:nvPr userDrawn="1"/>
        </p:nvSpPr>
        <p:spPr bwMode="auto">
          <a:xfrm flipH="1">
            <a:off x="-10617" y="4308466"/>
            <a:ext cx="2550984" cy="2560441"/>
          </a:xfrm>
          <a:custGeom>
            <a:avLst/>
            <a:gdLst>
              <a:gd name="T0" fmla="*/ 0 w 1079"/>
              <a:gd name="T1" fmla="*/ 1083 h 1083"/>
              <a:gd name="T2" fmla="*/ 1079 w 1079"/>
              <a:gd name="T3" fmla="*/ 1083 h 1083"/>
              <a:gd name="T4" fmla="*/ 1079 w 1079"/>
              <a:gd name="T5" fmla="*/ 0 h 1083"/>
              <a:gd name="T6" fmla="*/ 0 w 1079"/>
              <a:gd name="T7" fmla="*/ 1083 h 1083"/>
            </a:gdLst>
            <a:ahLst/>
            <a:cxnLst>
              <a:cxn ang="0">
                <a:pos x="T0" y="T1"/>
              </a:cxn>
              <a:cxn ang="0">
                <a:pos x="T2" y="T3"/>
              </a:cxn>
              <a:cxn ang="0">
                <a:pos x="T4" y="T5"/>
              </a:cxn>
              <a:cxn ang="0">
                <a:pos x="T6" y="T7"/>
              </a:cxn>
            </a:cxnLst>
            <a:rect l="0" t="0" r="r" b="b"/>
            <a:pathLst>
              <a:path w="1079" h="1083">
                <a:moveTo>
                  <a:pt x="0" y="1083"/>
                </a:moveTo>
                <a:lnTo>
                  <a:pt x="1079" y="1083"/>
                </a:lnTo>
                <a:lnTo>
                  <a:pt x="1079" y="0"/>
                </a:lnTo>
                <a:lnTo>
                  <a:pt x="0" y="1083"/>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6" name="Slide Number Placeholder 5"/>
          <p:cNvSpPr>
            <a:spLocks noGrp="1"/>
          </p:cNvSpPr>
          <p:nvPr>
            <p:ph type="sldNum" sz="quarter" idx="12"/>
          </p:nvPr>
        </p:nvSpPr>
        <p:spPr/>
        <p:txBody>
          <a:bodyPr>
            <a:noAutofit/>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528509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am x4">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CC43996-DAC9-130F-CB05-4A8A90381D37}"/>
              </a:ext>
            </a:extLst>
          </p:cNvPr>
          <p:cNvSpPr/>
          <p:nvPr userDrawn="1"/>
        </p:nvSpPr>
        <p:spPr>
          <a:xfrm>
            <a:off x="-24064" y="3390900"/>
            <a:ext cx="12216063" cy="34671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450" dirty="0"/>
          </a:p>
        </p:txBody>
      </p:sp>
      <p:sp>
        <p:nvSpPr>
          <p:cNvPr id="2" name="Title 1">
            <a:extLst>
              <a:ext uri="{FF2B5EF4-FFF2-40B4-BE49-F238E27FC236}">
                <a16:creationId xmlns:a16="http://schemas.microsoft.com/office/drawing/2014/main" id="{EA04E8AF-9DFE-7077-DB36-941F6490BAD8}"/>
              </a:ext>
            </a:extLst>
          </p:cNvPr>
          <p:cNvSpPr>
            <a:spLocks noGrp="1"/>
          </p:cNvSpPr>
          <p:nvPr>
            <p:ph type="title"/>
          </p:nvPr>
        </p:nvSpPr>
        <p:spPr/>
        <p:txBody>
          <a:bodyPr>
            <a:noAutofit/>
          </a:bodyPr>
          <a:lstStyle>
            <a:lvl1pPr>
              <a:lnSpc>
                <a:spcPct val="100000"/>
              </a:lnSpc>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43B58B80-D2DB-A0A1-0362-1157E9087574}"/>
              </a:ext>
            </a:extLst>
          </p:cNvPr>
          <p:cNvSpPr>
            <a:spLocks noGrp="1"/>
          </p:cNvSpPr>
          <p:nvPr>
            <p:ph type="ftr" sz="quarter" idx="11"/>
          </p:nvPr>
        </p:nvSpPr>
        <p:spPr/>
        <p:txBody>
          <a:bodyPr>
            <a:noAutofit/>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B62C22E6-000A-05BA-5872-EF37F029AB00}"/>
              </a:ext>
            </a:extLst>
          </p:cNvPr>
          <p:cNvSpPr>
            <a:spLocks noGrp="1"/>
          </p:cNvSpPr>
          <p:nvPr>
            <p:ph type="sldNum" sz="quarter" idx="12"/>
          </p:nvPr>
        </p:nvSpPr>
        <p:spPr/>
        <p:txBody>
          <a:bodyPr>
            <a:noAutofit/>
          </a:bodyPr>
          <a:lstStyle/>
          <a:p>
            <a:fld id="{48F63A3B-78C7-47BE-AE5E-E10140E04643}" type="slidenum">
              <a:rPr lang="en-US" smtClean="0"/>
              <a:pPr/>
              <a:t>‹#›</a:t>
            </a:fld>
            <a:endParaRPr lang="en-US" dirty="0"/>
          </a:p>
        </p:txBody>
      </p:sp>
      <p:sp>
        <p:nvSpPr>
          <p:cNvPr id="17" name="Picture Placeholder 16">
            <a:extLst>
              <a:ext uri="{FF2B5EF4-FFF2-40B4-BE49-F238E27FC236}">
                <a16:creationId xmlns:a16="http://schemas.microsoft.com/office/drawing/2014/main" id="{6AAAFB85-16C0-836A-1D0D-E65277CC341D}"/>
              </a:ext>
            </a:extLst>
          </p:cNvPr>
          <p:cNvSpPr>
            <a:spLocks noGrp="1"/>
          </p:cNvSpPr>
          <p:nvPr>
            <p:ph type="pic" sz="quarter" idx="13"/>
          </p:nvPr>
        </p:nvSpPr>
        <p:spPr>
          <a:xfrm>
            <a:off x="758905" y="2392023"/>
            <a:ext cx="2596896" cy="2596896"/>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19" name="Text Placeholder 18">
            <a:extLst>
              <a:ext uri="{FF2B5EF4-FFF2-40B4-BE49-F238E27FC236}">
                <a16:creationId xmlns:a16="http://schemas.microsoft.com/office/drawing/2014/main" id="{FB04BFFD-8D76-D31F-232F-38A7065ACAF3}"/>
              </a:ext>
            </a:extLst>
          </p:cNvPr>
          <p:cNvSpPr>
            <a:spLocks noGrp="1"/>
          </p:cNvSpPr>
          <p:nvPr>
            <p:ph type="body" sz="quarter" idx="14" hasCustomPrompt="1"/>
          </p:nvPr>
        </p:nvSpPr>
        <p:spPr>
          <a:xfrm>
            <a:off x="758905" y="4989515"/>
            <a:ext cx="2598737" cy="1109662"/>
          </a:xfrm>
          <a:solidFill>
            <a:schemeClr val="bg1"/>
          </a:solidFill>
        </p:spPr>
        <p:txBody>
          <a:bodyPr lIns="0" tIns="274320" rIns="0" anchor="t">
            <a:noAutofit/>
          </a:bodyPr>
          <a:lstStyle>
            <a:lvl1pPr marL="0" indent="0" algn="ctr">
              <a:spcBef>
                <a:spcPts val="0"/>
              </a:spcBef>
              <a:buNone/>
              <a:defRPr sz="1800" b="1" cap="all"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1" name="Text Placeholder 20">
            <a:extLst>
              <a:ext uri="{FF2B5EF4-FFF2-40B4-BE49-F238E27FC236}">
                <a16:creationId xmlns:a16="http://schemas.microsoft.com/office/drawing/2014/main" id="{75A2E03A-AFB4-3868-FAB5-A24228FA8A04}"/>
              </a:ext>
            </a:extLst>
          </p:cNvPr>
          <p:cNvSpPr>
            <a:spLocks noGrp="1"/>
          </p:cNvSpPr>
          <p:nvPr>
            <p:ph type="body" sz="quarter" idx="15" hasCustomPrompt="1"/>
          </p:nvPr>
        </p:nvSpPr>
        <p:spPr>
          <a:xfrm>
            <a:off x="916885" y="5599755"/>
            <a:ext cx="2283472" cy="365125"/>
          </a:xfrm>
        </p:spPr>
        <p:txBody>
          <a:bodyPr anchor="ctr">
            <a:noAutofit/>
          </a:bodyPr>
          <a:lstStyle>
            <a:lvl1pPr marL="0" indent="0" algn="ctr">
              <a:buNone/>
              <a:defRPr sz="1400"/>
            </a:lvl1pPr>
          </a:lstStyle>
          <a:p>
            <a:pPr lvl="0"/>
            <a:r>
              <a:rPr lang="en-US" dirty="0"/>
              <a:t>Title</a:t>
            </a:r>
          </a:p>
        </p:txBody>
      </p:sp>
      <p:sp>
        <p:nvSpPr>
          <p:cNvPr id="23" name="Picture Placeholder 16">
            <a:extLst>
              <a:ext uri="{FF2B5EF4-FFF2-40B4-BE49-F238E27FC236}">
                <a16:creationId xmlns:a16="http://schemas.microsoft.com/office/drawing/2014/main" id="{FBADCD1B-D9E0-EA12-0DD5-22E5C60E5D6B}"/>
              </a:ext>
            </a:extLst>
          </p:cNvPr>
          <p:cNvSpPr>
            <a:spLocks noGrp="1"/>
          </p:cNvSpPr>
          <p:nvPr>
            <p:ph type="pic" sz="quarter" idx="17"/>
          </p:nvPr>
        </p:nvSpPr>
        <p:spPr>
          <a:xfrm>
            <a:off x="3517361" y="2392619"/>
            <a:ext cx="2596896" cy="2596896"/>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2" name="Text Placeholder 18">
            <a:extLst>
              <a:ext uri="{FF2B5EF4-FFF2-40B4-BE49-F238E27FC236}">
                <a16:creationId xmlns:a16="http://schemas.microsoft.com/office/drawing/2014/main" id="{AD33972D-9092-4B3C-A699-07849068AF1D}"/>
              </a:ext>
            </a:extLst>
          </p:cNvPr>
          <p:cNvSpPr>
            <a:spLocks noGrp="1"/>
          </p:cNvSpPr>
          <p:nvPr>
            <p:ph type="body" sz="quarter" idx="16" hasCustomPrompt="1"/>
          </p:nvPr>
        </p:nvSpPr>
        <p:spPr>
          <a:xfrm>
            <a:off x="3516747" y="4990111"/>
            <a:ext cx="2598737" cy="1109662"/>
          </a:xfrm>
          <a:solidFill>
            <a:schemeClr val="bg1"/>
          </a:solidFill>
        </p:spPr>
        <p:txBody>
          <a:bodyPr lIns="0" tIns="274320" rIns="0" anchor="t">
            <a:noAutofit/>
          </a:bodyPr>
          <a:lstStyle>
            <a:lvl1pPr marL="0" indent="0" algn="ctr">
              <a:spcBef>
                <a:spcPts val="0"/>
              </a:spcBef>
              <a:buNone/>
              <a:defRPr sz="1800" b="1" cap="all"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4" name="Text Placeholder 20">
            <a:extLst>
              <a:ext uri="{FF2B5EF4-FFF2-40B4-BE49-F238E27FC236}">
                <a16:creationId xmlns:a16="http://schemas.microsoft.com/office/drawing/2014/main" id="{B54F15B1-EAC3-0113-6737-C64480876C5F}"/>
              </a:ext>
            </a:extLst>
          </p:cNvPr>
          <p:cNvSpPr>
            <a:spLocks noGrp="1"/>
          </p:cNvSpPr>
          <p:nvPr>
            <p:ph type="body" sz="quarter" idx="18" hasCustomPrompt="1"/>
          </p:nvPr>
        </p:nvSpPr>
        <p:spPr>
          <a:xfrm>
            <a:off x="3674073" y="5600351"/>
            <a:ext cx="2283472" cy="365125"/>
          </a:xfrm>
        </p:spPr>
        <p:txBody>
          <a:bodyPr anchor="ctr">
            <a:noAutofit/>
          </a:bodyPr>
          <a:lstStyle>
            <a:lvl1pPr marL="0" indent="0" algn="ctr">
              <a:buNone/>
              <a:defRPr sz="1400"/>
            </a:lvl1pPr>
          </a:lstStyle>
          <a:p>
            <a:pPr lvl="0"/>
            <a:r>
              <a:rPr lang="en-US" dirty="0"/>
              <a:t>Title</a:t>
            </a:r>
          </a:p>
        </p:txBody>
      </p:sp>
      <p:sp>
        <p:nvSpPr>
          <p:cNvPr id="26" name="Picture Placeholder 16">
            <a:extLst>
              <a:ext uri="{FF2B5EF4-FFF2-40B4-BE49-F238E27FC236}">
                <a16:creationId xmlns:a16="http://schemas.microsoft.com/office/drawing/2014/main" id="{FCEED0A5-9A71-D54A-91FC-264BD71DDED3}"/>
              </a:ext>
            </a:extLst>
          </p:cNvPr>
          <p:cNvSpPr>
            <a:spLocks noGrp="1"/>
          </p:cNvSpPr>
          <p:nvPr>
            <p:ph type="pic" sz="quarter" idx="20"/>
          </p:nvPr>
        </p:nvSpPr>
        <p:spPr>
          <a:xfrm>
            <a:off x="6275817" y="2393215"/>
            <a:ext cx="2596896" cy="2596896"/>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5" name="Text Placeholder 18">
            <a:extLst>
              <a:ext uri="{FF2B5EF4-FFF2-40B4-BE49-F238E27FC236}">
                <a16:creationId xmlns:a16="http://schemas.microsoft.com/office/drawing/2014/main" id="{F44A0C74-A714-A8C2-69D2-74CAD68037A5}"/>
              </a:ext>
            </a:extLst>
          </p:cNvPr>
          <p:cNvSpPr>
            <a:spLocks noGrp="1"/>
          </p:cNvSpPr>
          <p:nvPr>
            <p:ph type="body" sz="quarter" idx="19" hasCustomPrompt="1"/>
          </p:nvPr>
        </p:nvSpPr>
        <p:spPr>
          <a:xfrm>
            <a:off x="6274589" y="4990707"/>
            <a:ext cx="2598737" cy="1109662"/>
          </a:xfrm>
          <a:solidFill>
            <a:schemeClr val="bg1"/>
          </a:solidFill>
        </p:spPr>
        <p:txBody>
          <a:bodyPr lIns="0" tIns="274320" rIns="0" anchor="t">
            <a:noAutofit/>
          </a:bodyPr>
          <a:lstStyle>
            <a:lvl1pPr marL="0" indent="0" algn="ctr">
              <a:spcBef>
                <a:spcPts val="0"/>
              </a:spcBef>
              <a:buNone/>
              <a:defRPr sz="1800" b="1" cap="all"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7" name="Text Placeholder 20">
            <a:extLst>
              <a:ext uri="{FF2B5EF4-FFF2-40B4-BE49-F238E27FC236}">
                <a16:creationId xmlns:a16="http://schemas.microsoft.com/office/drawing/2014/main" id="{552F4682-3F02-2A70-A285-FB2D1822A4D6}"/>
              </a:ext>
            </a:extLst>
          </p:cNvPr>
          <p:cNvSpPr>
            <a:spLocks noGrp="1"/>
          </p:cNvSpPr>
          <p:nvPr>
            <p:ph type="body" sz="quarter" idx="21" hasCustomPrompt="1"/>
          </p:nvPr>
        </p:nvSpPr>
        <p:spPr>
          <a:xfrm>
            <a:off x="6432529" y="5600947"/>
            <a:ext cx="2283472" cy="365125"/>
          </a:xfrm>
        </p:spPr>
        <p:txBody>
          <a:bodyPr anchor="ctr">
            <a:noAutofit/>
          </a:bodyPr>
          <a:lstStyle>
            <a:lvl1pPr marL="0" indent="0" algn="ctr">
              <a:buNone/>
              <a:defRPr sz="1400"/>
            </a:lvl1pPr>
          </a:lstStyle>
          <a:p>
            <a:pPr lvl="0"/>
            <a:r>
              <a:rPr lang="en-US" dirty="0"/>
              <a:t>Title</a:t>
            </a:r>
          </a:p>
        </p:txBody>
      </p:sp>
      <p:sp>
        <p:nvSpPr>
          <p:cNvPr id="29" name="Picture Placeholder 16">
            <a:extLst>
              <a:ext uri="{FF2B5EF4-FFF2-40B4-BE49-F238E27FC236}">
                <a16:creationId xmlns:a16="http://schemas.microsoft.com/office/drawing/2014/main" id="{4F0F5D16-7316-B120-F378-E3D492FEEB9C}"/>
              </a:ext>
            </a:extLst>
          </p:cNvPr>
          <p:cNvSpPr>
            <a:spLocks noGrp="1"/>
          </p:cNvSpPr>
          <p:nvPr>
            <p:ph type="pic" sz="quarter" idx="23"/>
          </p:nvPr>
        </p:nvSpPr>
        <p:spPr>
          <a:xfrm>
            <a:off x="9034272" y="2393215"/>
            <a:ext cx="2596896" cy="2596896"/>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8" name="Text Placeholder 18">
            <a:extLst>
              <a:ext uri="{FF2B5EF4-FFF2-40B4-BE49-F238E27FC236}">
                <a16:creationId xmlns:a16="http://schemas.microsoft.com/office/drawing/2014/main" id="{47AC9724-9FC2-62FA-0DE7-3F9FE9B67A34}"/>
              </a:ext>
            </a:extLst>
          </p:cNvPr>
          <p:cNvSpPr>
            <a:spLocks noGrp="1"/>
          </p:cNvSpPr>
          <p:nvPr>
            <p:ph type="body" sz="quarter" idx="22" hasCustomPrompt="1"/>
          </p:nvPr>
        </p:nvSpPr>
        <p:spPr>
          <a:xfrm>
            <a:off x="9032431" y="4990707"/>
            <a:ext cx="2598737" cy="1109662"/>
          </a:xfrm>
          <a:solidFill>
            <a:schemeClr val="bg1"/>
          </a:solidFill>
        </p:spPr>
        <p:txBody>
          <a:bodyPr lIns="0" tIns="274320" rIns="0" anchor="t">
            <a:noAutofit/>
          </a:bodyPr>
          <a:lstStyle>
            <a:lvl1pPr marL="0" indent="0" algn="ctr">
              <a:spcBef>
                <a:spcPts val="0"/>
              </a:spcBef>
              <a:buNone/>
              <a:defRPr sz="1800" b="1" cap="all"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30" name="Text Placeholder 20">
            <a:extLst>
              <a:ext uri="{FF2B5EF4-FFF2-40B4-BE49-F238E27FC236}">
                <a16:creationId xmlns:a16="http://schemas.microsoft.com/office/drawing/2014/main" id="{114EE337-FC29-F325-E528-A3F809B28B5B}"/>
              </a:ext>
            </a:extLst>
          </p:cNvPr>
          <p:cNvSpPr>
            <a:spLocks noGrp="1"/>
          </p:cNvSpPr>
          <p:nvPr>
            <p:ph type="body" sz="quarter" idx="24" hasCustomPrompt="1"/>
          </p:nvPr>
        </p:nvSpPr>
        <p:spPr>
          <a:xfrm>
            <a:off x="9190984" y="5600947"/>
            <a:ext cx="2283472" cy="365125"/>
          </a:xfrm>
        </p:spPr>
        <p:txBody>
          <a:bodyPr anchor="ctr">
            <a:noAutofit/>
          </a:bodyPr>
          <a:lstStyle>
            <a:lvl1pPr marL="0" indent="0" algn="ctr">
              <a:buNone/>
              <a:defRPr sz="1400"/>
            </a:lvl1pPr>
          </a:lstStyle>
          <a:p>
            <a:pPr lvl="0"/>
            <a:r>
              <a:rPr lang="en-US" dirty="0"/>
              <a:t>Title</a:t>
            </a:r>
          </a:p>
        </p:txBody>
      </p:sp>
    </p:spTree>
    <p:extLst>
      <p:ext uri="{BB962C8B-B14F-4D97-AF65-F5344CB8AC3E}">
        <p14:creationId xmlns:p14="http://schemas.microsoft.com/office/powerpoint/2010/main" val="25866537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am x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4E8AF-9DFE-7077-DB36-941F6490BAD8}"/>
              </a:ext>
            </a:extLst>
          </p:cNvPr>
          <p:cNvSpPr>
            <a:spLocks noGrp="1"/>
          </p:cNvSpPr>
          <p:nvPr>
            <p:ph type="title"/>
          </p:nvPr>
        </p:nvSpPr>
        <p:spPr>
          <a:xfrm>
            <a:off x="758952" y="539496"/>
            <a:ext cx="10671048" cy="768096"/>
          </a:xfrm>
        </p:spPr>
        <p:txBody>
          <a:bodyPr>
            <a:noAutofit/>
          </a:bodyPr>
          <a:lstStyle>
            <a:lvl1pPr>
              <a:lnSpc>
                <a:spcPct val="100000"/>
              </a:lnSpc>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43B58B80-D2DB-A0A1-0362-1157E9087574}"/>
              </a:ext>
            </a:extLst>
          </p:cNvPr>
          <p:cNvSpPr>
            <a:spLocks noGrp="1"/>
          </p:cNvSpPr>
          <p:nvPr>
            <p:ph type="ftr" sz="quarter" idx="11"/>
          </p:nvPr>
        </p:nvSpPr>
        <p:spPr/>
        <p:txBody>
          <a:bodyPr>
            <a:noAutofit/>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B62C22E6-000A-05BA-5872-EF37F029AB00}"/>
              </a:ext>
            </a:extLst>
          </p:cNvPr>
          <p:cNvSpPr>
            <a:spLocks noGrp="1"/>
          </p:cNvSpPr>
          <p:nvPr>
            <p:ph type="sldNum" sz="quarter" idx="12"/>
          </p:nvPr>
        </p:nvSpPr>
        <p:spPr/>
        <p:txBody>
          <a:bodyPr>
            <a:noAutofit/>
          </a:bodyPr>
          <a:lstStyle/>
          <a:p>
            <a:fld id="{48F63A3B-78C7-47BE-AE5E-E10140E04643}" type="slidenum">
              <a:rPr lang="en-US" smtClean="0"/>
              <a:pPr/>
              <a:t>‹#›</a:t>
            </a:fld>
            <a:endParaRPr lang="en-US" dirty="0"/>
          </a:p>
        </p:txBody>
      </p:sp>
      <p:sp>
        <p:nvSpPr>
          <p:cNvPr id="17" name="Picture Placeholder 16">
            <a:extLst>
              <a:ext uri="{FF2B5EF4-FFF2-40B4-BE49-F238E27FC236}">
                <a16:creationId xmlns:a16="http://schemas.microsoft.com/office/drawing/2014/main" id="{6AAAFB85-16C0-836A-1D0D-E65277CC341D}"/>
              </a:ext>
            </a:extLst>
          </p:cNvPr>
          <p:cNvSpPr>
            <a:spLocks noGrp="1"/>
          </p:cNvSpPr>
          <p:nvPr>
            <p:ph type="pic" sz="quarter" idx="13"/>
          </p:nvPr>
        </p:nvSpPr>
        <p:spPr>
          <a:xfrm>
            <a:off x="1271016" y="1545336"/>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19" name="Text Placeholder 18">
            <a:extLst>
              <a:ext uri="{FF2B5EF4-FFF2-40B4-BE49-F238E27FC236}">
                <a16:creationId xmlns:a16="http://schemas.microsoft.com/office/drawing/2014/main" id="{FB04BFFD-8D76-D31F-232F-38A7065ACAF3}"/>
              </a:ext>
            </a:extLst>
          </p:cNvPr>
          <p:cNvSpPr>
            <a:spLocks noGrp="1"/>
          </p:cNvSpPr>
          <p:nvPr>
            <p:ph type="body" sz="quarter" idx="14" hasCustomPrompt="1"/>
          </p:nvPr>
        </p:nvSpPr>
        <p:spPr>
          <a:xfrm>
            <a:off x="1271016" y="3191256"/>
            <a:ext cx="2029968" cy="694944"/>
          </a:xfrm>
          <a:solidFill>
            <a:schemeClr val="accent4"/>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1" name="Text Placeholder 20">
            <a:extLst>
              <a:ext uri="{FF2B5EF4-FFF2-40B4-BE49-F238E27FC236}">
                <a16:creationId xmlns:a16="http://schemas.microsoft.com/office/drawing/2014/main" id="{75A2E03A-AFB4-3868-FAB5-A24228FA8A04}"/>
              </a:ext>
            </a:extLst>
          </p:cNvPr>
          <p:cNvSpPr>
            <a:spLocks noGrp="1"/>
          </p:cNvSpPr>
          <p:nvPr>
            <p:ph type="body" sz="quarter" idx="15" hasCustomPrompt="1"/>
          </p:nvPr>
        </p:nvSpPr>
        <p:spPr>
          <a:xfrm>
            <a:off x="1271016" y="3616960"/>
            <a:ext cx="2029968" cy="182880"/>
          </a:xfrm>
        </p:spPr>
        <p:txBody>
          <a:bodyPr anchor="ctr">
            <a:noAutofit/>
          </a:bodyPr>
          <a:lstStyle>
            <a:lvl1pPr marL="0" indent="0" algn="ctr">
              <a:buNone/>
              <a:defRPr sz="1200" spc="20" baseline="0"/>
            </a:lvl1pPr>
          </a:lstStyle>
          <a:p>
            <a:pPr lvl="0"/>
            <a:r>
              <a:rPr lang="en-US" dirty="0"/>
              <a:t>Title</a:t>
            </a:r>
          </a:p>
        </p:txBody>
      </p:sp>
      <p:sp>
        <p:nvSpPr>
          <p:cNvPr id="10" name="Picture Placeholder 16">
            <a:extLst>
              <a:ext uri="{FF2B5EF4-FFF2-40B4-BE49-F238E27FC236}">
                <a16:creationId xmlns:a16="http://schemas.microsoft.com/office/drawing/2014/main" id="{BB749B9A-080F-37C0-08E6-909A5DA554D4}"/>
              </a:ext>
            </a:extLst>
          </p:cNvPr>
          <p:cNvSpPr>
            <a:spLocks noGrp="1"/>
          </p:cNvSpPr>
          <p:nvPr>
            <p:ph type="pic" sz="quarter" idx="25"/>
          </p:nvPr>
        </p:nvSpPr>
        <p:spPr>
          <a:xfrm>
            <a:off x="1271016" y="4144264"/>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14" name="Text Placeholder 18">
            <a:extLst>
              <a:ext uri="{FF2B5EF4-FFF2-40B4-BE49-F238E27FC236}">
                <a16:creationId xmlns:a16="http://schemas.microsoft.com/office/drawing/2014/main" id="{C4C7516E-0853-87BE-108B-697DD8E0DA75}"/>
              </a:ext>
            </a:extLst>
          </p:cNvPr>
          <p:cNvSpPr>
            <a:spLocks noGrp="1"/>
          </p:cNvSpPr>
          <p:nvPr>
            <p:ph type="body" sz="quarter" idx="29" hasCustomPrompt="1"/>
          </p:nvPr>
        </p:nvSpPr>
        <p:spPr>
          <a:xfrm>
            <a:off x="1271016" y="5790184"/>
            <a:ext cx="2029968" cy="694944"/>
          </a:xfrm>
          <a:solidFill>
            <a:schemeClr val="accent1"/>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15" name="Text Placeholder 20">
            <a:extLst>
              <a:ext uri="{FF2B5EF4-FFF2-40B4-BE49-F238E27FC236}">
                <a16:creationId xmlns:a16="http://schemas.microsoft.com/office/drawing/2014/main" id="{FB1A74E1-7CEB-F501-F998-7361A20F7349}"/>
              </a:ext>
            </a:extLst>
          </p:cNvPr>
          <p:cNvSpPr>
            <a:spLocks noGrp="1"/>
          </p:cNvSpPr>
          <p:nvPr>
            <p:ph type="body" sz="quarter" idx="30" hasCustomPrompt="1"/>
          </p:nvPr>
        </p:nvSpPr>
        <p:spPr>
          <a:xfrm>
            <a:off x="1271016" y="6215888"/>
            <a:ext cx="2029968" cy="182880"/>
          </a:xfrm>
        </p:spPr>
        <p:txBody>
          <a:bodyPr anchor="ctr">
            <a:noAutofit/>
          </a:bodyPr>
          <a:lstStyle>
            <a:lvl1pPr marL="0" indent="0" algn="ctr">
              <a:buNone/>
              <a:defRPr sz="1200" spc="20" baseline="0"/>
            </a:lvl1pPr>
          </a:lstStyle>
          <a:p>
            <a:pPr lvl="0"/>
            <a:r>
              <a:rPr lang="en-US" dirty="0"/>
              <a:t>Title</a:t>
            </a:r>
          </a:p>
        </p:txBody>
      </p:sp>
      <p:sp>
        <p:nvSpPr>
          <p:cNvPr id="23" name="Picture Placeholder 16">
            <a:extLst>
              <a:ext uri="{FF2B5EF4-FFF2-40B4-BE49-F238E27FC236}">
                <a16:creationId xmlns:a16="http://schemas.microsoft.com/office/drawing/2014/main" id="{FBADCD1B-D9E0-EA12-0DD5-22E5C60E5D6B}"/>
              </a:ext>
            </a:extLst>
          </p:cNvPr>
          <p:cNvSpPr>
            <a:spLocks noGrp="1"/>
          </p:cNvSpPr>
          <p:nvPr>
            <p:ph type="pic" sz="quarter" idx="17"/>
          </p:nvPr>
        </p:nvSpPr>
        <p:spPr>
          <a:xfrm>
            <a:off x="3828288" y="1545336"/>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2" name="Text Placeholder 18">
            <a:extLst>
              <a:ext uri="{FF2B5EF4-FFF2-40B4-BE49-F238E27FC236}">
                <a16:creationId xmlns:a16="http://schemas.microsoft.com/office/drawing/2014/main" id="{AD33972D-9092-4B3C-A699-07849068AF1D}"/>
              </a:ext>
            </a:extLst>
          </p:cNvPr>
          <p:cNvSpPr>
            <a:spLocks noGrp="1"/>
          </p:cNvSpPr>
          <p:nvPr>
            <p:ph type="body" sz="quarter" idx="16" hasCustomPrompt="1"/>
          </p:nvPr>
        </p:nvSpPr>
        <p:spPr>
          <a:xfrm>
            <a:off x="3828288" y="3191256"/>
            <a:ext cx="2029968" cy="694944"/>
          </a:xfrm>
          <a:solidFill>
            <a:schemeClr val="accent1"/>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4" name="Text Placeholder 20">
            <a:extLst>
              <a:ext uri="{FF2B5EF4-FFF2-40B4-BE49-F238E27FC236}">
                <a16:creationId xmlns:a16="http://schemas.microsoft.com/office/drawing/2014/main" id="{B54F15B1-EAC3-0113-6737-C64480876C5F}"/>
              </a:ext>
            </a:extLst>
          </p:cNvPr>
          <p:cNvSpPr>
            <a:spLocks noGrp="1"/>
          </p:cNvSpPr>
          <p:nvPr>
            <p:ph type="body" sz="quarter" idx="18" hasCustomPrompt="1"/>
          </p:nvPr>
        </p:nvSpPr>
        <p:spPr>
          <a:xfrm>
            <a:off x="3828288" y="3616960"/>
            <a:ext cx="2029968" cy="182880"/>
          </a:xfrm>
        </p:spPr>
        <p:txBody>
          <a:bodyPr anchor="ctr">
            <a:noAutofit/>
          </a:bodyPr>
          <a:lstStyle>
            <a:lvl1pPr marL="0" indent="0" algn="ctr">
              <a:buNone/>
              <a:defRPr sz="1200" spc="20" baseline="0"/>
            </a:lvl1pPr>
          </a:lstStyle>
          <a:p>
            <a:pPr lvl="0"/>
            <a:r>
              <a:rPr lang="en-US" dirty="0"/>
              <a:t>Title</a:t>
            </a:r>
          </a:p>
        </p:txBody>
      </p:sp>
      <p:sp>
        <p:nvSpPr>
          <p:cNvPr id="11" name="Picture Placeholder 16">
            <a:extLst>
              <a:ext uri="{FF2B5EF4-FFF2-40B4-BE49-F238E27FC236}">
                <a16:creationId xmlns:a16="http://schemas.microsoft.com/office/drawing/2014/main" id="{B5D5100A-3D51-45DB-3A84-9E7FB85261E3}"/>
              </a:ext>
            </a:extLst>
          </p:cNvPr>
          <p:cNvSpPr>
            <a:spLocks noGrp="1"/>
          </p:cNvSpPr>
          <p:nvPr>
            <p:ph type="pic" sz="quarter" idx="26"/>
          </p:nvPr>
        </p:nvSpPr>
        <p:spPr>
          <a:xfrm>
            <a:off x="3828288" y="4144264"/>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16" name="Text Placeholder 18">
            <a:extLst>
              <a:ext uri="{FF2B5EF4-FFF2-40B4-BE49-F238E27FC236}">
                <a16:creationId xmlns:a16="http://schemas.microsoft.com/office/drawing/2014/main" id="{B775B771-678A-D917-7FE0-5DA7A23CCE25}"/>
              </a:ext>
            </a:extLst>
          </p:cNvPr>
          <p:cNvSpPr>
            <a:spLocks noGrp="1"/>
          </p:cNvSpPr>
          <p:nvPr>
            <p:ph type="body" sz="quarter" idx="31" hasCustomPrompt="1"/>
          </p:nvPr>
        </p:nvSpPr>
        <p:spPr>
          <a:xfrm>
            <a:off x="3828288" y="5790184"/>
            <a:ext cx="2029968" cy="694944"/>
          </a:xfrm>
          <a:solidFill>
            <a:schemeClr val="accent4"/>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18" name="Text Placeholder 20">
            <a:extLst>
              <a:ext uri="{FF2B5EF4-FFF2-40B4-BE49-F238E27FC236}">
                <a16:creationId xmlns:a16="http://schemas.microsoft.com/office/drawing/2014/main" id="{AA2B9540-B92A-AD9C-C01A-B08A98BF8455}"/>
              </a:ext>
            </a:extLst>
          </p:cNvPr>
          <p:cNvSpPr>
            <a:spLocks noGrp="1"/>
          </p:cNvSpPr>
          <p:nvPr>
            <p:ph type="body" sz="quarter" idx="32" hasCustomPrompt="1"/>
          </p:nvPr>
        </p:nvSpPr>
        <p:spPr>
          <a:xfrm>
            <a:off x="3828288" y="6215888"/>
            <a:ext cx="2029968" cy="182880"/>
          </a:xfrm>
        </p:spPr>
        <p:txBody>
          <a:bodyPr anchor="ctr">
            <a:noAutofit/>
          </a:bodyPr>
          <a:lstStyle>
            <a:lvl1pPr marL="0" indent="0" algn="ctr">
              <a:buNone/>
              <a:defRPr sz="1200" spc="20" baseline="0"/>
            </a:lvl1pPr>
          </a:lstStyle>
          <a:p>
            <a:pPr lvl="0"/>
            <a:r>
              <a:rPr lang="en-US" dirty="0"/>
              <a:t>Title</a:t>
            </a:r>
          </a:p>
        </p:txBody>
      </p:sp>
      <p:sp>
        <p:nvSpPr>
          <p:cNvPr id="26" name="Picture Placeholder 16">
            <a:extLst>
              <a:ext uri="{FF2B5EF4-FFF2-40B4-BE49-F238E27FC236}">
                <a16:creationId xmlns:a16="http://schemas.microsoft.com/office/drawing/2014/main" id="{FCEED0A5-9A71-D54A-91FC-264BD71DDED3}"/>
              </a:ext>
            </a:extLst>
          </p:cNvPr>
          <p:cNvSpPr>
            <a:spLocks noGrp="1"/>
          </p:cNvSpPr>
          <p:nvPr>
            <p:ph type="pic" sz="quarter" idx="20"/>
          </p:nvPr>
        </p:nvSpPr>
        <p:spPr>
          <a:xfrm>
            <a:off x="6385560" y="1545336"/>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5" name="Text Placeholder 18">
            <a:extLst>
              <a:ext uri="{FF2B5EF4-FFF2-40B4-BE49-F238E27FC236}">
                <a16:creationId xmlns:a16="http://schemas.microsoft.com/office/drawing/2014/main" id="{F44A0C74-A714-A8C2-69D2-74CAD68037A5}"/>
              </a:ext>
            </a:extLst>
          </p:cNvPr>
          <p:cNvSpPr>
            <a:spLocks noGrp="1"/>
          </p:cNvSpPr>
          <p:nvPr>
            <p:ph type="body" sz="quarter" idx="19" hasCustomPrompt="1"/>
          </p:nvPr>
        </p:nvSpPr>
        <p:spPr>
          <a:xfrm>
            <a:off x="6385560" y="3191256"/>
            <a:ext cx="2029968" cy="694944"/>
          </a:xfrm>
          <a:solidFill>
            <a:schemeClr val="accent4"/>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7" name="Text Placeholder 20">
            <a:extLst>
              <a:ext uri="{FF2B5EF4-FFF2-40B4-BE49-F238E27FC236}">
                <a16:creationId xmlns:a16="http://schemas.microsoft.com/office/drawing/2014/main" id="{552F4682-3F02-2A70-A285-FB2D1822A4D6}"/>
              </a:ext>
            </a:extLst>
          </p:cNvPr>
          <p:cNvSpPr>
            <a:spLocks noGrp="1"/>
          </p:cNvSpPr>
          <p:nvPr>
            <p:ph type="body" sz="quarter" idx="21" hasCustomPrompt="1"/>
          </p:nvPr>
        </p:nvSpPr>
        <p:spPr>
          <a:xfrm>
            <a:off x="6385560" y="3616960"/>
            <a:ext cx="2029968" cy="182880"/>
          </a:xfrm>
        </p:spPr>
        <p:txBody>
          <a:bodyPr anchor="ctr">
            <a:noAutofit/>
          </a:bodyPr>
          <a:lstStyle>
            <a:lvl1pPr marL="0" indent="0" algn="ctr">
              <a:buNone/>
              <a:defRPr sz="1200" spc="20" baseline="0"/>
            </a:lvl1pPr>
          </a:lstStyle>
          <a:p>
            <a:pPr lvl="0"/>
            <a:r>
              <a:rPr lang="en-US" dirty="0"/>
              <a:t>Title</a:t>
            </a:r>
          </a:p>
        </p:txBody>
      </p:sp>
      <p:sp>
        <p:nvSpPr>
          <p:cNvPr id="12" name="Picture Placeholder 16">
            <a:extLst>
              <a:ext uri="{FF2B5EF4-FFF2-40B4-BE49-F238E27FC236}">
                <a16:creationId xmlns:a16="http://schemas.microsoft.com/office/drawing/2014/main" id="{3D2AAC25-9404-1F6F-200C-5660F4995858}"/>
              </a:ext>
            </a:extLst>
          </p:cNvPr>
          <p:cNvSpPr>
            <a:spLocks noGrp="1"/>
          </p:cNvSpPr>
          <p:nvPr>
            <p:ph type="pic" sz="quarter" idx="27"/>
          </p:nvPr>
        </p:nvSpPr>
        <p:spPr>
          <a:xfrm>
            <a:off x="6385560" y="4144264"/>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0" name="Text Placeholder 18">
            <a:extLst>
              <a:ext uri="{FF2B5EF4-FFF2-40B4-BE49-F238E27FC236}">
                <a16:creationId xmlns:a16="http://schemas.microsoft.com/office/drawing/2014/main" id="{AE4677E1-AC1B-AB9C-5E0C-794903DD1CEB}"/>
              </a:ext>
            </a:extLst>
          </p:cNvPr>
          <p:cNvSpPr>
            <a:spLocks noGrp="1"/>
          </p:cNvSpPr>
          <p:nvPr>
            <p:ph type="body" sz="quarter" idx="33" hasCustomPrompt="1"/>
          </p:nvPr>
        </p:nvSpPr>
        <p:spPr>
          <a:xfrm>
            <a:off x="6385560" y="5790184"/>
            <a:ext cx="2029968" cy="694944"/>
          </a:xfrm>
          <a:solidFill>
            <a:schemeClr val="accent1"/>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31" name="Text Placeholder 20">
            <a:extLst>
              <a:ext uri="{FF2B5EF4-FFF2-40B4-BE49-F238E27FC236}">
                <a16:creationId xmlns:a16="http://schemas.microsoft.com/office/drawing/2014/main" id="{826BBF6C-7198-3C15-CDCB-E72B08709C1F}"/>
              </a:ext>
            </a:extLst>
          </p:cNvPr>
          <p:cNvSpPr>
            <a:spLocks noGrp="1"/>
          </p:cNvSpPr>
          <p:nvPr>
            <p:ph type="body" sz="quarter" idx="34" hasCustomPrompt="1"/>
          </p:nvPr>
        </p:nvSpPr>
        <p:spPr>
          <a:xfrm>
            <a:off x="6385560" y="6215888"/>
            <a:ext cx="2029968" cy="182880"/>
          </a:xfrm>
        </p:spPr>
        <p:txBody>
          <a:bodyPr anchor="ctr">
            <a:noAutofit/>
          </a:bodyPr>
          <a:lstStyle>
            <a:lvl1pPr marL="0" indent="0" algn="ctr">
              <a:buNone/>
              <a:defRPr sz="1200" spc="20" baseline="0"/>
            </a:lvl1pPr>
          </a:lstStyle>
          <a:p>
            <a:pPr lvl="0"/>
            <a:r>
              <a:rPr lang="en-US" dirty="0"/>
              <a:t>Title</a:t>
            </a:r>
          </a:p>
        </p:txBody>
      </p:sp>
      <p:sp>
        <p:nvSpPr>
          <p:cNvPr id="29" name="Picture Placeholder 16">
            <a:extLst>
              <a:ext uri="{FF2B5EF4-FFF2-40B4-BE49-F238E27FC236}">
                <a16:creationId xmlns:a16="http://schemas.microsoft.com/office/drawing/2014/main" id="{4F0F5D16-7316-B120-F378-E3D492FEEB9C}"/>
              </a:ext>
            </a:extLst>
          </p:cNvPr>
          <p:cNvSpPr>
            <a:spLocks noGrp="1"/>
          </p:cNvSpPr>
          <p:nvPr>
            <p:ph type="pic" sz="quarter" idx="23"/>
          </p:nvPr>
        </p:nvSpPr>
        <p:spPr>
          <a:xfrm>
            <a:off x="8942832" y="1545336"/>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8" name="Text Placeholder 18">
            <a:extLst>
              <a:ext uri="{FF2B5EF4-FFF2-40B4-BE49-F238E27FC236}">
                <a16:creationId xmlns:a16="http://schemas.microsoft.com/office/drawing/2014/main" id="{47AC9724-9FC2-62FA-0DE7-3F9FE9B67A34}"/>
              </a:ext>
            </a:extLst>
          </p:cNvPr>
          <p:cNvSpPr>
            <a:spLocks noGrp="1"/>
          </p:cNvSpPr>
          <p:nvPr>
            <p:ph type="body" sz="quarter" idx="22" hasCustomPrompt="1"/>
          </p:nvPr>
        </p:nvSpPr>
        <p:spPr>
          <a:xfrm>
            <a:off x="8942832" y="3191256"/>
            <a:ext cx="2029968" cy="694944"/>
          </a:xfrm>
          <a:solidFill>
            <a:schemeClr val="accent1"/>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30" name="Text Placeholder 20">
            <a:extLst>
              <a:ext uri="{FF2B5EF4-FFF2-40B4-BE49-F238E27FC236}">
                <a16:creationId xmlns:a16="http://schemas.microsoft.com/office/drawing/2014/main" id="{114EE337-FC29-F325-E528-A3F809B28B5B}"/>
              </a:ext>
            </a:extLst>
          </p:cNvPr>
          <p:cNvSpPr>
            <a:spLocks noGrp="1"/>
          </p:cNvSpPr>
          <p:nvPr>
            <p:ph type="body" sz="quarter" idx="24" hasCustomPrompt="1"/>
          </p:nvPr>
        </p:nvSpPr>
        <p:spPr>
          <a:xfrm>
            <a:off x="8942832" y="3616960"/>
            <a:ext cx="2029968" cy="182880"/>
          </a:xfrm>
        </p:spPr>
        <p:txBody>
          <a:bodyPr anchor="ctr">
            <a:noAutofit/>
          </a:bodyPr>
          <a:lstStyle>
            <a:lvl1pPr marL="0" indent="0" algn="ctr">
              <a:buNone/>
              <a:defRPr sz="1200" spc="20" baseline="0"/>
            </a:lvl1pPr>
          </a:lstStyle>
          <a:p>
            <a:pPr lvl="0"/>
            <a:r>
              <a:rPr lang="en-US" dirty="0"/>
              <a:t>Title</a:t>
            </a:r>
          </a:p>
        </p:txBody>
      </p:sp>
      <p:sp>
        <p:nvSpPr>
          <p:cNvPr id="13" name="Picture Placeholder 16">
            <a:extLst>
              <a:ext uri="{FF2B5EF4-FFF2-40B4-BE49-F238E27FC236}">
                <a16:creationId xmlns:a16="http://schemas.microsoft.com/office/drawing/2014/main" id="{90CBAA5D-3D9B-0CB5-E527-996433638BE3}"/>
              </a:ext>
            </a:extLst>
          </p:cNvPr>
          <p:cNvSpPr>
            <a:spLocks noGrp="1"/>
          </p:cNvSpPr>
          <p:nvPr>
            <p:ph type="pic" sz="quarter" idx="28"/>
          </p:nvPr>
        </p:nvSpPr>
        <p:spPr>
          <a:xfrm>
            <a:off x="8942832" y="4144264"/>
            <a:ext cx="2029968" cy="1828800"/>
          </a:xfrm>
          <a:solidFill>
            <a:schemeClr val="accent4">
              <a:lumMod val="60000"/>
              <a:lumOff val="40000"/>
            </a:schemeClr>
          </a:solidFill>
          <a:ln>
            <a:noFill/>
          </a:ln>
        </p:spPr>
        <p:txBody>
          <a:bodyPr anchor="ctr">
            <a:noAutofit/>
          </a:bodyPr>
          <a:lstStyle>
            <a:lvl1pPr marL="0" indent="0" algn="ctr">
              <a:buNone/>
              <a:defRPr sz="1400"/>
            </a:lvl1pPr>
          </a:lstStyle>
          <a:p>
            <a:r>
              <a:rPr lang="en-US"/>
              <a:t>Click icon to add picture</a:t>
            </a:r>
            <a:endParaRPr lang="en-US" dirty="0"/>
          </a:p>
        </p:txBody>
      </p:sp>
      <p:sp>
        <p:nvSpPr>
          <p:cNvPr id="32" name="Text Placeholder 18">
            <a:extLst>
              <a:ext uri="{FF2B5EF4-FFF2-40B4-BE49-F238E27FC236}">
                <a16:creationId xmlns:a16="http://schemas.microsoft.com/office/drawing/2014/main" id="{5B47333C-2F5E-FA7D-5DD1-191E0F421B61}"/>
              </a:ext>
            </a:extLst>
          </p:cNvPr>
          <p:cNvSpPr>
            <a:spLocks noGrp="1"/>
          </p:cNvSpPr>
          <p:nvPr>
            <p:ph type="body" sz="quarter" idx="35" hasCustomPrompt="1"/>
          </p:nvPr>
        </p:nvSpPr>
        <p:spPr>
          <a:xfrm>
            <a:off x="8942832" y="5790184"/>
            <a:ext cx="2029968" cy="694944"/>
          </a:xfrm>
          <a:solidFill>
            <a:schemeClr val="accent4"/>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33" name="Text Placeholder 20">
            <a:extLst>
              <a:ext uri="{FF2B5EF4-FFF2-40B4-BE49-F238E27FC236}">
                <a16:creationId xmlns:a16="http://schemas.microsoft.com/office/drawing/2014/main" id="{D0AA2AE2-5A11-76D4-4D9C-B6B24D1419D0}"/>
              </a:ext>
            </a:extLst>
          </p:cNvPr>
          <p:cNvSpPr>
            <a:spLocks noGrp="1"/>
          </p:cNvSpPr>
          <p:nvPr>
            <p:ph type="body" sz="quarter" idx="36" hasCustomPrompt="1"/>
          </p:nvPr>
        </p:nvSpPr>
        <p:spPr>
          <a:xfrm>
            <a:off x="8942832" y="6215888"/>
            <a:ext cx="2029968" cy="182880"/>
          </a:xfrm>
        </p:spPr>
        <p:txBody>
          <a:bodyPr anchor="ctr">
            <a:noAutofit/>
          </a:bodyPr>
          <a:lstStyle>
            <a:lvl1pPr marL="0" indent="0" algn="ctr">
              <a:buNone/>
              <a:defRPr sz="1200" spc="20" baseline="0"/>
            </a:lvl1pPr>
          </a:lstStyle>
          <a:p>
            <a:pPr lvl="0"/>
            <a:r>
              <a:rPr lang="en-US" dirty="0"/>
              <a:t>Title</a:t>
            </a:r>
          </a:p>
        </p:txBody>
      </p:sp>
    </p:spTree>
    <p:extLst>
      <p:ext uri="{BB962C8B-B14F-4D97-AF65-F5344CB8AC3E}">
        <p14:creationId xmlns:p14="http://schemas.microsoft.com/office/powerpoint/2010/main" val="19007091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 Colum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950ED98-B5D1-206C-403F-FA954F9D2CFF}"/>
              </a:ext>
            </a:extLst>
          </p:cNvPr>
          <p:cNvSpPr/>
          <p:nvPr userDrawn="1"/>
        </p:nvSpPr>
        <p:spPr>
          <a:xfrm>
            <a:off x="685338" y="3796480"/>
            <a:ext cx="2011680" cy="15179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E8643CE-01D9-3E5E-15F6-20689F775F15}"/>
              </a:ext>
            </a:extLst>
          </p:cNvPr>
          <p:cNvSpPr/>
          <p:nvPr userDrawn="1"/>
        </p:nvSpPr>
        <p:spPr>
          <a:xfrm>
            <a:off x="2900911" y="3796480"/>
            <a:ext cx="2011680" cy="1517904"/>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AF82DDD-EDEC-7D87-F43A-113C5E4A4FE7}"/>
              </a:ext>
            </a:extLst>
          </p:cNvPr>
          <p:cNvSpPr/>
          <p:nvPr userDrawn="1"/>
        </p:nvSpPr>
        <p:spPr>
          <a:xfrm>
            <a:off x="5116484" y="3796480"/>
            <a:ext cx="2011680" cy="15179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47E492E-967F-54B7-55B1-08A5E1C3615B}"/>
              </a:ext>
            </a:extLst>
          </p:cNvPr>
          <p:cNvSpPr/>
          <p:nvPr userDrawn="1"/>
        </p:nvSpPr>
        <p:spPr>
          <a:xfrm>
            <a:off x="9547629" y="3796480"/>
            <a:ext cx="2011680" cy="15179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DC0053FE-E44A-CA97-F782-67FC633E722E}"/>
              </a:ext>
            </a:extLst>
          </p:cNvPr>
          <p:cNvSpPr/>
          <p:nvPr userDrawn="1"/>
        </p:nvSpPr>
        <p:spPr>
          <a:xfrm>
            <a:off x="7332057" y="3796480"/>
            <a:ext cx="2011680" cy="1517904"/>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445A0A-815D-3414-088B-C041E6742DBE}"/>
              </a:ext>
            </a:extLst>
          </p:cNvPr>
          <p:cNvSpPr>
            <a:spLocks noGrp="1"/>
          </p:cNvSpPr>
          <p:nvPr>
            <p:ph type="title"/>
          </p:nvPr>
        </p:nvSpPr>
        <p:spPr>
          <a:xfrm>
            <a:off x="758952" y="841248"/>
            <a:ext cx="10671048" cy="768096"/>
          </a:xfrm>
        </p:spPr>
        <p:txBody>
          <a:bodyPr>
            <a:noAutofit/>
          </a:bodyPr>
          <a:lstStyle>
            <a:lvl1pPr>
              <a:lnSpc>
                <a:spcPct val="100000"/>
              </a:lnSpc>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317B5E29-6335-83BC-FA01-FAE422D2658B}"/>
              </a:ext>
            </a:extLst>
          </p:cNvPr>
          <p:cNvSpPr>
            <a:spLocks noGrp="1"/>
          </p:cNvSpPr>
          <p:nvPr>
            <p:ph type="ftr" sz="quarter" idx="11"/>
          </p:nvPr>
        </p:nvSpPr>
        <p:spPr/>
        <p:txBody>
          <a:bodyPr>
            <a:noAutofit/>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536476D1-B61A-E9FD-E266-768B405CC30B}"/>
              </a:ext>
            </a:extLst>
          </p:cNvPr>
          <p:cNvSpPr>
            <a:spLocks noGrp="1"/>
          </p:cNvSpPr>
          <p:nvPr>
            <p:ph type="sldNum" sz="quarter" idx="12"/>
          </p:nvPr>
        </p:nvSpPr>
        <p:spPr/>
        <p:txBody>
          <a:bodyPr>
            <a:noAutofit/>
          </a:bodyPr>
          <a:lstStyle/>
          <a:p>
            <a:fld id="{48F63A3B-78C7-47BE-AE5E-E10140E04643}" type="slidenum">
              <a:rPr lang="en-US" smtClean="0"/>
              <a:pPr/>
              <a:t>‹#›</a:t>
            </a:fld>
            <a:endParaRPr lang="en-US" dirty="0"/>
          </a:p>
        </p:txBody>
      </p:sp>
      <p:sp>
        <p:nvSpPr>
          <p:cNvPr id="46" name="Text Placeholder 2">
            <a:extLst>
              <a:ext uri="{FF2B5EF4-FFF2-40B4-BE49-F238E27FC236}">
                <a16:creationId xmlns:a16="http://schemas.microsoft.com/office/drawing/2014/main" id="{C025625F-8274-840F-6DD8-D36687CB8F7E}"/>
              </a:ext>
            </a:extLst>
          </p:cNvPr>
          <p:cNvSpPr>
            <a:spLocks noGrp="1"/>
          </p:cNvSpPr>
          <p:nvPr>
            <p:ph type="body" idx="1"/>
          </p:nvPr>
        </p:nvSpPr>
        <p:spPr>
          <a:xfrm>
            <a:off x="685338" y="2491684"/>
            <a:ext cx="2011680" cy="2825173"/>
          </a:xfrm>
          <a:noFill/>
          <a:ln w="12700">
            <a:solidFill>
              <a:schemeClr val="accent1"/>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4" name="Picture Placeholder 62">
            <a:extLst>
              <a:ext uri="{FF2B5EF4-FFF2-40B4-BE49-F238E27FC236}">
                <a16:creationId xmlns:a16="http://schemas.microsoft.com/office/drawing/2014/main" id="{2F18FBB7-2D21-7954-1324-C7D3BFE5C85D}"/>
              </a:ext>
            </a:extLst>
          </p:cNvPr>
          <p:cNvSpPr>
            <a:spLocks noGrp="1"/>
          </p:cNvSpPr>
          <p:nvPr>
            <p:ph type="pic" sz="quarter" idx="23"/>
          </p:nvPr>
        </p:nvSpPr>
        <p:spPr>
          <a:xfrm>
            <a:off x="1339134" y="2111058"/>
            <a:ext cx="704088" cy="704088"/>
          </a:xfrm>
          <a:prstGeom prst="ellipse">
            <a:avLst/>
          </a:prstGeom>
          <a:solidFill>
            <a:schemeClr val="accent1"/>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52" name="Text Placeholder 51">
            <a:extLst>
              <a:ext uri="{FF2B5EF4-FFF2-40B4-BE49-F238E27FC236}">
                <a16:creationId xmlns:a16="http://schemas.microsoft.com/office/drawing/2014/main" id="{2EF54C35-5F8E-4E0A-AB4D-97E38121910A}"/>
              </a:ext>
            </a:extLst>
          </p:cNvPr>
          <p:cNvSpPr>
            <a:spLocks noGrp="1"/>
          </p:cNvSpPr>
          <p:nvPr>
            <p:ph type="body" sz="quarter" idx="18"/>
          </p:nvPr>
        </p:nvSpPr>
        <p:spPr>
          <a:xfrm>
            <a:off x="731058"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
        <p:nvSpPr>
          <p:cNvPr id="47" name="Text Placeholder 4">
            <a:extLst>
              <a:ext uri="{FF2B5EF4-FFF2-40B4-BE49-F238E27FC236}">
                <a16:creationId xmlns:a16="http://schemas.microsoft.com/office/drawing/2014/main" id="{79F9AD31-B0C5-3563-C73A-8B6297FCFD1C}"/>
              </a:ext>
            </a:extLst>
          </p:cNvPr>
          <p:cNvSpPr>
            <a:spLocks noGrp="1"/>
          </p:cNvSpPr>
          <p:nvPr>
            <p:ph type="body" sz="quarter" idx="3"/>
          </p:nvPr>
        </p:nvSpPr>
        <p:spPr>
          <a:xfrm>
            <a:off x="2900910" y="2491684"/>
            <a:ext cx="2011680" cy="2825173"/>
          </a:xfrm>
          <a:noFill/>
          <a:ln w="12700">
            <a:solidFill>
              <a:schemeClr val="accent3"/>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8" name="Picture Placeholder 62">
            <a:extLst>
              <a:ext uri="{FF2B5EF4-FFF2-40B4-BE49-F238E27FC236}">
                <a16:creationId xmlns:a16="http://schemas.microsoft.com/office/drawing/2014/main" id="{05E8E8EF-4954-870B-04E5-82BC660A6738}"/>
              </a:ext>
            </a:extLst>
          </p:cNvPr>
          <p:cNvSpPr>
            <a:spLocks noGrp="1"/>
          </p:cNvSpPr>
          <p:nvPr>
            <p:ph type="pic" sz="quarter" idx="27"/>
          </p:nvPr>
        </p:nvSpPr>
        <p:spPr>
          <a:xfrm>
            <a:off x="3554707" y="2111058"/>
            <a:ext cx="704088" cy="704088"/>
          </a:xfrm>
          <a:prstGeom prst="ellipse">
            <a:avLst/>
          </a:prstGeom>
          <a:solidFill>
            <a:schemeClr val="accent3"/>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58" name="Text Placeholder 51">
            <a:extLst>
              <a:ext uri="{FF2B5EF4-FFF2-40B4-BE49-F238E27FC236}">
                <a16:creationId xmlns:a16="http://schemas.microsoft.com/office/drawing/2014/main" id="{75981CD1-EA26-D1CF-F19E-B58C16BA8A69}"/>
              </a:ext>
            </a:extLst>
          </p:cNvPr>
          <p:cNvSpPr>
            <a:spLocks noGrp="1"/>
          </p:cNvSpPr>
          <p:nvPr>
            <p:ph type="body" sz="quarter" idx="19"/>
          </p:nvPr>
        </p:nvSpPr>
        <p:spPr>
          <a:xfrm>
            <a:off x="2946630"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
        <p:nvSpPr>
          <p:cNvPr id="48" name="Text Placeholder 4">
            <a:extLst>
              <a:ext uri="{FF2B5EF4-FFF2-40B4-BE49-F238E27FC236}">
                <a16:creationId xmlns:a16="http://schemas.microsoft.com/office/drawing/2014/main" id="{3A09BBD1-5CBC-B0EF-71C0-054FCB989BC6}"/>
              </a:ext>
            </a:extLst>
          </p:cNvPr>
          <p:cNvSpPr>
            <a:spLocks noGrp="1"/>
          </p:cNvSpPr>
          <p:nvPr>
            <p:ph type="body" sz="quarter" idx="13"/>
          </p:nvPr>
        </p:nvSpPr>
        <p:spPr>
          <a:xfrm>
            <a:off x="5116484" y="2491684"/>
            <a:ext cx="2011680" cy="2825173"/>
          </a:xfrm>
          <a:noFill/>
          <a:ln w="12700">
            <a:solidFill>
              <a:schemeClr val="accent1"/>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7" name="Picture Placeholder 62">
            <a:extLst>
              <a:ext uri="{FF2B5EF4-FFF2-40B4-BE49-F238E27FC236}">
                <a16:creationId xmlns:a16="http://schemas.microsoft.com/office/drawing/2014/main" id="{4AD0C8C9-DB5A-6DC8-2729-A21F1A5CF174}"/>
              </a:ext>
            </a:extLst>
          </p:cNvPr>
          <p:cNvSpPr>
            <a:spLocks noGrp="1"/>
          </p:cNvSpPr>
          <p:nvPr>
            <p:ph type="pic" sz="quarter" idx="26"/>
          </p:nvPr>
        </p:nvSpPr>
        <p:spPr>
          <a:xfrm>
            <a:off x="5770280" y="2111058"/>
            <a:ext cx="704088" cy="704088"/>
          </a:xfrm>
          <a:prstGeom prst="ellipse">
            <a:avLst/>
          </a:prstGeom>
          <a:solidFill>
            <a:schemeClr val="accent1"/>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59" name="Text Placeholder 51">
            <a:extLst>
              <a:ext uri="{FF2B5EF4-FFF2-40B4-BE49-F238E27FC236}">
                <a16:creationId xmlns:a16="http://schemas.microsoft.com/office/drawing/2014/main" id="{F02DE2DC-F65C-32A5-5821-89FB2F53C325}"/>
              </a:ext>
            </a:extLst>
          </p:cNvPr>
          <p:cNvSpPr>
            <a:spLocks noGrp="1"/>
          </p:cNvSpPr>
          <p:nvPr>
            <p:ph type="body" sz="quarter" idx="20"/>
          </p:nvPr>
        </p:nvSpPr>
        <p:spPr>
          <a:xfrm>
            <a:off x="5162204"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
        <p:nvSpPr>
          <p:cNvPr id="49" name="Text Placeholder 4">
            <a:extLst>
              <a:ext uri="{FF2B5EF4-FFF2-40B4-BE49-F238E27FC236}">
                <a16:creationId xmlns:a16="http://schemas.microsoft.com/office/drawing/2014/main" id="{084A0326-A0B8-1723-B8BA-B015344F2DCE}"/>
              </a:ext>
            </a:extLst>
          </p:cNvPr>
          <p:cNvSpPr>
            <a:spLocks noGrp="1"/>
          </p:cNvSpPr>
          <p:nvPr>
            <p:ph type="body" sz="quarter" idx="15"/>
          </p:nvPr>
        </p:nvSpPr>
        <p:spPr>
          <a:xfrm>
            <a:off x="7332057" y="2491684"/>
            <a:ext cx="2011680" cy="2825173"/>
          </a:xfrm>
          <a:noFill/>
          <a:ln w="12700">
            <a:solidFill>
              <a:schemeClr val="accent3"/>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6" name="Picture Placeholder 62">
            <a:extLst>
              <a:ext uri="{FF2B5EF4-FFF2-40B4-BE49-F238E27FC236}">
                <a16:creationId xmlns:a16="http://schemas.microsoft.com/office/drawing/2014/main" id="{139354A0-F5DF-3AC5-5E8B-A41146C26F3C}"/>
              </a:ext>
            </a:extLst>
          </p:cNvPr>
          <p:cNvSpPr>
            <a:spLocks noGrp="1"/>
          </p:cNvSpPr>
          <p:nvPr>
            <p:ph type="pic" sz="quarter" idx="25"/>
          </p:nvPr>
        </p:nvSpPr>
        <p:spPr>
          <a:xfrm>
            <a:off x="7985853" y="2111058"/>
            <a:ext cx="704088" cy="704088"/>
          </a:xfrm>
          <a:prstGeom prst="ellipse">
            <a:avLst/>
          </a:prstGeom>
          <a:solidFill>
            <a:schemeClr val="accent3"/>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60" name="Text Placeholder 51">
            <a:extLst>
              <a:ext uri="{FF2B5EF4-FFF2-40B4-BE49-F238E27FC236}">
                <a16:creationId xmlns:a16="http://schemas.microsoft.com/office/drawing/2014/main" id="{E9730E82-F317-686A-8777-D81705BCC706}"/>
              </a:ext>
            </a:extLst>
          </p:cNvPr>
          <p:cNvSpPr>
            <a:spLocks noGrp="1"/>
          </p:cNvSpPr>
          <p:nvPr>
            <p:ph type="body" sz="quarter" idx="21"/>
          </p:nvPr>
        </p:nvSpPr>
        <p:spPr>
          <a:xfrm>
            <a:off x="7377777"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
        <p:nvSpPr>
          <p:cNvPr id="50" name="Text Placeholder 4">
            <a:extLst>
              <a:ext uri="{FF2B5EF4-FFF2-40B4-BE49-F238E27FC236}">
                <a16:creationId xmlns:a16="http://schemas.microsoft.com/office/drawing/2014/main" id="{0E3B57F3-1903-446F-D989-D6CA342D0861}"/>
              </a:ext>
            </a:extLst>
          </p:cNvPr>
          <p:cNvSpPr>
            <a:spLocks noGrp="1"/>
          </p:cNvSpPr>
          <p:nvPr>
            <p:ph type="body" sz="quarter" idx="17"/>
          </p:nvPr>
        </p:nvSpPr>
        <p:spPr>
          <a:xfrm>
            <a:off x="9547629" y="2491684"/>
            <a:ext cx="2011680" cy="2825173"/>
          </a:xfrm>
          <a:noFill/>
          <a:ln w="12700">
            <a:solidFill>
              <a:schemeClr val="accent1"/>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5" name="Picture Placeholder 62">
            <a:extLst>
              <a:ext uri="{FF2B5EF4-FFF2-40B4-BE49-F238E27FC236}">
                <a16:creationId xmlns:a16="http://schemas.microsoft.com/office/drawing/2014/main" id="{D5BF3A8A-72F1-392E-855B-5B36E244A7FD}"/>
              </a:ext>
            </a:extLst>
          </p:cNvPr>
          <p:cNvSpPr>
            <a:spLocks noGrp="1"/>
          </p:cNvSpPr>
          <p:nvPr>
            <p:ph type="pic" sz="quarter" idx="24"/>
          </p:nvPr>
        </p:nvSpPr>
        <p:spPr>
          <a:xfrm>
            <a:off x="10201425" y="2111058"/>
            <a:ext cx="704088" cy="704088"/>
          </a:xfrm>
          <a:prstGeom prst="ellipse">
            <a:avLst/>
          </a:prstGeom>
          <a:solidFill>
            <a:schemeClr val="accent1"/>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61" name="Text Placeholder 51">
            <a:extLst>
              <a:ext uri="{FF2B5EF4-FFF2-40B4-BE49-F238E27FC236}">
                <a16:creationId xmlns:a16="http://schemas.microsoft.com/office/drawing/2014/main" id="{2AED5DDC-3165-FA12-0310-E3545223E292}"/>
              </a:ext>
            </a:extLst>
          </p:cNvPr>
          <p:cNvSpPr>
            <a:spLocks noGrp="1"/>
          </p:cNvSpPr>
          <p:nvPr>
            <p:ph type="body" sz="quarter" idx="22"/>
          </p:nvPr>
        </p:nvSpPr>
        <p:spPr>
          <a:xfrm>
            <a:off x="9593349"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Tree>
    <p:extLst>
      <p:ext uri="{BB962C8B-B14F-4D97-AF65-F5344CB8AC3E}">
        <p14:creationId xmlns:p14="http://schemas.microsoft.com/office/powerpoint/2010/main" val="8725162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E2DECB02-D9CE-E57A-0604-BFF41EC38AFA}"/>
              </a:ext>
            </a:extLst>
          </p:cNvPr>
          <p:cNvSpPr/>
          <p:nvPr userDrawn="1"/>
        </p:nvSpPr>
        <p:spPr>
          <a:xfrm>
            <a:off x="0" y="0"/>
            <a:ext cx="2838450" cy="2857958"/>
          </a:xfrm>
          <a:custGeom>
            <a:avLst/>
            <a:gdLst>
              <a:gd name="connsiteX0" fmla="*/ 1971005 w 2838450"/>
              <a:gd name="connsiteY0" fmla="*/ 0 h 2857958"/>
              <a:gd name="connsiteX1" fmla="*/ 2838450 w 2838450"/>
              <a:gd name="connsiteY1" fmla="*/ 0 h 2857958"/>
              <a:gd name="connsiteX2" fmla="*/ 2838450 w 2838450"/>
              <a:gd name="connsiteY2" fmla="*/ 7240 h 2857958"/>
              <a:gd name="connsiteX3" fmla="*/ 278890 w 2838450"/>
              <a:gd name="connsiteY3" fmla="*/ 2843883 h 2857958"/>
              <a:gd name="connsiteX4" fmla="*/ 0 w 2838450"/>
              <a:gd name="connsiteY4" fmla="*/ 2857958 h 2857958"/>
              <a:gd name="connsiteX5" fmla="*/ 0 w 2838450"/>
              <a:gd name="connsiteY5" fmla="*/ 1990580 h 2857958"/>
              <a:gd name="connsiteX6" fmla="*/ 190293 w 2838450"/>
              <a:gd name="connsiteY6" fmla="*/ 1980883 h 2857958"/>
              <a:gd name="connsiteX7" fmla="*/ 1960910 w 2838450"/>
              <a:gd name="connsiteY7" fmla="*/ 200390 h 285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38450" h="2857958">
                <a:moveTo>
                  <a:pt x="1971005" y="0"/>
                </a:moveTo>
                <a:lnTo>
                  <a:pt x="2838450" y="0"/>
                </a:lnTo>
                <a:lnTo>
                  <a:pt x="2838450" y="7240"/>
                </a:lnTo>
                <a:cubicBezTo>
                  <a:pt x="2838450" y="1484015"/>
                  <a:pt x="1716931" y="2697914"/>
                  <a:pt x="278890" y="2843883"/>
                </a:cubicBezTo>
                <a:lnTo>
                  <a:pt x="0" y="2857958"/>
                </a:lnTo>
                <a:lnTo>
                  <a:pt x="0" y="1990580"/>
                </a:lnTo>
                <a:lnTo>
                  <a:pt x="190293" y="1980883"/>
                </a:lnTo>
                <a:cubicBezTo>
                  <a:pt x="1124600" y="1885128"/>
                  <a:pt x="1866185" y="1135788"/>
                  <a:pt x="1960910" y="200390"/>
                </a:cubicBezTo>
                <a:close/>
              </a:path>
            </a:pathLst>
          </a:custGeom>
          <a:solidFill>
            <a:schemeClr val="accent3"/>
          </a:solidFill>
          <a:ln>
            <a:noFill/>
          </a:ln>
        </p:spPr>
        <p:txBody>
          <a:bodyPr vert="horz" wrap="square" lIns="91440" tIns="45720" rIns="91440" bIns="45720" numCol="1" anchor="t" anchorCtr="0" compatLnSpc="1">
            <a:prstTxWarp prst="textNoShape">
              <a:avLst/>
            </a:prstTxWarp>
            <a:noAutofit/>
          </a:bodyPr>
          <a:lstStyle/>
          <a:p>
            <a:pPr lvl="0"/>
            <a:endParaRPr lang="en-US" dirty="0"/>
          </a:p>
        </p:txBody>
      </p:sp>
      <p:sp>
        <p:nvSpPr>
          <p:cNvPr id="26" name="Freeform: Shape 25">
            <a:extLst>
              <a:ext uri="{FF2B5EF4-FFF2-40B4-BE49-F238E27FC236}">
                <a16:creationId xmlns:a16="http://schemas.microsoft.com/office/drawing/2014/main" id="{68E760EA-7D83-1DF2-A8EE-4F218084E74F}"/>
              </a:ext>
            </a:extLst>
          </p:cNvPr>
          <p:cNvSpPr/>
          <p:nvPr userDrawn="1"/>
        </p:nvSpPr>
        <p:spPr>
          <a:xfrm>
            <a:off x="1" y="-1"/>
            <a:ext cx="1970627" cy="1990267"/>
          </a:xfrm>
          <a:custGeom>
            <a:avLst/>
            <a:gdLst>
              <a:gd name="connsiteX0" fmla="*/ 0 w 1970627"/>
              <a:gd name="connsiteY0" fmla="*/ 0 h 1990267"/>
              <a:gd name="connsiteX1" fmla="*/ 1970627 w 1970627"/>
              <a:gd name="connsiteY1" fmla="*/ 0 h 1990267"/>
              <a:gd name="connsiteX2" fmla="*/ 1960534 w 1970627"/>
              <a:gd name="connsiteY2" fmla="*/ 200357 h 1990267"/>
              <a:gd name="connsiteX3" fmla="*/ 190254 w 1970627"/>
              <a:gd name="connsiteY3" fmla="*/ 1980571 h 1990267"/>
              <a:gd name="connsiteX4" fmla="*/ 0 w 1970627"/>
              <a:gd name="connsiteY4" fmla="*/ 1990267 h 1990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0627" h="1990267">
                <a:moveTo>
                  <a:pt x="0" y="0"/>
                </a:moveTo>
                <a:lnTo>
                  <a:pt x="1970627" y="0"/>
                </a:lnTo>
                <a:lnTo>
                  <a:pt x="1960534" y="200357"/>
                </a:lnTo>
                <a:cubicBezTo>
                  <a:pt x="1865827" y="1135608"/>
                  <a:pt x="1124383" y="1884831"/>
                  <a:pt x="190254" y="1980571"/>
                </a:cubicBezTo>
                <a:lnTo>
                  <a:pt x="0" y="1990267"/>
                </a:lnTo>
                <a:close/>
              </a:path>
            </a:pathLst>
          </a:custGeom>
          <a:solidFill>
            <a:srgbClr val="F5CDCE"/>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16" name="Freeform: Shape 15">
            <a:extLst>
              <a:ext uri="{FF2B5EF4-FFF2-40B4-BE49-F238E27FC236}">
                <a16:creationId xmlns:a16="http://schemas.microsoft.com/office/drawing/2014/main" id="{FF3F3353-78A1-F584-81A6-9513382DF18F}"/>
              </a:ext>
            </a:extLst>
          </p:cNvPr>
          <p:cNvSpPr/>
          <p:nvPr userDrawn="1"/>
        </p:nvSpPr>
        <p:spPr>
          <a:xfrm>
            <a:off x="1" y="1"/>
            <a:ext cx="1003449" cy="1013015"/>
          </a:xfrm>
          <a:custGeom>
            <a:avLst/>
            <a:gdLst>
              <a:gd name="connsiteX0" fmla="*/ 0 w 1003449"/>
              <a:gd name="connsiteY0" fmla="*/ 0 h 1013015"/>
              <a:gd name="connsiteX1" fmla="*/ 1003449 w 1003449"/>
              <a:gd name="connsiteY1" fmla="*/ 0 h 1013015"/>
              <a:gd name="connsiteX2" fmla="*/ 998306 w 1003449"/>
              <a:gd name="connsiteY2" fmla="*/ 100639 h 1013015"/>
              <a:gd name="connsiteX3" fmla="*/ 90663 w 1003449"/>
              <a:gd name="connsiteY3" fmla="*/ 1008380 h 1013015"/>
              <a:gd name="connsiteX4" fmla="*/ 0 w 1003449"/>
              <a:gd name="connsiteY4" fmla="*/ 1013015 h 10130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3449" h="1013015">
                <a:moveTo>
                  <a:pt x="0" y="0"/>
                </a:moveTo>
                <a:lnTo>
                  <a:pt x="1003449" y="0"/>
                </a:lnTo>
                <a:lnTo>
                  <a:pt x="998306" y="100639"/>
                </a:lnTo>
                <a:cubicBezTo>
                  <a:pt x="949402" y="576784"/>
                  <a:pt x="566756" y="959471"/>
                  <a:pt x="90663" y="1008380"/>
                </a:cubicBezTo>
                <a:lnTo>
                  <a:pt x="0" y="1013015"/>
                </a:lnTo>
                <a:close/>
              </a:path>
            </a:pathLst>
          </a:custGeom>
          <a:solidFill>
            <a:schemeClr val="bg1"/>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A65C6DDD-D2BB-0153-0F53-9F7C17BDFD2B}"/>
              </a:ext>
            </a:extLst>
          </p:cNvPr>
          <p:cNvSpPr>
            <a:spLocks noGrp="1"/>
          </p:cNvSpPr>
          <p:nvPr>
            <p:ph type="title"/>
          </p:nvPr>
        </p:nvSpPr>
        <p:spPr/>
        <p:txBody>
          <a:bodyPr/>
          <a:lstStyle>
            <a:lvl1pPr>
              <a:lnSpc>
                <a:spcPct val="100000"/>
              </a:lnSpc>
              <a:defRPr>
                <a:solidFill>
                  <a:schemeClr val="accent6"/>
                </a:solidFill>
              </a:defRPr>
            </a:lvl1pPr>
          </a:lstStyle>
          <a:p>
            <a:r>
              <a:rPr lang="en-US"/>
              <a:t>Click to edit Master title style</a:t>
            </a:r>
            <a:endParaRPr lang="en-US" dirty="0"/>
          </a:p>
        </p:txBody>
      </p:sp>
      <p:sp>
        <p:nvSpPr>
          <p:cNvPr id="5" name="Slide Number Placeholder 4">
            <a:extLst>
              <a:ext uri="{FF2B5EF4-FFF2-40B4-BE49-F238E27FC236}">
                <a16:creationId xmlns:a16="http://schemas.microsoft.com/office/drawing/2014/main" id="{471A846E-CBB1-9805-456D-0C0B890912B7}"/>
              </a:ext>
            </a:extLst>
          </p:cNvPr>
          <p:cNvSpPr>
            <a:spLocks noGrp="1"/>
          </p:cNvSpPr>
          <p:nvPr>
            <p:ph type="sldNum" sz="quarter" idx="12"/>
          </p:nvPr>
        </p:nvSpPr>
        <p:spPr/>
        <p:txBody>
          <a:bodyPr/>
          <a:lstStyle/>
          <a:p>
            <a:fld id="{48F63A3B-78C7-47BE-AE5E-E10140E04643}" type="slidenum">
              <a:rPr lang="en-US" smtClean="0"/>
              <a:pPr/>
              <a:t>‹#›</a:t>
            </a:fld>
            <a:endParaRPr lang="en-US" dirty="0"/>
          </a:p>
        </p:txBody>
      </p:sp>
      <p:sp>
        <p:nvSpPr>
          <p:cNvPr id="30" name="Image 2" descr="preencoded.png">
            <a:extLst>
              <a:ext uri="{FF2B5EF4-FFF2-40B4-BE49-F238E27FC236}">
                <a16:creationId xmlns:a16="http://schemas.microsoft.com/office/drawing/2014/main" id="{790E862E-398F-571C-EC2C-3D17164DE059}"/>
              </a:ext>
            </a:extLst>
          </p:cNvPr>
          <p:cNvSpPr/>
          <p:nvPr/>
        </p:nvSpPr>
        <p:spPr>
          <a:xfrm>
            <a:off x="1458332" y="590133"/>
            <a:ext cx="775021" cy="775021"/>
          </a:xfrm>
          <a:custGeom>
            <a:avLst/>
            <a:gdLst>
              <a:gd name="connsiteX0" fmla="*/ 387511 w 775021"/>
              <a:gd name="connsiteY0" fmla="*/ 775021 h 775021"/>
              <a:gd name="connsiteX1" fmla="*/ 775021 w 775021"/>
              <a:gd name="connsiteY1" fmla="*/ 387511 h 775021"/>
              <a:gd name="connsiteX2" fmla="*/ 387511 w 775021"/>
              <a:gd name="connsiteY2" fmla="*/ 0 h 775021"/>
              <a:gd name="connsiteX3" fmla="*/ 0 w 775021"/>
              <a:gd name="connsiteY3" fmla="*/ 387511 h 775021"/>
              <a:gd name="connsiteX4" fmla="*/ 387511 w 775021"/>
              <a:gd name="connsiteY4" fmla="*/ 775021 h 775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021" h="775021">
                <a:moveTo>
                  <a:pt x="387511" y="775021"/>
                </a:moveTo>
                <a:cubicBezTo>
                  <a:pt x="601527" y="775021"/>
                  <a:pt x="775021" y="601527"/>
                  <a:pt x="775021" y="387511"/>
                </a:cubicBezTo>
                <a:cubicBezTo>
                  <a:pt x="775021" y="173494"/>
                  <a:pt x="601527" y="0"/>
                  <a:pt x="387511" y="0"/>
                </a:cubicBezTo>
                <a:cubicBezTo>
                  <a:pt x="173494" y="0"/>
                  <a:pt x="0" y="173494"/>
                  <a:pt x="0" y="387511"/>
                </a:cubicBezTo>
                <a:cubicBezTo>
                  <a:pt x="0" y="601527"/>
                  <a:pt x="173494" y="775021"/>
                  <a:pt x="387511" y="775021"/>
                </a:cubicBezTo>
                <a:close/>
              </a:path>
            </a:pathLst>
          </a:custGeom>
          <a:solidFill>
            <a:schemeClr val="accent6"/>
          </a:solidFill>
          <a:ln w="3801" cap="flat">
            <a:noFill/>
            <a:prstDash val="solid"/>
            <a:miter/>
          </a:ln>
        </p:spPr>
        <p:txBody>
          <a:bodyPr rtlCol="0" anchor="ctr"/>
          <a:lstStyle/>
          <a:p>
            <a:endParaRPr lang="en-US" dirty="0"/>
          </a:p>
        </p:txBody>
      </p:sp>
      <p:sp>
        <p:nvSpPr>
          <p:cNvPr id="31" name="Text Placeholder 2">
            <a:extLst>
              <a:ext uri="{FF2B5EF4-FFF2-40B4-BE49-F238E27FC236}">
                <a16:creationId xmlns:a16="http://schemas.microsoft.com/office/drawing/2014/main" id="{AB1DF8DE-0EED-2627-4B5E-266C0BC276BE}"/>
              </a:ext>
            </a:extLst>
          </p:cNvPr>
          <p:cNvSpPr>
            <a:spLocks noGrp="1"/>
          </p:cNvSpPr>
          <p:nvPr>
            <p:ph type="body" idx="1" hasCustomPrompt="1"/>
          </p:nvPr>
        </p:nvSpPr>
        <p:spPr>
          <a:xfrm>
            <a:off x="685338" y="3017520"/>
            <a:ext cx="1993392" cy="557784"/>
          </a:xfrm>
          <a:solidFill>
            <a:schemeClr val="accent3"/>
          </a:solidFill>
          <a:ln>
            <a:noFill/>
          </a:ln>
        </p:spPr>
        <p:txBody>
          <a:bodyPr lIns="0" tIns="0" rIns="0" bIns="0" anchor="ctr">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sp>
        <p:nvSpPr>
          <p:cNvPr id="32" name="Text Placeholder 4">
            <a:extLst>
              <a:ext uri="{FF2B5EF4-FFF2-40B4-BE49-F238E27FC236}">
                <a16:creationId xmlns:a16="http://schemas.microsoft.com/office/drawing/2014/main" id="{5AE99EEE-38C4-CB2D-EEA0-8A2EB6F129E4}"/>
              </a:ext>
            </a:extLst>
          </p:cNvPr>
          <p:cNvSpPr>
            <a:spLocks noGrp="1"/>
          </p:cNvSpPr>
          <p:nvPr>
            <p:ph type="body" sz="quarter" idx="3" hasCustomPrompt="1"/>
          </p:nvPr>
        </p:nvSpPr>
        <p:spPr>
          <a:xfrm>
            <a:off x="2900911" y="3017520"/>
            <a:ext cx="1993392" cy="557784"/>
          </a:xfrm>
          <a:solidFill>
            <a:schemeClr val="accent1"/>
          </a:solidFill>
          <a:ln>
            <a:noFill/>
          </a:ln>
        </p:spPr>
        <p:txBody>
          <a:bodyPr lIns="0" tIns="0" rIns="0" bIns="0" anchor="ctr">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sp>
        <p:nvSpPr>
          <p:cNvPr id="33" name="Text Placeholder 4">
            <a:extLst>
              <a:ext uri="{FF2B5EF4-FFF2-40B4-BE49-F238E27FC236}">
                <a16:creationId xmlns:a16="http://schemas.microsoft.com/office/drawing/2014/main" id="{AA90F0AE-69F4-EBD3-AED1-81E98D34811D}"/>
              </a:ext>
            </a:extLst>
          </p:cNvPr>
          <p:cNvSpPr>
            <a:spLocks noGrp="1"/>
          </p:cNvSpPr>
          <p:nvPr>
            <p:ph type="body" sz="quarter" idx="13" hasCustomPrompt="1"/>
          </p:nvPr>
        </p:nvSpPr>
        <p:spPr>
          <a:xfrm>
            <a:off x="5116484" y="3017520"/>
            <a:ext cx="1993392" cy="557784"/>
          </a:xfrm>
          <a:solidFill>
            <a:schemeClr val="accent3"/>
          </a:solidFill>
          <a:ln>
            <a:noFill/>
          </a:ln>
        </p:spPr>
        <p:txBody>
          <a:bodyPr lIns="0" tIns="0" rIns="0" bIns="0" anchor="ctr">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sp>
        <p:nvSpPr>
          <p:cNvPr id="34" name="Text Placeholder 4">
            <a:extLst>
              <a:ext uri="{FF2B5EF4-FFF2-40B4-BE49-F238E27FC236}">
                <a16:creationId xmlns:a16="http://schemas.microsoft.com/office/drawing/2014/main" id="{F9E49243-B04A-D7AF-B4C7-8E1AE776F811}"/>
              </a:ext>
            </a:extLst>
          </p:cNvPr>
          <p:cNvSpPr>
            <a:spLocks noGrp="1"/>
          </p:cNvSpPr>
          <p:nvPr>
            <p:ph type="body" sz="quarter" idx="15" hasCustomPrompt="1"/>
          </p:nvPr>
        </p:nvSpPr>
        <p:spPr>
          <a:xfrm>
            <a:off x="7332057" y="3017520"/>
            <a:ext cx="1993392" cy="557784"/>
          </a:xfrm>
          <a:solidFill>
            <a:schemeClr val="accent1"/>
          </a:solidFill>
          <a:ln>
            <a:noFill/>
          </a:ln>
        </p:spPr>
        <p:txBody>
          <a:bodyPr lIns="0" tIns="0" rIns="0" bIns="0" anchor="ctr">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sp>
        <p:nvSpPr>
          <p:cNvPr id="35" name="Text Placeholder 4">
            <a:extLst>
              <a:ext uri="{FF2B5EF4-FFF2-40B4-BE49-F238E27FC236}">
                <a16:creationId xmlns:a16="http://schemas.microsoft.com/office/drawing/2014/main" id="{4780DCD4-46DE-8C31-9F39-FC6E45FC1EBE}"/>
              </a:ext>
            </a:extLst>
          </p:cNvPr>
          <p:cNvSpPr>
            <a:spLocks noGrp="1"/>
          </p:cNvSpPr>
          <p:nvPr>
            <p:ph type="body" sz="quarter" idx="17" hasCustomPrompt="1"/>
          </p:nvPr>
        </p:nvSpPr>
        <p:spPr>
          <a:xfrm>
            <a:off x="9547629" y="3017520"/>
            <a:ext cx="1993392" cy="557784"/>
          </a:xfrm>
          <a:solidFill>
            <a:schemeClr val="accent3"/>
          </a:solidFill>
          <a:ln>
            <a:noFill/>
          </a:ln>
        </p:spPr>
        <p:txBody>
          <a:bodyPr lIns="0" tIns="0" rIns="0" bIns="0" anchor="ctr">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sp>
        <p:nvSpPr>
          <p:cNvPr id="36" name="Text Placeholder 51">
            <a:extLst>
              <a:ext uri="{FF2B5EF4-FFF2-40B4-BE49-F238E27FC236}">
                <a16:creationId xmlns:a16="http://schemas.microsoft.com/office/drawing/2014/main" id="{9FBDF935-4925-03EC-CBC9-1EBA90DF849B}"/>
              </a:ext>
            </a:extLst>
          </p:cNvPr>
          <p:cNvSpPr>
            <a:spLocks noGrp="1"/>
          </p:cNvSpPr>
          <p:nvPr>
            <p:ph type="body" sz="quarter" idx="18"/>
          </p:nvPr>
        </p:nvSpPr>
        <p:spPr>
          <a:xfrm>
            <a:off x="685338" y="4745736"/>
            <a:ext cx="1993392" cy="795528"/>
          </a:xfrm>
          <a:noFill/>
        </p:spPr>
        <p:txBody>
          <a:bodyPr lIns="0" rIns="0" anchor="t" anchorCtr="0">
            <a:noAutofit/>
          </a:bodyPr>
          <a:lstStyle>
            <a:lvl1pPr marL="0" indent="0" algn="ctr">
              <a:spcBef>
                <a:spcPts val="0"/>
              </a:spcBef>
              <a:buNone/>
              <a:defRPr sz="1500"/>
            </a:lvl1pPr>
          </a:lstStyle>
          <a:p>
            <a:pPr lvl="0"/>
            <a:r>
              <a:rPr lang="en-US"/>
              <a:t>Click to edit Master text styles</a:t>
            </a:r>
          </a:p>
        </p:txBody>
      </p:sp>
      <p:sp>
        <p:nvSpPr>
          <p:cNvPr id="37" name="Text Placeholder 51">
            <a:extLst>
              <a:ext uri="{FF2B5EF4-FFF2-40B4-BE49-F238E27FC236}">
                <a16:creationId xmlns:a16="http://schemas.microsoft.com/office/drawing/2014/main" id="{9BB76AA7-442D-54A7-D075-C67F47438963}"/>
              </a:ext>
            </a:extLst>
          </p:cNvPr>
          <p:cNvSpPr>
            <a:spLocks noGrp="1"/>
          </p:cNvSpPr>
          <p:nvPr>
            <p:ph type="body" sz="quarter" idx="19"/>
          </p:nvPr>
        </p:nvSpPr>
        <p:spPr>
          <a:xfrm>
            <a:off x="2900911" y="4745736"/>
            <a:ext cx="1993392" cy="795528"/>
          </a:xfrm>
          <a:noFill/>
        </p:spPr>
        <p:txBody>
          <a:bodyPr lIns="0" rIns="0" anchor="t" anchorCtr="0">
            <a:noAutofit/>
          </a:bodyPr>
          <a:lstStyle>
            <a:lvl1pPr marL="0" indent="0" algn="ctr">
              <a:spcBef>
                <a:spcPts val="0"/>
              </a:spcBef>
              <a:buNone/>
              <a:defRPr sz="1500"/>
            </a:lvl1pPr>
          </a:lstStyle>
          <a:p>
            <a:pPr lvl="0"/>
            <a:r>
              <a:rPr lang="en-US"/>
              <a:t>Click to edit Master text styles</a:t>
            </a:r>
          </a:p>
        </p:txBody>
      </p:sp>
      <p:sp>
        <p:nvSpPr>
          <p:cNvPr id="38" name="Text Placeholder 51">
            <a:extLst>
              <a:ext uri="{FF2B5EF4-FFF2-40B4-BE49-F238E27FC236}">
                <a16:creationId xmlns:a16="http://schemas.microsoft.com/office/drawing/2014/main" id="{9E419856-1586-F2D8-A1B4-F67FEE9839DF}"/>
              </a:ext>
            </a:extLst>
          </p:cNvPr>
          <p:cNvSpPr>
            <a:spLocks noGrp="1"/>
          </p:cNvSpPr>
          <p:nvPr>
            <p:ph type="body" sz="quarter" idx="20"/>
          </p:nvPr>
        </p:nvSpPr>
        <p:spPr>
          <a:xfrm>
            <a:off x="5116484" y="4745736"/>
            <a:ext cx="1993392" cy="795528"/>
          </a:xfrm>
          <a:noFill/>
        </p:spPr>
        <p:txBody>
          <a:bodyPr lIns="0" rIns="0" anchor="t" anchorCtr="0">
            <a:noAutofit/>
          </a:bodyPr>
          <a:lstStyle>
            <a:lvl1pPr marL="0" indent="0" algn="ctr">
              <a:spcBef>
                <a:spcPts val="0"/>
              </a:spcBef>
              <a:buNone/>
              <a:defRPr sz="1500"/>
            </a:lvl1pPr>
          </a:lstStyle>
          <a:p>
            <a:pPr lvl="0"/>
            <a:r>
              <a:rPr lang="en-US"/>
              <a:t>Click to edit Master text styles</a:t>
            </a:r>
          </a:p>
        </p:txBody>
      </p:sp>
      <p:sp>
        <p:nvSpPr>
          <p:cNvPr id="39" name="Text Placeholder 51">
            <a:extLst>
              <a:ext uri="{FF2B5EF4-FFF2-40B4-BE49-F238E27FC236}">
                <a16:creationId xmlns:a16="http://schemas.microsoft.com/office/drawing/2014/main" id="{AED74DD2-EAE3-76BF-56B9-C04FCED1F2DB}"/>
              </a:ext>
            </a:extLst>
          </p:cNvPr>
          <p:cNvSpPr>
            <a:spLocks noGrp="1"/>
          </p:cNvSpPr>
          <p:nvPr>
            <p:ph type="body" sz="quarter" idx="21"/>
          </p:nvPr>
        </p:nvSpPr>
        <p:spPr>
          <a:xfrm>
            <a:off x="7332057" y="4745736"/>
            <a:ext cx="1993392" cy="795528"/>
          </a:xfrm>
          <a:noFill/>
        </p:spPr>
        <p:txBody>
          <a:bodyPr lIns="0" rIns="0" anchor="t" anchorCtr="0">
            <a:noAutofit/>
          </a:bodyPr>
          <a:lstStyle>
            <a:lvl1pPr marL="0" indent="0" algn="ctr">
              <a:spcBef>
                <a:spcPts val="0"/>
              </a:spcBef>
              <a:buNone/>
              <a:defRPr sz="1500"/>
            </a:lvl1pPr>
          </a:lstStyle>
          <a:p>
            <a:pPr lvl="0"/>
            <a:r>
              <a:rPr lang="en-US"/>
              <a:t>Click to edit Master text styles</a:t>
            </a:r>
          </a:p>
        </p:txBody>
      </p:sp>
      <p:sp>
        <p:nvSpPr>
          <p:cNvPr id="40" name="Text Placeholder 51">
            <a:extLst>
              <a:ext uri="{FF2B5EF4-FFF2-40B4-BE49-F238E27FC236}">
                <a16:creationId xmlns:a16="http://schemas.microsoft.com/office/drawing/2014/main" id="{0A39AD48-2F98-C0C9-DE08-CED7EBF816B2}"/>
              </a:ext>
            </a:extLst>
          </p:cNvPr>
          <p:cNvSpPr>
            <a:spLocks noGrp="1"/>
          </p:cNvSpPr>
          <p:nvPr>
            <p:ph type="body" sz="quarter" idx="22"/>
          </p:nvPr>
        </p:nvSpPr>
        <p:spPr>
          <a:xfrm>
            <a:off x="9547629" y="4745736"/>
            <a:ext cx="1993392" cy="795528"/>
          </a:xfrm>
          <a:noFill/>
        </p:spPr>
        <p:txBody>
          <a:bodyPr lIns="0" rIns="0" anchor="t" anchorCtr="0">
            <a:noAutofit/>
          </a:bodyPr>
          <a:lstStyle>
            <a:lvl1pPr marL="0" indent="0" algn="ctr">
              <a:spcBef>
                <a:spcPts val="0"/>
              </a:spcBef>
              <a:buNone/>
              <a:defRPr sz="1500"/>
            </a:lvl1pPr>
          </a:lstStyle>
          <a:p>
            <a:pPr lvl="0"/>
            <a:r>
              <a:rPr lang="en-US"/>
              <a:t>Click to edit Master text styles</a:t>
            </a:r>
          </a:p>
        </p:txBody>
      </p:sp>
      <p:cxnSp>
        <p:nvCxnSpPr>
          <p:cNvPr id="42" name="Straight Connector 41">
            <a:extLst>
              <a:ext uri="{FF2B5EF4-FFF2-40B4-BE49-F238E27FC236}">
                <a16:creationId xmlns:a16="http://schemas.microsoft.com/office/drawing/2014/main" id="{E6BE61D7-B0A3-902B-4F58-727982880EF5}"/>
              </a:ext>
            </a:extLst>
          </p:cNvPr>
          <p:cNvCxnSpPr>
            <a:cxnSpLocks/>
          </p:cNvCxnSpPr>
          <p:nvPr userDrawn="1"/>
        </p:nvCxnSpPr>
        <p:spPr>
          <a:xfrm>
            <a:off x="739398" y="4187681"/>
            <a:ext cx="10812360" cy="0"/>
          </a:xfrm>
          <a:prstGeom prst="line">
            <a:avLst/>
          </a:prstGeom>
          <a:ln w="127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033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82F5661D-6934-4B32-B92C-470368BF1EC6}" type="datetimeFigureOut">
              <a:rPr lang="en-US" smtClean="0"/>
              <a:t>6/28/2023</a:t>
            </a:fld>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310518326"/>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C26B5661-F583-FA44-8353-161B862E69B1}"/>
              </a:ext>
            </a:extLst>
          </p:cNvPr>
          <p:cNvSpPr>
            <a:spLocks noGrp="1"/>
          </p:cNvSpPr>
          <p:nvPr>
            <p:ph type="title"/>
          </p:nvPr>
        </p:nvSpPr>
        <p:spPr>
          <a:xfrm>
            <a:off x="3986784" y="1243584"/>
            <a:ext cx="8165592" cy="768096"/>
          </a:xfrm>
        </p:spPr>
        <p:txBody>
          <a:bodyPr>
            <a:noAutofit/>
          </a:bodyPr>
          <a:lstStyle>
            <a:lvl1pPr algn="l">
              <a:lnSpc>
                <a:spcPct val="100000"/>
              </a:lnSpc>
              <a:defRPr/>
            </a:lvl1pPr>
          </a:lstStyle>
          <a:p>
            <a:r>
              <a:rPr lang="en-US"/>
              <a:t>Click to edit Master title style</a:t>
            </a:r>
            <a:endParaRPr lang="en-US" dirty="0"/>
          </a:p>
        </p:txBody>
      </p:sp>
      <p:sp>
        <p:nvSpPr>
          <p:cNvPr id="11" name="Image 0" descr="preencoded.png">
            <a:extLst>
              <a:ext uri="{FF2B5EF4-FFF2-40B4-BE49-F238E27FC236}">
                <a16:creationId xmlns:a16="http://schemas.microsoft.com/office/drawing/2014/main" id="{CD2D664E-6702-6607-A37E-2E996144917C}"/>
              </a:ext>
            </a:extLst>
          </p:cNvPr>
          <p:cNvSpPr/>
          <p:nvPr userDrawn="1"/>
        </p:nvSpPr>
        <p:spPr>
          <a:xfrm>
            <a:off x="-5568" y="-2784"/>
            <a:ext cx="3443288" cy="6891337"/>
          </a:xfrm>
          <a:custGeom>
            <a:avLst/>
            <a:gdLst>
              <a:gd name="connsiteX0" fmla="*/ 3443288 w 3443288"/>
              <a:gd name="connsiteY0" fmla="*/ 0 h 6891337"/>
              <a:gd name="connsiteX1" fmla="*/ 0 w 3443288"/>
              <a:gd name="connsiteY1" fmla="*/ 0 h 6891337"/>
              <a:gd name="connsiteX2" fmla="*/ 0 w 3443288"/>
              <a:gd name="connsiteY2" fmla="*/ 6891338 h 6891337"/>
              <a:gd name="connsiteX3" fmla="*/ 3443288 w 3443288"/>
              <a:gd name="connsiteY3" fmla="*/ 6891338 h 6891337"/>
              <a:gd name="connsiteX4" fmla="*/ 3443288 w 3443288"/>
              <a:gd name="connsiteY4" fmla="*/ 0 h 6891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6891337">
                <a:moveTo>
                  <a:pt x="3443288" y="0"/>
                </a:moveTo>
                <a:lnTo>
                  <a:pt x="0" y="0"/>
                </a:lnTo>
                <a:lnTo>
                  <a:pt x="0" y="6891338"/>
                </a:lnTo>
                <a:lnTo>
                  <a:pt x="3443288" y="6891338"/>
                </a:lnTo>
                <a:lnTo>
                  <a:pt x="3443288" y="0"/>
                </a:lnTo>
                <a:close/>
              </a:path>
            </a:pathLst>
          </a:custGeom>
          <a:solidFill>
            <a:schemeClr val="accent3"/>
          </a:solidFill>
          <a:ln w="4756" cap="flat">
            <a:noFill/>
            <a:prstDash val="solid"/>
            <a:miter/>
          </a:ln>
        </p:spPr>
        <p:txBody>
          <a:bodyPr rtlCol="0" anchor="ctr">
            <a:noAutofit/>
          </a:bodyPr>
          <a:lstStyle/>
          <a:p>
            <a:endParaRPr lang="en-US" dirty="0"/>
          </a:p>
        </p:txBody>
      </p:sp>
      <p:pic>
        <p:nvPicPr>
          <p:cNvPr id="13" name="Image 1" descr="preencoded.png">
            <a:extLst>
              <a:ext uri="{FF2B5EF4-FFF2-40B4-BE49-F238E27FC236}">
                <a16:creationId xmlns:a16="http://schemas.microsoft.com/office/drawing/2014/main" id="{951C5737-DF7E-D671-AC74-9E488335BCA2}"/>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xmlns="" r:embed="rId3"/>
              </a:ext>
            </a:extLst>
          </a:blip>
          <a:srcRect/>
          <a:stretch/>
        </p:blipFill>
        <p:spPr>
          <a:xfrm>
            <a:off x="1703311" y="-2784"/>
            <a:ext cx="1734410" cy="5167313"/>
          </a:xfrm>
          <a:prstGeom prst="rect">
            <a:avLst/>
          </a:prstGeom>
        </p:spPr>
      </p:pic>
      <p:sp>
        <p:nvSpPr>
          <p:cNvPr id="39" name="Freeform: Shape 38">
            <a:extLst>
              <a:ext uri="{FF2B5EF4-FFF2-40B4-BE49-F238E27FC236}">
                <a16:creationId xmlns:a16="http://schemas.microsoft.com/office/drawing/2014/main" id="{F232A1E1-DD38-15EA-6CA1-A84950EC43F0}"/>
              </a:ext>
            </a:extLst>
          </p:cNvPr>
          <p:cNvSpPr/>
          <p:nvPr/>
        </p:nvSpPr>
        <p:spPr>
          <a:xfrm>
            <a:off x="1721621" y="-2784"/>
            <a:ext cx="1716115" cy="1720853"/>
          </a:xfrm>
          <a:custGeom>
            <a:avLst/>
            <a:gdLst>
              <a:gd name="connsiteX0" fmla="*/ 93358 w 1716115"/>
              <a:gd name="connsiteY0" fmla="*/ 0 h 1720853"/>
              <a:gd name="connsiteX1" fmla="*/ 110348 w 1716115"/>
              <a:gd name="connsiteY1" fmla="*/ 0 h 1720853"/>
              <a:gd name="connsiteX2" fmla="*/ 1716029 w 1716115"/>
              <a:gd name="connsiteY2" fmla="*/ 1610112 h 1720853"/>
              <a:gd name="connsiteX3" fmla="*/ 1716029 w 1716115"/>
              <a:gd name="connsiteY3" fmla="*/ 1627151 h 1720853"/>
              <a:gd name="connsiteX4" fmla="*/ 1716115 w 1716115"/>
              <a:gd name="connsiteY4" fmla="*/ 1627237 h 1720853"/>
              <a:gd name="connsiteX5" fmla="*/ 93358 w 1716115"/>
              <a:gd name="connsiteY5" fmla="*/ 0 h 1720853"/>
              <a:gd name="connsiteX6" fmla="*/ 0 w 1716115"/>
              <a:gd name="connsiteY6" fmla="*/ 0 h 1720853"/>
              <a:gd name="connsiteX7" fmla="*/ 16989 w 1716115"/>
              <a:gd name="connsiteY7" fmla="*/ 0 h 1720853"/>
              <a:gd name="connsiteX8" fmla="*/ 1716114 w 1716115"/>
              <a:gd name="connsiteY8" fmla="*/ 1703814 h 1720853"/>
              <a:gd name="connsiteX9" fmla="*/ 1716114 w 1716115"/>
              <a:gd name="connsiteY9" fmla="*/ 1720853 h 1720853"/>
              <a:gd name="connsiteX10" fmla="*/ 0 w 1716115"/>
              <a:gd name="connsiteY10" fmla="*/ 0 h 1720853"/>
              <a:gd name="connsiteX11" fmla="*/ 186798 w 1716115"/>
              <a:gd name="connsiteY11" fmla="*/ 0 h 1720853"/>
              <a:gd name="connsiteX12" fmla="*/ 203788 w 1716115"/>
              <a:gd name="connsiteY12" fmla="*/ 0 h 1720853"/>
              <a:gd name="connsiteX13" fmla="*/ 1716109 w 1716115"/>
              <a:gd name="connsiteY13" fmla="*/ 1516501 h 1720853"/>
              <a:gd name="connsiteX14" fmla="*/ 1716109 w 1716115"/>
              <a:gd name="connsiteY14" fmla="*/ 1533535 h 1720853"/>
              <a:gd name="connsiteX15" fmla="*/ 186798 w 1716115"/>
              <a:gd name="connsiteY15" fmla="*/ 0 h 1720853"/>
              <a:gd name="connsiteX16" fmla="*/ 280155 w 1716115"/>
              <a:gd name="connsiteY16" fmla="*/ 0 h 1720853"/>
              <a:gd name="connsiteX17" fmla="*/ 297145 w 1716115"/>
              <a:gd name="connsiteY17" fmla="*/ 0 h 1720853"/>
              <a:gd name="connsiteX18" fmla="*/ 1716114 w 1716115"/>
              <a:gd name="connsiteY18" fmla="*/ 1422885 h 1720853"/>
              <a:gd name="connsiteX19" fmla="*/ 1716114 w 1716115"/>
              <a:gd name="connsiteY19" fmla="*/ 1439924 h 1720853"/>
              <a:gd name="connsiteX20" fmla="*/ 280155 w 1716115"/>
              <a:gd name="connsiteY20" fmla="*/ 0 h 1720853"/>
              <a:gd name="connsiteX21" fmla="*/ 373512 w 1716115"/>
              <a:gd name="connsiteY21" fmla="*/ 0 h 1720853"/>
              <a:gd name="connsiteX22" fmla="*/ 390502 w 1716115"/>
              <a:gd name="connsiteY22" fmla="*/ 0 h 1720853"/>
              <a:gd name="connsiteX23" fmla="*/ 1716029 w 1716115"/>
              <a:gd name="connsiteY23" fmla="*/ 1329184 h 1720853"/>
              <a:gd name="connsiteX24" fmla="*/ 1716029 w 1716115"/>
              <a:gd name="connsiteY24" fmla="*/ 1346223 h 1720853"/>
              <a:gd name="connsiteX25" fmla="*/ 1716114 w 1716115"/>
              <a:gd name="connsiteY25" fmla="*/ 1346308 h 1720853"/>
              <a:gd name="connsiteX26" fmla="*/ 373512 w 1716115"/>
              <a:gd name="connsiteY26" fmla="*/ 0 h 1720853"/>
              <a:gd name="connsiteX27" fmla="*/ 466953 w 1716115"/>
              <a:gd name="connsiteY27" fmla="*/ 0 h 1720853"/>
              <a:gd name="connsiteX28" fmla="*/ 483944 w 1716115"/>
              <a:gd name="connsiteY28" fmla="*/ 0 h 1720853"/>
              <a:gd name="connsiteX29" fmla="*/ 1716110 w 1716115"/>
              <a:gd name="connsiteY29" fmla="*/ 1235573 h 1720853"/>
              <a:gd name="connsiteX30" fmla="*/ 1716110 w 1716115"/>
              <a:gd name="connsiteY30" fmla="*/ 1252607 h 1720853"/>
              <a:gd name="connsiteX31" fmla="*/ 466953 w 1716115"/>
              <a:gd name="connsiteY31" fmla="*/ 0 h 1720853"/>
              <a:gd name="connsiteX32" fmla="*/ 560310 w 1716115"/>
              <a:gd name="connsiteY32" fmla="*/ 0 h 1720853"/>
              <a:gd name="connsiteX33" fmla="*/ 577297 w 1716115"/>
              <a:gd name="connsiteY33" fmla="*/ 0 h 1720853"/>
              <a:gd name="connsiteX34" fmla="*/ 1716109 w 1716115"/>
              <a:gd name="connsiteY34" fmla="*/ 1141957 h 1720853"/>
              <a:gd name="connsiteX35" fmla="*/ 1716109 w 1716115"/>
              <a:gd name="connsiteY35" fmla="*/ 1158991 h 1720853"/>
              <a:gd name="connsiteX36" fmla="*/ 560310 w 1716115"/>
              <a:gd name="connsiteY36" fmla="*/ 0 h 1720853"/>
              <a:gd name="connsiteX37" fmla="*/ 653668 w 1716115"/>
              <a:gd name="connsiteY37" fmla="*/ 0 h 1720853"/>
              <a:gd name="connsiteX38" fmla="*/ 670655 w 1716115"/>
              <a:gd name="connsiteY38" fmla="*/ 0 h 1720853"/>
              <a:gd name="connsiteX39" fmla="*/ 1716029 w 1716115"/>
              <a:gd name="connsiteY39" fmla="*/ 1048255 h 1720853"/>
              <a:gd name="connsiteX40" fmla="*/ 1716029 w 1716115"/>
              <a:gd name="connsiteY40" fmla="*/ 1065294 h 1720853"/>
              <a:gd name="connsiteX41" fmla="*/ 1716114 w 1716115"/>
              <a:gd name="connsiteY41" fmla="*/ 1065380 h 1720853"/>
              <a:gd name="connsiteX42" fmla="*/ 653668 w 1716115"/>
              <a:gd name="connsiteY42" fmla="*/ 0 h 1720853"/>
              <a:gd name="connsiteX43" fmla="*/ 747112 w 1716115"/>
              <a:gd name="connsiteY43" fmla="*/ 0 h 1720853"/>
              <a:gd name="connsiteX44" fmla="*/ 764104 w 1716115"/>
              <a:gd name="connsiteY44" fmla="*/ 0 h 1720853"/>
              <a:gd name="connsiteX45" fmla="*/ 1716115 w 1716115"/>
              <a:gd name="connsiteY45" fmla="*/ 954644 h 1720853"/>
              <a:gd name="connsiteX46" fmla="*/ 1716115 w 1716115"/>
              <a:gd name="connsiteY46" fmla="*/ 971678 h 1720853"/>
              <a:gd name="connsiteX47" fmla="*/ 747112 w 1716115"/>
              <a:gd name="connsiteY47" fmla="*/ 0 h 1720853"/>
              <a:gd name="connsiteX48" fmla="*/ 840465 w 1716115"/>
              <a:gd name="connsiteY48" fmla="*/ 0 h 1720853"/>
              <a:gd name="connsiteX49" fmla="*/ 857452 w 1716115"/>
              <a:gd name="connsiteY49" fmla="*/ 0 h 1720853"/>
              <a:gd name="connsiteX50" fmla="*/ 1716109 w 1716115"/>
              <a:gd name="connsiteY50" fmla="*/ 861028 h 1720853"/>
              <a:gd name="connsiteX51" fmla="*/ 1716109 w 1716115"/>
              <a:gd name="connsiteY51" fmla="*/ 878062 h 1720853"/>
              <a:gd name="connsiteX52" fmla="*/ 840465 w 1716115"/>
              <a:gd name="connsiteY52" fmla="*/ 0 h 1720853"/>
              <a:gd name="connsiteX53" fmla="*/ 933823 w 1716115"/>
              <a:gd name="connsiteY53" fmla="*/ 0 h 1720853"/>
              <a:gd name="connsiteX54" fmla="*/ 950810 w 1716115"/>
              <a:gd name="connsiteY54" fmla="*/ 0 h 1720853"/>
              <a:gd name="connsiteX55" fmla="*/ 1716114 w 1716115"/>
              <a:gd name="connsiteY55" fmla="*/ 767327 h 1720853"/>
              <a:gd name="connsiteX56" fmla="*/ 1716114 w 1716115"/>
              <a:gd name="connsiteY56" fmla="*/ 784366 h 1720853"/>
              <a:gd name="connsiteX57" fmla="*/ 1716114 w 1716115"/>
              <a:gd name="connsiteY57" fmla="*/ 784451 h 1720853"/>
              <a:gd name="connsiteX58" fmla="*/ 933823 w 1716115"/>
              <a:gd name="connsiteY58" fmla="*/ 0 h 1720853"/>
              <a:gd name="connsiteX59" fmla="*/ 1027262 w 1716115"/>
              <a:gd name="connsiteY59" fmla="*/ 0 h 1720853"/>
              <a:gd name="connsiteX60" fmla="*/ 1044254 w 1716115"/>
              <a:gd name="connsiteY60" fmla="*/ 0 h 1720853"/>
              <a:gd name="connsiteX61" fmla="*/ 1716110 w 1716115"/>
              <a:gd name="connsiteY61" fmla="*/ 673716 h 1720853"/>
              <a:gd name="connsiteX62" fmla="*/ 1716110 w 1716115"/>
              <a:gd name="connsiteY62" fmla="*/ 690750 h 1720853"/>
              <a:gd name="connsiteX63" fmla="*/ 1027262 w 1716115"/>
              <a:gd name="connsiteY63" fmla="*/ 0 h 1720853"/>
              <a:gd name="connsiteX64" fmla="*/ 1120625 w 1716115"/>
              <a:gd name="connsiteY64" fmla="*/ 0 h 1720853"/>
              <a:gd name="connsiteX65" fmla="*/ 1137612 w 1716115"/>
              <a:gd name="connsiteY65" fmla="*/ 0 h 1720853"/>
              <a:gd name="connsiteX66" fmla="*/ 1716115 w 1716115"/>
              <a:gd name="connsiteY66" fmla="*/ 580100 h 1720853"/>
              <a:gd name="connsiteX67" fmla="*/ 1716115 w 1716115"/>
              <a:gd name="connsiteY67" fmla="*/ 597134 h 1720853"/>
              <a:gd name="connsiteX68" fmla="*/ 1120625 w 1716115"/>
              <a:gd name="connsiteY68" fmla="*/ 0 h 1720853"/>
              <a:gd name="connsiteX69" fmla="*/ 1213978 w 1716115"/>
              <a:gd name="connsiteY69" fmla="*/ 0 h 1720853"/>
              <a:gd name="connsiteX70" fmla="*/ 1230965 w 1716115"/>
              <a:gd name="connsiteY70" fmla="*/ 0 h 1720853"/>
              <a:gd name="connsiteX71" fmla="*/ 1716109 w 1716115"/>
              <a:gd name="connsiteY71" fmla="*/ 486398 h 1720853"/>
              <a:gd name="connsiteX72" fmla="*/ 1716109 w 1716115"/>
              <a:gd name="connsiteY72" fmla="*/ 503437 h 1720853"/>
              <a:gd name="connsiteX73" fmla="*/ 1716109 w 1716115"/>
              <a:gd name="connsiteY73" fmla="*/ 503523 h 1720853"/>
              <a:gd name="connsiteX74" fmla="*/ 1213978 w 1716115"/>
              <a:gd name="connsiteY74" fmla="*/ 0 h 1720853"/>
              <a:gd name="connsiteX75" fmla="*/ 1307422 w 1716115"/>
              <a:gd name="connsiteY75" fmla="*/ 0 h 1720853"/>
              <a:gd name="connsiteX76" fmla="*/ 1324414 w 1716115"/>
              <a:gd name="connsiteY76" fmla="*/ 0 h 1720853"/>
              <a:gd name="connsiteX77" fmla="*/ 1716115 w 1716115"/>
              <a:gd name="connsiteY77" fmla="*/ 392784 h 1720853"/>
              <a:gd name="connsiteX78" fmla="*/ 1716115 w 1716115"/>
              <a:gd name="connsiteY78" fmla="*/ 409821 h 1720853"/>
              <a:gd name="connsiteX79" fmla="*/ 1307422 w 1716115"/>
              <a:gd name="connsiteY79" fmla="*/ 0 h 1720853"/>
              <a:gd name="connsiteX80" fmla="*/ 1400775 w 1716115"/>
              <a:gd name="connsiteY80" fmla="*/ 0 h 1720853"/>
              <a:gd name="connsiteX81" fmla="*/ 1417762 w 1716115"/>
              <a:gd name="connsiteY81" fmla="*/ 0 h 1720853"/>
              <a:gd name="connsiteX82" fmla="*/ 1716109 w 1716115"/>
              <a:gd name="connsiteY82" fmla="*/ 299170 h 1720853"/>
              <a:gd name="connsiteX83" fmla="*/ 1716109 w 1716115"/>
              <a:gd name="connsiteY83" fmla="*/ 316207 h 1720853"/>
              <a:gd name="connsiteX84" fmla="*/ 1400775 w 1716115"/>
              <a:gd name="connsiteY84" fmla="*/ 0 h 1720853"/>
              <a:gd name="connsiteX85" fmla="*/ 1494133 w 1716115"/>
              <a:gd name="connsiteY85" fmla="*/ 0 h 1720853"/>
              <a:gd name="connsiteX86" fmla="*/ 1511120 w 1716115"/>
              <a:gd name="connsiteY86" fmla="*/ 0 h 1720853"/>
              <a:gd name="connsiteX87" fmla="*/ 1716109 w 1716115"/>
              <a:gd name="connsiteY87" fmla="*/ 205556 h 1720853"/>
              <a:gd name="connsiteX88" fmla="*/ 1716109 w 1716115"/>
              <a:gd name="connsiteY88" fmla="*/ 222592 h 1720853"/>
              <a:gd name="connsiteX89" fmla="*/ 1494133 w 1716115"/>
              <a:gd name="connsiteY89" fmla="*/ 0 h 1720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16115" h="1720853">
                <a:moveTo>
                  <a:pt x="93358" y="0"/>
                </a:moveTo>
                <a:lnTo>
                  <a:pt x="110348" y="0"/>
                </a:lnTo>
                <a:cubicBezTo>
                  <a:pt x="110348" y="887874"/>
                  <a:pt x="830686" y="1610112"/>
                  <a:pt x="1716029" y="1610112"/>
                </a:cubicBezTo>
                <a:lnTo>
                  <a:pt x="1716029" y="1627151"/>
                </a:lnTo>
                <a:lnTo>
                  <a:pt x="1716115" y="1627237"/>
                </a:lnTo>
                <a:cubicBezTo>
                  <a:pt x="821334" y="1627237"/>
                  <a:pt x="93358" y="897252"/>
                  <a:pt x="93358" y="0"/>
                </a:cubicBezTo>
                <a:close/>
                <a:moveTo>
                  <a:pt x="0" y="0"/>
                </a:moveTo>
                <a:lnTo>
                  <a:pt x="16989" y="0"/>
                </a:lnTo>
                <a:cubicBezTo>
                  <a:pt x="16989" y="939499"/>
                  <a:pt x="779202" y="1703814"/>
                  <a:pt x="1716114" y="1703814"/>
                </a:cubicBezTo>
                <a:lnTo>
                  <a:pt x="1716114" y="1720853"/>
                </a:lnTo>
                <a:cubicBezTo>
                  <a:pt x="769850" y="1720853"/>
                  <a:pt x="0" y="948877"/>
                  <a:pt x="0" y="0"/>
                </a:cubicBezTo>
                <a:close/>
                <a:moveTo>
                  <a:pt x="186798" y="0"/>
                </a:moveTo>
                <a:lnTo>
                  <a:pt x="203788" y="0"/>
                </a:lnTo>
                <a:cubicBezTo>
                  <a:pt x="203788" y="836248"/>
                  <a:pt x="882254" y="1516501"/>
                  <a:pt x="1716109" y="1516501"/>
                </a:cubicBezTo>
                <a:lnTo>
                  <a:pt x="1716109" y="1533535"/>
                </a:lnTo>
                <a:cubicBezTo>
                  <a:pt x="872812" y="1533535"/>
                  <a:pt x="186798" y="845626"/>
                  <a:pt x="186798" y="0"/>
                </a:cubicBezTo>
                <a:close/>
                <a:moveTo>
                  <a:pt x="280155" y="0"/>
                </a:moveTo>
                <a:lnTo>
                  <a:pt x="297145" y="0"/>
                </a:lnTo>
                <a:cubicBezTo>
                  <a:pt x="297145" y="784537"/>
                  <a:pt x="933652" y="1422885"/>
                  <a:pt x="1716114" y="1422885"/>
                </a:cubicBezTo>
                <a:lnTo>
                  <a:pt x="1716114" y="1439924"/>
                </a:lnTo>
                <a:cubicBezTo>
                  <a:pt x="924300" y="1439924"/>
                  <a:pt x="280155" y="794001"/>
                  <a:pt x="280155" y="0"/>
                </a:cubicBezTo>
                <a:close/>
                <a:moveTo>
                  <a:pt x="373512" y="0"/>
                </a:moveTo>
                <a:lnTo>
                  <a:pt x="390502" y="0"/>
                </a:lnTo>
                <a:cubicBezTo>
                  <a:pt x="390502" y="732911"/>
                  <a:pt x="985135" y="1329184"/>
                  <a:pt x="1716029" y="1329184"/>
                </a:cubicBezTo>
                <a:lnTo>
                  <a:pt x="1716029" y="1346223"/>
                </a:lnTo>
                <a:lnTo>
                  <a:pt x="1716114" y="1346308"/>
                </a:lnTo>
                <a:cubicBezTo>
                  <a:pt x="975783" y="1346308"/>
                  <a:pt x="373512" y="742375"/>
                  <a:pt x="373512" y="0"/>
                </a:cubicBezTo>
                <a:close/>
                <a:moveTo>
                  <a:pt x="466953" y="0"/>
                </a:moveTo>
                <a:lnTo>
                  <a:pt x="483944" y="0"/>
                </a:lnTo>
                <a:cubicBezTo>
                  <a:pt x="483944" y="681286"/>
                  <a:pt x="1036704" y="1235573"/>
                  <a:pt x="1716110" y="1235573"/>
                </a:cubicBezTo>
                <a:lnTo>
                  <a:pt x="1716110" y="1252607"/>
                </a:lnTo>
                <a:cubicBezTo>
                  <a:pt x="1027347" y="1252607"/>
                  <a:pt x="466953" y="690664"/>
                  <a:pt x="466953" y="0"/>
                </a:cubicBezTo>
                <a:close/>
                <a:moveTo>
                  <a:pt x="560310" y="0"/>
                </a:moveTo>
                <a:lnTo>
                  <a:pt x="577297" y="0"/>
                </a:lnTo>
                <a:cubicBezTo>
                  <a:pt x="577297" y="629660"/>
                  <a:pt x="1088188" y="1141957"/>
                  <a:pt x="1716109" y="1141957"/>
                </a:cubicBezTo>
                <a:lnTo>
                  <a:pt x="1716109" y="1158991"/>
                </a:lnTo>
                <a:cubicBezTo>
                  <a:pt x="1078835" y="1158991"/>
                  <a:pt x="560310" y="639038"/>
                  <a:pt x="560310" y="0"/>
                </a:cubicBezTo>
                <a:close/>
                <a:moveTo>
                  <a:pt x="653668" y="0"/>
                </a:moveTo>
                <a:lnTo>
                  <a:pt x="670655" y="0"/>
                </a:lnTo>
                <a:cubicBezTo>
                  <a:pt x="670655" y="578035"/>
                  <a:pt x="1139586" y="1048255"/>
                  <a:pt x="1716029" y="1048255"/>
                </a:cubicBezTo>
                <a:lnTo>
                  <a:pt x="1716029" y="1065294"/>
                </a:lnTo>
                <a:lnTo>
                  <a:pt x="1716114" y="1065380"/>
                </a:lnTo>
                <a:cubicBezTo>
                  <a:pt x="1130319" y="1065380"/>
                  <a:pt x="653668" y="587499"/>
                  <a:pt x="653668" y="0"/>
                </a:cubicBezTo>
                <a:close/>
                <a:moveTo>
                  <a:pt x="747112" y="0"/>
                </a:moveTo>
                <a:lnTo>
                  <a:pt x="764104" y="0"/>
                </a:lnTo>
                <a:cubicBezTo>
                  <a:pt x="764104" y="526409"/>
                  <a:pt x="1191155" y="954644"/>
                  <a:pt x="1716115" y="954644"/>
                </a:cubicBezTo>
                <a:lnTo>
                  <a:pt x="1716115" y="971678"/>
                </a:lnTo>
                <a:cubicBezTo>
                  <a:pt x="1181802" y="971678"/>
                  <a:pt x="747112" y="535787"/>
                  <a:pt x="747112" y="0"/>
                </a:cubicBezTo>
                <a:close/>
                <a:moveTo>
                  <a:pt x="840465" y="0"/>
                </a:moveTo>
                <a:lnTo>
                  <a:pt x="857452" y="0"/>
                </a:lnTo>
                <a:cubicBezTo>
                  <a:pt x="857452" y="474783"/>
                  <a:pt x="1242638" y="861028"/>
                  <a:pt x="1716109" y="861028"/>
                </a:cubicBezTo>
                <a:lnTo>
                  <a:pt x="1716109" y="878062"/>
                </a:lnTo>
                <a:cubicBezTo>
                  <a:pt x="1233281" y="878062"/>
                  <a:pt x="840465" y="484162"/>
                  <a:pt x="840465" y="0"/>
                </a:cubicBezTo>
                <a:close/>
                <a:moveTo>
                  <a:pt x="933823" y="0"/>
                </a:moveTo>
                <a:lnTo>
                  <a:pt x="950810" y="0"/>
                </a:lnTo>
                <a:cubicBezTo>
                  <a:pt x="950810" y="423157"/>
                  <a:pt x="1294121" y="767327"/>
                  <a:pt x="1716114" y="767327"/>
                </a:cubicBezTo>
                <a:lnTo>
                  <a:pt x="1716114" y="784366"/>
                </a:lnTo>
                <a:lnTo>
                  <a:pt x="1716114" y="784451"/>
                </a:lnTo>
                <a:cubicBezTo>
                  <a:pt x="1284769" y="784451"/>
                  <a:pt x="933823" y="432536"/>
                  <a:pt x="933823" y="0"/>
                </a:cubicBezTo>
                <a:close/>
                <a:moveTo>
                  <a:pt x="1027262" y="0"/>
                </a:moveTo>
                <a:lnTo>
                  <a:pt x="1044254" y="0"/>
                </a:lnTo>
                <a:cubicBezTo>
                  <a:pt x="1044254" y="371532"/>
                  <a:pt x="1345685" y="673716"/>
                  <a:pt x="1716110" y="673716"/>
                </a:cubicBezTo>
                <a:lnTo>
                  <a:pt x="1716110" y="690750"/>
                </a:lnTo>
                <a:cubicBezTo>
                  <a:pt x="1336248" y="690750"/>
                  <a:pt x="1027262" y="380824"/>
                  <a:pt x="1027262" y="0"/>
                </a:cubicBezTo>
                <a:close/>
                <a:moveTo>
                  <a:pt x="1120625" y="0"/>
                </a:moveTo>
                <a:lnTo>
                  <a:pt x="1137612" y="0"/>
                </a:lnTo>
                <a:cubicBezTo>
                  <a:pt x="1137612" y="319820"/>
                  <a:pt x="1397088" y="580100"/>
                  <a:pt x="1716115" y="580100"/>
                </a:cubicBezTo>
                <a:lnTo>
                  <a:pt x="1716115" y="597134"/>
                </a:lnTo>
                <a:cubicBezTo>
                  <a:pt x="1387736" y="597134"/>
                  <a:pt x="1120625" y="329285"/>
                  <a:pt x="1120625" y="0"/>
                </a:cubicBezTo>
                <a:close/>
                <a:moveTo>
                  <a:pt x="1213978" y="0"/>
                </a:moveTo>
                <a:lnTo>
                  <a:pt x="1230965" y="0"/>
                </a:lnTo>
                <a:cubicBezTo>
                  <a:pt x="1230965" y="268195"/>
                  <a:pt x="1448571" y="486398"/>
                  <a:pt x="1716109" y="486398"/>
                </a:cubicBezTo>
                <a:lnTo>
                  <a:pt x="1716109" y="503437"/>
                </a:lnTo>
                <a:lnTo>
                  <a:pt x="1716109" y="503523"/>
                </a:lnTo>
                <a:cubicBezTo>
                  <a:pt x="1439214" y="503523"/>
                  <a:pt x="1213978" y="277659"/>
                  <a:pt x="1213978" y="0"/>
                </a:cubicBezTo>
                <a:close/>
                <a:moveTo>
                  <a:pt x="1307422" y="0"/>
                </a:moveTo>
                <a:lnTo>
                  <a:pt x="1324414" y="0"/>
                </a:lnTo>
                <a:cubicBezTo>
                  <a:pt x="1324414" y="216569"/>
                  <a:pt x="1500141" y="392784"/>
                  <a:pt x="1716115" y="392784"/>
                </a:cubicBezTo>
                <a:lnTo>
                  <a:pt x="1716115" y="409821"/>
                </a:lnTo>
                <a:cubicBezTo>
                  <a:pt x="1490703" y="409821"/>
                  <a:pt x="1307422" y="225948"/>
                  <a:pt x="1307422" y="0"/>
                </a:cubicBezTo>
                <a:close/>
                <a:moveTo>
                  <a:pt x="1400775" y="0"/>
                </a:moveTo>
                <a:lnTo>
                  <a:pt x="1417762" y="0"/>
                </a:lnTo>
                <a:cubicBezTo>
                  <a:pt x="1417762" y="164944"/>
                  <a:pt x="1551619" y="299170"/>
                  <a:pt x="1716109" y="299170"/>
                </a:cubicBezTo>
                <a:lnTo>
                  <a:pt x="1716109" y="316207"/>
                </a:lnTo>
                <a:cubicBezTo>
                  <a:pt x="1542266" y="316207"/>
                  <a:pt x="1400775" y="174322"/>
                  <a:pt x="1400775" y="0"/>
                </a:cubicBezTo>
                <a:close/>
                <a:moveTo>
                  <a:pt x="1494133" y="0"/>
                </a:moveTo>
                <a:lnTo>
                  <a:pt x="1511120" y="0"/>
                </a:lnTo>
                <a:cubicBezTo>
                  <a:pt x="1511120" y="113318"/>
                  <a:pt x="1603017" y="205556"/>
                  <a:pt x="1716109" y="205556"/>
                </a:cubicBezTo>
                <a:lnTo>
                  <a:pt x="1716109" y="222592"/>
                </a:lnTo>
                <a:cubicBezTo>
                  <a:pt x="1593750" y="222592"/>
                  <a:pt x="1494133" y="122783"/>
                  <a:pt x="1494133" y="0"/>
                </a:cubicBezTo>
                <a:close/>
              </a:path>
            </a:pathLst>
          </a:custGeom>
          <a:solidFill>
            <a:schemeClr val="bg1">
              <a:alpha val="99000"/>
            </a:schemeClr>
          </a:solidFill>
          <a:ln w="4723" cap="flat">
            <a:noFill/>
            <a:prstDash val="solid"/>
            <a:miter/>
          </a:ln>
        </p:spPr>
        <p:txBody>
          <a:bodyPr rtlCol="0" anchor="ctr"/>
          <a:lstStyle/>
          <a:p>
            <a:endParaRPr lang="en-US" dirty="0"/>
          </a:p>
        </p:txBody>
      </p:sp>
      <p:sp>
        <p:nvSpPr>
          <p:cNvPr id="17" name="Image 5" descr="preencoded.png">
            <a:extLst>
              <a:ext uri="{FF2B5EF4-FFF2-40B4-BE49-F238E27FC236}">
                <a16:creationId xmlns:a16="http://schemas.microsoft.com/office/drawing/2014/main" id="{B9036D42-A06F-E6EE-BB91-8BAF045198BE}"/>
              </a:ext>
            </a:extLst>
          </p:cNvPr>
          <p:cNvSpPr/>
          <p:nvPr userDrawn="1"/>
        </p:nvSpPr>
        <p:spPr>
          <a:xfrm>
            <a:off x="-5568" y="3440504"/>
            <a:ext cx="3443288" cy="3448050"/>
          </a:xfrm>
          <a:custGeom>
            <a:avLst/>
            <a:gdLst>
              <a:gd name="connsiteX0" fmla="*/ 1721644 w 3443288"/>
              <a:gd name="connsiteY0" fmla="*/ 3448051 h 3448050"/>
              <a:gd name="connsiteX1" fmla="*/ 3443288 w 3443288"/>
              <a:gd name="connsiteY1" fmla="*/ 1724025 h 3448050"/>
              <a:gd name="connsiteX2" fmla="*/ 1721644 w 3443288"/>
              <a:gd name="connsiteY2" fmla="*/ 0 h 3448050"/>
              <a:gd name="connsiteX3" fmla="*/ 0 w 3443288"/>
              <a:gd name="connsiteY3" fmla="*/ 1724025 h 3448050"/>
              <a:gd name="connsiteX4" fmla="*/ 1721644 w 3443288"/>
              <a:gd name="connsiteY4" fmla="*/ 3448051 h 3448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3448050">
                <a:moveTo>
                  <a:pt x="1721644" y="3448051"/>
                </a:moveTo>
                <a:cubicBezTo>
                  <a:pt x="2672482" y="3448051"/>
                  <a:pt x="3443288" y="2676178"/>
                  <a:pt x="3443288" y="1724025"/>
                </a:cubicBezTo>
                <a:cubicBezTo>
                  <a:pt x="3443288" y="771873"/>
                  <a:pt x="2672482" y="0"/>
                  <a:pt x="1721644" y="0"/>
                </a:cubicBezTo>
                <a:cubicBezTo>
                  <a:pt x="770806" y="0"/>
                  <a:pt x="0" y="771873"/>
                  <a:pt x="0" y="1724025"/>
                </a:cubicBezTo>
                <a:cubicBezTo>
                  <a:pt x="0" y="2676178"/>
                  <a:pt x="770806" y="3448051"/>
                  <a:pt x="1721644" y="3448051"/>
                </a:cubicBezTo>
                <a:close/>
              </a:path>
            </a:pathLst>
          </a:custGeom>
          <a:solidFill>
            <a:schemeClr val="accent6"/>
          </a:solidFill>
          <a:ln w="4756" cap="flat">
            <a:noFill/>
            <a:prstDash val="solid"/>
            <a:miter/>
          </a:ln>
        </p:spPr>
        <p:txBody>
          <a:bodyPr rtlCol="0" anchor="ctr">
            <a:noAutofit/>
          </a:bodyPr>
          <a:lstStyle/>
          <a:p>
            <a:endParaRPr lang="en-US" dirty="0"/>
          </a:p>
        </p:txBody>
      </p:sp>
      <p:pic>
        <p:nvPicPr>
          <p:cNvPr id="19" name="Image 6" descr="preencoded.png">
            <a:extLst>
              <a:ext uri="{FF2B5EF4-FFF2-40B4-BE49-F238E27FC236}">
                <a16:creationId xmlns:a16="http://schemas.microsoft.com/office/drawing/2014/main" id="{86E0540C-3355-A50D-AC61-047B54B70C64}"/>
              </a:ext>
            </a:extLst>
          </p:cNvPr>
          <p:cNvPicPr>
            <a:picLocks noChangeAspect="1"/>
          </p:cNvPicPr>
          <p:nvPr userDrawn="1"/>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xmlns="" r:embed="rId5"/>
              </a:ext>
            </a:extLst>
          </a:blip>
          <a:srcRect/>
          <a:stretch/>
        </p:blipFill>
        <p:spPr>
          <a:xfrm>
            <a:off x="1718457" y="3440504"/>
            <a:ext cx="1719263" cy="1724025"/>
          </a:xfrm>
          <a:prstGeom prst="rect">
            <a:avLst/>
          </a:prstGeom>
        </p:spPr>
      </p:pic>
      <p:sp>
        <p:nvSpPr>
          <p:cNvPr id="3" name="Text Placeholder 2"/>
          <p:cNvSpPr>
            <a:spLocks noGrp="1"/>
          </p:cNvSpPr>
          <p:nvPr>
            <p:ph type="body" idx="1"/>
          </p:nvPr>
        </p:nvSpPr>
        <p:spPr>
          <a:xfrm>
            <a:off x="3977640" y="2330704"/>
            <a:ext cx="3822192" cy="411480"/>
          </a:xfrm>
        </p:spPr>
        <p:txBody>
          <a:bodyPr anchor="t">
            <a:noAutofit/>
          </a:bodyPr>
          <a:lstStyle>
            <a:lvl1pPr marL="0" indent="0">
              <a:spcBef>
                <a:spcPts val="0"/>
              </a:spcBef>
              <a:buNone/>
              <a:defRPr sz="1800" b="1" cap="all" baseline="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685032" y="2877312"/>
            <a:ext cx="3741928" cy="3684588"/>
          </a:xfrm>
        </p:spPr>
        <p:txBody>
          <a:bodyPr lIns="45720" rIns="45720" bIns="45720">
            <a:noAutofit/>
          </a:bodyPr>
          <a:lstStyle>
            <a:lvl1pPr>
              <a:defRPr sz="1500"/>
            </a:lvl1pPr>
            <a:lvl2pPr>
              <a:defRPr sz="13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8046720" y="2330704"/>
            <a:ext cx="3822192" cy="411480"/>
          </a:xfrm>
        </p:spPr>
        <p:txBody>
          <a:bodyPr anchor="t">
            <a:noAutofit/>
          </a:bodyPr>
          <a:lstStyle>
            <a:lvl1pPr marL="0" indent="0">
              <a:spcBef>
                <a:spcPts val="0"/>
              </a:spcBef>
              <a:buNone/>
              <a:defRPr sz="1800" b="1" cap="all" baseline="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754112" y="2877312"/>
            <a:ext cx="3741928" cy="3684588"/>
          </a:xfrm>
        </p:spPr>
        <p:txBody>
          <a:bodyPr lIns="45720" rIns="45720" bIns="45720">
            <a:noAutofit/>
          </a:bodyPr>
          <a:lstStyle>
            <a:lvl1pPr>
              <a:defRPr sz="1500"/>
            </a:lvl1pPr>
            <a:lvl2pPr>
              <a:defRPr sz="13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noAutofit/>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710313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45A0A-815D-3414-088B-C041E6742DBE}"/>
              </a:ext>
            </a:extLst>
          </p:cNvPr>
          <p:cNvSpPr>
            <a:spLocks noGrp="1"/>
          </p:cNvSpPr>
          <p:nvPr>
            <p:ph type="title"/>
          </p:nvPr>
        </p:nvSpPr>
        <p:spPr>
          <a:xfrm>
            <a:off x="758952" y="1234440"/>
            <a:ext cx="10671048" cy="768096"/>
          </a:xfrm>
        </p:spPr>
        <p:txBody>
          <a:bodyPr>
            <a:noAutofit/>
          </a:bodyPr>
          <a:lstStyle>
            <a:lvl1pPr>
              <a:lnSpc>
                <a:spcPct val="100000"/>
              </a:lnSpc>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317B5E29-6335-83BC-FA01-FAE422D2658B}"/>
              </a:ext>
            </a:extLst>
          </p:cNvPr>
          <p:cNvSpPr>
            <a:spLocks noGrp="1"/>
          </p:cNvSpPr>
          <p:nvPr>
            <p:ph type="ftr" sz="quarter" idx="11"/>
          </p:nvPr>
        </p:nvSpPr>
        <p:spPr/>
        <p:txBody>
          <a:bodyPr>
            <a:noAutofit/>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536476D1-B61A-E9FD-E266-768B405CC30B}"/>
              </a:ext>
            </a:extLst>
          </p:cNvPr>
          <p:cNvSpPr>
            <a:spLocks noGrp="1"/>
          </p:cNvSpPr>
          <p:nvPr>
            <p:ph type="sldNum" sz="quarter" idx="12"/>
          </p:nvPr>
        </p:nvSpPr>
        <p:spPr/>
        <p:txBody>
          <a:bodyPr>
            <a:noAutofit/>
          </a:bodyPr>
          <a:lstStyle/>
          <a:p>
            <a:fld id="{48F63A3B-78C7-47BE-AE5E-E10140E04643}" type="slidenum">
              <a:rPr lang="en-US" smtClean="0"/>
              <a:pPr/>
              <a:t>‹#›</a:t>
            </a:fld>
            <a:endParaRPr lang="en-US" dirty="0"/>
          </a:p>
        </p:txBody>
      </p:sp>
      <p:sp>
        <p:nvSpPr>
          <p:cNvPr id="46" name="Text Placeholder 2">
            <a:extLst>
              <a:ext uri="{FF2B5EF4-FFF2-40B4-BE49-F238E27FC236}">
                <a16:creationId xmlns:a16="http://schemas.microsoft.com/office/drawing/2014/main" id="{C025625F-8274-840F-6DD8-D36687CB8F7E}"/>
              </a:ext>
            </a:extLst>
          </p:cNvPr>
          <p:cNvSpPr>
            <a:spLocks noGrp="1"/>
          </p:cNvSpPr>
          <p:nvPr>
            <p:ph type="body" idx="1"/>
          </p:nvPr>
        </p:nvSpPr>
        <p:spPr>
          <a:xfrm>
            <a:off x="713232" y="2743200"/>
            <a:ext cx="3328416" cy="3557016"/>
          </a:xfrm>
          <a:noFill/>
          <a:ln w="12700">
            <a:solidFill>
              <a:schemeClr val="accent3"/>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4" name="Picture Placeholder 62">
            <a:extLst>
              <a:ext uri="{FF2B5EF4-FFF2-40B4-BE49-F238E27FC236}">
                <a16:creationId xmlns:a16="http://schemas.microsoft.com/office/drawing/2014/main" id="{2F18FBB7-2D21-7954-1324-C7D3BFE5C85D}"/>
              </a:ext>
            </a:extLst>
          </p:cNvPr>
          <p:cNvSpPr>
            <a:spLocks noGrp="1" noChangeAspect="1"/>
          </p:cNvSpPr>
          <p:nvPr>
            <p:ph type="pic" sz="quarter" idx="23"/>
          </p:nvPr>
        </p:nvSpPr>
        <p:spPr>
          <a:xfrm>
            <a:off x="1911096" y="2258568"/>
            <a:ext cx="932688" cy="932688"/>
          </a:xfrm>
          <a:prstGeom prst="ellipse">
            <a:avLst/>
          </a:prstGeom>
          <a:solidFill>
            <a:schemeClr val="accent3"/>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52" name="Text Placeholder 51">
            <a:extLst>
              <a:ext uri="{FF2B5EF4-FFF2-40B4-BE49-F238E27FC236}">
                <a16:creationId xmlns:a16="http://schemas.microsoft.com/office/drawing/2014/main" id="{2EF54C35-5F8E-4E0A-AB4D-97E38121910A}"/>
              </a:ext>
            </a:extLst>
          </p:cNvPr>
          <p:cNvSpPr>
            <a:spLocks noGrp="1"/>
          </p:cNvSpPr>
          <p:nvPr>
            <p:ph type="body" sz="quarter" idx="18"/>
          </p:nvPr>
        </p:nvSpPr>
        <p:spPr>
          <a:xfrm>
            <a:off x="992124" y="3950208"/>
            <a:ext cx="2770632" cy="2206752"/>
          </a:xfrm>
          <a:noFill/>
        </p:spPr>
        <p:txBody>
          <a:bodyPr lIns="91440" rIns="91440" anchor="t">
            <a:noAutofit/>
          </a:bodyPr>
          <a:lstStyle>
            <a:lvl1pPr marL="347472" indent="-347472" algn="l">
              <a:spcBef>
                <a:spcPts val="360"/>
              </a:spcBef>
              <a:buFont typeface="Arial" panose="020B0604020202020204" pitchFamily="34" charset="0"/>
              <a:buChar char="•"/>
              <a:defRPr sz="1500"/>
            </a:lvl1pPr>
          </a:lstStyle>
          <a:p>
            <a:pPr lvl="0"/>
            <a:r>
              <a:rPr lang="en-US"/>
              <a:t>Click to edit Master text styles</a:t>
            </a:r>
          </a:p>
        </p:txBody>
      </p:sp>
      <p:sp>
        <p:nvSpPr>
          <p:cNvPr id="49" name="Text Placeholder 4">
            <a:extLst>
              <a:ext uri="{FF2B5EF4-FFF2-40B4-BE49-F238E27FC236}">
                <a16:creationId xmlns:a16="http://schemas.microsoft.com/office/drawing/2014/main" id="{084A0326-A0B8-1723-B8BA-B015344F2DCE}"/>
              </a:ext>
            </a:extLst>
          </p:cNvPr>
          <p:cNvSpPr>
            <a:spLocks noGrp="1"/>
          </p:cNvSpPr>
          <p:nvPr>
            <p:ph type="body" sz="quarter" idx="15"/>
          </p:nvPr>
        </p:nvSpPr>
        <p:spPr>
          <a:xfrm>
            <a:off x="4443984" y="2743200"/>
            <a:ext cx="3328416" cy="3557016"/>
          </a:xfrm>
          <a:noFill/>
          <a:ln w="12700">
            <a:solidFill>
              <a:schemeClr val="accent1"/>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6" name="Picture Placeholder 62">
            <a:extLst>
              <a:ext uri="{FF2B5EF4-FFF2-40B4-BE49-F238E27FC236}">
                <a16:creationId xmlns:a16="http://schemas.microsoft.com/office/drawing/2014/main" id="{139354A0-F5DF-3AC5-5E8B-A41146C26F3C}"/>
              </a:ext>
            </a:extLst>
          </p:cNvPr>
          <p:cNvSpPr>
            <a:spLocks noGrp="1" noChangeAspect="1"/>
          </p:cNvSpPr>
          <p:nvPr>
            <p:ph type="pic" sz="quarter" idx="25"/>
          </p:nvPr>
        </p:nvSpPr>
        <p:spPr>
          <a:xfrm>
            <a:off x="5641848" y="2258568"/>
            <a:ext cx="932688" cy="932688"/>
          </a:xfrm>
          <a:prstGeom prst="ellipse">
            <a:avLst/>
          </a:prstGeom>
          <a:solidFill>
            <a:schemeClr val="accent1"/>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60" name="Text Placeholder 51">
            <a:extLst>
              <a:ext uri="{FF2B5EF4-FFF2-40B4-BE49-F238E27FC236}">
                <a16:creationId xmlns:a16="http://schemas.microsoft.com/office/drawing/2014/main" id="{E9730E82-F317-686A-8777-D81705BCC706}"/>
              </a:ext>
            </a:extLst>
          </p:cNvPr>
          <p:cNvSpPr>
            <a:spLocks noGrp="1"/>
          </p:cNvSpPr>
          <p:nvPr>
            <p:ph type="body" sz="quarter" idx="21"/>
          </p:nvPr>
        </p:nvSpPr>
        <p:spPr>
          <a:xfrm>
            <a:off x="4722876" y="3950208"/>
            <a:ext cx="2770632" cy="2206752"/>
          </a:xfrm>
          <a:noFill/>
        </p:spPr>
        <p:txBody>
          <a:bodyPr lIns="91440" rIns="91440" anchor="t">
            <a:noAutofit/>
          </a:bodyPr>
          <a:lstStyle>
            <a:lvl1pPr marL="347472" indent="-347472" algn="l">
              <a:spcBef>
                <a:spcPts val="360"/>
              </a:spcBef>
              <a:buFont typeface="Arial" panose="020B0604020202020204" pitchFamily="34" charset="0"/>
              <a:buChar char="•"/>
              <a:defRPr sz="1500"/>
            </a:lvl1pPr>
          </a:lstStyle>
          <a:p>
            <a:pPr lvl="0"/>
            <a:r>
              <a:rPr lang="en-US"/>
              <a:t>Click to edit Master text styles</a:t>
            </a:r>
          </a:p>
        </p:txBody>
      </p:sp>
      <p:sp>
        <p:nvSpPr>
          <p:cNvPr id="50" name="Text Placeholder 4">
            <a:extLst>
              <a:ext uri="{FF2B5EF4-FFF2-40B4-BE49-F238E27FC236}">
                <a16:creationId xmlns:a16="http://schemas.microsoft.com/office/drawing/2014/main" id="{0E3B57F3-1903-446F-D989-D6CA342D0861}"/>
              </a:ext>
            </a:extLst>
          </p:cNvPr>
          <p:cNvSpPr>
            <a:spLocks noGrp="1"/>
          </p:cNvSpPr>
          <p:nvPr>
            <p:ph type="body" sz="quarter" idx="17"/>
          </p:nvPr>
        </p:nvSpPr>
        <p:spPr>
          <a:xfrm>
            <a:off x="8092440" y="2743200"/>
            <a:ext cx="3328416" cy="3557016"/>
          </a:xfrm>
          <a:noFill/>
          <a:ln w="12700">
            <a:solidFill>
              <a:schemeClr val="accent4"/>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5" name="Picture Placeholder 62">
            <a:extLst>
              <a:ext uri="{FF2B5EF4-FFF2-40B4-BE49-F238E27FC236}">
                <a16:creationId xmlns:a16="http://schemas.microsoft.com/office/drawing/2014/main" id="{D5BF3A8A-72F1-392E-855B-5B36E244A7FD}"/>
              </a:ext>
            </a:extLst>
          </p:cNvPr>
          <p:cNvSpPr>
            <a:spLocks noGrp="1" noChangeAspect="1"/>
          </p:cNvSpPr>
          <p:nvPr>
            <p:ph type="pic" sz="quarter" idx="24"/>
          </p:nvPr>
        </p:nvSpPr>
        <p:spPr>
          <a:xfrm>
            <a:off x="9290304" y="2258568"/>
            <a:ext cx="932688" cy="932688"/>
          </a:xfrm>
          <a:prstGeom prst="ellipse">
            <a:avLst/>
          </a:prstGeom>
          <a:solidFill>
            <a:schemeClr val="accent4"/>
          </a:solidFill>
        </p:spPr>
        <p:txBody>
          <a:bodyPr lIns="0" tIns="0" rIns="0" bIns="0" anchor="ctr">
            <a:noAutofit/>
          </a:bodyPr>
          <a:lstStyle>
            <a:lvl1pPr marL="0" indent="0" algn="ctr">
              <a:buNone/>
              <a:defRPr sz="900"/>
            </a:lvl1pPr>
          </a:lstStyle>
          <a:p>
            <a:r>
              <a:rPr lang="en-US"/>
              <a:t>Click icon to add picture</a:t>
            </a:r>
            <a:endParaRPr lang="en-US" dirty="0"/>
          </a:p>
        </p:txBody>
      </p:sp>
      <p:sp>
        <p:nvSpPr>
          <p:cNvPr id="61" name="Text Placeholder 51">
            <a:extLst>
              <a:ext uri="{FF2B5EF4-FFF2-40B4-BE49-F238E27FC236}">
                <a16:creationId xmlns:a16="http://schemas.microsoft.com/office/drawing/2014/main" id="{2AED5DDC-3165-FA12-0310-E3545223E292}"/>
              </a:ext>
            </a:extLst>
          </p:cNvPr>
          <p:cNvSpPr>
            <a:spLocks noGrp="1"/>
          </p:cNvSpPr>
          <p:nvPr>
            <p:ph type="body" sz="quarter" idx="22"/>
          </p:nvPr>
        </p:nvSpPr>
        <p:spPr>
          <a:xfrm>
            <a:off x="8371332" y="3950208"/>
            <a:ext cx="2770632" cy="2206752"/>
          </a:xfrm>
          <a:noFill/>
        </p:spPr>
        <p:txBody>
          <a:bodyPr lIns="91440" rIns="91440" anchor="t">
            <a:noAutofit/>
          </a:bodyPr>
          <a:lstStyle>
            <a:lvl1pPr marL="347472" indent="-347472" algn="l">
              <a:spcBef>
                <a:spcPts val="360"/>
              </a:spcBef>
              <a:buFont typeface="Arial" panose="020B0604020202020204" pitchFamily="34" charset="0"/>
              <a:buChar char="•"/>
              <a:defRPr sz="1500"/>
            </a:lvl1pPr>
          </a:lstStyle>
          <a:p>
            <a:pPr lvl="0"/>
            <a:r>
              <a:rPr lang="en-US"/>
              <a:t>Click to edit Master text styles</a:t>
            </a:r>
          </a:p>
        </p:txBody>
      </p:sp>
    </p:spTree>
    <p:extLst>
      <p:ext uri="{BB962C8B-B14F-4D97-AF65-F5344CB8AC3E}">
        <p14:creationId xmlns:p14="http://schemas.microsoft.com/office/powerpoint/2010/main" val="12689541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9" name="Image 0" descr="preencoded.png">
            <a:extLst>
              <a:ext uri="{FF2B5EF4-FFF2-40B4-BE49-F238E27FC236}">
                <a16:creationId xmlns:a16="http://schemas.microsoft.com/office/drawing/2014/main" id="{8D5D10FF-3DE5-39CA-FA9A-29A09DC47BFC}"/>
              </a:ext>
            </a:extLst>
          </p:cNvPr>
          <p:cNvSpPr/>
          <p:nvPr userDrawn="1"/>
        </p:nvSpPr>
        <p:spPr>
          <a:xfrm>
            <a:off x="-5568" y="-2784"/>
            <a:ext cx="3443288" cy="6891337"/>
          </a:xfrm>
          <a:custGeom>
            <a:avLst/>
            <a:gdLst>
              <a:gd name="connsiteX0" fmla="*/ 3443288 w 3443288"/>
              <a:gd name="connsiteY0" fmla="*/ 0 h 6891337"/>
              <a:gd name="connsiteX1" fmla="*/ 0 w 3443288"/>
              <a:gd name="connsiteY1" fmla="*/ 0 h 6891337"/>
              <a:gd name="connsiteX2" fmla="*/ 0 w 3443288"/>
              <a:gd name="connsiteY2" fmla="*/ 6891338 h 6891337"/>
              <a:gd name="connsiteX3" fmla="*/ 3443288 w 3443288"/>
              <a:gd name="connsiteY3" fmla="*/ 6891338 h 6891337"/>
              <a:gd name="connsiteX4" fmla="*/ 3443288 w 3443288"/>
              <a:gd name="connsiteY4" fmla="*/ 0 h 6891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6891337">
                <a:moveTo>
                  <a:pt x="3443288" y="0"/>
                </a:moveTo>
                <a:lnTo>
                  <a:pt x="0" y="0"/>
                </a:lnTo>
                <a:lnTo>
                  <a:pt x="0" y="6891338"/>
                </a:lnTo>
                <a:lnTo>
                  <a:pt x="3443288" y="6891338"/>
                </a:lnTo>
                <a:lnTo>
                  <a:pt x="3443288" y="0"/>
                </a:lnTo>
                <a:close/>
              </a:path>
            </a:pathLst>
          </a:custGeom>
          <a:solidFill>
            <a:schemeClr val="accent3"/>
          </a:solidFill>
          <a:ln w="4756" cap="flat">
            <a:noFill/>
            <a:prstDash val="solid"/>
            <a:miter/>
          </a:ln>
        </p:spPr>
        <p:txBody>
          <a:bodyPr rtlCol="0" anchor="ctr">
            <a:noAutofit/>
          </a:bodyPr>
          <a:lstStyle/>
          <a:p>
            <a:endParaRPr lang="en-US" dirty="0"/>
          </a:p>
        </p:txBody>
      </p:sp>
      <p:pic>
        <p:nvPicPr>
          <p:cNvPr id="11" name="Image 1" descr="preencoded.png">
            <a:extLst>
              <a:ext uri="{FF2B5EF4-FFF2-40B4-BE49-F238E27FC236}">
                <a16:creationId xmlns:a16="http://schemas.microsoft.com/office/drawing/2014/main" id="{BFA89E6A-8342-AE30-45E0-BC1DFE3276CC}"/>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xmlns="" r:embed="rId3"/>
              </a:ext>
            </a:extLst>
          </a:blip>
          <a:srcRect/>
          <a:stretch/>
        </p:blipFill>
        <p:spPr>
          <a:xfrm>
            <a:off x="1703311" y="-2784"/>
            <a:ext cx="1734410" cy="5167313"/>
          </a:xfrm>
          <a:prstGeom prst="rect">
            <a:avLst/>
          </a:prstGeom>
        </p:spPr>
      </p:pic>
      <p:sp>
        <p:nvSpPr>
          <p:cNvPr id="13" name="Freeform: Shape 12">
            <a:extLst>
              <a:ext uri="{FF2B5EF4-FFF2-40B4-BE49-F238E27FC236}">
                <a16:creationId xmlns:a16="http://schemas.microsoft.com/office/drawing/2014/main" id="{A08309FA-889A-E2F2-1EDA-F872245F5FDF}"/>
              </a:ext>
            </a:extLst>
          </p:cNvPr>
          <p:cNvSpPr/>
          <p:nvPr userDrawn="1"/>
        </p:nvSpPr>
        <p:spPr>
          <a:xfrm>
            <a:off x="1721621" y="-2784"/>
            <a:ext cx="1716115" cy="1720853"/>
          </a:xfrm>
          <a:custGeom>
            <a:avLst/>
            <a:gdLst>
              <a:gd name="connsiteX0" fmla="*/ 93358 w 1716115"/>
              <a:gd name="connsiteY0" fmla="*/ 0 h 1720853"/>
              <a:gd name="connsiteX1" fmla="*/ 110348 w 1716115"/>
              <a:gd name="connsiteY1" fmla="*/ 0 h 1720853"/>
              <a:gd name="connsiteX2" fmla="*/ 1716029 w 1716115"/>
              <a:gd name="connsiteY2" fmla="*/ 1610112 h 1720853"/>
              <a:gd name="connsiteX3" fmla="*/ 1716029 w 1716115"/>
              <a:gd name="connsiteY3" fmla="*/ 1627151 h 1720853"/>
              <a:gd name="connsiteX4" fmla="*/ 1716115 w 1716115"/>
              <a:gd name="connsiteY4" fmla="*/ 1627237 h 1720853"/>
              <a:gd name="connsiteX5" fmla="*/ 93358 w 1716115"/>
              <a:gd name="connsiteY5" fmla="*/ 0 h 1720853"/>
              <a:gd name="connsiteX6" fmla="*/ 0 w 1716115"/>
              <a:gd name="connsiteY6" fmla="*/ 0 h 1720853"/>
              <a:gd name="connsiteX7" fmla="*/ 16989 w 1716115"/>
              <a:gd name="connsiteY7" fmla="*/ 0 h 1720853"/>
              <a:gd name="connsiteX8" fmla="*/ 1716114 w 1716115"/>
              <a:gd name="connsiteY8" fmla="*/ 1703814 h 1720853"/>
              <a:gd name="connsiteX9" fmla="*/ 1716114 w 1716115"/>
              <a:gd name="connsiteY9" fmla="*/ 1720853 h 1720853"/>
              <a:gd name="connsiteX10" fmla="*/ 0 w 1716115"/>
              <a:gd name="connsiteY10" fmla="*/ 0 h 1720853"/>
              <a:gd name="connsiteX11" fmla="*/ 186798 w 1716115"/>
              <a:gd name="connsiteY11" fmla="*/ 0 h 1720853"/>
              <a:gd name="connsiteX12" fmla="*/ 203788 w 1716115"/>
              <a:gd name="connsiteY12" fmla="*/ 0 h 1720853"/>
              <a:gd name="connsiteX13" fmla="*/ 1716109 w 1716115"/>
              <a:gd name="connsiteY13" fmla="*/ 1516501 h 1720853"/>
              <a:gd name="connsiteX14" fmla="*/ 1716109 w 1716115"/>
              <a:gd name="connsiteY14" fmla="*/ 1533535 h 1720853"/>
              <a:gd name="connsiteX15" fmla="*/ 186798 w 1716115"/>
              <a:gd name="connsiteY15" fmla="*/ 0 h 1720853"/>
              <a:gd name="connsiteX16" fmla="*/ 280155 w 1716115"/>
              <a:gd name="connsiteY16" fmla="*/ 0 h 1720853"/>
              <a:gd name="connsiteX17" fmla="*/ 297145 w 1716115"/>
              <a:gd name="connsiteY17" fmla="*/ 0 h 1720853"/>
              <a:gd name="connsiteX18" fmla="*/ 1716114 w 1716115"/>
              <a:gd name="connsiteY18" fmla="*/ 1422885 h 1720853"/>
              <a:gd name="connsiteX19" fmla="*/ 1716114 w 1716115"/>
              <a:gd name="connsiteY19" fmla="*/ 1439924 h 1720853"/>
              <a:gd name="connsiteX20" fmla="*/ 280155 w 1716115"/>
              <a:gd name="connsiteY20" fmla="*/ 0 h 1720853"/>
              <a:gd name="connsiteX21" fmla="*/ 373512 w 1716115"/>
              <a:gd name="connsiteY21" fmla="*/ 0 h 1720853"/>
              <a:gd name="connsiteX22" fmla="*/ 390502 w 1716115"/>
              <a:gd name="connsiteY22" fmla="*/ 0 h 1720853"/>
              <a:gd name="connsiteX23" fmla="*/ 1716029 w 1716115"/>
              <a:gd name="connsiteY23" fmla="*/ 1329184 h 1720853"/>
              <a:gd name="connsiteX24" fmla="*/ 1716029 w 1716115"/>
              <a:gd name="connsiteY24" fmla="*/ 1346223 h 1720853"/>
              <a:gd name="connsiteX25" fmla="*/ 1716114 w 1716115"/>
              <a:gd name="connsiteY25" fmla="*/ 1346308 h 1720853"/>
              <a:gd name="connsiteX26" fmla="*/ 373512 w 1716115"/>
              <a:gd name="connsiteY26" fmla="*/ 0 h 1720853"/>
              <a:gd name="connsiteX27" fmla="*/ 466953 w 1716115"/>
              <a:gd name="connsiteY27" fmla="*/ 0 h 1720853"/>
              <a:gd name="connsiteX28" fmla="*/ 483944 w 1716115"/>
              <a:gd name="connsiteY28" fmla="*/ 0 h 1720853"/>
              <a:gd name="connsiteX29" fmla="*/ 1716110 w 1716115"/>
              <a:gd name="connsiteY29" fmla="*/ 1235573 h 1720853"/>
              <a:gd name="connsiteX30" fmla="*/ 1716110 w 1716115"/>
              <a:gd name="connsiteY30" fmla="*/ 1252607 h 1720853"/>
              <a:gd name="connsiteX31" fmla="*/ 466953 w 1716115"/>
              <a:gd name="connsiteY31" fmla="*/ 0 h 1720853"/>
              <a:gd name="connsiteX32" fmla="*/ 560310 w 1716115"/>
              <a:gd name="connsiteY32" fmla="*/ 0 h 1720853"/>
              <a:gd name="connsiteX33" fmla="*/ 577297 w 1716115"/>
              <a:gd name="connsiteY33" fmla="*/ 0 h 1720853"/>
              <a:gd name="connsiteX34" fmla="*/ 1716109 w 1716115"/>
              <a:gd name="connsiteY34" fmla="*/ 1141957 h 1720853"/>
              <a:gd name="connsiteX35" fmla="*/ 1716109 w 1716115"/>
              <a:gd name="connsiteY35" fmla="*/ 1158991 h 1720853"/>
              <a:gd name="connsiteX36" fmla="*/ 560310 w 1716115"/>
              <a:gd name="connsiteY36" fmla="*/ 0 h 1720853"/>
              <a:gd name="connsiteX37" fmla="*/ 653668 w 1716115"/>
              <a:gd name="connsiteY37" fmla="*/ 0 h 1720853"/>
              <a:gd name="connsiteX38" fmla="*/ 670655 w 1716115"/>
              <a:gd name="connsiteY38" fmla="*/ 0 h 1720853"/>
              <a:gd name="connsiteX39" fmla="*/ 1716029 w 1716115"/>
              <a:gd name="connsiteY39" fmla="*/ 1048255 h 1720853"/>
              <a:gd name="connsiteX40" fmla="*/ 1716029 w 1716115"/>
              <a:gd name="connsiteY40" fmla="*/ 1065294 h 1720853"/>
              <a:gd name="connsiteX41" fmla="*/ 1716114 w 1716115"/>
              <a:gd name="connsiteY41" fmla="*/ 1065380 h 1720853"/>
              <a:gd name="connsiteX42" fmla="*/ 653668 w 1716115"/>
              <a:gd name="connsiteY42" fmla="*/ 0 h 1720853"/>
              <a:gd name="connsiteX43" fmla="*/ 747112 w 1716115"/>
              <a:gd name="connsiteY43" fmla="*/ 0 h 1720853"/>
              <a:gd name="connsiteX44" fmla="*/ 764104 w 1716115"/>
              <a:gd name="connsiteY44" fmla="*/ 0 h 1720853"/>
              <a:gd name="connsiteX45" fmla="*/ 1716115 w 1716115"/>
              <a:gd name="connsiteY45" fmla="*/ 954644 h 1720853"/>
              <a:gd name="connsiteX46" fmla="*/ 1716115 w 1716115"/>
              <a:gd name="connsiteY46" fmla="*/ 971678 h 1720853"/>
              <a:gd name="connsiteX47" fmla="*/ 747112 w 1716115"/>
              <a:gd name="connsiteY47" fmla="*/ 0 h 1720853"/>
              <a:gd name="connsiteX48" fmla="*/ 840465 w 1716115"/>
              <a:gd name="connsiteY48" fmla="*/ 0 h 1720853"/>
              <a:gd name="connsiteX49" fmla="*/ 857452 w 1716115"/>
              <a:gd name="connsiteY49" fmla="*/ 0 h 1720853"/>
              <a:gd name="connsiteX50" fmla="*/ 1716109 w 1716115"/>
              <a:gd name="connsiteY50" fmla="*/ 861028 h 1720853"/>
              <a:gd name="connsiteX51" fmla="*/ 1716109 w 1716115"/>
              <a:gd name="connsiteY51" fmla="*/ 878062 h 1720853"/>
              <a:gd name="connsiteX52" fmla="*/ 840465 w 1716115"/>
              <a:gd name="connsiteY52" fmla="*/ 0 h 1720853"/>
              <a:gd name="connsiteX53" fmla="*/ 933823 w 1716115"/>
              <a:gd name="connsiteY53" fmla="*/ 0 h 1720853"/>
              <a:gd name="connsiteX54" fmla="*/ 950810 w 1716115"/>
              <a:gd name="connsiteY54" fmla="*/ 0 h 1720853"/>
              <a:gd name="connsiteX55" fmla="*/ 1716114 w 1716115"/>
              <a:gd name="connsiteY55" fmla="*/ 767327 h 1720853"/>
              <a:gd name="connsiteX56" fmla="*/ 1716114 w 1716115"/>
              <a:gd name="connsiteY56" fmla="*/ 784366 h 1720853"/>
              <a:gd name="connsiteX57" fmla="*/ 1716114 w 1716115"/>
              <a:gd name="connsiteY57" fmla="*/ 784451 h 1720853"/>
              <a:gd name="connsiteX58" fmla="*/ 933823 w 1716115"/>
              <a:gd name="connsiteY58" fmla="*/ 0 h 1720853"/>
              <a:gd name="connsiteX59" fmla="*/ 1027262 w 1716115"/>
              <a:gd name="connsiteY59" fmla="*/ 0 h 1720853"/>
              <a:gd name="connsiteX60" fmla="*/ 1044254 w 1716115"/>
              <a:gd name="connsiteY60" fmla="*/ 0 h 1720853"/>
              <a:gd name="connsiteX61" fmla="*/ 1716110 w 1716115"/>
              <a:gd name="connsiteY61" fmla="*/ 673716 h 1720853"/>
              <a:gd name="connsiteX62" fmla="*/ 1716110 w 1716115"/>
              <a:gd name="connsiteY62" fmla="*/ 690750 h 1720853"/>
              <a:gd name="connsiteX63" fmla="*/ 1027262 w 1716115"/>
              <a:gd name="connsiteY63" fmla="*/ 0 h 1720853"/>
              <a:gd name="connsiteX64" fmla="*/ 1120625 w 1716115"/>
              <a:gd name="connsiteY64" fmla="*/ 0 h 1720853"/>
              <a:gd name="connsiteX65" fmla="*/ 1137612 w 1716115"/>
              <a:gd name="connsiteY65" fmla="*/ 0 h 1720853"/>
              <a:gd name="connsiteX66" fmla="*/ 1716115 w 1716115"/>
              <a:gd name="connsiteY66" fmla="*/ 580100 h 1720853"/>
              <a:gd name="connsiteX67" fmla="*/ 1716115 w 1716115"/>
              <a:gd name="connsiteY67" fmla="*/ 597134 h 1720853"/>
              <a:gd name="connsiteX68" fmla="*/ 1120625 w 1716115"/>
              <a:gd name="connsiteY68" fmla="*/ 0 h 1720853"/>
              <a:gd name="connsiteX69" fmla="*/ 1213978 w 1716115"/>
              <a:gd name="connsiteY69" fmla="*/ 0 h 1720853"/>
              <a:gd name="connsiteX70" fmla="*/ 1230965 w 1716115"/>
              <a:gd name="connsiteY70" fmla="*/ 0 h 1720853"/>
              <a:gd name="connsiteX71" fmla="*/ 1716109 w 1716115"/>
              <a:gd name="connsiteY71" fmla="*/ 486398 h 1720853"/>
              <a:gd name="connsiteX72" fmla="*/ 1716109 w 1716115"/>
              <a:gd name="connsiteY72" fmla="*/ 503437 h 1720853"/>
              <a:gd name="connsiteX73" fmla="*/ 1716109 w 1716115"/>
              <a:gd name="connsiteY73" fmla="*/ 503523 h 1720853"/>
              <a:gd name="connsiteX74" fmla="*/ 1213978 w 1716115"/>
              <a:gd name="connsiteY74" fmla="*/ 0 h 1720853"/>
              <a:gd name="connsiteX75" fmla="*/ 1307422 w 1716115"/>
              <a:gd name="connsiteY75" fmla="*/ 0 h 1720853"/>
              <a:gd name="connsiteX76" fmla="*/ 1324414 w 1716115"/>
              <a:gd name="connsiteY76" fmla="*/ 0 h 1720853"/>
              <a:gd name="connsiteX77" fmla="*/ 1716115 w 1716115"/>
              <a:gd name="connsiteY77" fmla="*/ 392784 h 1720853"/>
              <a:gd name="connsiteX78" fmla="*/ 1716115 w 1716115"/>
              <a:gd name="connsiteY78" fmla="*/ 409821 h 1720853"/>
              <a:gd name="connsiteX79" fmla="*/ 1307422 w 1716115"/>
              <a:gd name="connsiteY79" fmla="*/ 0 h 1720853"/>
              <a:gd name="connsiteX80" fmla="*/ 1400775 w 1716115"/>
              <a:gd name="connsiteY80" fmla="*/ 0 h 1720853"/>
              <a:gd name="connsiteX81" fmla="*/ 1417762 w 1716115"/>
              <a:gd name="connsiteY81" fmla="*/ 0 h 1720853"/>
              <a:gd name="connsiteX82" fmla="*/ 1716109 w 1716115"/>
              <a:gd name="connsiteY82" fmla="*/ 299170 h 1720853"/>
              <a:gd name="connsiteX83" fmla="*/ 1716109 w 1716115"/>
              <a:gd name="connsiteY83" fmla="*/ 316207 h 1720853"/>
              <a:gd name="connsiteX84" fmla="*/ 1400775 w 1716115"/>
              <a:gd name="connsiteY84" fmla="*/ 0 h 1720853"/>
              <a:gd name="connsiteX85" fmla="*/ 1494133 w 1716115"/>
              <a:gd name="connsiteY85" fmla="*/ 0 h 1720853"/>
              <a:gd name="connsiteX86" fmla="*/ 1511120 w 1716115"/>
              <a:gd name="connsiteY86" fmla="*/ 0 h 1720853"/>
              <a:gd name="connsiteX87" fmla="*/ 1716109 w 1716115"/>
              <a:gd name="connsiteY87" fmla="*/ 205556 h 1720853"/>
              <a:gd name="connsiteX88" fmla="*/ 1716109 w 1716115"/>
              <a:gd name="connsiteY88" fmla="*/ 222592 h 1720853"/>
              <a:gd name="connsiteX89" fmla="*/ 1494133 w 1716115"/>
              <a:gd name="connsiteY89" fmla="*/ 0 h 1720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16115" h="1720853">
                <a:moveTo>
                  <a:pt x="93358" y="0"/>
                </a:moveTo>
                <a:lnTo>
                  <a:pt x="110348" y="0"/>
                </a:lnTo>
                <a:cubicBezTo>
                  <a:pt x="110348" y="887874"/>
                  <a:pt x="830686" y="1610112"/>
                  <a:pt x="1716029" y="1610112"/>
                </a:cubicBezTo>
                <a:lnTo>
                  <a:pt x="1716029" y="1627151"/>
                </a:lnTo>
                <a:lnTo>
                  <a:pt x="1716115" y="1627237"/>
                </a:lnTo>
                <a:cubicBezTo>
                  <a:pt x="821334" y="1627237"/>
                  <a:pt x="93358" y="897252"/>
                  <a:pt x="93358" y="0"/>
                </a:cubicBezTo>
                <a:close/>
                <a:moveTo>
                  <a:pt x="0" y="0"/>
                </a:moveTo>
                <a:lnTo>
                  <a:pt x="16989" y="0"/>
                </a:lnTo>
                <a:cubicBezTo>
                  <a:pt x="16989" y="939499"/>
                  <a:pt x="779202" y="1703814"/>
                  <a:pt x="1716114" y="1703814"/>
                </a:cubicBezTo>
                <a:lnTo>
                  <a:pt x="1716114" y="1720853"/>
                </a:lnTo>
                <a:cubicBezTo>
                  <a:pt x="769850" y="1720853"/>
                  <a:pt x="0" y="948877"/>
                  <a:pt x="0" y="0"/>
                </a:cubicBezTo>
                <a:close/>
                <a:moveTo>
                  <a:pt x="186798" y="0"/>
                </a:moveTo>
                <a:lnTo>
                  <a:pt x="203788" y="0"/>
                </a:lnTo>
                <a:cubicBezTo>
                  <a:pt x="203788" y="836248"/>
                  <a:pt x="882254" y="1516501"/>
                  <a:pt x="1716109" y="1516501"/>
                </a:cubicBezTo>
                <a:lnTo>
                  <a:pt x="1716109" y="1533535"/>
                </a:lnTo>
                <a:cubicBezTo>
                  <a:pt x="872812" y="1533535"/>
                  <a:pt x="186798" y="845626"/>
                  <a:pt x="186798" y="0"/>
                </a:cubicBezTo>
                <a:close/>
                <a:moveTo>
                  <a:pt x="280155" y="0"/>
                </a:moveTo>
                <a:lnTo>
                  <a:pt x="297145" y="0"/>
                </a:lnTo>
                <a:cubicBezTo>
                  <a:pt x="297145" y="784537"/>
                  <a:pt x="933652" y="1422885"/>
                  <a:pt x="1716114" y="1422885"/>
                </a:cubicBezTo>
                <a:lnTo>
                  <a:pt x="1716114" y="1439924"/>
                </a:lnTo>
                <a:cubicBezTo>
                  <a:pt x="924300" y="1439924"/>
                  <a:pt x="280155" y="794001"/>
                  <a:pt x="280155" y="0"/>
                </a:cubicBezTo>
                <a:close/>
                <a:moveTo>
                  <a:pt x="373512" y="0"/>
                </a:moveTo>
                <a:lnTo>
                  <a:pt x="390502" y="0"/>
                </a:lnTo>
                <a:cubicBezTo>
                  <a:pt x="390502" y="732911"/>
                  <a:pt x="985135" y="1329184"/>
                  <a:pt x="1716029" y="1329184"/>
                </a:cubicBezTo>
                <a:lnTo>
                  <a:pt x="1716029" y="1346223"/>
                </a:lnTo>
                <a:lnTo>
                  <a:pt x="1716114" y="1346308"/>
                </a:lnTo>
                <a:cubicBezTo>
                  <a:pt x="975783" y="1346308"/>
                  <a:pt x="373512" y="742375"/>
                  <a:pt x="373512" y="0"/>
                </a:cubicBezTo>
                <a:close/>
                <a:moveTo>
                  <a:pt x="466953" y="0"/>
                </a:moveTo>
                <a:lnTo>
                  <a:pt x="483944" y="0"/>
                </a:lnTo>
                <a:cubicBezTo>
                  <a:pt x="483944" y="681286"/>
                  <a:pt x="1036704" y="1235573"/>
                  <a:pt x="1716110" y="1235573"/>
                </a:cubicBezTo>
                <a:lnTo>
                  <a:pt x="1716110" y="1252607"/>
                </a:lnTo>
                <a:cubicBezTo>
                  <a:pt x="1027347" y="1252607"/>
                  <a:pt x="466953" y="690664"/>
                  <a:pt x="466953" y="0"/>
                </a:cubicBezTo>
                <a:close/>
                <a:moveTo>
                  <a:pt x="560310" y="0"/>
                </a:moveTo>
                <a:lnTo>
                  <a:pt x="577297" y="0"/>
                </a:lnTo>
                <a:cubicBezTo>
                  <a:pt x="577297" y="629660"/>
                  <a:pt x="1088188" y="1141957"/>
                  <a:pt x="1716109" y="1141957"/>
                </a:cubicBezTo>
                <a:lnTo>
                  <a:pt x="1716109" y="1158991"/>
                </a:lnTo>
                <a:cubicBezTo>
                  <a:pt x="1078835" y="1158991"/>
                  <a:pt x="560310" y="639038"/>
                  <a:pt x="560310" y="0"/>
                </a:cubicBezTo>
                <a:close/>
                <a:moveTo>
                  <a:pt x="653668" y="0"/>
                </a:moveTo>
                <a:lnTo>
                  <a:pt x="670655" y="0"/>
                </a:lnTo>
                <a:cubicBezTo>
                  <a:pt x="670655" y="578035"/>
                  <a:pt x="1139586" y="1048255"/>
                  <a:pt x="1716029" y="1048255"/>
                </a:cubicBezTo>
                <a:lnTo>
                  <a:pt x="1716029" y="1065294"/>
                </a:lnTo>
                <a:lnTo>
                  <a:pt x="1716114" y="1065380"/>
                </a:lnTo>
                <a:cubicBezTo>
                  <a:pt x="1130319" y="1065380"/>
                  <a:pt x="653668" y="587499"/>
                  <a:pt x="653668" y="0"/>
                </a:cubicBezTo>
                <a:close/>
                <a:moveTo>
                  <a:pt x="747112" y="0"/>
                </a:moveTo>
                <a:lnTo>
                  <a:pt x="764104" y="0"/>
                </a:lnTo>
                <a:cubicBezTo>
                  <a:pt x="764104" y="526409"/>
                  <a:pt x="1191155" y="954644"/>
                  <a:pt x="1716115" y="954644"/>
                </a:cubicBezTo>
                <a:lnTo>
                  <a:pt x="1716115" y="971678"/>
                </a:lnTo>
                <a:cubicBezTo>
                  <a:pt x="1181802" y="971678"/>
                  <a:pt x="747112" y="535787"/>
                  <a:pt x="747112" y="0"/>
                </a:cubicBezTo>
                <a:close/>
                <a:moveTo>
                  <a:pt x="840465" y="0"/>
                </a:moveTo>
                <a:lnTo>
                  <a:pt x="857452" y="0"/>
                </a:lnTo>
                <a:cubicBezTo>
                  <a:pt x="857452" y="474783"/>
                  <a:pt x="1242638" y="861028"/>
                  <a:pt x="1716109" y="861028"/>
                </a:cubicBezTo>
                <a:lnTo>
                  <a:pt x="1716109" y="878062"/>
                </a:lnTo>
                <a:cubicBezTo>
                  <a:pt x="1233281" y="878062"/>
                  <a:pt x="840465" y="484162"/>
                  <a:pt x="840465" y="0"/>
                </a:cubicBezTo>
                <a:close/>
                <a:moveTo>
                  <a:pt x="933823" y="0"/>
                </a:moveTo>
                <a:lnTo>
                  <a:pt x="950810" y="0"/>
                </a:lnTo>
                <a:cubicBezTo>
                  <a:pt x="950810" y="423157"/>
                  <a:pt x="1294121" y="767327"/>
                  <a:pt x="1716114" y="767327"/>
                </a:cubicBezTo>
                <a:lnTo>
                  <a:pt x="1716114" y="784366"/>
                </a:lnTo>
                <a:lnTo>
                  <a:pt x="1716114" y="784451"/>
                </a:lnTo>
                <a:cubicBezTo>
                  <a:pt x="1284769" y="784451"/>
                  <a:pt x="933823" y="432536"/>
                  <a:pt x="933823" y="0"/>
                </a:cubicBezTo>
                <a:close/>
                <a:moveTo>
                  <a:pt x="1027262" y="0"/>
                </a:moveTo>
                <a:lnTo>
                  <a:pt x="1044254" y="0"/>
                </a:lnTo>
                <a:cubicBezTo>
                  <a:pt x="1044254" y="371532"/>
                  <a:pt x="1345685" y="673716"/>
                  <a:pt x="1716110" y="673716"/>
                </a:cubicBezTo>
                <a:lnTo>
                  <a:pt x="1716110" y="690750"/>
                </a:lnTo>
                <a:cubicBezTo>
                  <a:pt x="1336248" y="690750"/>
                  <a:pt x="1027262" y="380824"/>
                  <a:pt x="1027262" y="0"/>
                </a:cubicBezTo>
                <a:close/>
                <a:moveTo>
                  <a:pt x="1120625" y="0"/>
                </a:moveTo>
                <a:lnTo>
                  <a:pt x="1137612" y="0"/>
                </a:lnTo>
                <a:cubicBezTo>
                  <a:pt x="1137612" y="319820"/>
                  <a:pt x="1397088" y="580100"/>
                  <a:pt x="1716115" y="580100"/>
                </a:cubicBezTo>
                <a:lnTo>
                  <a:pt x="1716115" y="597134"/>
                </a:lnTo>
                <a:cubicBezTo>
                  <a:pt x="1387736" y="597134"/>
                  <a:pt x="1120625" y="329285"/>
                  <a:pt x="1120625" y="0"/>
                </a:cubicBezTo>
                <a:close/>
                <a:moveTo>
                  <a:pt x="1213978" y="0"/>
                </a:moveTo>
                <a:lnTo>
                  <a:pt x="1230965" y="0"/>
                </a:lnTo>
                <a:cubicBezTo>
                  <a:pt x="1230965" y="268195"/>
                  <a:pt x="1448571" y="486398"/>
                  <a:pt x="1716109" y="486398"/>
                </a:cubicBezTo>
                <a:lnTo>
                  <a:pt x="1716109" y="503437"/>
                </a:lnTo>
                <a:lnTo>
                  <a:pt x="1716109" y="503523"/>
                </a:lnTo>
                <a:cubicBezTo>
                  <a:pt x="1439214" y="503523"/>
                  <a:pt x="1213978" y="277659"/>
                  <a:pt x="1213978" y="0"/>
                </a:cubicBezTo>
                <a:close/>
                <a:moveTo>
                  <a:pt x="1307422" y="0"/>
                </a:moveTo>
                <a:lnTo>
                  <a:pt x="1324414" y="0"/>
                </a:lnTo>
                <a:cubicBezTo>
                  <a:pt x="1324414" y="216569"/>
                  <a:pt x="1500141" y="392784"/>
                  <a:pt x="1716115" y="392784"/>
                </a:cubicBezTo>
                <a:lnTo>
                  <a:pt x="1716115" y="409821"/>
                </a:lnTo>
                <a:cubicBezTo>
                  <a:pt x="1490703" y="409821"/>
                  <a:pt x="1307422" y="225948"/>
                  <a:pt x="1307422" y="0"/>
                </a:cubicBezTo>
                <a:close/>
                <a:moveTo>
                  <a:pt x="1400775" y="0"/>
                </a:moveTo>
                <a:lnTo>
                  <a:pt x="1417762" y="0"/>
                </a:lnTo>
                <a:cubicBezTo>
                  <a:pt x="1417762" y="164944"/>
                  <a:pt x="1551619" y="299170"/>
                  <a:pt x="1716109" y="299170"/>
                </a:cubicBezTo>
                <a:lnTo>
                  <a:pt x="1716109" y="316207"/>
                </a:lnTo>
                <a:cubicBezTo>
                  <a:pt x="1542266" y="316207"/>
                  <a:pt x="1400775" y="174322"/>
                  <a:pt x="1400775" y="0"/>
                </a:cubicBezTo>
                <a:close/>
                <a:moveTo>
                  <a:pt x="1494133" y="0"/>
                </a:moveTo>
                <a:lnTo>
                  <a:pt x="1511120" y="0"/>
                </a:lnTo>
                <a:cubicBezTo>
                  <a:pt x="1511120" y="113318"/>
                  <a:pt x="1603017" y="205556"/>
                  <a:pt x="1716109" y="205556"/>
                </a:cubicBezTo>
                <a:lnTo>
                  <a:pt x="1716109" y="222592"/>
                </a:lnTo>
                <a:cubicBezTo>
                  <a:pt x="1593750" y="222592"/>
                  <a:pt x="1494133" y="122783"/>
                  <a:pt x="1494133" y="0"/>
                </a:cubicBezTo>
                <a:close/>
              </a:path>
            </a:pathLst>
          </a:custGeom>
          <a:solidFill>
            <a:schemeClr val="bg1">
              <a:alpha val="99000"/>
            </a:schemeClr>
          </a:solidFill>
          <a:ln w="4723" cap="flat">
            <a:noFill/>
            <a:prstDash val="solid"/>
            <a:miter/>
          </a:ln>
        </p:spPr>
        <p:txBody>
          <a:bodyPr rtlCol="0" anchor="ctr"/>
          <a:lstStyle/>
          <a:p>
            <a:endParaRPr lang="en-US" dirty="0"/>
          </a:p>
        </p:txBody>
      </p:sp>
      <p:sp>
        <p:nvSpPr>
          <p:cNvPr id="15" name="Image 5" descr="preencoded.png">
            <a:extLst>
              <a:ext uri="{FF2B5EF4-FFF2-40B4-BE49-F238E27FC236}">
                <a16:creationId xmlns:a16="http://schemas.microsoft.com/office/drawing/2014/main" id="{D9D7EB49-4BC9-040F-C4CC-5771C5FB312B}"/>
              </a:ext>
            </a:extLst>
          </p:cNvPr>
          <p:cNvSpPr/>
          <p:nvPr userDrawn="1"/>
        </p:nvSpPr>
        <p:spPr>
          <a:xfrm>
            <a:off x="-5568" y="3440504"/>
            <a:ext cx="3443288" cy="3448050"/>
          </a:xfrm>
          <a:custGeom>
            <a:avLst/>
            <a:gdLst>
              <a:gd name="connsiteX0" fmla="*/ 1721644 w 3443288"/>
              <a:gd name="connsiteY0" fmla="*/ 3448051 h 3448050"/>
              <a:gd name="connsiteX1" fmla="*/ 3443288 w 3443288"/>
              <a:gd name="connsiteY1" fmla="*/ 1724025 h 3448050"/>
              <a:gd name="connsiteX2" fmla="*/ 1721644 w 3443288"/>
              <a:gd name="connsiteY2" fmla="*/ 0 h 3448050"/>
              <a:gd name="connsiteX3" fmla="*/ 0 w 3443288"/>
              <a:gd name="connsiteY3" fmla="*/ 1724025 h 3448050"/>
              <a:gd name="connsiteX4" fmla="*/ 1721644 w 3443288"/>
              <a:gd name="connsiteY4" fmla="*/ 3448051 h 3448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3448050">
                <a:moveTo>
                  <a:pt x="1721644" y="3448051"/>
                </a:moveTo>
                <a:cubicBezTo>
                  <a:pt x="2672482" y="3448051"/>
                  <a:pt x="3443288" y="2676178"/>
                  <a:pt x="3443288" y="1724025"/>
                </a:cubicBezTo>
                <a:cubicBezTo>
                  <a:pt x="3443288" y="771873"/>
                  <a:pt x="2672482" y="0"/>
                  <a:pt x="1721644" y="0"/>
                </a:cubicBezTo>
                <a:cubicBezTo>
                  <a:pt x="770806" y="0"/>
                  <a:pt x="0" y="771873"/>
                  <a:pt x="0" y="1724025"/>
                </a:cubicBezTo>
                <a:cubicBezTo>
                  <a:pt x="0" y="2676178"/>
                  <a:pt x="770806" y="3448051"/>
                  <a:pt x="1721644" y="3448051"/>
                </a:cubicBezTo>
                <a:close/>
              </a:path>
            </a:pathLst>
          </a:custGeom>
          <a:solidFill>
            <a:schemeClr val="accent6"/>
          </a:solidFill>
          <a:ln w="4756" cap="flat">
            <a:noFill/>
            <a:prstDash val="solid"/>
            <a:miter/>
          </a:ln>
        </p:spPr>
        <p:txBody>
          <a:bodyPr rtlCol="0" anchor="ctr">
            <a:noAutofit/>
          </a:bodyPr>
          <a:lstStyle/>
          <a:p>
            <a:endParaRPr lang="en-US" dirty="0"/>
          </a:p>
        </p:txBody>
      </p:sp>
      <p:pic>
        <p:nvPicPr>
          <p:cNvPr id="17" name="Image 6" descr="preencoded.png">
            <a:extLst>
              <a:ext uri="{FF2B5EF4-FFF2-40B4-BE49-F238E27FC236}">
                <a16:creationId xmlns:a16="http://schemas.microsoft.com/office/drawing/2014/main" id="{3CE04498-C285-EFB8-340C-1A064078152B}"/>
              </a:ext>
            </a:extLst>
          </p:cNvPr>
          <p:cNvPicPr>
            <a:picLocks noChangeAspect="1"/>
          </p:cNvPicPr>
          <p:nvPr userDrawn="1"/>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xmlns="" r:embed="rId5"/>
              </a:ext>
            </a:extLst>
          </a:blip>
          <a:srcRect/>
          <a:stretch/>
        </p:blipFill>
        <p:spPr>
          <a:xfrm>
            <a:off x="1718457" y="3440504"/>
            <a:ext cx="1719263" cy="1724025"/>
          </a:xfrm>
          <a:prstGeom prst="rect">
            <a:avLst/>
          </a:prstGeom>
        </p:spPr>
      </p:pic>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
        <p:nvSpPr>
          <p:cNvPr id="18" name="Title 19">
            <a:extLst>
              <a:ext uri="{FF2B5EF4-FFF2-40B4-BE49-F238E27FC236}">
                <a16:creationId xmlns:a16="http://schemas.microsoft.com/office/drawing/2014/main" id="{9CBE0ADC-7FA0-F7E3-96EF-BBACB6A9076E}"/>
              </a:ext>
            </a:extLst>
          </p:cNvPr>
          <p:cNvSpPr>
            <a:spLocks noGrp="1"/>
          </p:cNvSpPr>
          <p:nvPr>
            <p:ph type="title"/>
          </p:nvPr>
        </p:nvSpPr>
        <p:spPr>
          <a:xfrm>
            <a:off x="3986784" y="1243584"/>
            <a:ext cx="8165592" cy="768096"/>
          </a:xfrm>
        </p:spPr>
        <p:txBody>
          <a:bodyPr>
            <a:noAutofit/>
          </a:bodyPr>
          <a:lstStyle>
            <a:lvl1pPr algn="l">
              <a:lnSpc>
                <a:spcPct val="100000"/>
              </a:lnSpc>
              <a:defRPr/>
            </a:lvl1pPr>
          </a:lstStyle>
          <a:p>
            <a:r>
              <a:rPr lang="en-US"/>
              <a:t>Click to edit Master title style</a:t>
            </a:r>
            <a:endParaRPr lang="en-US" dirty="0"/>
          </a:p>
        </p:txBody>
      </p:sp>
      <p:sp>
        <p:nvSpPr>
          <p:cNvPr id="19" name="Content Placeholder 3">
            <a:extLst>
              <a:ext uri="{FF2B5EF4-FFF2-40B4-BE49-F238E27FC236}">
                <a16:creationId xmlns:a16="http://schemas.microsoft.com/office/drawing/2014/main" id="{0F9C0517-D83A-CC55-35B8-B2F990C96D30}"/>
              </a:ext>
            </a:extLst>
          </p:cNvPr>
          <p:cNvSpPr>
            <a:spLocks noGrp="1"/>
          </p:cNvSpPr>
          <p:nvPr>
            <p:ph sz="half" idx="2"/>
          </p:nvPr>
        </p:nvSpPr>
        <p:spPr>
          <a:xfrm>
            <a:off x="3685032" y="2255520"/>
            <a:ext cx="3741928" cy="4306380"/>
          </a:xfrm>
        </p:spPr>
        <p:txBody>
          <a:bodyPr lIns="45720" rIns="45720" bIns="45720">
            <a:noAutofit/>
          </a:bodyPr>
          <a:lstStyle>
            <a:lvl1pPr>
              <a:defRPr sz="1500"/>
            </a:lvl1pPr>
            <a:lvl2pPr>
              <a:defRPr sz="13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Content Placeholder 5">
            <a:extLst>
              <a:ext uri="{FF2B5EF4-FFF2-40B4-BE49-F238E27FC236}">
                <a16:creationId xmlns:a16="http://schemas.microsoft.com/office/drawing/2014/main" id="{CF8BFBBE-0EAE-B647-2648-A5FB0094BF6B}"/>
              </a:ext>
            </a:extLst>
          </p:cNvPr>
          <p:cNvSpPr>
            <a:spLocks noGrp="1"/>
          </p:cNvSpPr>
          <p:nvPr>
            <p:ph sz="quarter" idx="4"/>
          </p:nvPr>
        </p:nvSpPr>
        <p:spPr>
          <a:xfrm>
            <a:off x="7754112" y="2255520"/>
            <a:ext cx="3741928" cy="4306380"/>
          </a:xfrm>
        </p:spPr>
        <p:txBody>
          <a:bodyPr lIns="45720" rIns="45720" bIns="45720">
            <a:noAutofit/>
          </a:bodyPr>
          <a:lstStyle>
            <a:lvl1pPr>
              <a:defRPr sz="1500"/>
            </a:lvl1pPr>
            <a:lvl2pPr>
              <a:defRPr sz="13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50832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6F822A4-8DA6-4447-9B1F-C5DB58435268}" type="datetimeFigureOut">
              <a:rPr lang="en-US" smtClean="0"/>
              <a:t>6/28/2023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7" name="Freeform: Shape 33">
            <a:extLst>
              <a:ext uri="{FF2B5EF4-FFF2-40B4-BE49-F238E27FC236}">
                <a16:creationId xmlns:a16="http://schemas.microsoft.com/office/drawing/2014/main" id="{3D352B04-96E6-839B-9D92-EE98385C4D49}"/>
              </a:ext>
            </a:extLst>
          </p:cNvPr>
          <p:cNvSpPr/>
          <p:nvPr userDrawn="1"/>
        </p:nvSpPr>
        <p:spPr>
          <a:xfrm>
            <a:off x="2062836" y="686475"/>
            <a:ext cx="7774629" cy="6193018"/>
          </a:xfrm>
          <a:custGeom>
            <a:avLst/>
            <a:gdLst>
              <a:gd name="connsiteX0" fmla="*/ 3887320 w 7774629"/>
              <a:gd name="connsiteY0" fmla="*/ 0 h 6193018"/>
              <a:gd name="connsiteX1" fmla="*/ 7774629 w 7774629"/>
              <a:gd name="connsiteY1" fmla="*/ 3884811 h 6193018"/>
              <a:gd name="connsiteX2" fmla="*/ 7774629 w 7774629"/>
              <a:gd name="connsiteY2" fmla="*/ 6193018 h 6193018"/>
              <a:gd name="connsiteX3" fmla="*/ 0 w 7774629"/>
              <a:gd name="connsiteY3" fmla="*/ 6193018 h 6193018"/>
              <a:gd name="connsiteX4" fmla="*/ 0 w 7774629"/>
              <a:gd name="connsiteY4" fmla="*/ 3884811 h 6193018"/>
              <a:gd name="connsiteX5" fmla="*/ 3887320 w 7774629"/>
              <a:gd name="connsiteY5" fmla="*/ 0 h 6193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74629" h="6193018">
                <a:moveTo>
                  <a:pt x="3887320" y="0"/>
                </a:moveTo>
                <a:cubicBezTo>
                  <a:pt x="6034243" y="0"/>
                  <a:pt x="7774629" y="1739299"/>
                  <a:pt x="7774629" y="3884811"/>
                </a:cubicBezTo>
                <a:lnTo>
                  <a:pt x="7774629" y="6193018"/>
                </a:lnTo>
                <a:lnTo>
                  <a:pt x="0" y="6193018"/>
                </a:lnTo>
                <a:lnTo>
                  <a:pt x="0" y="3884811"/>
                </a:lnTo>
                <a:cubicBezTo>
                  <a:pt x="0" y="1739299"/>
                  <a:pt x="1740414" y="0"/>
                  <a:pt x="3887320" y="0"/>
                </a:cubicBezTo>
                <a:close/>
              </a:path>
            </a:pathLst>
          </a:custGeom>
          <a:solidFill>
            <a:schemeClr val="accent2">
              <a:lumMod val="20000"/>
              <a:lumOff val="80000"/>
              <a:alpha val="99000"/>
            </a:schemeClr>
          </a:solidFill>
          <a:ln w="543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8" name="Freeform: Shape 45">
            <a:extLst>
              <a:ext uri="{FF2B5EF4-FFF2-40B4-BE49-F238E27FC236}">
                <a16:creationId xmlns:a16="http://schemas.microsoft.com/office/drawing/2014/main" id="{723D98FB-5EB7-A8DF-8470-B23A80D669E4}"/>
              </a:ext>
            </a:extLst>
          </p:cNvPr>
          <p:cNvSpPr/>
          <p:nvPr userDrawn="1"/>
        </p:nvSpPr>
        <p:spPr>
          <a:xfrm>
            <a:off x="7610252" y="1"/>
            <a:ext cx="2273668" cy="3147998"/>
          </a:xfrm>
          <a:custGeom>
            <a:avLst/>
            <a:gdLst>
              <a:gd name="connsiteX0" fmla="*/ 183295 w 2273668"/>
              <a:gd name="connsiteY0" fmla="*/ 0 h 3147998"/>
              <a:gd name="connsiteX1" fmla="*/ 2273668 w 2273668"/>
              <a:gd name="connsiteY1" fmla="*/ 0 h 3147998"/>
              <a:gd name="connsiteX2" fmla="*/ 2273668 w 2273668"/>
              <a:gd name="connsiteY2" fmla="*/ 3147998 h 3147998"/>
              <a:gd name="connsiteX3" fmla="*/ 2096300 w 2273668"/>
              <a:gd name="connsiteY3" fmla="*/ 3147998 h 3147998"/>
              <a:gd name="connsiteX4" fmla="*/ 2033714 w 2273668"/>
              <a:gd name="connsiteY4" fmla="*/ 3144814 h 3147998"/>
              <a:gd name="connsiteX5" fmla="*/ 0 w 2273668"/>
              <a:gd name="connsiteY5" fmla="*/ 886966 h 3147998"/>
              <a:gd name="connsiteX6" fmla="*/ 178732 w 2273668"/>
              <a:gd name="connsiteY6" fmla="*/ 9417 h 314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3668" h="3147998">
                <a:moveTo>
                  <a:pt x="183295" y="0"/>
                </a:moveTo>
                <a:lnTo>
                  <a:pt x="2273668" y="0"/>
                </a:lnTo>
                <a:lnTo>
                  <a:pt x="2273668" y="3147998"/>
                </a:lnTo>
                <a:lnTo>
                  <a:pt x="2096300" y="3147998"/>
                </a:lnTo>
                <a:lnTo>
                  <a:pt x="2033714" y="3144814"/>
                </a:lnTo>
                <a:cubicBezTo>
                  <a:pt x="895944" y="3028420"/>
                  <a:pt x="0" y="2060597"/>
                  <a:pt x="0" y="886966"/>
                </a:cubicBezTo>
                <a:cubicBezTo>
                  <a:pt x="0" y="576250"/>
                  <a:pt x="63712" y="279606"/>
                  <a:pt x="178732" y="9417"/>
                </a:cubicBez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9" name="Freeform: Shape 42">
            <a:extLst>
              <a:ext uri="{FF2B5EF4-FFF2-40B4-BE49-F238E27FC236}">
                <a16:creationId xmlns:a16="http://schemas.microsoft.com/office/drawing/2014/main" id="{4550F3CE-BAE9-3916-42CA-F4D906FA5173}"/>
              </a:ext>
            </a:extLst>
          </p:cNvPr>
          <p:cNvSpPr/>
          <p:nvPr userDrawn="1"/>
        </p:nvSpPr>
        <p:spPr>
          <a:xfrm>
            <a:off x="9883919" y="2"/>
            <a:ext cx="2254928" cy="3141557"/>
          </a:xfrm>
          <a:custGeom>
            <a:avLst/>
            <a:gdLst>
              <a:gd name="connsiteX0" fmla="*/ 0 w 2254928"/>
              <a:gd name="connsiteY0" fmla="*/ 0 h 3141557"/>
              <a:gd name="connsiteX1" fmla="*/ 2080472 w 2254928"/>
              <a:gd name="connsiteY1" fmla="*/ 0 h 3141557"/>
              <a:gd name="connsiteX2" fmla="*/ 2154269 w 2254928"/>
              <a:gd name="connsiteY2" fmla="*/ 202607 h 3141557"/>
              <a:gd name="connsiteX3" fmla="*/ 2254928 w 2254928"/>
              <a:gd name="connsiteY3" fmla="*/ 871976 h 3141557"/>
              <a:gd name="connsiteX4" fmla="*/ 231934 w 2254928"/>
              <a:gd name="connsiteY4" fmla="*/ 3128339 h 3141557"/>
              <a:gd name="connsiteX5" fmla="*/ 19 w 2254928"/>
              <a:gd name="connsiteY5" fmla="*/ 3141557 h 3141557"/>
              <a:gd name="connsiteX6" fmla="*/ 0 w 2254928"/>
              <a:gd name="connsiteY6" fmla="*/ 3141557 h 3141557"/>
              <a:gd name="connsiteX7" fmla="*/ 0 w 2254928"/>
              <a:gd name="connsiteY7" fmla="*/ 2729990 h 3141557"/>
              <a:gd name="connsiteX8" fmla="*/ 0 w 2254928"/>
              <a:gd name="connsiteY8" fmla="*/ 2344136 h 3141557"/>
              <a:gd name="connsiteX9" fmla="*/ 0 w 2254928"/>
              <a:gd name="connsiteY9" fmla="*/ 1983167 h 3141557"/>
              <a:gd name="connsiteX10" fmla="*/ 0 w 2254928"/>
              <a:gd name="connsiteY10" fmla="*/ 1646252 h 3141557"/>
              <a:gd name="connsiteX11" fmla="*/ 0 w 2254928"/>
              <a:gd name="connsiteY11" fmla="*/ 1332565 h 3141557"/>
              <a:gd name="connsiteX12" fmla="*/ 0 w 2254928"/>
              <a:gd name="connsiteY12" fmla="*/ 1041273 h 3141557"/>
              <a:gd name="connsiteX13" fmla="*/ 0 w 2254928"/>
              <a:gd name="connsiteY13" fmla="*/ 771549 h 3141557"/>
              <a:gd name="connsiteX14" fmla="*/ 0 w 2254928"/>
              <a:gd name="connsiteY14" fmla="*/ 522561 h 3141557"/>
              <a:gd name="connsiteX15" fmla="*/ 0 w 2254928"/>
              <a:gd name="connsiteY15" fmla="*/ 293482 h 3141557"/>
              <a:gd name="connsiteX16" fmla="*/ 0 w 2254928"/>
              <a:gd name="connsiteY16" fmla="*/ 83481 h 3141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54928" h="3141557">
                <a:moveTo>
                  <a:pt x="0" y="0"/>
                </a:moveTo>
                <a:lnTo>
                  <a:pt x="2080472" y="0"/>
                </a:lnTo>
                <a:lnTo>
                  <a:pt x="2154269" y="202607"/>
                </a:lnTo>
                <a:cubicBezTo>
                  <a:pt x="2219730" y="414134"/>
                  <a:pt x="2254928" y="638939"/>
                  <a:pt x="2254928" y="871976"/>
                </a:cubicBezTo>
                <a:cubicBezTo>
                  <a:pt x="2254928" y="2045607"/>
                  <a:pt x="1374977" y="3005515"/>
                  <a:pt x="231934" y="3128339"/>
                </a:cubicBezTo>
                <a:lnTo>
                  <a:pt x="19" y="3141557"/>
                </a:lnTo>
                <a:lnTo>
                  <a:pt x="0" y="3141557"/>
                </a:lnTo>
                <a:lnTo>
                  <a:pt x="0" y="2729990"/>
                </a:lnTo>
                <a:lnTo>
                  <a:pt x="0" y="2344136"/>
                </a:lnTo>
                <a:lnTo>
                  <a:pt x="0" y="1983167"/>
                </a:lnTo>
                <a:lnTo>
                  <a:pt x="0" y="1646252"/>
                </a:lnTo>
                <a:lnTo>
                  <a:pt x="0" y="1332565"/>
                </a:lnTo>
                <a:lnTo>
                  <a:pt x="0" y="1041273"/>
                </a:lnTo>
                <a:lnTo>
                  <a:pt x="0" y="771549"/>
                </a:lnTo>
                <a:lnTo>
                  <a:pt x="0" y="522561"/>
                </a:lnTo>
                <a:lnTo>
                  <a:pt x="0" y="293482"/>
                </a:lnTo>
                <a:lnTo>
                  <a:pt x="0" y="83481"/>
                </a:lnTo>
                <a:close/>
              </a:path>
            </a:pathLst>
          </a:custGeom>
          <a:solidFill>
            <a:schemeClr val="accent6"/>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10" name="Freeform: Shape 48">
            <a:extLst>
              <a:ext uri="{FF2B5EF4-FFF2-40B4-BE49-F238E27FC236}">
                <a16:creationId xmlns:a16="http://schemas.microsoft.com/office/drawing/2014/main" id="{D83F65A0-0C52-48AD-DC5D-B5D3BF3CC188}"/>
              </a:ext>
            </a:extLst>
          </p:cNvPr>
          <p:cNvSpPr/>
          <p:nvPr userDrawn="1"/>
        </p:nvSpPr>
        <p:spPr>
          <a:xfrm>
            <a:off x="8395730" y="2"/>
            <a:ext cx="2959203" cy="2352793"/>
          </a:xfrm>
          <a:custGeom>
            <a:avLst/>
            <a:gdLst>
              <a:gd name="connsiteX0" fmla="*/ 289830 w 2959203"/>
              <a:gd name="connsiteY0" fmla="*/ 0 h 2352793"/>
              <a:gd name="connsiteX1" fmla="*/ 2669374 w 2959203"/>
              <a:gd name="connsiteY1" fmla="*/ 0 h 2352793"/>
              <a:gd name="connsiteX2" fmla="*/ 2706511 w 2959203"/>
              <a:gd name="connsiteY2" fmla="*/ 49584 h 2352793"/>
              <a:gd name="connsiteX3" fmla="*/ 2951565 w 2959203"/>
              <a:gd name="connsiteY3" fmla="*/ 724493 h 2352793"/>
              <a:gd name="connsiteX4" fmla="*/ 2959203 w 2959203"/>
              <a:gd name="connsiteY4" fmla="*/ 875514 h 2352793"/>
              <a:gd name="connsiteX5" fmla="*/ 2959203 w 2959203"/>
              <a:gd name="connsiteY5" fmla="*/ 875554 h 2352793"/>
              <a:gd name="connsiteX6" fmla="*/ 2951565 w 2959203"/>
              <a:gd name="connsiteY6" fmla="*/ 1026575 h 2352793"/>
              <a:gd name="connsiteX7" fmla="*/ 1479602 w 2959203"/>
              <a:gd name="connsiteY7" fmla="*/ 2352793 h 2352793"/>
              <a:gd name="connsiteX8" fmla="*/ 0 w 2959203"/>
              <a:gd name="connsiteY8" fmla="*/ 875534 h 2352793"/>
              <a:gd name="connsiteX9" fmla="*/ 252694 w 2959203"/>
              <a:gd name="connsiteY9" fmla="*/ 49584 h 2352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59203" h="2352793">
                <a:moveTo>
                  <a:pt x="289830" y="0"/>
                </a:moveTo>
                <a:lnTo>
                  <a:pt x="2669374" y="0"/>
                </a:lnTo>
                <a:lnTo>
                  <a:pt x="2706511" y="49584"/>
                </a:lnTo>
                <a:cubicBezTo>
                  <a:pt x="2839459" y="246061"/>
                  <a:pt x="2926309" y="476187"/>
                  <a:pt x="2951565" y="724493"/>
                </a:cubicBezTo>
                <a:lnTo>
                  <a:pt x="2959203" y="875514"/>
                </a:lnTo>
                <a:lnTo>
                  <a:pt x="2959203" y="875554"/>
                </a:lnTo>
                <a:lnTo>
                  <a:pt x="2951565" y="1026575"/>
                </a:lnTo>
                <a:cubicBezTo>
                  <a:pt x="2875795" y="1771492"/>
                  <a:pt x="2245691" y="2352793"/>
                  <a:pt x="1479602" y="2352793"/>
                </a:cubicBezTo>
                <a:cubicBezTo>
                  <a:pt x="662440" y="2352793"/>
                  <a:pt x="0" y="1691401"/>
                  <a:pt x="0" y="875534"/>
                </a:cubicBezTo>
                <a:cubicBezTo>
                  <a:pt x="0" y="569583"/>
                  <a:pt x="93156" y="285356"/>
                  <a:pt x="252694" y="49584"/>
                </a:cubicBezTo>
                <a:close/>
              </a:path>
            </a:pathLst>
          </a:custGeom>
          <a:solidFill>
            <a:schemeClr val="bg1"/>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11" name="Freeform: Shape 39">
            <a:extLst>
              <a:ext uri="{FF2B5EF4-FFF2-40B4-BE49-F238E27FC236}">
                <a16:creationId xmlns:a16="http://schemas.microsoft.com/office/drawing/2014/main" id="{F8FA7F58-C470-6376-9DB1-DE7034C491E8}"/>
              </a:ext>
            </a:extLst>
          </p:cNvPr>
          <p:cNvSpPr/>
          <p:nvPr userDrawn="1"/>
        </p:nvSpPr>
        <p:spPr>
          <a:xfrm>
            <a:off x="1390854" y="3130662"/>
            <a:ext cx="3106248" cy="3748831"/>
          </a:xfrm>
          <a:custGeom>
            <a:avLst/>
            <a:gdLst>
              <a:gd name="connsiteX0" fmla="*/ 0 w 3106248"/>
              <a:gd name="connsiteY0" fmla="*/ 0 h 3748831"/>
              <a:gd name="connsiteX1" fmla="*/ 3106248 w 3106248"/>
              <a:gd name="connsiteY1" fmla="*/ 3748831 h 3748831"/>
              <a:gd name="connsiteX2" fmla="*/ 0 w 3106248"/>
              <a:gd name="connsiteY2" fmla="*/ 3748831 h 3748831"/>
            </a:gdLst>
            <a:ahLst/>
            <a:cxnLst>
              <a:cxn ang="0">
                <a:pos x="connsiteX0" y="connsiteY0"/>
              </a:cxn>
              <a:cxn ang="0">
                <a:pos x="connsiteX1" y="connsiteY1"/>
              </a:cxn>
              <a:cxn ang="0">
                <a:pos x="connsiteX2" y="connsiteY2"/>
              </a:cxn>
            </a:cxnLst>
            <a:rect l="l" t="t" r="r" b="b"/>
            <a:pathLst>
              <a:path w="3106248" h="3748831">
                <a:moveTo>
                  <a:pt x="0" y="0"/>
                </a:moveTo>
                <a:lnTo>
                  <a:pt x="3106248" y="3748831"/>
                </a:lnTo>
                <a:lnTo>
                  <a:pt x="0" y="3748831"/>
                </a:lnTo>
                <a:close/>
              </a:path>
            </a:pathLst>
          </a:custGeom>
          <a:solidFill>
            <a:schemeClr val="accent2">
              <a:alpha val="99000"/>
            </a:schemeClr>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12" name="Freeform: Shape 36">
            <a:extLst>
              <a:ext uri="{FF2B5EF4-FFF2-40B4-BE49-F238E27FC236}">
                <a16:creationId xmlns:a16="http://schemas.microsoft.com/office/drawing/2014/main" id="{B27C9E57-563E-7980-7B3C-45FAD9C386F4}"/>
              </a:ext>
            </a:extLst>
          </p:cNvPr>
          <p:cNvSpPr/>
          <p:nvPr userDrawn="1"/>
        </p:nvSpPr>
        <p:spPr>
          <a:xfrm>
            <a:off x="0" y="3130661"/>
            <a:ext cx="1400640" cy="3748832"/>
          </a:xfrm>
          <a:custGeom>
            <a:avLst/>
            <a:gdLst>
              <a:gd name="connsiteX0" fmla="*/ 1400640 w 1400640"/>
              <a:gd name="connsiteY0" fmla="*/ 0 h 3748832"/>
              <a:gd name="connsiteX1" fmla="*/ 1400640 w 1400640"/>
              <a:gd name="connsiteY1" fmla="*/ 3748832 h 3748832"/>
              <a:gd name="connsiteX2" fmla="*/ 0 w 1400640"/>
              <a:gd name="connsiteY2" fmla="*/ 3748832 h 3748832"/>
              <a:gd name="connsiteX3" fmla="*/ 0 w 1400640"/>
              <a:gd name="connsiteY3" fmla="*/ 1684743 h 3748832"/>
            </a:gdLst>
            <a:ahLst/>
            <a:cxnLst>
              <a:cxn ang="0">
                <a:pos x="connsiteX0" y="connsiteY0"/>
              </a:cxn>
              <a:cxn ang="0">
                <a:pos x="connsiteX1" y="connsiteY1"/>
              </a:cxn>
              <a:cxn ang="0">
                <a:pos x="connsiteX2" y="connsiteY2"/>
              </a:cxn>
              <a:cxn ang="0">
                <a:pos x="connsiteX3" y="connsiteY3"/>
              </a:cxn>
            </a:cxnLst>
            <a:rect l="l" t="t" r="r" b="b"/>
            <a:pathLst>
              <a:path w="1400640" h="3748832">
                <a:moveTo>
                  <a:pt x="1400640" y="0"/>
                </a:moveTo>
                <a:lnTo>
                  <a:pt x="1400640" y="3748832"/>
                </a:lnTo>
                <a:lnTo>
                  <a:pt x="0" y="3748832"/>
                </a:lnTo>
                <a:lnTo>
                  <a:pt x="0" y="168474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p>
        </p:txBody>
      </p:sp>
    </p:spTree>
    <p:extLst>
      <p:ext uri="{BB962C8B-B14F-4D97-AF65-F5344CB8AC3E}">
        <p14:creationId xmlns:p14="http://schemas.microsoft.com/office/powerpoint/2010/main" val="3753136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E548D31E-DCDA-41A7-9C67-C4B11B94D21D}" type="datetimeFigureOut">
              <a:rPr lang="en-US" smtClean="0"/>
              <a:t>6/28/2023</a:t>
            </a:fld>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1061172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9B3762C0-B258-48F1-ADE6-176B4174CCDD}" type="datetimeFigureOut">
              <a:rPr lang="en-US" smtClean="0"/>
              <a:t>6/28/2023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
        <p:nvSpPr>
          <p:cNvPr id="10" name="Image 0" descr="preencoded.png">
            <a:extLst>
              <a:ext uri="{FF2B5EF4-FFF2-40B4-BE49-F238E27FC236}">
                <a16:creationId xmlns:a16="http://schemas.microsoft.com/office/drawing/2014/main" id="{CD2D664E-6702-6607-A37E-2E996144917C}"/>
              </a:ext>
            </a:extLst>
          </p:cNvPr>
          <p:cNvSpPr/>
          <p:nvPr userDrawn="1"/>
        </p:nvSpPr>
        <p:spPr>
          <a:xfrm>
            <a:off x="-5568" y="-2784"/>
            <a:ext cx="3443288" cy="6891337"/>
          </a:xfrm>
          <a:custGeom>
            <a:avLst/>
            <a:gdLst>
              <a:gd name="connsiteX0" fmla="*/ 3443288 w 3443288"/>
              <a:gd name="connsiteY0" fmla="*/ 0 h 6891337"/>
              <a:gd name="connsiteX1" fmla="*/ 0 w 3443288"/>
              <a:gd name="connsiteY1" fmla="*/ 0 h 6891337"/>
              <a:gd name="connsiteX2" fmla="*/ 0 w 3443288"/>
              <a:gd name="connsiteY2" fmla="*/ 6891338 h 6891337"/>
              <a:gd name="connsiteX3" fmla="*/ 3443288 w 3443288"/>
              <a:gd name="connsiteY3" fmla="*/ 6891338 h 6891337"/>
              <a:gd name="connsiteX4" fmla="*/ 3443288 w 3443288"/>
              <a:gd name="connsiteY4" fmla="*/ 0 h 6891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6891337">
                <a:moveTo>
                  <a:pt x="3443288" y="0"/>
                </a:moveTo>
                <a:lnTo>
                  <a:pt x="0" y="0"/>
                </a:lnTo>
                <a:lnTo>
                  <a:pt x="0" y="6891338"/>
                </a:lnTo>
                <a:lnTo>
                  <a:pt x="3443288" y="6891338"/>
                </a:lnTo>
                <a:lnTo>
                  <a:pt x="3443288" y="0"/>
                </a:lnTo>
                <a:close/>
              </a:path>
            </a:pathLst>
          </a:custGeom>
          <a:solidFill>
            <a:schemeClr val="accent3"/>
          </a:solidFill>
          <a:ln w="4756" cap="flat">
            <a:noFill/>
            <a:prstDash val="solid"/>
            <a:miter/>
          </a:ln>
        </p:spPr>
        <p:txBody>
          <a:bodyPr rtlCol="0" anchor="ctr">
            <a:noAutofit/>
          </a:bodyPr>
          <a:lstStyle/>
          <a:p>
            <a:endParaRPr lang="en-US" dirty="0"/>
          </a:p>
        </p:txBody>
      </p:sp>
      <p:pic>
        <p:nvPicPr>
          <p:cNvPr id="11" name="Image 1" descr="preencoded.png">
            <a:extLst>
              <a:ext uri="{FF2B5EF4-FFF2-40B4-BE49-F238E27FC236}">
                <a16:creationId xmlns:a16="http://schemas.microsoft.com/office/drawing/2014/main" id="{951C5737-DF7E-D671-AC74-9E488335BCA2}"/>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xmlns="" r:embed="rId3"/>
              </a:ext>
            </a:extLst>
          </a:blip>
          <a:srcRect/>
          <a:stretch/>
        </p:blipFill>
        <p:spPr>
          <a:xfrm>
            <a:off x="1703311" y="-2784"/>
            <a:ext cx="1734410" cy="5167313"/>
          </a:xfrm>
          <a:prstGeom prst="rect">
            <a:avLst/>
          </a:prstGeom>
        </p:spPr>
      </p:pic>
      <p:sp>
        <p:nvSpPr>
          <p:cNvPr id="12" name="Image 5" descr="preencoded.png">
            <a:extLst>
              <a:ext uri="{FF2B5EF4-FFF2-40B4-BE49-F238E27FC236}">
                <a16:creationId xmlns:a16="http://schemas.microsoft.com/office/drawing/2014/main" id="{B9036D42-A06F-E6EE-BB91-8BAF045198BE}"/>
              </a:ext>
            </a:extLst>
          </p:cNvPr>
          <p:cNvSpPr/>
          <p:nvPr userDrawn="1"/>
        </p:nvSpPr>
        <p:spPr>
          <a:xfrm>
            <a:off x="-5568" y="3440504"/>
            <a:ext cx="3443288" cy="3448050"/>
          </a:xfrm>
          <a:custGeom>
            <a:avLst/>
            <a:gdLst>
              <a:gd name="connsiteX0" fmla="*/ 1721644 w 3443288"/>
              <a:gd name="connsiteY0" fmla="*/ 3448051 h 3448050"/>
              <a:gd name="connsiteX1" fmla="*/ 3443288 w 3443288"/>
              <a:gd name="connsiteY1" fmla="*/ 1724025 h 3448050"/>
              <a:gd name="connsiteX2" fmla="*/ 1721644 w 3443288"/>
              <a:gd name="connsiteY2" fmla="*/ 0 h 3448050"/>
              <a:gd name="connsiteX3" fmla="*/ 0 w 3443288"/>
              <a:gd name="connsiteY3" fmla="*/ 1724025 h 3448050"/>
              <a:gd name="connsiteX4" fmla="*/ 1721644 w 3443288"/>
              <a:gd name="connsiteY4" fmla="*/ 3448051 h 3448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3448050">
                <a:moveTo>
                  <a:pt x="1721644" y="3448051"/>
                </a:moveTo>
                <a:cubicBezTo>
                  <a:pt x="2672482" y="3448051"/>
                  <a:pt x="3443288" y="2676178"/>
                  <a:pt x="3443288" y="1724025"/>
                </a:cubicBezTo>
                <a:cubicBezTo>
                  <a:pt x="3443288" y="771873"/>
                  <a:pt x="2672482" y="0"/>
                  <a:pt x="1721644" y="0"/>
                </a:cubicBezTo>
                <a:cubicBezTo>
                  <a:pt x="770806" y="0"/>
                  <a:pt x="0" y="771873"/>
                  <a:pt x="0" y="1724025"/>
                </a:cubicBezTo>
                <a:cubicBezTo>
                  <a:pt x="0" y="2676178"/>
                  <a:pt x="770806" y="3448051"/>
                  <a:pt x="1721644" y="3448051"/>
                </a:cubicBezTo>
                <a:close/>
              </a:path>
            </a:pathLst>
          </a:custGeom>
          <a:solidFill>
            <a:schemeClr val="accent6"/>
          </a:solidFill>
          <a:ln w="4756" cap="flat">
            <a:noFill/>
            <a:prstDash val="solid"/>
            <a:miter/>
          </a:ln>
        </p:spPr>
        <p:txBody>
          <a:bodyPr rtlCol="0" anchor="ctr">
            <a:noAutofit/>
          </a:bodyPr>
          <a:lstStyle/>
          <a:p>
            <a:endParaRPr lang="en-US" dirty="0"/>
          </a:p>
        </p:txBody>
      </p:sp>
      <p:pic>
        <p:nvPicPr>
          <p:cNvPr id="13" name="Image 6" descr="preencoded.png">
            <a:extLst>
              <a:ext uri="{FF2B5EF4-FFF2-40B4-BE49-F238E27FC236}">
                <a16:creationId xmlns:a16="http://schemas.microsoft.com/office/drawing/2014/main" id="{86E0540C-3355-A50D-AC61-047B54B70C64}"/>
              </a:ext>
            </a:extLst>
          </p:cNvPr>
          <p:cNvPicPr>
            <a:picLocks noChangeAspect="1"/>
          </p:cNvPicPr>
          <p:nvPr userDrawn="1"/>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xmlns="" r:embed="rId5"/>
              </a:ext>
            </a:extLst>
          </a:blip>
          <a:srcRect/>
          <a:stretch/>
        </p:blipFill>
        <p:spPr>
          <a:xfrm>
            <a:off x="1718457" y="3440504"/>
            <a:ext cx="1719263" cy="1724025"/>
          </a:xfrm>
          <a:prstGeom prst="rect">
            <a:avLst/>
          </a:prstGeom>
        </p:spPr>
      </p:pic>
    </p:spTree>
    <p:extLst>
      <p:ext uri="{BB962C8B-B14F-4D97-AF65-F5344CB8AC3E}">
        <p14:creationId xmlns:p14="http://schemas.microsoft.com/office/powerpoint/2010/main" val="811366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677919A6-33EB-49BD-A62F-1FA56B9F9712}" type="datetimeFigureOut">
              <a:rPr lang="en-US" smtClean="0"/>
              <a:t>6/28/2023</a:t>
            </a:fld>
            <a:endParaRPr lang="en-US" dirty="0"/>
          </a:p>
        </p:txBody>
      </p:sp>
      <p:sp>
        <p:nvSpPr>
          <p:cNvPr id="4" name="Footer Placeholder 3"/>
          <p:cNvSpPr>
            <a:spLocks noGrp="1"/>
          </p:cNvSpPr>
          <p:nvPr>
            <p:ph type="ftr" sz="quarter" idx="11"/>
          </p:nvPr>
        </p:nvSpPr>
        <p:spPr/>
        <p:txBody>
          <a:bodyPr/>
          <a:lstStyle/>
          <a:p>
            <a:r>
              <a:rPr lang="en-US"/>
              <a:t>Presentation title</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6" name="Freeform: Shape 6">
            <a:extLst>
              <a:ext uri="{FF2B5EF4-FFF2-40B4-BE49-F238E27FC236}">
                <a16:creationId xmlns:a16="http://schemas.microsoft.com/office/drawing/2014/main" id="{2C6B5F91-ABF5-D0B6-E43F-40CEDC3A6DF8}"/>
              </a:ext>
            </a:extLst>
          </p:cNvPr>
          <p:cNvSpPr/>
          <p:nvPr userDrawn="1"/>
        </p:nvSpPr>
        <p:spPr>
          <a:xfrm>
            <a:off x="1" y="0"/>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7" name="Freeform: Shape 8">
            <a:extLst>
              <a:ext uri="{FF2B5EF4-FFF2-40B4-BE49-F238E27FC236}">
                <a16:creationId xmlns:a16="http://schemas.microsoft.com/office/drawing/2014/main" id="{A52D64F1-27B6-A1E5-4F44-A6029FAB307B}"/>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203353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6/28/2023</a:t>
            </a:fld>
            <a:endParaRPr lang="en-US" dirty="0"/>
          </a:p>
        </p:txBody>
      </p:sp>
      <p:sp>
        <p:nvSpPr>
          <p:cNvPr id="3" name="Footer Placeholder 2"/>
          <p:cNvSpPr>
            <a:spLocks noGrp="1"/>
          </p:cNvSpPr>
          <p:nvPr>
            <p:ph type="ftr" sz="quarter" idx="11"/>
          </p:nvPr>
        </p:nvSpPr>
        <p:spPr/>
        <p:txBody>
          <a:bodyPr/>
          <a:lstStyle/>
          <a:p>
            <a:r>
              <a:rPr lang="en-US"/>
              <a:t>Presentation title</a:t>
            </a:r>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
        <p:nvSpPr>
          <p:cNvPr id="5" name="Freeform: Shape 5">
            <a:extLst>
              <a:ext uri="{FF2B5EF4-FFF2-40B4-BE49-F238E27FC236}">
                <a16:creationId xmlns:a16="http://schemas.microsoft.com/office/drawing/2014/main" id="{A626DE4B-D4E5-B36A-89FA-7C0E87AFC31D}"/>
              </a:ext>
            </a:extLst>
          </p:cNvPr>
          <p:cNvSpPr/>
          <p:nvPr userDrawn="1"/>
        </p:nvSpPr>
        <p:spPr>
          <a:xfrm>
            <a:off x="1" y="0"/>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6" name="Freeform: Shape 7">
            <a:extLst>
              <a:ext uri="{FF2B5EF4-FFF2-40B4-BE49-F238E27FC236}">
                <a16:creationId xmlns:a16="http://schemas.microsoft.com/office/drawing/2014/main" id="{95243571-BE64-3777-F992-88FC43A60537}"/>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3367196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A16AA21-1863-4931-97CB-99D0A168701B}" type="datetimeFigureOut">
              <a:rPr lang="en-US" smtClean="0"/>
              <a:t>6/28/2023</a:t>
            </a:fld>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
        <p:nvSpPr>
          <p:cNvPr id="8" name="Freeform: Shape 10">
            <a:extLst>
              <a:ext uri="{FF2B5EF4-FFF2-40B4-BE49-F238E27FC236}">
                <a16:creationId xmlns:a16="http://schemas.microsoft.com/office/drawing/2014/main" id="{ADFAE2CB-0EAD-E788-FCB7-FB12F6939199}"/>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4081743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772C379-9A7C-4C87-A116-CBE9F58B04C5}" type="datetimeFigureOut">
              <a:rPr lang="en-US" smtClean="0"/>
              <a:t>6/28/2023</a:t>
            </a:fld>
            <a:endParaRPr lang="en-US" dirty="0"/>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
        <p:nvSpPr>
          <p:cNvPr id="8" name="Freeform: Shape 10">
            <a:extLst>
              <a:ext uri="{FF2B5EF4-FFF2-40B4-BE49-F238E27FC236}">
                <a16:creationId xmlns:a16="http://schemas.microsoft.com/office/drawing/2014/main" id="{CAA6B609-D718-DB49-892F-7E49376CC913}"/>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2020428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64C608-40B1-4030-A28D-5B74BC98ADCE}" type="datetimeFigureOut">
              <a:rPr lang="en-US" smtClean="0"/>
              <a:t>6/28/2023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Presentation title</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3930266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663" r:id="rId12"/>
    <p:sldLayoutId id="2147483664" r:id="rId13"/>
    <p:sldLayoutId id="2147483667" r:id="rId14"/>
    <p:sldLayoutId id="2147483668" r:id="rId15"/>
    <p:sldLayoutId id="2147483669" r:id="rId16"/>
    <p:sldLayoutId id="2147483673" r:id="rId17"/>
    <p:sldLayoutId id="2147483670" r:id="rId18"/>
    <p:sldLayoutId id="2147483671" r:id="rId19"/>
    <p:sldLayoutId id="2147483655" r:id="rId20"/>
    <p:sldLayoutId id="2147483674" r:id="rId21"/>
    <p:sldLayoutId id="2147483654" r:id="rId2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7.xml"/><Relationship Id="rId4" Type="http://schemas.openxmlformats.org/officeDocument/2006/relationships/chart" Target="../charts/char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doi.org/10.5334/jbsr.1834" TargetMode="External"/><Relationship Id="rId2" Type="http://schemas.openxmlformats.org/officeDocument/2006/relationships/hyperlink" Target="https://www.ncbi.nlm.nih.gov/pmc/articles/PMC3125312/" TargetMode="Externa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file:///C:\Users\M032946\Desktop\DISSERTATION%20REPORT\Study%20Tool.xlsx"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hemeOverride" Target="../theme/themeOverride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860D9-9D47-C0BB-B2B4-4B6F2B36CFCC}"/>
              </a:ext>
            </a:extLst>
          </p:cNvPr>
          <p:cNvSpPr>
            <a:spLocks noGrp="1"/>
          </p:cNvSpPr>
          <p:nvPr>
            <p:ph type="ctrTitle" idx="4294967295"/>
          </p:nvPr>
        </p:nvSpPr>
        <p:spPr>
          <a:xfrm>
            <a:off x="0" y="1984375"/>
            <a:ext cx="5384800" cy="1225550"/>
          </a:xfrm>
        </p:spPr>
        <p:txBody>
          <a:bodyPr>
            <a:normAutofit fontScale="90000"/>
          </a:bodyPr>
          <a:lstStyle/>
          <a:p>
            <a:r>
              <a:rPr lang="en-US" dirty="0"/>
              <a:t/>
            </a:r>
            <a:br>
              <a:rPr lang="en-US" dirty="0"/>
            </a:br>
            <a:endParaRPr lang="en-US" dirty="0"/>
          </a:p>
        </p:txBody>
      </p:sp>
      <p:sp>
        <p:nvSpPr>
          <p:cNvPr id="9" name="Subtitle 8">
            <a:extLst>
              <a:ext uri="{FF2B5EF4-FFF2-40B4-BE49-F238E27FC236}">
                <a16:creationId xmlns:a16="http://schemas.microsoft.com/office/drawing/2014/main" id="{B344F1AB-F533-C1C9-3400-A4EC8AA955ED}"/>
              </a:ext>
            </a:extLst>
          </p:cNvPr>
          <p:cNvSpPr>
            <a:spLocks noGrp="1"/>
          </p:cNvSpPr>
          <p:nvPr>
            <p:ph type="subTitle" idx="4294967295"/>
          </p:nvPr>
        </p:nvSpPr>
        <p:spPr>
          <a:xfrm>
            <a:off x="3997325" y="4519790"/>
            <a:ext cx="3578225" cy="1414462"/>
          </a:xfrm>
          <a:prstGeom prst="rect">
            <a:avLst/>
          </a:prstGeom>
          <a:ln/>
        </p:spPr>
        <p:style>
          <a:lnRef idx="2">
            <a:schemeClr val="accent6"/>
          </a:lnRef>
          <a:fillRef idx="1">
            <a:schemeClr val="lt1"/>
          </a:fillRef>
          <a:effectRef idx="0">
            <a:schemeClr val="accent6"/>
          </a:effectRef>
          <a:fontRef idx="minor">
            <a:schemeClr val="dk1"/>
          </a:fontRef>
        </p:style>
        <p:txBody>
          <a:bodyPr rtlCol="0" anchor="ctr">
            <a:normAutofit fontScale="92500" lnSpcReduction="10000"/>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600" b="1" u="sng" dirty="0">
                <a:solidFill>
                  <a:srgbClr val="002060"/>
                </a:solidFill>
              </a:rPr>
              <a:t>Name</a:t>
            </a:r>
            <a:r>
              <a:rPr lang="en-US" sz="1600" b="1" dirty="0">
                <a:solidFill>
                  <a:srgbClr val="002060"/>
                </a:solidFill>
              </a:rPr>
              <a:t>: Deepanshu (</a:t>
            </a:r>
            <a:r>
              <a:rPr lang="en-US" sz="1600" b="1" dirty="0" err="1">
                <a:solidFill>
                  <a:srgbClr val="002060"/>
                </a:solidFill>
              </a:rPr>
              <a:t>Pg</a:t>
            </a:r>
            <a:r>
              <a:rPr lang="en-US" sz="1600" b="1" dirty="0">
                <a:solidFill>
                  <a:srgbClr val="002060"/>
                </a:solidFill>
              </a:rPr>
              <a:t>/21/028).</a:t>
            </a:r>
          </a:p>
          <a:p>
            <a:pPr algn="ctr"/>
            <a:r>
              <a:rPr lang="en-US" sz="1600" b="1" dirty="0">
                <a:solidFill>
                  <a:srgbClr val="002060"/>
                </a:solidFill>
              </a:rPr>
              <a:t>2021-2023</a:t>
            </a:r>
          </a:p>
          <a:p>
            <a:pPr algn="ctr"/>
            <a:r>
              <a:rPr lang="en-US" sz="1600" b="1" u="sng" dirty="0">
                <a:solidFill>
                  <a:srgbClr val="002060"/>
                </a:solidFill>
              </a:rPr>
              <a:t>Mentor</a:t>
            </a:r>
            <a:r>
              <a:rPr lang="en-US" sz="1600" b="1" dirty="0">
                <a:solidFill>
                  <a:srgbClr val="002060"/>
                </a:solidFill>
              </a:rPr>
              <a:t>: Dr </a:t>
            </a:r>
            <a:r>
              <a:rPr lang="en-US" sz="1600" b="1" dirty="0" err="1">
                <a:solidFill>
                  <a:srgbClr val="002060"/>
                </a:solidFill>
              </a:rPr>
              <a:t>Ekta</a:t>
            </a:r>
            <a:r>
              <a:rPr lang="en-US" sz="1600" b="1" dirty="0">
                <a:solidFill>
                  <a:srgbClr val="002060"/>
                </a:solidFill>
              </a:rPr>
              <a:t>. </a:t>
            </a:r>
          </a:p>
          <a:p>
            <a:pPr algn="ctr"/>
            <a:r>
              <a:rPr lang="en-US" sz="1600" b="1" dirty="0">
                <a:solidFill>
                  <a:srgbClr val="002060"/>
                </a:solidFill>
              </a:rPr>
              <a:t>PGDM Hospital and Health Management.</a:t>
            </a:r>
          </a:p>
        </p:txBody>
      </p:sp>
      <p:pic>
        <p:nvPicPr>
          <p:cNvPr id="8" name="Picture 7" descr="Text, logo&#10;&#10;Description automatically generated">
            <a:extLst>
              <a:ext uri="{FF2B5EF4-FFF2-40B4-BE49-F238E27FC236}">
                <a16:creationId xmlns:a16="http://schemas.microsoft.com/office/drawing/2014/main" id="{86452910-6ADF-6E97-27BC-0E9E89577C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8381" y="0"/>
            <a:ext cx="2283619" cy="1354776"/>
          </a:xfrm>
          <a:prstGeom prst="rect">
            <a:avLst/>
          </a:prstGeom>
        </p:spPr>
      </p:pic>
      <p:sp>
        <p:nvSpPr>
          <p:cNvPr id="10" name="Title 1">
            <a:extLst>
              <a:ext uri="{FF2B5EF4-FFF2-40B4-BE49-F238E27FC236}">
                <a16:creationId xmlns:a16="http://schemas.microsoft.com/office/drawing/2014/main" id="{FC0F240A-381B-FB74-02FA-8C970B28ED47}"/>
              </a:ext>
            </a:extLst>
          </p:cNvPr>
          <p:cNvSpPr txBox="1">
            <a:spLocks/>
          </p:cNvSpPr>
          <p:nvPr/>
        </p:nvSpPr>
        <p:spPr>
          <a:xfrm>
            <a:off x="2278857" y="586680"/>
            <a:ext cx="7015162" cy="2385120"/>
          </a:xfrm>
          <a:prstGeom prst="rect">
            <a:avLst/>
          </a:prstGeom>
        </p:spPr>
        <p:txBody>
          <a:bodyPr vert="horz" lIns="91440" tIns="0" rIns="91440" bIns="45720" rtlCol="0" anchor="t">
            <a:noAutofit/>
          </a:bodyPr>
          <a:lstStyle>
            <a:lvl1pPr algn="ctr" defTabSz="914400" rtl="0" eaLnBrk="1" latinLnBrk="0" hangingPunct="1">
              <a:lnSpc>
                <a:spcPts val="4875"/>
              </a:lnSpc>
              <a:spcBef>
                <a:spcPct val="0"/>
              </a:spcBef>
              <a:buNone/>
              <a:defRPr sz="4400" b="1" kern="1200" cap="all" baseline="0">
                <a:solidFill>
                  <a:schemeClr val="accent6"/>
                </a:solidFill>
                <a:latin typeface="+mj-lt"/>
                <a:ea typeface="+mj-ea"/>
                <a:cs typeface="+mj-cs"/>
              </a:defRPr>
            </a:lvl1pPr>
          </a:lstStyle>
          <a:p>
            <a:r>
              <a:rPr lang="en-US" sz="2400" b="1" dirty="0">
                <a:solidFill>
                  <a:schemeClr val="accent6">
                    <a:lumMod val="75000"/>
                  </a:schemeClr>
                </a:solidFill>
                <a:latin typeface="Arial Black" panose="020B0A04020102020204" pitchFamily="34" charset="0"/>
              </a:rPr>
              <a:t>DISSERTATION REPORT Proposal</a:t>
            </a:r>
          </a:p>
          <a:p>
            <a:r>
              <a:rPr lang="en-US" sz="2400" dirty="0">
                <a:solidFill>
                  <a:schemeClr val="accent6">
                    <a:lumMod val="75000"/>
                  </a:schemeClr>
                </a:solidFill>
                <a:latin typeface="Arial Black" panose="020B0A04020102020204" pitchFamily="34" charset="0"/>
              </a:rPr>
              <a:t>At </a:t>
            </a:r>
          </a:p>
          <a:p>
            <a:r>
              <a:rPr lang="en-US" sz="2400" b="1" dirty="0">
                <a:solidFill>
                  <a:schemeClr val="accent6">
                    <a:lumMod val="75000"/>
                  </a:schemeClr>
                </a:solidFill>
                <a:latin typeface="Arial Black" panose="020B0A04020102020204" pitchFamily="34" charset="0"/>
              </a:rPr>
              <a:t>Max smart hospital, Delhi.</a:t>
            </a:r>
          </a:p>
          <a:p>
            <a:r>
              <a:rPr lang="en-US" sz="2400" dirty="0">
                <a:solidFill>
                  <a:schemeClr val="accent6">
                    <a:lumMod val="75000"/>
                  </a:schemeClr>
                </a:solidFill>
                <a:latin typeface="Arial Black" panose="020B0A04020102020204" pitchFamily="34" charset="0"/>
              </a:rPr>
              <a:t>On</a:t>
            </a:r>
          </a:p>
          <a:p>
            <a:endParaRPr lang="en-US" sz="2400" dirty="0"/>
          </a:p>
          <a:p>
            <a:r>
              <a:rPr lang="en-US" sz="2400" b="1" dirty="0"/>
              <a:t> </a:t>
            </a:r>
          </a:p>
          <a:p>
            <a:r>
              <a:rPr lang="en-US" sz="2400" b="1" dirty="0">
                <a:ea typeface="Times New Roman" panose="02020603050405020304" pitchFamily="18" charset="0"/>
              </a:rPr>
              <a:t/>
            </a:r>
            <a:br>
              <a:rPr lang="en-US" sz="2400" b="1" dirty="0">
                <a:ea typeface="Times New Roman" panose="02020603050405020304" pitchFamily="18" charset="0"/>
              </a:rPr>
            </a:br>
            <a:r>
              <a:rPr lang="en-US" sz="2400" b="1" dirty="0"/>
              <a:t/>
            </a:r>
            <a:br>
              <a:rPr lang="en-US" sz="2400" b="1" dirty="0"/>
            </a:br>
            <a:endParaRPr lang="en-US" sz="2400" dirty="0"/>
          </a:p>
        </p:txBody>
      </p:sp>
      <p:sp>
        <p:nvSpPr>
          <p:cNvPr id="11" name="Subtitle 8">
            <a:extLst>
              <a:ext uri="{FF2B5EF4-FFF2-40B4-BE49-F238E27FC236}">
                <a16:creationId xmlns:a16="http://schemas.microsoft.com/office/drawing/2014/main" id="{1BC8B65F-2EFE-3EA0-5F79-7F88D7BC8C9A}"/>
              </a:ext>
            </a:extLst>
          </p:cNvPr>
          <p:cNvSpPr txBox="1">
            <a:spLocks/>
          </p:cNvSpPr>
          <p:nvPr/>
        </p:nvSpPr>
        <p:spPr>
          <a:xfrm>
            <a:off x="3025833" y="3195161"/>
            <a:ext cx="5763075" cy="1120747"/>
          </a:xfrm>
          <a:prstGeom prst="rect">
            <a:avLst/>
          </a:prstGeom>
        </p:spPr>
        <p:style>
          <a:lnRef idx="2">
            <a:schemeClr val="accent6"/>
          </a:lnRef>
          <a:fillRef idx="1">
            <a:schemeClr val="lt1"/>
          </a:fillRef>
          <a:effectRef idx="0">
            <a:schemeClr val="accent6"/>
          </a:effectRef>
          <a:fontRef idx="minor">
            <a:schemeClr val="dk1"/>
          </a:fontRef>
        </p:style>
        <p:txBody>
          <a:bodyPr vert="horz" lIns="0" tIns="0" rIns="0" bIns="0" rtlCol="0" anchor="ctr">
            <a:noAutofit/>
          </a:bodyPr>
          <a:lstStyle>
            <a:defPPr>
              <a:defRPr lang="en-US"/>
            </a:defPPr>
            <a:lvl1pPr marL="0" indent="0" algn="l" defTabSz="914400" rtl="0" eaLnBrk="1" latinLnBrk="0" hangingPunct="1">
              <a:lnSpc>
                <a:spcPct val="100000"/>
              </a:lnSpc>
              <a:spcBef>
                <a:spcPts val="360"/>
              </a:spcBef>
              <a:buFont typeface="Arial" panose="020B0604020202020204" pitchFamily="34" charset="0"/>
              <a:buNone/>
              <a:defRPr sz="1800" kern="1200">
                <a:solidFill>
                  <a:schemeClr val="dk1"/>
                </a:solidFill>
                <a:latin typeface="+mn-lt"/>
                <a:ea typeface="+mn-ea"/>
                <a:cs typeface="+mn-cs"/>
              </a:defRPr>
            </a:lvl1pPr>
            <a:lvl2pPr marL="457200" indent="0" algn="l" defTabSz="914400" rtl="0" eaLnBrk="1" latinLnBrk="0" hangingPunct="1">
              <a:lnSpc>
                <a:spcPct val="100000"/>
              </a:lnSpc>
              <a:spcBef>
                <a:spcPts val="360"/>
              </a:spcBef>
              <a:buFont typeface="Arial" panose="020B0604020202020204" pitchFamily="34" charset="0"/>
              <a:buNone/>
              <a:defRPr sz="1800" kern="1200">
                <a:solidFill>
                  <a:schemeClr val="dk1"/>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kern="1200">
                <a:solidFill>
                  <a:schemeClr val="dk1"/>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800" kern="1200">
                <a:solidFill>
                  <a:schemeClr val="dk1"/>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800" kern="1200">
                <a:solidFill>
                  <a:schemeClr val="dk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dk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800" kern="1200">
                <a:solidFill>
                  <a:schemeClr val="dk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800" kern="1200">
                <a:solidFill>
                  <a:schemeClr val="dk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800" kern="1200">
                <a:solidFill>
                  <a:schemeClr val="dk1"/>
                </a:solidFill>
                <a:latin typeface="+mn-lt"/>
                <a:ea typeface="+mn-ea"/>
                <a:cs typeface="+mn-cs"/>
              </a:defRPr>
            </a:lvl9pPr>
          </a:lstStyle>
          <a:p>
            <a:pPr algn="ctr"/>
            <a:endParaRPr lang="en-US" sz="1400" b="1" dirty="0">
              <a:latin typeface="+mj-lt"/>
            </a:endParaRPr>
          </a:p>
          <a:p>
            <a:pPr algn="ctr"/>
            <a:r>
              <a:rPr lang="en-IN" b="1" dirty="0"/>
              <a:t>A Descriptive Study to assess the Turnaround Time of Radiology Department and improvement of quality of service in Max Healthcare, </a:t>
            </a:r>
            <a:r>
              <a:rPr lang="en-IN" b="1" dirty="0" err="1"/>
              <a:t>Saket</a:t>
            </a:r>
            <a:r>
              <a:rPr lang="en-IN" b="1" dirty="0"/>
              <a:t> from 1’March to 30’April</a:t>
            </a:r>
            <a:r>
              <a:rPr lang="en-IN" dirty="0"/>
              <a:t>.</a:t>
            </a:r>
            <a:r>
              <a:rPr lang="en-IN" b="1" dirty="0">
                <a:solidFill>
                  <a:srgbClr val="202C8F"/>
                </a:solidFill>
                <a:effectLst/>
                <a:latin typeface="+mj-lt"/>
                <a:ea typeface="Calibri" panose="020F0502020204030204" pitchFamily="34" charset="0"/>
                <a:cs typeface="Times New Roman" panose="02020603050405020304" pitchFamily="18" charset="0"/>
              </a:rPr>
              <a:t> </a:t>
            </a:r>
            <a:endParaRPr lang="en-IN" dirty="0">
              <a:solidFill>
                <a:srgbClr val="202C8F"/>
              </a:solidFill>
              <a:effectLst/>
              <a:latin typeface="+mj-lt"/>
              <a:ea typeface="Calibri" panose="020F0502020204030204" pitchFamily="34" charset="0"/>
              <a:cs typeface="Times New Roman" panose="02020603050405020304" pitchFamily="18" charset="0"/>
            </a:endParaRPr>
          </a:p>
          <a:p>
            <a:pPr algn="ctr"/>
            <a:endParaRPr lang="en-IN" sz="14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264"/>
            <a:ext cx="2801079" cy="914638"/>
          </a:xfrm>
          <a:prstGeom prst="rect">
            <a:avLst/>
          </a:prstGeom>
        </p:spPr>
      </p:pic>
    </p:spTree>
    <p:extLst>
      <p:ext uri="{BB962C8B-B14F-4D97-AF65-F5344CB8AC3E}">
        <p14:creationId xmlns:p14="http://schemas.microsoft.com/office/powerpoint/2010/main" val="2131568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a:t>Presentation title</a:t>
            </a:r>
            <a:endParaRPr lang="en-US" dirty="0"/>
          </a:p>
        </p:txBody>
      </p:sp>
      <p:sp>
        <p:nvSpPr>
          <p:cNvPr id="3" name="Slide Number Placeholder 2"/>
          <p:cNvSpPr>
            <a:spLocks noGrp="1"/>
          </p:cNvSpPr>
          <p:nvPr>
            <p:ph type="sldNum" sz="quarter" idx="12"/>
          </p:nvPr>
        </p:nvSpPr>
        <p:spPr/>
        <p:txBody>
          <a:bodyPr/>
          <a:lstStyle/>
          <a:p>
            <a:fld id="{48F63A3B-78C7-47BE-AE5E-E10140E04643}" type="slidenum">
              <a:rPr lang="en-US" smtClean="0"/>
              <a:t>10</a:t>
            </a:fld>
            <a:endParaRPr lang="en-US" dirty="0"/>
          </a:p>
        </p:txBody>
      </p:sp>
      <p:sp>
        <p:nvSpPr>
          <p:cNvPr id="4" name="Rectangle 3"/>
          <p:cNvSpPr/>
          <p:nvPr/>
        </p:nvSpPr>
        <p:spPr>
          <a:xfrm>
            <a:off x="0" y="1543732"/>
            <a:ext cx="9958647" cy="4690515"/>
          </a:xfrm>
          <a:prstGeom prst="rect">
            <a:avLst/>
          </a:prstGeom>
        </p:spPr>
        <p:txBody>
          <a:bodyPr wrap="square">
            <a:spAutoFit/>
          </a:bodyPr>
          <a:lstStyle/>
          <a:p>
            <a:pPr marL="182880" indent="-182880" defTabSz="914400">
              <a:lnSpc>
                <a:spcPct val="90000"/>
              </a:lnSpc>
              <a:spcBef>
                <a:spcPts val="1200"/>
              </a:spcBef>
              <a:buClr>
                <a:schemeClr val="accent1">
                  <a:lumMod val="75000"/>
                </a:schemeClr>
              </a:buClr>
              <a:buSzPct val="85000"/>
              <a:buFont typeface="Wingdings" pitchFamily="2" charset="2"/>
              <a:buChar char="§"/>
            </a:pPr>
            <a:r>
              <a:rPr lang="en-US" sz="3200" b="1" dirty="0">
                <a:solidFill>
                  <a:schemeClr val="dk1"/>
                </a:solidFill>
              </a:rPr>
              <a:t>In case of MRI, the following codes are to be written on the relevant box: </a:t>
            </a:r>
            <a:endParaRPr lang="en-IN" sz="3200" b="1" dirty="0">
              <a:solidFill>
                <a:schemeClr val="dk1"/>
              </a:solidFill>
            </a:endParaRPr>
          </a:p>
          <a:p>
            <a:pPr marL="182880" indent="-182880" defTabSz="914400">
              <a:lnSpc>
                <a:spcPct val="90000"/>
              </a:lnSpc>
              <a:spcBef>
                <a:spcPts val="1200"/>
              </a:spcBef>
              <a:buClr>
                <a:schemeClr val="accent1">
                  <a:lumMod val="75000"/>
                </a:schemeClr>
              </a:buClr>
              <a:buSzPct val="85000"/>
              <a:buFont typeface="Wingdings" pitchFamily="2" charset="2"/>
              <a:buChar char="§"/>
            </a:pPr>
            <a:r>
              <a:rPr lang="en-US" sz="1600" dirty="0">
                <a:solidFill>
                  <a:schemeClr val="dk1"/>
                </a:solidFill>
                <a:latin typeface="Times New Roman" panose="02020603050405020304" pitchFamily="18" charset="0"/>
                <a:cs typeface="Times New Roman" panose="02020603050405020304" pitchFamily="18" charset="0"/>
              </a:rPr>
              <a:t>T – on time </a:t>
            </a:r>
            <a:endParaRPr lang="en-IN" sz="1600" dirty="0">
              <a:solidFill>
                <a:schemeClr val="dk1"/>
              </a:solidFill>
              <a:latin typeface="Times New Roman" panose="02020603050405020304" pitchFamily="18" charset="0"/>
              <a:cs typeface="Times New Roman" panose="02020603050405020304" pitchFamily="18" charset="0"/>
            </a:endParaRPr>
          </a:p>
          <a:p>
            <a:pPr marL="182880" indent="-182880" defTabSz="914400">
              <a:lnSpc>
                <a:spcPct val="90000"/>
              </a:lnSpc>
              <a:spcBef>
                <a:spcPts val="1200"/>
              </a:spcBef>
              <a:buClr>
                <a:schemeClr val="accent1">
                  <a:lumMod val="75000"/>
                </a:schemeClr>
              </a:buClr>
              <a:buSzPct val="85000"/>
              <a:buFont typeface="Wingdings" pitchFamily="2" charset="2"/>
              <a:buChar char="§"/>
            </a:pPr>
            <a:r>
              <a:rPr lang="en-US" sz="1600" dirty="0">
                <a:solidFill>
                  <a:schemeClr val="dk1"/>
                </a:solidFill>
                <a:latin typeface="Times New Roman" panose="02020603050405020304" pitchFamily="18" charset="0"/>
                <a:cs typeface="Times New Roman" panose="02020603050405020304" pitchFamily="18" charset="0"/>
              </a:rPr>
              <a:t>C – Study canceled</a:t>
            </a:r>
            <a:endParaRPr lang="en-IN" sz="1600" dirty="0">
              <a:solidFill>
                <a:schemeClr val="dk1"/>
              </a:solidFill>
              <a:latin typeface="Times New Roman" panose="02020603050405020304" pitchFamily="18" charset="0"/>
              <a:cs typeface="Times New Roman" panose="02020603050405020304" pitchFamily="18" charset="0"/>
            </a:endParaRPr>
          </a:p>
          <a:p>
            <a:pPr marL="182880" indent="-182880" defTabSz="914400">
              <a:lnSpc>
                <a:spcPct val="90000"/>
              </a:lnSpc>
              <a:spcBef>
                <a:spcPts val="1200"/>
              </a:spcBef>
              <a:buClr>
                <a:schemeClr val="accent1">
                  <a:lumMod val="75000"/>
                </a:schemeClr>
              </a:buClr>
              <a:buSzPct val="85000"/>
              <a:buFont typeface="Wingdings" pitchFamily="2" charset="2"/>
              <a:buChar char="§"/>
            </a:pPr>
            <a:r>
              <a:rPr lang="en-US" sz="1600" dirty="0">
                <a:solidFill>
                  <a:schemeClr val="dk1"/>
                </a:solidFill>
                <a:latin typeface="Times New Roman" panose="02020603050405020304" pitchFamily="18" charset="0"/>
                <a:cs typeface="Times New Roman" panose="02020603050405020304" pitchFamily="18" charset="0"/>
              </a:rPr>
              <a:t>D – Delayed </a:t>
            </a:r>
            <a:endParaRPr lang="en-IN" sz="1600" dirty="0">
              <a:solidFill>
                <a:schemeClr val="dk1"/>
              </a:solidFill>
              <a:latin typeface="Times New Roman" panose="02020603050405020304" pitchFamily="18" charset="0"/>
              <a:cs typeface="Times New Roman" panose="02020603050405020304" pitchFamily="18" charset="0"/>
            </a:endParaRPr>
          </a:p>
          <a:p>
            <a:pPr marL="182880" indent="-182880" defTabSz="914400">
              <a:lnSpc>
                <a:spcPct val="90000"/>
              </a:lnSpc>
              <a:spcBef>
                <a:spcPts val="1200"/>
              </a:spcBef>
              <a:buClr>
                <a:schemeClr val="accent1">
                  <a:lumMod val="75000"/>
                </a:schemeClr>
              </a:buClr>
              <a:buSzPct val="85000"/>
              <a:buFont typeface="Wingdings" pitchFamily="2" charset="2"/>
              <a:buChar char="§"/>
            </a:pPr>
            <a:r>
              <a:rPr lang="en-US" sz="1600" dirty="0">
                <a:solidFill>
                  <a:schemeClr val="dk1"/>
                </a:solidFill>
                <a:latin typeface="Times New Roman" panose="02020603050405020304" pitchFamily="18" charset="0"/>
                <a:cs typeface="Times New Roman" panose="02020603050405020304" pitchFamily="18" charset="0"/>
              </a:rPr>
              <a:t>D1 – Patient did not arrive on time </a:t>
            </a:r>
            <a:endParaRPr lang="en-IN" sz="1600" dirty="0">
              <a:solidFill>
                <a:schemeClr val="dk1"/>
              </a:solidFill>
              <a:latin typeface="Times New Roman" panose="02020603050405020304" pitchFamily="18" charset="0"/>
              <a:cs typeface="Times New Roman" panose="02020603050405020304" pitchFamily="18" charset="0"/>
            </a:endParaRPr>
          </a:p>
          <a:p>
            <a:pPr marL="182880" indent="-182880" defTabSz="914400">
              <a:lnSpc>
                <a:spcPct val="90000"/>
              </a:lnSpc>
              <a:spcBef>
                <a:spcPts val="1200"/>
              </a:spcBef>
              <a:buClr>
                <a:schemeClr val="accent1">
                  <a:lumMod val="75000"/>
                </a:schemeClr>
              </a:buClr>
              <a:buSzPct val="85000"/>
              <a:buFont typeface="Wingdings" pitchFamily="2" charset="2"/>
              <a:buChar char="§"/>
            </a:pPr>
            <a:r>
              <a:rPr lang="en-US" sz="1600" dirty="0">
                <a:solidFill>
                  <a:schemeClr val="dk1"/>
                </a:solidFill>
                <a:latin typeface="Times New Roman" panose="02020603050405020304" pitchFamily="18" charset="0"/>
                <a:cs typeface="Times New Roman" panose="02020603050405020304" pitchFamily="18" charset="0"/>
              </a:rPr>
              <a:t>D2 – IPD/Emergency/stroke patient in between </a:t>
            </a:r>
            <a:endParaRPr lang="en-IN" sz="1600" dirty="0">
              <a:solidFill>
                <a:schemeClr val="dk1"/>
              </a:solidFill>
              <a:latin typeface="Times New Roman" panose="02020603050405020304" pitchFamily="18" charset="0"/>
              <a:cs typeface="Times New Roman" panose="02020603050405020304" pitchFamily="18" charset="0"/>
            </a:endParaRPr>
          </a:p>
          <a:p>
            <a:pPr marL="182880" indent="-182880" defTabSz="914400">
              <a:lnSpc>
                <a:spcPct val="90000"/>
              </a:lnSpc>
              <a:spcBef>
                <a:spcPts val="1200"/>
              </a:spcBef>
              <a:buClr>
                <a:schemeClr val="accent1">
                  <a:lumMod val="75000"/>
                </a:schemeClr>
              </a:buClr>
              <a:buSzPct val="85000"/>
              <a:buFont typeface="Wingdings" pitchFamily="2" charset="2"/>
              <a:buChar char="§"/>
            </a:pPr>
            <a:r>
              <a:rPr lang="en-US" sz="1600" dirty="0">
                <a:solidFill>
                  <a:schemeClr val="dk1"/>
                </a:solidFill>
                <a:latin typeface="Times New Roman" panose="02020603050405020304" pitchFamily="18" charset="0"/>
                <a:cs typeface="Times New Roman" panose="02020603050405020304" pitchFamily="18" charset="0"/>
              </a:rPr>
              <a:t>D3 – KFT not available for contrast </a:t>
            </a:r>
            <a:endParaRPr lang="en-IN" sz="1600" dirty="0">
              <a:solidFill>
                <a:schemeClr val="dk1"/>
              </a:solidFill>
              <a:latin typeface="Times New Roman" panose="02020603050405020304" pitchFamily="18" charset="0"/>
              <a:cs typeface="Times New Roman" panose="02020603050405020304" pitchFamily="18" charset="0"/>
            </a:endParaRPr>
          </a:p>
          <a:p>
            <a:pPr marL="182880" indent="-182880" defTabSz="914400">
              <a:lnSpc>
                <a:spcPct val="90000"/>
              </a:lnSpc>
              <a:spcBef>
                <a:spcPts val="1200"/>
              </a:spcBef>
              <a:buClr>
                <a:schemeClr val="accent1">
                  <a:lumMod val="75000"/>
                </a:schemeClr>
              </a:buClr>
              <a:buSzPct val="85000"/>
              <a:buFont typeface="Wingdings" pitchFamily="2" charset="2"/>
              <a:buChar char="§"/>
            </a:pPr>
            <a:r>
              <a:rPr lang="en-US" sz="1600" dirty="0">
                <a:solidFill>
                  <a:schemeClr val="dk1"/>
                </a:solidFill>
                <a:latin typeface="Times New Roman" panose="02020603050405020304" pitchFamily="18" charset="0"/>
                <a:cs typeface="Times New Roman" panose="02020603050405020304" pitchFamily="18" charset="0"/>
              </a:rPr>
              <a:t>D4 – Machine malfunction </a:t>
            </a:r>
            <a:endParaRPr lang="en-IN" sz="1600" dirty="0">
              <a:solidFill>
                <a:schemeClr val="dk1"/>
              </a:solidFill>
              <a:latin typeface="Times New Roman" panose="02020603050405020304" pitchFamily="18" charset="0"/>
              <a:cs typeface="Times New Roman" panose="02020603050405020304" pitchFamily="18" charset="0"/>
            </a:endParaRPr>
          </a:p>
          <a:p>
            <a:pPr marL="182880" indent="-182880" defTabSz="914400">
              <a:lnSpc>
                <a:spcPct val="90000"/>
              </a:lnSpc>
              <a:spcBef>
                <a:spcPts val="1200"/>
              </a:spcBef>
              <a:buClr>
                <a:schemeClr val="accent1">
                  <a:lumMod val="75000"/>
                </a:schemeClr>
              </a:buClr>
              <a:buSzPct val="85000"/>
              <a:buFont typeface="Wingdings" pitchFamily="2" charset="2"/>
              <a:buChar char="§"/>
            </a:pPr>
            <a:r>
              <a:rPr lang="en-US" sz="1600" dirty="0">
                <a:solidFill>
                  <a:schemeClr val="dk1"/>
                </a:solidFill>
                <a:latin typeface="Times New Roman" panose="02020603050405020304" pitchFamily="18" charset="0"/>
                <a:cs typeface="Times New Roman" panose="02020603050405020304" pitchFamily="18" charset="0"/>
              </a:rPr>
              <a:t>D5 – Patient </a:t>
            </a:r>
            <a:r>
              <a:rPr lang="en-US" sz="1600" dirty="0" err="1">
                <a:solidFill>
                  <a:schemeClr val="dk1"/>
                </a:solidFill>
                <a:latin typeface="Times New Roman" panose="02020603050405020304" pitchFamily="18" charset="0"/>
                <a:cs typeface="Times New Roman" panose="02020603050405020304" pitchFamily="18" charset="0"/>
              </a:rPr>
              <a:t>unco</a:t>
            </a:r>
            <a:r>
              <a:rPr lang="en-US" sz="1600" dirty="0">
                <a:solidFill>
                  <a:schemeClr val="dk1"/>
                </a:solidFill>
                <a:latin typeface="Times New Roman" panose="02020603050405020304" pitchFamily="18" charset="0"/>
                <a:cs typeface="Times New Roman" panose="02020603050405020304" pitchFamily="18" charset="0"/>
              </a:rPr>
              <a:t>-operative claustrophobic or moving and  sequence to be repeated</a:t>
            </a:r>
            <a:endParaRPr lang="en-IN" sz="1600" dirty="0">
              <a:solidFill>
                <a:schemeClr val="dk1"/>
              </a:solidFill>
              <a:latin typeface="Times New Roman" panose="02020603050405020304" pitchFamily="18" charset="0"/>
              <a:cs typeface="Times New Roman" panose="02020603050405020304" pitchFamily="18" charset="0"/>
            </a:endParaRPr>
          </a:p>
          <a:p>
            <a:pPr marL="182880" indent="-182880" defTabSz="914400">
              <a:lnSpc>
                <a:spcPct val="90000"/>
              </a:lnSpc>
              <a:spcBef>
                <a:spcPts val="1200"/>
              </a:spcBef>
              <a:buClr>
                <a:schemeClr val="accent1">
                  <a:lumMod val="75000"/>
                </a:schemeClr>
              </a:buClr>
              <a:buSzPct val="85000"/>
              <a:buFont typeface="Wingdings" pitchFamily="2" charset="2"/>
              <a:buChar char="§"/>
            </a:pPr>
            <a:r>
              <a:rPr lang="en-US" sz="1600" dirty="0">
                <a:solidFill>
                  <a:schemeClr val="dk1"/>
                </a:solidFill>
                <a:latin typeface="Times New Roman" panose="02020603050405020304" pitchFamily="18" charset="0"/>
                <a:cs typeface="Times New Roman" panose="02020603050405020304" pitchFamily="18" charset="0"/>
              </a:rPr>
              <a:t>D6 – Study extended due to the pathology observed.  </a:t>
            </a:r>
            <a:endParaRPr lang="en-IN" sz="1600" dirty="0">
              <a:solidFill>
                <a:schemeClr val="dk1"/>
              </a:solidFill>
              <a:latin typeface="Times New Roman" panose="02020603050405020304" pitchFamily="18" charset="0"/>
              <a:cs typeface="Times New Roman" panose="02020603050405020304" pitchFamily="18" charset="0"/>
            </a:endParaRPr>
          </a:p>
          <a:p>
            <a:endParaRPr lang="en-IN"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264"/>
            <a:ext cx="2385753" cy="911636"/>
          </a:xfrm>
          <a:prstGeom prst="rect">
            <a:avLst/>
          </a:prstGeom>
        </p:spPr>
      </p:pic>
      <p:pic>
        <p:nvPicPr>
          <p:cNvPr id="6" name="Picture 5" descr="Text, logo&#10;&#10;Description automatically generated">
            <a:extLst>
              <a:ext uri="{FF2B5EF4-FFF2-40B4-BE49-F238E27FC236}">
                <a16:creationId xmlns:a16="http://schemas.microsoft.com/office/drawing/2014/main" id="{6E7E6061-A481-357B-3522-04A180E9FE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9964" y="6354"/>
            <a:ext cx="2092036" cy="971546"/>
          </a:xfrm>
          <a:prstGeom prst="rect">
            <a:avLst/>
          </a:prstGeom>
        </p:spPr>
      </p:pic>
      <p:sp>
        <p:nvSpPr>
          <p:cNvPr id="7" name="Title 1"/>
          <p:cNvSpPr txBox="1">
            <a:spLocks/>
          </p:cNvSpPr>
          <p:nvPr/>
        </p:nvSpPr>
        <p:spPr>
          <a:xfrm>
            <a:off x="2385752" y="209550"/>
            <a:ext cx="7714211" cy="7683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5400" kern="1200" cap="all" baseline="0">
                <a:blipFill>
                  <a:blip r:embed="rId4">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en-US" sz="3200" b="1" dirty="0">
                <a:latin typeface="Times New Roman" panose="02020603050405020304" pitchFamily="18" charset="0"/>
                <a:cs typeface="Times New Roman" panose="02020603050405020304" pitchFamily="18" charset="0"/>
              </a:rPr>
              <a:t>Common Delayed Reasons in Different Modalities contd.</a:t>
            </a:r>
            <a:endParaRPr lang="en-IN"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0549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03ED2A8-2576-471F-2FD3-928FE3A0017B}"/>
              </a:ext>
            </a:extLst>
          </p:cNvPr>
          <p:cNvSpPr>
            <a:spLocks noGrp="1"/>
          </p:cNvSpPr>
          <p:nvPr>
            <p:ph type="ftr" sz="quarter" idx="11"/>
          </p:nvPr>
        </p:nvSpPr>
        <p:spPr>
          <a:xfrm>
            <a:off x="2411894" y="503237"/>
            <a:ext cx="7368208" cy="365125"/>
          </a:xfrm>
        </p:spPr>
        <p:txBody>
          <a:bodyPr/>
          <a:lstStyle/>
          <a:p>
            <a:pPr>
              <a:lnSpc>
                <a:spcPct val="90000"/>
              </a:lnSpc>
              <a:spcBef>
                <a:spcPct val="0"/>
              </a:spcBef>
            </a:pPr>
            <a:r>
              <a:rPr lang="en-US" sz="4800" b="1" dirty="0">
                <a:solidFill>
                  <a:schemeClr val="tx1"/>
                </a:solidFill>
                <a:latin typeface="Times New Roman" panose="02020603050405020304" pitchFamily="18" charset="0"/>
                <a:ea typeface="+mj-ea"/>
                <a:cs typeface="Times New Roman" panose="02020603050405020304" pitchFamily="18" charset="0"/>
              </a:rPr>
              <a:t>REPORTING TAT </a:t>
            </a:r>
          </a:p>
        </p:txBody>
      </p:sp>
      <p:sp>
        <p:nvSpPr>
          <p:cNvPr id="3" name="Slide Number Placeholder 2">
            <a:extLst>
              <a:ext uri="{FF2B5EF4-FFF2-40B4-BE49-F238E27FC236}">
                <a16:creationId xmlns:a16="http://schemas.microsoft.com/office/drawing/2014/main" id="{61E6EE5E-796D-C61C-7B93-D43F97D8434E}"/>
              </a:ext>
            </a:extLst>
          </p:cNvPr>
          <p:cNvSpPr>
            <a:spLocks noGrp="1"/>
          </p:cNvSpPr>
          <p:nvPr>
            <p:ph type="sldNum" sz="quarter" idx="12"/>
          </p:nvPr>
        </p:nvSpPr>
        <p:spPr/>
        <p:txBody>
          <a:bodyPr/>
          <a:lstStyle/>
          <a:p>
            <a:fld id="{48F63A3B-78C7-47BE-AE5E-E10140E04643}" type="slidenum">
              <a:rPr lang="en-US" smtClean="0"/>
              <a:t>11</a:t>
            </a:fld>
            <a:endParaRPr lang="en-US" dirty="0"/>
          </a:p>
        </p:txBody>
      </p:sp>
      <p:graphicFrame>
        <p:nvGraphicFramePr>
          <p:cNvPr id="4" name="Chart 3">
            <a:extLst>
              <a:ext uri="{FF2B5EF4-FFF2-40B4-BE49-F238E27FC236}">
                <a16:creationId xmlns:a16="http://schemas.microsoft.com/office/drawing/2014/main" id="{1247EEEF-BDB6-639D-87F8-B8BA7D8CC3BB}"/>
              </a:ext>
            </a:extLst>
          </p:cNvPr>
          <p:cNvGraphicFramePr>
            <a:graphicFrameLocks/>
          </p:cNvGraphicFramePr>
          <p:nvPr>
            <p:extLst>
              <p:ext uri="{D42A27DB-BD31-4B8C-83A1-F6EECF244321}">
                <p14:modId xmlns:p14="http://schemas.microsoft.com/office/powerpoint/2010/main" val="1680586659"/>
              </p:ext>
            </p:extLst>
          </p:nvPr>
        </p:nvGraphicFramePr>
        <p:xfrm>
          <a:off x="0" y="868362"/>
          <a:ext cx="6096000" cy="245793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EAB8F7DC-CE8D-E725-5AC2-00391F25CC38}"/>
              </a:ext>
            </a:extLst>
          </p:cNvPr>
          <p:cNvGraphicFramePr>
            <a:graphicFrameLocks/>
          </p:cNvGraphicFramePr>
          <p:nvPr>
            <p:extLst>
              <p:ext uri="{D42A27DB-BD31-4B8C-83A1-F6EECF244321}">
                <p14:modId xmlns:p14="http://schemas.microsoft.com/office/powerpoint/2010/main" val="2147335826"/>
              </p:ext>
            </p:extLst>
          </p:nvPr>
        </p:nvGraphicFramePr>
        <p:xfrm>
          <a:off x="6095999" y="868362"/>
          <a:ext cx="6095999" cy="25606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C7110FFB-4B5B-9A1C-C1DE-DE522B789269}"/>
              </a:ext>
            </a:extLst>
          </p:cNvPr>
          <p:cNvGraphicFramePr>
            <a:graphicFrameLocks/>
          </p:cNvGraphicFramePr>
          <p:nvPr>
            <p:extLst>
              <p:ext uri="{D42A27DB-BD31-4B8C-83A1-F6EECF244321}">
                <p14:modId xmlns:p14="http://schemas.microsoft.com/office/powerpoint/2010/main" val="2009912507"/>
              </p:ext>
            </p:extLst>
          </p:nvPr>
        </p:nvGraphicFramePr>
        <p:xfrm>
          <a:off x="0" y="3691420"/>
          <a:ext cx="6096000" cy="2664929"/>
        </p:xfrm>
        <a:graphic>
          <a:graphicData uri="http://schemas.openxmlformats.org/drawingml/2006/chart">
            <c:chart xmlns:c="http://schemas.openxmlformats.org/drawingml/2006/chart" xmlns:r="http://schemas.openxmlformats.org/officeDocument/2006/relationships" r:id="rId4"/>
          </a:graphicData>
        </a:graphic>
      </p:graphicFrame>
      <p:sp>
        <p:nvSpPr>
          <p:cNvPr id="7" name="Rectangle 6">
            <a:extLst>
              <a:ext uri="{FF2B5EF4-FFF2-40B4-BE49-F238E27FC236}">
                <a16:creationId xmlns:a16="http://schemas.microsoft.com/office/drawing/2014/main" id="{011F3D61-3F9C-6E5F-8E66-4C08E88DCDDB}"/>
              </a:ext>
            </a:extLst>
          </p:cNvPr>
          <p:cNvSpPr/>
          <p:nvPr/>
        </p:nvSpPr>
        <p:spPr>
          <a:xfrm>
            <a:off x="6096000" y="3863340"/>
            <a:ext cx="6095998" cy="2493010"/>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Times New Roman" panose="02020603050405020304" pitchFamily="18" charset="0"/>
                <a:cs typeface="Times New Roman" panose="02020603050405020304" pitchFamily="18" charset="0"/>
              </a:rPr>
              <a:t>TAT LEGEND - Between Exam Completion and Report Approval</a:t>
            </a:r>
          </a:p>
          <a:p>
            <a:pPr algn="ctr"/>
            <a:r>
              <a:rPr lang="en-US" sz="2000" dirty="0">
                <a:solidFill>
                  <a:schemeClr val="tx1"/>
                </a:solidFill>
                <a:latin typeface="Times New Roman" panose="02020603050405020304" pitchFamily="18" charset="0"/>
                <a:cs typeface="Times New Roman" panose="02020603050405020304" pitchFamily="18" charset="0"/>
              </a:rPr>
              <a:t>IP: Mon-Sun (8.00 to 18.30 With 240 mins Approval TAT)</a:t>
            </a:r>
          </a:p>
          <a:p>
            <a:pPr algn="ctr"/>
            <a:r>
              <a:rPr lang="en-US" sz="2000" dirty="0">
                <a:solidFill>
                  <a:schemeClr val="tx1"/>
                </a:solidFill>
                <a:latin typeface="Times New Roman" panose="02020603050405020304" pitchFamily="18" charset="0"/>
                <a:cs typeface="Times New Roman" panose="02020603050405020304" pitchFamily="18" charset="0"/>
              </a:rPr>
              <a:t>OP: Mon-Sat (8.00 to 18.30 With 240 mins Approval TAT) </a:t>
            </a:r>
          </a:p>
          <a:p>
            <a:pPr algn="ctr"/>
            <a:r>
              <a:rPr lang="en-US" sz="2000" dirty="0">
                <a:solidFill>
                  <a:schemeClr val="tx1"/>
                </a:solidFill>
                <a:latin typeface="Times New Roman" panose="02020603050405020304" pitchFamily="18" charset="0"/>
                <a:cs typeface="Times New Roman" panose="02020603050405020304" pitchFamily="18" charset="0"/>
              </a:rPr>
              <a:t>EMER: 24X7 (With 60 mins Approval TAT) </a:t>
            </a:r>
          </a:p>
        </p:txBody>
      </p:sp>
    </p:spTree>
    <p:extLst>
      <p:ext uri="{BB962C8B-B14F-4D97-AF65-F5344CB8AC3E}">
        <p14:creationId xmlns:p14="http://schemas.microsoft.com/office/powerpoint/2010/main" val="1557992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4800" b="1" dirty="0">
                <a:latin typeface="Times New Roman" panose="02020603050405020304" pitchFamily="18" charset="0"/>
                <a:cs typeface="Times New Roman" panose="02020603050405020304" pitchFamily="18" charset="0"/>
              </a:rPr>
              <a:t>WAITING TAT – RADIOLOGY </a:t>
            </a: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0"/>
            <a:r>
              <a:rPr lang="en-IN" sz="2400" b="1" dirty="0"/>
              <a:t>T2- T1 (Scanning time – Acknowledging time)</a:t>
            </a:r>
            <a:r>
              <a:rPr lang="en-IN" sz="2400" dirty="0"/>
              <a:t> </a:t>
            </a:r>
            <a:r>
              <a:rPr lang="en-IN" sz="2400" b="1" dirty="0"/>
              <a:t>For T2-T1 we are calculating the number of patients where scanning is completed within a defined TAT </a:t>
            </a:r>
          </a:p>
          <a:p>
            <a:pPr marL="0" indent="0">
              <a:buNone/>
            </a:pPr>
            <a:r>
              <a:rPr lang="en-US" altLang="en-US" b="1" dirty="0">
                <a:latin typeface="RotisSansSerif"/>
                <a:ea typeface="Calibri" panose="020F0502020204030204" pitchFamily="34" charset="0"/>
                <a:cs typeface="Times New Roman" panose="02020603050405020304" pitchFamily="18" charset="0"/>
              </a:rPr>
              <a:t>Waiting TAT for OPD (Time from registration to time of scan starting)</a:t>
            </a:r>
            <a:endParaRPr lang="en-US" altLang="en-US" dirty="0">
              <a:latin typeface="Arial" panose="020B0604020202020204" pitchFamily="34" charset="0"/>
            </a:endParaRPr>
          </a:p>
          <a:p>
            <a:endParaRPr lang="en-US" sz="2400" dirty="0"/>
          </a:p>
        </p:txBody>
      </p:sp>
      <p:sp>
        <p:nvSpPr>
          <p:cNvPr id="4" name="Slide Number Placeholder 3"/>
          <p:cNvSpPr>
            <a:spLocks noGrp="1"/>
          </p:cNvSpPr>
          <p:nvPr>
            <p:ph type="sldNum" sz="quarter" idx="12"/>
          </p:nvPr>
        </p:nvSpPr>
        <p:spPr/>
        <p:txBody>
          <a:bodyPr/>
          <a:lstStyle/>
          <a:p>
            <a:fld id="{22625DD9-E95C-4E36-A780-EB4B59B201F4}" type="slidenum">
              <a:rPr lang="en-US" smtClean="0"/>
              <a:pPr/>
              <a:t>12</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389788249"/>
              </p:ext>
            </p:extLst>
          </p:nvPr>
        </p:nvGraphicFramePr>
        <p:xfrm>
          <a:off x="838200" y="3429000"/>
          <a:ext cx="10515600" cy="2514600"/>
        </p:xfrm>
        <a:graphic>
          <a:graphicData uri="http://schemas.openxmlformats.org/drawingml/2006/table">
            <a:tbl>
              <a:tblPr firstRow="1" firstCol="1" bandRow="1">
                <a:tableStyleId>{5C22544A-7EE6-4342-B048-85BDC9FD1C3A}</a:tableStyleId>
              </a:tblPr>
              <a:tblGrid>
                <a:gridCol w="5257236">
                  <a:extLst>
                    <a:ext uri="{9D8B030D-6E8A-4147-A177-3AD203B41FA5}">
                      <a16:colId xmlns:a16="http://schemas.microsoft.com/office/drawing/2014/main" val="3151669737"/>
                    </a:ext>
                  </a:extLst>
                </a:gridCol>
                <a:gridCol w="5258364">
                  <a:extLst>
                    <a:ext uri="{9D8B030D-6E8A-4147-A177-3AD203B41FA5}">
                      <a16:colId xmlns:a16="http://schemas.microsoft.com/office/drawing/2014/main" val="1886065986"/>
                    </a:ext>
                  </a:extLst>
                </a:gridCol>
              </a:tblGrid>
              <a:tr h="502920">
                <a:tc>
                  <a:txBody>
                    <a:bodyPr/>
                    <a:lstStyle/>
                    <a:p>
                      <a:pPr algn="ctr">
                        <a:lnSpc>
                          <a:spcPct val="150000"/>
                        </a:lnSpc>
                        <a:spcAft>
                          <a:spcPts val="0"/>
                        </a:spcAft>
                      </a:pPr>
                      <a:r>
                        <a:rPr lang="en-US" sz="1800" b="1" dirty="0">
                          <a:effectLst/>
                        </a:rPr>
                        <a:t>Modalities</a:t>
                      </a:r>
                      <a:endParaRPr lang="en-IN" sz="1800" b="1" dirty="0">
                        <a:effectLst/>
                        <a:latin typeface="RotisSansSerif"/>
                        <a:ea typeface="Calibri" panose="020F0502020204030204" pitchFamily="34" charset="0"/>
                        <a:cs typeface="Times New Roman" panose="02020603050405020304" pitchFamily="18" charset="0"/>
                      </a:endParaRPr>
                    </a:p>
                  </a:txBody>
                  <a:tcPr marL="68580" marR="68580" marT="0" marB="0">
                    <a:solidFill>
                      <a:schemeClr val="accent4">
                        <a:lumMod val="75000"/>
                      </a:schemeClr>
                    </a:solidFill>
                  </a:tcPr>
                </a:tc>
                <a:tc>
                  <a:txBody>
                    <a:bodyPr/>
                    <a:lstStyle/>
                    <a:p>
                      <a:pPr algn="ctr">
                        <a:lnSpc>
                          <a:spcPct val="150000"/>
                        </a:lnSpc>
                        <a:spcAft>
                          <a:spcPts val="0"/>
                        </a:spcAft>
                      </a:pPr>
                      <a:r>
                        <a:rPr lang="en-US" sz="1800" dirty="0">
                          <a:effectLst/>
                        </a:rPr>
                        <a:t>Desired TAT</a:t>
                      </a:r>
                      <a:endParaRPr lang="en-IN" sz="1800" dirty="0">
                        <a:effectLst/>
                        <a:latin typeface="RotisSansSerif"/>
                        <a:ea typeface="Calibri" panose="020F0502020204030204" pitchFamily="34" charset="0"/>
                        <a:cs typeface="Times New Roman" panose="02020603050405020304" pitchFamily="18" charset="0"/>
                      </a:endParaRPr>
                    </a:p>
                  </a:txBody>
                  <a:tcPr marL="68580" marR="68580" marT="0" marB="0">
                    <a:solidFill>
                      <a:schemeClr val="accent4">
                        <a:lumMod val="75000"/>
                      </a:schemeClr>
                    </a:solidFill>
                  </a:tcPr>
                </a:tc>
                <a:extLst>
                  <a:ext uri="{0D108BD9-81ED-4DB2-BD59-A6C34878D82A}">
                    <a16:rowId xmlns:a16="http://schemas.microsoft.com/office/drawing/2014/main" val="2701524854"/>
                  </a:ext>
                </a:extLst>
              </a:tr>
              <a:tr h="502920">
                <a:tc>
                  <a:txBody>
                    <a:bodyPr/>
                    <a:lstStyle/>
                    <a:p>
                      <a:pPr algn="just">
                        <a:lnSpc>
                          <a:spcPct val="150000"/>
                        </a:lnSpc>
                        <a:spcAft>
                          <a:spcPts val="0"/>
                        </a:spcAft>
                      </a:pPr>
                      <a:r>
                        <a:rPr lang="en-US" sz="1800" dirty="0">
                          <a:effectLst/>
                        </a:rPr>
                        <a:t>USG</a:t>
                      </a:r>
                      <a:endParaRPr lang="en-IN" sz="1800" dirty="0">
                        <a:effectLst/>
                        <a:latin typeface="RotisSansSerif"/>
                        <a:ea typeface="Calibri" panose="020F0502020204030204" pitchFamily="34" charset="0"/>
                        <a:cs typeface="Times New Roman" panose="02020603050405020304" pitchFamily="18" charset="0"/>
                      </a:endParaRPr>
                    </a:p>
                  </a:txBody>
                  <a:tcPr marL="68580" marR="68580" marT="0" marB="0">
                    <a:solidFill>
                      <a:schemeClr val="accent4">
                        <a:lumMod val="75000"/>
                      </a:schemeClr>
                    </a:solidFill>
                  </a:tcPr>
                </a:tc>
                <a:tc>
                  <a:txBody>
                    <a:bodyPr/>
                    <a:lstStyle/>
                    <a:p>
                      <a:pPr algn="just">
                        <a:lnSpc>
                          <a:spcPct val="150000"/>
                        </a:lnSpc>
                        <a:spcAft>
                          <a:spcPts val="0"/>
                        </a:spcAft>
                      </a:pPr>
                      <a:r>
                        <a:rPr lang="en-US" sz="1800" dirty="0">
                          <a:effectLst/>
                        </a:rPr>
                        <a:t>120 Min</a:t>
                      </a:r>
                      <a:endParaRPr lang="en-IN" sz="1800" dirty="0">
                        <a:effectLst/>
                        <a:latin typeface="RotisSansSerif"/>
                        <a:ea typeface="Calibri" panose="020F0502020204030204" pitchFamily="34" charset="0"/>
                        <a:cs typeface="Times New Roman" panose="02020603050405020304" pitchFamily="18" charset="0"/>
                      </a:endParaRPr>
                    </a:p>
                  </a:txBody>
                  <a:tcPr marL="68580" marR="68580" marT="0" marB="0">
                    <a:solidFill>
                      <a:schemeClr val="accent4">
                        <a:lumMod val="75000"/>
                      </a:schemeClr>
                    </a:solidFill>
                  </a:tcPr>
                </a:tc>
                <a:extLst>
                  <a:ext uri="{0D108BD9-81ED-4DB2-BD59-A6C34878D82A}">
                    <a16:rowId xmlns:a16="http://schemas.microsoft.com/office/drawing/2014/main" val="894257198"/>
                  </a:ext>
                </a:extLst>
              </a:tr>
              <a:tr h="502920">
                <a:tc>
                  <a:txBody>
                    <a:bodyPr/>
                    <a:lstStyle/>
                    <a:p>
                      <a:pPr algn="just">
                        <a:lnSpc>
                          <a:spcPct val="150000"/>
                        </a:lnSpc>
                        <a:spcAft>
                          <a:spcPts val="0"/>
                        </a:spcAft>
                      </a:pPr>
                      <a:r>
                        <a:rPr lang="en-US" sz="1800" dirty="0">
                          <a:effectLst/>
                        </a:rPr>
                        <a:t>X-Ray</a:t>
                      </a:r>
                      <a:endParaRPr lang="en-IN" sz="1800" dirty="0">
                        <a:effectLst/>
                        <a:latin typeface="RotisSansSerif"/>
                        <a:ea typeface="Calibri" panose="020F0502020204030204" pitchFamily="34" charset="0"/>
                        <a:cs typeface="Times New Roman" panose="02020603050405020304" pitchFamily="18" charset="0"/>
                      </a:endParaRPr>
                    </a:p>
                  </a:txBody>
                  <a:tcPr marL="68580" marR="68580" marT="0" marB="0">
                    <a:solidFill>
                      <a:schemeClr val="accent4">
                        <a:lumMod val="75000"/>
                      </a:schemeClr>
                    </a:solidFill>
                  </a:tcPr>
                </a:tc>
                <a:tc>
                  <a:txBody>
                    <a:bodyPr/>
                    <a:lstStyle/>
                    <a:p>
                      <a:pPr algn="just">
                        <a:lnSpc>
                          <a:spcPct val="150000"/>
                        </a:lnSpc>
                        <a:spcAft>
                          <a:spcPts val="0"/>
                        </a:spcAft>
                      </a:pPr>
                      <a:r>
                        <a:rPr lang="en-US" sz="1800" dirty="0">
                          <a:effectLst/>
                        </a:rPr>
                        <a:t>60 Min</a:t>
                      </a:r>
                      <a:endParaRPr lang="en-IN" sz="1800" dirty="0">
                        <a:effectLst/>
                        <a:latin typeface="RotisSansSerif"/>
                        <a:ea typeface="Calibri" panose="020F0502020204030204" pitchFamily="34" charset="0"/>
                        <a:cs typeface="Times New Roman" panose="02020603050405020304" pitchFamily="18" charset="0"/>
                      </a:endParaRPr>
                    </a:p>
                  </a:txBody>
                  <a:tcPr marL="68580" marR="68580" marT="0" marB="0">
                    <a:solidFill>
                      <a:schemeClr val="accent4">
                        <a:lumMod val="75000"/>
                      </a:schemeClr>
                    </a:solidFill>
                  </a:tcPr>
                </a:tc>
                <a:extLst>
                  <a:ext uri="{0D108BD9-81ED-4DB2-BD59-A6C34878D82A}">
                    <a16:rowId xmlns:a16="http://schemas.microsoft.com/office/drawing/2014/main" val="3754071290"/>
                  </a:ext>
                </a:extLst>
              </a:tr>
              <a:tr h="502920">
                <a:tc>
                  <a:txBody>
                    <a:bodyPr/>
                    <a:lstStyle/>
                    <a:p>
                      <a:pPr algn="just">
                        <a:lnSpc>
                          <a:spcPct val="150000"/>
                        </a:lnSpc>
                        <a:spcAft>
                          <a:spcPts val="0"/>
                        </a:spcAft>
                      </a:pPr>
                      <a:r>
                        <a:rPr lang="en-US" sz="1800" dirty="0">
                          <a:effectLst/>
                        </a:rPr>
                        <a:t>CT</a:t>
                      </a:r>
                      <a:endParaRPr lang="en-IN" sz="1800" dirty="0">
                        <a:effectLst/>
                        <a:latin typeface="RotisSansSerif"/>
                        <a:ea typeface="Calibri" panose="020F0502020204030204" pitchFamily="34" charset="0"/>
                        <a:cs typeface="Times New Roman" panose="02020603050405020304" pitchFamily="18" charset="0"/>
                      </a:endParaRPr>
                    </a:p>
                  </a:txBody>
                  <a:tcPr marL="68580" marR="68580" marT="0" marB="0">
                    <a:solidFill>
                      <a:schemeClr val="accent4">
                        <a:lumMod val="75000"/>
                      </a:schemeClr>
                    </a:solidFill>
                  </a:tcPr>
                </a:tc>
                <a:tc>
                  <a:txBody>
                    <a:bodyPr/>
                    <a:lstStyle/>
                    <a:p>
                      <a:pPr algn="just">
                        <a:lnSpc>
                          <a:spcPct val="150000"/>
                        </a:lnSpc>
                        <a:spcAft>
                          <a:spcPts val="0"/>
                        </a:spcAft>
                      </a:pPr>
                      <a:r>
                        <a:rPr lang="en-US" sz="1800" dirty="0">
                          <a:effectLst/>
                        </a:rPr>
                        <a:t>90 min  (except abdominal CT)</a:t>
                      </a:r>
                      <a:endParaRPr lang="en-IN" sz="1800" dirty="0">
                        <a:effectLst/>
                        <a:latin typeface="RotisSansSerif"/>
                        <a:ea typeface="Calibri" panose="020F0502020204030204" pitchFamily="34" charset="0"/>
                        <a:cs typeface="Times New Roman" panose="02020603050405020304" pitchFamily="18" charset="0"/>
                      </a:endParaRPr>
                    </a:p>
                  </a:txBody>
                  <a:tcPr marL="68580" marR="68580" marT="0" marB="0">
                    <a:solidFill>
                      <a:schemeClr val="accent4">
                        <a:lumMod val="75000"/>
                      </a:schemeClr>
                    </a:solidFill>
                  </a:tcPr>
                </a:tc>
                <a:extLst>
                  <a:ext uri="{0D108BD9-81ED-4DB2-BD59-A6C34878D82A}">
                    <a16:rowId xmlns:a16="http://schemas.microsoft.com/office/drawing/2014/main" val="2131106641"/>
                  </a:ext>
                </a:extLst>
              </a:tr>
              <a:tr h="502920">
                <a:tc>
                  <a:txBody>
                    <a:bodyPr/>
                    <a:lstStyle/>
                    <a:p>
                      <a:pPr algn="just">
                        <a:lnSpc>
                          <a:spcPct val="150000"/>
                        </a:lnSpc>
                        <a:spcAft>
                          <a:spcPts val="0"/>
                        </a:spcAft>
                      </a:pPr>
                      <a:r>
                        <a:rPr lang="en-US" sz="1800" dirty="0">
                          <a:effectLst/>
                        </a:rPr>
                        <a:t>MR</a:t>
                      </a:r>
                      <a:endParaRPr lang="en-IN" sz="1800" dirty="0">
                        <a:effectLst/>
                        <a:latin typeface="RotisSansSerif"/>
                        <a:ea typeface="Calibri" panose="020F0502020204030204" pitchFamily="34" charset="0"/>
                        <a:cs typeface="Times New Roman" panose="02020603050405020304" pitchFamily="18" charset="0"/>
                      </a:endParaRPr>
                    </a:p>
                  </a:txBody>
                  <a:tcPr marL="68580" marR="68580" marT="0" marB="0">
                    <a:solidFill>
                      <a:schemeClr val="accent4">
                        <a:lumMod val="75000"/>
                      </a:schemeClr>
                    </a:solidFill>
                  </a:tcPr>
                </a:tc>
                <a:tc>
                  <a:txBody>
                    <a:bodyPr/>
                    <a:lstStyle/>
                    <a:p>
                      <a:pPr algn="just">
                        <a:lnSpc>
                          <a:spcPct val="150000"/>
                        </a:lnSpc>
                        <a:spcAft>
                          <a:spcPts val="0"/>
                        </a:spcAft>
                      </a:pPr>
                      <a:r>
                        <a:rPr lang="en-US" sz="1800" dirty="0">
                          <a:effectLst/>
                        </a:rPr>
                        <a:t>90 min</a:t>
                      </a:r>
                      <a:endParaRPr lang="en-IN" sz="1800" dirty="0">
                        <a:effectLst/>
                        <a:latin typeface="RotisSansSerif"/>
                        <a:ea typeface="Calibri" panose="020F0502020204030204" pitchFamily="34" charset="0"/>
                        <a:cs typeface="Times New Roman" panose="02020603050405020304" pitchFamily="18" charset="0"/>
                      </a:endParaRPr>
                    </a:p>
                  </a:txBody>
                  <a:tcPr marL="68580" marR="68580" marT="0" marB="0">
                    <a:solidFill>
                      <a:schemeClr val="accent4">
                        <a:lumMod val="75000"/>
                      </a:schemeClr>
                    </a:solidFill>
                  </a:tcPr>
                </a:tc>
                <a:extLst>
                  <a:ext uri="{0D108BD9-81ED-4DB2-BD59-A6C34878D82A}">
                    <a16:rowId xmlns:a16="http://schemas.microsoft.com/office/drawing/2014/main" val="4154591276"/>
                  </a:ext>
                </a:extLst>
              </a:tr>
            </a:tbl>
          </a:graphicData>
        </a:graphic>
      </p:graphicFrame>
    </p:spTree>
    <p:extLst>
      <p:ext uri="{BB962C8B-B14F-4D97-AF65-F5344CB8AC3E}">
        <p14:creationId xmlns:p14="http://schemas.microsoft.com/office/powerpoint/2010/main" val="1356507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166EDC4-83A4-12C0-40AB-556840DD71CA}"/>
              </a:ext>
            </a:extLst>
          </p:cNvPr>
          <p:cNvSpPr>
            <a:spLocks noGrp="1"/>
          </p:cNvSpPr>
          <p:nvPr>
            <p:ph type="sldNum" sz="quarter" idx="12"/>
          </p:nvPr>
        </p:nvSpPr>
        <p:spPr/>
        <p:txBody>
          <a:bodyPr/>
          <a:lstStyle/>
          <a:p>
            <a:fld id="{48F63A3B-78C7-47BE-AE5E-E10140E04643}" type="slidenum">
              <a:rPr lang="en-US" smtClean="0"/>
              <a:t>13</a:t>
            </a:fld>
            <a:endParaRPr lang="en-US" dirty="0"/>
          </a:p>
        </p:txBody>
      </p:sp>
      <p:sp>
        <p:nvSpPr>
          <p:cNvPr id="4" name="Footer Placeholder 1">
            <a:extLst>
              <a:ext uri="{FF2B5EF4-FFF2-40B4-BE49-F238E27FC236}">
                <a16:creationId xmlns:a16="http://schemas.microsoft.com/office/drawing/2014/main" id="{3F8EEE34-E489-79DD-87CC-FB12BEA5FE6F}"/>
              </a:ext>
            </a:extLst>
          </p:cNvPr>
          <p:cNvSpPr txBox="1">
            <a:spLocks/>
          </p:cNvSpPr>
          <p:nvPr/>
        </p:nvSpPr>
        <p:spPr>
          <a:xfrm>
            <a:off x="3505202" y="503237"/>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4400" b="1" dirty="0">
                <a:solidFill>
                  <a:schemeClr val="tx1"/>
                </a:solidFill>
                <a:latin typeface="Times New Roman" panose="02020603050405020304" pitchFamily="18" charset="0"/>
                <a:cs typeface="Times New Roman" panose="02020603050405020304" pitchFamily="18" charset="0"/>
              </a:rPr>
              <a:t>WAITING TAT </a:t>
            </a:r>
          </a:p>
        </p:txBody>
      </p:sp>
      <p:graphicFrame>
        <p:nvGraphicFramePr>
          <p:cNvPr id="6" name="Chart 5">
            <a:extLst>
              <a:ext uri="{FF2B5EF4-FFF2-40B4-BE49-F238E27FC236}">
                <a16:creationId xmlns:a16="http://schemas.microsoft.com/office/drawing/2014/main" id="{C87D1A3A-8FA2-8911-D056-636C46F6CB79}"/>
              </a:ext>
            </a:extLst>
          </p:cNvPr>
          <p:cNvGraphicFramePr>
            <a:graphicFrameLocks/>
          </p:cNvGraphicFramePr>
          <p:nvPr>
            <p:extLst>
              <p:ext uri="{D42A27DB-BD31-4B8C-83A1-F6EECF244321}">
                <p14:modId xmlns:p14="http://schemas.microsoft.com/office/powerpoint/2010/main" val="3032779429"/>
              </p:ext>
            </p:extLst>
          </p:nvPr>
        </p:nvGraphicFramePr>
        <p:xfrm>
          <a:off x="0" y="869156"/>
          <a:ext cx="5562602"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a:extLst>
              <a:ext uri="{FF2B5EF4-FFF2-40B4-BE49-F238E27FC236}">
                <a16:creationId xmlns:a16="http://schemas.microsoft.com/office/drawing/2014/main" id="{14CABB96-2454-360C-468A-A768B48F9C54}"/>
              </a:ext>
            </a:extLst>
          </p:cNvPr>
          <p:cNvGraphicFramePr>
            <a:graphicFrameLocks/>
          </p:cNvGraphicFramePr>
          <p:nvPr>
            <p:extLst>
              <p:ext uri="{D42A27DB-BD31-4B8C-83A1-F6EECF244321}">
                <p14:modId xmlns:p14="http://schemas.microsoft.com/office/powerpoint/2010/main" val="3732162966"/>
              </p:ext>
            </p:extLst>
          </p:nvPr>
        </p:nvGraphicFramePr>
        <p:xfrm>
          <a:off x="5562602" y="868362"/>
          <a:ext cx="6629398"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4CECF13C-94BB-382D-293C-A86E1E202CA7}"/>
              </a:ext>
            </a:extLst>
          </p:cNvPr>
          <p:cNvGraphicFramePr>
            <a:graphicFrameLocks/>
          </p:cNvGraphicFramePr>
          <p:nvPr>
            <p:extLst>
              <p:ext uri="{D42A27DB-BD31-4B8C-83A1-F6EECF244321}">
                <p14:modId xmlns:p14="http://schemas.microsoft.com/office/powerpoint/2010/main" val="145486710"/>
              </p:ext>
            </p:extLst>
          </p:nvPr>
        </p:nvGraphicFramePr>
        <p:xfrm>
          <a:off x="0" y="3613150"/>
          <a:ext cx="5562602"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9" name="Rectangle 8">
            <a:extLst>
              <a:ext uri="{FF2B5EF4-FFF2-40B4-BE49-F238E27FC236}">
                <a16:creationId xmlns:a16="http://schemas.microsoft.com/office/drawing/2014/main" id="{FCBD6A1E-7A99-6E06-3838-E57A33852D6F}"/>
              </a:ext>
            </a:extLst>
          </p:cNvPr>
          <p:cNvSpPr/>
          <p:nvPr/>
        </p:nvSpPr>
        <p:spPr>
          <a:xfrm>
            <a:off x="6705597" y="4320540"/>
            <a:ext cx="4969567" cy="203422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Times New Roman" panose="02020603050405020304" pitchFamily="18" charset="0"/>
                <a:cs typeface="Times New Roman" panose="02020603050405020304" pitchFamily="18" charset="0"/>
              </a:rPr>
              <a:t>Measured between patient arrival and exam start</a:t>
            </a:r>
          </a:p>
        </p:txBody>
      </p:sp>
    </p:spTree>
    <p:extLst>
      <p:ext uri="{BB962C8B-B14F-4D97-AF65-F5344CB8AC3E}">
        <p14:creationId xmlns:p14="http://schemas.microsoft.com/office/powerpoint/2010/main" val="3203512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Presentation title</a:t>
            </a:r>
          </a:p>
        </p:txBody>
      </p:sp>
      <p:sp>
        <p:nvSpPr>
          <p:cNvPr id="3" name="Slide Number Placeholder 2"/>
          <p:cNvSpPr>
            <a:spLocks noGrp="1"/>
          </p:cNvSpPr>
          <p:nvPr>
            <p:ph type="sldNum" sz="quarter" idx="12"/>
          </p:nvPr>
        </p:nvSpPr>
        <p:spPr/>
        <p:txBody>
          <a:bodyPr/>
          <a:lstStyle/>
          <a:p>
            <a:fld id="{48F63A3B-78C7-47BE-AE5E-E10140E04643}" type="slidenum">
              <a:rPr lang="en-US" smtClean="0"/>
              <a:t>14</a:t>
            </a:fld>
            <a:endParaRPr lang="en-US" dirty="0"/>
          </a:p>
        </p:txBody>
      </p:sp>
      <p:sp>
        <p:nvSpPr>
          <p:cNvPr id="4" name="Rectangle 1"/>
          <p:cNvSpPr>
            <a:spLocks noChangeArrowheads="1"/>
          </p:cNvSpPr>
          <p:nvPr/>
        </p:nvSpPr>
        <p:spPr bwMode="auto">
          <a:xfrm>
            <a:off x="3983084" y="320181"/>
            <a:ext cx="422583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4800" b="1" dirty="0">
                <a:latin typeface="Times New Roman" panose="02020603050405020304" pitchFamily="18" charset="0"/>
                <a:ea typeface="+mj-ea"/>
                <a:cs typeface="Times New Roman" panose="02020603050405020304" pitchFamily="18" charset="0"/>
              </a:rPr>
              <a:t>DISCUSSION</a:t>
            </a:r>
            <a:r>
              <a:rPr kumimoji="0" lang="en-US" altLang="en-US" sz="48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kumimoji="0" lang="en-US" altLang="en-US" sz="4800" b="0" i="0" u="none" strike="noStrike" cap="none" normalizeH="0" baseline="0" dirty="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1155469" y="1749693"/>
            <a:ext cx="10198331"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As per turnaround time for the waiting and reporting the desired TAT for USG is 120  mins, X-rays is 60 min, CT is 90 min and MRI is 90 mins, and per the daily analysis, the average reporting TAT for CT is 146.79, MRI is 185.72, USG -346.08 and for X-rays is 250.32. for all the IPD cases whereas for the OPD patients, the reporting TAT is as described CT 151.6, MRI 163.18, USG 247.68, and X-ray is 229.91 </a:t>
            </a:r>
            <a:endParaRPr kumimoji="0" lang="en-US" altLang="en-US" sz="20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en-US" sz="20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waiting  TAT for IPD is as follows for CT is 28.19, MRI 55.06, USG 127.92, and X-rays 99.05 and whereas for the OPD is 128.87 for CT, 25.71 for USG, 29.55 for MRI, and 20.82 for X-rays which is within the desired TAT  of waiting as per  the expectations  </a:t>
            </a:r>
            <a:endParaRPr kumimoji="0" lang="en-US" altLang="en-US" sz="20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9562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309B0-6209-D3D0-9D5E-308B9F6E7303}"/>
              </a:ext>
            </a:extLst>
          </p:cNvPr>
          <p:cNvSpPr>
            <a:spLocks noGrp="1"/>
          </p:cNvSpPr>
          <p:nvPr>
            <p:ph type="title" idx="4294967295"/>
          </p:nvPr>
        </p:nvSpPr>
        <p:spPr>
          <a:xfrm>
            <a:off x="2801080" y="476250"/>
            <a:ext cx="7107302" cy="766763"/>
          </a:xfrm>
        </p:spPr>
        <p:txBody>
          <a:bodyPr>
            <a:normAutofit fontScale="90000"/>
          </a:bodyPr>
          <a:lstStyle/>
          <a:p>
            <a:pPr algn="ctr"/>
            <a:r>
              <a:rPr lang="en-US" sz="5300" b="1" dirty="0">
                <a:latin typeface="Times New Roman" panose="02020603050405020304" pitchFamily="18" charset="0"/>
                <a:cs typeface="Times New Roman" panose="02020603050405020304" pitchFamily="18" charset="0"/>
              </a:rPr>
              <a:t>REFERENCES</a:t>
            </a:r>
            <a:r>
              <a:rPr lang="en-US" dirty="0"/>
              <a:t>.</a:t>
            </a:r>
            <a:br>
              <a:rPr lang="en-US" dirty="0"/>
            </a:br>
            <a:endParaRPr lang="en-US" dirty="0"/>
          </a:p>
        </p:txBody>
      </p:sp>
      <p:sp>
        <p:nvSpPr>
          <p:cNvPr id="12" name="Content Placeholder 11">
            <a:extLst>
              <a:ext uri="{FF2B5EF4-FFF2-40B4-BE49-F238E27FC236}">
                <a16:creationId xmlns:a16="http://schemas.microsoft.com/office/drawing/2014/main" id="{CE3C1BFF-2275-1E7D-0604-E6F5CFEC01F6}"/>
              </a:ext>
            </a:extLst>
          </p:cNvPr>
          <p:cNvSpPr>
            <a:spLocks noGrp="1"/>
          </p:cNvSpPr>
          <p:nvPr>
            <p:ph sz="half" idx="4294967295"/>
          </p:nvPr>
        </p:nvSpPr>
        <p:spPr>
          <a:xfrm>
            <a:off x="0" y="2876550"/>
            <a:ext cx="3741738" cy="3684588"/>
          </a:xfrm>
        </p:spPr>
        <p:txBody>
          <a:bodyPr/>
          <a:lstStyle/>
          <a:p>
            <a:pPr marL="0" indent="0">
              <a:buNone/>
            </a:pPr>
            <a:endParaRPr lang="en-US" dirty="0"/>
          </a:p>
          <a:p>
            <a:endParaRPr lang="en-US" dirty="0"/>
          </a:p>
        </p:txBody>
      </p:sp>
      <p:sp>
        <p:nvSpPr>
          <p:cNvPr id="14" name="Content Placeholder 13">
            <a:extLst>
              <a:ext uri="{FF2B5EF4-FFF2-40B4-BE49-F238E27FC236}">
                <a16:creationId xmlns:a16="http://schemas.microsoft.com/office/drawing/2014/main" id="{DD1D0BF9-FCAA-67DA-79AB-E6E7E6D2B6A1}"/>
              </a:ext>
            </a:extLst>
          </p:cNvPr>
          <p:cNvSpPr>
            <a:spLocks noGrp="1"/>
          </p:cNvSpPr>
          <p:nvPr>
            <p:ph sz="quarter" idx="4294967295"/>
          </p:nvPr>
        </p:nvSpPr>
        <p:spPr>
          <a:xfrm>
            <a:off x="496888" y="1243013"/>
            <a:ext cx="11695112" cy="4989512"/>
          </a:xfrm>
        </p:spPr>
        <p:txBody>
          <a:bodyPr>
            <a:normAutofit/>
          </a:bodyPr>
          <a:lstStyle/>
          <a:p>
            <a:pPr lvl="0"/>
            <a:r>
              <a:rPr lang="en-IN" sz="2000" dirty="0" err="1">
                <a:latin typeface="Times New Roman" panose="02020603050405020304" pitchFamily="18" charset="0"/>
                <a:cs typeface="Times New Roman" panose="02020603050405020304" pitchFamily="18" charset="0"/>
              </a:rPr>
              <a:t>Breil</a:t>
            </a:r>
            <a:r>
              <a:rPr lang="en-IN" sz="2000" dirty="0">
                <a:latin typeface="Times New Roman" panose="02020603050405020304" pitchFamily="18" charset="0"/>
                <a:cs typeface="Times New Roman" panose="02020603050405020304" pitchFamily="18" charset="0"/>
              </a:rPr>
              <a:t> B, Fritz F, Thiemann V, </a:t>
            </a:r>
            <a:r>
              <a:rPr lang="en-IN" sz="2000" dirty="0" err="1">
                <a:latin typeface="Times New Roman" panose="02020603050405020304" pitchFamily="18" charset="0"/>
                <a:cs typeface="Times New Roman" panose="02020603050405020304" pitchFamily="18" charset="0"/>
              </a:rPr>
              <a:t>Dugas</a:t>
            </a:r>
            <a:r>
              <a:rPr lang="en-IN" sz="2000" dirty="0">
                <a:latin typeface="Times New Roman" panose="02020603050405020304" pitchFamily="18" charset="0"/>
                <a:cs typeface="Times New Roman" panose="02020603050405020304" pitchFamily="18" charset="0"/>
              </a:rPr>
              <a:t> M. Mapping Turnaround Times (TAT) to a Generic Timeline: A Systematic Review of TAT Definitions in Clinical Domains. BMC Medical Informatics and Decision Making [Internet]. 2011 May 24 [cited 2020 Feb 9];11(1). Available from: </a:t>
            </a:r>
            <a:r>
              <a:rPr lang="en-IN" sz="2000" u="sng" dirty="0">
                <a:latin typeface="Times New Roman" panose="02020603050405020304" pitchFamily="18" charset="0"/>
                <a:cs typeface="Times New Roman" panose="02020603050405020304" pitchFamily="18" charset="0"/>
                <a:hlinkClick r:id="rId2"/>
              </a:rPr>
              <a:t>https://www.ncbi.nlm.nih.gov/pmc/articles/PMC3125312/</a:t>
            </a:r>
            <a:endParaRPr lang="en-IN" sz="2000" dirty="0">
              <a:latin typeface="Times New Roman" panose="02020603050405020304" pitchFamily="18" charset="0"/>
              <a:cs typeface="Times New Roman" panose="02020603050405020304" pitchFamily="18" charset="0"/>
            </a:endParaRPr>
          </a:p>
          <a:p>
            <a:pPr lvl="0"/>
            <a:r>
              <a:rPr lang="en-IN" sz="2000" dirty="0">
                <a:latin typeface="Times New Roman" panose="02020603050405020304" pitchFamily="18" charset="0"/>
                <a:cs typeface="Times New Roman" panose="02020603050405020304" pitchFamily="18" charset="0"/>
              </a:rPr>
              <a:t>Mayer M, </a:t>
            </a:r>
            <a:r>
              <a:rPr lang="en-IN" sz="2000" dirty="0" err="1">
                <a:latin typeface="Times New Roman" panose="02020603050405020304" pitchFamily="18" charset="0"/>
                <a:cs typeface="Times New Roman" panose="02020603050405020304" pitchFamily="18" charset="0"/>
              </a:rPr>
              <a:t>Sebro</a:t>
            </a:r>
            <a:r>
              <a:rPr lang="en-IN" sz="2000" dirty="0">
                <a:latin typeface="Times New Roman" panose="02020603050405020304" pitchFamily="18" charset="0"/>
                <a:cs typeface="Times New Roman" panose="02020603050405020304" pitchFamily="18" charset="0"/>
              </a:rPr>
              <a:t> R. An Important and Often Ignored Turnaround Time in Radiology – Clinician Turnaround Time: Implications for Musculoskeletal Radiology. Journal of the Belgian Society of Radiology. 2019;103(1). Available From:</a:t>
            </a:r>
          </a:p>
          <a:p>
            <a:r>
              <a:rPr lang="en-IN" sz="2000" u="sng" dirty="0">
                <a:latin typeface="Times New Roman" panose="02020603050405020304" pitchFamily="18" charset="0"/>
                <a:cs typeface="Times New Roman" panose="02020603050405020304" pitchFamily="18" charset="0"/>
                <a:hlinkClick r:id="rId3"/>
              </a:rPr>
              <a:t>https://doi.org/10.5334/jbsr.1834</a:t>
            </a:r>
            <a:endParaRPr lang="en-IN" sz="2000" dirty="0">
              <a:latin typeface="Times New Roman" panose="02020603050405020304" pitchFamily="18" charset="0"/>
              <a:cs typeface="Times New Roman" panose="02020603050405020304" pitchFamily="18" charset="0"/>
            </a:endParaRPr>
          </a:p>
          <a:p>
            <a:pPr marL="0" indent="0">
              <a:buNone/>
            </a:pPr>
            <a:r>
              <a:rPr lang="en-IN" sz="2000" b="1" dirty="0">
                <a:latin typeface="Times New Roman" panose="02020603050405020304" pitchFamily="18" charset="0"/>
                <a:cs typeface="Times New Roman" panose="02020603050405020304" pitchFamily="18" charset="0"/>
              </a:rPr>
              <a:t> </a:t>
            </a:r>
            <a:endParaRPr lang="en-IN" sz="2000" dirty="0">
              <a:latin typeface="Times New Roman" panose="02020603050405020304" pitchFamily="18" charset="0"/>
              <a:cs typeface="Times New Roman" panose="02020603050405020304" pitchFamily="18" charset="0"/>
            </a:endParaRPr>
          </a:p>
          <a:p>
            <a:r>
              <a:rPr lang="en-IN" sz="2000" b="1" dirty="0">
                <a:latin typeface="Times New Roman" panose="02020603050405020304" pitchFamily="18" charset="0"/>
                <a:cs typeface="Times New Roman" panose="02020603050405020304" pitchFamily="18" charset="0"/>
              </a:rPr>
              <a:t>ANNEXURES </a:t>
            </a:r>
            <a:endParaRPr lang="en-IN" sz="2000" dirty="0">
              <a:latin typeface="Times New Roman" panose="02020603050405020304" pitchFamily="18" charset="0"/>
              <a:cs typeface="Times New Roman" panose="02020603050405020304" pitchFamily="18" charset="0"/>
            </a:endParaRPr>
          </a:p>
          <a:p>
            <a:pPr marL="0" indent="0">
              <a:buNone/>
            </a:pPr>
            <a:r>
              <a:rPr lang="en-IN" sz="2000" b="1" u="sng" dirty="0">
                <a:latin typeface="Times New Roman" panose="02020603050405020304" pitchFamily="18" charset="0"/>
                <a:cs typeface="Times New Roman" panose="02020603050405020304" pitchFamily="18" charset="0"/>
                <a:hlinkClick r:id="rId4" action="ppaction://hlinkfile"/>
              </a:rPr>
              <a:t>Study Tool.xlsx</a:t>
            </a:r>
            <a:endParaRPr lang="en-IN" sz="2000"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pic>
        <p:nvPicPr>
          <p:cNvPr id="4" name="Picture 3" descr="Text, logo&#10;&#10;Description automatically generated">
            <a:extLst>
              <a:ext uri="{FF2B5EF4-FFF2-40B4-BE49-F238E27FC236}">
                <a16:creationId xmlns:a16="http://schemas.microsoft.com/office/drawing/2014/main" id="{9C8BB96B-5C72-8083-9A07-2DEC4544140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08381" y="6354"/>
            <a:ext cx="2283619" cy="1354776"/>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66264"/>
            <a:ext cx="2801079" cy="914638"/>
          </a:xfrm>
          <a:prstGeom prst="rect">
            <a:avLst/>
          </a:prstGeom>
        </p:spPr>
      </p:pic>
    </p:spTree>
    <p:extLst>
      <p:ext uri="{BB962C8B-B14F-4D97-AF65-F5344CB8AC3E}">
        <p14:creationId xmlns:p14="http://schemas.microsoft.com/office/powerpoint/2010/main" val="880632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AB426-5B7C-607E-D413-5D2C9495CC0A}"/>
              </a:ext>
            </a:extLst>
          </p:cNvPr>
          <p:cNvSpPr>
            <a:spLocks noGrp="1"/>
          </p:cNvSpPr>
          <p:nvPr>
            <p:ph type="ctrTitle" idx="4294967295"/>
          </p:nvPr>
        </p:nvSpPr>
        <p:spPr>
          <a:xfrm>
            <a:off x="0" y="1974850"/>
            <a:ext cx="12192000" cy="1968500"/>
          </a:xfrm>
        </p:spPr>
        <p:txBody>
          <a:bodyPr>
            <a:normAutofit/>
          </a:bodyPr>
          <a:lstStyle/>
          <a:p>
            <a:pPr algn="ctr"/>
            <a:r>
              <a:rPr lang="en-US" sz="6000" b="1" dirty="0"/>
              <a:t>THANK YOU</a:t>
            </a:r>
          </a:p>
        </p:txBody>
      </p:sp>
      <p:pic>
        <p:nvPicPr>
          <p:cNvPr id="5" name="Picture 4" descr="Text, logo&#10;&#10;Description automatically generated">
            <a:extLst>
              <a:ext uri="{FF2B5EF4-FFF2-40B4-BE49-F238E27FC236}">
                <a16:creationId xmlns:a16="http://schemas.microsoft.com/office/drawing/2014/main" id="{4BCE2BA9-192D-0373-759B-5F76BC222F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8381" y="6354"/>
            <a:ext cx="2283619" cy="1354776"/>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264"/>
            <a:ext cx="2801079" cy="914638"/>
          </a:xfrm>
          <a:prstGeom prst="rect">
            <a:avLst/>
          </a:prstGeom>
        </p:spPr>
      </p:pic>
    </p:spTree>
    <p:extLst>
      <p:ext uri="{BB962C8B-B14F-4D97-AF65-F5344CB8AC3E}">
        <p14:creationId xmlns:p14="http://schemas.microsoft.com/office/powerpoint/2010/main" val="1003962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565E9-D88A-55D3-9D42-BD1C24B6DE9F}"/>
              </a:ext>
            </a:extLst>
          </p:cNvPr>
          <p:cNvSpPr>
            <a:spLocks noGrp="1"/>
          </p:cNvSpPr>
          <p:nvPr>
            <p:ph type="title" idx="4294967295"/>
          </p:nvPr>
        </p:nvSpPr>
        <p:spPr>
          <a:xfrm>
            <a:off x="2801079" y="1024732"/>
            <a:ext cx="7107302" cy="766762"/>
          </a:xfrm>
        </p:spPr>
        <p:txBody>
          <a:bodyPr>
            <a:normAutofit/>
          </a:bodyPr>
          <a:lstStyle/>
          <a:p>
            <a:pPr algn="ctr"/>
            <a:r>
              <a:rPr lang="en-US" sz="4900" b="1" dirty="0">
                <a:latin typeface="Times New Roman" panose="02020603050405020304" pitchFamily="18" charset="0"/>
                <a:cs typeface="Times New Roman" panose="02020603050405020304" pitchFamily="18" charset="0"/>
              </a:rPr>
              <a:t>CONTENTS</a:t>
            </a:r>
          </a:p>
        </p:txBody>
      </p:sp>
      <p:sp>
        <p:nvSpPr>
          <p:cNvPr id="3" name="Content Placeholder 2">
            <a:extLst>
              <a:ext uri="{FF2B5EF4-FFF2-40B4-BE49-F238E27FC236}">
                <a16:creationId xmlns:a16="http://schemas.microsoft.com/office/drawing/2014/main" id="{4D1F66E5-D2D7-172B-46BA-FEBFE092CC7F}"/>
              </a:ext>
            </a:extLst>
          </p:cNvPr>
          <p:cNvSpPr>
            <a:spLocks noGrp="1"/>
          </p:cNvSpPr>
          <p:nvPr>
            <p:ph idx="4294967295"/>
          </p:nvPr>
        </p:nvSpPr>
        <p:spPr>
          <a:xfrm>
            <a:off x="332509" y="2243773"/>
            <a:ext cx="9575872" cy="3902075"/>
          </a:xfrm>
        </p:spPr>
        <p:txBody>
          <a:bodyPr>
            <a:normAutofit/>
          </a:bodyPr>
          <a:lstStyle/>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​Introduction</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Objective</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Methodology</a:t>
            </a:r>
          </a:p>
          <a:p>
            <a:pPr marL="342900" indent="-342900">
              <a:buFont typeface="Arial" panose="020B0604020202020204" pitchFamily="34" charset="0"/>
              <a:buChar char="•"/>
            </a:pPr>
            <a:r>
              <a:rPr lang="en-IN" sz="2400" dirty="0">
                <a:latin typeface="Times New Roman" panose="02020603050405020304" pitchFamily="18" charset="0"/>
                <a:cs typeface="Times New Roman" panose="02020603050405020304" pitchFamily="18" charset="0"/>
              </a:rPr>
              <a:t>Method of data collection</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Tools and Method</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Ethical Considerations</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References</a:t>
            </a:r>
          </a:p>
          <a:p>
            <a:pPr marL="342900" indent="-342900">
              <a:buFont typeface="Arial" panose="020B0604020202020204" pitchFamily="34" charset="0"/>
              <a:buChar char="•"/>
            </a:pPr>
            <a:endParaRPr lang="en-US" sz="3600" dirty="0">
              <a:latin typeface="Times New Roman" panose="02020603050405020304" pitchFamily="18" charset="0"/>
              <a:cs typeface="Times New Roman" panose="02020603050405020304" pitchFamily="18" charset="0"/>
            </a:endParaRPr>
          </a:p>
        </p:txBody>
      </p:sp>
      <p:pic>
        <p:nvPicPr>
          <p:cNvPr id="8" name="Picture 7" descr="Text, logo&#10;&#10;Description automatically generated">
            <a:extLst>
              <a:ext uri="{FF2B5EF4-FFF2-40B4-BE49-F238E27FC236}">
                <a16:creationId xmlns:a16="http://schemas.microsoft.com/office/drawing/2014/main" id="{3DC0B7B7-F610-9D8E-9508-8B77E5CFEA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8381" y="0"/>
            <a:ext cx="2283619" cy="1354776"/>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264"/>
            <a:ext cx="2801079" cy="914638"/>
          </a:xfrm>
          <a:prstGeom prst="rect">
            <a:avLst/>
          </a:prstGeom>
        </p:spPr>
      </p:pic>
    </p:spTree>
    <p:extLst>
      <p:ext uri="{BB962C8B-B14F-4D97-AF65-F5344CB8AC3E}">
        <p14:creationId xmlns:p14="http://schemas.microsoft.com/office/powerpoint/2010/main" val="3855531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14">
            <a:extLst>
              <a:ext uri="{FF2B5EF4-FFF2-40B4-BE49-F238E27FC236}">
                <a16:creationId xmlns:a16="http://schemas.microsoft.com/office/drawing/2014/main" id="{7FC3FD3F-45EE-74E3-AD64-441303B83EF3}"/>
              </a:ext>
            </a:extLst>
          </p:cNvPr>
          <p:cNvSpPr>
            <a:spLocks noGrp="1"/>
          </p:cNvSpPr>
          <p:nvPr>
            <p:ph type="sldNum" sz="quarter" idx="12"/>
          </p:nvPr>
        </p:nvSpPr>
        <p:spPr/>
        <p:txBody>
          <a:bodyPr/>
          <a:lstStyle/>
          <a:p>
            <a:fld id="{48F63A3B-78C7-47BE-AE5E-E10140E04643}" type="slidenum">
              <a:rPr lang="en-US" smtClean="0"/>
              <a:t>3</a:t>
            </a:fld>
            <a:endParaRPr lang="en-US" dirty="0"/>
          </a:p>
        </p:txBody>
      </p:sp>
      <p:sp>
        <p:nvSpPr>
          <p:cNvPr id="2" name="Title 1">
            <a:extLst>
              <a:ext uri="{FF2B5EF4-FFF2-40B4-BE49-F238E27FC236}">
                <a16:creationId xmlns:a16="http://schemas.microsoft.com/office/drawing/2014/main" id="{4A940BC6-9DA0-FB4D-8879-DC8B3958C07C}"/>
              </a:ext>
            </a:extLst>
          </p:cNvPr>
          <p:cNvSpPr>
            <a:spLocks noGrp="1"/>
          </p:cNvSpPr>
          <p:nvPr>
            <p:ph type="title" idx="4294967295"/>
          </p:nvPr>
        </p:nvSpPr>
        <p:spPr>
          <a:xfrm>
            <a:off x="2801079" y="912795"/>
            <a:ext cx="7108825" cy="768350"/>
          </a:xfrm>
        </p:spPr>
        <p:txBody>
          <a:bodyPr>
            <a:normAutofit/>
          </a:bodyPr>
          <a:lstStyle/>
          <a:p>
            <a:pPr algn="ctr"/>
            <a:r>
              <a:rPr lang="en-US" sz="4900" b="1" dirty="0">
                <a:latin typeface="Times New Roman" panose="02020603050405020304" pitchFamily="18" charset="0"/>
                <a:cs typeface="Times New Roman" panose="02020603050405020304" pitchFamily="18" charset="0"/>
              </a:rPr>
              <a:t>INTRODUCTION</a:t>
            </a:r>
          </a:p>
        </p:txBody>
      </p:sp>
      <p:sp>
        <p:nvSpPr>
          <p:cNvPr id="3" name="Content Placeholder 2">
            <a:extLst>
              <a:ext uri="{FF2B5EF4-FFF2-40B4-BE49-F238E27FC236}">
                <a16:creationId xmlns:a16="http://schemas.microsoft.com/office/drawing/2014/main" id="{1E0B8C4B-3A3C-9FD1-59FB-1666C1F09376}"/>
              </a:ext>
            </a:extLst>
          </p:cNvPr>
          <p:cNvSpPr>
            <a:spLocks noGrp="1"/>
          </p:cNvSpPr>
          <p:nvPr>
            <p:ph idx="4294967295"/>
          </p:nvPr>
        </p:nvSpPr>
        <p:spPr>
          <a:xfrm>
            <a:off x="0" y="1976438"/>
            <a:ext cx="12192000" cy="4318000"/>
          </a:xfrm>
        </p:spPr>
        <p:txBody>
          <a:bodyPr>
            <a:normAutofit/>
          </a:bodyPr>
          <a:lstStyle/>
          <a:p>
            <a:r>
              <a:rPr lang="en-IN" sz="2000" dirty="0">
                <a:latin typeface="Times New Roman" panose="02020603050405020304" pitchFamily="18" charset="0"/>
                <a:cs typeface="Times New Roman" panose="02020603050405020304" pitchFamily="18" charset="0"/>
              </a:rPr>
              <a:t>Utilization management of radiological manpower may be more efficient in radiology networks than in smaller units of radiology operating in a number of different hospitals. Furthermore, higher imaging volumes permit the development of subspecialists within one radiology network. Therefore, radiology networks may increase the proportion of subspecialty-focused radiology reporting. Our radiology network consists of eleven radio-logical sites of various sizes across the entire country. In the beginning, radiologists were sent to each of the radiological sites and worked in the hospitals using the radiology information system (RIS) for reporting. They were supported by other radiologists using teleradiology. Between 2017 and 2018, a paradigm shift from decentralized/modality-based to centralized/subspecialized reporting was performed. Thereby most of the radiologists were transferred to the main hospital and subspecialisation groups were formed while a small number of radiologists remained at the other radio-logical sites for modality-specific problems and on-site services such as interaction with patients and staff at the hospitals. All imaging studies were divided into different </a:t>
            </a:r>
            <a:r>
              <a:rPr lang="en-IN" sz="2000" dirty="0" err="1">
                <a:latin typeface="Times New Roman" panose="02020603050405020304" pitchFamily="18" charset="0"/>
                <a:cs typeface="Times New Roman" panose="02020603050405020304" pitchFamily="18" charset="0"/>
              </a:rPr>
              <a:t>subspecializations</a:t>
            </a:r>
            <a:r>
              <a:rPr lang="en-IN" sz="2000" dirty="0">
                <a:latin typeface="Times New Roman" panose="02020603050405020304" pitchFamily="18" charset="0"/>
                <a:cs typeface="Times New Roman" panose="02020603050405020304" pitchFamily="18" charset="0"/>
              </a:rPr>
              <a:t> and mainly reported by the radiologists within the individual group. We hypothesized that changing the reporting system from general to subspecialized radiological reporting associated with the centralization of radiologists reduces the radiology report turnaround time (RTAT).</a:t>
            </a:r>
          </a:p>
          <a:p>
            <a:endParaRPr lang="en-US" sz="1400" dirty="0"/>
          </a:p>
        </p:txBody>
      </p:sp>
      <p:pic>
        <p:nvPicPr>
          <p:cNvPr id="5" name="Picture 4" descr="Text, logo&#10;&#10;Description automatically generated">
            <a:extLst>
              <a:ext uri="{FF2B5EF4-FFF2-40B4-BE49-F238E27FC236}">
                <a16:creationId xmlns:a16="http://schemas.microsoft.com/office/drawing/2014/main" id="{4F8068FE-F782-7C55-8930-37161867BF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8381" y="0"/>
            <a:ext cx="2283619" cy="1354776"/>
          </a:xfrm>
          <a:prstGeom prst="rect">
            <a:avLst/>
          </a:prstGeom>
        </p:spPr>
      </p:pic>
      <p:pic>
        <p:nvPicPr>
          <p:cNvPr id="6" name="Picture 5" descr="Text, logo&#10;&#10;Description automatically generated">
            <a:extLst>
              <a:ext uri="{FF2B5EF4-FFF2-40B4-BE49-F238E27FC236}">
                <a16:creationId xmlns:a16="http://schemas.microsoft.com/office/drawing/2014/main" id="{22CD4DD8-D7E8-45BE-D955-C765DE8388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8381" y="-78581"/>
            <a:ext cx="2283619" cy="1354776"/>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264"/>
            <a:ext cx="2801079" cy="914638"/>
          </a:xfrm>
          <a:prstGeom prst="rect">
            <a:avLst/>
          </a:prstGeom>
        </p:spPr>
      </p:pic>
    </p:spTree>
    <p:extLst>
      <p:ext uri="{BB962C8B-B14F-4D97-AF65-F5344CB8AC3E}">
        <p14:creationId xmlns:p14="http://schemas.microsoft.com/office/powerpoint/2010/main" val="979622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565E9-D88A-55D3-9D42-BD1C24B6DE9F}"/>
              </a:ext>
            </a:extLst>
          </p:cNvPr>
          <p:cNvSpPr>
            <a:spLocks noGrp="1"/>
          </p:cNvSpPr>
          <p:nvPr>
            <p:ph type="title" idx="4294967295"/>
          </p:nvPr>
        </p:nvSpPr>
        <p:spPr>
          <a:xfrm>
            <a:off x="2799556" y="1078232"/>
            <a:ext cx="7108825" cy="766762"/>
          </a:xfrm>
        </p:spPr>
        <p:txBody>
          <a:bodyPr>
            <a:normAutofit fontScale="90000"/>
          </a:bodyPr>
          <a:lstStyle/>
          <a:p>
            <a:pPr algn="ctr"/>
            <a:r>
              <a:rPr lang="en-US" sz="5400" b="1" dirty="0">
                <a:latin typeface="Times New Roman" panose="02020603050405020304" pitchFamily="18" charset="0"/>
                <a:cs typeface="Times New Roman" panose="02020603050405020304" pitchFamily="18" charset="0"/>
              </a:rPr>
              <a:t>OBJECTIVES.</a:t>
            </a:r>
            <a:endParaRPr lang="en-US" sz="5400" b="1" dirty="0">
              <a:solidFill>
                <a:schemeClr val="accent6"/>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D1F66E5-D2D7-172B-46BA-FEBFE092CC7F}"/>
              </a:ext>
            </a:extLst>
          </p:cNvPr>
          <p:cNvSpPr>
            <a:spLocks noGrp="1"/>
          </p:cNvSpPr>
          <p:nvPr>
            <p:ph idx="4294967295"/>
          </p:nvPr>
        </p:nvSpPr>
        <p:spPr>
          <a:xfrm>
            <a:off x="0" y="2335213"/>
            <a:ext cx="9909175" cy="3902075"/>
          </a:xfrm>
        </p:spPr>
        <p:txBody>
          <a:bodyPr>
            <a:normAutofit/>
          </a:bodyPr>
          <a:lstStyle/>
          <a:p>
            <a:pPr lvl="0"/>
            <a:r>
              <a:rPr lang="en-IN" sz="2400" b="1" dirty="0">
                <a:latin typeface="Times New Roman" panose="02020603050405020304" pitchFamily="18" charset="0"/>
                <a:cs typeface="Times New Roman" panose="02020603050405020304" pitchFamily="18" charset="0"/>
              </a:rPr>
              <a:t>General Objective</a:t>
            </a:r>
            <a:endParaRPr lang="en-IN" sz="2400" dirty="0">
              <a:latin typeface="Times New Roman" panose="02020603050405020304" pitchFamily="18" charset="0"/>
              <a:cs typeface="Times New Roman" panose="02020603050405020304" pitchFamily="18" charset="0"/>
            </a:endParaRPr>
          </a:p>
          <a:p>
            <a:pPr lvl="2"/>
            <a:r>
              <a:rPr lang="en-IN" sz="2400" dirty="0">
                <a:latin typeface="Times New Roman" panose="02020603050405020304" pitchFamily="18" charset="0"/>
                <a:cs typeface="Times New Roman" panose="02020603050405020304" pitchFamily="18" charset="0"/>
              </a:rPr>
              <a:t>To understand the process flow of the Radiology Department of each modality like MRI, CT, X-RAY, and USG</a:t>
            </a:r>
          </a:p>
          <a:p>
            <a:pPr lvl="2"/>
            <a:r>
              <a:rPr lang="en-IN" sz="2400" dirty="0">
                <a:latin typeface="Times New Roman" panose="02020603050405020304" pitchFamily="18" charset="0"/>
                <a:cs typeface="Times New Roman" panose="02020603050405020304" pitchFamily="18" charset="0"/>
              </a:rPr>
              <a:t>To calculate the waiting TAT and Reporting TAT of OPD and IPD patients in the Radiology Department </a:t>
            </a:r>
          </a:p>
          <a:p>
            <a:pPr lvl="2"/>
            <a:r>
              <a:rPr lang="en-IN" sz="2400" dirty="0">
                <a:latin typeface="Times New Roman" panose="02020603050405020304" pitchFamily="18" charset="0"/>
                <a:cs typeface="Times New Roman" panose="02020603050405020304" pitchFamily="18" charset="0"/>
              </a:rPr>
              <a:t>To identify the reasons for a delay in reporting if any </a:t>
            </a:r>
          </a:p>
          <a:p>
            <a:pPr lvl="0"/>
            <a:r>
              <a:rPr lang="en-IN" sz="2400" b="1" dirty="0">
                <a:latin typeface="Times New Roman" panose="02020603050405020304" pitchFamily="18" charset="0"/>
                <a:cs typeface="Times New Roman" panose="02020603050405020304" pitchFamily="18" charset="0"/>
              </a:rPr>
              <a:t>Secondary Objective </a:t>
            </a:r>
            <a:endParaRPr lang="en-IN" sz="2400" dirty="0">
              <a:latin typeface="Times New Roman" panose="02020603050405020304" pitchFamily="18" charset="0"/>
              <a:cs typeface="Times New Roman" panose="02020603050405020304" pitchFamily="18" charset="0"/>
            </a:endParaRPr>
          </a:p>
          <a:p>
            <a:pPr lvl="0"/>
            <a:r>
              <a:rPr lang="en-IN" sz="2400" dirty="0">
                <a:latin typeface="Times New Roman" panose="02020603050405020304" pitchFamily="18" charset="0"/>
                <a:cs typeface="Times New Roman" panose="02020603050405020304" pitchFamily="18" charset="0"/>
              </a:rPr>
              <a:t>To Study the delay in the process of radiology study</a:t>
            </a:r>
          </a:p>
          <a:p>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pic>
        <p:nvPicPr>
          <p:cNvPr id="8" name="Picture 7" descr="Text, logo&#10;&#10;Description automatically generated">
            <a:extLst>
              <a:ext uri="{FF2B5EF4-FFF2-40B4-BE49-F238E27FC236}">
                <a16:creationId xmlns:a16="http://schemas.microsoft.com/office/drawing/2014/main" id="{3DC0B7B7-F610-9D8E-9508-8B77E5CFEA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8381" y="0"/>
            <a:ext cx="2283619" cy="135477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264"/>
            <a:ext cx="2801079" cy="914638"/>
          </a:xfrm>
          <a:prstGeom prst="rect">
            <a:avLst/>
          </a:prstGeom>
        </p:spPr>
      </p:pic>
    </p:spTree>
    <p:extLst>
      <p:ext uri="{BB962C8B-B14F-4D97-AF65-F5344CB8AC3E}">
        <p14:creationId xmlns:p14="http://schemas.microsoft.com/office/powerpoint/2010/main" val="2663014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14">
            <a:extLst>
              <a:ext uri="{FF2B5EF4-FFF2-40B4-BE49-F238E27FC236}">
                <a16:creationId xmlns:a16="http://schemas.microsoft.com/office/drawing/2014/main" id="{7FC3FD3F-45EE-74E3-AD64-441303B83EF3}"/>
              </a:ext>
            </a:extLst>
          </p:cNvPr>
          <p:cNvSpPr>
            <a:spLocks noGrp="1"/>
          </p:cNvSpPr>
          <p:nvPr>
            <p:ph type="sldNum" sz="quarter" idx="12"/>
          </p:nvPr>
        </p:nvSpPr>
        <p:spPr/>
        <p:txBody>
          <a:bodyPr/>
          <a:lstStyle/>
          <a:p>
            <a:fld id="{48F63A3B-78C7-47BE-AE5E-E10140E04643}" type="slidenum">
              <a:rPr lang="en-US" smtClean="0"/>
              <a:t>5</a:t>
            </a:fld>
            <a:endParaRPr lang="en-US" dirty="0"/>
          </a:p>
        </p:txBody>
      </p:sp>
      <p:sp>
        <p:nvSpPr>
          <p:cNvPr id="2" name="Title 1">
            <a:extLst>
              <a:ext uri="{FF2B5EF4-FFF2-40B4-BE49-F238E27FC236}">
                <a16:creationId xmlns:a16="http://schemas.microsoft.com/office/drawing/2014/main" id="{4A940BC6-9DA0-FB4D-8879-DC8B3958C07C}"/>
              </a:ext>
            </a:extLst>
          </p:cNvPr>
          <p:cNvSpPr>
            <a:spLocks noGrp="1"/>
          </p:cNvSpPr>
          <p:nvPr>
            <p:ph type="title" idx="4294967295"/>
          </p:nvPr>
        </p:nvSpPr>
        <p:spPr>
          <a:xfrm>
            <a:off x="2801145" y="617382"/>
            <a:ext cx="7107237" cy="768350"/>
          </a:xfrm>
        </p:spPr>
        <p:txBody>
          <a:bodyPr>
            <a:normAutofit/>
          </a:bodyPr>
          <a:lstStyle/>
          <a:p>
            <a:pPr algn="ctr"/>
            <a:r>
              <a:rPr lang="en-US" dirty="0">
                <a:latin typeface="Arial Black" panose="020B0604020202020204" pitchFamily="34" charset="0"/>
                <a:cs typeface="Arial Black" panose="020B0604020202020204" pitchFamily="34" charset="0"/>
              </a:rPr>
              <a:t> </a:t>
            </a:r>
            <a:r>
              <a:rPr lang="en-US" sz="4900" b="1" dirty="0">
                <a:latin typeface="Times New Roman" panose="02020603050405020304" pitchFamily="18" charset="0"/>
                <a:cs typeface="Times New Roman" panose="02020603050405020304" pitchFamily="18" charset="0"/>
              </a:rPr>
              <a:t>METHODOLOGY.</a:t>
            </a:r>
          </a:p>
        </p:txBody>
      </p:sp>
      <p:sp>
        <p:nvSpPr>
          <p:cNvPr id="3" name="Content Placeholder 2">
            <a:extLst>
              <a:ext uri="{FF2B5EF4-FFF2-40B4-BE49-F238E27FC236}">
                <a16:creationId xmlns:a16="http://schemas.microsoft.com/office/drawing/2014/main" id="{1E0B8C4B-3A3C-9FD1-59FB-1666C1F09376}"/>
              </a:ext>
            </a:extLst>
          </p:cNvPr>
          <p:cNvSpPr>
            <a:spLocks noGrp="1"/>
          </p:cNvSpPr>
          <p:nvPr>
            <p:ph idx="4294967295"/>
          </p:nvPr>
        </p:nvSpPr>
        <p:spPr>
          <a:xfrm>
            <a:off x="0" y="2849154"/>
            <a:ext cx="11933238" cy="3445283"/>
          </a:xfrm>
        </p:spPr>
        <p:txBody>
          <a:bodyPr>
            <a:normAutofit lnSpcReduction="10000"/>
          </a:bodyPr>
          <a:lstStyle/>
          <a:p>
            <a:pPr marL="285750" lvl="0" indent="-285750">
              <a:buFont typeface="Arial" panose="020B0604020202020204" pitchFamily="34" charset="0"/>
              <a:buChar char="•"/>
            </a:pPr>
            <a:r>
              <a:rPr lang="en-IN" sz="2400" dirty="0">
                <a:latin typeface="Times New Roman" panose="02020603050405020304" pitchFamily="18" charset="0"/>
                <a:cs typeface="Times New Roman" panose="02020603050405020304" pitchFamily="18" charset="0"/>
              </a:rPr>
              <a:t>Study Approach:</a:t>
            </a:r>
          </a:p>
          <a:p>
            <a:pPr marL="109728" lvl="0" indent="0">
              <a:buNone/>
            </a:pPr>
            <a:r>
              <a:rPr lang="en-IN" sz="2400" dirty="0">
                <a:latin typeface="Times New Roman" panose="02020603050405020304" pitchFamily="18" charset="0"/>
                <a:cs typeface="Times New Roman" panose="02020603050405020304" pitchFamily="18" charset="0"/>
              </a:rPr>
              <a:t>Quantitative research.</a:t>
            </a:r>
          </a:p>
          <a:p>
            <a:pPr marL="0" indent="0">
              <a:buNone/>
            </a:pPr>
            <a:r>
              <a:rPr lang="en-IN" sz="2400" dirty="0">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r>
              <a:rPr lang="en-IN" sz="2400" dirty="0">
                <a:latin typeface="Times New Roman" panose="02020603050405020304" pitchFamily="18" charset="0"/>
                <a:cs typeface="Times New Roman" panose="02020603050405020304" pitchFamily="18" charset="0"/>
              </a:rPr>
              <a:t>Study Design: </a:t>
            </a:r>
          </a:p>
          <a:p>
            <a:pPr marL="109728" indent="0">
              <a:buNone/>
            </a:pPr>
            <a:r>
              <a:rPr lang="en-IN" sz="2400" dirty="0">
                <a:latin typeface="Times New Roman" panose="02020603050405020304" pitchFamily="18" charset="0"/>
                <a:cs typeface="Times New Roman" panose="02020603050405020304" pitchFamily="18" charset="0"/>
              </a:rPr>
              <a:t>Descriptive Study Design.</a:t>
            </a:r>
          </a:p>
          <a:p>
            <a:pPr marL="0" indent="0">
              <a:buNone/>
            </a:pPr>
            <a:endParaRPr lang="en-IN" sz="2400" dirty="0">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en-IN" sz="2400" dirty="0">
                <a:latin typeface="Times New Roman" panose="02020603050405020304" pitchFamily="18" charset="0"/>
                <a:cs typeface="Times New Roman" panose="02020603050405020304" pitchFamily="18" charset="0"/>
              </a:rPr>
              <a:t>Study Setting:</a:t>
            </a:r>
          </a:p>
          <a:p>
            <a:pPr marL="109728" lvl="0" indent="0">
              <a:buNone/>
            </a:pPr>
            <a:r>
              <a:rPr lang="en-IN" sz="11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2400" dirty="0">
                <a:latin typeface="Times New Roman" panose="02020603050405020304" pitchFamily="18" charset="0"/>
                <a:cs typeface="Times New Roman" panose="02020603050405020304" pitchFamily="18" charset="0"/>
              </a:rPr>
              <a:t>Radiology Departments, Max Healthcare, Saket.</a:t>
            </a:r>
          </a:p>
          <a:p>
            <a:pPr marL="457200">
              <a:lnSpc>
                <a:spcPct val="107000"/>
              </a:lnSpc>
            </a:pP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07000"/>
              </a:lnSpc>
              <a:spcAft>
                <a:spcPts val="800"/>
              </a:spcAft>
              <a:buFont typeface="Arial" panose="020B0604020202020204" pitchFamily="34" charset="0"/>
              <a:buChar char="•"/>
            </a:pP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lnSpc>
                <a:spcPct val="107000"/>
              </a:lnSpc>
              <a:spcAft>
                <a:spcPts val="800"/>
              </a:spcAft>
              <a:buNone/>
            </a:pP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600" dirty="0"/>
          </a:p>
        </p:txBody>
      </p:sp>
      <p:pic>
        <p:nvPicPr>
          <p:cNvPr id="5" name="Picture 4" descr="Text, logo&#10;&#10;Description automatically generated">
            <a:extLst>
              <a:ext uri="{FF2B5EF4-FFF2-40B4-BE49-F238E27FC236}">
                <a16:creationId xmlns:a16="http://schemas.microsoft.com/office/drawing/2014/main" id="{4F8068FE-F782-7C55-8930-37161867BF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8381" y="0"/>
            <a:ext cx="2283619" cy="1354776"/>
          </a:xfrm>
          <a:prstGeom prst="rect">
            <a:avLst/>
          </a:prstGeom>
        </p:spPr>
      </p:pic>
      <p:pic>
        <p:nvPicPr>
          <p:cNvPr id="6" name="Picture 5" descr="Text, logo&#10;&#10;Description automatically generated">
            <a:extLst>
              <a:ext uri="{FF2B5EF4-FFF2-40B4-BE49-F238E27FC236}">
                <a16:creationId xmlns:a16="http://schemas.microsoft.com/office/drawing/2014/main" id="{22CD4DD8-D7E8-45BE-D955-C765DE8388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8380" y="-14288"/>
            <a:ext cx="2283619" cy="1354776"/>
          </a:xfrm>
          <a:prstGeom prst="rect">
            <a:avLst/>
          </a:prstGeom>
        </p:spPr>
      </p:pic>
      <p:sp>
        <p:nvSpPr>
          <p:cNvPr id="7" name="Content Placeholder 2">
            <a:extLst>
              <a:ext uri="{FF2B5EF4-FFF2-40B4-BE49-F238E27FC236}">
                <a16:creationId xmlns:a16="http://schemas.microsoft.com/office/drawing/2014/main" id="{CDAE7229-1482-5429-A25D-AF46BFBDF64D}"/>
              </a:ext>
            </a:extLst>
          </p:cNvPr>
          <p:cNvSpPr txBox="1">
            <a:spLocks/>
          </p:cNvSpPr>
          <p:nvPr/>
        </p:nvSpPr>
        <p:spPr>
          <a:xfrm>
            <a:off x="2" y="1733395"/>
            <a:ext cx="9908380" cy="768096"/>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360"/>
              </a:spcBef>
              <a:buFont typeface="Arial" panose="020B0604020202020204" pitchFamily="34" charset="0"/>
              <a:buNone/>
              <a:defRPr sz="1500" kern="1200">
                <a:solidFill>
                  <a:schemeClr val="accent6"/>
                </a:solidFill>
                <a:latin typeface="+mn-lt"/>
                <a:ea typeface="+mn-ea"/>
                <a:cs typeface="+mn-cs"/>
              </a:defRPr>
            </a:lvl1pPr>
            <a:lvl2pPr marL="685800" indent="-347472" algn="l" defTabSz="914400" rtl="0" eaLnBrk="1" latinLnBrk="0" hangingPunct="1">
              <a:lnSpc>
                <a:spcPct val="100000"/>
              </a:lnSpc>
              <a:spcBef>
                <a:spcPts val="360"/>
              </a:spcBef>
              <a:buFont typeface="Arial" panose="020B0604020202020204" pitchFamily="34" charset="0"/>
              <a:buChar char="•"/>
              <a:defRPr sz="1500" kern="1200">
                <a:solidFill>
                  <a:schemeClr val="accent6"/>
                </a:solidFill>
                <a:latin typeface="+mn-lt"/>
                <a:ea typeface="+mn-ea"/>
                <a:cs typeface="+mn-cs"/>
              </a:defRPr>
            </a:lvl2pPr>
            <a:lvl3pPr marL="1143000" indent="-347472" algn="l" defTabSz="914400" rtl="0" eaLnBrk="1" latinLnBrk="0" hangingPunct="1">
              <a:lnSpc>
                <a:spcPct val="100000"/>
              </a:lnSpc>
              <a:spcBef>
                <a:spcPts val="360"/>
              </a:spcBef>
              <a:buFont typeface="Arial" panose="020B0604020202020204" pitchFamily="34" charset="0"/>
              <a:buChar char="•"/>
              <a:defRPr sz="1500" kern="1200">
                <a:solidFill>
                  <a:schemeClr val="accent6"/>
                </a:solidFill>
                <a:latin typeface="+mn-lt"/>
                <a:ea typeface="+mn-ea"/>
                <a:cs typeface="+mn-cs"/>
              </a:defRPr>
            </a:lvl3pPr>
            <a:lvl4pPr marL="1600200" indent="-347472" algn="l" defTabSz="914400" rtl="0" eaLnBrk="1" latinLnBrk="0" hangingPunct="1">
              <a:lnSpc>
                <a:spcPct val="100000"/>
              </a:lnSpc>
              <a:spcBef>
                <a:spcPts val="360"/>
              </a:spcBef>
              <a:buFont typeface="Arial" panose="020B0604020202020204" pitchFamily="34" charset="0"/>
              <a:buChar char="•"/>
              <a:defRPr sz="1500" kern="1200">
                <a:solidFill>
                  <a:schemeClr val="accent6"/>
                </a:solidFill>
                <a:latin typeface="+mn-lt"/>
                <a:ea typeface="+mn-ea"/>
                <a:cs typeface="+mn-cs"/>
              </a:defRPr>
            </a:lvl4pPr>
            <a:lvl5pPr marL="2057400" indent="-347472" algn="l" defTabSz="914400" rtl="0" eaLnBrk="1" latinLnBrk="0" hangingPunct="1">
              <a:lnSpc>
                <a:spcPct val="100000"/>
              </a:lnSpc>
              <a:spcBef>
                <a:spcPts val="360"/>
              </a:spcBef>
              <a:buFont typeface="Arial" panose="020B0604020202020204" pitchFamily="34" charset="0"/>
              <a:buChar char="•"/>
              <a:defRPr sz="15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en-IN" sz="2400" b="1" dirty="0">
                <a:solidFill>
                  <a:schemeClr val="tx1"/>
                </a:solidFill>
              </a:rPr>
              <a:t>Convenient Sampling Techniques: the data will be collected at the convenience of the researcher.</a:t>
            </a:r>
          </a:p>
          <a:p>
            <a:endParaRPr lang="en-US" dirty="0">
              <a:latin typeface="Arial" panose="020B0604020202020204" pitchFamily="34" charset="0"/>
              <a:cs typeface="Arial" panose="020B0604020202020204" pitchFamily="34" charset="0"/>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264"/>
            <a:ext cx="2801079" cy="914638"/>
          </a:xfrm>
          <a:prstGeom prst="rect">
            <a:avLst/>
          </a:prstGeom>
        </p:spPr>
      </p:pic>
    </p:spTree>
    <p:extLst>
      <p:ext uri="{BB962C8B-B14F-4D97-AF65-F5344CB8AC3E}">
        <p14:creationId xmlns:p14="http://schemas.microsoft.com/office/powerpoint/2010/main" val="2888627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14">
            <a:extLst>
              <a:ext uri="{FF2B5EF4-FFF2-40B4-BE49-F238E27FC236}">
                <a16:creationId xmlns:a16="http://schemas.microsoft.com/office/drawing/2014/main" id="{7FC3FD3F-45EE-74E3-AD64-441303B83EF3}"/>
              </a:ext>
            </a:extLst>
          </p:cNvPr>
          <p:cNvSpPr>
            <a:spLocks noGrp="1"/>
          </p:cNvSpPr>
          <p:nvPr>
            <p:ph type="sldNum" sz="quarter" idx="12"/>
          </p:nvPr>
        </p:nvSpPr>
        <p:spPr/>
        <p:txBody>
          <a:bodyPr/>
          <a:lstStyle/>
          <a:p>
            <a:fld id="{48F63A3B-78C7-47BE-AE5E-E10140E04643}" type="slidenum">
              <a:rPr lang="en-US" smtClean="0"/>
              <a:t>6</a:t>
            </a:fld>
            <a:endParaRPr lang="en-US" dirty="0"/>
          </a:p>
        </p:txBody>
      </p:sp>
      <p:sp>
        <p:nvSpPr>
          <p:cNvPr id="2" name="Title 1">
            <a:extLst>
              <a:ext uri="{FF2B5EF4-FFF2-40B4-BE49-F238E27FC236}">
                <a16:creationId xmlns:a16="http://schemas.microsoft.com/office/drawing/2014/main" id="{4A940BC6-9DA0-FB4D-8879-DC8B3958C07C}"/>
              </a:ext>
            </a:extLst>
          </p:cNvPr>
          <p:cNvSpPr>
            <a:spLocks noGrp="1"/>
          </p:cNvSpPr>
          <p:nvPr>
            <p:ph type="title" idx="4294967295"/>
          </p:nvPr>
        </p:nvSpPr>
        <p:spPr>
          <a:xfrm>
            <a:off x="0" y="1375096"/>
            <a:ext cx="12192000" cy="768350"/>
          </a:xfrm>
        </p:spPr>
        <p:txBody>
          <a:bodyPr>
            <a:normAutofit/>
          </a:bodyPr>
          <a:lstStyle/>
          <a:p>
            <a:pPr algn="ctr"/>
            <a:r>
              <a:rPr lang="en-US" sz="4900" b="1" dirty="0">
                <a:latin typeface="Times New Roman" panose="02020603050405020304" pitchFamily="18" charset="0"/>
                <a:cs typeface="Times New Roman" panose="02020603050405020304" pitchFamily="18" charset="0"/>
              </a:rPr>
              <a:t>TOOLS AND METHODS:</a:t>
            </a:r>
          </a:p>
        </p:txBody>
      </p:sp>
      <p:sp>
        <p:nvSpPr>
          <p:cNvPr id="3" name="Content Placeholder 2">
            <a:extLst>
              <a:ext uri="{FF2B5EF4-FFF2-40B4-BE49-F238E27FC236}">
                <a16:creationId xmlns:a16="http://schemas.microsoft.com/office/drawing/2014/main" id="{1E0B8C4B-3A3C-9FD1-59FB-1666C1F09376}"/>
              </a:ext>
            </a:extLst>
          </p:cNvPr>
          <p:cNvSpPr>
            <a:spLocks noGrp="1"/>
          </p:cNvSpPr>
          <p:nvPr>
            <p:ph idx="4294967295"/>
          </p:nvPr>
        </p:nvSpPr>
        <p:spPr>
          <a:xfrm>
            <a:off x="0" y="2537641"/>
            <a:ext cx="12192000" cy="3756798"/>
          </a:xfrm>
        </p:spPr>
        <p:txBody>
          <a:bodyPr>
            <a:noAutofit/>
          </a:bodyPr>
          <a:lstStyle/>
          <a:p>
            <a:pPr marL="285750" lvl="0" indent="-285750">
              <a:buFont typeface="Arial" panose="020B0604020202020204" pitchFamily="34" charset="0"/>
              <a:buChar char="•"/>
            </a:pPr>
            <a:r>
              <a:rPr lang="en-IN" sz="2400" b="1" dirty="0"/>
              <a:t>Project Implementation Plan: </a:t>
            </a:r>
          </a:p>
          <a:p>
            <a:pPr lvl="0"/>
            <a:r>
              <a:rPr lang="en-IN" sz="2400" dirty="0"/>
              <a:t>Data collection: The data will be collected from Software RIS and Freedom Dashboard and entered into a Microsoft Excel sheet to create a database file.</a:t>
            </a:r>
          </a:p>
          <a:p>
            <a:pPr marL="0" indent="0">
              <a:buNone/>
            </a:pPr>
            <a:endParaRPr lang="en-IN" sz="2400" dirty="0"/>
          </a:p>
          <a:p>
            <a:pPr lvl="0"/>
            <a:r>
              <a:rPr lang="en-IN" sz="2400" dirty="0"/>
              <a:t>Data entry: Data will be entered into an Excel sheet. After data cleaning is completed, the analysis will be done. </a:t>
            </a:r>
          </a:p>
          <a:p>
            <a:r>
              <a:rPr lang="en-IN" sz="2400" b="1" dirty="0"/>
              <a:t> </a:t>
            </a:r>
            <a:endParaRPr lang="en-IN" sz="2400" dirty="0"/>
          </a:p>
          <a:p>
            <a:pPr lvl="0"/>
            <a:r>
              <a:rPr lang="en-IN" sz="2400" b="1" dirty="0"/>
              <a:t>Analysis</a:t>
            </a:r>
            <a:r>
              <a:rPr lang="en-IN" sz="2400" dirty="0"/>
              <a:t>: The analysis of Turn Around the time of reporting and the waiting time will be done. Further, a detailed analysis of the Delay in waiting time will be done with the staff to attain the benchmark as per the department policy.</a:t>
            </a:r>
          </a:p>
          <a:p>
            <a:pPr marL="0" lvl="0" indent="0">
              <a:lnSpc>
                <a:spcPct val="107000"/>
              </a:lnSpc>
              <a:spcAft>
                <a:spcPts val="800"/>
              </a:spcAft>
              <a:buNone/>
            </a:pPr>
            <a:endParaRPr lang="en-US" sz="1050" dirty="0">
              <a:latin typeface="Arial" panose="020B0604020202020204" pitchFamily="34" charset="0"/>
              <a:cs typeface="Arial" panose="020B0604020202020204" pitchFamily="34" charset="0"/>
            </a:endParaRPr>
          </a:p>
          <a:p>
            <a:endParaRPr lang="en-US" sz="1800" dirty="0"/>
          </a:p>
        </p:txBody>
      </p:sp>
      <p:pic>
        <p:nvPicPr>
          <p:cNvPr id="5" name="Picture 4" descr="Text, logo&#10;&#10;Description automatically generated">
            <a:extLst>
              <a:ext uri="{FF2B5EF4-FFF2-40B4-BE49-F238E27FC236}">
                <a16:creationId xmlns:a16="http://schemas.microsoft.com/office/drawing/2014/main" id="{4F8068FE-F782-7C55-8930-37161867BF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8381" y="0"/>
            <a:ext cx="2283619" cy="1354776"/>
          </a:xfrm>
          <a:prstGeom prst="rect">
            <a:avLst/>
          </a:prstGeom>
        </p:spPr>
      </p:pic>
      <p:pic>
        <p:nvPicPr>
          <p:cNvPr id="6" name="Picture 5" descr="Text, logo&#10;&#10;Description automatically generated">
            <a:extLst>
              <a:ext uri="{FF2B5EF4-FFF2-40B4-BE49-F238E27FC236}">
                <a16:creationId xmlns:a16="http://schemas.microsoft.com/office/drawing/2014/main" id="{22CD4DD8-D7E8-45BE-D955-C765DE8388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8381" y="0"/>
            <a:ext cx="2283619" cy="1354776"/>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264"/>
            <a:ext cx="2801079" cy="914638"/>
          </a:xfrm>
          <a:prstGeom prst="rect">
            <a:avLst/>
          </a:prstGeom>
        </p:spPr>
      </p:pic>
    </p:spTree>
    <p:extLst>
      <p:ext uri="{BB962C8B-B14F-4D97-AF65-F5344CB8AC3E}">
        <p14:creationId xmlns:p14="http://schemas.microsoft.com/office/powerpoint/2010/main" val="1253352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F7D2E-080D-DBDD-73C4-3C38A2B77908}"/>
              </a:ext>
            </a:extLst>
          </p:cNvPr>
          <p:cNvSpPr>
            <a:spLocks noGrp="1"/>
          </p:cNvSpPr>
          <p:nvPr>
            <p:ph type="title" idx="4294967295"/>
          </p:nvPr>
        </p:nvSpPr>
        <p:spPr>
          <a:xfrm>
            <a:off x="0" y="1884363"/>
            <a:ext cx="6767513" cy="766762"/>
          </a:xfrm>
        </p:spPr>
        <p:txBody>
          <a:bodyPr>
            <a:normAutofit/>
          </a:bodyPr>
          <a:lstStyle/>
          <a:p>
            <a:r>
              <a:rPr lang="en-US" dirty="0"/>
              <a:t> </a:t>
            </a:r>
          </a:p>
        </p:txBody>
      </p:sp>
      <p:sp>
        <p:nvSpPr>
          <p:cNvPr id="3" name="Content Placeholder 2">
            <a:extLst>
              <a:ext uri="{FF2B5EF4-FFF2-40B4-BE49-F238E27FC236}">
                <a16:creationId xmlns:a16="http://schemas.microsoft.com/office/drawing/2014/main" id="{2BE8FDE3-DBA4-6A04-C75D-E56FE92EF368}"/>
              </a:ext>
            </a:extLst>
          </p:cNvPr>
          <p:cNvSpPr>
            <a:spLocks noGrp="1"/>
          </p:cNvSpPr>
          <p:nvPr>
            <p:ph idx="4294967295"/>
          </p:nvPr>
        </p:nvSpPr>
        <p:spPr>
          <a:xfrm>
            <a:off x="0" y="2838450"/>
            <a:ext cx="5880100" cy="2700338"/>
          </a:xfrm>
        </p:spPr>
        <p:txBody>
          <a:bodyPr/>
          <a:lstStyle/>
          <a:p>
            <a:endParaRPr lang="en-US" dirty="0"/>
          </a:p>
          <a:p>
            <a:endParaRPr lang="en-US" dirty="0"/>
          </a:p>
        </p:txBody>
      </p:sp>
      <p:pic>
        <p:nvPicPr>
          <p:cNvPr id="8" name="Picture 7" descr="Text, logo&#10;&#10;Description automatically generated">
            <a:extLst>
              <a:ext uri="{FF2B5EF4-FFF2-40B4-BE49-F238E27FC236}">
                <a16:creationId xmlns:a16="http://schemas.microsoft.com/office/drawing/2014/main" id="{6E7E6061-A481-357B-3522-04A180E9FE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8381" y="6354"/>
            <a:ext cx="2283619" cy="1354776"/>
          </a:xfrm>
          <a:prstGeom prst="rect">
            <a:avLst/>
          </a:prstGeom>
        </p:spPr>
      </p:pic>
      <p:sp>
        <p:nvSpPr>
          <p:cNvPr id="9" name="Title 1">
            <a:extLst>
              <a:ext uri="{FF2B5EF4-FFF2-40B4-BE49-F238E27FC236}">
                <a16:creationId xmlns:a16="http://schemas.microsoft.com/office/drawing/2014/main" id="{6BF1E4F0-B915-0C57-245B-61640EFA0F78}"/>
              </a:ext>
            </a:extLst>
          </p:cNvPr>
          <p:cNvSpPr txBox="1">
            <a:spLocks/>
          </p:cNvSpPr>
          <p:nvPr/>
        </p:nvSpPr>
        <p:spPr>
          <a:xfrm>
            <a:off x="2457450" y="977082"/>
            <a:ext cx="6800850" cy="768096"/>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4400" b="1" kern="1200" cap="all" baseline="0">
                <a:solidFill>
                  <a:schemeClr val="accent6"/>
                </a:solidFill>
                <a:latin typeface="+mj-lt"/>
                <a:ea typeface="+mj-ea"/>
                <a:cs typeface="+mj-cs"/>
              </a:defRPr>
            </a:lvl1pPr>
          </a:lstStyle>
          <a:p>
            <a:endParaRPr lang="en-US" dirty="0"/>
          </a:p>
        </p:txBody>
      </p:sp>
      <p:sp>
        <p:nvSpPr>
          <p:cNvPr id="10" name="Content Placeholder 2">
            <a:extLst>
              <a:ext uri="{FF2B5EF4-FFF2-40B4-BE49-F238E27FC236}">
                <a16:creationId xmlns:a16="http://schemas.microsoft.com/office/drawing/2014/main" id="{B98AD569-5D2C-3EE9-C9B9-85542B9BD0AE}"/>
              </a:ext>
            </a:extLst>
          </p:cNvPr>
          <p:cNvSpPr txBox="1">
            <a:spLocks/>
          </p:cNvSpPr>
          <p:nvPr/>
        </p:nvSpPr>
        <p:spPr>
          <a:xfrm>
            <a:off x="1157288" y="2309058"/>
            <a:ext cx="8432482" cy="3043238"/>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360"/>
              </a:spcBef>
              <a:buFont typeface="Arial" panose="020B0604020202020204" pitchFamily="34" charset="0"/>
              <a:buNone/>
              <a:defRPr sz="1500" kern="1200">
                <a:solidFill>
                  <a:schemeClr val="accent6"/>
                </a:solidFill>
                <a:latin typeface="+mn-lt"/>
                <a:ea typeface="+mn-ea"/>
                <a:cs typeface="+mn-cs"/>
              </a:defRPr>
            </a:lvl1pPr>
            <a:lvl2pPr marL="685800" indent="-347472" algn="l" defTabSz="914400" rtl="0" eaLnBrk="1" latinLnBrk="0" hangingPunct="1">
              <a:lnSpc>
                <a:spcPct val="100000"/>
              </a:lnSpc>
              <a:spcBef>
                <a:spcPts val="360"/>
              </a:spcBef>
              <a:buFont typeface="Arial" panose="020B0604020202020204" pitchFamily="34" charset="0"/>
              <a:buChar char="•"/>
              <a:defRPr sz="1500" kern="1200">
                <a:solidFill>
                  <a:schemeClr val="accent6"/>
                </a:solidFill>
                <a:latin typeface="+mn-lt"/>
                <a:ea typeface="+mn-ea"/>
                <a:cs typeface="+mn-cs"/>
              </a:defRPr>
            </a:lvl2pPr>
            <a:lvl3pPr marL="1143000" indent="-347472" algn="l" defTabSz="914400" rtl="0" eaLnBrk="1" latinLnBrk="0" hangingPunct="1">
              <a:lnSpc>
                <a:spcPct val="100000"/>
              </a:lnSpc>
              <a:spcBef>
                <a:spcPts val="360"/>
              </a:spcBef>
              <a:buFont typeface="Arial" panose="020B0604020202020204" pitchFamily="34" charset="0"/>
              <a:buChar char="•"/>
              <a:defRPr sz="1500" kern="1200">
                <a:solidFill>
                  <a:schemeClr val="accent6"/>
                </a:solidFill>
                <a:latin typeface="+mn-lt"/>
                <a:ea typeface="+mn-ea"/>
                <a:cs typeface="+mn-cs"/>
              </a:defRPr>
            </a:lvl3pPr>
            <a:lvl4pPr marL="1600200" indent="-347472" algn="l" defTabSz="914400" rtl="0" eaLnBrk="1" latinLnBrk="0" hangingPunct="1">
              <a:lnSpc>
                <a:spcPct val="100000"/>
              </a:lnSpc>
              <a:spcBef>
                <a:spcPts val="360"/>
              </a:spcBef>
              <a:buFont typeface="Arial" panose="020B0604020202020204" pitchFamily="34" charset="0"/>
              <a:buChar char="•"/>
              <a:defRPr sz="1500" kern="1200">
                <a:solidFill>
                  <a:schemeClr val="accent6"/>
                </a:solidFill>
                <a:latin typeface="+mn-lt"/>
                <a:ea typeface="+mn-ea"/>
                <a:cs typeface="+mn-cs"/>
              </a:defRPr>
            </a:lvl4pPr>
            <a:lvl5pPr marL="2057400" indent="-347472" algn="l" defTabSz="914400" rtl="0" eaLnBrk="1" latinLnBrk="0" hangingPunct="1">
              <a:lnSpc>
                <a:spcPct val="100000"/>
              </a:lnSpc>
              <a:spcBef>
                <a:spcPts val="360"/>
              </a:spcBef>
              <a:buFont typeface="Arial" panose="020B0604020202020204" pitchFamily="34" charset="0"/>
              <a:buChar char="•"/>
              <a:defRPr sz="15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7000"/>
              </a:lnSpc>
            </a:pPr>
            <a:endParaRPr lang="en-IN"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1" name="Title 1">
            <a:extLst>
              <a:ext uri="{FF2B5EF4-FFF2-40B4-BE49-F238E27FC236}">
                <a16:creationId xmlns:a16="http://schemas.microsoft.com/office/drawing/2014/main" id="{610274F6-4A24-2410-9CAD-1280ECABE5B4}"/>
              </a:ext>
            </a:extLst>
          </p:cNvPr>
          <p:cNvSpPr txBox="1">
            <a:spLocks/>
          </p:cNvSpPr>
          <p:nvPr/>
        </p:nvSpPr>
        <p:spPr>
          <a:xfrm>
            <a:off x="2457450" y="534976"/>
            <a:ext cx="6766560" cy="1354776"/>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4400" b="1" kern="1200" cap="all" baseline="0">
                <a:solidFill>
                  <a:schemeClr val="accent6"/>
                </a:solidFill>
                <a:latin typeface="+mj-lt"/>
                <a:ea typeface="+mj-ea"/>
                <a:cs typeface="+mj-cs"/>
              </a:defRPr>
            </a:lvl1pPr>
          </a:lstStyle>
          <a:p>
            <a:pPr algn="ctr"/>
            <a:r>
              <a:rPr lang="en-US" dirty="0">
                <a:solidFill>
                  <a:schemeClr val="tx1"/>
                </a:solidFill>
                <a:latin typeface="Times New Roman" panose="02020603050405020304" pitchFamily="18" charset="0"/>
                <a:cs typeface="Times New Roman" panose="02020603050405020304" pitchFamily="18" charset="0"/>
              </a:rPr>
              <a:t>Ethical consideration</a:t>
            </a:r>
            <a:r>
              <a:rPr lang="en-US" sz="3200" dirty="0">
                <a:solidFill>
                  <a:schemeClr val="tx1"/>
                </a:solidFill>
                <a:latin typeface="Arial Black" panose="020B0604020202020204" pitchFamily="34" charset="0"/>
              </a:rPr>
              <a:t>.</a:t>
            </a:r>
            <a:endParaRPr lang="en-US" sz="3200" dirty="0">
              <a:solidFill>
                <a:schemeClr val="tx1"/>
              </a:solidFill>
            </a:endParaRPr>
          </a:p>
        </p:txBody>
      </p:sp>
      <p:sp>
        <p:nvSpPr>
          <p:cNvPr id="12" name="Content Placeholder 2">
            <a:extLst>
              <a:ext uri="{FF2B5EF4-FFF2-40B4-BE49-F238E27FC236}">
                <a16:creationId xmlns:a16="http://schemas.microsoft.com/office/drawing/2014/main" id="{6849E2F5-622D-45D0-4A92-717EA45E2231}"/>
              </a:ext>
            </a:extLst>
          </p:cNvPr>
          <p:cNvSpPr txBox="1">
            <a:spLocks/>
          </p:cNvSpPr>
          <p:nvPr/>
        </p:nvSpPr>
        <p:spPr>
          <a:xfrm>
            <a:off x="0" y="2790310"/>
            <a:ext cx="9908381" cy="3043238"/>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360"/>
              </a:spcBef>
              <a:buFont typeface="Arial" panose="020B0604020202020204" pitchFamily="34" charset="0"/>
              <a:buNone/>
              <a:defRPr sz="1500" kern="1200">
                <a:solidFill>
                  <a:schemeClr val="accent6"/>
                </a:solidFill>
                <a:latin typeface="+mn-lt"/>
                <a:ea typeface="+mn-ea"/>
                <a:cs typeface="+mn-cs"/>
              </a:defRPr>
            </a:lvl1pPr>
            <a:lvl2pPr marL="685800" indent="-347472" algn="l" defTabSz="914400" rtl="0" eaLnBrk="1" latinLnBrk="0" hangingPunct="1">
              <a:lnSpc>
                <a:spcPct val="100000"/>
              </a:lnSpc>
              <a:spcBef>
                <a:spcPts val="360"/>
              </a:spcBef>
              <a:buFont typeface="Arial" panose="020B0604020202020204" pitchFamily="34" charset="0"/>
              <a:buChar char="•"/>
              <a:defRPr sz="1500" kern="1200">
                <a:solidFill>
                  <a:schemeClr val="accent6"/>
                </a:solidFill>
                <a:latin typeface="+mn-lt"/>
                <a:ea typeface="+mn-ea"/>
                <a:cs typeface="+mn-cs"/>
              </a:defRPr>
            </a:lvl2pPr>
            <a:lvl3pPr marL="1143000" indent="-347472" algn="l" defTabSz="914400" rtl="0" eaLnBrk="1" latinLnBrk="0" hangingPunct="1">
              <a:lnSpc>
                <a:spcPct val="100000"/>
              </a:lnSpc>
              <a:spcBef>
                <a:spcPts val="360"/>
              </a:spcBef>
              <a:buFont typeface="Arial" panose="020B0604020202020204" pitchFamily="34" charset="0"/>
              <a:buChar char="•"/>
              <a:defRPr sz="1500" kern="1200">
                <a:solidFill>
                  <a:schemeClr val="accent6"/>
                </a:solidFill>
                <a:latin typeface="+mn-lt"/>
                <a:ea typeface="+mn-ea"/>
                <a:cs typeface="+mn-cs"/>
              </a:defRPr>
            </a:lvl3pPr>
            <a:lvl4pPr marL="1600200" indent="-347472" algn="l" defTabSz="914400" rtl="0" eaLnBrk="1" latinLnBrk="0" hangingPunct="1">
              <a:lnSpc>
                <a:spcPct val="100000"/>
              </a:lnSpc>
              <a:spcBef>
                <a:spcPts val="360"/>
              </a:spcBef>
              <a:buFont typeface="Arial" panose="020B0604020202020204" pitchFamily="34" charset="0"/>
              <a:buChar char="•"/>
              <a:defRPr sz="1500" kern="1200">
                <a:solidFill>
                  <a:schemeClr val="accent6"/>
                </a:solidFill>
                <a:latin typeface="+mn-lt"/>
                <a:ea typeface="+mn-ea"/>
                <a:cs typeface="+mn-cs"/>
              </a:defRPr>
            </a:lvl4pPr>
            <a:lvl5pPr marL="2057400" indent="-347472" algn="l" defTabSz="914400" rtl="0" eaLnBrk="1" latinLnBrk="0" hangingPunct="1">
              <a:lnSpc>
                <a:spcPct val="100000"/>
              </a:lnSpc>
              <a:spcBef>
                <a:spcPts val="360"/>
              </a:spcBef>
              <a:buFont typeface="Arial" panose="020B0604020202020204" pitchFamily="34" charset="0"/>
              <a:buChar char="•"/>
              <a:defRPr sz="15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lvl="0" indent="-285750">
              <a:buFont typeface="Wingdings" panose="05000000000000000000" pitchFamily="2" charset="2"/>
              <a:buChar char="q"/>
            </a:pPr>
            <a:r>
              <a:rPr lang="en-IN" sz="2400" dirty="0">
                <a:solidFill>
                  <a:schemeClr val="tx1"/>
                </a:solidFill>
              </a:rPr>
              <a:t>All the credentials collected will be kept confidential and will be used for study purpose only. </a:t>
            </a:r>
          </a:p>
          <a:p>
            <a:pPr marL="285750" lvl="0" indent="-285750">
              <a:buFont typeface="Wingdings" panose="05000000000000000000" pitchFamily="2" charset="2"/>
              <a:buChar char="q"/>
            </a:pPr>
            <a:r>
              <a:rPr lang="en-IN" sz="2400" dirty="0">
                <a:solidFill>
                  <a:schemeClr val="tx1"/>
                </a:solidFill>
              </a:rPr>
              <a:t>The Microsoft Excel Sheet and the data aggregated will be anonymous. </a:t>
            </a:r>
          </a:p>
          <a:p>
            <a:pPr marL="285750" lvl="0" indent="-285750">
              <a:buFont typeface="Wingdings" panose="05000000000000000000" pitchFamily="2" charset="2"/>
              <a:buChar char="q"/>
            </a:pPr>
            <a:r>
              <a:rPr lang="en-IN" sz="2400" dirty="0">
                <a:solidFill>
                  <a:schemeClr val="tx1"/>
                </a:solidFill>
              </a:rPr>
              <a:t>The participants have all the right to quit the study if they want, as it is completely voluntary. </a:t>
            </a:r>
          </a:p>
          <a:p>
            <a:pPr lvl="0">
              <a:lnSpc>
                <a:spcPct val="107000"/>
              </a:lnSpc>
              <a:spcAft>
                <a:spcPts val="800"/>
              </a:spcAft>
              <a:tabLst>
                <a:tab pos="457200" algn="l"/>
              </a:tabLst>
            </a:pPr>
            <a:r>
              <a:rPr lang="en-IN"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solidFill>
                <a:schemeClr val="tx1"/>
              </a:solidFill>
            </a:endParaRPr>
          </a:p>
        </p:txBody>
      </p:sp>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6264"/>
            <a:ext cx="2801079" cy="914638"/>
          </a:xfrm>
          <a:prstGeom prst="rect">
            <a:avLst/>
          </a:prstGeom>
        </p:spPr>
      </p:pic>
    </p:spTree>
    <p:extLst>
      <p:ext uri="{BB962C8B-B14F-4D97-AF65-F5344CB8AC3E}">
        <p14:creationId xmlns:p14="http://schemas.microsoft.com/office/powerpoint/2010/main" val="94818171"/>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2525"/>
          </a:xfrm>
        </p:spPr>
        <p:txBody>
          <a:bodyPr>
            <a:normAutofit fontScale="90000"/>
          </a:bodyPr>
          <a:lstStyle/>
          <a:p>
            <a:pPr algn="ctr"/>
            <a:r>
              <a:rPr lang="en-GB" b="1" dirty="0" smtClean="0"/>
              <a:t>PROCESS OF CT, MR PROCEDURES (IP,ER)</a:t>
            </a:r>
            <a:endParaRPr lang="en-IN"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1713240"/>
              </p:ext>
            </p:extLst>
          </p:nvPr>
        </p:nvGraphicFramePr>
        <p:xfrm>
          <a:off x="1808164" y="1529542"/>
          <a:ext cx="8478837" cy="45966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3155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2625DD9-E95C-4E36-A780-EB4B59B201F4}" type="slidenum">
              <a:rPr lang="en-US" smtClean="0"/>
              <a:pPr/>
              <a:t>9</a:t>
            </a:fld>
            <a:endParaRPr lang="en-US" dirty="0"/>
          </a:p>
        </p:txBody>
      </p:sp>
      <p:sp>
        <p:nvSpPr>
          <p:cNvPr id="2" name="Title 1"/>
          <p:cNvSpPr>
            <a:spLocks noGrp="1"/>
          </p:cNvSpPr>
          <p:nvPr>
            <p:ph type="title" idx="4294967295"/>
          </p:nvPr>
        </p:nvSpPr>
        <p:spPr>
          <a:xfrm>
            <a:off x="2385753" y="209550"/>
            <a:ext cx="7714211" cy="768350"/>
          </a:xfrm>
        </p:spPr>
        <p:txBody>
          <a:bodyPr>
            <a:noAutofit/>
          </a:bodyPr>
          <a:lstStyle/>
          <a:p>
            <a:r>
              <a:rPr lang="en-US" sz="2800" b="1" dirty="0">
                <a:latin typeface="Times New Roman" panose="02020603050405020304" pitchFamily="18" charset="0"/>
                <a:cs typeface="Times New Roman" panose="02020603050405020304" pitchFamily="18" charset="0"/>
              </a:rPr>
              <a:t>COMMON DELAYED REASONS IN DIFFERENT MODALITIES</a:t>
            </a:r>
            <a:endParaRPr lang="en-IN"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4294967295"/>
          </p:nvPr>
        </p:nvSpPr>
        <p:spPr>
          <a:xfrm>
            <a:off x="0" y="979553"/>
            <a:ext cx="12192000" cy="6450017"/>
          </a:xfrm>
          <a:ln>
            <a:solidFill>
              <a:schemeClr val="bg2"/>
            </a:solidFill>
          </a:ln>
        </p:spPr>
        <p:style>
          <a:lnRef idx="2">
            <a:schemeClr val="accent1"/>
          </a:lnRef>
          <a:fillRef idx="1">
            <a:schemeClr val="lt1"/>
          </a:fillRef>
          <a:effectRef idx="0">
            <a:schemeClr val="accent1"/>
          </a:effectRef>
          <a:fontRef idx="minor">
            <a:schemeClr val="dk1"/>
          </a:fontRef>
        </p:style>
        <p:txBody>
          <a:bodyPr>
            <a:noAutofit/>
          </a:bodyPr>
          <a:lstStyle/>
          <a:p>
            <a:pPr lvl="0"/>
            <a:r>
              <a:rPr lang="en-US" sz="2400" b="1" dirty="0">
                <a:latin typeface="Times New Roman" panose="02020603050405020304" pitchFamily="18" charset="0"/>
                <a:cs typeface="Times New Roman" panose="02020603050405020304" pitchFamily="18" charset="0"/>
              </a:rPr>
              <a:t>In Ultrasound, the following code should be written on the relevant appointment box:</a:t>
            </a:r>
            <a:endParaRPr lang="en-IN" sz="2400" dirty="0">
              <a:latin typeface="Times New Roman" panose="02020603050405020304" pitchFamily="18" charset="0"/>
              <a:cs typeface="Times New Roman" panose="02020603050405020304" pitchFamily="18" charset="0"/>
            </a:endParaRPr>
          </a:p>
          <a:p>
            <a:pPr lvl="0"/>
            <a:r>
              <a:rPr lang="en-US" sz="1600" dirty="0">
                <a:latin typeface="Times New Roman" panose="02020603050405020304" pitchFamily="18" charset="0"/>
                <a:cs typeface="Times New Roman" panose="02020603050405020304" pitchFamily="18" charset="0"/>
              </a:rPr>
              <a:t>D1 – Patient is not fasting </a:t>
            </a:r>
            <a:endParaRPr lang="en-IN" sz="1600" dirty="0">
              <a:latin typeface="Times New Roman" panose="02020603050405020304" pitchFamily="18" charset="0"/>
              <a:cs typeface="Times New Roman" panose="02020603050405020304" pitchFamily="18" charset="0"/>
            </a:endParaRPr>
          </a:p>
          <a:p>
            <a:pPr lvl="0"/>
            <a:r>
              <a:rPr lang="en-US" sz="1600" dirty="0">
                <a:latin typeface="Times New Roman" panose="02020603050405020304" pitchFamily="18" charset="0"/>
                <a:cs typeface="Times New Roman" panose="02020603050405020304" pitchFamily="18" charset="0"/>
              </a:rPr>
              <a:t>D2 – Bladder not full </a:t>
            </a:r>
            <a:endParaRPr lang="en-IN" sz="1600" dirty="0">
              <a:latin typeface="Times New Roman" panose="02020603050405020304" pitchFamily="18" charset="0"/>
              <a:cs typeface="Times New Roman" panose="02020603050405020304" pitchFamily="18" charset="0"/>
            </a:endParaRPr>
          </a:p>
          <a:p>
            <a:pPr lvl="0"/>
            <a:r>
              <a:rPr lang="en-US" sz="1600" dirty="0">
                <a:latin typeface="Times New Roman" panose="02020603050405020304" pitchFamily="18" charset="0"/>
                <a:cs typeface="Times New Roman" panose="02020603050405020304" pitchFamily="18" charset="0"/>
              </a:rPr>
              <a:t>D3 – Preceding long procedure in Ultrasound </a:t>
            </a:r>
            <a:endParaRPr lang="en-IN" sz="1600" dirty="0">
              <a:latin typeface="Times New Roman" panose="02020603050405020304" pitchFamily="18" charset="0"/>
              <a:cs typeface="Times New Roman" panose="02020603050405020304" pitchFamily="18" charset="0"/>
            </a:endParaRPr>
          </a:p>
          <a:p>
            <a:pPr lvl="0"/>
            <a:r>
              <a:rPr lang="en-US" sz="1600" dirty="0">
                <a:latin typeface="Times New Roman" panose="02020603050405020304" pitchFamily="18" charset="0"/>
                <a:cs typeface="Times New Roman" panose="02020603050405020304" pitchFamily="18" charset="0"/>
              </a:rPr>
              <a:t>D4 – Adjust triage patient </a:t>
            </a:r>
            <a:endParaRPr lang="en-IN" sz="1600" dirty="0">
              <a:latin typeface="Times New Roman" panose="02020603050405020304" pitchFamily="18" charset="0"/>
              <a:cs typeface="Times New Roman" panose="02020603050405020304" pitchFamily="18" charset="0"/>
            </a:endParaRPr>
          </a:p>
          <a:p>
            <a:pPr lvl="0"/>
            <a:r>
              <a:rPr lang="en-US" sz="1600" dirty="0">
                <a:latin typeface="Times New Roman" panose="02020603050405020304" pitchFamily="18" charset="0"/>
                <a:cs typeface="Times New Roman" panose="02020603050405020304" pitchFamily="18" charset="0"/>
              </a:rPr>
              <a:t>D5 – Patient arrived late or before the time</a:t>
            </a:r>
            <a:endParaRPr lang="en-IN" sz="1600" dirty="0">
              <a:latin typeface="Times New Roman" panose="02020603050405020304" pitchFamily="18" charset="0"/>
              <a:cs typeface="Times New Roman" panose="02020603050405020304" pitchFamily="18" charset="0"/>
            </a:endParaRPr>
          </a:p>
          <a:p>
            <a:pPr lvl="0"/>
            <a:r>
              <a:rPr lang="en-US" sz="1600" dirty="0">
                <a:latin typeface="Times New Roman" panose="02020603050405020304" pitchFamily="18" charset="0"/>
                <a:cs typeface="Times New Roman" panose="02020603050405020304" pitchFamily="18" charset="0"/>
              </a:rPr>
              <a:t>D6 – Non-availability of particular doctor</a:t>
            </a:r>
            <a:endParaRPr lang="en-IN" sz="1600" dirty="0">
              <a:latin typeface="Times New Roman" panose="02020603050405020304" pitchFamily="18" charset="0"/>
              <a:cs typeface="Times New Roman" panose="02020603050405020304" pitchFamily="18" charset="0"/>
            </a:endParaRPr>
          </a:p>
          <a:p>
            <a:pPr lvl="0"/>
            <a:r>
              <a:rPr lang="en-US" sz="1600" dirty="0">
                <a:latin typeface="Times New Roman" panose="02020603050405020304" pitchFamily="18" charset="0"/>
                <a:cs typeface="Times New Roman" panose="02020603050405020304" pitchFamily="18" charset="0"/>
              </a:rPr>
              <a:t>D7 – Interventional Procedure for Dr. Vivek / Dr. Richa </a:t>
            </a:r>
            <a:endParaRPr lang="en-IN" sz="1600" dirty="0">
              <a:latin typeface="Times New Roman" panose="02020603050405020304" pitchFamily="18" charset="0"/>
              <a:cs typeface="Times New Roman" panose="02020603050405020304" pitchFamily="18" charset="0"/>
            </a:endParaRPr>
          </a:p>
          <a:p>
            <a:pPr lvl="0"/>
            <a:r>
              <a:rPr lang="en-US" sz="1600" dirty="0">
                <a:latin typeface="Times New Roman" panose="02020603050405020304" pitchFamily="18" charset="0"/>
                <a:cs typeface="Times New Roman" panose="02020603050405020304" pitchFamily="18" charset="0"/>
              </a:rPr>
              <a:t>D8 – VIP patient adjust</a:t>
            </a:r>
            <a:endParaRPr lang="en-IN" sz="1600" dirty="0">
              <a:latin typeface="Times New Roman" panose="02020603050405020304" pitchFamily="18" charset="0"/>
              <a:cs typeface="Times New Roman" panose="02020603050405020304" pitchFamily="18" charset="0"/>
            </a:endParaRPr>
          </a:p>
          <a:p>
            <a:pPr lvl="0"/>
            <a:r>
              <a:rPr lang="en-US" sz="2400" b="1" dirty="0">
                <a:latin typeface="Times New Roman" panose="02020603050405020304" pitchFamily="18" charset="0"/>
                <a:cs typeface="Times New Roman" panose="02020603050405020304" pitchFamily="18" charset="0"/>
              </a:rPr>
              <a:t>In CT, the following codes should be written on the relevant appointment box:</a:t>
            </a:r>
            <a:endParaRPr lang="en-IN" sz="2400" dirty="0">
              <a:latin typeface="Times New Roman" panose="02020603050405020304" pitchFamily="18" charset="0"/>
              <a:cs typeface="Times New Roman" panose="02020603050405020304" pitchFamily="18" charset="0"/>
            </a:endParaRPr>
          </a:p>
          <a:p>
            <a:pPr lvl="0"/>
            <a:r>
              <a:rPr lang="en-US" sz="1600" dirty="0">
                <a:latin typeface="Times New Roman" panose="02020603050405020304" pitchFamily="18" charset="0"/>
                <a:cs typeface="Times New Roman" panose="02020603050405020304" pitchFamily="18" charset="0"/>
              </a:rPr>
              <a:t>D1 – Patient not fasting for a contrast study </a:t>
            </a:r>
            <a:endParaRPr lang="en-IN" sz="1600" dirty="0">
              <a:latin typeface="Times New Roman" panose="02020603050405020304" pitchFamily="18" charset="0"/>
              <a:cs typeface="Times New Roman" panose="02020603050405020304" pitchFamily="18" charset="0"/>
            </a:endParaRPr>
          </a:p>
          <a:p>
            <a:pPr lvl="0"/>
            <a:r>
              <a:rPr lang="en-US" sz="1600" dirty="0">
                <a:latin typeface="Times New Roman" panose="02020603050405020304" pitchFamily="18" charset="0"/>
                <a:cs typeface="Times New Roman" panose="02020603050405020304" pitchFamily="18" charset="0"/>
              </a:rPr>
              <a:t>D2 – Bladder not full if applicable</a:t>
            </a:r>
            <a:endParaRPr lang="en-IN" sz="1600" dirty="0">
              <a:latin typeface="Times New Roman" panose="02020603050405020304" pitchFamily="18" charset="0"/>
              <a:cs typeface="Times New Roman" panose="02020603050405020304" pitchFamily="18" charset="0"/>
            </a:endParaRPr>
          </a:p>
          <a:p>
            <a:pPr lvl="0"/>
            <a:r>
              <a:rPr lang="en-US" sz="1600" dirty="0">
                <a:latin typeface="Times New Roman" panose="02020603050405020304" pitchFamily="18" charset="0"/>
                <a:cs typeface="Times New Roman" panose="02020603050405020304" pitchFamily="18" charset="0"/>
              </a:rPr>
              <a:t>D3 – Creatinine not available </a:t>
            </a:r>
            <a:endParaRPr lang="en-IN" sz="1600" dirty="0">
              <a:latin typeface="Times New Roman" panose="02020603050405020304" pitchFamily="18" charset="0"/>
              <a:cs typeface="Times New Roman" panose="02020603050405020304" pitchFamily="18" charset="0"/>
            </a:endParaRPr>
          </a:p>
          <a:p>
            <a:pPr lvl="0"/>
            <a:r>
              <a:rPr lang="en-US" sz="1600" dirty="0">
                <a:latin typeface="Times New Roman" panose="02020603050405020304" pitchFamily="18" charset="0"/>
                <a:cs typeface="Times New Roman" panose="02020603050405020304" pitchFamily="18" charset="0"/>
              </a:rPr>
              <a:t>D4 – Emergency / Interventional procedure is on </a:t>
            </a:r>
            <a:endParaRPr lang="en-IN" sz="1600" dirty="0">
              <a:latin typeface="Times New Roman" panose="02020603050405020304" pitchFamily="18" charset="0"/>
              <a:cs typeface="Times New Roman" panose="02020603050405020304" pitchFamily="18" charset="0"/>
            </a:endParaRPr>
          </a:p>
          <a:p>
            <a:pPr lvl="0"/>
            <a:r>
              <a:rPr lang="en-US" sz="1600" dirty="0">
                <a:latin typeface="Times New Roman" panose="02020603050405020304" pitchFamily="18" charset="0"/>
                <a:cs typeface="Times New Roman" panose="02020603050405020304" pitchFamily="18" charset="0"/>
              </a:rPr>
              <a:t>D5 – Waiting for oral contrast/ mannitol </a:t>
            </a:r>
            <a:endParaRPr lang="en-IN" sz="1600" dirty="0">
              <a:latin typeface="Times New Roman" panose="02020603050405020304" pitchFamily="18" charset="0"/>
              <a:cs typeface="Times New Roman" panose="02020603050405020304" pitchFamily="18" charset="0"/>
            </a:endParaRPr>
          </a:p>
          <a:p>
            <a:pPr lvl="0"/>
            <a:r>
              <a:rPr lang="en-US" sz="1600" dirty="0">
                <a:latin typeface="Times New Roman" panose="02020603050405020304" pitchFamily="18" charset="0"/>
                <a:cs typeface="Times New Roman" panose="02020603050405020304" pitchFamily="18" charset="0"/>
              </a:rPr>
              <a:t>D6 – Machine or injector malfunctioning </a:t>
            </a:r>
            <a:endParaRPr lang="en-IN" sz="1600" dirty="0">
              <a:latin typeface="Times New Roman" panose="02020603050405020304" pitchFamily="18" charset="0"/>
              <a:cs typeface="Times New Roman" panose="02020603050405020304" pitchFamily="18" charset="0"/>
            </a:endParaRPr>
          </a:p>
          <a:p>
            <a:pPr lvl="0"/>
            <a:r>
              <a:rPr lang="en-US" sz="1600" dirty="0">
                <a:latin typeface="Times New Roman" panose="02020603050405020304" pitchFamily="18" charset="0"/>
                <a:cs typeface="Times New Roman" panose="02020603050405020304" pitchFamily="18" charset="0"/>
              </a:rPr>
              <a:t>D7 – Patient came late/ before the appointment </a:t>
            </a:r>
            <a:endParaRPr lang="en-IN" sz="1600" dirty="0">
              <a:latin typeface="Times New Roman" panose="02020603050405020304" pitchFamily="18" charset="0"/>
              <a:cs typeface="Times New Roman" panose="02020603050405020304" pitchFamily="18" charset="0"/>
            </a:endParaRPr>
          </a:p>
          <a:p>
            <a:pPr lvl="0"/>
            <a:r>
              <a:rPr lang="en-US" sz="1600" dirty="0">
                <a:latin typeface="Times New Roman" panose="02020603050405020304" pitchFamily="18" charset="0"/>
                <a:cs typeface="Times New Roman" panose="02020603050405020304" pitchFamily="18" charset="0"/>
              </a:rPr>
              <a:t>D8- For CT coronary pulse rate is not stable or too fast  </a:t>
            </a:r>
            <a:endParaRPr lang="en-IN" sz="16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264"/>
            <a:ext cx="2385753" cy="911636"/>
          </a:xfrm>
          <a:prstGeom prst="rect">
            <a:avLst/>
          </a:prstGeom>
        </p:spPr>
      </p:pic>
      <p:pic>
        <p:nvPicPr>
          <p:cNvPr id="6" name="Picture 5" descr="Text, logo&#10;&#10;Description automatically generated">
            <a:extLst>
              <a:ext uri="{FF2B5EF4-FFF2-40B4-BE49-F238E27FC236}">
                <a16:creationId xmlns:a16="http://schemas.microsoft.com/office/drawing/2014/main" id="{6E7E6061-A481-357B-3522-04A180E9FE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9964" y="6354"/>
            <a:ext cx="2092036" cy="971546"/>
          </a:xfrm>
          <a:prstGeom prst="rect">
            <a:avLst/>
          </a:prstGeom>
        </p:spPr>
      </p:pic>
    </p:spTree>
    <p:extLst>
      <p:ext uri="{BB962C8B-B14F-4D97-AF65-F5344CB8AC3E}">
        <p14:creationId xmlns:p14="http://schemas.microsoft.com/office/powerpoint/2010/main" val="1813030380"/>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
  <TotalTime>567</TotalTime>
  <Words>1297</Words>
  <Application>Microsoft Office PowerPoint</Application>
  <PresentationFormat>Widescreen</PresentationFormat>
  <Paragraphs>141</Paragraphs>
  <Slides>16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Calibri</vt:lpstr>
      <vt:lpstr>Calibri Light</vt:lpstr>
      <vt:lpstr>RotisSansSerif</vt:lpstr>
      <vt:lpstr>Times New Roman</vt:lpstr>
      <vt:lpstr>Wingdings</vt:lpstr>
      <vt:lpstr>Office Theme</vt:lpstr>
      <vt:lpstr> </vt:lpstr>
      <vt:lpstr>CONTENTS</vt:lpstr>
      <vt:lpstr>INTRODUCTION</vt:lpstr>
      <vt:lpstr>OBJECTIVES.</vt:lpstr>
      <vt:lpstr> METHODOLOGY.</vt:lpstr>
      <vt:lpstr>TOOLS AND METHODS:</vt:lpstr>
      <vt:lpstr> </vt:lpstr>
      <vt:lpstr>PROCESS OF CT, MR PROCEDURES (IP,ER)</vt:lpstr>
      <vt:lpstr>COMMON DELAYED REASONS IN DIFFERENT MODALITIES</vt:lpstr>
      <vt:lpstr>PowerPoint Presentation</vt:lpstr>
      <vt:lpstr>PowerPoint Presentation</vt:lpstr>
      <vt:lpstr>WAITING TAT – RADIOLOGY </vt:lpstr>
      <vt:lpstr>PowerPoint Presentation</vt:lpstr>
      <vt:lpstr>PowerPoint Presentation</vt:lpstr>
      <vt:lpstr>REFERENCES.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subject/>
  <dc:creator>komalrohilla181@outlook.com</dc:creator>
  <cp:lastModifiedBy>Deepanshu</cp:lastModifiedBy>
  <cp:revision>54</cp:revision>
  <dcterms:created xsi:type="dcterms:W3CDTF">2023-03-31T08:09:35Z</dcterms:created>
  <dcterms:modified xsi:type="dcterms:W3CDTF">2023-06-28T04:37:25Z</dcterms:modified>
</cp:coreProperties>
</file>