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7.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8.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 id="2147483693" r:id="rId2"/>
    <p:sldMasterId id="2147483706" r:id="rId3"/>
  </p:sldMasterIdLst>
  <p:notesMasterIdLst>
    <p:notesMasterId r:id="rId34"/>
  </p:notesMasterIdLst>
  <p:sldIdLst>
    <p:sldId id="271" r:id="rId4"/>
    <p:sldId id="315" r:id="rId5"/>
    <p:sldId id="257" r:id="rId6"/>
    <p:sldId id="277" r:id="rId7"/>
    <p:sldId id="259" r:id="rId8"/>
    <p:sldId id="262" r:id="rId9"/>
    <p:sldId id="323" r:id="rId10"/>
    <p:sldId id="284" r:id="rId11"/>
    <p:sldId id="324" r:id="rId12"/>
    <p:sldId id="328" r:id="rId13"/>
    <p:sldId id="334" r:id="rId14"/>
    <p:sldId id="332" r:id="rId15"/>
    <p:sldId id="335" r:id="rId16"/>
    <p:sldId id="333" r:id="rId17"/>
    <p:sldId id="336" r:id="rId18"/>
    <p:sldId id="337" r:id="rId19"/>
    <p:sldId id="338" r:id="rId20"/>
    <p:sldId id="339" r:id="rId21"/>
    <p:sldId id="343" r:id="rId22"/>
    <p:sldId id="344" r:id="rId23"/>
    <p:sldId id="342" r:id="rId24"/>
    <p:sldId id="341" r:id="rId25"/>
    <p:sldId id="345" r:id="rId26"/>
    <p:sldId id="330" r:id="rId27"/>
    <p:sldId id="329" r:id="rId28"/>
    <p:sldId id="276" r:id="rId29"/>
    <p:sldId id="322" r:id="rId30"/>
    <p:sldId id="346" r:id="rId31"/>
    <p:sldId id="347" r:id="rId32"/>
    <p:sldId id="325" r:id="rId33"/>
  </p:sldIdLst>
  <p:sldSz cx="9144000" cy="5143500" type="screen16x9"/>
  <p:notesSz cx="6858000" cy="9144000"/>
  <p:embeddedFontLst>
    <p:embeddedFont>
      <p:font typeface="Bahnschrift SemiCondensed" panose="020B0502040204020203" pitchFamily="34" charset="0"/>
      <p:regular r:id="rId35"/>
      <p:bold r:id="rId36"/>
    </p:embeddedFont>
    <p:embeddedFont>
      <p:font typeface="Cabin Condensed" panose="020B0604020202020204" charset="0"/>
      <p:regular r:id="rId37"/>
      <p:bold r:id="rId38"/>
    </p:embeddedFont>
    <p:embeddedFont>
      <p:font typeface="Cabin Condensed SemiBold" panose="020B0604020202020204" charset="0"/>
      <p:regular r:id="rId39"/>
      <p:bold r:id="rId40"/>
    </p:embeddedFont>
    <p:embeddedFont>
      <p:font typeface="Calibri" panose="020F0502020204030204" pitchFamily="34" charset="0"/>
      <p:regular r:id="rId41"/>
      <p:bold r:id="rId42"/>
      <p:italic r:id="rId43"/>
      <p:boldItalic r:id="rId44"/>
    </p:embeddedFont>
    <p:embeddedFont>
      <p:font typeface="Constantia" panose="02030602050306030303" pitchFamily="18" charset="0"/>
      <p:regular r:id="rId45"/>
      <p:bold r:id="rId46"/>
      <p:italic r:id="rId47"/>
      <p:boldItalic r:id="rId48"/>
    </p:embeddedFont>
    <p:embeddedFont>
      <p:font typeface="DM Sans" pitchFamily="2" charset="0"/>
      <p:regular r:id="rId49"/>
      <p:bold r:id="rId50"/>
      <p:italic r:id="rId51"/>
      <p:boldItalic r:id="rId52"/>
    </p:embeddedFont>
    <p:embeddedFont>
      <p:font typeface="News Cycle" panose="020B0604020202020204" charset="0"/>
      <p:regular r:id="rId53"/>
      <p:bold r:id="rId54"/>
    </p:embeddedFont>
    <p:embeddedFont>
      <p:font typeface="Rage Italic" panose="03070502040507070304" pitchFamily="66" charset="0"/>
      <p:regular r:id="rId55"/>
    </p:embeddedFont>
    <p:embeddedFont>
      <p:font typeface="Roboto" panose="02000000000000000000" pitchFamily="2"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BC388FC-55C4-4A9E-9AD3-50CD3FC26714}">
  <a:tblStyle styleId="{9BC388FC-55C4-4A9E-9AD3-50CD3FC267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39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5.fntdata"/><Relationship Id="rId21" Type="http://schemas.openxmlformats.org/officeDocument/2006/relationships/slide" Target="slides/slide18.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font" Target="fonts/font24.fntdata"/><Relationship Id="rId5" Type="http://schemas.openxmlformats.org/officeDocument/2006/relationships/slide" Target="slides/slide2.xml"/><Relationship Id="rId61"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64" Type="http://schemas.microsoft.com/office/2016/11/relationships/changesInfo" Target="changesInfos/changesInfo1.xml"/><Relationship Id="rId8" Type="http://schemas.openxmlformats.org/officeDocument/2006/relationships/slide" Target="slides/slide5.xml"/><Relationship Id="rId51" Type="http://schemas.openxmlformats.org/officeDocument/2006/relationships/font" Target="fonts/font17.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font" Target="fonts/font25.fntdata"/><Relationship Id="rId20" Type="http://schemas.openxmlformats.org/officeDocument/2006/relationships/slide" Target="slides/slide17.xml"/><Relationship Id="rId41" Type="http://schemas.openxmlformats.org/officeDocument/2006/relationships/font" Target="fonts/font7.fntdata"/><Relationship Id="rId54" Type="http://schemas.openxmlformats.org/officeDocument/2006/relationships/font" Target="fonts/font20.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font" Target="fonts/font23.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zminhusain.123@outlook.com" userId="e3a48cd720c19ad7" providerId="LiveId" clId="{FE2C5B84-3B09-4AB6-AB5E-73471F70E0F1}"/>
    <pc:docChg chg="undo custSel modSld sldOrd">
      <pc:chgData name="azminhusain.123@outlook.com" userId="e3a48cd720c19ad7" providerId="LiveId" clId="{FE2C5B84-3B09-4AB6-AB5E-73471F70E0F1}" dt="2023-07-03T21:20:40.610" v="270"/>
      <pc:docMkLst>
        <pc:docMk/>
      </pc:docMkLst>
      <pc:sldChg chg="addSp delSp modSp mod">
        <pc:chgData name="azminhusain.123@outlook.com" userId="e3a48cd720c19ad7" providerId="LiveId" clId="{FE2C5B84-3B09-4AB6-AB5E-73471F70E0F1}" dt="2023-06-17T10:31:11.708" v="64" actId="207"/>
        <pc:sldMkLst>
          <pc:docMk/>
          <pc:sldMk cId="0" sldId="284"/>
        </pc:sldMkLst>
        <pc:spChg chg="add mod">
          <ac:chgData name="azminhusain.123@outlook.com" userId="e3a48cd720c19ad7" providerId="LiveId" clId="{FE2C5B84-3B09-4AB6-AB5E-73471F70E0F1}" dt="2023-06-17T10:30:46.235" v="58" actId="20577"/>
          <ac:spMkLst>
            <pc:docMk/>
            <pc:sldMk cId="0" sldId="284"/>
            <ac:spMk id="39" creationId="{C68A4797-1AA2-62BD-2AD1-1B18F107F0D6}"/>
          </ac:spMkLst>
        </pc:spChg>
        <pc:spChg chg="add mod">
          <ac:chgData name="azminhusain.123@outlook.com" userId="e3a48cd720c19ad7" providerId="LiveId" clId="{FE2C5B84-3B09-4AB6-AB5E-73471F70E0F1}" dt="2023-06-17T10:31:11.708" v="64" actId="207"/>
          <ac:spMkLst>
            <pc:docMk/>
            <pc:sldMk cId="0" sldId="284"/>
            <ac:spMk id="40" creationId="{B5DADC49-C8D4-3CEE-4848-108E511F23EB}"/>
          </ac:spMkLst>
        </pc:spChg>
        <pc:spChg chg="add mod">
          <ac:chgData name="azminhusain.123@outlook.com" userId="e3a48cd720c19ad7" providerId="LiveId" clId="{FE2C5B84-3B09-4AB6-AB5E-73471F70E0F1}" dt="2023-06-17T10:31:11.708" v="64" actId="207"/>
          <ac:spMkLst>
            <pc:docMk/>
            <pc:sldMk cId="0" sldId="284"/>
            <ac:spMk id="41" creationId="{8B0D0250-1F02-F7CD-6382-3D7CDC987675}"/>
          </ac:spMkLst>
        </pc:spChg>
        <pc:spChg chg="add mod">
          <ac:chgData name="azminhusain.123@outlook.com" userId="e3a48cd720c19ad7" providerId="LiveId" clId="{FE2C5B84-3B09-4AB6-AB5E-73471F70E0F1}" dt="2023-06-17T10:31:11.708" v="64" actId="207"/>
          <ac:spMkLst>
            <pc:docMk/>
            <pc:sldMk cId="0" sldId="284"/>
            <ac:spMk id="42" creationId="{69AA7C29-AE27-A120-D44C-57AB204618EC}"/>
          </ac:spMkLst>
        </pc:spChg>
        <pc:spChg chg="add mod">
          <ac:chgData name="azminhusain.123@outlook.com" userId="e3a48cd720c19ad7" providerId="LiveId" clId="{FE2C5B84-3B09-4AB6-AB5E-73471F70E0F1}" dt="2023-06-17T10:31:11.708" v="64" actId="207"/>
          <ac:spMkLst>
            <pc:docMk/>
            <pc:sldMk cId="0" sldId="284"/>
            <ac:spMk id="43" creationId="{F5301B34-C2CF-F4E8-C3EB-AEFA0F864DC2}"/>
          </ac:spMkLst>
        </pc:spChg>
        <pc:spChg chg="add mod">
          <ac:chgData name="azminhusain.123@outlook.com" userId="e3a48cd720c19ad7" providerId="LiveId" clId="{FE2C5B84-3B09-4AB6-AB5E-73471F70E0F1}" dt="2023-06-17T10:31:11.708" v="64" actId="207"/>
          <ac:spMkLst>
            <pc:docMk/>
            <pc:sldMk cId="0" sldId="284"/>
            <ac:spMk id="44" creationId="{311278C0-497B-24DF-BDFD-446B6EA49320}"/>
          </ac:spMkLst>
        </pc:spChg>
        <pc:spChg chg="add del mod">
          <ac:chgData name="azminhusain.123@outlook.com" userId="e3a48cd720c19ad7" providerId="LiveId" clId="{FE2C5B84-3B09-4AB6-AB5E-73471F70E0F1}" dt="2023-06-17T10:28:13.062" v="28" actId="478"/>
          <ac:spMkLst>
            <pc:docMk/>
            <pc:sldMk cId="0" sldId="284"/>
            <ac:spMk id="1114" creationId="{00000000-0000-0000-0000-000000000000}"/>
          </ac:spMkLst>
        </pc:spChg>
        <pc:spChg chg="del mod">
          <ac:chgData name="azminhusain.123@outlook.com" userId="e3a48cd720c19ad7" providerId="LiveId" clId="{FE2C5B84-3B09-4AB6-AB5E-73471F70E0F1}" dt="2023-06-17T10:28:16.019" v="29" actId="478"/>
          <ac:spMkLst>
            <pc:docMk/>
            <pc:sldMk cId="0" sldId="284"/>
            <ac:spMk id="1115" creationId="{00000000-0000-0000-0000-000000000000}"/>
          </ac:spMkLst>
        </pc:spChg>
        <pc:spChg chg="del mod">
          <ac:chgData name="azminhusain.123@outlook.com" userId="e3a48cd720c19ad7" providerId="LiveId" clId="{FE2C5B84-3B09-4AB6-AB5E-73471F70E0F1}" dt="2023-06-17T10:28:20.155" v="30" actId="478"/>
          <ac:spMkLst>
            <pc:docMk/>
            <pc:sldMk cId="0" sldId="284"/>
            <ac:spMk id="1116" creationId="{00000000-0000-0000-0000-000000000000}"/>
          </ac:spMkLst>
        </pc:spChg>
        <pc:spChg chg="del mod">
          <ac:chgData name="azminhusain.123@outlook.com" userId="e3a48cd720c19ad7" providerId="LiveId" clId="{FE2C5B84-3B09-4AB6-AB5E-73471F70E0F1}" dt="2023-06-17T10:28:10.070" v="27" actId="478"/>
          <ac:spMkLst>
            <pc:docMk/>
            <pc:sldMk cId="0" sldId="284"/>
            <ac:spMk id="1119" creationId="{00000000-0000-0000-0000-000000000000}"/>
          </ac:spMkLst>
        </pc:spChg>
        <pc:spChg chg="add del mod">
          <ac:chgData name="azminhusain.123@outlook.com" userId="e3a48cd720c19ad7" providerId="LiveId" clId="{FE2C5B84-3B09-4AB6-AB5E-73471F70E0F1}" dt="2023-06-17T10:29:07.411" v="34" actId="478"/>
          <ac:spMkLst>
            <pc:docMk/>
            <pc:sldMk cId="0" sldId="284"/>
            <ac:spMk id="1122" creationId="{00000000-0000-0000-0000-000000000000}"/>
          </ac:spMkLst>
        </pc:spChg>
        <pc:spChg chg="del mod">
          <ac:chgData name="azminhusain.123@outlook.com" userId="e3a48cd720c19ad7" providerId="LiveId" clId="{FE2C5B84-3B09-4AB6-AB5E-73471F70E0F1}" dt="2023-06-17T10:28:22.325" v="31" actId="478"/>
          <ac:spMkLst>
            <pc:docMk/>
            <pc:sldMk cId="0" sldId="284"/>
            <ac:spMk id="1123" creationId="{00000000-0000-0000-0000-000000000000}"/>
          </ac:spMkLst>
        </pc:spChg>
        <pc:grpChg chg="del">
          <ac:chgData name="azminhusain.123@outlook.com" userId="e3a48cd720c19ad7" providerId="LiveId" clId="{FE2C5B84-3B09-4AB6-AB5E-73471F70E0F1}" dt="2023-06-17T10:10:02.209" v="5" actId="478"/>
          <ac:grpSpMkLst>
            <pc:docMk/>
            <pc:sldMk cId="0" sldId="284"/>
            <ac:grpSpMk id="1127" creationId="{00000000-0000-0000-0000-000000000000}"/>
          </ac:grpSpMkLst>
        </pc:grpChg>
        <pc:grpChg chg="del">
          <ac:chgData name="azminhusain.123@outlook.com" userId="e3a48cd720c19ad7" providerId="LiveId" clId="{FE2C5B84-3B09-4AB6-AB5E-73471F70E0F1}" dt="2023-06-17T10:10:18.367" v="9" actId="478"/>
          <ac:grpSpMkLst>
            <pc:docMk/>
            <pc:sldMk cId="0" sldId="284"/>
            <ac:grpSpMk id="1140" creationId="{00000000-0000-0000-0000-000000000000}"/>
          </ac:grpSpMkLst>
        </pc:grpChg>
        <pc:grpChg chg="del">
          <ac:chgData name="azminhusain.123@outlook.com" userId="e3a48cd720c19ad7" providerId="LiveId" clId="{FE2C5B84-3B09-4AB6-AB5E-73471F70E0F1}" dt="2023-06-17T10:10:04.749" v="6" actId="478"/>
          <ac:grpSpMkLst>
            <pc:docMk/>
            <pc:sldMk cId="0" sldId="284"/>
            <ac:grpSpMk id="1149" creationId="{00000000-0000-0000-0000-000000000000}"/>
          </ac:grpSpMkLst>
        </pc:grpChg>
        <pc:grpChg chg="del">
          <ac:chgData name="azminhusain.123@outlook.com" userId="e3a48cd720c19ad7" providerId="LiveId" clId="{FE2C5B84-3B09-4AB6-AB5E-73471F70E0F1}" dt="2023-06-17T10:09:55.385" v="4" actId="478"/>
          <ac:grpSpMkLst>
            <pc:docMk/>
            <pc:sldMk cId="0" sldId="284"/>
            <ac:grpSpMk id="1160" creationId="{00000000-0000-0000-0000-000000000000}"/>
          </ac:grpSpMkLst>
        </pc:grpChg>
        <pc:grpChg chg="del">
          <ac:chgData name="azminhusain.123@outlook.com" userId="e3a48cd720c19ad7" providerId="LiveId" clId="{FE2C5B84-3B09-4AB6-AB5E-73471F70E0F1}" dt="2023-06-17T10:09:50.709" v="3" actId="478"/>
          <ac:grpSpMkLst>
            <pc:docMk/>
            <pc:sldMk cId="0" sldId="284"/>
            <ac:grpSpMk id="1166" creationId="{00000000-0000-0000-0000-000000000000}"/>
          </ac:grpSpMkLst>
        </pc:grpChg>
        <pc:grpChg chg="del">
          <ac:chgData name="azminhusain.123@outlook.com" userId="e3a48cd720c19ad7" providerId="LiveId" clId="{FE2C5B84-3B09-4AB6-AB5E-73471F70E0F1}" dt="2023-06-17T10:10:22.131" v="10" actId="478"/>
          <ac:grpSpMkLst>
            <pc:docMk/>
            <pc:sldMk cId="0" sldId="284"/>
            <ac:grpSpMk id="1178" creationId="{00000000-0000-0000-0000-000000000000}"/>
          </ac:grpSpMkLst>
        </pc:grpChg>
        <pc:cxnChg chg="mod">
          <ac:chgData name="azminhusain.123@outlook.com" userId="e3a48cd720c19ad7" providerId="LiveId" clId="{FE2C5B84-3B09-4AB6-AB5E-73471F70E0F1}" dt="2023-06-17T10:28:16.019" v="29" actId="478"/>
          <ac:cxnSpMkLst>
            <pc:docMk/>
            <pc:sldMk cId="0" sldId="284"/>
            <ac:cxnSpMk id="1117" creationId="{00000000-0000-0000-0000-000000000000}"/>
          </ac:cxnSpMkLst>
        </pc:cxnChg>
        <pc:cxnChg chg="mod">
          <ac:chgData name="azminhusain.123@outlook.com" userId="e3a48cd720c19ad7" providerId="LiveId" clId="{FE2C5B84-3B09-4AB6-AB5E-73471F70E0F1}" dt="2023-06-17T10:28:16.019" v="29" actId="478"/>
          <ac:cxnSpMkLst>
            <pc:docMk/>
            <pc:sldMk cId="0" sldId="284"/>
            <ac:cxnSpMk id="1118" creationId="{00000000-0000-0000-0000-000000000000}"/>
          </ac:cxnSpMkLst>
        </pc:cxnChg>
        <pc:cxnChg chg="mod">
          <ac:chgData name="azminhusain.123@outlook.com" userId="e3a48cd720c19ad7" providerId="LiveId" clId="{FE2C5B84-3B09-4AB6-AB5E-73471F70E0F1}" dt="2023-06-17T10:28:20.155" v="30" actId="478"/>
          <ac:cxnSpMkLst>
            <pc:docMk/>
            <pc:sldMk cId="0" sldId="284"/>
            <ac:cxnSpMk id="1120" creationId="{00000000-0000-0000-0000-000000000000}"/>
          </ac:cxnSpMkLst>
        </pc:cxnChg>
        <pc:cxnChg chg="mod">
          <ac:chgData name="azminhusain.123@outlook.com" userId="e3a48cd720c19ad7" providerId="LiveId" clId="{FE2C5B84-3B09-4AB6-AB5E-73471F70E0F1}" dt="2023-06-17T10:29:41.714" v="45" actId="1076"/>
          <ac:cxnSpMkLst>
            <pc:docMk/>
            <pc:sldMk cId="0" sldId="284"/>
            <ac:cxnSpMk id="1121" creationId="{00000000-0000-0000-0000-000000000000}"/>
          </ac:cxnSpMkLst>
        </pc:cxnChg>
        <pc:cxnChg chg="mod">
          <ac:chgData name="azminhusain.123@outlook.com" userId="e3a48cd720c19ad7" providerId="LiveId" clId="{FE2C5B84-3B09-4AB6-AB5E-73471F70E0F1}" dt="2023-06-17T10:29:07.411" v="34" actId="478"/>
          <ac:cxnSpMkLst>
            <pc:docMk/>
            <pc:sldMk cId="0" sldId="284"/>
            <ac:cxnSpMk id="1124" creationId="{00000000-0000-0000-0000-000000000000}"/>
          </ac:cxnSpMkLst>
        </pc:cxnChg>
      </pc:sldChg>
      <pc:sldChg chg="modSp mod">
        <pc:chgData name="azminhusain.123@outlook.com" userId="e3a48cd720c19ad7" providerId="LiveId" clId="{FE2C5B84-3B09-4AB6-AB5E-73471F70E0F1}" dt="2023-06-17T10:04:56.748" v="0" actId="1076"/>
        <pc:sldMkLst>
          <pc:docMk/>
          <pc:sldMk cId="1058617462" sldId="324"/>
        </pc:sldMkLst>
        <pc:spChg chg="mod">
          <ac:chgData name="azminhusain.123@outlook.com" userId="e3a48cd720c19ad7" providerId="LiveId" clId="{FE2C5B84-3B09-4AB6-AB5E-73471F70E0F1}" dt="2023-06-17T10:04:56.748" v="0" actId="1076"/>
          <ac:spMkLst>
            <pc:docMk/>
            <pc:sldMk cId="1058617462" sldId="324"/>
            <ac:spMk id="5" creationId="{CECC24FF-1C1D-0CA2-6C63-151BF1FA83E7}"/>
          </ac:spMkLst>
        </pc:spChg>
      </pc:sldChg>
      <pc:sldChg chg="ord">
        <pc:chgData name="azminhusain.123@outlook.com" userId="e3a48cd720c19ad7" providerId="LiveId" clId="{FE2C5B84-3B09-4AB6-AB5E-73471F70E0F1}" dt="2023-06-17T11:57:00.365" v="78"/>
        <pc:sldMkLst>
          <pc:docMk/>
          <pc:sldMk cId="2252974744" sldId="325"/>
        </pc:sldMkLst>
      </pc:sldChg>
      <pc:sldChg chg="modSp mod">
        <pc:chgData name="azminhusain.123@outlook.com" userId="e3a48cd720c19ad7" providerId="LiveId" clId="{FE2C5B84-3B09-4AB6-AB5E-73471F70E0F1}" dt="2023-06-17T11:57:30.754" v="79" actId="14100"/>
        <pc:sldMkLst>
          <pc:docMk/>
          <pc:sldMk cId="3829805274" sldId="328"/>
        </pc:sldMkLst>
        <pc:graphicFrameChg chg="mod modGraphic">
          <ac:chgData name="azminhusain.123@outlook.com" userId="e3a48cd720c19ad7" providerId="LiveId" clId="{FE2C5B84-3B09-4AB6-AB5E-73471F70E0F1}" dt="2023-06-17T11:57:30.754" v="79" actId="14100"/>
          <ac:graphicFrameMkLst>
            <pc:docMk/>
            <pc:sldMk cId="3829805274" sldId="328"/>
            <ac:graphicFrameMk id="6" creationId="{7DE85697-1172-C757-C165-F981D78C4BE8}"/>
          </ac:graphicFrameMkLst>
        </pc:graphicFrameChg>
      </pc:sldChg>
      <pc:sldChg chg="modSp mod">
        <pc:chgData name="azminhusain.123@outlook.com" userId="e3a48cd720c19ad7" providerId="LiveId" clId="{FE2C5B84-3B09-4AB6-AB5E-73471F70E0F1}" dt="2023-07-03T21:20:40.610" v="270"/>
        <pc:sldMkLst>
          <pc:docMk/>
          <pc:sldMk cId="3002893418" sldId="330"/>
        </pc:sldMkLst>
        <pc:spChg chg="mod">
          <ac:chgData name="azminhusain.123@outlook.com" userId="e3a48cd720c19ad7" providerId="LiveId" clId="{FE2C5B84-3B09-4AB6-AB5E-73471F70E0F1}" dt="2023-07-03T21:20:40.610" v="270"/>
          <ac:spMkLst>
            <pc:docMk/>
            <pc:sldMk cId="3002893418" sldId="330"/>
            <ac:spMk id="3" creationId="{102B241B-8CF1-46A9-CC0D-9FB93B31797E}"/>
          </ac:spMkLst>
        </pc:spChg>
      </pc:sldChg>
      <pc:sldChg chg="modSp mod">
        <pc:chgData name="azminhusain.123@outlook.com" userId="e3a48cd720c19ad7" providerId="LiveId" clId="{FE2C5B84-3B09-4AB6-AB5E-73471F70E0F1}" dt="2023-06-17T18:40:07.682" v="80" actId="20577"/>
        <pc:sldMkLst>
          <pc:docMk/>
          <pc:sldMk cId="3125674324" sldId="334"/>
        </pc:sldMkLst>
        <pc:graphicFrameChg chg="modGraphic">
          <ac:chgData name="azminhusain.123@outlook.com" userId="e3a48cd720c19ad7" providerId="LiveId" clId="{FE2C5B84-3B09-4AB6-AB5E-73471F70E0F1}" dt="2023-06-17T18:40:07.682" v="80" actId="20577"/>
          <ac:graphicFrameMkLst>
            <pc:docMk/>
            <pc:sldMk cId="3125674324" sldId="334"/>
            <ac:graphicFrameMk id="9" creationId="{69311DCF-D1D8-BD83-FC01-8EB915239B62}"/>
          </ac:graphicFrameMkLst>
        </pc:graphicFrameChg>
      </pc:sldChg>
      <pc:sldChg chg="modSp mod">
        <pc:chgData name="azminhusain.123@outlook.com" userId="e3a48cd720c19ad7" providerId="LiveId" clId="{FE2C5B84-3B09-4AB6-AB5E-73471F70E0F1}" dt="2023-06-18T10:19:15.804" v="267" actId="20577"/>
        <pc:sldMkLst>
          <pc:docMk/>
          <pc:sldMk cId="2234145152" sldId="339"/>
        </pc:sldMkLst>
        <pc:graphicFrameChg chg="modGraphic">
          <ac:chgData name="azminhusain.123@outlook.com" userId="e3a48cd720c19ad7" providerId="LiveId" clId="{FE2C5B84-3B09-4AB6-AB5E-73471F70E0F1}" dt="2023-06-18T10:19:15.804" v="267" actId="20577"/>
          <ac:graphicFrameMkLst>
            <pc:docMk/>
            <pc:sldMk cId="2234145152" sldId="339"/>
            <ac:graphicFrameMk id="7" creationId="{A5011980-9F6E-F7EE-93CA-840AEC877A27}"/>
          </ac:graphicFrameMkLst>
        </pc:graphicFrameChg>
      </pc:sldChg>
      <pc:sldChg chg="modSp mod">
        <pc:chgData name="azminhusain.123@outlook.com" userId="e3a48cd720c19ad7" providerId="LiveId" clId="{FE2C5B84-3B09-4AB6-AB5E-73471F70E0F1}" dt="2023-06-18T10:48:06.864" v="269" actId="14734"/>
        <pc:sldMkLst>
          <pc:docMk/>
          <pc:sldMk cId="2103510582" sldId="341"/>
        </pc:sldMkLst>
        <pc:graphicFrameChg chg="modGraphic">
          <ac:chgData name="azminhusain.123@outlook.com" userId="e3a48cd720c19ad7" providerId="LiveId" clId="{FE2C5B84-3B09-4AB6-AB5E-73471F70E0F1}" dt="2023-06-18T10:48:06.864" v="269" actId="14734"/>
          <ac:graphicFrameMkLst>
            <pc:docMk/>
            <pc:sldMk cId="2103510582" sldId="341"/>
            <ac:graphicFrameMk id="10" creationId="{F9EBD356-6006-D8A9-E60C-6CDCB1C91396}"/>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HP\Downloads\A%20survey%20of%20Indian%20Population%20on%20Smartwatch%20uses%20in%20Remote%20Health%20Monitoring%20(Respons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5.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6.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7.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HP\Downloads\A%20survey%20of%20Indian%20Population%20on%20Smartwatch%20uses%20in%20Remote%20Health%20Monitoring%20(Respons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3" Type="http://schemas.openxmlformats.org/officeDocument/2006/relationships/oleObject" Target="file:///C:\Users\HP\Downloads\A%20survey%20of%20Indian%20Population%20on%20Smartwatch%20uses%20in%20Remote%20Health%20Monitoring%20(Response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HP\Downloads\A%20survey%20of%20Indian%20Population%20on%20Smartwatch%20uses%20in%20Remote%20Health%20Monitoring%20(Response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Results!$H$22:$H$26</c:f>
              <c:strCache>
                <c:ptCount val="5"/>
                <c:pt idx="0">
                  <c:v>BP monitor</c:v>
                </c:pt>
                <c:pt idx="1">
                  <c:v>My Phone</c:v>
                </c:pt>
                <c:pt idx="2">
                  <c:v>Glucometer</c:v>
                </c:pt>
                <c:pt idx="3">
                  <c:v>No</c:v>
                </c:pt>
                <c:pt idx="4">
                  <c:v>Weighing machine</c:v>
                </c:pt>
              </c:strCache>
            </c:strRef>
          </c:cat>
          <c:val>
            <c:numRef>
              <c:f>Results!$I$22:$I$26</c:f>
              <c:numCache>
                <c:formatCode>General</c:formatCode>
                <c:ptCount val="5"/>
                <c:pt idx="0">
                  <c:v>14</c:v>
                </c:pt>
                <c:pt idx="1">
                  <c:v>12</c:v>
                </c:pt>
                <c:pt idx="2">
                  <c:v>10</c:v>
                </c:pt>
                <c:pt idx="3">
                  <c:v>121</c:v>
                </c:pt>
                <c:pt idx="4">
                  <c:v>6</c:v>
                </c:pt>
              </c:numCache>
            </c:numRef>
          </c:val>
          <c:extLst>
            <c:ext xmlns:c16="http://schemas.microsoft.com/office/drawing/2014/chart" uri="{C3380CC4-5D6E-409C-BE32-E72D297353CC}">
              <c16:uniqueId val="{00000000-26F0-432A-A488-4569320B7132}"/>
            </c:ext>
          </c:extLst>
        </c:ser>
        <c:dLbls>
          <c:showLegendKey val="0"/>
          <c:showVal val="1"/>
          <c:showCatName val="0"/>
          <c:showSerName val="0"/>
          <c:showPercent val="0"/>
          <c:showBubbleSize val="0"/>
        </c:dLbls>
        <c:gapWidth val="84"/>
        <c:gapDepth val="53"/>
        <c:shape val="box"/>
        <c:axId val="2057387504"/>
        <c:axId val="2057390384"/>
        <c:axId val="0"/>
      </c:bar3DChart>
      <c:catAx>
        <c:axId val="20573875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2057390384"/>
        <c:crosses val="autoZero"/>
        <c:auto val="1"/>
        <c:lblAlgn val="ctr"/>
        <c:lblOffset val="100"/>
        <c:noMultiLvlLbl val="0"/>
      </c:catAx>
      <c:valAx>
        <c:axId val="2057390384"/>
        <c:scaling>
          <c:orientation val="minMax"/>
        </c:scaling>
        <c:delete val="1"/>
        <c:axPos val="l"/>
        <c:numFmt formatCode="General" sourceLinked="1"/>
        <c:majorTickMark val="out"/>
        <c:minorTickMark val="none"/>
        <c:tickLblPos val="nextTo"/>
        <c:crossAx val="2057387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IN" sz="1000" b="1" i="0" u="none" strike="noStrike" cap="all" baseline="0">
                <a:effectLst/>
              </a:rPr>
              <a:t>5. What measures do you take when you see an abnormal variation in the measured health information?</a:t>
            </a:r>
            <a:r>
              <a:rPr lang="en-IN" sz="1000" b="1" i="0" u="none" strike="noStrike" cap="all" baseline="0"/>
              <a:t> </a:t>
            </a:r>
            <a:endParaRPr lang="en-IN" sz="1000"/>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ln>
              <a:solidFill>
                <a:sysClr val="window" lastClr="FFFFFF">
                  <a:lumMod val="75000"/>
                </a:sysClr>
              </a:solidFill>
            </a:ln>
          </c:spPr>
          <c:dPt>
            <c:idx val="0"/>
            <c:bubble3D val="0"/>
            <c:spPr>
              <a:solidFill>
                <a:schemeClr val="accent1"/>
              </a:solidFill>
              <a:ln>
                <a:solidFill>
                  <a:sysClr val="window" lastClr="FFFFFF">
                    <a:lumMod val="75000"/>
                  </a:sysClr>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ysClr val="window" lastClr="FFFFFF">
                    <a:lumMod val="75000"/>
                  </a:sysClr>
                </a:contourClr>
              </a:sp3d>
            </c:spPr>
            <c:extLst>
              <c:ext xmlns:c16="http://schemas.microsoft.com/office/drawing/2014/chart" uri="{C3380CC4-5D6E-409C-BE32-E72D297353CC}">
                <c16:uniqueId val="{00000001-281F-4A3E-A6FF-0F146AF3B606}"/>
              </c:ext>
            </c:extLst>
          </c:dPt>
          <c:dPt>
            <c:idx val="1"/>
            <c:bubble3D val="0"/>
            <c:spPr>
              <a:solidFill>
                <a:schemeClr val="accent2"/>
              </a:solidFill>
              <a:ln>
                <a:solidFill>
                  <a:sysClr val="window" lastClr="FFFFFF">
                    <a:lumMod val="75000"/>
                  </a:sysClr>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ysClr val="window" lastClr="FFFFFF">
                    <a:lumMod val="75000"/>
                  </a:sysClr>
                </a:contourClr>
              </a:sp3d>
            </c:spPr>
            <c:extLst>
              <c:ext xmlns:c16="http://schemas.microsoft.com/office/drawing/2014/chart" uri="{C3380CC4-5D6E-409C-BE32-E72D297353CC}">
                <c16:uniqueId val="{00000003-281F-4A3E-A6FF-0F146AF3B606}"/>
              </c:ext>
            </c:extLst>
          </c:dPt>
          <c:dPt>
            <c:idx val="2"/>
            <c:bubble3D val="0"/>
            <c:spPr>
              <a:solidFill>
                <a:schemeClr val="accent3"/>
              </a:solidFill>
              <a:ln>
                <a:solidFill>
                  <a:sysClr val="window" lastClr="FFFFFF">
                    <a:lumMod val="75000"/>
                  </a:sysClr>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ysClr val="window" lastClr="FFFFFF">
                    <a:lumMod val="75000"/>
                  </a:sysClr>
                </a:contourClr>
              </a:sp3d>
            </c:spPr>
            <c:extLst>
              <c:ext xmlns:c16="http://schemas.microsoft.com/office/drawing/2014/chart" uri="{C3380CC4-5D6E-409C-BE32-E72D297353CC}">
                <c16:uniqueId val="{00000005-281F-4A3E-A6FF-0F146AF3B606}"/>
              </c:ext>
            </c:extLst>
          </c:dPt>
          <c:dPt>
            <c:idx val="3"/>
            <c:bubble3D val="0"/>
            <c:spPr>
              <a:solidFill>
                <a:schemeClr val="accent4"/>
              </a:solidFill>
              <a:ln>
                <a:solidFill>
                  <a:sysClr val="window" lastClr="FFFFFF">
                    <a:lumMod val="75000"/>
                  </a:sysClr>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ysClr val="window" lastClr="FFFFFF">
                    <a:lumMod val="75000"/>
                  </a:sysClr>
                </a:contourClr>
              </a:sp3d>
            </c:spPr>
            <c:extLst>
              <c:ext xmlns:c16="http://schemas.microsoft.com/office/drawing/2014/chart" uri="{C3380CC4-5D6E-409C-BE32-E72D297353CC}">
                <c16:uniqueId val="{00000007-281F-4A3E-A6FF-0F146AF3B606}"/>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281F-4A3E-A6FF-0F146AF3B606}"/>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281F-4A3E-A6FF-0F146AF3B606}"/>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281F-4A3E-A6FF-0F146AF3B606}"/>
                </c:ext>
              </c:extLst>
            </c:dLbl>
            <c:dLbl>
              <c:idx val="3"/>
              <c:layout>
                <c:manualLayout>
                  <c:x val="1.9741713213229033E-2"/>
                  <c:y val="1.9595009880654799E-9"/>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4563393404625542"/>
                      <c:h val="0.32490272765441058"/>
                    </c:manualLayout>
                  </c15:layout>
                </c:ext>
                <c:ext xmlns:c16="http://schemas.microsoft.com/office/drawing/2014/chart" uri="{C3380CC4-5D6E-409C-BE32-E72D297353CC}">
                  <c16:uniqueId val="{00000007-281F-4A3E-A6FF-0F146AF3B606}"/>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Results!$S$47:$S$50</c:f>
              <c:strCache>
                <c:ptCount val="4"/>
                <c:pt idx="0">
                  <c:v>Go to the hospital</c:v>
                </c:pt>
                <c:pt idx="1">
                  <c:v>Not applicable</c:v>
                </c:pt>
                <c:pt idx="2">
                  <c:v>Nothing</c:v>
                </c:pt>
                <c:pt idx="3">
                  <c:v>Self-measures [ take medicine, exercise, rest, etc]</c:v>
                </c:pt>
              </c:strCache>
            </c:strRef>
          </c:cat>
          <c:val>
            <c:numRef>
              <c:f>Results!$T$47:$T$50</c:f>
              <c:numCache>
                <c:formatCode>General</c:formatCode>
                <c:ptCount val="4"/>
                <c:pt idx="0">
                  <c:v>30</c:v>
                </c:pt>
                <c:pt idx="1">
                  <c:v>72</c:v>
                </c:pt>
                <c:pt idx="2">
                  <c:v>37</c:v>
                </c:pt>
                <c:pt idx="3">
                  <c:v>51</c:v>
                </c:pt>
              </c:numCache>
            </c:numRef>
          </c:val>
          <c:extLst>
            <c:ext xmlns:c16="http://schemas.microsoft.com/office/drawing/2014/chart" uri="{C3380CC4-5D6E-409C-BE32-E72D297353CC}">
              <c16:uniqueId val="{00000008-281F-4A3E-A6FF-0F146AF3B606}"/>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75000"/>
        </a:sysClr>
      </a:solid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IN" sz="1000" b="1" i="0" u="none" strike="noStrike" cap="all" baseline="0">
                <a:effectLst/>
              </a:rPr>
              <a:t>6. Are you aware that smart watch can be used to monitor health?</a:t>
            </a:r>
            <a:r>
              <a:rPr lang="en-IN" sz="1000" b="1" i="0" u="none" strike="noStrike" cap="all" baseline="0"/>
              <a:t> </a:t>
            </a:r>
            <a:endParaRPr lang="en-IN" sz="1000"/>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4F-4990-8233-22AC9B1DF3B3}"/>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784F-4990-8233-22AC9B1DF3B3}"/>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784F-4990-8233-22AC9B1DF3B3}"/>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784F-4990-8233-22AC9B1DF3B3}"/>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Results!$S$55:$S$56</c:f>
              <c:strCache>
                <c:ptCount val="2"/>
                <c:pt idx="0">
                  <c:v>Yes</c:v>
                </c:pt>
                <c:pt idx="1">
                  <c:v>No</c:v>
                </c:pt>
              </c:strCache>
            </c:strRef>
          </c:cat>
          <c:val>
            <c:numRef>
              <c:f>Results!$T$55:$T$56</c:f>
              <c:numCache>
                <c:formatCode>General</c:formatCode>
                <c:ptCount val="2"/>
                <c:pt idx="0">
                  <c:v>167</c:v>
                </c:pt>
                <c:pt idx="1">
                  <c:v>23</c:v>
                </c:pt>
              </c:numCache>
            </c:numRef>
          </c:val>
          <c:extLst>
            <c:ext xmlns:c16="http://schemas.microsoft.com/office/drawing/2014/chart" uri="{C3380CC4-5D6E-409C-BE32-E72D297353CC}">
              <c16:uniqueId val="{00000004-784F-4990-8233-22AC9B1DF3B3}"/>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75000"/>
        </a:sysClr>
      </a:solid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IN" sz="1000" b="1" i="0" u="none" strike="noStrike" cap="all" baseline="0">
                <a:effectLst/>
              </a:rPr>
              <a:t>9. Do you wish to use a smartwatch in future?</a:t>
            </a:r>
            <a:r>
              <a:rPr lang="en-IN" sz="1000" b="1" i="0" u="none" strike="noStrike" cap="all" baseline="0"/>
              <a:t> </a:t>
            </a:r>
            <a:endParaRPr lang="en-IN" sz="1000"/>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DC16-40A1-A26E-E49B2296E7E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DC16-40A1-A26E-E49B2296E7E5}"/>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DC16-40A1-A26E-E49B2296E7E5}"/>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DC16-40A1-A26E-E49B2296E7E5}"/>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Results!$S$77:$S$78</c:f>
              <c:strCache>
                <c:ptCount val="2"/>
                <c:pt idx="0">
                  <c:v>Yes</c:v>
                </c:pt>
                <c:pt idx="1">
                  <c:v>No</c:v>
                </c:pt>
              </c:strCache>
            </c:strRef>
          </c:cat>
          <c:val>
            <c:numRef>
              <c:f>Results!$T$77:$T$78</c:f>
              <c:numCache>
                <c:formatCode>General</c:formatCode>
                <c:ptCount val="2"/>
                <c:pt idx="0">
                  <c:v>168</c:v>
                </c:pt>
                <c:pt idx="1">
                  <c:v>22</c:v>
                </c:pt>
              </c:numCache>
            </c:numRef>
          </c:val>
          <c:extLst>
            <c:ext xmlns:c16="http://schemas.microsoft.com/office/drawing/2014/chart" uri="{C3380CC4-5D6E-409C-BE32-E72D297353CC}">
              <c16:uniqueId val="{00000004-DC16-40A1-A26E-E49B2296E7E5}"/>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75000"/>
        </a:sysClr>
      </a:solid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IN" sz="1100" b="1" i="0" u="none" strike="noStrike" cap="all" baseline="0">
                <a:effectLst/>
              </a:rPr>
              <a:t>4. Are you aware that smart watch can be used to monitor health?</a:t>
            </a:r>
            <a:r>
              <a:rPr lang="en-IN" sz="1100" b="1" i="0" u="none" strike="noStrike" cap="all" baseline="0"/>
              <a:t> </a:t>
            </a:r>
            <a:endParaRPr lang="en-IN" sz="1100"/>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275E-405D-AD8B-216D528F683A}"/>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275E-405D-AD8B-216D528F683A}"/>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275E-405D-AD8B-216D528F683A}"/>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275E-405D-AD8B-216D528F683A}"/>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Results!$H$36:$H$37</c:f>
              <c:strCache>
                <c:ptCount val="2"/>
                <c:pt idx="0">
                  <c:v>Yes</c:v>
                </c:pt>
                <c:pt idx="1">
                  <c:v>No</c:v>
                </c:pt>
              </c:strCache>
            </c:strRef>
          </c:cat>
          <c:val>
            <c:numRef>
              <c:f>Results!$I$36:$I$37</c:f>
              <c:numCache>
                <c:formatCode>General</c:formatCode>
                <c:ptCount val="2"/>
                <c:pt idx="0">
                  <c:v>161</c:v>
                </c:pt>
                <c:pt idx="1">
                  <c:v>2</c:v>
                </c:pt>
              </c:numCache>
            </c:numRef>
          </c:val>
          <c:extLst>
            <c:ext xmlns:c16="http://schemas.microsoft.com/office/drawing/2014/chart" uri="{C3380CC4-5D6E-409C-BE32-E72D297353CC}">
              <c16:uniqueId val="{00000004-275E-405D-AD8B-216D528F683A}"/>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IN" sz="1100" b="1" i="0" u="none" strike="noStrike" cap="all" baseline="0">
                <a:effectLst/>
              </a:rPr>
              <a:t>3.Since how long you have been using your watch?</a:t>
            </a:r>
            <a:r>
              <a:rPr lang="en-IN" sz="1100" b="1" i="0" u="none" strike="noStrike" cap="all" baseline="0"/>
              <a:t> </a:t>
            </a:r>
            <a:endParaRPr lang="en-IN" sz="1000"/>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CFB3-4E12-9E83-F2B9173BD546}"/>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CFB3-4E12-9E83-F2B9173BD546}"/>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CFB3-4E12-9E83-F2B9173BD546}"/>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CFB3-4E12-9E83-F2B9173BD546}"/>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CFB3-4E12-9E83-F2B9173BD546}"/>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CFB3-4E12-9E83-F2B9173BD546}"/>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CFB3-4E12-9E83-F2B9173BD546}"/>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CFB3-4E12-9E83-F2B9173BD546}"/>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Results!$H$30:$H$33</c:f>
              <c:strCache>
                <c:ptCount val="4"/>
                <c:pt idx="0">
                  <c:v>1-2 years</c:v>
                </c:pt>
                <c:pt idx="1">
                  <c:v>6-12 months</c:v>
                </c:pt>
                <c:pt idx="2">
                  <c:v>Last 6 months</c:v>
                </c:pt>
                <c:pt idx="3">
                  <c:v>More than 2 years</c:v>
                </c:pt>
              </c:strCache>
            </c:strRef>
          </c:cat>
          <c:val>
            <c:numRef>
              <c:f>Results!$I$30:$I$33</c:f>
              <c:numCache>
                <c:formatCode>General</c:formatCode>
                <c:ptCount val="4"/>
                <c:pt idx="0">
                  <c:v>51</c:v>
                </c:pt>
                <c:pt idx="1">
                  <c:v>41</c:v>
                </c:pt>
                <c:pt idx="2">
                  <c:v>37</c:v>
                </c:pt>
                <c:pt idx="3">
                  <c:v>34</c:v>
                </c:pt>
              </c:numCache>
            </c:numRef>
          </c:val>
          <c:extLst>
            <c:ext xmlns:c16="http://schemas.microsoft.com/office/drawing/2014/chart" uri="{C3380CC4-5D6E-409C-BE32-E72D297353CC}">
              <c16:uniqueId val="{00000008-CFB3-4E12-9E83-F2B9173BD54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75000"/>
        </a:sysClr>
      </a:solid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IN" sz="1100" b="1" i="0" u="none" strike="noStrike" cap="all" baseline="0" dirty="0">
                <a:effectLst/>
              </a:rPr>
              <a:t>6. </a:t>
            </a:r>
            <a:r>
              <a:rPr lang="en-IN" sz="1050" b="1" i="0" u="none" strike="noStrike" cap="all" baseline="0" dirty="0">
                <a:effectLst/>
              </a:rPr>
              <a:t>From where you came to know about smart watches?</a:t>
            </a:r>
            <a:r>
              <a:rPr lang="en-IN" sz="1050" b="1" i="0" u="none" strike="noStrike" cap="all" baseline="0" dirty="0"/>
              <a:t> </a:t>
            </a:r>
            <a:endParaRPr lang="en-IN" sz="1050" dirty="0"/>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AC08-403F-9967-D80DA61C3FFD}"/>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AC08-403F-9967-D80DA61C3FFD}"/>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AC08-403F-9967-D80DA61C3FFD}"/>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AC08-403F-9967-D80DA61C3FFD}"/>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AC08-403F-9967-D80DA61C3FFD}"/>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AC08-403F-9967-D80DA61C3FFD}"/>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AC08-403F-9967-D80DA61C3FFD}"/>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AC08-403F-9967-D80DA61C3FFD}"/>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22844444444444445"/>
                      <c:h val="0.20112875148915429"/>
                    </c:manualLayout>
                  </c15:layout>
                </c:ext>
                <c:ext xmlns:c16="http://schemas.microsoft.com/office/drawing/2014/chart" uri="{C3380CC4-5D6E-409C-BE32-E72D297353CC}">
                  <c16:uniqueId val="{00000007-AC08-403F-9967-D80DA61C3FFD}"/>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AC08-403F-9967-D80DA61C3FFD}"/>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Results!$H$54:$H$58</c:f>
              <c:strCache>
                <c:ptCount val="5"/>
                <c:pt idx="0">
                  <c:v>Friends</c:v>
                </c:pt>
                <c:pt idx="1">
                  <c:v>Internet </c:v>
                </c:pt>
                <c:pt idx="2">
                  <c:v>It was a gift</c:v>
                </c:pt>
                <c:pt idx="3">
                  <c:v>My doctor recommended me</c:v>
                </c:pt>
                <c:pt idx="4">
                  <c:v>Television </c:v>
                </c:pt>
              </c:strCache>
            </c:strRef>
          </c:cat>
          <c:val>
            <c:numRef>
              <c:f>Results!$I$54:$I$58</c:f>
              <c:numCache>
                <c:formatCode>General</c:formatCode>
                <c:ptCount val="5"/>
                <c:pt idx="0">
                  <c:v>33</c:v>
                </c:pt>
                <c:pt idx="1">
                  <c:v>67</c:v>
                </c:pt>
                <c:pt idx="2">
                  <c:v>34</c:v>
                </c:pt>
                <c:pt idx="3">
                  <c:v>28</c:v>
                </c:pt>
                <c:pt idx="4">
                  <c:v>2</c:v>
                </c:pt>
              </c:numCache>
            </c:numRef>
          </c:val>
          <c:extLst>
            <c:ext xmlns:c16="http://schemas.microsoft.com/office/drawing/2014/chart" uri="{C3380CC4-5D6E-409C-BE32-E72D297353CC}">
              <c16:uniqueId val="{0000000A-AC08-403F-9967-D80DA61C3FFD}"/>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75000"/>
        </a:sysClr>
      </a:solid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IN" sz="1000" b="1" i="0" u="none" strike="noStrike" cap="all" baseline="0" dirty="0">
                <a:effectLst/>
              </a:rPr>
              <a:t>8. How often do you use your wearable device</a:t>
            </a:r>
            <a:r>
              <a:rPr lang="en-IN" sz="1000" b="1" i="0" u="none" strike="noStrike" cap="all" baseline="0" dirty="0"/>
              <a:t> </a:t>
            </a:r>
            <a:endParaRPr lang="en-IN" sz="1000" dirty="0"/>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B3ED-4B4C-BC4F-CEF98A2FBAFF}"/>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B3ED-4B4C-BC4F-CEF98A2FBAFF}"/>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B3ED-4B4C-BC4F-CEF98A2FBAFF}"/>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B3ED-4B4C-BC4F-CEF98A2FBAFF}"/>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B3ED-4B4C-BC4F-CEF98A2FBAFF}"/>
              </c:ext>
            </c:extLst>
          </c:dPt>
          <c:dLbls>
            <c:dLbl>
              <c:idx val="0"/>
              <c:layout>
                <c:manualLayout>
                  <c:x val="-8.8665170296469802E-3"/>
                  <c:y val="0.2903533906399236"/>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3ED-4B4C-BC4F-CEF98A2FBAFF}"/>
                </c:ext>
              </c:extLst>
            </c:dLbl>
            <c:dLbl>
              <c:idx val="1"/>
              <c:layout>
                <c:manualLayout>
                  <c:x val="0"/>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4745275888133031"/>
                      <c:h val="0.18720152817574021"/>
                    </c:manualLayout>
                  </c15:layout>
                </c:ext>
                <c:ext xmlns:c16="http://schemas.microsoft.com/office/drawing/2014/chart" uri="{C3380CC4-5D6E-409C-BE32-E72D297353CC}">
                  <c16:uniqueId val="{00000003-B3ED-4B4C-BC4F-CEF98A2FBAFF}"/>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B3ED-4B4C-BC4F-CEF98A2FBAFF}"/>
                </c:ext>
              </c:extLst>
            </c:dLbl>
            <c:dLbl>
              <c:idx val="3"/>
              <c:layout>
                <c:manualLayout>
                  <c:x val="-1.0855904916647324E-2"/>
                  <c:y val="9.5961915935293171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4509448223733935"/>
                      <c:h val="0.23113658070678128"/>
                    </c:manualLayout>
                  </c15:layout>
                </c:ext>
                <c:ext xmlns:c16="http://schemas.microsoft.com/office/drawing/2014/chart" uri="{C3380CC4-5D6E-409C-BE32-E72D297353CC}">
                  <c16:uniqueId val="{00000007-B3ED-4B4C-BC4F-CEF98A2FBAFF}"/>
                </c:ext>
              </c:extLst>
            </c:dLbl>
            <c:dLbl>
              <c:idx val="4"/>
              <c:layout>
                <c:manualLayout>
                  <c:x val="0.30884389451318583"/>
                  <c:y val="8.414261970835305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6726737494920103"/>
                      <c:h val="0.31900668576886343"/>
                    </c:manualLayout>
                  </c15:layout>
                </c:ext>
                <c:ext xmlns:c16="http://schemas.microsoft.com/office/drawing/2014/chart" uri="{C3380CC4-5D6E-409C-BE32-E72D297353CC}">
                  <c16:uniqueId val="{00000009-B3ED-4B4C-BC4F-CEF98A2FBAFF}"/>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Results!$H$77:$H$81</c:f>
              <c:strCache>
                <c:ptCount val="5"/>
                <c:pt idx="0">
                  <c:v>3-4 times a week/ Only while exercising</c:v>
                </c:pt>
                <c:pt idx="1">
                  <c:v>4-6 times a month / once a week</c:v>
                </c:pt>
                <c:pt idx="2">
                  <c:v>Daily</c:v>
                </c:pt>
                <c:pt idx="3">
                  <c:v>Occasionally [once every 2-3 months]</c:v>
                </c:pt>
                <c:pt idx="4">
                  <c:v>Used to wear, everytime my roommate charges it. </c:v>
                </c:pt>
              </c:strCache>
            </c:strRef>
          </c:cat>
          <c:val>
            <c:numRef>
              <c:f>Results!$I$77:$I$81</c:f>
              <c:numCache>
                <c:formatCode>General</c:formatCode>
                <c:ptCount val="5"/>
                <c:pt idx="0">
                  <c:v>82</c:v>
                </c:pt>
                <c:pt idx="1">
                  <c:v>1</c:v>
                </c:pt>
                <c:pt idx="2">
                  <c:v>59</c:v>
                </c:pt>
                <c:pt idx="3">
                  <c:v>20</c:v>
                </c:pt>
                <c:pt idx="4">
                  <c:v>1</c:v>
                </c:pt>
              </c:numCache>
            </c:numRef>
          </c:val>
          <c:extLst>
            <c:ext xmlns:c16="http://schemas.microsoft.com/office/drawing/2014/chart" uri="{C3380CC4-5D6E-409C-BE32-E72D297353CC}">
              <c16:uniqueId val="{0000000A-B3ED-4B4C-BC4F-CEF98A2FBAFF}"/>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75000"/>
        </a:sysClr>
      </a:solid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IN" sz="1000" dirty="0"/>
              <a:t>9.</a:t>
            </a:r>
            <a:r>
              <a:rPr lang="en-IN" sz="1000" baseline="0" dirty="0"/>
              <a:t> </a:t>
            </a:r>
            <a:r>
              <a:rPr lang="en-IN" sz="1000" dirty="0"/>
              <a:t>What measures do you take when you see an abnormal variation in the measured health information?</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A2E0-4ED6-92C3-A4D15EB2D0EB}"/>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A2E0-4ED6-92C3-A4D15EB2D0EB}"/>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A2E0-4ED6-92C3-A4D15EB2D0EB}"/>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A2E0-4ED6-92C3-A4D15EB2D0EB}"/>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A2E0-4ED6-92C3-A4D15EB2D0EB}"/>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A2E0-4ED6-92C3-A4D15EB2D0EB}"/>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A2E0-4ED6-92C3-A4D15EB2D0EB}"/>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29198312236286922"/>
                      <c:h val="0.31539178532956053"/>
                    </c:manualLayout>
                  </c15:layout>
                </c:ext>
                <c:ext xmlns:c16="http://schemas.microsoft.com/office/drawing/2014/chart" uri="{C3380CC4-5D6E-409C-BE32-E72D297353CC}">
                  <c16:uniqueId val="{00000007-A2E0-4ED6-92C3-A4D15EB2D0EB}"/>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Results!$H$87:$H$90</c:f>
              <c:strCache>
                <c:ptCount val="4"/>
                <c:pt idx="0">
                  <c:v>Go to the hospital</c:v>
                </c:pt>
                <c:pt idx="1">
                  <c:v>Not applicable</c:v>
                </c:pt>
                <c:pt idx="2">
                  <c:v>Nothing</c:v>
                </c:pt>
                <c:pt idx="3">
                  <c:v>Self-measures [ take medicine, exercise, rest, etc]</c:v>
                </c:pt>
              </c:strCache>
            </c:strRef>
          </c:cat>
          <c:val>
            <c:numRef>
              <c:f>Results!$I$87:$I$90</c:f>
              <c:numCache>
                <c:formatCode>General</c:formatCode>
                <c:ptCount val="4"/>
                <c:pt idx="0">
                  <c:v>28</c:v>
                </c:pt>
                <c:pt idx="1">
                  <c:v>49</c:v>
                </c:pt>
                <c:pt idx="2">
                  <c:v>44</c:v>
                </c:pt>
                <c:pt idx="3">
                  <c:v>42</c:v>
                </c:pt>
              </c:numCache>
            </c:numRef>
          </c:val>
          <c:extLst>
            <c:ext xmlns:c16="http://schemas.microsoft.com/office/drawing/2014/chart" uri="{C3380CC4-5D6E-409C-BE32-E72D297353CC}">
              <c16:uniqueId val="{00000008-A2E0-4ED6-92C3-A4D15EB2D0EB}"/>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75000"/>
        </a:sysClr>
      </a:solid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IN" sz="1050" b="1" i="0" u="none" strike="noStrike" cap="all" baseline="0" dirty="0">
                <a:effectLst/>
              </a:rPr>
              <a:t>14. Are you satisfied with your smartwatch?</a:t>
            </a:r>
            <a:r>
              <a:rPr lang="en-IN" sz="1050" b="1" i="0" u="none" strike="noStrike" cap="all" baseline="0" dirty="0"/>
              <a:t> </a:t>
            </a:r>
            <a:endParaRPr lang="en-IN" sz="1050" dirty="0"/>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E211-4732-B514-CEC6D7FD8EA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E211-4732-B514-CEC6D7FD8EA5}"/>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E211-4732-B514-CEC6D7FD8EA5}"/>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E211-4732-B514-CEC6D7FD8EA5}"/>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E211-4732-B514-CEC6D7FD8EA5}"/>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E211-4732-B514-CEC6D7FD8EA5}"/>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Results!$H$123:$H$125</c:f>
              <c:strCache>
                <c:ptCount val="3"/>
                <c:pt idx="0">
                  <c:v>No</c:v>
                </c:pt>
                <c:pt idx="1">
                  <c:v>Yes</c:v>
                </c:pt>
                <c:pt idx="2">
                  <c:v>Not Sure</c:v>
                </c:pt>
              </c:strCache>
            </c:strRef>
          </c:cat>
          <c:val>
            <c:numRef>
              <c:f>Results!$I$123:$I$125</c:f>
              <c:numCache>
                <c:formatCode>General</c:formatCode>
                <c:ptCount val="3"/>
                <c:pt idx="0">
                  <c:v>4</c:v>
                </c:pt>
                <c:pt idx="1">
                  <c:v>149</c:v>
                </c:pt>
                <c:pt idx="2">
                  <c:v>10</c:v>
                </c:pt>
              </c:numCache>
            </c:numRef>
          </c:val>
          <c:extLst>
            <c:ext xmlns:c16="http://schemas.microsoft.com/office/drawing/2014/chart" uri="{C3380CC4-5D6E-409C-BE32-E72D297353CC}">
              <c16:uniqueId val="{00000006-E211-4732-B514-CEC6D7FD8EA5}"/>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75000"/>
        </a:sysClr>
      </a:solid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r>
              <a:rPr lang="en-IN" sz="1050" b="1" i="0" u="none" strike="noStrike" cap="all" baseline="0">
                <a:effectLst/>
              </a:rPr>
              <a:t>2. Do you have any medical condition/health issues?</a:t>
            </a:r>
            <a:r>
              <a:rPr lang="en-IN" sz="1050" b="0" i="0" u="none" strike="noStrike" cap="all" baseline="0"/>
              <a:t> </a:t>
            </a:r>
            <a:endParaRPr lang="en-IN" sz="1050"/>
          </a:p>
        </c:rich>
      </c:tx>
      <c:overlay val="0"/>
      <c:spPr>
        <a:noFill/>
        <a:ln>
          <a:noFill/>
        </a:ln>
        <a:effectLst/>
      </c:spPr>
      <c:txPr>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endParaRPr lang="en-US"/>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Results!$S$12:$S$20</c:f>
              <c:strCache>
                <c:ptCount val="9"/>
                <c:pt idx="0">
                  <c:v>Cardiac Disorders</c:v>
                </c:pt>
                <c:pt idx="1">
                  <c:v>Diabetes</c:v>
                </c:pt>
                <c:pt idx="2">
                  <c:v>Diabetes, Obesity</c:v>
                </c:pt>
                <c:pt idx="3">
                  <c:v>Hypertension, Diabetes</c:v>
                </c:pt>
                <c:pt idx="4">
                  <c:v>Hypertension, Obesity, Thyroid disorders</c:v>
                </c:pt>
                <c:pt idx="5">
                  <c:v>Migrane</c:v>
                </c:pt>
                <c:pt idx="6">
                  <c:v>Do not have any medical condition</c:v>
                </c:pt>
                <c:pt idx="7">
                  <c:v>PCOD</c:v>
                </c:pt>
                <c:pt idx="8">
                  <c:v>Thyroid disorders</c:v>
                </c:pt>
              </c:strCache>
            </c:strRef>
          </c:cat>
          <c:val>
            <c:numRef>
              <c:f>Results!$T$12:$T$20</c:f>
              <c:numCache>
                <c:formatCode>General</c:formatCode>
                <c:ptCount val="9"/>
                <c:pt idx="0">
                  <c:v>6</c:v>
                </c:pt>
                <c:pt idx="1">
                  <c:v>19</c:v>
                </c:pt>
                <c:pt idx="2">
                  <c:v>3</c:v>
                </c:pt>
                <c:pt idx="3">
                  <c:v>18</c:v>
                </c:pt>
                <c:pt idx="4">
                  <c:v>21</c:v>
                </c:pt>
                <c:pt idx="5">
                  <c:v>3</c:v>
                </c:pt>
                <c:pt idx="6">
                  <c:v>102</c:v>
                </c:pt>
                <c:pt idx="7">
                  <c:v>8</c:v>
                </c:pt>
                <c:pt idx="8">
                  <c:v>10</c:v>
                </c:pt>
              </c:numCache>
            </c:numRef>
          </c:val>
          <c:extLst>
            <c:ext xmlns:c16="http://schemas.microsoft.com/office/drawing/2014/chart" uri="{C3380CC4-5D6E-409C-BE32-E72D297353CC}">
              <c16:uniqueId val="{00000000-A143-4201-AA67-DF66A887034F}"/>
            </c:ext>
          </c:extLst>
        </c:ser>
        <c:dLbls>
          <c:showLegendKey val="0"/>
          <c:showVal val="1"/>
          <c:showCatName val="0"/>
          <c:showSerName val="0"/>
          <c:showPercent val="0"/>
          <c:showBubbleSize val="0"/>
        </c:dLbls>
        <c:gapWidth val="84"/>
        <c:gapDepth val="53"/>
        <c:shape val="box"/>
        <c:axId val="787221792"/>
        <c:axId val="378917264"/>
        <c:axId val="0"/>
      </c:bar3DChart>
      <c:catAx>
        <c:axId val="7872217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378917264"/>
        <c:crosses val="autoZero"/>
        <c:auto val="1"/>
        <c:lblAlgn val="ctr"/>
        <c:lblOffset val="100"/>
        <c:noMultiLvlLbl val="0"/>
      </c:catAx>
      <c:valAx>
        <c:axId val="378917264"/>
        <c:scaling>
          <c:orientation val="minMax"/>
        </c:scaling>
        <c:delete val="1"/>
        <c:axPos val="b"/>
        <c:numFmt formatCode="General" sourceLinked="1"/>
        <c:majorTickMark val="out"/>
        <c:minorTickMark val="none"/>
        <c:tickLblPos val="nextTo"/>
        <c:crossAx val="787221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r>
              <a:rPr lang="en-IN" sz="1000" b="1" i="0" u="none" strike="noStrike" cap="all" baseline="0">
                <a:effectLst/>
              </a:rPr>
              <a:t>3. Do you use any other device to track your health status? Type Yes/ No</a:t>
            </a:r>
            <a:br>
              <a:rPr lang="en-IN" sz="1000" b="1" i="0" u="none" strike="noStrike" cap="all" baseline="0">
                <a:effectLst/>
              </a:rPr>
            </a:br>
            <a:r>
              <a:rPr lang="en-IN" sz="1000" b="1" i="0" u="none" strike="noStrike" cap="all" baseline="0">
                <a:effectLst/>
              </a:rPr>
              <a:t>If yes please specify</a:t>
            </a:r>
            <a:r>
              <a:rPr lang="en-IN" sz="1000" b="0" i="0" u="none" strike="noStrike" cap="all" baseline="0"/>
              <a:t> </a:t>
            </a:r>
            <a:endParaRPr lang="en-IN" sz="1000"/>
          </a:p>
        </c:rich>
      </c:tx>
      <c:overlay val="0"/>
      <c:spPr>
        <a:noFill/>
        <a:ln>
          <a:noFill/>
        </a:ln>
        <a:effectLst/>
      </c:spPr>
      <c:txPr>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endParaRPr lang="en-US"/>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1891885389326333"/>
          <c:y val="0.18379629629629632"/>
          <c:w val="0.53663670166229216"/>
          <c:h val="0.76064814814814818"/>
        </c:manualLayout>
      </c:layout>
      <c:bar3DChart>
        <c:barDir val="bar"/>
        <c:grouping val="clustered"/>
        <c:varyColors val="0"/>
        <c: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Results!$S$23:$S$30</c:f>
              <c:strCache>
                <c:ptCount val="8"/>
                <c:pt idx="0">
                  <c:v>BP monitor</c:v>
                </c:pt>
                <c:pt idx="1">
                  <c:v>BP monitor, Glucometer</c:v>
                </c:pt>
                <c:pt idx="2">
                  <c:v>BP monitor, Weighing Machine</c:v>
                </c:pt>
                <c:pt idx="3">
                  <c:v>Digital BP machine, SpO2 machine</c:v>
                </c:pt>
                <c:pt idx="4">
                  <c:v>Fit bit </c:v>
                </c:pt>
                <c:pt idx="5">
                  <c:v>Glucometer</c:v>
                </c:pt>
                <c:pt idx="6">
                  <c:v>Phone</c:v>
                </c:pt>
                <c:pt idx="7">
                  <c:v>No</c:v>
                </c:pt>
              </c:strCache>
            </c:strRef>
          </c:cat>
          <c:val>
            <c:numRef>
              <c:f>Results!$T$23:$T$30</c:f>
              <c:numCache>
                <c:formatCode>General</c:formatCode>
                <c:ptCount val="8"/>
                <c:pt idx="0">
                  <c:v>12</c:v>
                </c:pt>
                <c:pt idx="1">
                  <c:v>4</c:v>
                </c:pt>
                <c:pt idx="2">
                  <c:v>2</c:v>
                </c:pt>
                <c:pt idx="3">
                  <c:v>2</c:v>
                </c:pt>
                <c:pt idx="4">
                  <c:v>10</c:v>
                </c:pt>
                <c:pt idx="5">
                  <c:v>14</c:v>
                </c:pt>
                <c:pt idx="6">
                  <c:v>48</c:v>
                </c:pt>
                <c:pt idx="7">
                  <c:v>98</c:v>
                </c:pt>
              </c:numCache>
            </c:numRef>
          </c:val>
          <c:extLst>
            <c:ext xmlns:c16="http://schemas.microsoft.com/office/drawing/2014/chart" uri="{C3380CC4-5D6E-409C-BE32-E72D297353CC}">
              <c16:uniqueId val="{00000000-E3BA-4C85-9C79-9B4764D7908B}"/>
            </c:ext>
          </c:extLst>
        </c:ser>
        <c:dLbls>
          <c:showLegendKey val="0"/>
          <c:showVal val="1"/>
          <c:showCatName val="0"/>
          <c:showSerName val="0"/>
          <c:showPercent val="0"/>
          <c:showBubbleSize val="0"/>
        </c:dLbls>
        <c:gapWidth val="84"/>
        <c:gapDepth val="53"/>
        <c:shape val="box"/>
        <c:axId val="384730288"/>
        <c:axId val="384715888"/>
        <c:axId val="0"/>
      </c:bar3DChart>
      <c:catAx>
        <c:axId val="3847302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384715888"/>
        <c:crosses val="autoZero"/>
        <c:auto val="1"/>
        <c:lblAlgn val="ctr"/>
        <c:lblOffset val="100"/>
        <c:noMultiLvlLbl val="0"/>
      </c:catAx>
      <c:valAx>
        <c:axId val="384715888"/>
        <c:scaling>
          <c:orientation val="minMax"/>
        </c:scaling>
        <c:delete val="1"/>
        <c:axPos val="b"/>
        <c:numFmt formatCode="General" sourceLinked="1"/>
        <c:majorTickMark val="out"/>
        <c:minorTickMark val="none"/>
        <c:tickLblPos val="nextTo"/>
        <c:crossAx val="384730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9.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116e7a822ab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116e7a822ab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117f2057e51_2_398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117f2057e51_2_398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16e7a822ab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16e7a822ab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17f2057e51_2_39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17f2057e51_2_39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g117f2057e51_2_40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9" name="Google Shape;1099;g117f2057e51_2_40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117f2057e51_2_398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 name="Google Shape;708;g117f2057e51_2_398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de5cba06e1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de5cba06e1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2266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117f2057e51_2_398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 name="Google Shape;708;g117f2057e51_2_398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0886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251850" y="259350"/>
            <a:ext cx="8649600" cy="4624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715550" y="2340740"/>
            <a:ext cx="3106800" cy="1201200"/>
          </a:xfrm>
          <a:prstGeom prst="rect">
            <a:avLst/>
          </a:prstGeom>
        </p:spPr>
        <p:txBody>
          <a:bodyPr spcFirstLastPara="1" wrap="square" lIns="91425" tIns="0" rIns="91425" bIns="91425" anchor="t" anchorCtr="0">
            <a:noAutofit/>
          </a:bodyPr>
          <a:lstStyle>
            <a:lvl1pPr lvl="0" algn="l">
              <a:lnSpc>
                <a:spcPct val="90000"/>
              </a:lnSpc>
              <a:spcBef>
                <a:spcPts val="0"/>
              </a:spcBef>
              <a:spcAft>
                <a:spcPts val="0"/>
              </a:spcAft>
              <a:buSzPts val="3600"/>
              <a:buNone/>
              <a:defRPr sz="44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715550" y="563824"/>
            <a:ext cx="1772100" cy="1227000"/>
          </a:xfrm>
          <a:prstGeom prst="rect">
            <a:avLst/>
          </a:prstGeom>
        </p:spPr>
        <p:txBody>
          <a:bodyPr spcFirstLastPara="1" wrap="square" lIns="91425" tIns="0" rIns="91425" bIns="91425" anchor="t" anchorCtr="0">
            <a:noAutofit/>
          </a:bodyPr>
          <a:lstStyle>
            <a:lvl1pPr lvl="0" algn="l" rtl="0">
              <a:spcBef>
                <a:spcPts val="0"/>
              </a:spcBef>
              <a:spcAft>
                <a:spcPts val="0"/>
              </a:spcAft>
              <a:buSzPts val="12000"/>
              <a:buNone/>
              <a:defRPr sz="9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8" name="Google Shape;18;p3"/>
          <p:cNvSpPr txBox="1">
            <a:spLocks noGrp="1"/>
          </p:cNvSpPr>
          <p:nvPr>
            <p:ph type="subTitle" idx="1"/>
          </p:nvPr>
        </p:nvSpPr>
        <p:spPr>
          <a:xfrm>
            <a:off x="903049" y="3840801"/>
            <a:ext cx="4414200" cy="41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3_1_1">
    <p:bg>
      <p:bgPr>
        <a:solidFill>
          <a:schemeClr val="dk2"/>
        </a:solidFill>
        <a:effectLst/>
      </p:bgPr>
    </p:bg>
    <p:spTree>
      <p:nvGrpSpPr>
        <p:cNvPr id="1" name="Shape 258"/>
        <p:cNvGrpSpPr/>
        <p:nvPr/>
      </p:nvGrpSpPr>
      <p:grpSpPr>
        <a:xfrm>
          <a:off x="0" y="0"/>
          <a:ext cx="0" cy="0"/>
          <a:chOff x="0" y="0"/>
          <a:chExt cx="0" cy="0"/>
        </a:xfrm>
      </p:grpSpPr>
      <p:sp>
        <p:nvSpPr>
          <p:cNvPr id="259" name="Google Shape;259;p41"/>
          <p:cNvSpPr/>
          <p:nvPr/>
        </p:nvSpPr>
        <p:spPr>
          <a:xfrm>
            <a:off x="251850" y="259350"/>
            <a:ext cx="8649600" cy="462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DM Sans"/>
              <a:ea typeface="DM Sans"/>
              <a:cs typeface="DM Sans"/>
              <a:sym typeface="DM Sans"/>
            </a:endParaRPr>
          </a:p>
        </p:txBody>
      </p:sp>
      <p:pic>
        <p:nvPicPr>
          <p:cNvPr id="260" name="Google Shape;260;p41"/>
          <p:cNvPicPr preferRelativeResize="0"/>
          <p:nvPr/>
        </p:nvPicPr>
        <p:blipFill rotWithShape="1">
          <a:blip r:embed="rId2">
            <a:alphaModFix/>
          </a:blip>
          <a:srcRect t="7954" b="7954"/>
          <a:stretch/>
        </p:blipFill>
        <p:spPr>
          <a:xfrm flipH="1">
            <a:off x="8142700" y="3702538"/>
            <a:ext cx="987850" cy="950335"/>
          </a:xfrm>
          <a:prstGeom prst="rect">
            <a:avLst/>
          </a:prstGeom>
          <a:noFill/>
          <a:ln>
            <a:noFill/>
          </a:ln>
          <a:effectLst>
            <a:outerShdw blurRad="285750" dist="95250" dir="6000000" algn="bl" rotWithShape="0">
              <a:schemeClr val="dk1">
                <a:alpha val="20000"/>
              </a:schemeClr>
            </a:outerShdw>
          </a:effectLst>
        </p:spPr>
      </p:pic>
      <p:pic>
        <p:nvPicPr>
          <p:cNvPr id="261" name="Google Shape;261;p41"/>
          <p:cNvPicPr preferRelativeResize="0"/>
          <p:nvPr/>
        </p:nvPicPr>
        <p:blipFill rotWithShape="1">
          <a:blip r:embed="rId3">
            <a:alphaModFix/>
          </a:blip>
          <a:srcRect t="14869" b="8526"/>
          <a:stretch/>
        </p:blipFill>
        <p:spPr>
          <a:xfrm rot="-4093547" flipH="1">
            <a:off x="3806022" y="4468401"/>
            <a:ext cx="1302178" cy="1204752"/>
          </a:xfrm>
          <a:prstGeom prst="rect">
            <a:avLst/>
          </a:prstGeom>
          <a:noFill/>
          <a:ln>
            <a:noFill/>
          </a:ln>
          <a:effectLst>
            <a:outerShdw blurRad="285750" dist="95250" dir="6000000" algn="bl" rotWithShape="0">
              <a:schemeClr val="dk1">
                <a:alpha val="20000"/>
              </a:schemeClr>
            </a:outerShdw>
          </a:effectLst>
        </p:spPr>
      </p:pic>
      <p:pic>
        <p:nvPicPr>
          <p:cNvPr id="262" name="Google Shape;262;p41"/>
          <p:cNvPicPr preferRelativeResize="0"/>
          <p:nvPr/>
        </p:nvPicPr>
        <p:blipFill rotWithShape="1">
          <a:blip r:embed="rId4">
            <a:alphaModFix/>
          </a:blip>
          <a:srcRect l="4396" r="4387"/>
          <a:stretch/>
        </p:blipFill>
        <p:spPr>
          <a:xfrm flipH="1">
            <a:off x="-459775" y="3867675"/>
            <a:ext cx="1231265" cy="950324"/>
          </a:xfrm>
          <a:prstGeom prst="rect">
            <a:avLst/>
          </a:prstGeom>
          <a:noFill/>
          <a:ln>
            <a:noFill/>
          </a:ln>
          <a:effectLst>
            <a:outerShdw blurRad="285750" dist="95250" dir="6000000" algn="bl" rotWithShape="0">
              <a:schemeClr val="dk1">
                <a:alpha val="20000"/>
              </a:schemeClr>
            </a:outerShdw>
          </a:effec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3_1_1_1">
    <p:bg>
      <p:bgPr>
        <a:solidFill>
          <a:schemeClr val="lt1"/>
        </a:solidFill>
        <a:effectLst/>
      </p:bgPr>
    </p:bg>
    <p:spTree>
      <p:nvGrpSpPr>
        <p:cNvPr id="1" name="Shape 263"/>
        <p:cNvGrpSpPr/>
        <p:nvPr/>
      </p:nvGrpSpPr>
      <p:grpSpPr>
        <a:xfrm>
          <a:off x="0" y="0"/>
          <a:ext cx="0" cy="0"/>
          <a:chOff x="0" y="0"/>
          <a:chExt cx="0" cy="0"/>
        </a:xfrm>
      </p:grpSpPr>
      <p:sp>
        <p:nvSpPr>
          <p:cNvPr id="264" name="Google Shape;264;p42"/>
          <p:cNvSpPr/>
          <p:nvPr/>
        </p:nvSpPr>
        <p:spPr>
          <a:xfrm>
            <a:off x="251850" y="259350"/>
            <a:ext cx="8649600" cy="4624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DM Sans"/>
              <a:ea typeface="DM Sans"/>
              <a:cs typeface="DM Sans"/>
              <a:sym typeface="DM Sans"/>
            </a:endParaRPr>
          </a:p>
        </p:txBody>
      </p:sp>
      <p:pic>
        <p:nvPicPr>
          <p:cNvPr id="265" name="Google Shape;265;p42"/>
          <p:cNvPicPr preferRelativeResize="0"/>
          <p:nvPr/>
        </p:nvPicPr>
        <p:blipFill rotWithShape="1">
          <a:blip r:embed="rId2">
            <a:alphaModFix/>
          </a:blip>
          <a:srcRect t="11267" b="9662"/>
          <a:stretch/>
        </p:blipFill>
        <p:spPr>
          <a:xfrm rot="5901807" flipH="1">
            <a:off x="218903" y="4179600"/>
            <a:ext cx="1528550" cy="1459676"/>
          </a:xfrm>
          <a:prstGeom prst="rect">
            <a:avLst/>
          </a:prstGeom>
          <a:noFill/>
          <a:ln>
            <a:noFill/>
          </a:ln>
          <a:effectLst>
            <a:outerShdw blurRad="285750" dist="95250" dir="6000000" algn="bl" rotWithShape="0">
              <a:schemeClr val="dk1">
                <a:alpha val="20000"/>
              </a:schemeClr>
            </a:outerShdw>
          </a:effectLst>
        </p:spPr>
      </p:pic>
      <p:pic>
        <p:nvPicPr>
          <p:cNvPr id="266" name="Google Shape;266;p42"/>
          <p:cNvPicPr preferRelativeResize="0"/>
          <p:nvPr/>
        </p:nvPicPr>
        <p:blipFill rotWithShape="1">
          <a:blip r:embed="rId3">
            <a:alphaModFix/>
          </a:blip>
          <a:srcRect l="9076" r="9076"/>
          <a:stretch/>
        </p:blipFill>
        <p:spPr>
          <a:xfrm rot="-2699976" flipH="1">
            <a:off x="7740288" y="4047552"/>
            <a:ext cx="1245404" cy="1115399"/>
          </a:xfrm>
          <a:prstGeom prst="rect">
            <a:avLst/>
          </a:prstGeom>
          <a:noFill/>
          <a:ln>
            <a:noFill/>
          </a:ln>
          <a:effectLst>
            <a:outerShdw blurRad="285750" dist="95250" dir="6000000" algn="bl" rotWithShape="0">
              <a:schemeClr val="dk1">
                <a:alpha val="20000"/>
              </a:schemeClr>
            </a:outerShdw>
          </a:effec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1141" y="1899453"/>
            <a:ext cx="8272947" cy="1527050"/>
          </a:xfrm>
          <a:noFill/>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76986" y="3335275"/>
            <a:ext cx="8272947" cy="880830"/>
          </a:xfrm>
        </p:spPr>
        <p:txBody>
          <a:bodyPr>
            <a:normAutofit/>
          </a:bodyPr>
          <a:lstStyle>
            <a:lvl1pPr marL="0" indent="0" algn="l">
              <a:buNone/>
              <a:defRPr sz="2800" b="0" i="0">
                <a:solidFill>
                  <a:srgbClr val="C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7/3/2023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735410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128"/>
            <a:ext cx="8246070" cy="899840"/>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0730" y="1502815"/>
            <a:ext cx="8246070" cy="3264448"/>
          </a:xfrm>
        </p:spPr>
        <p:txBody>
          <a:bodyPr/>
          <a:lstStyle>
            <a:lvl1pPr algn="l">
              <a:defRPr sz="2800">
                <a:solidFill>
                  <a:schemeClr val="accent5">
                    <a:lumMod val="50000"/>
                  </a:schemeClr>
                </a:solidFill>
              </a:defRPr>
            </a:lvl1pPr>
            <a:lvl2pPr algn="l">
              <a:defRPr>
                <a:solidFill>
                  <a:schemeClr val="accent5">
                    <a:lumMod val="50000"/>
                  </a:schemeClr>
                </a:solidFill>
              </a:defRPr>
            </a:lvl2pPr>
            <a:lvl3pPr algn="l">
              <a:defRPr>
                <a:solidFill>
                  <a:schemeClr val="accent5">
                    <a:lumMod val="50000"/>
                  </a:schemeClr>
                </a:solidFill>
              </a:defRPr>
            </a:lvl3pPr>
            <a:lvl4pPr algn="l">
              <a:defRPr>
                <a:solidFill>
                  <a:schemeClr val="accent5">
                    <a:lumMod val="50000"/>
                  </a:schemeClr>
                </a:solidFill>
              </a:defRPr>
            </a:lvl4pPr>
            <a:lvl5pPr algn="l">
              <a:defRPr>
                <a:solidFill>
                  <a:schemeClr val="accent5">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078472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348" y="460824"/>
            <a:ext cx="6410827" cy="763525"/>
          </a:xfrm>
        </p:spPr>
        <p:txBody>
          <a:bodyPr>
            <a:normAutofit/>
          </a:bodyPr>
          <a:lstStyle>
            <a:lvl1pPr algn="l">
              <a:defRPr sz="360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64348" y="1323749"/>
            <a:ext cx="6393606" cy="334411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7/3/2023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529216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667226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718639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552" y="240259"/>
            <a:ext cx="8076896" cy="902860"/>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808224"/>
            <a:ext cx="4040188" cy="479822"/>
          </a:xfrm>
        </p:spPr>
        <p:txBody>
          <a:bodyPr anchor="b"/>
          <a:lstStyle>
            <a:lvl1pPr marL="0" indent="0" algn="ctr">
              <a:buNone/>
              <a:defRPr sz="2400" b="1">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280621"/>
            <a:ext cx="4040188" cy="2276294"/>
          </a:xfrm>
        </p:spPr>
        <p:txBody>
          <a:bodyPr/>
          <a:lstStyle>
            <a:lvl1pPr algn="ctr">
              <a:defRPr sz="2400">
                <a:solidFill>
                  <a:schemeClr val="accent5">
                    <a:lumMod val="50000"/>
                  </a:schemeClr>
                </a:solidFill>
              </a:defRPr>
            </a:lvl1pPr>
            <a:lvl2pPr algn="ctr">
              <a:defRPr sz="2000">
                <a:solidFill>
                  <a:schemeClr val="accent5">
                    <a:lumMod val="50000"/>
                  </a:schemeClr>
                </a:solidFill>
              </a:defRPr>
            </a:lvl2pPr>
            <a:lvl3pPr algn="ctr">
              <a:defRPr sz="1800">
                <a:solidFill>
                  <a:schemeClr val="accent5">
                    <a:lumMod val="50000"/>
                  </a:schemeClr>
                </a:solidFill>
              </a:defRPr>
            </a:lvl3pPr>
            <a:lvl4pPr algn="ctr">
              <a:defRPr sz="1600">
                <a:solidFill>
                  <a:schemeClr val="accent5">
                    <a:lumMod val="50000"/>
                  </a:schemeClr>
                </a:solidFill>
              </a:defRPr>
            </a:lvl4pPr>
            <a:lvl5pPr algn="ctr">
              <a:defRPr sz="1600">
                <a:solidFill>
                  <a:schemeClr val="accent5">
                    <a:lumMod val="50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808224"/>
            <a:ext cx="4041775" cy="479822"/>
          </a:xfrm>
        </p:spPr>
        <p:txBody>
          <a:bodyPr anchor="b"/>
          <a:lstStyle>
            <a:lvl1pPr marL="0" indent="0" algn="ctr">
              <a:buNone/>
              <a:defRPr sz="2400" b="1">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280621"/>
            <a:ext cx="4041775" cy="2276294"/>
          </a:xfrm>
        </p:spPr>
        <p:txBody>
          <a:bodyPr/>
          <a:lstStyle>
            <a:lvl1pPr algn="ctr">
              <a:defRPr sz="2400">
                <a:solidFill>
                  <a:schemeClr val="accent5">
                    <a:lumMod val="50000"/>
                  </a:schemeClr>
                </a:solidFill>
              </a:defRPr>
            </a:lvl1pPr>
            <a:lvl2pPr algn="ctr">
              <a:defRPr sz="2000">
                <a:solidFill>
                  <a:schemeClr val="accent5">
                    <a:lumMod val="50000"/>
                  </a:schemeClr>
                </a:solidFill>
              </a:defRPr>
            </a:lvl2pPr>
            <a:lvl3pPr algn="ctr">
              <a:defRPr sz="1800">
                <a:solidFill>
                  <a:schemeClr val="accent5">
                    <a:lumMod val="50000"/>
                  </a:schemeClr>
                </a:solidFill>
              </a:defRPr>
            </a:lvl3pPr>
            <a:lvl4pPr algn="ctr">
              <a:defRPr sz="1600">
                <a:solidFill>
                  <a:schemeClr val="accent5">
                    <a:lumMod val="50000"/>
                  </a:schemeClr>
                </a:solidFill>
              </a:defRPr>
            </a:lvl4pPr>
            <a:lvl5pPr algn="ctr">
              <a:defRPr sz="1600">
                <a:solidFill>
                  <a:schemeClr val="accent5">
                    <a:lumMod val="50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7/3/2023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67754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7/3/2023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68559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7/3/2023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615841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39"/>
        <p:cNvGrpSpPr/>
        <p:nvPr/>
      </p:nvGrpSpPr>
      <p:grpSpPr>
        <a:xfrm>
          <a:off x="0" y="0"/>
          <a:ext cx="0" cy="0"/>
          <a:chOff x="0" y="0"/>
          <a:chExt cx="0" cy="0"/>
        </a:xfrm>
      </p:grpSpPr>
      <p:sp>
        <p:nvSpPr>
          <p:cNvPr id="40" name="Google Shape;40;p9"/>
          <p:cNvSpPr/>
          <p:nvPr/>
        </p:nvSpPr>
        <p:spPr>
          <a:xfrm>
            <a:off x="251850" y="259350"/>
            <a:ext cx="8649600" cy="462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 name="Google Shape;41;p9"/>
          <p:cNvPicPr preferRelativeResize="0"/>
          <p:nvPr/>
        </p:nvPicPr>
        <p:blipFill rotWithShape="1">
          <a:blip r:embed="rId2">
            <a:alphaModFix/>
          </a:blip>
          <a:srcRect t="7954" b="7954"/>
          <a:stretch/>
        </p:blipFill>
        <p:spPr>
          <a:xfrm>
            <a:off x="-71575" y="1440801"/>
            <a:ext cx="987850" cy="950335"/>
          </a:xfrm>
          <a:prstGeom prst="rect">
            <a:avLst/>
          </a:prstGeom>
          <a:noFill/>
          <a:ln>
            <a:noFill/>
          </a:ln>
          <a:effectLst>
            <a:outerShdw blurRad="285750" dist="95250" dir="6000000" algn="bl" rotWithShape="0">
              <a:schemeClr val="dk1">
                <a:alpha val="20000"/>
              </a:schemeClr>
            </a:outerShdw>
          </a:effectLst>
        </p:spPr>
      </p:pic>
      <p:pic>
        <p:nvPicPr>
          <p:cNvPr id="42" name="Google Shape;42;p9"/>
          <p:cNvPicPr preferRelativeResize="0"/>
          <p:nvPr/>
        </p:nvPicPr>
        <p:blipFill rotWithShape="1">
          <a:blip r:embed="rId3">
            <a:alphaModFix/>
          </a:blip>
          <a:srcRect l="2714" r="2714"/>
          <a:stretch/>
        </p:blipFill>
        <p:spPr>
          <a:xfrm rot="726688">
            <a:off x="209542" y="3763380"/>
            <a:ext cx="1393817" cy="1050815"/>
          </a:xfrm>
          <a:prstGeom prst="rect">
            <a:avLst/>
          </a:prstGeom>
          <a:noFill/>
          <a:ln>
            <a:noFill/>
          </a:ln>
          <a:effectLst>
            <a:outerShdw blurRad="285750" dist="95250" dir="6000000" algn="bl" rotWithShape="0">
              <a:schemeClr val="dk1">
                <a:alpha val="20000"/>
              </a:schemeClr>
            </a:outerShdw>
          </a:effectLst>
        </p:spPr>
      </p:pic>
      <p:sp>
        <p:nvSpPr>
          <p:cNvPr id="43" name="Google Shape;43;p9"/>
          <p:cNvSpPr txBox="1">
            <a:spLocks noGrp="1"/>
          </p:cNvSpPr>
          <p:nvPr>
            <p:ph type="title"/>
          </p:nvPr>
        </p:nvSpPr>
        <p:spPr>
          <a:xfrm>
            <a:off x="965850" y="1636200"/>
            <a:ext cx="4110900" cy="643800"/>
          </a:xfrm>
          <a:prstGeom prst="rect">
            <a:avLst/>
          </a:prstGeom>
        </p:spPr>
        <p:txBody>
          <a:bodyPr spcFirstLastPara="1" wrap="square" lIns="91425" tIns="0" rIns="91425" bIns="91425" anchor="t" anchorCtr="0">
            <a:noAutofit/>
          </a:bodyPr>
          <a:lstStyle>
            <a:lvl1pPr lvl="0" algn="ctr">
              <a:spcBef>
                <a:spcPts val="0"/>
              </a:spcBef>
              <a:spcAft>
                <a:spcPts val="0"/>
              </a:spcAft>
              <a:buSzPts val="4200"/>
              <a:buNone/>
              <a:defRPr sz="48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4" name="Google Shape;44;p9"/>
          <p:cNvSpPr txBox="1">
            <a:spLocks noGrp="1"/>
          </p:cNvSpPr>
          <p:nvPr>
            <p:ph type="subTitle" idx="1"/>
          </p:nvPr>
        </p:nvSpPr>
        <p:spPr>
          <a:xfrm>
            <a:off x="965850" y="2391125"/>
            <a:ext cx="4110900" cy="1382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71935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183341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3103349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1607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5901817" y="742300"/>
            <a:ext cx="3809100" cy="3809100"/>
          </a:xfrm>
          <a:prstGeom prst="chord">
            <a:avLst>
              <a:gd name="adj1" fmla="val 2700000"/>
              <a:gd name="adj2" fmla="val 1890027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855300" y="1991825"/>
            <a:ext cx="4645800" cy="11598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a:endParaRPr/>
          </a:p>
        </p:txBody>
      </p:sp>
      <p:sp>
        <p:nvSpPr>
          <p:cNvPr id="12" name="Google Shape;12;p2"/>
          <p:cNvSpPr/>
          <p:nvPr/>
        </p:nvSpPr>
        <p:spPr>
          <a:xfrm>
            <a:off x="7664350" y="306375"/>
            <a:ext cx="1737000" cy="1737000"/>
          </a:xfrm>
          <a:prstGeom prst="chord">
            <a:avLst>
              <a:gd name="adj1" fmla="val 2700000"/>
              <a:gd name="adj2" fmla="val 18900274"/>
            </a:avLst>
          </a:prstGeom>
          <a:solidFill>
            <a:srgbClr val="00E1FF">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rotWithShape="1">
          <a:blip r:embed="rId2">
            <a:alphaModFix/>
          </a:blip>
          <a:srcRect t="18360" r="11016"/>
          <a:stretch/>
        </p:blipFill>
        <p:spPr>
          <a:xfrm>
            <a:off x="5446725" y="1315225"/>
            <a:ext cx="3697275" cy="3399574"/>
          </a:xfrm>
          <a:prstGeom prst="rect">
            <a:avLst/>
          </a:prstGeom>
          <a:noFill/>
          <a:ln>
            <a:noFill/>
          </a:ln>
          <a:effectLst>
            <a:outerShdw blurRad="28575" dist="28575" algn="bl" rotWithShape="0">
              <a:schemeClr val="dk1">
                <a:alpha val="10000"/>
              </a:schemeClr>
            </a:outerShdw>
          </a:effectLst>
        </p:spPr>
      </p:pic>
    </p:spTree>
    <p:extLst>
      <p:ext uri="{BB962C8B-B14F-4D97-AF65-F5344CB8AC3E}">
        <p14:creationId xmlns:p14="http://schemas.microsoft.com/office/powerpoint/2010/main" val="42482564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
        <p:cNvGrpSpPr/>
        <p:nvPr/>
      </p:nvGrpSpPr>
      <p:grpSpPr>
        <a:xfrm>
          <a:off x="0" y="0"/>
          <a:ext cx="0" cy="0"/>
          <a:chOff x="0" y="0"/>
          <a:chExt cx="0" cy="0"/>
        </a:xfrm>
      </p:grpSpPr>
      <p:sp>
        <p:nvSpPr>
          <p:cNvPr id="15" name="Google Shape;15;p3"/>
          <p:cNvSpPr/>
          <p:nvPr/>
        </p:nvSpPr>
        <p:spPr>
          <a:xfrm>
            <a:off x="5901817" y="7423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7664350" y="3063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939450" y="2129900"/>
            <a:ext cx="4775400" cy="512700"/>
          </a:xfrm>
          <a:prstGeom prst="rect">
            <a:avLst/>
          </a:prstGeom>
        </p:spPr>
        <p:txBody>
          <a:bodyPr spcFirstLastPara="1" wrap="square" lIns="0" tIns="0" rIns="0" bIns="0" anchor="b"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18" name="Google Shape;18;p3"/>
          <p:cNvSpPr txBox="1">
            <a:spLocks noGrp="1"/>
          </p:cNvSpPr>
          <p:nvPr>
            <p:ph type="subTitle" idx="1"/>
          </p:nvPr>
        </p:nvSpPr>
        <p:spPr>
          <a:xfrm>
            <a:off x="939450" y="2663225"/>
            <a:ext cx="4775400" cy="3504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2200"/>
              <a:buNone/>
              <a:defRPr sz="2200">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pic>
        <p:nvPicPr>
          <p:cNvPr id="19" name="Google Shape;19;p3"/>
          <p:cNvPicPr preferRelativeResize="0"/>
          <p:nvPr/>
        </p:nvPicPr>
        <p:blipFill rotWithShape="1">
          <a:blip r:embed="rId2">
            <a:alphaModFix/>
          </a:blip>
          <a:srcRect r="3660"/>
          <a:stretch/>
        </p:blipFill>
        <p:spPr>
          <a:xfrm>
            <a:off x="6164275" y="1132750"/>
            <a:ext cx="2979725" cy="3505851"/>
          </a:xfrm>
          <a:prstGeom prst="rect">
            <a:avLst/>
          </a:prstGeom>
          <a:noFill/>
          <a:ln>
            <a:noFill/>
          </a:ln>
          <a:effectLst>
            <a:outerShdw blurRad="28575" dist="28575" algn="bl" rotWithShape="0">
              <a:schemeClr val="dk1">
                <a:alpha val="10000"/>
              </a:schemeClr>
            </a:outerShdw>
          </a:effectLst>
        </p:spPr>
      </p:pic>
      <p:sp>
        <p:nvSpPr>
          <p:cNvPr id="20" name="Google Shape;20;p3"/>
          <p:cNvSpPr/>
          <p:nvPr/>
        </p:nvSpPr>
        <p:spPr>
          <a:xfrm rot="10800000">
            <a:off x="-143577" y="2091150"/>
            <a:ext cx="961200" cy="9612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96746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9"/>
        <p:cNvGrpSpPr/>
        <p:nvPr/>
      </p:nvGrpSpPr>
      <p:grpSpPr>
        <a:xfrm>
          <a:off x="0" y="0"/>
          <a:ext cx="0" cy="0"/>
          <a:chOff x="0" y="0"/>
          <a:chExt cx="0" cy="0"/>
        </a:xfrm>
      </p:grpSpPr>
      <p:sp>
        <p:nvSpPr>
          <p:cNvPr id="30" name="Google Shape;30;p5"/>
          <p:cNvSpPr/>
          <p:nvPr/>
        </p:nvSpPr>
        <p:spPr>
          <a:xfrm>
            <a:off x="5901817" y="7423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7664350" y="3063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p:nvPr/>
        </p:nvSpPr>
        <p:spPr>
          <a:xfrm rot="10800000">
            <a:off x="-112168" y="65945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145809" y="869911"/>
            <a:ext cx="232524" cy="328270"/>
            <a:chOff x="7938657" y="1397104"/>
            <a:chExt cx="323850" cy="457200"/>
          </a:xfrm>
        </p:grpSpPr>
        <p:sp>
          <p:nvSpPr>
            <p:cNvPr id="34" name="Google Shape;34;p5"/>
            <p:cNvSpPr/>
            <p:nvPr/>
          </p:nvSpPr>
          <p:spPr>
            <a:xfrm>
              <a:off x="8081532" y="1397104"/>
              <a:ext cx="57150" cy="57150"/>
            </a:xfrm>
            <a:custGeom>
              <a:avLst/>
              <a:gdLst/>
              <a:ahLst/>
              <a:cxnLst/>
              <a:rect l="l" t="t" r="r" b="b"/>
              <a:pathLst>
                <a:path w="57150" h="57150" extrusionOk="0">
                  <a:moveTo>
                    <a:pt x="57150" y="28575"/>
                  </a:moveTo>
                  <a:cubicBezTo>
                    <a:pt x="57150" y="12764"/>
                    <a:pt x="44387" y="0"/>
                    <a:pt x="28575" y="0"/>
                  </a:cubicBezTo>
                  <a:cubicBezTo>
                    <a:pt x="12764" y="0"/>
                    <a:pt x="0" y="12764"/>
                    <a:pt x="0" y="28575"/>
                  </a:cubicBezTo>
                  <a:lnTo>
                    <a:pt x="0" y="57150"/>
                  </a:lnTo>
                  <a:lnTo>
                    <a:pt x="57150" y="57150"/>
                  </a:lnTo>
                  <a:lnTo>
                    <a:pt x="57150" y="2857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5"/>
            <p:cNvSpPr/>
            <p:nvPr/>
          </p:nvSpPr>
          <p:spPr>
            <a:xfrm>
              <a:off x="7938657" y="1463779"/>
              <a:ext cx="323850" cy="390525"/>
            </a:xfrm>
            <a:custGeom>
              <a:avLst/>
              <a:gdLst/>
              <a:ahLst/>
              <a:cxnLst/>
              <a:rect l="l" t="t" r="r" b="b"/>
              <a:pathLst>
                <a:path w="323850" h="390525" extrusionOk="0">
                  <a:moveTo>
                    <a:pt x="142875" y="180975"/>
                  </a:moveTo>
                  <a:lnTo>
                    <a:pt x="200025" y="180975"/>
                  </a:lnTo>
                  <a:lnTo>
                    <a:pt x="200025" y="161925"/>
                  </a:lnTo>
                  <a:lnTo>
                    <a:pt x="247650" y="161925"/>
                  </a:lnTo>
                  <a:cubicBezTo>
                    <a:pt x="289655" y="161925"/>
                    <a:pt x="323850" y="127730"/>
                    <a:pt x="323850" y="85725"/>
                  </a:cubicBezTo>
                  <a:cubicBezTo>
                    <a:pt x="323850" y="43720"/>
                    <a:pt x="289655" y="9525"/>
                    <a:pt x="247650" y="9525"/>
                  </a:cubicBezTo>
                  <a:lnTo>
                    <a:pt x="110871" y="9525"/>
                  </a:lnTo>
                  <a:cubicBezTo>
                    <a:pt x="104108" y="3620"/>
                    <a:pt x="95345" y="0"/>
                    <a:pt x="85725" y="0"/>
                  </a:cubicBezTo>
                  <a:lnTo>
                    <a:pt x="38100" y="0"/>
                  </a:lnTo>
                  <a:cubicBezTo>
                    <a:pt x="27623" y="0"/>
                    <a:pt x="18098" y="4286"/>
                    <a:pt x="11144" y="11144"/>
                  </a:cubicBezTo>
                  <a:cubicBezTo>
                    <a:pt x="4286" y="18097"/>
                    <a:pt x="0" y="27622"/>
                    <a:pt x="0" y="38100"/>
                  </a:cubicBezTo>
                  <a:cubicBezTo>
                    <a:pt x="0" y="59150"/>
                    <a:pt x="17050" y="76200"/>
                    <a:pt x="38100" y="76200"/>
                  </a:cubicBezTo>
                  <a:lnTo>
                    <a:pt x="85725" y="76200"/>
                  </a:lnTo>
                  <a:cubicBezTo>
                    <a:pt x="95345" y="76200"/>
                    <a:pt x="104108" y="72581"/>
                    <a:pt x="110871" y="66675"/>
                  </a:cubicBezTo>
                  <a:lnTo>
                    <a:pt x="247650" y="66675"/>
                  </a:lnTo>
                  <a:cubicBezTo>
                    <a:pt x="258128" y="66675"/>
                    <a:pt x="266700" y="75248"/>
                    <a:pt x="266700" y="85725"/>
                  </a:cubicBezTo>
                  <a:cubicBezTo>
                    <a:pt x="266700" y="96203"/>
                    <a:pt x="258128" y="104775"/>
                    <a:pt x="247650" y="104775"/>
                  </a:cubicBezTo>
                  <a:lnTo>
                    <a:pt x="200025" y="104775"/>
                  </a:lnTo>
                  <a:lnTo>
                    <a:pt x="200025" y="85725"/>
                  </a:lnTo>
                  <a:lnTo>
                    <a:pt x="142875" y="85725"/>
                  </a:lnTo>
                  <a:lnTo>
                    <a:pt x="142875" y="104775"/>
                  </a:lnTo>
                  <a:lnTo>
                    <a:pt x="114300" y="104775"/>
                  </a:lnTo>
                  <a:cubicBezTo>
                    <a:pt x="72295" y="104775"/>
                    <a:pt x="38100" y="138970"/>
                    <a:pt x="38100" y="180975"/>
                  </a:cubicBezTo>
                  <a:cubicBezTo>
                    <a:pt x="38100" y="222980"/>
                    <a:pt x="72295" y="257175"/>
                    <a:pt x="114300" y="257175"/>
                  </a:cubicBezTo>
                  <a:lnTo>
                    <a:pt x="209550" y="257175"/>
                  </a:lnTo>
                  <a:cubicBezTo>
                    <a:pt x="220028" y="257175"/>
                    <a:pt x="228600" y="265748"/>
                    <a:pt x="228600" y="276225"/>
                  </a:cubicBezTo>
                  <a:cubicBezTo>
                    <a:pt x="228600" y="286703"/>
                    <a:pt x="220028" y="295275"/>
                    <a:pt x="209550" y="295275"/>
                  </a:cubicBezTo>
                  <a:lnTo>
                    <a:pt x="200025" y="295275"/>
                  </a:lnTo>
                  <a:lnTo>
                    <a:pt x="200025" y="276225"/>
                  </a:lnTo>
                  <a:lnTo>
                    <a:pt x="142875" y="276225"/>
                  </a:lnTo>
                  <a:lnTo>
                    <a:pt x="142875" y="295275"/>
                  </a:lnTo>
                  <a:lnTo>
                    <a:pt x="123825" y="295275"/>
                  </a:lnTo>
                  <a:cubicBezTo>
                    <a:pt x="108014" y="295275"/>
                    <a:pt x="95250" y="308039"/>
                    <a:pt x="95250" y="323850"/>
                  </a:cubicBezTo>
                  <a:cubicBezTo>
                    <a:pt x="95250" y="339662"/>
                    <a:pt x="108014" y="352425"/>
                    <a:pt x="123825" y="352425"/>
                  </a:cubicBezTo>
                  <a:lnTo>
                    <a:pt x="142875" y="352425"/>
                  </a:lnTo>
                  <a:lnTo>
                    <a:pt x="142875" y="361950"/>
                  </a:lnTo>
                  <a:cubicBezTo>
                    <a:pt x="142875" y="365284"/>
                    <a:pt x="143447" y="368522"/>
                    <a:pt x="144590" y="371475"/>
                  </a:cubicBezTo>
                  <a:cubicBezTo>
                    <a:pt x="145066" y="372904"/>
                    <a:pt x="145637" y="374237"/>
                    <a:pt x="146304" y="375475"/>
                  </a:cubicBezTo>
                  <a:cubicBezTo>
                    <a:pt x="146590" y="376142"/>
                    <a:pt x="146971" y="376809"/>
                    <a:pt x="147447" y="377381"/>
                  </a:cubicBezTo>
                  <a:cubicBezTo>
                    <a:pt x="147733" y="377857"/>
                    <a:pt x="148019" y="378333"/>
                    <a:pt x="148400" y="378809"/>
                  </a:cubicBezTo>
                  <a:cubicBezTo>
                    <a:pt x="151638" y="383286"/>
                    <a:pt x="156115" y="386715"/>
                    <a:pt x="161354" y="388620"/>
                  </a:cubicBezTo>
                  <a:cubicBezTo>
                    <a:pt x="161830" y="388906"/>
                    <a:pt x="162401" y="389096"/>
                    <a:pt x="162973" y="389192"/>
                  </a:cubicBezTo>
                  <a:cubicBezTo>
                    <a:pt x="163640" y="389477"/>
                    <a:pt x="164306" y="389668"/>
                    <a:pt x="164973" y="389763"/>
                  </a:cubicBezTo>
                  <a:cubicBezTo>
                    <a:pt x="165449" y="389954"/>
                    <a:pt x="166021" y="389954"/>
                    <a:pt x="166592" y="390049"/>
                  </a:cubicBezTo>
                  <a:cubicBezTo>
                    <a:pt x="168212" y="390430"/>
                    <a:pt x="169831" y="390525"/>
                    <a:pt x="171450" y="390525"/>
                  </a:cubicBezTo>
                  <a:cubicBezTo>
                    <a:pt x="173069" y="390525"/>
                    <a:pt x="174689" y="390430"/>
                    <a:pt x="176308" y="390049"/>
                  </a:cubicBezTo>
                  <a:cubicBezTo>
                    <a:pt x="176879" y="389954"/>
                    <a:pt x="177451" y="389954"/>
                    <a:pt x="177927" y="389763"/>
                  </a:cubicBezTo>
                  <a:cubicBezTo>
                    <a:pt x="184690" y="388239"/>
                    <a:pt x="190595" y="384239"/>
                    <a:pt x="194501" y="378809"/>
                  </a:cubicBezTo>
                  <a:cubicBezTo>
                    <a:pt x="194881" y="378333"/>
                    <a:pt x="195167" y="377857"/>
                    <a:pt x="195453" y="377381"/>
                  </a:cubicBezTo>
                  <a:cubicBezTo>
                    <a:pt x="195929" y="376809"/>
                    <a:pt x="196310" y="376142"/>
                    <a:pt x="196596" y="375475"/>
                  </a:cubicBezTo>
                  <a:cubicBezTo>
                    <a:pt x="197263" y="374237"/>
                    <a:pt x="197834" y="372904"/>
                    <a:pt x="198311" y="371475"/>
                  </a:cubicBezTo>
                  <a:cubicBezTo>
                    <a:pt x="199454" y="368522"/>
                    <a:pt x="200025" y="365284"/>
                    <a:pt x="200025" y="361950"/>
                  </a:cubicBezTo>
                  <a:lnTo>
                    <a:pt x="200025" y="352425"/>
                  </a:lnTo>
                  <a:lnTo>
                    <a:pt x="209550" y="352425"/>
                  </a:lnTo>
                  <a:cubicBezTo>
                    <a:pt x="251555" y="352425"/>
                    <a:pt x="285750" y="318230"/>
                    <a:pt x="285750" y="276225"/>
                  </a:cubicBezTo>
                  <a:cubicBezTo>
                    <a:pt x="285750" y="234220"/>
                    <a:pt x="251555" y="200025"/>
                    <a:pt x="209550" y="200025"/>
                  </a:cubicBezTo>
                  <a:lnTo>
                    <a:pt x="114300" y="200025"/>
                  </a:lnTo>
                  <a:cubicBezTo>
                    <a:pt x="103823" y="200025"/>
                    <a:pt x="95250" y="191453"/>
                    <a:pt x="95250" y="180975"/>
                  </a:cubicBezTo>
                  <a:cubicBezTo>
                    <a:pt x="95250" y="170498"/>
                    <a:pt x="103823" y="161925"/>
                    <a:pt x="114300" y="161925"/>
                  </a:cubicBezTo>
                  <a:lnTo>
                    <a:pt x="142875" y="161925"/>
                  </a:lnTo>
                  <a:lnTo>
                    <a:pt x="142875" y="180975"/>
                  </a:lnTo>
                  <a:close/>
                  <a:moveTo>
                    <a:pt x="38100" y="38100"/>
                  </a:moveTo>
                  <a:cubicBezTo>
                    <a:pt x="32861" y="38100"/>
                    <a:pt x="28575" y="33814"/>
                    <a:pt x="28575" y="28575"/>
                  </a:cubicBezTo>
                  <a:cubicBezTo>
                    <a:pt x="28575" y="23336"/>
                    <a:pt x="32861" y="19050"/>
                    <a:pt x="38100" y="19050"/>
                  </a:cubicBezTo>
                  <a:cubicBezTo>
                    <a:pt x="43339" y="19050"/>
                    <a:pt x="47625" y="23336"/>
                    <a:pt x="47625" y="28575"/>
                  </a:cubicBezTo>
                  <a:cubicBezTo>
                    <a:pt x="47625" y="33814"/>
                    <a:pt x="43339" y="38100"/>
                    <a:pt x="38100" y="381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 name="Google Shape;36;p5"/>
          <p:cNvSpPr txBox="1">
            <a:spLocks noGrp="1"/>
          </p:cNvSpPr>
          <p:nvPr>
            <p:ph type="title"/>
          </p:nvPr>
        </p:nvSpPr>
        <p:spPr>
          <a:xfrm>
            <a:off x="855300" y="659450"/>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7" name="Google Shape;37;p5"/>
          <p:cNvSpPr txBox="1">
            <a:spLocks noGrp="1"/>
          </p:cNvSpPr>
          <p:nvPr>
            <p:ph type="body" idx="1"/>
          </p:nvPr>
        </p:nvSpPr>
        <p:spPr>
          <a:xfrm>
            <a:off x="855300" y="1353950"/>
            <a:ext cx="4197300"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38" name="Google Shape;38;p5"/>
          <p:cNvSpPr txBox="1">
            <a:spLocks noGrp="1"/>
          </p:cNvSpPr>
          <p:nvPr>
            <p:ph type="sldNum" idx="12"/>
          </p:nvPr>
        </p:nvSpPr>
        <p:spPr>
          <a:xfrm>
            <a:off x="8603825" y="4730500"/>
            <a:ext cx="349200" cy="279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9" name="Google Shape;39;p5"/>
          <p:cNvPicPr preferRelativeResize="0"/>
          <p:nvPr/>
        </p:nvPicPr>
        <p:blipFill rotWithShape="1">
          <a:blip r:embed="rId2">
            <a:alphaModFix/>
          </a:blip>
          <a:srcRect r="2931"/>
          <a:stretch/>
        </p:blipFill>
        <p:spPr>
          <a:xfrm>
            <a:off x="5091525" y="1132750"/>
            <a:ext cx="4052474" cy="3505851"/>
          </a:xfrm>
          <a:prstGeom prst="rect">
            <a:avLst/>
          </a:prstGeom>
          <a:noFill/>
          <a:ln>
            <a:noFill/>
          </a:ln>
          <a:effectLst>
            <a:outerShdw blurRad="28575" dist="28575" algn="bl" rotWithShape="0">
              <a:schemeClr val="dk1">
                <a:alpha val="10000"/>
              </a:schemeClr>
            </a:outerShdw>
          </a:effectLst>
        </p:spPr>
      </p:pic>
    </p:spTree>
    <p:extLst>
      <p:ext uri="{BB962C8B-B14F-4D97-AF65-F5344CB8AC3E}">
        <p14:creationId xmlns:p14="http://schemas.microsoft.com/office/powerpoint/2010/main" val="41230333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40"/>
        <p:cNvGrpSpPr/>
        <p:nvPr/>
      </p:nvGrpSpPr>
      <p:grpSpPr>
        <a:xfrm>
          <a:off x="0" y="0"/>
          <a:ext cx="0" cy="0"/>
          <a:chOff x="0" y="0"/>
          <a:chExt cx="0" cy="0"/>
        </a:xfrm>
      </p:grpSpPr>
      <p:sp>
        <p:nvSpPr>
          <p:cNvPr id="41" name="Google Shape;41;p6"/>
          <p:cNvSpPr/>
          <p:nvPr/>
        </p:nvSpPr>
        <p:spPr>
          <a:xfrm>
            <a:off x="5143900" y="225900"/>
            <a:ext cx="4691700" cy="46917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rot="10800000">
            <a:off x="-112168" y="65945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 name="Google Shape;43;p6"/>
          <p:cNvGrpSpPr/>
          <p:nvPr/>
        </p:nvGrpSpPr>
        <p:grpSpPr>
          <a:xfrm>
            <a:off x="145809" y="869911"/>
            <a:ext cx="232524" cy="328270"/>
            <a:chOff x="7938657" y="1397104"/>
            <a:chExt cx="323850" cy="457200"/>
          </a:xfrm>
        </p:grpSpPr>
        <p:sp>
          <p:nvSpPr>
            <p:cNvPr id="44" name="Google Shape;44;p6"/>
            <p:cNvSpPr/>
            <p:nvPr/>
          </p:nvSpPr>
          <p:spPr>
            <a:xfrm>
              <a:off x="8081532" y="1397104"/>
              <a:ext cx="57150" cy="57150"/>
            </a:xfrm>
            <a:custGeom>
              <a:avLst/>
              <a:gdLst/>
              <a:ahLst/>
              <a:cxnLst/>
              <a:rect l="l" t="t" r="r" b="b"/>
              <a:pathLst>
                <a:path w="57150" h="57150" extrusionOk="0">
                  <a:moveTo>
                    <a:pt x="57150" y="28575"/>
                  </a:moveTo>
                  <a:cubicBezTo>
                    <a:pt x="57150" y="12764"/>
                    <a:pt x="44387" y="0"/>
                    <a:pt x="28575" y="0"/>
                  </a:cubicBezTo>
                  <a:cubicBezTo>
                    <a:pt x="12764" y="0"/>
                    <a:pt x="0" y="12764"/>
                    <a:pt x="0" y="28575"/>
                  </a:cubicBezTo>
                  <a:lnTo>
                    <a:pt x="0" y="57150"/>
                  </a:lnTo>
                  <a:lnTo>
                    <a:pt x="57150" y="57150"/>
                  </a:lnTo>
                  <a:lnTo>
                    <a:pt x="57150" y="2857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6"/>
            <p:cNvSpPr/>
            <p:nvPr/>
          </p:nvSpPr>
          <p:spPr>
            <a:xfrm>
              <a:off x="7938657" y="1463779"/>
              <a:ext cx="323850" cy="390525"/>
            </a:xfrm>
            <a:custGeom>
              <a:avLst/>
              <a:gdLst/>
              <a:ahLst/>
              <a:cxnLst/>
              <a:rect l="l" t="t" r="r" b="b"/>
              <a:pathLst>
                <a:path w="323850" h="390525" extrusionOk="0">
                  <a:moveTo>
                    <a:pt x="142875" y="180975"/>
                  </a:moveTo>
                  <a:lnTo>
                    <a:pt x="200025" y="180975"/>
                  </a:lnTo>
                  <a:lnTo>
                    <a:pt x="200025" y="161925"/>
                  </a:lnTo>
                  <a:lnTo>
                    <a:pt x="247650" y="161925"/>
                  </a:lnTo>
                  <a:cubicBezTo>
                    <a:pt x="289655" y="161925"/>
                    <a:pt x="323850" y="127730"/>
                    <a:pt x="323850" y="85725"/>
                  </a:cubicBezTo>
                  <a:cubicBezTo>
                    <a:pt x="323850" y="43720"/>
                    <a:pt x="289655" y="9525"/>
                    <a:pt x="247650" y="9525"/>
                  </a:cubicBezTo>
                  <a:lnTo>
                    <a:pt x="110871" y="9525"/>
                  </a:lnTo>
                  <a:cubicBezTo>
                    <a:pt x="104108" y="3620"/>
                    <a:pt x="95345" y="0"/>
                    <a:pt x="85725" y="0"/>
                  </a:cubicBezTo>
                  <a:lnTo>
                    <a:pt x="38100" y="0"/>
                  </a:lnTo>
                  <a:cubicBezTo>
                    <a:pt x="27623" y="0"/>
                    <a:pt x="18098" y="4286"/>
                    <a:pt x="11144" y="11144"/>
                  </a:cubicBezTo>
                  <a:cubicBezTo>
                    <a:pt x="4286" y="18097"/>
                    <a:pt x="0" y="27622"/>
                    <a:pt x="0" y="38100"/>
                  </a:cubicBezTo>
                  <a:cubicBezTo>
                    <a:pt x="0" y="59150"/>
                    <a:pt x="17050" y="76200"/>
                    <a:pt x="38100" y="76200"/>
                  </a:cubicBezTo>
                  <a:lnTo>
                    <a:pt x="85725" y="76200"/>
                  </a:lnTo>
                  <a:cubicBezTo>
                    <a:pt x="95345" y="76200"/>
                    <a:pt x="104108" y="72581"/>
                    <a:pt x="110871" y="66675"/>
                  </a:cubicBezTo>
                  <a:lnTo>
                    <a:pt x="247650" y="66675"/>
                  </a:lnTo>
                  <a:cubicBezTo>
                    <a:pt x="258128" y="66675"/>
                    <a:pt x="266700" y="75248"/>
                    <a:pt x="266700" y="85725"/>
                  </a:cubicBezTo>
                  <a:cubicBezTo>
                    <a:pt x="266700" y="96203"/>
                    <a:pt x="258128" y="104775"/>
                    <a:pt x="247650" y="104775"/>
                  </a:cubicBezTo>
                  <a:lnTo>
                    <a:pt x="200025" y="104775"/>
                  </a:lnTo>
                  <a:lnTo>
                    <a:pt x="200025" y="85725"/>
                  </a:lnTo>
                  <a:lnTo>
                    <a:pt x="142875" y="85725"/>
                  </a:lnTo>
                  <a:lnTo>
                    <a:pt x="142875" y="104775"/>
                  </a:lnTo>
                  <a:lnTo>
                    <a:pt x="114300" y="104775"/>
                  </a:lnTo>
                  <a:cubicBezTo>
                    <a:pt x="72295" y="104775"/>
                    <a:pt x="38100" y="138970"/>
                    <a:pt x="38100" y="180975"/>
                  </a:cubicBezTo>
                  <a:cubicBezTo>
                    <a:pt x="38100" y="222980"/>
                    <a:pt x="72295" y="257175"/>
                    <a:pt x="114300" y="257175"/>
                  </a:cubicBezTo>
                  <a:lnTo>
                    <a:pt x="209550" y="257175"/>
                  </a:lnTo>
                  <a:cubicBezTo>
                    <a:pt x="220028" y="257175"/>
                    <a:pt x="228600" y="265748"/>
                    <a:pt x="228600" y="276225"/>
                  </a:cubicBezTo>
                  <a:cubicBezTo>
                    <a:pt x="228600" y="286703"/>
                    <a:pt x="220028" y="295275"/>
                    <a:pt x="209550" y="295275"/>
                  </a:cubicBezTo>
                  <a:lnTo>
                    <a:pt x="200025" y="295275"/>
                  </a:lnTo>
                  <a:lnTo>
                    <a:pt x="200025" y="276225"/>
                  </a:lnTo>
                  <a:lnTo>
                    <a:pt x="142875" y="276225"/>
                  </a:lnTo>
                  <a:lnTo>
                    <a:pt x="142875" y="295275"/>
                  </a:lnTo>
                  <a:lnTo>
                    <a:pt x="123825" y="295275"/>
                  </a:lnTo>
                  <a:cubicBezTo>
                    <a:pt x="108014" y="295275"/>
                    <a:pt x="95250" y="308039"/>
                    <a:pt x="95250" y="323850"/>
                  </a:cubicBezTo>
                  <a:cubicBezTo>
                    <a:pt x="95250" y="339662"/>
                    <a:pt x="108014" y="352425"/>
                    <a:pt x="123825" y="352425"/>
                  </a:cubicBezTo>
                  <a:lnTo>
                    <a:pt x="142875" y="352425"/>
                  </a:lnTo>
                  <a:lnTo>
                    <a:pt x="142875" y="361950"/>
                  </a:lnTo>
                  <a:cubicBezTo>
                    <a:pt x="142875" y="365284"/>
                    <a:pt x="143447" y="368522"/>
                    <a:pt x="144590" y="371475"/>
                  </a:cubicBezTo>
                  <a:cubicBezTo>
                    <a:pt x="145066" y="372904"/>
                    <a:pt x="145637" y="374237"/>
                    <a:pt x="146304" y="375475"/>
                  </a:cubicBezTo>
                  <a:cubicBezTo>
                    <a:pt x="146590" y="376142"/>
                    <a:pt x="146971" y="376809"/>
                    <a:pt x="147447" y="377381"/>
                  </a:cubicBezTo>
                  <a:cubicBezTo>
                    <a:pt x="147733" y="377857"/>
                    <a:pt x="148019" y="378333"/>
                    <a:pt x="148400" y="378809"/>
                  </a:cubicBezTo>
                  <a:cubicBezTo>
                    <a:pt x="151638" y="383286"/>
                    <a:pt x="156115" y="386715"/>
                    <a:pt x="161354" y="388620"/>
                  </a:cubicBezTo>
                  <a:cubicBezTo>
                    <a:pt x="161830" y="388906"/>
                    <a:pt x="162401" y="389096"/>
                    <a:pt x="162973" y="389192"/>
                  </a:cubicBezTo>
                  <a:cubicBezTo>
                    <a:pt x="163640" y="389477"/>
                    <a:pt x="164306" y="389668"/>
                    <a:pt x="164973" y="389763"/>
                  </a:cubicBezTo>
                  <a:cubicBezTo>
                    <a:pt x="165449" y="389954"/>
                    <a:pt x="166021" y="389954"/>
                    <a:pt x="166592" y="390049"/>
                  </a:cubicBezTo>
                  <a:cubicBezTo>
                    <a:pt x="168212" y="390430"/>
                    <a:pt x="169831" y="390525"/>
                    <a:pt x="171450" y="390525"/>
                  </a:cubicBezTo>
                  <a:cubicBezTo>
                    <a:pt x="173069" y="390525"/>
                    <a:pt x="174689" y="390430"/>
                    <a:pt x="176308" y="390049"/>
                  </a:cubicBezTo>
                  <a:cubicBezTo>
                    <a:pt x="176879" y="389954"/>
                    <a:pt x="177451" y="389954"/>
                    <a:pt x="177927" y="389763"/>
                  </a:cubicBezTo>
                  <a:cubicBezTo>
                    <a:pt x="184690" y="388239"/>
                    <a:pt x="190595" y="384239"/>
                    <a:pt x="194501" y="378809"/>
                  </a:cubicBezTo>
                  <a:cubicBezTo>
                    <a:pt x="194881" y="378333"/>
                    <a:pt x="195167" y="377857"/>
                    <a:pt x="195453" y="377381"/>
                  </a:cubicBezTo>
                  <a:cubicBezTo>
                    <a:pt x="195929" y="376809"/>
                    <a:pt x="196310" y="376142"/>
                    <a:pt x="196596" y="375475"/>
                  </a:cubicBezTo>
                  <a:cubicBezTo>
                    <a:pt x="197263" y="374237"/>
                    <a:pt x="197834" y="372904"/>
                    <a:pt x="198311" y="371475"/>
                  </a:cubicBezTo>
                  <a:cubicBezTo>
                    <a:pt x="199454" y="368522"/>
                    <a:pt x="200025" y="365284"/>
                    <a:pt x="200025" y="361950"/>
                  </a:cubicBezTo>
                  <a:lnTo>
                    <a:pt x="200025" y="352425"/>
                  </a:lnTo>
                  <a:lnTo>
                    <a:pt x="209550" y="352425"/>
                  </a:lnTo>
                  <a:cubicBezTo>
                    <a:pt x="251555" y="352425"/>
                    <a:pt x="285750" y="318230"/>
                    <a:pt x="285750" y="276225"/>
                  </a:cubicBezTo>
                  <a:cubicBezTo>
                    <a:pt x="285750" y="234220"/>
                    <a:pt x="251555" y="200025"/>
                    <a:pt x="209550" y="200025"/>
                  </a:cubicBezTo>
                  <a:lnTo>
                    <a:pt x="114300" y="200025"/>
                  </a:lnTo>
                  <a:cubicBezTo>
                    <a:pt x="103823" y="200025"/>
                    <a:pt x="95250" y="191453"/>
                    <a:pt x="95250" y="180975"/>
                  </a:cubicBezTo>
                  <a:cubicBezTo>
                    <a:pt x="95250" y="170498"/>
                    <a:pt x="103823" y="161925"/>
                    <a:pt x="114300" y="161925"/>
                  </a:cubicBezTo>
                  <a:lnTo>
                    <a:pt x="142875" y="161925"/>
                  </a:lnTo>
                  <a:lnTo>
                    <a:pt x="142875" y="180975"/>
                  </a:lnTo>
                  <a:close/>
                  <a:moveTo>
                    <a:pt x="38100" y="38100"/>
                  </a:moveTo>
                  <a:cubicBezTo>
                    <a:pt x="32861" y="38100"/>
                    <a:pt x="28575" y="33814"/>
                    <a:pt x="28575" y="28575"/>
                  </a:cubicBezTo>
                  <a:cubicBezTo>
                    <a:pt x="28575" y="23336"/>
                    <a:pt x="32861" y="19050"/>
                    <a:pt x="38100" y="19050"/>
                  </a:cubicBezTo>
                  <a:cubicBezTo>
                    <a:pt x="43339" y="19050"/>
                    <a:pt x="47625" y="23336"/>
                    <a:pt x="47625" y="28575"/>
                  </a:cubicBezTo>
                  <a:cubicBezTo>
                    <a:pt x="47625" y="33814"/>
                    <a:pt x="43339" y="38100"/>
                    <a:pt x="38100" y="381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6" name="Google Shape;46;p6"/>
          <p:cNvSpPr txBox="1">
            <a:spLocks noGrp="1"/>
          </p:cNvSpPr>
          <p:nvPr>
            <p:ph type="title"/>
          </p:nvPr>
        </p:nvSpPr>
        <p:spPr>
          <a:xfrm>
            <a:off x="855300" y="659450"/>
            <a:ext cx="40890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7" name="Google Shape;47;p6"/>
          <p:cNvSpPr txBox="1">
            <a:spLocks noGrp="1"/>
          </p:cNvSpPr>
          <p:nvPr>
            <p:ph type="body" idx="1"/>
          </p:nvPr>
        </p:nvSpPr>
        <p:spPr>
          <a:xfrm>
            <a:off x="855300" y="1677000"/>
            <a:ext cx="4089000" cy="27108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48" name="Google Shape;48;p6"/>
          <p:cNvSpPr txBox="1">
            <a:spLocks noGrp="1"/>
          </p:cNvSpPr>
          <p:nvPr>
            <p:ph type="sldNum" idx="12"/>
          </p:nvPr>
        </p:nvSpPr>
        <p:spPr>
          <a:xfrm>
            <a:off x="8603825" y="4730500"/>
            <a:ext cx="349200" cy="279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171799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61"/>
        <p:cNvGrpSpPr/>
        <p:nvPr/>
      </p:nvGrpSpPr>
      <p:grpSpPr>
        <a:xfrm>
          <a:off x="0" y="0"/>
          <a:ext cx="0" cy="0"/>
          <a:chOff x="0" y="0"/>
          <a:chExt cx="0" cy="0"/>
        </a:xfrm>
      </p:grpSpPr>
      <p:sp>
        <p:nvSpPr>
          <p:cNvPr id="62" name="Google Shape;62;p8"/>
          <p:cNvSpPr/>
          <p:nvPr/>
        </p:nvSpPr>
        <p:spPr>
          <a:xfrm>
            <a:off x="5901817" y="7423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p:nvPr/>
        </p:nvSpPr>
        <p:spPr>
          <a:xfrm>
            <a:off x="7664350" y="3063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8"/>
          <p:cNvSpPr/>
          <p:nvPr/>
        </p:nvSpPr>
        <p:spPr>
          <a:xfrm rot="10800000">
            <a:off x="-112168" y="65945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8"/>
          <p:cNvGrpSpPr/>
          <p:nvPr/>
        </p:nvGrpSpPr>
        <p:grpSpPr>
          <a:xfrm>
            <a:off x="145809" y="869911"/>
            <a:ext cx="232524" cy="328270"/>
            <a:chOff x="7938657" y="1397104"/>
            <a:chExt cx="323850" cy="457200"/>
          </a:xfrm>
        </p:grpSpPr>
        <p:sp>
          <p:nvSpPr>
            <p:cNvPr id="66" name="Google Shape;66;p8"/>
            <p:cNvSpPr/>
            <p:nvPr/>
          </p:nvSpPr>
          <p:spPr>
            <a:xfrm>
              <a:off x="8081532" y="1397104"/>
              <a:ext cx="57150" cy="57150"/>
            </a:xfrm>
            <a:custGeom>
              <a:avLst/>
              <a:gdLst/>
              <a:ahLst/>
              <a:cxnLst/>
              <a:rect l="l" t="t" r="r" b="b"/>
              <a:pathLst>
                <a:path w="57150" h="57150" extrusionOk="0">
                  <a:moveTo>
                    <a:pt x="57150" y="28575"/>
                  </a:moveTo>
                  <a:cubicBezTo>
                    <a:pt x="57150" y="12764"/>
                    <a:pt x="44387" y="0"/>
                    <a:pt x="28575" y="0"/>
                  </a:cubicBezTo>
                  <a:cubicBezTo>
                    <a:pt x="12764" y="0"/>
                    <a:pt x="0" y="12764"/>
                    <a:pt x="0" y="28575"/>
                  </a:cubicBezTo>
                  <a:lnTo>
                    <a:pt x="0" y="57150"/>
                  </a:lnTo>
                  <a:lnTo>
                    <a:pt x="57150" y="57150"/>
                  </a:lnTo>
                  <a:lnTo>
                    <a:pt x="57150" y="2857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8"/>
            <p:cNvSpPr/>
            <p:nvPr/>
          </p:nvSpPr>
          <p:spPr>
            <a:xfrm>
              <a:off x="7938657" y="1463779"/>
              <a:ext cx="323850" cy="390525"/>
            </a:xfrm>
            <a:custGeom>
              <a:avLst/>
              <a:gdLst/>
              <a:ahLst/>
              <a:cxnLst/>
              <a:rect l="l" t="t" r="r" b="b"/>
              <a:pathLst>
                <a:path w="323850" h="390525" extrusionOk="0">
                  <a:moveTo>
                    <a:pt x="142875" y="180975"/>
                  </a:moveTo>
                  <a:lnTo>
                    <a:pt x="200025" y="180975"/>
                  </a:lnTo>
                  <a:lnTo>
                    <a:pt x="200025" y="161925"/>
                  </a:lnTo>
                  <a:lnTo>
                    <a:pt x="247650" y="161925"/>
                  </a:lnTo>
                  <a:cubicBezTo>
                    <a:pt x="289655" y="161925"/>
                    <a:pt x="323850" y="127730"/>
                    <a:pt x="323850" y="85725"/>
                  </a:cubicBezTo>
                  <a:cubicBezTo>
                    <a:pt x="323850" y="43720"/>
                    <a:pt x="289655" y="9525"/>
                    <a:pt x="247650" y="9525"/>
                  </a:cubicBezTo>
                  <a:lnTo>
                    <a:pt x="110871" y="9525"/>
                  </a:lnTo>
                  <a:cubicBezTo>
                    <a:pt x="104108" y="3620"/>
                    <a:pt x="95345" y="0"/>
                    <a:pt x="85725" y="0"/>
                  </a:cubicBezTo>
                  <a:lnTo>
                    <a:pt x="38100" y="0"/>
                  </a:lnTo>
                  <a:cubicBezTo>
                    <a:pt x="27623" y="0"/>
                    <a:pt x="18098" y="4286"/>
                    <a:pt x="11144" y="11144"/>
                  </a:cubicBezTo>
                  <a:cubicBezTo>
                    <a:pt x="4286" y="18097"/>
                    <a:pt x="0" y="27622"/>
                    <a:pt x="0" y="38100"/>
                  </a:cubicBezTo>
                  <a:cubicBezTo>
                    <a:pt x="0" y="59150"/>
                    <a:pt x="17050" y="76200"/>
                    <a:pt x="38100" y="76200"/>
                  </a:cubicBezTo>
                  <a:lnTo>
                    <a:pt x="85725" y="76200"/>
                  </a:lnTo>
                  <a:cubicBezTo>
                    <a:pt x="95345" y="76200"/>
                    <a:pt x="104108" y="72581"/>
                    <a:pt x="110871" y="66675"/>
                  </a:cubicBezTo>
                  <a:lnTo>
                    <a:pt x="247650" y="66675"/>
                  </a:lnTo>
                  <a:cubicBezTo>
                    <a:pt x="258128" y="66675"/>
                    <a:pt x="266700" y="75248"/>
                    <a:pt x="266700" y="85725"/>
                  </a:cubicBezTo>
                  <a:cubicBezTo>
                    <a:pt x="266700" y="96203"/>
                    <a:pt x="258128" y="104775"/>
                    <a:pt x="247650" y="104775"/>
                  </a:cubicBezTo>
                  <a:lnTo>
                    <a:pt x="200025" y="104775"/>
                  </a:lnTo>
                  <a:lnTo>
                    <a:pt x="200025" y="85725"/>
                  </a:lnTo>
                  <a:lnTo>
                    <a:pt x="142875" y="85725"/>
                  </a:lnTo>
                  <a:lnTo>
                    <a:pt x="142875" y="104775"/>
                  </a:lnTo>
                  <a:lnTo>
                    <a:pt x="114300" y="104775"/>
                  </a:lnTo>
                  <a:cubicBezTo>
                    <a:pt x="72295" y="104775"/>
                    <a:pt x="38100" y="138970"/>
                    <a:pt x="38100" y="180975"/>
                  </a:cubicBezTo>
                  <a:cubicBezTo>
                    <a:pt x="38100" y="222980"/>
                    <a:pt x="72295" y="257175"/>
                    <a:pt x="114300" y="257175"/>
                  </a:cubicBezTo>
                  <a:lnTo>
                    <a:pt x="209550" y="257175"/>
                  </a:lnTo>
                  <a:cubicBezTo>
                    <a:pt x="220028" y="257175"/>
                    <a:pt x="228600" y="265748"/>
                    <a:pt x="228600" y="276225"/>
                  </a:cubicBezTo>
                  <a:cubicBezTo>
                    <a:pt x="228600" y="286703"/>
                    <a:pt x="220028" y="295275"/>
                    <a:pt x="209550" y="295275"/>
                  </a:cubicBezTo>
                  <a:lnTo>
                    <a:pt x="200025" y="295275"/>
                  </a:lnTo>
                  <a:lnTo>
                    <a:pt x="200025" y="276225"/>
                  </a:lnTo>
                  <a:lnTo>
                    <a:pt x="142875" y="276225"/>
                  </a:lnTo>
                  <a:lnTo>
                    <a:pt x="142875" y="295275"/>
                  </a:lnTo>
                  <a:lnTo>
                    <a:pt x="123825" y="295275"/>
                  </a:lnTo>
                  <a:cubicBezTo>
                    <a:pt x="108014" y="295275"/>
                    <a:pt x="95250" y="308039"/>
                    <a:pt x="95250" y="323850"/>
                  </a:cubicBezTo>
                  <a:cubicBezTo>
                    <a:pt x="95250" y="339662"/>
                    <a:pt x="108014" y="352425"/>
                    <a:pt x="123825" y="352425"/>
                  </a:cubicBezTo>
                  <a:lnTo>
                    <a:pt x="142875" y="352425"/>
                  </a:lnTo>
                  <a:lnTo>
                    <a:pt x="142875" y="361950"/>
                  </a:lnTo>
                  <a:cubicBezTo>
                    <a:pt x="142875" y="365284"/>
                    <a:pt x="143447" y="368522"/>
                    <a:pt x="144590" y="371475"/>
                  </a:cubicBezTo>
                  <a:cubicBezTo>
                    <a:pt x="145066" y="372904"/>
                    <a:pt x="145637" y="374237"/>
                    <a:pt x="146304" y="375475"/>
                  </a:cubicBezTo>
                  <a:cubicBezTo>
                    <a:pt x="146590" y="376142"/>
                    <a:pt x="146971" y="376809"/>
                    <a:pt x="147447" y="377381"/>
                  </a:cubicBezTo>
                  <a:cubicBezTo>
                    <a:pt x="147733" y="377857"/>
                    <a:pt x="148019" y="378333"/>
                    <a:pt x="148400" y="378809"/>
                  </a:cubicBezTo>
                  <a:cubicBezTo>
                    <a:pt x="151638" y="383286"/>
                    <a:pt x="156115" y="386715"/>
                    <a:pt x="161354" y="388620"/>
                  </a:cubicBezTo>
                  <a:cubicBezTo>
                    <a:pt x="161830" y="388906"/>
                    <a:pt x="162401" y="389096"/>
                    <a:pt x="162973" y="389192"/>
                  </a:cubicBezTo>
                  <a:cubicBezTo>
                    <a:pt x="163640" y="389477"/>
                    <a:pt x="164306" y="389668"/>
                    <a:pt x="164973" y="389763"/>
                  </a:cubicBezTo>
                  <a:cubicBezTo>
                    <a:pt x="165449" y="389954"/>
                    <a:pt x="166021" y="389954"/>
                    <a:pt x="166592" y="390049"/>
                  </a:cubicBezTo>
                  <a:cubicBezTo>
                    <a:pt x="168212" y="390430"/>
                    <a:pt x="169831" y="390525"/>
                    <a:pt x="171450" y="390525"/>
                  </a:cubicBezTo>
                  <a:cubicBezTo>
                    <a:pt x="173069" y="390525"/>
                    <a:pt x="174689" y="390430"/>
                    <a:pt x="176308" y="390049"/>
                  </a:cubicBezTo>
                  <a:cubicBezTo>
                    <a:pt x="176879" y="389954"/>
                    <a:pt x="177451" y="389954"/>
                    <a:pt x="177927" y="389763"/>
                  </a:cubicBezTo>
                  <a:cubicBezTo>
                    <a:pt x="184690" y="388239"/>
                    <a:pt x="190595" y="384239"/>
                    <a:pt x="194501" y="378809"/>
                  </a:cubicBezTo>
                  <a:cubicBezTo>
                    <a:pt x="194881" y="378333"/>
                    <a:pt x="195167" y="377857"/>
                    <a:pt x="195453" y="377381"/>
                  </a:cubicBezTo>
                  <a:cubicBezTo>
                    <a:pt x="195929" y="376809"/>
                    <a:pt x="196310" y="376142"/>
                    <a:pt x="196596" y="375475"/>
                  </a:cubicBezTo>
                  <a:cubicBezTo>
                    <a:pt x="197263" y="374237"/>
                    <a:pt x="197834" y="372904"/>
                    <a:pt x="198311" y="371475"/>
                  </a:cubicBezTo>
                  <a:cubicBezTo>
                    <a:pt x="199454" y="368522"/>
                    <a:pt x="200025" y="365284"/>
                    <a:pt x="200025" y="361950"/>
                  </a:cubicBezTo>
                  <a:lnTo>
                    <a:pt x="200025" y="352425"/>
                  </a:lnTo>
                  <a:lnTo>
                    <a:pt x="209550" y="352425"/>
                  </a:lnTo>
                  <a:cubicBezTo>
                    <a:pt x="251555" y="352425"/>
                    <a:pt x="285750" y="318230"/>
                    <a:pt x="285750" y="276225"/>
                  </a:cubicBezTo>
                  <a:cubicBezTo>
                    <a:pt x="285750" y="234220"/>
                    <a:pt x="251555" y="200025"/>
                    <a:pt x="209550" y="200025"/>
                  </a:cubicBezTo>
                  <a:lnTo>
                    <a:pt x="114300" y="200025"/>
                  </a:lnTo>
                  <a:cubicBezTo>
                    <a:pt x="103823" y="200025"/>
                    <a:pt x="95250" y="191453"/>
                    <a:pt x="95250" y="180975"/>
                  </a:cubicBezTo>
                  <a:cubicBezTo>
                    <a:pt x="95250" y="170498"/>
                    <a:pt x="103823" y="161925"/>
                    <a:pt x="114300" y="161925"/>
                  </a:cubicBezTo>
                  <a:lnTo>
                    <a:pt x="142875" y="161925"/>
                  </a:lnTo>
                  <a:lnTo>
                    <a:pt x="142875" y="180975"/>
                  </a:lnTo>
                  <a:close/>
                  <a:moveTo>
                    <a:pt x="38100" y="38100"/>
                  </a:moveTo>
                  <a:cubicBezTo>
                    <a:pt x="32861" y="38100"/>
                    <a:pt x="28575" y="33814"/>
                    <a:pt x="28575" y="28575"/>
                  </a:cubicBezTo>
                  <a:cubicBezTo>
                    <a:pt x="28575" y="23336"/>
                    <a:pt x="32861" y="19050"/>
                    <a:pt x="38100" y="19050"/>
                  </a:cubicBezTo>
                  <a:cubicBezTo>
                    <a:pt x="43339" y="19050"/>
                    <a:pt x="47625" y="23336"/>
                    <a:pt x="47625" y="28575"/>
                  </a:cubicBezTo>
                  <a:cubicBezTo>
                    <a:pt x="47625" y="33814"/>
                    <a:pt x="43339" y="38100"/>
                    <a:pt x="38100" y="381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 name="Google Shape;68;p8"/>
          <p:cNvSpPr txBox="1">
            <a:spLocks noGrp="1"/>
          </p:cNvSpPr>
          <p:nvPr>
            <p:ph type="title"/>
          </p:nvPr>
        </p:nvSpPr>
        <p:spPr>
          <a:xfrm>
            <a:off x="855300" y="659450"/>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9" name="Google Shape;69;p8"/>
          <p:cNvSpPr txBox="1">
            <a:spLocks noGrp="1"/>
          </p:cNvSpPr>
          <p:nvPr>
            <p:ph type="body" idx="1"/>
          </p:nvPr>
        </p:nvSpPr>
        <p:spPr>
          <a:xfrm>
            <a:off x="855300" y="1353950"/>
            <a:ext cx="1606500" cy="3284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70" name="Google Shape;70;p8"/>
          <p:cNvSpPr txBox="1">
            <a:spLocks noGrp="1"/>
          </p:cNvSpPr>
          <p:nvPr>
            <p:ph type="body" idx="2"/>
          </p:nvPr>
        </p:nvSpPr>
        <p:spPr>
          <a:xfrm>
            <a:off x="2630611" y="1353950"/>
            <a:ext cx="1606500" cy="3284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71" name="Google Shape;71;p8"/>
          <p:cNvSpPr txBox="1">
            <a:spLocks noGrp="1"/>
          </p:cNvSpPr>
          <p:nvPr>
            <p:ph type="body" idx="3"/>
          </p:nvPr>
        </p:nvSpPr>
        <p:spPr>
          <a:xfrm>
            <a:off x="4405922" y="1353950"/>
            <a:ext cx="1606500" cy="3284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72" name="Google Shape;72;p8"/>
          <p:cNvSpPr txBox="1">
            <a:spLocks noGrp="1"/>
          </p:cNvSpPr>
          <p:nvPr>
            <p:ph type="sldNum" idx="12"/>
          </p:nvPr>
        </p:nvSpPr>
        <p:spPr>
          <a:xfrm>
            <a:off x="8603825" y="4730500"/>
            <a:ext cx="349200" cy="279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3" name="Google Shape;73;p8"/>
          <p:cNvPicPr preferRelativeResize="0"/>
          <p:nvPr/>
        </p:nvPicPr>
        <p:blipFill rotWithShape="1">
          <a:blip r:embed="rId2">
            <a:alphaModFix/>
          </a:blip>
          <a:srcRect r="3660"/>
          <a:stretch/>
        </p:blipFill>
        <p:spPr>
          <a:xfrm>
            <a:off x="6164275" y="1132750"/>
            <a:ext cx="2979725" cy="3505851"/>
          </a:xfrm>
          <a:prstGeom prst="rect">
            <a:avLst/>
          </a:prstGeom>
          <a:noFill/>
          <a:ln>
            <a:noFill/>
          </a:ln>
          <a:effectLst>
            <a:outerShdw blurRad="28575" dist="28575" algn="bl" rotWithShape="0">
              <a:schemeClr val="dk1">
                <a:alpha val="10000"/>
              </a:schemeClr>
            </a:outerShdw>
          </a:effectLst>
        </p:spPr>
      </p:pic>
    </p:spTree>
    <p:extLst>
      <p:ext uri="{BB962C8B-B14F-4D97-AF65-F5344CB8AC3E}">
        <p14:creationId xmlns:p14="http://schemas.microsoft.com/office/powerpoint/2010/main" val="17157320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11"/>
          <p:cNvSpPr/>
          <p:nvPr/>
        </p:nvSpPr>
        <p:spPr>
          <a:xfrm>
            <a:off x="5901817" y="7423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a:off x="7664350" y="3063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txBox="1">
            <a:spLocks noGrp="1"/>
          </p:cNvSpPr>
          <p:nvPr>
            <p:ph type="sldNum" idx="12"/>
          </p:nvPr>
        </p:nvSpPr>
        <p:spPr>
          <a:xfrm>
            <a:off x="8603825" y="4730500"/>
            <a:ext cx="349200" cy="279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517145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715550" y="944825"/>
            <a:ext cx="2432100" cy="2346300"/>
          </a:xfrm>
          <a:prstGeom prst="rect">
            <a:avLst/>
          </a:prstGeom>
        </p:spPr>
        <p:txBody>
          <a:bodyPr spcFirstLastPara="1" wrap="square" lIns="91425" tIns="91425" rIns="91425" bIns="91425" anchor="t" anchorCtr="0">
            <a:noAutofit/>
          </a:bodyPr>
          <a:lstStyle>
            <a:lvl1pPr marL="457200" lvl="0" indent="-228600">
              <a:lnSpc>
                <a:spcPct val="100000"/>
              </a:lnSpc>
              <a:spcBef>
                <a:spcPts val="0"/>
              </a:spcBef>
              <a:spcAft>
                <a:spcPts val="0"/>
              </a:spcAft>
              <a:buSzPts val="1400"/>
              <a:buNone/>
              <a:defRPr sz="3500" b="1">
                <a:latin typeface="Roboto"/>
                <a:ea typeface="Roboto"/>
                <a:cs typeface="Roboto"/>
                <a:sym typeface="Roboto"/>
              </a:defRPr>
            </a:lvl1pPr>
          </a:lstStyle>
          <a:p>
            <a:endParaRPr/>
          </a:p>
        </p:txBody>
      </p:sp>
      <p:sp>
        <p:nvSpPr>
          <p:cNvPr id="47" name="Google Shape;47;p10"/>
          <p:cNvSpPr/>
          <p:nvPr/>
        </p:nvSpPr>
        <p:spPr>
          <a:xfrm>
            <a:off x="0" y="0"/>
            <a:ext cx="9143933" cy="5150589"/>
          </a:xfrm>
          <a:custGeom>
            <a:avLst/>
            <a:gdLst/>
            <a:ahLst/>
            <a:cxnLst/>
            <a:rect l="l" t="t" r="r" b="b"/>
            <a:pathLst>
              <a:path w="98555" h="55514" extrusionOk="0">
                <a:moveTo>
                  <a:pt x="95636" y="2836"/>
                </a:moveTo>
                <a:cubicBezTo>
                  <a:pt x="95927" y="2836"/>
                  <a:pt x="95887" y="2880"/>
                  <a:pt x="95887" y="3353"/>
                </a:cubicBezTo>
                <a:lnTo>
                  <a:pt x="95887" y="52091"/>
                </a:lnTo>
                <a:cubicBezTo>
                  <a:pt x="95887" y="52554"/>
                  <a:pt x="95931" y="52597"/>
                  <a:pt x="95638" y="52597"/>
                </a:cubicBezTo>
                <a:cubicBezTo>
                  <a:pt x="95571" y="52597"/>
                  <a:pt x="95486" y="52595"/>
                  <a:pt x="95378" y="52595"/>
                </a:cubicBezTo>
                <a:lnTo>
                  <a:pt x="3286" y="52595"/>
                </a:lnTo>
                <a:cubicBezTo>
                  <a:pt x="2738" y="52595"/>
                  <a:pt x="2738" y="52595"/>
                  <a:pt x="2738" y="52047"/>
                </a:cubicBezTo>
                <a:lnTo>
                  <a:pt x="2738" y="3381"/>
                </a:lnTo>
                <a:cubicBezTo>
                  <a:pt x="2738" y="3299"/>
                  <a:pt x="2733" y="3216"/>
                  <a:pt x="2738" y="3140"/>
                </a:cubicBezTo>
                <a:cubicBezTo>
                  <a:pt x="2760" y="2899"/>
                  <a:pt x="2815" y="2844"/>
                  <a:pt x="3050" y="2839"/>
                </a:cubicBezTo>
                <a:lnTo>
                  <a:pt x="95383" y="2839"/>
                </a:lnTo>
                <a:cubicBezTo>
                  <a:pt x="95488" y="2839"/>
                  <a:pt x="95570" y="2836"/>
                  <a:pt x="95636" y="2836"/>
                </a:cubicBezTo>
                <a:close/>
                <a:moveTo>
                  <a:pt x="97748" y="0"/>
                </a:moveTo>
                <a:cubicBezTo>
                  <a:pt x="97697" y="0"/>
                  <a:pt x="97646" y="1"/>
                  <a:pt x="97596" y="2"/>
                </a:cubicBezTo>
                <a:lnTo>
                  <a:pt x="318" y="2"/>
                </a:lnTo>
                <a:cubicBezTo>
                  <a:pt x="203" y="2"/>
                  <a:pt x="93" y="13"/>
                  <a:pt x="0" y="101"/>
                </a:cubicBezTo>
                <a:lnTo>
                  <a:pt x="0" y="55399"/>
                </a:lnTo>
                <a:cubicBezTo>
                  <a:pt x="118" y="55496"/>
                  <a:pt x="252" y="55514"/>
                  <a:pt x="389" y="55514"/>
                </a:cubicBezTo>
                <a:cubicBezTo>
                  <a:pt x="468" y="55514"/>
                  <a:pt x="547" y="55508"/>
                  <a:pt x="624" y="55508"/>
                </a:cubicBezTo>
                <a:lnTo>
                  <a:pt x="97930" y="55508"/>
                </a:lnTo>
                <a:cubicBezTo>
                  <a:pt x="97993" y="55508"/>
                  <a:pt x="98058" y="55510"/>
                  <a:pt x="98122" y="55510"/>
                </a:cubicBezTo>
                <a:cubicBezTo>
                  <a:pt x="98229" y="55510"/>
                  <a:pt x="98336" y="55504"/>
                  <a:pt x="98439" y="55470"/>
                </a:cubicBezTo>
                <a:cubicBezTo>
                  <a:pt x="98483" y="55453"/>
                  <a:pt x="98521" y="55431"/>
                  <a:pt x="98554" y="55404"/>
                </a:cubicBezTo>
                <a:lnTo>
                  <a:pt x="98554" y="303"/>
                </a:lnTo>
                <a:cubicBezTo>
                  <a:pt x="98456" y="205"/>
                  <a:pt x="98406" y="46"/>
                  <a:pt x="98242" y="24"/>
                </a:cubicBezTo>
                <a:cubicBezTo>
                  <a:pt x="98079" y="7"/>
                  <a:pt x="97912" y="0"/>
                  <a:pt x="977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color">
  <p:cSld name="Blank color">
    <p:bg>
      <p:bgPr>
        <a:solidFill>
          <a:schemeClr val="accent1"/>
        </a:solidFill>
        <a:effectLst/>
      </p:bgPr>
    </p:bg>
    <p:spTree>
      <p:nvGrpSpPr>
        <p:cNvPr id="1" name="Shape 97"/>
        <p:cNvGrpSpPr/>
        <p:nvPr/>
      </p:nvGrpSpPr>
      <p:grpSpPr>
        <a:xfrm>
          <a:off x="0" y="0"/>
          <a:ext cx="0" cy="0"/>
          <a:chOff x="0" y="0"/>
          <a:chExt cx="0" cy="0"/>
        </a:xfrm>
      </p:grpSpPr>
      <p:sp>
        <p:nvSpPr>
          <p:cNvPr id="98" name="Google Shape;98;p12"/>
          <p:cNvSpPr/>
          <p:nvPr/>
        </p:nvSpPr>
        <p:spPr>
          <a:xfrm>
            <a:off x="5901817" y="742300"/>
            <a:ext cx="3809100" cy="3809100"/>
          </a:xfrm>
          <a:prstGeom prst="chord">
            <a:avLst>
              <a:gd name="adj1" fmla="val 2700000"/>
              <a:gd name="adj2" fmla="val 1890027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2"/>
          <p:cNvSpPr/>
          <p:nvPr/>
        </p:nvSpPr>
        <p:spPr>
          <a:xfrm>
            <a:off x="7664350" y="306375"/>
            <a:ext cx="1737000" cy="1737000"/>
          </a:xfrm>
          <a:prstGeom prst="chord">
            <a:avLst>
              <a:gd name="adj1" fmla="val 2700000"/>
              <a:gd name="adj2" fmla="val 18900274"/>
            </a:avLst>
          </a:prstGeom>
          <a:solidFill>
            <a:srgbClr val="00E1FF">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2"/>
          <p:cNvSpPr txBox="1">
            <a:spLocks noGrp="1"/>
          </p:cNvSpPr>
          <p:nvPr>
            <p:ph type="sldNum" idx="12"/>
          </p:nvPr>
        </p:nvSpPr>
        <p:spPr>
          <a:xfrm>
            <a:off x="8603825" y="4730500"/>
            <a:ext cx="349200" cy="2799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6060957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t>03-07-2023</a:t>
            </a:fld>
            <a:endParaRPr lang="en-IN"/>
          </a:p>
        </p:txBody>
      </p:sp>
      <p:sp>
        <p:nvSpPr>
          <p:cNvPr id="5" name="Footer Placeholder 4">
            <a:extLst>
              <a:ext uri="{FF2B5EF4-FFF2-40B4-BE49-F238E27FC236}">
                <a16:creationId xmlns:a16="http://schemas.microsoft.com/office/drawing/2014/main"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99551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hree columns 2">
  <p:cSld name="CUSTOM_2_3_1">
    <p:bg>
      <p:bgPr>
        <a:solidFill>
          <a:schemeClr val="dk2"/>
        </a:solidFill>
        <a:effectLst/>
      </p:bgPr>
    </p:bg>
    <p:spTree>
      <p:nvGrpSpPr>
        <p:cNvPr id="1" name="Shape 119"/>
        <p:cNvGrpSpPr/>
        <p:nvPr/>
      </p:nvGrpSpPr>
      <p:grpSpPr>
        <a:xfrm>
          <a:off x="0" y="0"/>
          <a:ext cx="0" cy="0"/>
          <a:chOff x="0" y="0"/>
          <a:chExt cx="0" cy="0"/>
        </a:xfrm>
      </p:grpSpPr>
      <p:sp>
        <p:nvSpPr>
          <p:cNvPr id="120" name="Google Shape;120;p23"/>
          <p:cNvSpPr/>
          <p:nvPr/>
        </p:nvSpPr>
        <p:spPr>
          <a:xfrm>
            <a:off x="251850" y="259350"/>
            <a:ext cx="8649600" cy="462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3"/>
          <p:cNvSpPr txBox="1">
            <a:spLocks noGrp="1"/>
          </p:cNvSpPr>
          <p:nvPr>
            <p:ph type="title"/>
          </p:nvPr>
        </p:nvSpPr>
        <p:spPr>
          <a:xfrm>
            <a:off x="715550" y="538250"/>
            <a:ext cx="7713000" cy="614100"/>
          </a:xfrm>
          <a:prstGeom prst="rect">
            <a:avLst/>
          </a:prstGeom>
        </p:spPr>
        <p:txBody>
          <a:bodyPr spcFirstLastPara="1" wrap="square" lIns="91425" tIns="0"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2" name="Google Shape;122;p23"/>
          <p:cNvSpPr txBox="1">
            <a:spLocks noGrp="1"/>
          </p:cNvSpPr>
          <p:nvPr>
            <p:ph type="subTitle" idx="1"/>
          </p:nvPr>
        </p:nvSpPr>
        <p:spPr>
          <a:xfrm>
            <a:off x="1478866" y="2064625"/>
            <a:ext cx="2302500" cy="41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b="1">
                <a:latin typeface="Roboto"/>
                <a:ea typeface="Roboto"/>
                <a:cs typeface="Roboto"/>
                <a:sym typeface="Robo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3" name="Google Shape;123;p23"/>
          <p:cNvSpPr txBox="1">
            <a:spLocks noGrp="1"/>
          </p:cNvSpPr>
          <p:nvPr>
            <p:ph type="subTitle" idx="2"/>
          </p:nvPr>
        </p:nvSpPr>
        <p:spPr>
          <a:xfrm>
            <a:off x="1478855" y="2554510"/>
            <a:ext cx="2302500" cy="55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4" name="Google Shape;124;p23"/>
          <p:cNvSpPr txBox="1">
            <a:spLocks noGrp="1"/>
          </p:cNvSpPr>
          <p:nvPr>
            <p:ph type="subTitle" idx="3"/>
          </p:nvPr>
        </p:nvSpPr>
        <p:spPr>
          <a:xfrm flipH="1">
            <a:off x="3420748" y="3521950"/>
            <a:ext cx="2302500" cy="41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b="1">
                <a:latin typeface="Roboto"/>
                <a:ea typeface="Roboto"/>
                <a:cs typeface="Roboto"/>
                <a:sym typeface="Robo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5" name="Google Shape;125;p23"/>
          <p:cNvSpPr txBox="1">
            <a:spLocks noGrp="1"/>
          </p:cNvSpPr>
          <p:nvPr>
            <p:ph type="subTitle" idx="4"/>
          </p:nvPr>
        </p:nvSpPr>
        <p:spPr>
          <a:xfrm>
            <a:off x="5362645" y="2554510"/>
            <a:ext cx="2302500" cy="55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p23"/>
          <p:cNvSpPr txBox="1">
            <a:spLocks noGrp="1"/>
          </p:cNvSpPr>
          <p:nvPr>
            <p:ph type="subTitle" idx="5"/>
          </p:nvPr>
        </p:nvSpPr>
        <p:spPr>
          <a:xfrm flipH="1">
            <a:off x="5362641" y="2064625"/>
            <a:ext cx="2302500" cy="41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b="1">
                <a:latin typeface="Roboto"/>
                <a:ea typeface="Roboto"/>
                <a:cs typeface="Roboto"/>
                <a:sym typeface="Robo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7" name="Google Shape;127;p23"/>
          <p:cNvSpPr txBox="1">
            <a:spLocks noGrp="1"/>
          </p:cNvSpPr>
          <p:nvPr>
            <p:ph type="subTitle" idx="6"/>
          </p:nvPr>
        </p:nvSpPr>
        <p:spPr>
          <a:xfrm>
            <a:off x="3420750" y="4011835"/>
            <a:ext cx="2302500" cy="55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5">
  <p:cSld name="CUSTOM_2_3_1_1">
    <p:spTree>
      <p:nvGrpSpPr>
        <p:cNvPr id="1" name="Shape 152"/>
        <p:cNvGrpSpPr/>
        <p:nvPr/>
      </p:nvGrpSpPr>
      <p:grpSpPr>
        <a:xfrm>
          <a:off x="0" y="0"/>
          <a:ext cx="0" cy="0"/>
          <a:chOff x="0" y="0"/>
          <a:chExt cx="0" cy="0"/>
        </a:xfrm>
      </p:grpSpPr>
      <p:sp>
        <p:nvSpPr>
          <p:cNvPr id="153" name="Google Shape;153;p26"/>
          <p:cNvSpPr txBox="1">
            <a:spLocks noGrp="1"/>
          </p:cNvSpPr>
          <p:nvPr>
            <p:ph type="title"/>
          </p:nvPr>
        </p:nvSpPr>
        <p:spPr>
          <a:xfrm>
            <a:off x="715550" y="538250"/>
            <a:ext cx="7713000" cy="614100"/>
          </a:xfrm>
          <a:prstGeom prst="rect">
            <a:avLst/>
          </a:prstGeom>
        </p:spPr>
        <p:txBody>
          <a:bodyPr spcFirstLastPara="1" wrap="square" lIns="91425" tIns="0"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4" name="Google Shape;154;p26"/>
          <p:cNvSpPr txBox="1">
            <a:spLocks noGrp="1"/>
          </p:cNvSpPr>
          <p:nvPr>
            <p:ph type="subTitle" idx="1"/>
          </p:nvPr>
        </p:nvSpPr>
        <p:spPr>
          <a:xfrm>
            <a:off x="1742405" y="1226425"/>
            <a:ext cx="2461200" cy="411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400" b="1">
                <a:latin typeface="Roboto"/>
                <a:ea typeface="Roboto"/>
                <a:cs typeface="Roboto"/>
                <a:sym typeface="Robo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5" name="Google Shape;155;p26"/>
          <p:cNvSpPr txBox="1">
            <a:spLocks noGrp="1"/>
          </p:cNvSpPr>
          <p:nvPr>
            <p:ph type="subTitle" idx="2"/>
          </p:nvPr>
        </p:nvSpPr>
        <p:spPr>
          <a:xfrm>
            <a:off x="1742405" y="1670050"/>
            <a:ext cx="2461200" cy="55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6" name="Google Shape;156;p26"/>
          <p:cNvSpPr txBox="1">
            <a:spLocks noGrp="1"/>
          </p:cNvSpPr>
          <p:nvPr>
            <p:ph type="subTitle" idx="3"/>
          </p:nvPr>
        </p:nvSpPr>
        <p:spPr>
          <a:xfrm>
            <a:off x="1742395" y="2836863"/>
            <a:ext cx="2461200" cy="55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7" name="Google Shape;157;p26"/>
          <p:cNvSpPr txBox="1">
            <a:spLocks noGrp="1"/>
          </p:cNvSpPr>
          <p:nvPr>
            <p:ph type="subTitle" idx="4"/>
          </p:nvPr>
        </p:nvSpPr>
        <p:spPr>
          <a:xfrm flipH="1">
            <a:off x="1742395" y="2393238"/>
            <a:ext cx="2461200" cy="411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400" b="1">
                <a:latin typeface="Roboto"/>
                <a:ea typeface="Roboto"/>
                <a:cs typeface="Roboto"/>
                <a:sym typeface="Robo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8" name="Google Shape;158;p26"/>
          <p:cNvSpPr txBox="1">
            <a:spLocks noGrp="1"/>
          </p:cNvSpPr>
          <p:nvPr>
            <p:ph type="subTitle" idx="5"/>
          </p:nvPr>
        </p:nvSpPr>
        <p:spPr>
          <a:xfrm>
            <a:off x="1742405" y="3560050"/>
            <a:ext cx="2461200" cy="411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400" b="1">
                <a:latin typeface="Roboto"/>
                <a:ea typeface="Roboto"/>
                <a:cs typeface="Roboto"/>
                <a:sym typeface="Robo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9" name="Google Shape;159;p26"/>
          <p:cNvSpPr txBox="1">
            <a:spLocks noGrp="1"/>
          </p:cNvSpPr>
          <p:nvPr>
            <p:ph type="subTitle" idx="6"/>
          </p:nvPr>
        </p:nvSpPr>
        <p:spPr>
          <a:xfrm>
            <a:off x="1742405" y="4003675"/>
            <a:ext cx="2461200" cy="55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4">
  <p:cSld name="CUSTOM_2_1_1_1_1_1">
    <p:spTree>
      <p:nvGrpSpPr>
        <p:cNvPr id="1" name="Shape 223"/>
        <p:cNvGrpSpPr/>
        <p:nvPr/>
      </p:nvGrpSpPr>
      <p:grpSpPr>
        <a:xfrm>
          <a:off x="0" y="0"/>
          <a:ext cx="0" cy="0"/>
          <a:chOff x="0" y="0"/>
          <a:chExt cx="0" cy="0"/>
        </a:xfrm>
      </p:grpSpPr>
      <p:sp>
        <p:nvSpPr>
          <p:cNvPr id="224" name="Google Shape;224;p33"/>
          <p:cNvSpPr/>
          <p:nvPr/>
        </p:nvSpPr>
        <p:spPr>
          <a:xfrm>
            <a:off x="251850" y="1241425"/>
            <a:ext cx="8649600" cy="3363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solidFill>
                <a:schemeClr val="dk1"/>
              </a:solidFill>
              <a:latin typeface="Roboto"/>
              <a:ea typeface="Roboto"/>
              <a:cs typeface="Roboto"/>
              <a:sym typeface="Roboto"/>
            </a:endParaRPr>
          </a:p>
        </p:txBody>
      </p:sp>
      <p:pic>
        <p:nvPicPr>
          <p:cNvPr id="225" name="Google Shape;225;p33"/>
          <p:cNvPicPr preferRelativeResize="0"/>
          <p:nvPr/>
        </p:nvPicPr>
        <p:blipFill rotWithShape="1">
          <a:blip r:embed="rId2">
            <a:alphaModFix/>
          </a:blip>
          <a:srcRect l="7446" r="7446"/>
          <a:stretch/>
        </p:blipFill>
        <p:spPr>
          <a:xfrm rot="8795663">
            <a:off x="64761" y="3800197"/>
            <a:ext cx="1138931" cy="1438656"/>
          </a:xfrm>
          <a:prstGeom prst="rect">
            <a:avLst/>
          </a:prstGeom>
          <a:noFill/>
          <a:ln>
            <a:noFill/>
          </a:ln>
          <a:effectLst>
            <a:outerShdw blurRad="285750" dist="95250" dir="6000000" algn="bl" rotWithShape="0">
              <a:schemeClr val="dk1">
                <a:alpha val="20000"/>
              </a:schemeClr>
            </a:outerShdw>
          </a:effectLst>
        </p:spPr>
      </p:pic>
      <p:pic>
        <p:nvPicPr>
          <p:cNvPr id="226" name="Google Shape;226;p33"/>
          <p:cNvPicPr preferRelativeResize="0"/>
          <p:nvPr/>
        </p:nvPicPr>
        <p:blipFill rotWithShape="1">
          <a:blip r:embed="rId3">
            <a:alphaModFix/>
          </a:blip>
          <a:srcRect t="10172" b="10172"/>
          <a:stretch/>
        </p:blipFill>
        <p:spPr>
          <a:xfrm rot="145184" flipH="1">
            <a:off x="4212751" y="4448174"/>
            <a:ext cx="1198421" cy="1152923"/>
          </a:xfrm>
          <a:prstGeom prst="rect">
            <a:avLst/>
          </a:prstGeom>
          <a:noFill/>
          <a:ln>
            <a:noFill/>
          </a:ln>
          <a:effectLst>
            <a:outerShdw blurRad="285750" dist="95250" dir="6000000" algn="bl" rotWithShape="0">
              <a:schemeClr val="dk1">
                <a:alpha val="20000"/>
              </a:schemeClr>
            </a:outerShdw>
          </a:effectLst>
        </p:spPr>
      </p:pic>
      <p:sp>
        <p:nvSpPr>
          <p:cNvPr id="227" name="Google Shape;227;p33"/>
          <p:cNvSpPr txBox="1">
            <a:spLocks noGrp="1"/>
          </p:cNvSpPr>
          <p:nvPr>
            <p:ph type="title"/>
          </p:nvPr>
        </p:nvSpPr>
        <p:spPr>
          <a:xfrm>
            <a:off x="715550" y="538250"/>
            <a:ext cx="7713000" cy="614100"/>
          </a:xfrm>
          <a:prstGeom prst="rect">
            <a:avLst/>
          </a:prstGeom>
        </p:spPr>
        <p:txBody>
          <a:bodyPr spcFirstLastPara="1" wrap="square" lIns="91425" tIns="0"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3">
    <p:spTree>
      <p:nvGrpSpPr>
        <p:cNvPr id="1" name="Shape 248"/>
        <p:cNvGrpSpPr/>
        <p:nvPr/>
      </p:nvGrpSpPr>
      <p:grpSpPr>
        <a:xfrm>
          <a:off x="0" y="0"/>
          <a:ext cx="0" cy="0"/>
          <a:chOff x="0" y="0"/>
          <a:chExt cx="0" cy="0"/>
        </a:xfrm>
      </p:grpSpPr>
      <p:sp>
        <p:nvSpPr>
          <p:cNvPr id="249" name="Google Shape;249;p39"/>
          <p:cNvSpPr/>
          <p:nvPr/>
        </p:nvSpPr>
        <p:spPr>
          <a:xfrm>
            <a:off x="251850" y="1241425"/>
            <a:ext cx="8649600" cy="3363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solidFill>
                <a:schemeClr val="dk1"/>
              </a:solidFill>
              <a:latin typeface="Roboto"/>
              <a:ea typeface="Roboto"/>
              <a:cs typeface="Roboto"/>
              <a:sym typeface="Roboto"/>
            </a:endParaRPr>
          </a:p>
        </p:txBody>
      </p:sp>
      <p:pic>
        <p:nvPicPr>
          <p:cNvPr id="250" name="Google Shape;250;p39"/>
          <p:cNvPicPr preferRelativeResize="0"/>
          <p:nvPr/>
        </p:nvPicPr>
        <p:blipFill rotWithShape="1">
          <a:blip r:embed="rId2">
            <a:alphaModFix/>
          </a:blip>
          <a:srcRect l="7446" r="7446"/>
          <a:stretch/>
        </p:blipFill>
        <p:spPr>
          <a:xfrm rot="8795663">
            <a:off x="64761" y="3800197"/>
            <a:ext cx="1138931" cy="1438656"/>
          </a:xfrm>
          <a:prstGeom prst="rect">
            <a:avLst/>
          </a:prstGeom>
          <a:noFill/>
          <a:ln>
            <a:noFill/>
          </a:ln>
          <a:effectLst>
            <a:outerShdw blurRad="285750" dist="95250" dir="6000000" algn="bl" rotWithShape="0">
              <a:schemeClr val="dk1">
                <a:alpha val="20000"/>
              </a:schemeClr>
            </a:outerShdw>
          </a:effectLst>
        </p:spPr>
      </p:pic>
      <p:pic>
        <p:nvPicPr>
          <p:cNvPr id="251" name="Google Shape;251;p39"/>
          <p:cNvPicPr preferRelativeResize="0"/>
          <p:nvPr/>
        </p:nvPicPr>
        <p:blipFill rotWithShape="1">
          <a:blip r:embed="rId3">
            <a:alphaModFix/>
          </a:blip>
          <a:srcRect t="10172" b="10172"/>
          <a:stretch/>
        </p:blipFill>
        <p:spPr>
          <a:xfrm rot="145184" flipH="1">
            <a:off x="4212751" y="4448174"/>
            <a:ext cx="1198421" cy="1152923"/>
          </a:xfrm>
          <a:prstGeom prst="rect">
            <a:avLst/>
          </a:prstGeom>
          <a:noFill/>
          <a:ln>
            <a:noFill/>
          </a:ln>
          <a:effectLst>
            <a:outerShdw blurRad="285750" dist="95250" dir="6000000" algn="bl" rotWithShape="0">
              <a:schemeClr val="dk1">
                <a:alpha val="20000"/>
              </a:schemeClr>
            </a:outerShdw>
          </a:effectLst>
        </p:spPr>
      </p:pic>
      <p:pic>
        <p:nvPicPr>
          <p:cNvPr id="252" name="Google Shape;252;p39"/>
          <p:cNvPicPr preferRelativeResize="0"/>
          <p:nvPr/>
        </p:nvPicPr>
        <p:blipFill rotWithShape="1">
          <a:blip r:embed="rId4">
            <a:alphaModFix/>
          </a:blip>
          <a:srcRect l="4069" r="4069"/>
          <a:stretch/>
        </p:blipFill>
        <p:spPr>
          <a:xfrm>
            <a:off x="7965651" y="3391748"/>
            <a:ext cx="925800" cy="1152926"/>
          </a:xfrm>
          <a:prstGeom prst="rect">
            <a:avLst/>
          </a:prstGeom>
          <a:noFill/>
          <a:ln>
            <a:noFill/>
          </a:ln>
          <a:effectLst>
            <a:outerShdw blurRad="285750" dist="95250" dir="6000000" algn="bl" rotWithShape="0">
              <a:schemeClr val="dk1">
                <a:alpha val="20000"/>
              </a:schemeClr>
            </a:out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3_1">
    <p:bg>
      <p:bgPr>
        <a:solidFill>
          <a:schemeClr val="dk2"/>
        </a:solidFill>
        <a:effectLst/>
      </p:bgPr>
    </p:bg>
    <p:spTree>
      <p:nvGrpSpPr>
        <p:cNvPr id="1" name="Shape 253"/>
        <p:cNvGrpSpPr/>
        <p:nvPr/>
      </p:nvGrpSpPr>
      <p:grpSpPr>
        <a:xfrm>
          <a:off x="0" y="0"/>
          <a:ext cx="0" cy="0"/>
          <a:chOff x="0" y="0"/>
          <a:chExt cx="0" cy="0"/>
        </a:xfrm>
      </p:grpSpPr>
      <p:sp>
        <p:nvSpPr>
          <p:cNvPr id="254" name="Google Shape;254;p40"/>
          <p:cNvSpPr/>
          <p:nvPr/>
        </p:nvSpPr>
        <p:spPr>
          <a:xfrm>
            <a:off x="251850" y="259350"/>
            <a:ext cx="8649600" cy="462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5" name="Google Shape;255;p40"/>
          <p:cNvPicPr preferRelativeResize="0"/>
          <p:nvPr/>
        </p:nvPicPr>
        <p:blipFill rotWithShape="1">
          <a:blip r:embed="rId2">
            <a:alphaModFix/>
          </a:blip>
          <a:srcRect t="7954" b="7954"/>
          <a:stretch/>
        </p:blipFill>
        <p:spPr>
          <a:xfrm flipH="1">
            <a:off x="7934625" y="2408101"/>
            <a:ext cx="987850" cy="950335"/>
          </a:xfrm>
          <a:prstGeom prst="rect">
            <a:avLst/>
          </a:prstGeom>
          <a:noFill/>
          <a:ln>
            <a:noFill/>
          </a:ln>
          <a:effectLst>
            <a:outerShdw blurRad="285750" dist="95250" dir="6000000" algn="bl" rotWithShape="0">
              <a:schemeClr val="dk1">
                <a:alpha val="20000"/>
              </a:schemeClr>
            </a:outerShdw>
          </a:effectLst>
        </p:spPr>
      </p:pic>
      <p:pic>
        <p:nvPicPr>
          <p:cNvPr id="256" name="Google Shape;256;p40"/>
          <p:cNvPicPr preferRelativeResize="0"/>
          <p:nvPr/>
        </p:nvPicPr>
        <p:blipFill rotWithShape="1">
          <a:blip r:embed="rId3">
            <a:alphaModFix/>
          </a:blip>
          <a:srcRect l="4396" r="4387"/>
          <a:stretch/>
        </p:blipFill>
        <p:spPr>
          <a:xfrm flipH="1">
            <a:off x="99925" y="2300050"/>
            <a:ext cx="1231265" cy="950324"/>
          </a:xfrm>
          <a:prstGeom prst="rect">
            <a:avLst/>
          </a:prstGeom>
          <a:noFill/>
          <a:ln>
            <a:noFill/>
          </a:ln>
          <a:effectLst>
            <a:outerShdw blurRad="285750" dist="95250" dir="6000000" algn="bl" rotWithShape="0">
              <a:schemeClr val="dk1">
                <a:alpha val="20000"/>
              </a:schemeClr>
            </a:outerShdw>
          </a:effectLst>
        </p:spPr>
      </p:pic>
      <p:pic>
        <p:nvPicPr>
          <p:cNvPr id="257" name="Google Shape;257;p40"/>
          <p:cNvPicPr preferRelativeResize="0"/>
          <p:nvPr/>
        </p:nvPicPr>
        <p:blipFill rotWithShape="1">
          <a:blip r:embed="rId4">
            <a:alphaModFix/>
          </a:blip>
          <a:srcRect l="2714" r="2714"/>
          <a:stretch/>
        </p:blipFill>
        <p:spPr>
          <a:xfrm rot="2896349" flipH="1">
            <a:off x="4069715" y="4079842"/>
            <a:ext cx="1393818" cy="1050816"/>
          </a:xfrm>
          <a:prstGeom prst="rect">
            <a:avLst/>
          </a:prstGeom>
          <a:noFill/>
          <a:ln>
            <a:noFill/>
          </a:ln>
          <a:effectLst>
            <a:outerShdw blurRad="285750" dist="95250" dir="6000000" algn="bl" rotWithShape="0">
              <a:schemeClr val="dk1">
                <a:alpha val="20000"/>
              </a:scheme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7.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550" y="538250"/>
            <a:ext cx="7713000" cy="614100"/>
          </a:xfrm>
          <a:prstGeom prst="rect">
            <a:avLst/>
          </a:prstGeom>
          <a:noFill/>
          <a:ln>
            <a:noFill/>
          </a:ln>
        </p:spPr>
        <p:txBody>
          <a:bodyPr spcFirstLastPara="1" wrap="square" lIns="91425" tIns="0" rIns="91425" bIns="91425" anchor="t" anchorCtr="0">
            <a:noAutofit/>
          </a:bodyPr>
          <a:lstStyle>
            <a:lvl1pPr lvl="0" algn="ctr">
              <a:spcBef>
                <a:spcPts val="0"/>
              </a:spcBef>
              <a:spcAft>
                <a:spcPts val="0"/>
              </a:spcAft>
              <a:buClr>
                <a:schemeClr val="dk1"/>
              </a:buClr>
              <a:buSzPts val="3500"/>
              <a:buFont typeface="Roboto"/>
              <a:buNone/>
              <a:defRPr sz="3500" b="1">
                <a:solidFill>
                  <a:schemeClr val="dk1"/>
                </a:solidFill>
                <a:latin typeface="Roboto"/>
                <a:ea typeface="Roboto"/>
                <a:cs typeface="Roboto"/>
                <a:sym typeface="Roboto"/>
              </a:defRPr>
            </a:lvl1pPr>
            <a:lvl2pPr lvl="1" algn="ctr">
              <a:spcBef>
                <a:spcPts val="0"/>
              </a:spcBef>
              <a:spcAft>
                <a:spcPts val="0"/>
              </a:spcAft>
              <a:buClr>
                <a:schemeClr val="dk1"/>
              </a:buClr>
              <a:buSzPts val="3500"/>
              <a:buFont typeface="Roboto"/>
              <a:buNone/>
              <a:defRPr sz="3500" b="1">
                <a:solidFill>
                  <a:schemeClr val="dk1"/>
                </a:solidFill>
                <a:latin typeface="Roboto"/>
                <a:ea typeface="Roboto"/>
                <a:cs typeface="Roboto"/>
                <a:sym typeface="Roboto"/>
              </a:defRPr>
            </a:lvl2pPr>
            <a:lvl3pPr lvl="2" algn="ctr">
              <a:spcBef>
                <a:spcPts val="0"/>
              </a:spcBef>
              <a:spcAft>
                <a:spcPts val="0"/>
              </a:spcAft>
              <a:buClr>
                <a:schemeClr val="dk1"/>
              </a:buClr>
              <a:buSzPts val="3500"/>
              <a:buFont typeface="Roboto"/>
              <a:buNone/>
              <a:defRPr sz="3500" b="1">
                <a:solidFill>
                  <a:schemeClr val="dk1"/>
                </a:solidFill>
                <a:latin typeface="Roboto"/>
                <a:ea typeface="Roboto"/>
                <a:cs typeface="Roboto"/>
                <a:sym typeface="Roboto"/>
              </a:defRPr>
            </a:lvl3pPr>
            <a:lvl4pPr lvl="3" algn="ctr">
              <a:spcBef>
                <a:spcPts val="0"/>
              </a:spcBef>
              <a:spcAft>
                <a:spcPts val="0"/>
              </a:spcAft>
              <a:buClr>
                <a:schemeClr val="dk1"/>
              </a:buClr>
              <a:buSzPts val="3500"/>
              <a:buFont typeface="Roboto"/>
              <a:buNone/>
              <a:defRPr sz="3500" b="1">
                <a:solidFill>
                  <a:schemeClr val="dk1"/>
                </a:solidFill>
                <a:latin typeface="Roboto"/>
                <a:ea typeface="Roboto"/>
                <a:cs typeface="Roboto"/>
                <a:sym typeface="Roboto"/>
              </a:defRPr>
            </a:lvl4pPr>
            <a:lvl5pPr lvl="4" algn="ctr">
              <a:spcBef>
                <a:spcPts val="0"/>
              </a:spcBef>
              <a:spcAft>
                <a:spcPts val="0"/>
              </a:spcAft>
              <a:buClr>
                <a:schemeClr val="dk1"/>
              </a:buClr>
              <a:buSzPts val="3500"/>
              <a:buFont typeface="Roboto"/>
              <a:buNone/>
              <a:defRPr sz="3500" b="1">
                <a:solidFill>
                  <a:schemeClr val="dk1"/>
                </a:solidFill>
                <a:latin typeface="Roboto"/>
                <a:ea typeface="Roboto"/>
                <a:cs typeface="Roboto"/>
                <a:sym typeface="Roboto"/>
              </a:defRPr>
            </a:lvl5pPr>
            <a:lvl6pPr lvl="5" algn="ctr">
              <a:spcBef>
                <a:spcPts val="0"/>
              </a:spcBef>
              <a:spcAft>
                <a:spcPts val="0"/>
              </a:spcAft>
              <a:buClr>
                <a:schemeClr val="dk1"/>
              </a:buClr>
              <a:buSzPts val="3500"/>
              <a:buFont typeface="Roboto"/>
              <a:buNone/>
              <a:defRPr sz="3500" b="1">
                <a:solidFill>
                  <a:schemeClr val="dk1"/>
                </a:solidFill>
                <a:latin typeface="Roboto"/>
                <a:ea typeface="Roboto"/>
                <a:cs typeface="Roboto"/>
                <a:sym typeface="Roboto"/>
              </a:defRPr>
            </a:lvl6pPr>
            <a:lvl7pPr lvl="6" algn="ctr">
              <a:spcBef>
                <a:spcPts val="0"/>
              </a:spcBef>
              <a:spcAft>
                <a:spcPts val="0"/>
              </a:spcAft>
              <a:buClr>
                <a:schemeClr val="dk1"/>
              </a:buClr>
              <a:buSzPts val="3500"/>
              <a:buFont typeface="Roboto"/>
              <a:buNone/>
              <a:defRPr sz="3500" b="1">
                <a:solidFill>
                  <a:schemeClr val="dk1"/>
                </a:solidFill>
                <a:latin typeface="Roboto"/>
                <a:ea typeface="Roboto"/>
                <a:cs typeface="Roboto"/>
                <a:sym typeface="Roboto"/>
              </a:defRPr>
            </a:lvl7pPr>
            <a:lvl8pPr lvl="7" algn="ctr">
              <a:spcBef>
                <a:spcPts val="0"/>
              </a:spcBef>
              <a:spcAft>
                <a:spcPts val="0"/>
              </a:spcAft>
              <a:buClr>
                <a:schemeClr val="dk1"/>
              </a:buClr>
              <a:buSzPts val="3500"/>
              <a:buFont typeface="Roboto"/>
              <a:buNone/>
              <a:defRPr sz="3500" b="1">
                <a:solidFill>
                  <a:schemeClr val="dk1"/>
                </a:solidFill>
                <a:latin typeface="Roboto"/>
                <a:ea typeface="Roboto"/>
                <a:cs typeface="Roboto"/>
                <a:sym typeface="Roboto"/>
              </a:defRPr>
            </a:lvl8pPr>
            <a:lvl9pPr lvl="8" algn="ctr">
              <a:spcBef>
                <a:spcPts val="0"/>
              </a:spcBef>
              <a:spcAft>
                <a:spcPts val="0"/>
              </a:spcAft>
              <a:buClr>
                <a:schemeClr val="dk1"/>
              </a:buClr>
              <a:buSzPts val="3500"/>
              <a:buFont typeface="Roboto"/>
              <a:buNone/>
              <a:defRPr sz="3500" b="1">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715550" y="1152475"/>
            <a:ext cx="7713000" cy="34527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marL="914400" lvl="1"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5" r:id="rId2"/>
    <p:sldLayoutId id="2147483656" r:id="rId3"/>
    <p:sldLayoutId id="2147483658" r:id="rId4"/>
    <p:sldLayoutId id="2147483669" r:id="rId5"/>
    <p:sldLayoutId id="2147483672" r:id="rId6"/>
    <p:sldLayoutId id="2147483679" r:id="rId7"/>
    <p:sldLayoutId id="2147483685" r:id="rId8"/>
    <p:sldLayoutId id="2147483686" r:id="rId9"/>
    <p:sldLayoutId id="2147483687" r:id="rId10"/>
    <p:sldLayoutId id="214748368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7/3/2023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268860738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659450"/>
            <a:ext cx="6602100" cy="7494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1pPr>
            <a:lvl2pPr lvl="1"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2pPr>
            <a:lvl3pPr lvl="2"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3pPr>
            <a:lvl4pPr lvl="3"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4pPr>
            <a:lvl5pPr lvl="4"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5pPr>
            <a:lvl6pPr lvl="5"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6pPr>
            <a:lvl7pPr lvl="6"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7pPr>
            <a:lvl8pPr lvl="7"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8pPr>
            <a:lvl9pPr lvl="8"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9pPr>
          </a:lstStyle>
          <a:p>
            <a:endParaRPr/>
          </a:p>
        </p:txBody>
      </p:sp>
      <p:sp>
        <p:nvSpPr>
          <p:cNvPr id="7" name="Google Shape;7;p1"/>
          <p:cNvSpPr txBox="1">
            <a:spLocks noGrp="1"/>
          </p:cNvSpPr>
          <p:nvPr>
            <p:ph type="body" idx="1"/>
          </p:nvPr>
        </p:nvSpPr>
        <p:spPr>
          <a:xfrm>
            <a:off x="855300" y="1353948"/>
            <a:ext cx="48441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News Cycle"/>
              <a:buChar char="•"/>
              <a:defRPr sz="2400">
                <a:solidFill>
                  <a:schemeClr val="dk1"/>
                </a:solidFill>
                <a:latin typeface="News Cycle"/>
                <a:ea typeface="News Cycle"/>
                <a:cs typeface="News Cycle"/>
                <a:sym typeface="News Cycle"/>
              </a:defRPr>
            </a:lvl1pPr>
            <a:lvl2pPr marL="914400" lvl="1" indent="-381000" rtl="0">
              <a:lnSpc>
                <a:spcPct val="115000"/>
              </a:lnSpc>
              <a:spcBef>
                <a:spcPts val="0"/>
              </a:spcBef>
              <a:spcAft>
                <a:spcPts val="0"/>
              </a:spcAft>
              <a:buClr>
                <a:schemeClr val="dk2"/>
              </a:buClr>
              <a:buSzPts val="2400"/>
              <a:buFont typeface="News Cycle"/>
              <a:buChar char="•"/>
              <a:defRPr sz="2400">
                <a:solidFill>
                  <a:schemeClr val="dk1"/>
                </a:solidFill>
                <a:latin typeface="News Cycle"/>
                <a:ea typeface="News Cycle"/>
                <a:cs typeface="News Cycle"/>
                <a:sym typeface="News Cycle"/>
              </a:defRPr>
            </a:lvl2pPr>
            <a:lvl3pPr marL="1371600" lvl="2" indent="-381000" rtl="0">
              <a:lnSpc>
                <a:spcPct val="115000"/>
              </a:lnSpc>
              <a:spcBef>
                <a:spcPts val="0"/>
              </a:spcBef>
              <a:spcAft>
                <a:spcPts val="0"/>
              </a:spcAft>
              <a:buClr>
                <a:schemeClr val="lt2"/>
              </a:buClr>
              <a:buSzPts val="2400"/>
              <a:buFont typeface="News Cycle"/>
              <a:buChar char="•"/>
              <a:defRPr sz="2400">
                <a:solidFill>
                  <a:schemeClr val="dk1"/>
                </a:solidFill>
                <a:latin typeface="News Cycle"/>
                <a:ea typeface="News Cycle"/>
                <a:cs typeface="News Cycle"/>
                <a:sym typeface="News Cycle"/>
              </a:defRPr>
            </a:lvl3pPr>
            <a:lvl4pPr marL="1828800" lvl="3" indent="-381000" rtl="0">
              <a:lnSpc>
                <a:spcPct val="115000"/>
              </a:lnSpc>
              <a:spcBef>
                <a:spcPts val="0"/>
              </a:spcBef>
              <a:spcAft>
                <a:spcPts val="0"/>
              </a:spcAft>
              <a:buClr>
                <a:schemeClr val="lt2"/>
              </a:buClr>
              <a:buSzPts val="2400"/>
              <a:buFont typeface="News Cycle"/>
              <a:buChar char="•"/>
              <a:defRPr sz="2400">
                <a:solidFill>
                  <a:schemeClr val="dk1"/>
                </a:solidFill>
                <a:latin typeface="News Cycle"/>
                <a:ea typeface="News Cycle"/>
                <a:cs typeface="News Cycle"/>
                <a:sym typeface="News Cycle"/>
              </a:defRPr>
            </a:lvl4pPr>
            <a:lvl5pPr marL="2286000" lvl="4"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5pPr>
            <a:lvl6pPr marL="2743200" lvl="5"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6pPr>
            <a:lvl7pPr marL="3200400" lvl="6"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7pPr>
            <a:lvl8pPr marL="3657600" lvl="7"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8pPr>
            <a:lvl9pPr marL="4114800" lvl="8"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9pPr>
          </a:lstStyle>
          <a:p>
            <a:endParaRPr/>
          </a:p>
        </p:txBody>
      </p:sp>
      <p:sp>
        <p:nvSpPr>
          <p:cNvPr id="8" name="Google Shape;8;p1"/>
          <p:cNvSpPr txBox="1">
            <a:spLocks noGrp="1"/>
          </p:cNvSpPr>
          <p:nvPr>
            <p:ph type="sldNum" idx="12"/>
          </p:nvPr>
        </p:nvSpPr>
        <p:spPr>
          <a:xfrm>
            <a:off x="8603825" y="4730500"/>
            <a:ext cx="349200" cy="279900"/>
          </a:xfrm>
          <a:prstGeom prst="rect">
            <a:avLst/>
          </a:prstGeom>
          <a:noFill/>
          <a:ln>
            <a:noFill/>
          </a:ln>
        </p:spPr>
        <p:txBody>
          <a:bodyPr spcFirstLastPara="1" wrap="square" lIns="0" tIns="0" rIns="0" bIns="0" anchor="ctr" anchorCtr="0">
            <a:noAutofit/>
          </a:bodyPr>
          <a:lstStyle>
            <a:lvl1pPr lvl="0" algn="r" rtl="0">
              <a:buNone/>
              <a:defRPr sz="1300">
                <a:solidFill>
                  <a:schemeClr val="dk2"/>
                </a:solidFill>
                <a:latin typeface="News Cycle"/>
                <a:ea typeface="News Cycle"/>
                <a:cs typeface="News Cycle"/>
                <a:sym typeface="News Cycle"/>
              </a:defRPr>
            </a:lvl1pPr>
            <a:lvl2pPr lvl="1" algn="r" rtl="0">
              <a:buNone/>
              <a:defRPr sz="1300">
                <a:solidFill>
                  <a:schemeClr val="dk2"/>
                </a:solidFill>
                <a:latin typeface="News Cycle"/>
                <a:ea typeface="News Cycle"/>
                <a:cs typeface="News Cycle"/>
                <a:sym typeface="News Cycle"/>
              </a:defRPr>
            </a:lvl2pPr>
            <a:lvl3pPr lvl="2" algn="r" rtl="0">
              <a:buNone/>
              <a:defRPr sz="1300">
                <a:solidFill>
                  <a:schemeClr val="dk2"/>
                </a:solidFill>
                <a:latin typeface="News Cycle"/>
                <a:ea typeface="News Cycle"/>
                <a:cs typeface="News Cycle"/>
                <a:sym typeface="News Cycle"/>
              </a:defRPr>
            </a:lvl3pPr>
            <a:lvl4pPr lvl="3" algn="r" rtl="0">
              <a:buNone/>
              <a:defRPr sz="1300">
                <a:solidFill>
                  <a:schemeClr val="dk2"/>
                </a:solidFill>
                <a:latin typeface="News Cycle"/>
                <a:ea typeface="News Cycle"/>
                <a:cs typeface="News Cycle"/>
                <a:sym typeface="News Cycle"/>
              </a:defRPr>
            </a:lvl4pPr>
            <a:lvl5pPr lvl="4" algn="r" rtl="0">
              <a:buNone/>
              <a:defRPr sz="1300">
                <a:solidFill>
                  <a:schemeClr val="dk2"/>
                </a:solidFill>
                <a:latin typeface="News Cycle"/>
                <a:ea typeface="News Cycle"/>
                <a:cs typeface="News Cycle"/>
                <a:sym typeface="News Cycle"/>
              </a:defRPr>
            </a:lvl5pPr>
            <a:lvl6pPr lvl="5" algn="r" rtl="0">
              <a:buNone/>
              <a:defRPr sz="1300">
                <a:solidFill>
                  <a:schemeClr val="dk2"/>
                </a:solidFill>
                <a:latin typeface="News Cycle"/>
                <a:ea typeface="News Cycle"/>
                <a:cs typeface="News Cycle"/>
                <a:sym typeface="News Cycle"/>
              </a:defRPr>
            </a:lvl6pPr>
            <a:lvl7pPr lvl="6" algn="r" rtl="0">
              <a:buNone/>
              <a:defRPr sz="1300">
                <a:solidFill>
                  <a:schemeClr val="dk2"/>
                </a:solidFill>
                <a:latin typeface="News Cycle"/>
                <a:ea typeface="News Cycle"/>
                <a:cs typeface="News Cycle"/>
                <a:sym typeface="News Cycle"/>
              </a:defRPr>
            </a:lvl7pPr>
            <a:lvl8pPr lvl="7" algn="r" rtl="0">
              <a:buNone/>
              <a:defRPr sz="1300">
                <a:solidFill>
                  <a:schemeClr val="dk2"/>
                </a:solidFill>
                <a:latin typeface="News Cycle"/>
                <a:ea typeface="News Cycle"/>
                <a:cs typeface="News Cycle"/>
                <a:sym typeface="News Cycle"/>
              </a:defRPr>
            </a:lvl8pPr>
            <a:lvl9pPr lvl="8" algn="r" rtl="0">
              <a:buNone/>
              <a:defRPr sz="1300">
                <a:solidFill>
                  <a:schemeClr val="dk2"/>
                </a:solidFill>
                <a:latin typeface="News Cycle"/>
                <a:ea typeface="News Cycle"/>
                <a:cs typeface="News Cycle"/>
                <a:sym typeface="News Cycl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27151877"/>
      </p:ext>
    </p:extLst>
  </p:cSld>
  <p:clrMap bg1="lt1" tx1="dk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doi.org/10.1007/s41666-017-0012-7"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doi.org/10.1016/j.jbi.2016.09.001"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2"/>
        <p:cNvGrpSpPr/>
        <p:nvPr/>
      </p:nvGrpSpPr>
      <p:grpSpPr>
        <a:xfrm>
          <a:off x="0" y="0"/>
          <a:ext cx="0" cy="0"/>
          <a:chOff x="0" y="0"/>
          <a:chExt cx="0" cy="0"/>
        </a:xfrm>
      </p:grpSpPr>
      <p:sp>
        <p:nvSpPr>
          <p:cNvPr id="593" name="Google Shape;593;p61"/>
          <p:cNvSpPr txBox="1">
            <a:spLocks noGrp="1"/>
          </p:cNvSpPr>
          <p:nvPr>
            <p:ph type="body" idx="1"/>
          </p:nvPr>
        </p:nvSpPr>
        <p:spPr>
          <a:xfrm>
            <a:off x="173736" y="1575761"/>
            <a:ext cx="4471416" cy="2346300"/>
          </a:xfrm>
          <a:prstGeom prst="rect">
            <a:avLst/>
          </a:prstGeom>
        </p:spPr>
        <p:txBody>
          <a:bodyPr spcFirstLastPara="1" wrap="square" lIns="91425" tIns="91425" rIns="91425" bIns="91425" anchor="t" anchorCtr="0">
            <a:noAutofit/>
          </a:bodyPr>
          <a:lstStyle/>
          <a:p>
            <a:pPr marL="0" marR="0" algn="ctr">
              <a:lnSpc>
                <a:spcPct val="107000"/>
              </a:lnSpc>
              <a:spcBef>
                <a:spcPts val="0"/>
              </a:spcBef>
              <a:spcAft>
                <a:spcPts val="800"/>
              </a:spcAft>
            </a:pPr>
            <a:r>
              <a:rPr lang="en-IN" sz="2600" b="1" kern="10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 survey of Indian Population on Smartwatch uses in Remote Health Monitoring</a:t>
            </a:r>
          </a:p>
          <a:p>
            <a:pPr algn="ctr"/>
            <a:endParaRPr lang="en-IN" sz="1600" dirty="0">
              <a:solidFill>
                <a:schemeClr val="tx1">
                  <a:lumMod val="85000"/>
                  <a:lumOff val="15000"/>
                </a:schemeClr>
              </a:solidFill>
              <a:latin typeface="Constantia" panose="02030602050306030303" pitchFamily="18" charset="0"/>
              <a:cs typeface="Times New Roman" panose="02020603050405020304" pitchFamily="18" charset="0"/>
            </a:endParaRPr>
          </a:p>
          <a:p>
            <a:pPr algn="ctr"/>
            <a:endParaRPr lang="en-IN" sz="1600" dirty="0">
              <a:solidFill>
                <a:schemeClr val="tx1">
                  <a:lumMod val="85000"/>
                  <a:lumOff val="15000"/>
                </a:schemeClr>
              </a:solidFill>
              <a:latin typeface="Constantia" panose="02030602050306030303" pitchFamily="18" charset="0"/>
              <a:cs typeface="Times New Roman" panose="02020603050405020304" pitchFamily="18" charset="0"/>
            </a:endParaRPr>
          </a:p>
          <a:p>
            <a:pPr algn="ctr"/>
            <a:endParaRPr lang="en-IN" sz="1600" dirty="0">
              <a:solidFill>
                <a:schemeClr val="tx1">
                  <a:lumMod val="85000"/>
                  <a:lumOff val="15000"/>
                </a:schemeClr>
              </a:solidFill>
              <a:latin typeface="Constantia" panose="02030602050306030303" pitchFamily="18" charset="0"/>
              <a:cs typeface="Times New Roman" panose="02020603050405020304" pitchFamily="18" charset="0"/>
            </a:endParaRPr>
          </a:p>
          <a:p>
            <a:pPr algn="ctr"/>
            <a:r>
              <a:rPr lang="en-IN" sz="1600" dirty="0">
                <a:solidFill>
                  <a:schemeClr val="tx1">
                    <a:lumMod val="85000"/>
                    <a:lumOff val="15000"/>
                  </a:schemeClr>
                </a:solidFill>
                <a:latin typeface="Constantia" panose="02030602050306030303" pitchFamily="18" charset="0"/>
                <a:cs typeface="Times New Roman" panose="02020603050405020304" pitchFamily="18" charset="0"/>
              </a:rPr>
              <a:t>Dr. Azmin Sheikh</a:t>
            </a:r>
          </a:p>
          <a:p>
            <a:pPr algn="ctr"/>
            <a:r>
              <a:rPr lang="en-IN" sz="1050" dirty="0">
                <a:solidFill>
                  <a:schemeClr val="tx1">
                    <a:lumMod val="85000"/>
                    <a:lumOff val="15000"/>
                  </a:schemeClr>
                </a:solidFill>
                <a:latin typeface="Constantia" panose="02030602050306030303" pitchFamily="18" charset="0"/>
                <a:cs typeface="Times New Roman" panose="02020603050405020304" pitchFamily="18" charset="0"/>
              </a:rPr>
              <a:t>Under the guidance of</a:t>
            </a:r>
          </a:p>
          <a:p>
            <a:pPr algn="ctr"/>
            <a:r>
              <a:rPr lang="en-IN" sz="1600" dirty="0">
                <a:solidFill>
                  <a:schemeClr val="tx1">
                    <a:lumMod val="85000"/>
                    <a:lumOff val="15000"/>
                  </a:schemeClr>
                </a:solidFill>
                <a:latin typeface="Constantia" panose="02030602050306030303" pitchFamily="18" charset="0"/>
                <a:cs typeface="Times New Roman" panose="02020603050405020304" pitchFamily="18" charset="0"/>
              </a:rPr>
              <a:t>Dr. </a:t>
            </a:r>
            <a:r>
              <a:rPr lang="en-IN" sz="1600" dirty="0" err="1">
                <a:solidFill>
                  <a:schemeClr val="tx1">
                    <a:lumMod val="85000"/>
                    <a:lumOff val="15000"/>
                  </a:schemeClr>
                </a:solidFill>
                <a:latin typeface="Constantia" panose="02030602050306030303" pitchFamily="18" charset="0"/>
                <a:cs typeface="Times New Roman" panose="02020603050405020304" pitchFamily="18" charset="0"/>
              </a:rPr>
              <a:t>Rupsa</a:t>
            </a:r>
            <a:r>
              <a:rPr lang="en-IN" sz="1600" dirty="0">
                <a:solidFill>
                  <a:schemeClr val="tx1">
                    <a:lumMod val="85000"/>
                    <a:lumOff val="15000"/>
                  </a:schemeClr>
                </a:solidFill>
                <a:latin typeface="Constantia" panose="02030602050306030303" pitchFamily="18" charset="0"/>
                <a:cs typeface="Times New Roman" panose="02020603050405020304" pitchFamily="18" charset="0"/>
              </a:rPr>
              <a:t> Banerjee</a:t>
            </a:r>
          </a:p>
          <a:p>
            <a:pPr algn="ctr"/>
            <a:r>
              <a:rPr lang="en-IN" sz="1500" dirty="0">
                <a:solidFill>
                  <a:schemeClr val="tx1">
                    <a:lumMod val="85000"/>
                    <a:lumOff val="15000"/>
                  </a:schemeClr>
                </a:solidFill>
                <a:latin typeface="Constantia" panose="02030602050306030303" pitchFamily="18" charset="0"/>
                <a:cs typeface="Times New Roman" panose="02020603050405020304" pitchFamily="18" charset="0"/>
              </a:rPr>
              <a:t>IIHMR </a:t>
            </a:r>
            <a:r>
              <a:rPr lang="en-IN" sz="1600" dirty="0">
                <a:solidFill>
                  <a:schemeClr val="tx1">
                    <a:lumMod val="85000"/>
                    <a:lumOff val="15000"/>
                  </a:schemeClr>
                </a:solidFill>
                <a:latin typeface="Constantia" panose="02030602050306030303" pitchFamily="18" charset="0"/>
                <a:cs typeface="Times New Roman" panose="02020603050405020304" pitchFamily="18" charset="0"/>
              </a:rPr>
              <a:t>Delhi</a:t>
            </a:r>
            <a:endParaRPr lang="en-IN" sz="1600" kern="100" dirty="0">
              <a:solidFill>
                <a:schemeClr val="tx1">
                  <a:lumMod val="85000"/>
                  <a:lumOff val="15000"/>
                </a:schemeClr>
              </a:solidFill>
              <a:effectLst/>
              <a:latin typeface="Constantia" panose="02030602050306030303" pitchFamily="18" charset="0"/>
              <a:ea typeface="Calibri" panose="020F0502020204030204" pitchFamily="34" charset="0"/>
              <a:cs typeface="Times New Roman" panose="02020603050405020304" pitchFamily="18" charset="0"/>
            </a:endParaRPr>
          </a:p>
        </p:txBody>
      </p:sp>
      <p:pic>
        <p:nvPicPr>
          <p:cNvPr id="596" name="Google Shape;596;p61"/>
          <p:cNvPicPr preferRelativeResize="0"/>
          <p:nvPr/>
        </p:nvPicPr>
        <p:blipFill rotWithShape="1">
          <a:blip r:embed="rId4">
            <a:alphaModFix/>
          </a:blip>
          <a:srcRect t="9223" b="9223"/>
          <a:stretch/>
        </p:blipFill>
        <p:spPr>
          <a:xfrm rot="-2050803">
            <a:off x="89740" y="4155340"/>
            <a:ext cx="1204598" cy="1265331"/>
          </a:xfrm>
          <a:prstGeom prst="rect">
            <a:avLst/>
          </a:prstGeom>
          <a:noFill/>
          <a:ln>
            <a:noFill/>
          </a:ln>
          <a:effectLst>
            <a:outerShdw blurRad="285750" dist="95250" dir="6000000" algn="bl" rotWithShape="0">
              <a:schemeClr val="dk1">
                <a:alpha val="20000"/>
              </a:schemeClr>
            </a:outerShdw>
          </a:effectLst>
        </p:spPr>
      </p:pic>
      <p:pic>
        <p:nvPicPr>
          <p:cNvPr id="598" name="Google Shape;598;p61"/>
          <p:cNvPicPr preferRelativeResize="0"/>
          <p:nvPr/>
        </p:nvPicPr>
        <p:blipFill rotWithShape="1">
          <a:blip r:embed="rId5">
            <a:alphaModFix/>
          </a:blip>
          <a:srcRect t="69" b="59"/>
          <a:stretch/>
        </p:blipFill>
        <p:spPr>
          <a:xfrm rot="210082">
            <a:off x="6998492" y="4355678"/>
            <a:ext cx="1416559" cy="1251997"/>
          </a:xfrm>
          <a:prstGeom prst="rect">
            <a:avLst/>
          </a:prstGeom>
          <a:noFill/>
          <a:ln>
            <a:noFill/>
          </a:ln>
          <a:effectLst>
            <a:outerShdw blurRad="285750" dist="95250" dir="6000000" algn="bl" rotWithShape="0">
              <a:schemeClr val="dk1">
                <a:alpha val="20000"/>
              </a:schemeClr>
            </a:outerShdw>
          </a:effectLst>
        </p:spPr>
      </p:pic>
      <p:pic>
        <p:nvPicPr>
          <p:cNvPr id="2" name="Picture 1">
            <a:extLst>
              <a:ext uri="{FF2B5EF4-FFF2-40B4-BE49-F238E27FC236}">
                <a16:creationId xmlns:a16="http://schemas.microsoft.com/office/drawing/2014/main" id="{FCB36CE9-CC0A-9D3E-5DC4-C1C3396C27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31444" y="0"/>
            <a:ext cx="1212556" cy="6949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9FB49-8F8D-B6A6-579F-0AF89B5FB85C}"/>
              </a:ext>
            </a:extLst>
          </p:cNvPr>
          <p:cNvSpPr>
            <a:spLocks noGrp="1"/>
          </p:cNvSpPr>
          <p:nvPr>
            <p:ph type="title"/>
          </p:nvPr>
        </p:nvSpPr>
        <p:spPr/>
        <p:txBody>
          <a:bodyPr/>
          <a:lstStyle/>
          <a:p>
            <a:r>
              <a:rPr lang="en-IN" dirty="0"/>
              <a:t>Results</a:t>
            </a:r>
          </a:p>
        </p:txBody>
      </p:sp>
      <p:sp>
        <p:nvSpPr>
          <p:cNvPr id="8" name="TextBox 7">
            <a:extLst>
              <a:ext uri="{FF2B5EF4-FFF2-40B4-BE49-F238E27FC236}">
                <a16:creationId xmlns:a16="http://schemas.microsoft.com/office/drawing/2014/main" id="{935B8CAA-951B-777A-46D3-9F1524AFD4A8}"/>
              </a:ext>
            </a:extLst>
          </p:cNvPr>
          <p:cNvSpPr txBox="1"/>
          <p:nvPr/>
        </p:nvSpPr>
        <p:spPr>
          <a:xfrm>
            <a:off x="2790825" y="1295400"/>
            <a:ext cx="3562350" cy="369332"/>
          </a:xfrm>
          <a:prstGeom prst="rect">
            <a:avLst/>
          </a:prstGeom>
          <a:noFill/>
        </p:spPr>
        <p:txBody>
          <a:bodyPr wrap="square" rtlCol="0">
            <a:spAutoFit/>
          </a:bodyPr>
          <a:lstStyle/>
          <a:p>
            <a:r>
              <a:rPr lang="en-IN" sz="1800" b="1" dirty="0">
                <a:latin typeface="+mj-lt"/>
              </a:rPr>
              <a:t>Section 1 : Socio-Demographics</a:t>
            </a:r>
          </a:p>
        </p:txBody>
      </p:sp>
      <p:graphicFrame>
        <p:nvGraphicFramePr>
          <p:cNvPr id="6" name="Content Placeholder 5">
            <a:extLst>
              <a:ext uri="{FF2B5EF4-FFF2-40B4-BE49-F238E27FC236}">
                <a16:creationId xmlns:a16="http://schemas.microsoft.com/office/drawing/2014/main" id="{7DE85697-1172-C757-C165-F981D78C4BE8}"/>
              </a:ext>
            </a:extLst>
          </p:cNvPr>
          <p:cNvGraphicFramePr>
            <a:graphicFrameLocks noGrp="1"/>
          </p:cNvGraphicFramePr>
          <p:nvPr>
            <p:ph idx="1"/>
            <p:extLst>
              <p:ext uri="{D42A27DB-BD31-4B8C-83A1-F6EECF244321}">
                <p14:modId xmlns:p14="http://schemas.microsoft.com/office/powerpoint/2010/main" val="32756719"/>
              </p:ext>
            </p:extLst>
          </p:nvPr>
        </p:nvGraphicFramePr>
        <p:xfrm>
          <a:off x="795527" y="1664732"/>
          <a:ext cx="6767321" cy="3644051"/>
        </p:xfrm>
        <a:graphic>
          <a:graphicData uri="http://schemas.openxmlformats.org/drawingml/2006/table">
            <a:tbl>
              <a:tblPr>
                <a:tableStyleId>{9BC388FC-55C4-4A9E-9AD3-50CD3FC26714}</a:tableStyleId>
              </a:tblPr>
              <a:tblGrid>
                <a:gridCol w="2957900">
                  <a:extLst>
                    <a:ext uri="{9D8B030D-6E8A-4147-A177-3AD203B41FA5}">
                      <a16:colId xmlns:a16="http://schemas.microsoft.com/office/drawing/2014/main" val="3041306692"/>
                    </a:ext>
                  </a:extLst>
                </a:gridCol>
                <a:gridCol w="1989862">
                  <a:extLst>
                    <a:ext uri="{9D8B030D-6E8A-4147-A177-3AD203B41FA5}">
                      <a16:colId xmlns:a16="http://schemas.microsoft.com/office/drawing/2014/main" val="788118126"/>
                    </a:ext>
                  </a:extLst>
                </a:gridCol>
                <a:gridCol w="1819559">
                  <a:extLst>
                    <a:ext uri="{9D8B030D-6E8A-4147-A177-3AD203B41FA5}">
                      <a16:colId xmlns:a16="http://schemas.microsoft.com/office/drawing/2014/main" val="7735433"/>
                    </a:ext>
                  </a:extLst>
                </a:gridCol>
              </a:tblGrid>
              <a:tr h="236509">
                <a:tc>
                  <a:txBody>
                    <a:bodyPr/>
                    <a:lstStyle/>
                    <a:p>
                      <a:pPr algn="ctr" fontAlgn="b"/>
                      <a:r>
                        <a:rPr lang="en-IN" sz="1200" b="1" u="none" strike="noStrike" dirty="0">
                          <a:effectLst/>
                        </a:rPr>
                        <a:t>Question</a:t>
                      </a:r>
                      <a:endParaRPr lang="en-IN" sz="1200" b="1" i="0" u="none" strike="noStrike" dirty="0">
                        <a:solidFill>
                          <a:srgbClr val="000000"/>
                        </a:solidFill>
                        <a:effectLst/>
                        <a:latin typeface="Arial" panose="020B0604020202020204" pitchFamily="34" charset="0"/>
                      </a:endParaRPr>
                    </a:p>
                  </a:txBody>
                  <a:tcPr marL="5726" marR="5726" marT="5726" marB="0" anchor="b"/>
                </a:tc>
                <a:tc>
                  <a:txBody>
                    <a:bodyPr/>
                    <a:lstStyle/>
                    <a:p>
                      <a:pPr algn="ctr" fontAlgn="b"/>
                      <a:r>
                        <a:rPr lang="en-IN" sz="1200" b="1" u="none" strike="noStrike">
                          <a:effectLst/>
                        </a:rPr>
                        <a:t>Frequency </a:t>
                      </a:r>
                      <a:endParaRPr lang="en-IN" sz="1200" b="1" i="0" u="none" strike="noStrike">
                        <a:solidFill>
                          <a:srgbClr val="000000"/>
                        </a:solidFill>
                        <a:effectLst/>
                        <a:latin typeface="Arial" panose="020B0604020202020204" pitchFamily="34" charset="0"/>
                      </a:endParaRPr>
                    </a:p>
                  </a:txBody>
                  <a:tcPr marL="5726" marR="5726" marT="5726" marB="0" anchor="b"/>
                </a:tc>
                <a:tc>
                  <a:txBody>
                    <a:bodyPr/>
                    <a:lstStyle/>
                    <a:p>
                      <a:pPr algn="ctr" fontAlgn="b"/>
                      <a:r>
                        <a:rPr lang="en-IN" sz="1200" b="1" u="none" strike="noStrike">
                          <a:effectLst/>
                        </a:rPr>
                        <a:t>Percentage</a:t>
                      </a:r>
                      <a:endParaRPr lang="en-IN" sz="1200" b="1" i="0" u="none" strike="noStrike" dirty="0">
                        <a:solidFill>
                          <a:srgbClr val="000000"/>
                        </a:solidFill>
                        <a:effectLst/>
                        <a:latin typeface="Arial" panose="020B0604020202020204" pitchFamily="34" charset="0"/>
                      </a:endParaRPr>
                    </a:p>
                  </a:txBody>
                  <a:tcPr marL="5726" marR="5726" marT="5726" marB="0" anchor="b"/>
                </a:tc>
                <a:extLst>
                  <a:ext uri="{0D108BD9-81ED-4DB2-BD59-A6C34878D82A}">
                    <a16:rowId xmlns:a16="http://schemas.microsoft.com/office/drawing/2014/main" val="1125987651"/>
                  </a:ext>
                </a:extLst>
              </a:tr>
              <a:tr h="181438">
                <a:tc>
                  <a:txBody>
                    <a:bodyPr/>
                    <a:lstStyle/>
                    <a:p>
                      <a:pPr algn="l" fontAlgn="b"/>
                      <a:r>
                        <a:rPr lang="en-US" sz="1000" u="none" strike="noStrike" dirty="0">
                          <a:solidFill>
                            <a:schemeClr val="tx1">
                              <a:lumMod val="95000"/>
                              <a:lumOff val="5000"/>
                            </a:schemeClr>
                          </a:solidFill>
                          <a:effectLst/>
                        </a:rPr>
                        <a:t>1. Please indicate your Gender</a:t>
                      </a:r>
                      <a:endParaRPr lang="en-US" sz="1000" b="1" i="0" u="none" strike="noStrike" dirty="0">
                        <a:solidFill>
                          <a:schemeClr val="tx1">
                            <a:lumMod val="95000"/>
                            <a:lumOff val="5000"/>
                          </a:schemeClr>
                        </a:solidFill>
                        <a:effectLst/>
                        <a:latin typeface="Arial" panose="020B0604020202020204" pitchFamily="34" charset="0"/>
                      </a:endParaRPr>
                    </a:p>
                  </a:txBody>
                  <a:tcPr marL="5726" marR="5726" marT="5726" marB="0" anchor="b"/>
                </a:tc>
                <a:tc>
                  <a:txBody>
                    <a:bodyPr/>
                    <a:lstStyle/>
                    <a:p>
                      <a:pPr algn="l" fontAlgn="b"/>
                      <a:endParaRPr lang="en-IN" sz="1000" b="0" i="0" u="none" strike="noStrike">
                        <a:solidFill>
                          <a:schemeClr val="tx1">
                            <a:lumMod val="95000"/>
                            <a:lumOff val="5000"/>
                          </a:schemeClr>
                        </a:solidFill>
                        <a:effectLst/>
                        <a:latin typeface="Arial" panose="020B0604020202020204" pitchFamily="34" charset="0"/>
                      </a:endParaRPr>
                    </a:p>
                  </a:txBody>
                  <a:tcPr marL="5726" marR="5726" marT="5726" marB="0" anchor="b"/>
                </a:tc>
                <a:tc>
                  <a:txBody>
                    <a:bodyPr/>
                    <a:lstStyle/>
                    <a:p>
                      <a:pPr algn="l" fontAlgn="b"/>
                      <a:endParaRPr lang="en-IN" sz="1000" b="0" i="0" u="none" strike="noStrike">
                        <a:solidFill>
                          <a:schemeClr val="tx1">
                            <a:lumMod val="95000"/>
                            <a:lumOff val="5000"/>
                          </a:schemeClr>
                        </a:solidFill>
                        <a:effectLst/>
                        <a:latin typeface="Arial" panose="020B0604020202020204" pitchFamily="34" charset="0"/>
                      </a:endParaRPr>
                    </a:p>
                  </a:txBody>
                  <a:tcPr marL="5726" marR="5726" marT="5726" marB="0" anchor="b"/>
                </a:tc>
                <a:extLst>
                  <a:ext uri="{0D108BD9-81ED-4DB2-BD59-A6C34878D82A}">
                    <a16:rowId xmlns:a16="http://schemas.microsoft.com/office/drawing/2014/main" val="2807857873"/>
                  </a:ext>
                </a:extLst>
              </a:tr>
              <a:tr h="156889">
                <a:tc>
                  <a:txBody>
                    <a:bodyPr/>
                    <a:lstStyle/>
                    <a:p>
                      <a:pPr algn="l" fontAlgn="b"/>
                      <a:r>
                        <a:rPr lang="en-IN" sz="1000" u="none" strike="noStrike" dirty="0">
                          <a:solidFill>
                            <a:schemeClr val="tx1">
                              <a:lumMod val="95000"/>
                              <a:lumOff val="5000"/>
                            </a:schemeClr>
                          </a:solidFill>
                          <a:effectLst/>
                        </a:rPr>
                        <a:t>Male</a:t>
                      </a:r>
                      <a:endParaRPr lang="en-IN" sz="1000" b="0" i="0" u="none" strike="noStrike" dirty="0">
                        <a:solidFill>
                          <a:schemeClr val="tx1">
                            <a:lumMod val="95000"/>
                            <a:lumOff val="5000"/>
                          </a:schemeClr>
                        </a:solidFill>
                        <a:effectLst/>
                        <a:latin typeface="Arial" panose="020B0604020202020204" pitchFamily="34" charset="0"/>
                      </a:endParaRPr>
                    </a:p>
                  </a:txBody>
                  <a:tcPr marL="5726" marR="5726" marT="5726" marB="0" anchor="b"/>
                </a:tc>
                <a:tc>
                  <a:txBody>
                    <a:bodyPr/>
                    <a:lstStyle/>
                    <a:p>
                      <a:pPr algn="ctr" fontAlgn="b"/>
                      <a:r>
                        <a:rPr lang="en-IN" sz="1000" u="none" strike="noStrike">
                          <a:solidFill>
                            <a:schemeClr val="tx1">
                              <a:lumMod val="95000"/>
                              <a:lumOff val="5000"/>
                            </a:schemeClr>
                          </a:solidFill>
                          <a:effectLst/>
                        </a:rPr>
                        <a:t>180</a:t>
                      </a:r>
                      <a:endParaRPr lang="en-IN" sz="1000" b="0" i="0" u="none" strike="noStrike">
                        <a:solidFill>
                          <a:schemeClr val="tx1">
                            <a:lumMod val="95000"/>
                            <a:lumOff val="5000"/>
                          </a:schemeClr>
                        </a:solidFill>
                        <a:effectLst/>
                        <a:latin typeface="Arial" panose="020B0604020202020204" pitchFamily="34" charset="0"/>
                      </a:endParaRPr>
                    </a:p>
                  </a:txBody>
                  <a:tcPr marL="5726" marR="5726" marT="5726" marB="0" anchor="b"/>
                </a:tc>
                <a:tc>
                  <a:txBody>
                    <a:bodyPr/>
                    <a:lstStyle/>
                    <a:p>
                      <a:pPr algn="ctr" fontAlgn="b"/>
                      <a:r>
                        <a:rPr lang="en-IN" sz="1000" u="none" strike="noStrike">
                          <a:solidFill>
                            <a:schemeClr val="tx1">
                              <a:lumMod val="95000"/>
                              <a:lumOff val="5000"/>
                            </a:schemeClr>
                          </a:solidFill>
                          <a:effectLst/>
                        </a:rPr>
                        <a:t>51%</a:t>
                      </a:r>
                      <a:endParaRPr lang="en-IN" sz="1000" b="0" i="0" u="none" strike="noStrike">
                        <a:solidFill>
                          <a:schemeClr val="tx1">
                            <a:lumMod val="95000"/>
                            <a:lumOff val="5000"/>
                          </a:schemeClr>
                        </a:solidFill>
                        <a:effectLst/>
                        <a:latin typeface="Arial" panose="020B0604020202020204" pitchFamily="34" charset="0"/>
                      </a:endParaRPr>
                    </a:p>
                  </a:txBody>
                  <a:tcPr marL="5726" marR="5726" marT="5726" marB="0" anchor="b"/>
                </a:tc>
                <a:extLst>
                  <a:ext uri="{0D108BD9-81ED-4DB2-BD59-A6C34878D82A}">
                    <a16:rowId xmlns:a16="http://schemas.microsoft.com/office/drawing/2014/main" val="3381146351"/>
                  </a:ext>
                </a:extLst>
              </a:tr>
              <a:tr h="156889">
                <a:tc>
                  <a:txBody>
                    <a:bodyPr/>
                    <a:lstStyle/>
                    <a:p>
                      <a:pPr algn="l" fontAlgn="b"/>
                      <a:r>
                        <a:rPr lang="en-IN" sz="1000" u="none" strike="noStrike" dirty="0">
                          <a:solidFill>
                            <a:schemeClr val="tx1">
                              <a:lumMod val="95000"/>
                              <a:lumOff val="5000"/>
                            </a:schemeClr>
                          </a:solidFill>
                          <a:effectLst/>
                        </a:rPr>
                        <a:t>Female</a:t>
                      </a:r>
                      <a:endParaRPr lang="en-IN" sz="1000" b="0" i="0" u="none" strike="noStrike" dirty="0">
                        <a:solidFill>
                          <a:schemeClr val="tx1">
                            <a:lumMod val="95000"/>
                            <a:lumOff val="5000"/>
                          </a:schemeClr>
                        </a:solidFill>
                        <a:effectLst/>
                        <a:latin typeface="Arial" panose="020B0604020202020204" pitchFamily="34" charset="0"/>
                      </a:endParaRPr>
                    </a:p>
                  </a:txBody>
                  <a:tcPr marL="5726" marR="5726" marT="5726" marB="0" anchor="b"/>
                </a:tc>
                <a:tc>
                  <a:txBody>
                    <a:bodyPr/>
                    <a:lstStyle/>
                    <a:p>
                      <a:pPr algn="ctr" fontAlgn="b"/>
                      <a:r>
                        <a:rPr lang="en-IN" sz="1000" u="none" strike="noStrike">
                          <a:solidFill>
                            <a:schemeClr val="tx1">
                              <a:lumMod val="95000"/>
                              <a:lumOff val="5000"/>
                            </a:schemeClr>
                          </a:solidFill>
                          <a:effectLst/>
                        </a:rPr>
                        <a:t>171</a:t>
                      </a:r>
                      <a:endParaRPr lang="en-IN" sz="1000" b="0" i="0" u="none" strike="noStrike">
                        <a:solidFill>
                          <a:schemeClr val="tx1">
                            <a:lumMod val="95000"/>
                            <a:lumOff val="5000"/>
                          </a:schemeClr>
                        </a:solidFill>
                        <a:effectLst/>
                        <a:latin typeface="Arial" panose="020B0604020202020204" pitchFamily="34" charset="0"/>
                      </a:endParaRPr>
                    </a:p>
                  </a:txBody>
                  <a:tcPr marL="5726" marR="5726" marT="5726" marB="0" anchor="b"/>
                </a:tc>
                <a:tc>
                  <a:txBody>
                    <a:bodyPr/>
                    <a:lstStyle/>
                    <a:p>
                      <a:pPr algn="ctr" fontAlgn="b"/>
                      <a:r>
                        <a:rPr lang="en-IN" sz="1000" u="none" strike="noStrike">
                          <a:solidFill>
                            <a:schemeClr val="tx1">
                              <a:lumMod val="95000"/>
                              <a:lumOff val="5000"/>
                            </a:schemeClr>
                          </a:solidFill>
                          <a:effectLst/>
                        </a:rPr>
                        <a:t>48%</a:t>
                      </a:r>
                      <a:endParaRPr lang="en-IN" sz="1000" b="0" i="0" u="none" strike="noStrike">
                        <a:solidFill>
                          <a:schemeClr val="tx1">
                            <a:lumMod val="95000"/>
                            <a:lumOff val="5000"/>
                          </a:schemeClr>
                        </a:solidFill>
                        <a:effectLst/>
                        <a:latin typeface="Arial" panose="020B0604020202020204" pitchFamily="34" charset="0"/>
                      </a:endParaRPr>
                    </a:p>
                  </a:txBody>
                  <a:tcPr marL="5726" marR="5726" marT="5726" marB="0" anchor="b"/>
                </a:tc>
                <a:extLst>
                  <a:ext uri="{0D108BD9-81ED-4DB2-BD59-A6C34878D82A}">
                    <a16:rowId xmlns:a16="http://schemas.microsoft.com/office/drawing/2014/main" val="2312261752"/>
                  </a:ext>
                </a:extLst>
              </a:tr>
              <a:tr h="186437">
                <a:tc>
                  <a:txBody>
                    <a:bodyPr/>
                    <a:lstStyle/>
                    <a:p>
                      <a:pPr algn="l" fontAlgn="b"/>
                      <a:r>
                        <a:rPr lang="en-IN" sz="1000" u="none" strike="noStrike" dirty="0">
                          <a:solidFill>
                            <a:schemeClr val="tx1">
                              <a:lumMod val="95000"/>
                              <a:lumOff val="5000"/>
                            </a:schemeClr>
                          </a:solidFill>
                          <a:effectLst/>
                        </a:rPr>
                        <a:t>Prefer Not to say</a:t>
                      </a:r>
                      <a:endParaRPr lang="en-IN" sz="1000" b="0" i="0" u="none" strike="noStrike" dirty="0">
                        <a:solidFill>
                          <a:schemeClr val="tx1">
                            <a:lumMod val="95000"/>
                            <a:lumOff val="5000"/>
                          </a:schemeClr>
                        </a:solidFill>
                        <a:effectLst/>
                        <a:latin typeface="Arial" panose="020B0604020202020204" pitchFamily="34" charset="0"/>
                      </a:endParaRPr>
                    </a:p>
                  </a:txBody>
                  <a:tcPr marL="5726" marR="5726" marT="5726" marB="0" anchor="b"/>
                </a:tc>
                <a:tc>
                  <a:txBody>
                    <a:bodyPr/>
                    <a:lstStyle/>
                    <a:p>
                      <a:pPr algn="ctr" fontAlgn="b"/>
                      <a:r>
                        <a:rPr lang="en-IN" sz="1000" u="none" strike="noStrike">
                          <a:solidFill>
                            <a:schemeClr val="tx1">
                              <a:lumMod val="95000"/>
                              <a:lumOff val="5000"/>
                            </a:schemeClr>
                          </a:solidFill>
                          <a:effectLst/>
                        </a:rPr>
                        <a:t>2</a:t>
                      </a:r>
                      <a:endParaRPr lang="en-IN" sz="1000" b="0" i="0" u="none" strike="noStrike">
                        <a:solidFill>
                          <a:schemeClr val="tx1">
                            <a:lumMod val="95000"/>
                            <a:lumOff val="5000"/>
                          </a:schemeClr>
                        </a:solidFill>
                        <a:effectLst/>
                        <a:latin typeface="Arial" panose="020B0604020202020204" pitchFamily="34" charset="0"/>
                      </a:endParaRPr>
                    </a:p>
                  </a:txBody>
                  <a:tcPr marL="5726" marR="5726" marT="5726" marB="0" anchor="b"/>
                </a:tc>
                <a:tc>
                  <a:txBody>
                    <a:bodyPr/>
                    <a:lstStyle/>
                    <a:p>
                      <a:pPr algn="ctr" fontAlgn="b"/>
                      <a:r>
                        <a:rPr lang="en-IN" sz="1000" u="none" strike="noStrike">
                          <a:solidFill>
                            <a:schemeClr val="tx1">
                              <a:lumMod val="95000"/>
                              <a:lumOff val="5000"/>
                            </a:schemeClr>
                          </a:solidFill>
                          <a:effectLst/>
                        </a:rPr>
                        <a:t>1%</a:t>
                      </a:r>
                      <a:endParaRPr lang="en-IN" sz="1000" b="0" i="0" u="none" strike="noStrike">
                        <a:solidFill>
                          <a:schemeClr val="tx1">
                            <a:lumMod val="95000"/>
                            <a:lumOff val="5000"/>
                          </a:schemeClr>
                        </a:solidFill>
                        <a:effectLst/>
                        <a:latin typeface="Arial" panose="020B0604020202020204" pitchFamily="34" charset="0"/>
                      </a:endParaRPr>
                    </a:p>
                  </a:txBody>
                  <a:tcPr marL="5726" marR="5726" marT="5726" marB="0" anchor="b"/>
                </a:tc>
                <a:extLst>
                  <a:ext uri="{0D108BD9-81ED-4DB2-BD59-A6C34878D82A}">
                    <a16:rowId xmlns:a16="http://schemas.microsoft.com/office/drawing/2014/main" val="1756421521"/>
                  </a:ext>
                </a:extLst>
              </a:tr>
              <a:tr h="156889">
                <a:tc>
                  <a:txBody>
                    <a:bodyPr/>
                    <a:lstStyle/>
                    <a:p>
                      <a:pPr algn="l" fontAlgn="b"/>
                      <a:endParaRPr lang="en-IN" sz="1000" b="0" i="0" u="none" strike="noStrike" dirty="0">
                        <a:solidFill>
                          <a:schemeClr val="tx1">
                            <a:lumMod val="95000"/>
                            <a:lumOff val="5000"/>
                          </a:schemeClr>
                        </a:solidFill>
                        <a:effectLst/>
                        <a:latin typeface="Arial" panose="020B0604020202020204" pitchFamily="34" charset="0"/>
                      </a:endParaRPr>
                    </a:p>
                  </a:txBody>
                  <a:tcPr marL="5726" marR="5726" marT="5726" marB="0" anchor="b"/>
                </a:tc>
                <a:tc>
                  <a:txBody>
                    <a:bodyPr/>
                    <a:lstStyle/>
                    <a:p>
                      <a:pPr algn="ctr" fontAlgn="b"/>
                      <a:endParaRPr lang="en-IN" sz="1000" b="0" i="0" u="none" strike="noStrike">
                        <a:solidFill>
                          <a:schemeClr val="tx1">
                            <a:lumMod val="95000"/>
                            <a:lumOff val="5000"/>
                          </a:schemeClr>
                        </a:solidFill>
                        <a:effectLst/>
                        <a:latin typeface="Arial" panose="020B0604020202020204" pitchFamily="34" charset="0"/>
                      </a:endParaRPr>
                    </a:p>
                  </a:txBody>
                  <a:tcPr marL="5726" marR="5726" marT="5726" marB="0" anchor="b"/>
                </a:tc>
                <a:tc>
                  <a:txBody>
                    <a:bodyPr/>
                    <a:lstStyle/>
                    <a:p>
                      <a:pPr algn="ctr" fontAlgn="b"/>
                      <a:endParaRPr lang="en-IN" sz="1000" b="0" i="0" u="none" strike="noStrike">
                        <a:solidFill>
                          <a:schemeClr val="tx1">
                            <a:lumMod val="95000"/>
                            <a:lumOff val="5000"/>
                          </a:schemeClr>
                        </a:solidFill>
                        <a:effectLst/>
                        <a:latin typeface="Arial" panose="020B0604020202020204" pitchFamily="34" charset="0"/>
                      </a:endParaRPr>
                    </a:p>
                  </a:txBody>
                  <a:tcPr marL="5726" marR="5726" marT="5726" marB="0" anchor="b"/>
                </a:tc>
                <a:extLst>
                  <a:ext uri="{0D108BD9-81ED-4DB2-BD59-A6C34878D82A}">
                    <a16:rowId xmlns:a16="http://schemas.microsoft.com/office/drawing/2014/main" val="1720454772"/>
                  </a:ext>
                </a:extLst>
              </a:tr>
              <a:tr h="165088">
                <a:tc>
                  <a:txBody>
                    <a:bodyPr/>
                    <a:lstStyle/>
                    <a:p>
                      <a:pPr algn="l" fontAlgn="b"/>
                      <a:r>
                        <a:rPr lang="en-US" sz="1000" u="none" strike="noStrike">
                          <a:solidFill>
                            <a:schemeClr val="tx1">
                              <a:lumMod val="95000"/>
                              <a:lumOff val="5000"/>
                            </a:schemeClr>
                          </a:solidFill>
                          <a:effectLst/>
                        </a:rPr>
                        <a:t>2. Which Age group do you belong to</a:t>
                      </a:r>
                      <a:endParaRPr lang="en-US" sz="1000" b="1" i="0" u="none" strike="noStrike">
                        <a:solidFill>
                          <a:schemeClr val="tx1">
                            <a:lumMod val="95000"/>
                            <a:lumOff val="5000"/>
                          </a:schemeClr>
                        </a:solidFill>
                        <a:effectLst/>
                        <a:latin typeface="Arial" panose="020B0604020202020204" pitchFamily="34" charset="0"/>
                      </a:endParaRPr>
                    </a:p>
                  </a:txBody>
                  <a:tcPr marL="5726" marR="5726" marT="5726" marB="0" anchor="b"/>
                </a:tc>
                <a:tc>
                  <a:txBody>
                    <a:bodyPr/>
                    <a:lstStyle/>
                    <a:p>
                      <a:pPr algn="ctr" fontAlgn="b"/>
                      <a:endParaRPr lang="en-IN" sz="1000" b="0" i="0" u="none" strike="noStrike" dirty="0">
                        <a:solidFill>
                          <a:schemeClr val="tx1">
                            <a:lumMod val="95000"/>
                            <a:lumOff val="5000"/>
                          </a:schemeClr>
                        </a:solidFill>
                        <a:effectLst/>
                        <a:latin typeface="Arial" panose="020B0604020202020204" pitchFamily="34" charset="0"/>
                      </a:endParaRPr>
                    </a:p>
                  </a:txBody>
                  <a:tcPr marL="5726" marR="5726" marT="5726" marB="0" anchor="b"/>
                </a:tc>
                <a:tc>
                  <a:txBody>
                    <a:bodyPr/>
                    <a:lstStyle/>
                    <a:p>
                      <a:pPr algn="ctr" fontAlgn="b"/>
                      <a:endParaRPr lang="en-IN" sz="1000" b="0" i="0" u="none" strike="noStrike">
                        <a:solidFill>
                          <a:schemeClr val="tx1">
                            <a:lumMod val="95000"/>
                            <a:lumOff val="5000"/>
                          </a:schemeClr>
                        </a:solidFill>
                        <a:effectLst/>
                        <a:latin typeface="Arial" panose="020B0604020202020204" pitchFamily="34" charset="0"/>
                      </a:endParaRPr>
                    </a:p>
                  </a:txBody>
                  <a:tcPr marL="5726" marR="5726" marT="5726" marB="0" anchor="b"/>
                </a:tc>
                <a:extLst>
                  <a:ext uri="{0D108BD9-81ED-4DB2-BD59-A6C34878D82A}">
                    <a16:rowId xmlns:a16="http://schemas.microsoft.com/office/drawing/2014/main" val="1760119925"/>
                  </a:ext>
                </a:extLst>
              </a:tr>
              <a:tr h="156889">
                <a:tc>
                  <a:txBody>
                    <a:bodyPr/>
                    <a:lstStyle/>
                    <a:p>
                      <a:pPr algn="l" fontAlgn="b"/>
                      <a:r>
                        <a:rPr lang="en-IN" sz="1000" u="none" strike="noStrike">
                          <a:solidFill>
                            <a:schemeClr val="tx1">
                              <a:lumMod val="95000"/>
                              <a:lumOff val="5000"/>
                            </a:schemeClr>
                          </a:solidFill>
                          <a:effectLst/>
                        </a:rPr>
                        <a:t>Below 20</a:t>
                      </a:r>
                      <a:endParaRPr lang="en-IN" sz="1000" b="0" i="0" u="none" strike="noStrike">
                        <a:solidFill>
                          <a:schemeClr val="tx1">
                            <a:lumMod val="95000"/>
                            <a:lumOff val="5000"/>
                          </a:schemeClr>
                        </a:solidFill>
                        <a:effectLst/>
                        <a:latin typeface="Arial" panose="020B0604020202020204" pitchFamily="34" charset="0"/>
                      </a:endParaRPr>
                    </a:p>
                  </a:txBody>
                  <a:tcPr marL="5726" marR="5726" marT="5726" marB="0" anchor="b"/>
                </a:tc>
                <a:tc>
                  <a:txBody>
                    <a:bodyPr/>
                    <a:lstStyle/>
                    <a:p>
                      <a:pPr algn="ctr" fontAlgn="b"/>
                      <a:r>
                        <a:rPr lang="en-IN" sz="1000" u="none" strike="noStrike">
                          <a:solidFill>
                            <a:schemeClr val="tx1">
                              <a:lumMod val="95000"/>
                              <a:lumOff val="5000"/>
                            </a:schemeClr>
                          </a:solidFill>
                          <a:effectLst/>
                        </a:rPr>
                        <a:t>66</a:t>
                      </a:r>
                      <a:endParaRPr lang="en-IN" sz="1000" b="0" i="0" u="none" strike="noStrike" dirty="0">
                        <a:solidFill>
                          <a:schemeClr val="tx1">
                            <a:lumMod val="95000"/>
                            <a:lumOff val="5000"/>
                          </a:schemeClr>
                        </a:solidFill>
                        <a:effectLst/>
                        <a:latin typeface="Arial" panose="020B0604020202020204" pitchFamily="34" charset="0"/>
                      </a:endParaRPr>
                    </a:p>
                  </a:txBody>
                  <a:tcPr marL="5726" marR="5726" marT="5726" marB="0" anchor="b"/>
                </a:tc>
                <a:tc>
                  <a:txBody>
                    <a:bodyPr/>
                    <a:lstStyle/>
                    <a:p>
                      <a:pPr algn="ctr" fontAlgn="b"/>
                      <a:r>
                        <a:rPr lang="en-IN" sz="1000" u="none" strike="noStrike">
                          <a:solidFill>
                            <a:schemeClr val="tx1">
                              <a:lumMod val="95000"/>
                              <a:lumOff val="5000"/>
                            </a:schemeClr>
                          </a:solidFill>
                          <a:effectLst/>
                        </a:rPr>
                        <a:t>19%</a:t>
                      </a:r>
                      <a:endParaRPr lang="en-IN" sz="1000" b="0" i="0" u="none" strike="noStrike">
                        <a:solidFill>
                          <a:schemeClr val="tx1">
                            <a:lumMod val="95000"/>
                            <a:lumOff val="5000"/>
                          </a:schemeClr>
                        </a:solidFill>
                        <a:effectLst/>
                        <a:latin typeface="Arial" panose="020B0604020202020204" pitchFamily="34" charset="0"/>
                      </a:endParaRPr>
                    </a:p>
                  </a:txBody>
                  <a:tcPr marL="5726" marR="5726" marT="5726" marB="0" anchor="b"/>
                </a:tc>
                <a:extLst>
                  <a:ext uri="{0D108BD9-81ED-4DB2-BD59-A6C34878D82A}">
                    <a16:rowId xmlns:a16="http://schemas.microsoft.com/office/drawing/2014/main" val="3021552365"/>
                  </a:ext>
                </a:extLst>
              </a:tr>
              <a:tr h="156889">
                <a:tc>
                  <a:txBody>
                    <a:bodyPr/>
                    <a:lstStyle/>
                    <a:p>
                      <a:pPr algn="l" fontAlgn="b"/>
                      <a:r>
                        <a:rPr lang="en-IN" sz="1000" u="none" strike="noStrike" dirty="0">
                          <a:solidFill>
                            <a:schemeClr val="tx1">
                              <a:lumMod val="95000"/>
                              <a:lumOff val="5000"/>
                            </a:schemeClr>
                          </a:solidFill>
                          <a:effectLst/>
                        </a:rPr>
                        <a:t>21 – 40</a:t>
                      </a:r>
                      <a:endParaRPr lang="en-IN" sz="1000" b="0" i="0" u="none" strike="noStrike" dirty="0">
                        <a:solidFill>
                          <a:schemeClr val="tx1">
                            <a:lumMod val="95000"/>
                            <a:lumOff val="5000"/>
                          </a:schemeClr>
                        </a:solidFill>
                        <a:effectLst/>
                        <a:latin typeface="Arial" panose="020B0604020202020204" pitchFamily="34" charset="0"/>
                      </a:endParaRPr>
                    </a:p>
                  </a:txBody>
                  <a:tcPr marL="5726" marR="5726" marT="5726" marB="0" anchor="b"/>
                </a:tc>
                <a:tc>
                  <a:txBody>
                    <a:bodyPr/>
                    <a:lstStyle/>
                    <a:p>
                      <a:pPr algn="ctr" fontAlgn="b"/>
                      <a:r>
                        <a:rPr lang="en-IN" sz="1000" u="none" strike="noStrike">
                          <a:solidFill>
                            <a:schemeClr val="tx1">
                              <a:lumMod val="95000"/>
                              <a:lumOff val="5000"/>
                            </a:schemeClr>
                          </a:solidFill>
                          <a:effectLst/>
                        </a:rPr>
                        <a:t>147</a:t>
                      </a:r>
                      <a:endParaRPr lang="en-IN" sz="1000" b="0" i="0" u="none" strike="noStrike">
                        <a:solidFill>
                          <a:schemeClr val="tx1">
                            <a:lumMod val="95000"/>
                            <a:lumOff val="5000"/>
                          </a:schemeClr>
                        </a:solidFill>
                        <a:effectLst/>
                        <a:latin typeface="Arial" panose="020B0604020202020204" pitchFamily="34" charset="0"/>
                      </a:endParaRPr>
                    </a:p>
                  </a:txBody>
                  <a:tcPr marL="5726" marR="5726" marT="5726" marB="0" anchor="b"/>
                </a:tc>
                <a:tc>
                  <a:txBody>
                    <a:bodyPr/>
                    <a:lstStyle/>
                    <a:p>
                      <a:pPr algn="ctr" fontAlgn="b"/>
                      <a:r>
                        <a:rPr lang="en-IN" sz="1000" u="none" strike="noStrike">
                          <a:solidFill>
                            <a:schemeClr val="tx1">
                              <a:lumMod val="95000"/>
                              <a:lumOff val="5000"/>
                            </a:schemeClr>
                          </a:solidFill>
                          <a:effectLst/>
                        </a:rPr>
                        <a:t>41%</a:t>
                      </a:r>
                      <a:endParaRPr lang="en-IN" sz="1000" b="0" i="0" u="none" strike="noStrike">
                        <a:solidFill>
                          <a:schemeClr val="tx1">
                            <a:lumMod val="95000"/>
                            <a:lumOff val="5000"/>
                          </a:schemeClr>
                        </a:solidFill>
                        <a:effectLst/>
                        <a:latin typeface="Arial" panose="020B0604020202020204" pitchFamily="34" charset="0"/>
                      </a:endParaRPr>
                    </a:p>
                  </a:txBody>
                  <a:tcPr marL="5726" marR="5726" marT="5726" marB="0" anchor="b"/>
                </a:tc>
                <a:extLst>
                  <a:ext uri="{0D108BD9-81ED-4DB2-BD59-A6C34878D82A}">
                    <a16:rowId xmlns:a16="http://schemas.microsoft.com/office/drawing/2014/main" val="3179563963"/>
                  </a:ext>
                </a:extLst>
              </a:tr>
              <a:tr h="156889">
                <a:tc>
                  <a:txBody>
                    <a:bodyPr/>
                    <a:lstStyle/>
                    <a:p>
                      <a:pPr algn="l" fontAlgn="b"/>
                      <a:r>
                        <a:rPr lang="en-IN" sz="1000" u="none" strike="noStrike">
                          <a:solidFill>
                            <a:schemeClr val="tx1">
                              <a:lumMod val="95000"/>
                              <a:lumOff val="5000"/>
                            </a:schemeClr>
                          </a:solidFill>
                          <a:effectLst/>
                        </a:rPr>
                        <a:t>40- 60</a:t>
                      </a:r>
                      <a:endParaRPr lang="en-IN" sz="1000" b="0" i="0" u="none" strike="noStrike">
                        <a:solidFill>
                          <a:schemeClr val="tx1">
                            <a:lumMod val="95000"/>
                            <a:lumOff val="5000"/>
                          </a:schemeClr>
                        </a:solidFill>
                        <a:effectLst/>
                        <a:latin typeface="Arial" panose="020B0604020202020204" pitchFamily="34" charset="0"/>
                      </a:endParaRPr>
                    </a:p>
                  </a:txBody>
                  <a:tcPr marL="5726" marR="5726" marT="5726" marB="0" anchor="b"/>
                </a:tc>
                <a:tc>
                  <a:txBody>
                    <a:bodyPr/>
                    <a:lstStyle/>
                    <a:p>
                      <a:pPr algn="ctr" fontAlgn="b"/>
                      <a:r>
                        <a:rPr lang="en-IN" sz="1000" u="none" strike="noStrike">
                          <a:solidFill>
                            <a:schemeClr val="tx1">
                              <a:lumMod val="95000"/>
                              <a:lumOff val="5000"/>
                            </a:schemeClr>
                          </a:solidFill>
                          <a:effectLst/>
                        </a:rPr>
                        <a:t>74</a:t>
                      </a:r>
                      <a:endParaRPr lang="en-IN" sz="1000" b="0" i="0" u="none" strike="noStrike" dirty="0">
                        <a:solidFill>
                          <a:schemeClr val="tx1">
                            <a:lumMod val="95000"/>
                            <a:lumOff val="5000"/>
                          </a:schemeClr>
                        </a:solidFill>
                        <a:effectLst/>
                        <a:latin typeface="Arial" panose="020B0604020202020204" pitchFamily="34" charset="0"/>
                      </a:endParaRPr>
                    </a:p>
                  </a:txBody>
                  <a:tcPr marL="5726" marR="5726" marT="5726" marB="0" anchor="b"/>
                </a:tc>
                <a:tc>
                  <a:txBody>
                    <a:bodyPr/>
                    <a:lstStyle/>
                    <a:p>
                      <a:pPr algn="ctr" fontAlgn="b"/>
                      <a:r>
                        <a:rPr lang="en-IN" sz="1000" u="none" strike="noStrike">
                          <a:solidFill>
                            <a:schemeClr val="tx1">
                              <a:lumMod val="95000"/>
                              <a:lumOff val="5000"/>
                            </a:schemeClr>
                          </a:solidFill>
                          <a:effectLst/>
                        </a:rPr>
                        <a:t>21%</a:t>
                      </a:r>
                      <a:endParaRPr lang="en-IN" sz="1000" b="0" i="0" u="none" strike="noStrike">
                        <a:solidFill>
                          <a:schemeClr val="tx1">
                            <a:lumMod val="95000"/>
                            <a:lumOff val="5000"/>
                          </a:schemeClr>
                        </a:solidFill>
                        <a:effectLst/>
                        <a:latin typeface="Arial" panose="020B0604020202020204" pitchFamily="34" charset="0"/>
                      </a:endParaRPr>
                    </a:p>
                  </a:txBody>
                  <a:tcPr marL="5726" marR="5726" marT="5726" marB="0" anchor="b"/>
                </a:tc>
                <a:extLst>
                  <a:ext uri="{0D108BD9-81ED-4DB2-BD59-A6C34878D82A}">
                    <a16:rowId xmlns:a16="http://schemas.microsoft.com/office/drawing/2014/main" val="3540255264"/>
                  </a:ext>
                </a:extLst>
              </a:tr>
              <a:tr h="156889">
                <a:tc>
                  <a:txBody>
                    <a:bodyPr/>
                    <a:lstStyle/>
                    <a:p>
                      <a:pPr algn="l" fontAlgn="b"/>
                      <a:r>
                        <a:rPr lang="en-IN" sz="1000" u="none" strike="noStrike" dirty="0">
                          <a:solidFill>
                            <a:schemeClr val="tx1">
                              <a:lumMod val="95000"/>
                              <a:lumOff val="5000"/>
                            </a:schemeClr>
                          </a:solidFill>
                          <a:effectLst/>
                        </a:rPr>
                        <a:t>Above 60</a:t>
                      </a:r>
                      <a:endParaRPr lang="en-IN" sz="1000" b="0" i="0" u="none" strike="noStrike" dirty="0">
                        <a:solidFill>
                          <a:schemeClr val="tx1">
                            <a:lumMod val="95000"/>
                            <a:lumOff val="5000"/>
                          </a:schemeClr>
                        </a:solidFill>
                        <a:effectLst/>
                        <a:latin typeface="Arial" panose="020B0604020202020204" pitchFamily="34" charset="0"/>
                      </a:endParaRPr>
                    </a:p>
                  </a:txBody>
                  <a:tcPr marL="5726" marR="5726" marT="5726" marB="0" anchor="b"/>
                </a:tc>
                <a:tc>
                  <a:txBody>
                    <a:bodyPr/>
                    <a:lstStyle/>
                    <a:p>
                      <a:pPr algn="ctr" fontAlgn="b"/>
                      <a:r>
                        <a:rPr lang="en-IN" sz="1000" u="none" strike="noStrike">
                          <a:solidFill>
                            <a:schemeClr val="tx1">
                              <a:lumMod val="95000"/>
                              <a:lumOff val="5000"/>
                            </a:schemeClr>
                          </a:solidFill>
                          <a:effectLst/>
                        </a:rPr>
                        <a:t>66</a:t>
                      </a:r>
                      <a:endParaRPr lang="en-IN" sz="1000" b="0" i="0" u="none" strike="noStrike" dirty="0">
                        <a:solidFill>
                          <a:schemeClr val="tx1">
                            <a:lumMod val="95000"/>
                            <a:lumOff val="5000"/>
                          </a:schemeClr>
                        </a:solidFill>
                        <a:effectLst/>
                        <a:latin typeface="Arial" panose="020B0604020202020204" pitchFamily="34" charset="0"/>
                      </a:endParaRPr>
                    </a:p>
                  </a:txBody>
                  <a:tcPr marL="5726" marR="5726" marT="5726" marB="0" anchor="b"/>
                </a:tc>
                <a:tc>
                  <a:txBody>
                    <a:bodyPr/>
                    <a:lstStyle/>
                    <a:p>
                      <a:pPr algn="ctr" fontAlgn="b"/>
                      <a:r>
                        <a:rPr lang="en-IN" sz="1000" u="none" strike="noStrike">
                          <a:solidFill>
                            <a:schemeClr val="tx1">
                              <a:lumMod val="95000"/>
                              <a:lumOff val="5000"/>
                            </a:schemeClr>
                          </a:solidFill>
                          <a:effectLst/>
                        </a:rPr>
                        <a:t>19%</a:t>
                      </a:r>
                      <a:endParaRPr lang="en-IN" sz="1000" b="0" i="0" u="none" strike="noStrike">
                        <a:solidFill>
                          <a:schemeClr val="tx1">
                            <a:lumMod val="95000"/>
                            <a:lumOff val="5000"/>
                          </a:schemeClr>
                        </a:solidFill>
                        <a:effectLst/>
                        <a:latin typeface="Arial" panose="020B0604020202020204" pitchFamily="34" charset="0"/>
                      </a:endParaRPr>
                    </a:p>
                  </a:txBody>
                  <a:tcPr marL="5726" marR="5726" marT="5726" marB="0" anchor="b"/>
                </a:tc>
                <a:extLst>
                  <a:ext uri="{0D108BD9-81ED-4DB2-BD59-A6C34878D82A}">
                    <a16:rowId xmlns:a16="http://schemas.microsoft.com/office/drawing/2014/main" val="2975929307"/>
                  </a:ext>
                </a:extLst>
              </a:tr>
              <a:tr h="156889">
                <a:tc>
                  <a:txBody>
                    <a:bodyPr/>
                    <a:lstStyle/>
                    <a:p>
                      <a:pPr algn="l" fontAlgn="b"/>
                      <a:endParaRPr lang="en-IN" sz="1000" b="0" i="0" u="none" strike="noStrike">
                        <a:solidFill>
                          <a:schemeClr val="tx1">
                            <a:lumMod val="95000"/>
                            <a:lumOff val="5000"/>
                          </a:schemeClr>
                        </a:solidFill>
                        <a:effectLst/>
                        <a:latin typeface="Arial" panose="020B0604020202020204" pitchFamily="34" charset="0"/>
                      </a:endParaRPr>
                    </a:p>
                  </a:txBody>
                  <a:tcPr marL="5726" marR="5726" marT="5726" marB="0" anchor="b"/>
                </a:tc>
                <a:tc>
                  <a:txBody>
                    <a:bodyPr/>
                    <a:lstStyle/>
                    <a:p>
                      <a:pPr algn="ctr" fontAlgn="b"/>
                      <a:endParaRPr lang="en-IN" sz="1000" b="0" i="0" u="none" strike="noStrike" dirty="0">
                        <a:solidFill>
                          <a:schemeClr val="tx1">
                            <a:lumMod val="95000"/>
                            <a:lumOff val="5000"/>
                          </a:schemeClr>
                        </a:solidFill>
                        <a:effectLst/>
                        <a:latin typeface="Arial" panose="020B0604020202020204" pitchFamily="34" charset="0"/>
                      </a:endParaRPr>
                    </a:p>
                  </a:txBody>
                  <a:tcPr marL="5726" marR="5726" marT="5726" marB="0" anchor="b"/>
                </a:tc>
                <a:tc>
                  <a:txBody>
                    <a:bodyPr/>
                    <a:lstStyle/>
                    <a:p>
                      <a:pPr algn="ctr" fontAlgn="b"/>
                      <a:endParaRPr lang="en-IN" sz="1000" b="0" i="0" u="none" strike="noStrike">
                        <a:solidFill>
                          <a:schemeClr val="tx1">
                            <a:lumMod val="95000"/>
                            <a:lumOff val="5000"/>
                          </a:schemeClr>
                        </a:solidFill>
                        <a:effectLst/>
                        <a:latin typeface="Arial" panose="020B0604020202020204" pitchFamily="34" charset="0"/>
                      </a:endParaRPr>
                    </a:p>
                  </a:txBody>
                  <a:tcPr marL="5726" marR="5726" marT="5726" marB="0" anchor="b"/>
                </a:tc>
                <a:extLst>
                  <a:ext uri="{0D108BD9-81ED-4DB2-BD59-A6C34878D82A}">
                    <a16:rowId xmlns:a16="http://schemas.microsoft.com/office/drawing/2014/main" val="2472537609"/>
                  </a:ext>
                </a:extLst>
              </a:tr>
              <a:tr h="186437">
                <a:tc>
                  <a:txBody>
                    <a:bodyPr/>
                    <a:lstStyle/>
                    <a:p>
                      <a:pPr algn="l" fontAlgn="b"/>
                      <a:r>
                        <a:rPr lang="en-US" sz="1000" u="none" strike="noStrike">
                          <a:solidFill>
                            <a:schemeClr val="tx1">
                              <a:lumMod val="95000"/>
                              <a:lumOff val="5000"/>
                            </a:schemeClr>
                          </a:solidFill>
                          <a:effectLst/>
                        </a:rPr>
                        <a:t>3. What do you do?</a:t>
                      </a:r>
                      <a:endParaRPr lang="en-US" sz="1000" b="1" i="0" u="none" strike="noStrike">
                        <a:solidFill>
                          <a:schemeClr val="tx1">
                            <a:lumMod val="95000"/>
                            <a:lumOff val="5000"/>
                          </a:schemeClr>
                        </a:solidFill>
                        <a:effectLst/>
                        <a:latin typeface="Arial" panose="020B0604020202020204" pitchFamily="34" charset="0"/>
                      </a:endParaRPr>
                    </a:p>
                  </a:txBody>
                  <a:tcPr marL="5726" marR="5726" marT="5726" marB="0" anchor="b"/>
                </a:tc>
                <a:tc>
                  <a:txBody>
                    <a:bodyPr/>
                    <a:lstStyle/>
                    <a:p>
                      <a:pPr algn="ctr" fontAlgn="b"/>
                      <a:endParaRPr lang="en-IN" sz="1000" b="0" i="0" u="none" strike="noStrike">
                        <a:solidFill>
                          <a:schemeClr val="tx1">
                            <a:lumMod val="95000"/>
                            <a:lumOff val="5000"/>
                          </a:schemeClr>
                        </a:solidFill>
                        <a:effectLst/>
                        <a:latin typeface="Arial" panose="020B0604020202020204" pitchFamily="34" charset="0"/>
                      </a:endParaRPr>
                    </a:p>
                  </a:txBody>
                  <a:tcPr marL="5726" marR="5726" marT="5726" marB="0" anchor="b"/>
                </a:tc>
                <a:tc>
                  <a:txBody>
                    <a:bodyPr/>
                    <a:lstStyle/>
                    <a:p>
                      <a:pPr algn="ctr" fontAlgn="b"/>
                      <a:endParaRPr lang="en-IN" sz="1000" b="0" i="0" u="none" strike="noStrike">
                        <a:solidFill>
                          <a:schemeClr val="tx1">
                            <a:lumMod val="95000"/>
                            <a:lumOff val="5000"/>
                          </a:schemeClr>
                        </a:solidFill>
                        <a:effectLst/>
                        <a:latin typeface="Arial" panose="020B0604020202020204" pitchFamily="34" charset="0"/>
                      </a:endParaRPr>
                    </a:p>
                  </a:txBody>
                  <a:tcPr marL="5726" marR="5726" marT="5726" marB="0" anchor="b"/>
                </a:tc>
                <a:extLst>
                  <a:ext uri="{0D108BD9-81ED-4DB2-BD59-A6C34878D82A}">
                    <a16:rowId xmlns:a16="http://schemas.microsoft.com/office/drawing/2014/main" val="519494882"/>
                  </a:ext>
                </a:extLst>
              </a:tr>
              <a:tr h="156889">
                <a:tc>
                  <a:txBody>
                    <a:bodyPr/>
                    <a:lstStyle/>
                    <a:p>
                      <a:pPr algn="l" fontAlgn="b"/>
                      <a:r>
                        <a:rPr lang="en-IN" sz="1000" u="none" strike="noStrike">
                          <a:solidFill>
                            <a:schemeClr val="tx1">
                              <a:lumMod val="95000"/>
                              <a:lumOff val="5000"/>
                            </a:schemeClr>
                          </a:solidFill>
                          <a:effectLst/>
                        </a:rPr>
                        <a:t>Non-working [homemaker, finding job]</a:t>
                      </a:r>
                      <a:endParaRPr lang="en-IN" sz="1000" b="0" i="0" u="none" strike="noStrike">
                        <a:solidFill>
                          <a:schemeClr val="tx1">
                            <a:lumMod val="95000"/>
                            <a:lumOff val="5000"/>
                          </a:schemeClr>
                        </a:solidFill>
                        <a:effectLst/>
                        <a:latin typeface="Arial" panose="020B0604020202020204" pitchFamily="34" charset="0"/>
                      </a:endParaRPr>
                    </a:p>
                  </a:txBody>
                  <a:tcPr marL="5726" marR="5726" marT="5726" marB="0" anchor="b"/>
                </a:tc>
                <a:tc>
                  <a:txBody>
                    <a:bodyPr/>
                    <a:lstStyle/>
                    <a:p>
                      <a:pPr algn="ctr" fontAlgn="b"/>
                      <a:r>
                        <a:rPr lang="en-IN" sz="1000" u="none" strike="noStrike">
                          <a:solidFill>
                            <a:schemeClr val="tx1">
                              <a:lumMod val="95000"/>
                              <a:lumOff val="5000"/>
                            </a:schemeClr>
                          </a:solidFill>
                          <a:effectLst/>
                        </a:rPr>
                        <a:t>61</a:t>
                      </a:r>
                      <a:endParaRPr lang="en-IN" sz="1000" b="0" i="0" u="none" strike="noStrike">
                        <a:solidFill>
                          <a:schemeClr val="tx1">
                            <a:lumMod val="95000"/>
                            <a:lumOff val="5000"/>
                          </a:schemeClr>
                        </a:solidFill>
                        <a:effectLst/>
                        <a:latin typeface="Arial" panose="020B0604020202020204" pitchFamily="34" charset="0"/>
                      </a:endParaRPr>
                    </a:p>
                  </a:txBody>
                  <a:tcPr marL="5726" marR="5726" marT="5726" marB="0" anchor="b"/>
                </a:tc>
                <a:tc>
                  <a:txBody>
                    <a:bodyPr/>
                    <a:lstStyle/>
                    <a:p>
                      <a:pPr algn="ctr" fontAlgn="b"/>
                      <a:r>
                        <a:rPr lang="en-IN" sz="1000" u="none" strike="noStrike">
                          <a:solidFill>
                            <a:schemeClr val="tx1">
                              <a:lumMod val="95000"/>
                              <a:lumOff val="5000"/>
                            </a:schemeClr>
                          </a:solidFill>
                          <a:effectLst/>
                        </a:rPr>
                        <a:t>17%</a:t>
                      </a:r>
                      <a:endParaRPr lang="en-IN" sz="1000" b="0" i="0" u="none" strike="noStrike" dirty="0">
                        <a:solidFill>
                          <a:schemeClr val="tx1">
                            <a:lumMod val="95000"/>
                            <a:lumOff val="5000"/>
                          </a:schemeClr>
                        </a:solidFill>
                        <a:effectLst/>
                        <a:latin typeface="Arial" panose="020B0604020202020204" pitchFamily="34" charset="0"/>
                      </a:endParaRPr>
                    </a:p>
                  </a:txBody>
                  <a:tcPr marL="5726" marR="5726" marT="5726" marB="0" anchor="b"/>
                </a:tc>
                <a:extLst>
                  <a:ext uri="{0D108BD9-81ED-4DB2-BD59-A6C34878D82A}">
                    <a16:rowId xmlns:a16="http://schemas.microsoft.com/office/drawing/2014/main" val="3874435975"/>
                  </a:ext>
                </a:extLst>
              </a:tr>
              <a:tr h="156889">
                <a:tc>
                  <a:txBody>
                    <a:bodyPr/>
                    <a:lstStyle/>
                    <a:p>
                      <a:pPr algn="l" fontAlgn="b"/>
                      <a:r>
                        <a:rPr lang="en-IN" sz="1000" u="none" strike="noStrike">
                          <a:solidFill>
                            <a:schemeClr val="tx1">
                              <a:lumMod val="95000"/>
                              <a:lumOff val="5000"/>
                            </a:schemeClr>
                          </a:solidFill>
                          <a:effectLst/>
                        </a:rPr>
                        <a:t>Retired</a:t>
                      </a:r>
                      <a:endParaRPr lang="en-IN" sz="1000" b="0" i="0" u="none" strike="noStrike">
                        <a:solidFill>
                          <a:schemeClr val="tx1">
                            <a:lumMod val="95000"/>
                            <a:lumOff val="5000"/>
                          </a:schemeClr>
                        </a:solidFill>
                        <a:effectLst/>
                        <a:latin typeface="Arial" panose="020B0604020202020204" pitchFamily="34" charset="0"/>
                      </a:endParaRPr>
                    </a:p>
                  </a:txBody>
                  <a:tcPr marL="5726" marR="5726" marT="5726" marB="0" anchor="b"/>
                </a:tc>
                <a:tc>
                  <a:txBody>
                    <a:bodyPr/>
                    <a:lstStyle/>
                    <a:p>
                      <a:pPr algn="ctr" fontAlgn="b"/>
                      <a:r>
                        <a:rPr lang="en-IN" sz="1000" u="none" strike="noStrike">
                          <a:solidFill>
                            <a:schemeClr val="tx1">
                              <a:lumMod val="95000"/>
                              <a:lumOff val="5000"/>
                            </a:schemeClr>
                          </a:solidFill>
                          <a:effectLst/>
                        </a:rPr>
                        <a:t>36</a:t>
                      </a:r>
                      <a:endParaRPr lang="en-IN" sz="1000" b="0" i="0" u="none" strike="noStrike">
                        <a:solidFill>
                          <a:schemeClr val="tx1">
                            <a:lumMod val="95000"/>
                            <a:lumOff val="5000"/>
                          </a:schemeClr>
                        </a:solidFill>
                        <a:effectLst/>
                        <a:latin typeface="Arial" panose="020B0604020202020204" pitchFamily="34" charset="0"/>
                      </a:endParaRPr>
                    </a:p>
                  </a:txBody>
                  <a:tcPr marL="5726" marR="5726" marT="5726" marB="0" anchor="b"/>
                </a:tc>
                <a:tc>
                  <a:txBody>
                    <a:bodyPr/>
                    <a:lstStyle/>
                    <a:p>
                      <a:pPr algn="ctr" fontAlgn="b"/>
                      <a:r>
                        <a:rPr lang="en-IN" sz="1000" u="none" strike="noStrike">
                          <a:solidFill>
                            <a:schemeClr val="tx1">
                              <a:lumMod val="95000"/>
                              <a:lumOff val="5000"/>
                            </a:schemeClr>
                          </a:solidFill>
                          <a:effectLst/>
                        </a:rPr>
                        <a:t>10%</a:t>
                      </a:r>
                      <a:endParaRPr lang="en-IN" sz="1000" b="0" i="0" u="none" strike="noStrike" dirty="0">
                        <a:solidFill>
                          <a:schemeClr val="tx1">
                            <a:lumMod val="95000"/>
                            <a:lumOff val="5000"/>
                          </a:schemeClr>
                        </a:solidFill>
                        <a:effectLst/>
                        <a:latin typeface="Arial" panose="020B0604020202020204" pitchFamily="34" charset="0"/>
                      </a:endParaRPr>
                    </a:p>
                  </a:txBody>
                  <a:tcPr marL="5726" marR="5726" marT="5726" marB="0" anchor="b"/>
                </a:tc>
                <a:extLst>
                  <a:ext uri="{0D108BD9-81ED-4DB2-BD59-A6C34878D82A}">
                    <a16:rowId xmlns:a16="http://schemas.microsoft.com/office/drawing/2014/main" val="204908333"/>
                  </a:ext>
                </a:extLst>
              </a:tr>
              <a:tr h="156889">
                <a:tc>
                  <a:txBody>
                    <a:bodyPr/>
                    <a:lstStyle/>
                    <a:p>
                      <a:pPr algn="l" fontAlgn="b"/>
                      <a:r>
                        <a:rPr lang="en-IN" sz="1000" u="none" strike="noStrike">
                          <a:solidFill>
                            <a:schemeClr val="tx1">
                              <a:lumMod val="95000"/>
                              <a:lumOff val="5000"/>
                            </a:schemeClr>
                          </a:solidFill>
                          <a:effectLst/>
                        </a:rPr>
                        <a:t>Student</a:t>
                      </a:r>
                      <a:endParaRPr lang="en-IN" sz="1000" b="0" i="0" u="none" strike="noStrike">
                        <a:solidFill>
                          <a:schemeClr val="tx1">
                            <a:lumMod val="95000"/>
                            <a:lumOff val="5000"/>
                          </a:schemeClr>
                        </a:solidFill>
                        <a:effectLst/>
                        <a:latin typeface="Arial" panose="020B0604020202020204" pitchFamily="34" charset="0"/>
                      </a:endParaRPr>
                    </a:p>
                  </a:txBody>
                  <a:tcPr marL="5726" marR="5726" marT="5726" marB="0" anchor="b"/>
                </a:tc>
                <a:tc>
                  <a:txBody>
                    <a:bodyPr/>
                    <a:lstStyle/>
                    <a:p>
                      <a:pPr algn="ctr" fontAlgn="b"/>
                      <a:r>
                        <a:rPr lang="en-IN" sz="1000" u="none" strike="noStrike">
                          <a:solidFill>
                            <a:schemeClr val="tx1">
                              <a:lumMod val="95000"/>
                              <a:lumOff val="5000"/>
                            </a:schemeClr>
                          </a:solidFill>
                          <a:effectLst/>
                        </a:rPr>
                        <a:t>124</a:t>
                      </a:r>
                      <a:endParaRPr lang="en-IN" sz="1000" b="0" i="0" u="none" strike="noStrike">
                        <a:solidFill>
                          <a:schemeClr val="tx1">
                            <a:lumMod val="95000"/>
                            <a:lumOff val="5000"/>
                          </a:schemeClr>
                        </a:solidFill>
                        <a:effectLst/>
                        <a:latin typeface="Arial" panose="020B0604020202020204" pitchFamily="34" charset="0"/>
                      </a:endParaRPr>
                    </a:p>
                  </a:txBody>
                  <a:tcPr marL="5726" marR="5726" marT="5726" marB="0" anchor="b"/>
                </a:tc>
                <a:tc>
                  <a:txBody>
                    <a:bodyPr/>
                    <a:lstStyle/>
                    <a:p>
                      <a:pPr algn="ctr" fontAlgn="b"/>
                      <a:r>
                        <a:rPr lang="en-IN" sz="1000" u="none" strike="noStrike">
                          <a:solidFill>
                            <a:schemeClr val="tx1">
                              <a:lumMod val="95000"/>
                              <a:lumOff val="5000"/>
                            </a:schemeClr>
                          </a:solidFill>
                          <a:effectLst/>
                        </a:rPr>
                        <a:t>35%</a:t>
                      </a:r>
                      <a:endParaRPr lang="en-IN" sz="1000" b="0" i="0" u="none" strike="noStrike" dirty="0">
                        <a:solidFill>
                          <a:schemeClr val="tx1">
                            <a:lumMod val="95000"/>
                            <a:lumOff val="5000"/>
                          </a:schemeClr>
                        </a:solidFill>
                        <a:effectLst/>
                        <a:latin typeface="Arial" panose="020B0604020202020204" pitchFamily="34" charset="0"/>
                      </a:endParaRPr>
                    </a:p>
                  </a:txBody>
                  <a:tcPr marL="5726" marR="5726" marT="5726" marB="0" anchor="b"/>
                </a:tc>
                <a:extLst>
                  <a:ext uri="{0D108BD9-81ED-4DB2-BD59-A6C34878D82A}">
                    <a16:rowId xmlns:a16="http://schemas.microsoft.com/office/drawing/2014/main" val="90180872"/>
                  </a:ext>
                </a:extLst>
              </a:tr>
              <a:tr h="156889">
                <a:tc>
                  <a:txBody>
                    <a:bodyPr/>
                    <a:lstStyle/>
                    <a:p>
                      <a:pPr algn="l" fontAlgn="b"/>
                      <a:r>
                        <a:rPr lang="en-IN" sz="1000" u="none" strike="noStrike">
                          <a:solidFill>
                            <a:schemeClr val="tx1">
                              <a:lumMod val="95000"/>
                              <a:lumOff val="5000"/>
                            </a:schemeClr>
                          </a:solidFill>
                          <a:effectLst/>
                        </a:rPr>
                        <a:t>Working</a:t>
                      </a:r>
                      <a:endParaRPr lang="en-IN" sz="1000" b="0" i="0" u="none" strike="noStrike">
                        <a:solidFill>
                          <a:schemeClr val="tx1">
                            <a:lumMod val="95000"/>
                            <a:lumOff val="5000"/>
                          </a:schemeClr>
                        </a:solidFill>
                        <a:effectLst/>
                        <a:latin typeface="Arial" panose="020B0604020202020204" pitchFamily="34" charset="0"/>
                      </a:endParaRPr>
                    </a:p>
                  </a:txBody>
                  <a:tcPr marL="5726" marR="5726" marT="5726" marB="0" anchor="b"/>
                </a:tc>
                <a:tc>
                  <a:txBody>
                    <a:bodyPr/>
                    <a:lstStyle/>
                    <a:p>
                      <a:pPr algn="ctr" fontAlgn="b"/>
                      <a:r>
                        <a:rPr lang="en-IN" sz="1000" u="none" strike="noStrike">
                          <a:solidFill>
                            <a:schemeClr val="tx1">
                              <a:lumMod val="95000"/>
                              <a:lumOff val="5000"/>
                            </a:schemeClr>
                          </a:solidFill>
                          <a:effectLst/>
                        </a:rPr>
                        <a:t>132</a:t>
                      </a:r>
                      <a:endParaRPr lang="en-IN" sz="1000" b="0" i="0" u="none" strike="noStrike">
                        <a:solidFill>
                          <a:schemeClr val="tx1">
                            <a:lumMod val="95000"/>
                            <a:lumOff val="5000"/>
                          </a:schemeClr>
                        </a:solidFill>
                        <a:effectLst/>
                        <a:latin typeface="Arial" panose="020B0604020202020204" pitchFamily="34" charset="0"/>
                      </a:endParaRPr>
                    </a:p>
                  </a:txBody>
                  <a:tcPr marL="5726" marR="5726" marT="5726" marB="0" anchor="b"/>
                </a:tc>
                <a:tc>
                  <a:txBody>
                    <a:bodyPr/>
                    <a:lstStyle/>
                    <a:p>
                      <a:pPr algn="ctr" fontAlgn="b"/>
                      <a:r>
                        <a:rPr lang="en-IN" sz="1000" u="none" strike="noStrike">
                          <a:solidFill>
                            <a:schemeClr val="tx1">
                              <a:lumMod val="95000"/>
                              <a:lumOff val="5000"/>
                            </a:schemeClr>
                          </a:solidFill>
                          <a:effectLst/>
                        </a:rPr>
                        <a:t>38%</a:t>
                      </a:r>
                      <a:endParaRPr lang="en-IN" sz="1000" b="0" i="0" u="none" strike="noStrike" dirty="0">
                        <a:solidFill>
                          <a:schemeClr val="tx1">
                            <a:lumMod val="95000"/>
                            <a:lumOff val="5000"/>
                          </a:schemeClr>
                        </a:solidFill>
                        <a:effectLst/>
                        <a:latin typeface="Arial" panose="020B0604020202020204" pitchFamily="34" charset="0"/>
                      </a:endParaRPr>
                    </a:p>
                  </a:txBody>
                  <a:tcPr marL="5726" marR="5726" marT="5726" marB="0" anchor="b"/>
                </a:tc>
                <a:extLst>
                  <a:ext uri="{0D108BD9-81ED-4DB2-BD59-A6C34878D82A}">
                    <a16:rowId xmlns:a16="http://schemas.microsoft.com/office/drawing/2014/main" val="3356138503"/>
                  </a:ext>
                </a:extLst>
              </a:tr>
              <a:tr h="156889">
                <a:tc>
                  <a:txBody>
                    <a:bodyPr/>
                    <a:lstStyle/>
                    <a:p>
                      <a:pPr algn="l" fontAlgn="b"/>
                      <a:endParaRPr lang="en-IN" sz="1000" b="0" i="0" u="none" strike="noStrike">
                        <a:solidFill>
                          <a:schemeClr val="tx1">
                            <a:lumMod val="95000"/>
                            <a:lumOff val="5000"/>
                          </a:schemeClr>
                        </a:solidFill>
                        <a:effectLst/>
                        <a:latin typeface="Arial" panose="020B0604020202020204" pitchFamily="34" charset="0"/>
                      </a:endParaRPr>
                    </a:p>
                  </a:txBody>
                  <a:tcPr marL="5726" marR="5726" marT="5726" marB="0" anchor="b"/>
                </a:tc>
                <a:tc>
                  <a:txBody>
                    <a:bodyPr/>
                    <a:lstStyle/>
                    <a:p>
                      <a:pPr algn="ctr" fontAlgn="b"/>
                      <a:endParaRPr lang="en-IN" sz="1000" b="0" i="0" u="none" strike="noStrike" dirty="0">
                        <a:solidFill>
                          <a:schemeClr val="tx1">
                            <a:lumMod val="95000"/>
                            <a:lumOff val="5000"/>
                          </a:schemeClr>
                        </a:solidFill>
                        <a:effectLst/>
                        <a:latin typeface="Arial" panose="020B0604020202020204" pitchFamily="34" charset="0"/>
                      </a:endParaRPr>
                    </a:p>
                  </a:txBody>
                  <a:tcPr marL="5726" marR="5726" marT="5726" marB="0" anchor="b"/>
                </a:tc>
                <a:tc>
                  <a:txBody>
                    <a:bodyPr/>
                    <a:lstStyle/>
                    <a:p>
                      <a:pPr algn="ctr" fontAlgn="b"/>
                      <a:endParaRPr lang="en-IN" sz="1000" b="0" i="0" u="none" strike="noStrike" dirty="0">
                        <a:solidFill>
                          <a:schemeClr val="tx1">
                            <a:lumMod val="95000"/>
                            <a:lumOff val="5000"/>
                          </a:schemeClr>
                        </a:solidFill>
                        <a:effectLst/>
                        <a:latin typeface="Arial" panose="020B0604020202020204" pitchFamily="34" charset="0"/>
                      </a:endParaRPr>
                    </a:p>
                  </a:txBody>
                  <a:tcPr marL="5726" marR="5726" marT="5726" marB="0" anchor="b"/>
                </a:tc>
                <a:extLst>
                  <a:ext uri="{0D108BD9-81ED-4DB2-BD59-A6C34878D82A}">
                    <a16:rowId xmlns:a16="http://schemas.microsoft.com/office/drawing/2014/main" val="332051326"/>
                  </a:ext>
                </a:extLst>
              </a:tr>
              <a:tr h="156889">
                <a:tc gridSpan="3">
                  <a:txBody>
                    <a:bodyPr/>
                    <a:lstStyle/>
                    <a:p>
                      <a:pPr algn="l" fontAlgn="b"/>
                      <a:r>
                        <a:rPr lang="en-US" sz="1000" u="none" strike="noStrike" dirty="0">
                          <a:solidFill>
                            <a:schemeClr val="tx1">
                              <a:lumMod val="95000"/>
                              <a:lumOff val="5000"/>
                            </a:schemeClr>
                          </a:solidFill>
                          <a:effectLst/>
                        </a:rPr>
                        <a:t>4. Do you have a smartwatch?</a:t>
                      </a:r>
                      <a:endParaRPr lang="en-US" sz="1000" b="0" i="0" u="none" strike="noStrike" dirty="0">
                        <a:solidFill>
                          <a:schemeClr val="tx1">
                            <a:lumMod val="95000"/>
                            <a:lumOff val="5000"/>
                          </a:schemeClr>
                        </a:solidFill>
                        <a:effectLst/>
                        <a:latin typeface="Arial" panose="020B0604020202020204" pitchFamily="34" charset="0"/>
                      </a:endParaRPr>
                    </a:p>
                  </a:txBody>
                  <a:tcPr marL="5726" marR="5726" marT="5726" marB="0" anchor="b"/>
                </a:tc>
                <a:tc hMerge="1">
                  <a:txBody>
                    <a:bodyPr/>
                    <a:lstStyle/>
                    <a:p>
                      <a:endParaRPr lang="en-IN"/>
                    </a:p>
                  </a:txBody>
                  <a:tcPr/>
                </a:tc>
                <a:tc hMerge="1">
                  <a:txBody>
                    <a:bodyPr/>
                    <a:lstStyle/>
                    <a:p>
                      <a:pPr algn="l" fontAlgn="b"/>
                      <a:endParaRPr lang="en-US" sz="1000" b="0" i="0" u="none" strike="noStrike" dirty="0">
                        <a:solidFill>
                          <a:schemeClr val="tx1">
                            <a:lumMod val="95000"/>
                            <a:lumOff val="5000"/>
                          </a:schemeClr>
                        </a:solidFill>
                        <a:effectLst/>
                        <a:latin typeface="Arial" panose="020B0604020202020204" pitchFamily="34" charset="0"/>
                      </a:endParaRPr>
                    </a:p>
                  </a:txBody>
                  <a:tcPr marL="5726" marR="5726" marT="5726" marB="0" anchor="b"/>
                </a:tc>
                <a:extLst>
                  <a:ext uri="{0D108BD9-81ED-4DB2-BD59-A6C34878D82A}">
                    <a16:rowId xmlns:a16="http://schemas.microsoft.com/office/drawing/2014/main" val="1929618822"/>
                  </a:ext>
                </a:extLst>
              </a:tr>
              <a:tr h="156889">
                <a:tc>
                  <a:txBody>
                    <a:bodyPr/>
                    <a:lstStyle/>
                    <a:p>
                      <a:pPr algn="l" fontAlgn="b"/>
                      <a:r>
                        <a:rPr lang="en-IN" sz="1000" u="none" strike="noStrike">
                          <a:solidFill>
                            <a:schemeClr val="tx1">
                              <a:lumMod val="95000"/>
                              <a:lumOff val="5000"/>
                            </a:schemeClr>
                          </a:solidFill>
                          <a:effectLst/>
                        </a:rPr>
                        <a:t>Yes</a:t>
                      </a:r>
                      <a:endParaRPr lang="en-IN" sz="1000" b="0" i="0" u="none" strike="noStrike">
                        <a:solidFill>
                          <a:schemeClr val="tx1">
                            <a:lumMod val="95000"/>
                            <a:lumOff val="5000"/>
                          </a:schemeClr>
                        </a:solidFill>
                        <a:effectLst/>
                        <a:latin typeface="Arial" panose="020B0604020202020204" pitchFamily="34" charset="0"/>
                      </a:endParaRPr>
                    </a:p>
                  </a:txBody>
                  <a:tcPr marL="5726" marR="5726" marT="5726" marB="0" anchor="b"/>
                </a:tc>
                <a:tc>
                  <a:txBody>
                    <a:bodyPr/>
                    <a:lstStyle/>
                    <a:p>
                      <a:pPr algn="ctr" fontAlgn="b"/>
                      <a:r>
                        <a:rPr lang="en-IN" sz="1000" u="none" strike="noStrike">
                          <a:solidFill>
                            <a:schemeClr val="tx1">
                              <a:lumMod val="95000"/>
                              <a:lumOff val="5000"/>
                            </a:schemeClr>
                          </a:solidFill>
                          <a:effectLst/>
                        </a:rPr>
                        <a:t>163</a:t>
                      </a:r>
                      <a:endParaRPr lang="en-IN" sz="1000" b="0" i="0" u="none" strike="noStrike">
                        <a:solidFill>
                          <a:schemeClr val="tx1">
                            <a:lumMod val="95000"/>
                            <a:lumOff val="5000"/>
                          </a:schemeClr>
                        </a:solidFill>
                        <a:effectLst/>
                        <a:latin typeface="Arial" panose="020B0604020202020204" pitchFamily="34" charset="0"/>
                      </a:endParaRPr>
                    </a:p>
                  </a:txBody>
                  <a:tcPr marL="5726" marR="5726" marT="5726" marB="0" anchor="b"/>
                </a:tc>
                <a:tc>
                  <a:txBody>
                    <a:bodyPr/>
                    <a:lstStyle/>
                    <a:p>
                      <a:pPr algn="ctr" fontAlgn="b"/>
                      <a:r>
                        <a:rPr lang="en-IN" sz="1000" u="none" strike="noStrike">
                          <a:solidFill>
                            <a:schemeClr val="tx1">
                              <a:lumMod val="95000"/>
                              <a:lumOff val="5000"/>
                            </a:schemeClr>
                          </a:solidFill>
                          <a:effectLst/>
                        </a:rPr>
                        <a:t>46%</a:t>
                      </a:r>
                      <a:endParaRPr lang="en-IN" sz="1000" b="0" i="0" u="none" strike="noStrike" dirty="0">
                        <a:solidFill>
                          <a:schemeClr val="tx1">
                            <a:lumMod val="95000"/>
                            <a:lumOff val="5000"/>
                          </a:schemeClr>
                        </a:solidFill>
                        <a:effectLst/>
                        <a:latin typeface="Arial" panose="020B0604020202020204" pitchFamily="34" charset="0"/>
                      </a:endParaRPr>
                    </a:p>
                  </a:txBody>
                  <a:tcPr marL="5726" marR="5726" marT="5726" marB="0" anchor="b"/>
                </a:tc>
                <a:extLst>
                  <a:ext uri="{0D108BD9-81ED-4DB2-BD59-A6C34878D82A}">
                    <a16:rowId xmlns:a16="http://schemas.microsoft.com/office/drawing/2014/main" val="2759828584"/>
                  </a:ext>
                </a:extLst>
              </a:tr>
              <a:tr h="156889">
                <a:tc>
                  <a:txBody>
                    <a:bodyPr/>
                    <a:lstStyle/>
                    <a:p>
                      <a:pPr algn="l" fontAlgn="b"/>
                      <a:r>
                        <a:rPr lang="en-IN" sz="1000" u="none" strike="noStrike">
                          <a:solidFill>
                            <a:schemeClr val="tx1">
                              <a:lumMod val="95000"/>
                              <a:lumOff val="5000"/>
                            </a:schemeClr>
                          </a:solidFill>
                          <a:effectLst/>
                        </a:rPr>
                        <a:t>No</a:t>
                      </a:r>
                      <a:endParaRPr lang="en-IN" sz="1000" b="0" i="0" u="none" strike="noStrike">
                        <a:solidFill>
                          <a:schemeClr val="tx1">
                            <a:lumMod val="95000"/>
                            <a:lumOff val="5000"/>
                          </a:schemeClr>
                        </a:solidFill>
                        <a:effectLst/>
                        <a:latin typeface="Arial" panose="020B0604020202020204" pitchFamily="34" charset="0"/>
                      </a:endParaRPr>
                    </a:p>
                  </a:txBody>
                  <a:tcPr marL="5726" marR="5726" marT="5726" marB="0" anchor="b"/>
                </a:tc>
                <a:tc>
                  <a:txBody>
                    <a:bodyPr/>
                    <a:lstStyle/>
                    <a:p>
                      <a:pPr algn="ctr" fontAlgn="b"/>
                      <a:r>
                        <a:rPr lang="en-IN" sz="1000" u="none" strike="noStrike">
                          <a:solidFill>
                            <a:schemeClr val="tx1">
                              <a:lumMod val="95000"/>
                              <a:lumOff val="5000"/>
                            </a:schemeClr>
                          </a:solidFill>
                          <a:effectLst/>
                        </a:rPr>
                        <a:t>190</a:t>
                      </a:r>
                      <a:endParaRPr lang="en-IN" sz="1000" b="0" i="0" u="none" strike="noStrike">
                        <a:solidFill>
                          <a:schemeClr val="tx1">
                            <a:lumMod val="95000"/>
                            <a:lumOff val="5000"/>
                          </a:schemeClr>
                        </a:solidFill>
                        <a:effectLst/>
                        <a:latin typeface="Arial" panose="020B0604020202020204" pitchFamily="34" charset="0"/>
                      </a:endParaRPr>
                    </a:p>
                  </a:txBody>
                  <a:tcPr marL="5726" marR="5726" marT="5726" marB="0" anchor="b"/>
                </a:tc>
                <a:tc>
                  <a:txBody>
                    <a:bodyPr/>
                    <a:lstStyle/>
                    <a:p>
                      <a:pPr algn="ctr" fontAlgn="b"/>
                      <a:r>
                        <a:rPr lang="en-IN" sz="1000" u="none" strike="noStrike">
                          <a:solidFill>
                            <a:schemeClr val="tx1">
                              <a:lumMod val="95000"/>
                              <a:lumOff val="5000"/>
                            </a:schemeClr>
                          </a:solidFill>
                          <a:effectLst/>
                        </a:rPr>
                        <a:t>54%</a:t>
                      </a:r>
                      <a:endParaRPr lang="en-IN" sz="1000" b="0" i="0" u="none" strike="noStrike" dirty="0">
                        <a:solidFill>
                          <a:schemeClr val="tx1">
                            <a:lumMod val="95000"/>
                            <a:lumOff val="5000"/>
                          </a:schemeClr>
                        </a:solidFill>
                        <a:effectLst/>
                        <a:latin typeface="Arial" panose="020B0604020202020204" pitchFamily="34" charset="0"/>
                      </a:endParaRPr>
                    </a:p>
                  </a:txBody>
                  <a:tcPr marL="5726" marR="5726" marT="5726" marB="0" anchor="b"/>
                </a:tc>
                <a:extLst>
                  <a:ext uri="{0D108BD9-81ED-4DB2-BD59-A6C34878D82A}">
                    <a16:rowId xmlns:a16="http://schemas.microsoft.com/office/drawing/2014/main" val="3747881022"/>
                  </a:ext>
                </a:extLst>
              </a:tr>
              <a:tr h="156889">
                <a:tc>
                  <a:txBody>
                    <a:bodyPr/>
                    <a:lstStyle/>
                    <a:p>
                      <a:pPr algn="l" fontAlgn="b"/>
                      <a:endParaRPr lang="en-IN" sz="1000" b="0" i="0" u="none" strike="noStrike">
                        <a:solidFill>
                          <a:srgbClr val="000000"/>
                        </a:solidFill>
                        <a:effectLst/>
                        <a:latin typeface="Arial" panose="020B0604020202020204" pitchFamily="34" charset="0"/>
                      </a:endParaRPr>
                    </a:p>
                  </a:txBody>
                  <a:tcPr marL="5726" marR="5726" marT="5726" marB="0" anchor="b"/>
                </a:tc>
                <a:tc>
                  <a:txBody>
                    <a:bodyPr/>
                    <a:lstStyle/>
                    <a:p>
                      <a:pPr algn="l" fontAlgn="b"/>
                      <a:endParaRPr lang="en-IN" sz="1000" b="0" i="0" u="none" strike="noStrike" dirty="0">
                        <a:solidFill>
                          <a:srgbClr val="000000"/>
                        </a:solidFill>
                        <a:effectLst/>
                        <a:latin typeface="Arial" panose="020B0604020202020204" pitchFamily="34" charset="0"/>
                      </a:endParaRPr>
                    </a:p>
                  </a:txBody>
                  <a:tcPr marL="5726" marR="5726" marT="5726" marB="0" anchor="b"/>
                </a:tc>
                <a:tc>
                  <a:txBody>
                    <a:bodyPr/>
                    <a:lstStyle/>
                    <a:p>
                      <a:pPr algn="l" fontAlgn="b"/>
                      <a:endParaRPr lang="en-IN" sz="1000" b="0" i="0" u="none" strike="noStrike" dirty="0">
                        <a:solidFill>
                          <a:srgbClr val="000000"/>
                        </a:solidFill>
                        <a:effectLst/>
                        <a:latin typeface="Arial" panose="020B0604020202020204" pitchFamily="34" charset="0"/>
                      </a:endParaRPr>
                    </a:p>
                  </a:txBody>
                  <a:tcPr marL="5726" marR="5726" marT="5726" marB="0" anchor="b"/>
                </a:tc>
                <a:extLst>
                  <a:ext uri="{0D108BD9-81ED-4DB2-BD59-A6C34878D82A}">
                    <a16:rowId xmlns:a16="http://schemas.microsoft.com/office/drawing/2014/main" val="969803641"/>
                  </a:ext>
                </a:extLst>
              </a:tr>
            </a:tbl>
          </a:graphicData>
        </a:graphic>
      </p:graphicFrame>
    </p:spTree>
    <p:extLst>
      <p:ext uri="{BB962C8B-B14F-4D97-AF65-F5344CB8AC3E}">
        <p14:creationId xmlns:p14="http://schemas.microsoft.com/office/powerpoint/2010/main" val="3829805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9FB49-8F8D-B6A6-579F-0AF89B5FB85C}"/>
              </a:ext>
            </a:extLst>
          </p:cNvPr>
          <p:cNvSpPr>
            <a:spLocks noGrp="1"/>
          </p:cNvSpPr>
          <p:nvPr>
            <p:ph type="title"/>
          </p:nvPr>
        </p:nvSpPr>
        <p:spPr/>
        <p:txBody>
          <a:bodyPr/>
          <a:lstStyle/>
          <a:p>
            <a:r>
              <a:rPr lang="en-IN" dirty="0"/>
              <a:t>Results</a:t>
            </a:r>
          </a:p>
        </p:txBody>
      </p:sp>
      <p:sp>
        <p:nvSpPr>
          <p:cNvPr id="5" name="TextBox 4">
            <a:extLst>
              <a:ext uri="{FF2B5EF4-FFF2-40B4-BE49-F238E27FC236}">
                <a16:creationId xmlns:a16="http://schemas.microsoft.com/office/drawing/2014/main" id="{431BA14A-8CC5-F687-EFFC-091934DEDF7A}"/>
              </a:ext>
            </a:extLst>
          </p:cNvPr>
          <p:cNvSpPr txBox="1"/>
          <p:nvPr/>
        </p:nvSpPr>
        <p:spPr>
          <a:xfrm>
            <a:off x="2752725" y="1336774"/>
            <a:ext cx="4860130" cy="307777"/>
          </a:xfrm>
          <a:prstGeom prst="rect">
            <a:avLst/>
          </a:prstGeom>
          <a:noFill/>
        </p:spPr>
        <p:txBody>
          <a:bodyPr wrap="square">
            <a:spAutoFit/>
          </a:bodyPr>
          <a:lstStyle/>
          <a:p>
            <a:r>
              <a:rPr lang="en-IN" sz="1400" b="1" dirty="0">
                <a:latin typeface="+mj-lt"/>
              </a:rPr>
              <a:t>Section 2 : </a:t>
            </a:r>
            <a:r>
              <a:rPr lang="en-IN" b="1" dirty="0">
                <a:latin typeface="+mj-lt"/>
              </a:rPr>
              <a:t>Participant is a Smartwatch user</a:t>
            </a:r>
            <a:endParaRPr lang="en-IN" sz="1400" b="1" dirty="0">
              <a:latin typeface="+mj-lt"/>
            </a:endParaRPr>
          </a:p>
        </p:txBody>
      </p:sp>
      <p:graphicFrame>
        <p:nvGraphicFramePr>
          <p:cNvPr id="7" name="Chart 6">
            <a:extLst>
              <a:ext uri="{FF2B5EF4-FFF2-40B4-BE49-F238E27FC236}">
                <a16:creationId xmlns:a16="http://schemas.microsoft.com/office/drawing/2014/main" id="{B721BF21-7514-BC5C-D38A-B9575A21E9E6}"/>
              </a:ext>
            </a:extLst>
          </p:cNvPr>
          <p:cNvGraphicFramePr>
            <a:graphicFrameLocks/>
          </p:cNvGraphicFramePr>
          <p:nvPr>
            <p:extLst>
              <p:ext uri="{D42A27DB-BD31-4B8C-83A1-F6EECF244321}">
                <p14:modId xmlns:p14="http://schemas.microsoft.com/office/powerpoint/2010/main" val="2559885090"/>
              </p:ext>
            </p:extLst>
          </p:nvPr>
        </p:nvGraphicFramePr>
        <p:xfrm>
          <a:off x="4276725" y="1885950"/>
          <a:ext cx="4572000" cy="286226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1585F5A3-39F0-D318-B67A-0DA53FEE2335}"/>
              </a:ext>
            </a:extLst>
          </p:cNvPr>
          <p:cNvSpPr txBox="1"/>
          <p:nvPr/>
        </p:nvSpPr>
        <p:spPr>
          <a:xfrm>
            <a:off x="4395590" y="1885950"/>
            <a:ext cx="4860130" cy="492443"/>
          </a:xfrm>
          <a:prstGeom prst="rect">
            <a:avLst/>
          </a:prstGeom>
          <a:noFill/>
        </p:spPr>
        <p:txBody>
          <a:bodyPr wrap="square">
            <a:spAutoFit/>
          </a:bodyPr>
          <a:lstStyle/>
          <a:p>
            <a:r>
              <a:rPr lang="en-IN" sz="1400" b="1" dirty="0">
                <a:solidFill>
                  <a:schemeClr val="bg1"/>
                </a:solidFill>
                <a:latin typeface="+mj-lt"/>
              </a:rPr>
              <a:t>2</a:t>
            </a:r>
            <a:r>
              <a:rPr lang="en-IN" sz="1200" b="1" dirty="0">
                <a:solidFill>
                  <a:schemeClr val="bg1"/>
                </a:solidFill>
                <a:latin typeface="+mj-lt"/>
              </a:rPr>
              <a:t>. </a:t>
            </a:r>
            <a:r>
              <a:rPr lang="en-US" sz="1200" b="1" dirty="0">
                <a:solidFill>
                  <a:schemeClr val="bg1"/>
                </a:solidFill>
                <a:latin typeface="+mj-lt"/>
              </a:rPr>
              <a:t>Do you also use any other device to track your health status other than your smart watch?</a:t>
            </a:r>
            <a:endParaRPr lang="en-IN" sz="1400" b="1" dirty="0">
              <a:solidFill>
                <a:schemeClr val="bg1"/>
              </a:solidFill>
              <a:latin typeface="+mj-lt"/>
            </a:endParaRPr>
          </a:p>
        </p:txBody>
      </p:sp>
      <p:graphicFrame>
        <p:nvGraphicFramePr>
          <p:cNvPr id="9" name="Content Placeholder 8">
            <a:extLst>
              <a:ext uri="{FF2B5EF4-FFF2-40B4-BE49-F238E27FC236}">
                <a16:creationId xmlns:a16="http://schemas.microsoft.com/office/drawing/2014/main" id="{69311DCF-D1D8-BD83-FC01-8EB915239B62}"/>
              </a:ext>
            </a:extLst>
          </p:cNvPr>
          <p:cNvGraphicFramePr>
            <a:graphicFrameLocks noGrp="1"/>
          </p:cNvGraphicFramePr>
          <p:nvPr>
            <p:ph idx="1"/>
            <p:extLst>
              <p:ext uri="{D42A27DB-BD31-4B8C-83A1-F6EECF244321}">
                <p14:modId xmlns:p14="http://schemas.microsoft.com/office/powerpoint/2010/main" val="3077498354"/>
              </p:ext>
            </p:extLst>
          </p:nvPr>
        </p:nvGraphicFramePr>
        <p:xfrm>
          <a:off x="585786" y="1885950"/>
          <a:ext cx="3405189" cy="2862258"/>
        </p:xfrm>
        <a:graphic>
          <a:graphicData uri="http://schemas.openxmlformats.org/drawingml/2006/table">
            <a:tbl>
              <a:tblPr>
                <a:tableStyleId>{9BC388FC-55C4-4A9E-9AD3-50CD3FC26714}</a:tableStyleId>
              </a:tblPr>
              <a:tblGrid>
                <a:gridCol w="3405189">
                  <a:extLst>
                    <a:ext uri="{9D8B030D-6E8A-4147-A177-3AD203B41FA5}">
                      <a16:colId xmlns:a16="http://schemas.microsoft.com/office/drawing/2014/main" val="4010844321"/>
                    </a:ext>
                  </a:extLst>
                </a:gridCol>
              </a:tblGrid>
              <a:tr h="467597">
                <a:tc>
                  <a:txBody>
                    <a:bodyPr/>
                    <a:lstStyle/>
                    <a:p>
                      <a:pPr algn="l" fontAlgn="b"/>
                      <a:r>
                        <a:rPr lang="en-US" sz="1000" u="none" strike="noStrike" dirty="0">
                          <a:effectLst/>
                        </a:rPr>
                        <a:t>1. </a:t>
                      </a:r>
                      <a:r>
                        <a:rPr lang="en-US" sz="1200" b="1" u="none" strike="noStrike" dirty="0">
                          <a:effectLst/>
                        </a:rPr>
                        <a:t>Do you have any medical condition/health issues?</a:t>
                      </a:r>
                      <a:endParaRPr lang="en-US" sz="10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504749674"/>
                  </a:ext>
                </a:extLst>
              </a:tr>
              <a:tr h="467597">
                <a:tc>
                  <a:txBody>
                    <a:bodyPr/>
                    <a:lstStyle/>
                    <a:p>
                      <a:pPr algn="l" fontAlgn="b"/>
                      <a:r>
                        <a:rPr lang="en-US" sz="1000" u="none" strike="noStrike" dirty="0">
                          <a:effectLst/>
                        </a:rPr>
                        <a:t>Hypertension and other Cardiac Disorders [38%]</a:t>
                      </a:r>
                      <a:endParaRPr lang="en-US"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036163179"/>
                  </a:ext>
                </a:extLst>
              </a:tr>
              <a:tr h="240883">
                <a:tc>
                  <a:txBody>
                    <a:bodyPr/>
                    <a:lstStyle/>
                    <a:p>
                      <a:pPr algn="l" fontAlgn="b"/>
                      <a:r>
                        <a:rPr lang="en-IN" sz="1000" u="none" strike="noStrike" dirty="0">
                          <a:effectLst/>
                        </a:rPr>
                        <a:t>Diabetes [15%]</a:t>
                      </a:r>
                      <a:endParaRPr lang="en-IN"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847013630"/>
                  </a:ext>
                </a:extLst>
              </a:tr>
              <a:tr h="240883">
                <a:tc>
                  <a:txBody>
                    <a:bodyPr/>
                    <a:lstStyle/>
                    <a:p>
                      <a:pPr algn="l" fontAlgn="b"/>
                      <a:r>
                        <a:rPr lang="en-IN" sz="900" u="none" strike="noStrike" dirty="0">
                          <a:effectLst/>
                        </a:rPr>
                        <a:t>Obesity  [12%]</a:t>
                      </a:r>
                      <a:endParaRPr lang="en-IN" sz="900" b="0" i="0" u="none" strike="noStrike" dirty="0">
                        <a:solidFill>
                          <a:srgbClr val="1F1F1F"/>
                        </a:solidFill>
                        <a:effectLst/>
                        <a:latin typeface="&quot;Google Sans&quot;"/>
                      </a:endParaRPr>
                    </a:p>
                  </a:txBody>
                  <a:tcPr marL="9525" marR="9525" marT="9525" marB="0" anchor="b"/>
                </a:tc>
                <a:extLst>
                  <a:ext uri="{0D108BD9-81ED-4DB2-BD59-A6C34878D82A}">
                    <a16:rowId xmlns:a16="http://schemas.microsoft.com/office/drawing/2014/main" val="3217280340"/>
                  </a:ext>
                </a:extLst>
              </a:tr>
              <a:tr h="240883">
                <a:tc>
                  <a:txBody>
                    <a:bodyPr/>
                    <a:lstStyle/>
                    <a:p>
                      <a:pPr algn="l" fontAlgn="b"/>
                      <a:r>
                        <a:rPr lang="en-IN" sz="1000" u="none" strike="noStrike">
                          <a:effectLst/>
                        </a:rPr>
                        <a:t>Thyroid disorders</a:t>
                      </a:r>
                      <a:endParaRPr lang="en-IN" sz="1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11747840"/>
                  </a:ext>
                </a:extLst>
              </a:tr>
              <a:tr h="240883">
                <a:tc>
                  <a:txBody>
                    <a:bodyPr/>
                    <a:lstStyle/>
                    <a:p>
                      <a:pPr algn="l" fontAlgn="b"/>
                      <a:r>
                        <a:rPr lang="en-IN" sz="1000" u="none" strike="noStrike">
                          <a:effectLst/>
                        </a:rPr>
                        <a:t>liver condition </a:t>
                      </a:r>
                      <a:endParaRPr lang="en-IN" sz="1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599276267"/>
                  </a:ext>
                </a:extLst>
              </a:tr>
              <a:tr h="240883">
                <a:tc>
                  <a:txBody>
                    <a:bodyPr/>
                    <a:lstStyle/>
                    <a:p>
                      <a:pPr algn="l" fontAlgn="b"/>
                      <a:r>
                        <a:rPr lang="en-IN" sz="1000" u="none" strike="noStrike">
                          <a:effectLst/>
                        </a:rPr>
                        <a:t>Asthma</a:t>
                      </a:r>
                      <a:endParaRPr lang="en-IN" sz="1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541229134"/>
                  </a:ext>
                </a:extLst>
              </a:tr>
              <a:tr h="240883">
                <a:tc>
                  <a:txBody>
                    <a:bodyPr/>
                    <a:lstStyle/>
                    <a:p>
                      <a:pPr algn="l" fontAlgn="b"/>
                      <a:r>
                        <a:rPr lang="en-IN" sz="1000" u="none" strike="noStrike">
                          <a:effectLst/>
                        </a:rPr>
                        <a:t>Chronic Kidney Disease</a:t>
                      </a:r>
                      <a:endParaRPr lang="en-IN" sz="1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184355788"/>
                  </a:ext>
                </a:extLst>
              </a:tr>
              <a:tr h="240883">
                <a:tc>
                  <a:txBody>
                    <a:bodyPr/>
                    <a:lstStyle/>
                    <a:p>
                      <a:pPr algn="l" fontAlgn="b"/>
                      <a:r>
                        <a:rPr lang="en-IN" sz="1000" u="none" strike="noStrike">
                          <a:effectLst/>
                        </a:rPr>
                        <a:t>Migraine </a:t>
                      </a:r>
                      <a:endParaRPr lang="en-IN" sz="1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780962829"/>
                  </a:ext>
                </a:extLst>
              </a:tr>
              <a:tr h="240883">
                <a:tc>
                  <a:txBody>
                    <a:bodyPr/>
                    <a:lstStyle/>
                    <a:p>
                      <a:pPr algn="l" fontAlgn="b"/>
                      <a:r>
                        <a:rPr lang="en-IN" sz="1000" u="none" strike="noStrike" dirty="0">
                          <a:effectLst/>
                        </a:rPr>
                        <a:t>PCOD </a:t>
                      </a:r>
                      <a:endParaRPr lang="en-IN"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492990800"/>
                  </a:ext>
                </a:extLst>
              </a:tr>
            </a:tbl>
          </a:graphicData>
        </a:graphic>
      </p:graphicFrame>
    </p:spTree>
    <p:extLst>
      <p:ext uri="{BB962C8B-B14F-4D97-AF65-F5344CB8AC3E}">
        <p14:creationId xmlns:p14="http://schemas.microsoft.com/office/powerpoint/2010/main" val="3125674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9FB49-8F8D-B6A6-579F-0AF89B5FB85C}"/>
              </a:ext>
            </a:extLst>
          </p:cNvPr>
          <p:cNvSpPr>
            <a:spLocks noGrp="1"/>
          </p:cNvSpPr>
          <p:nvPr>
            <p:ph type="title"/>
          </p:nvPr>
        </p:nvSpPr>
        <p:spPr/>
        <p:txBody>
          <a:bodyPr/>
          <a:lstStyle/>
          <a:p>
            <a:r>
              <a:rPr lang="en-IN" dirty="0"/>
              <a:t>Results</a:t>
            </a:r>
          </a:p>
        </p:txBody>
      </p:sp>
      <p:graphicFrame>
        <p:nvGraphicFramePr>
          <p:cNvPr id="4" name="Chart 3">
            <a:extLst>
              <a:ext uri="{FF2B5EF4-FFF2-40B4-BE49-F238E27FC236}">
                <a16:creationId xmlns:a16="http://schemas.microsoft.com/office/drawing/2014/main" id="{7EC5CDDB-CB66-1F8F-DAF6-CA0A1D855DB8}"/>
              </a:ext>
            </a:extLst>
          </p:cNvPr>
          <p:cNvGraphicFramePr>
            <a:graphicFrameLocks/>
          </p:cNvGraphicFramePr>
          <p:nvPr>
            <p:extLst>
              <p:ext uri="{D42A27DB-BD31-4B8C-83A1-F6EECF244321}">
                <p14:modId xmlns:p14="http://schemas.microsoft.com/office/powerpoint/2010/main" val="1050450594"/>
              </p:ext>
            </p:extLst>
          </p:nvPr>
        </p:nvGraphicFramePr>
        <p:xfrm>
          <a:off x="4704654" y="1733550"/>
          <a:ext cx="3998616" cy="32766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a:extLst>
              <a:ext uri="{FF2B5EF4-FFF2-40B4-BE49-F238E27FC236}">
                <a16:creationId xmlns:a16="http://schemas.microsoft.com/office/drawing/2014/main" id="{9032E696-8E54-9DB8-C0D9-1F015EA23632}"/>
              </a:ext>
            </a:extLst>
          </p:cNvPr>
          <p:cNvGraphicFramePr>
            <a:graphicFrameLocks noGrp="1"/>
          </p:cNvGraphicFramePr>
          <p:nvPr>
            <p:ph idx="1"/>
            <p:extLst>
              <p:ext uri="{D42A27DB-BD31-4B8C-83A1-F6EECF244321}">
                <p14:modId xmlns:p14="http://schemas.microsoft.com/office/powerpoint/2010/main" val="1622530169"/>
              </p:ext>
            </p:extLst>
          </p:nvPr>
        </p:nvGraphicFramePr>
        <p:xfrm>
          <a:off x="238125" y="1733550"/>
          <a:ext cx="4095750" cy="3276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7D64704D-8CEC-0ECB-7753-12767850438A}"/>
              </a:ext>
            </a:extLst>
          </p:cNvPr>
          <p:cNvSpPr txBox="1"/>
          <p:nvPr/>
        </p:nvSpPr>
        <p:spPr>
          <a:xfrm>
            <a:off x="457200" y="1066079"/>
            <a:ext cx="4586286" cy="307777"/>
          </a:xfrm>
          <a:prstGeom prst="rect">
            <a:avLst/>
          </a:prstGeom>
          <a:noFill/>
        </p:spPr>
        <p:txBody>
          <a:bodyPr wrap="square">
            <a:spAutoFit/>
          </a:bodyPr>
          <a:lstStyle/>
          <a:p>
            <a:r>
              <a:rPr lang="en-IN" sz="1400" b="1" dirty="0">
                <a:solidFill>
                  <a:schemeClr val="bg1">
                    <a:lumMod val="95000"/>
                  </a:schemeClr>
                </a:solidFill>
                <a:latin typeface="+mj-lt"/>
              </a:rPr>
              <a:t>Section </a:t>
            </a:r>
            <a:r>
              <a:rPr lang="en-IN" b="1" dirty="0">
                <a:solidFill>
                  <a:schemeClr val="bg1">
                    <a:lumMod val="95000"/>
                  </a:schemeClr>
                </a:solidFill>
                <a:latin typeface="+mj-lt"/>
              </a:rPr>
              <a:t>2</a:t>
            </a:r>
            <a:r>
              <a:rPr lang="en-IN" sz="1400" b="1" dirty="0">
                <a:solidFill>
                  <a:schemeClr val="bg1">
                    <a:lumMod val="95000"/>
                  </a:schemeClr>
                </a:solidFill>
                <a:latin typeface="+mj-lt"/>
              </a:rPr>
              <a:t> Cont.</a:t>
            </a:r>
            <a:endParaRPr lang="en-IN" dirty="0">
              <a:solidFill>
                <a:schemeClr val="bg1">
                  <a:lumMod val="95000"/>
                </a:schemeClr>
              </a:solidFill>
            </a:endParaRPr>
          </a:p>
        </p:txBody>
      </p:sp>
    </p:spTree>
    <p:extLst>
      <p:ext uri="{BB962C8B-B14F-4D97-AF65-F5344CB8AC3E}">
        <p14:creationId xmlns:p14="http://schemas.microsoft.com/office/powerpoint/2010/main" val="1374149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9FB49-8F8D-B6A6-579F-0AF89B5FB85C}"/>
              </a:ext>
            </a:extLst>
          </p:cNvPr>
          <p:cNvSpPr>
            <a:spLocks noGrp="1"/>
          </p:cNvSpPr>
          <p:nvPr>
            <p:ph type="title"/>
          </p:nvPr>
        </p:nvSpPr>
        <p:spPr/>
        <p:txBody>
          <a:bodyPr/>
          <a:lstStyle/>
          <a:p>
            <a:r>
              <a:rPr lang="en-IN" dirty="0"/>
              <a:t>Results</a:t>
            </a:r>
          </a:p>
        </p:txBody>
      </p:sp>
      <p:graphicFrame>
        <p:nvGraphicFramePr>
          <p:cNvPr id="6" name="Chart 5">
            <a:extLst>
              <a:ext uri="{FF2B5EF4-FFF2-40B4-BE49-F238E27FC236}">
                <a16:creationId xmlns:a16="http://schemas.microsoft.com/office/drawing/2014/main" id="{A9240888-8477-EBFA-AD72-BC2D0084D250}"/>
              </a:ext>
            </a:extLst>
          </p:cNvPr>
          <p:cNvGraphicFramePr>
            <a:graphicFrameLocks/>
          </p:cNvGraphicFramePr>
          <p:nvPr>
            <p:extLst>
              <p:ext uri="{D42A27DB-BD31-4B8C-83A1-F6EECF244321}">
                <p14:modId xmlns:p14="http://schemas.microsoft.com/office/powerpoint/2010/main" val="3993851507"/>
              </p:ext>
            </p:extLst>
          </p:nvPr>
        </p:nvGraphicFramePr>
        <p:xfrm>
          <a:off x="4267200" y="1916112"/>
          <a:ext cx="4572000" cy="309403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6FCD517-BEED-0A65-8577-6AEFD3ED176F}"/>
              </a:ext>
            </a:extLst>
          </p:cNvPr>
          <p:cNvSpPr txBox="1"/>
          <p:nvPr/>
        </p:nvSpPr>
        <p:spPr>
          <a:xfrm>
            <a:off x="457200" y="1066079"/>
            <a:ext cx="4586286" cy="307777"/>
          </a:xfrm>
          <a:prstGeom prst="rect">
            <a:avLst/>
          </a:prstGeom>
          <a:noFill/>
        </p:spPr>
        <p:txBody>
          <a:bodyPr wrap="square">
            <a:spAutoFit/>
          </a:bodyPr>
          <a:lstStyle/>
          <a:p>
            <a:r>
              <a:rPr lang="en-IN" sz="1400" b="1" dirty="0">
                <a:solidFill>
                  <a:schemeClr val="bg1">
                    <a:lumMod val="95000"/>
                  </a:schemeClr>
                </a:solidFill>
                <a:latin typeface="+mj-lt"/>
              </a:rPr>
              <a:t>Section </a:t>
            </a:r>
            <a:r>
              <a:rPr lang="en-IN" b="1" dirty="0">
                <a:solidFill>
                  <a:schemeClr val="bg1">
                    <a:lumMod val="95000"/>
                  </a:schemeClr>
                </a:solidFill>
                <a:latin typeface="+mj-lt"/>
              </a:rPr>
              <a:t>2</a:t>
            </a:r>
            <a:r>
              <a:rPr lang="en-IN" sz="1400" b="1" dirty="0">
                <a:solidFill>
                  <a:schemeClr val="bg1">
                    <a:lumMod val="95000"/>
                  </a:schemeClr>
                </a:solidFill>
                <a:latin typeface="+mj-lt"/>
              </a:rPr>
              <a:t> Cont.</a:t>
            </a:r>
            <a:endParaRPr lang="en-IN" dirty="0">
              <a:solidFill>
                <a:schemeClr val="bg1">
                  <a:lumMod val="95000"/>
                </a:schemeClr>
              </a:solidFill>
            </a:endParaRPr>
          </a:p>
        </p:txBody>
      </p:sp>
      <p:graphicFrame>
        <p:nvGraphicFramePr>
          <p:cNvPr id="7" name="Content Placeholder 6">
            <a:extLst>
              <a:ext uri="{FF2B5EF4-FFF2-40B4-BE49-F238E27FC236}">
                <a16:creationId xmlns:a16="http://schemas.microsoft.com/office/drawing/2014/main" id="{BEF2558E-CDF1-D2C9-FFA4-B7272453F7FE}"/>
              </a:ext>
            </a:extLst>
          </p:cNvPr>
          <p:cNvGraphicFramePr>
            <a:graphicFrameLocks noGrp="1"/>
          </p:cNvGraphicFramePr>
          <p:nvPr>
            <p:ph idx="1"/>
            <p:extLst>
              <p:ext uri="{D42A27DB-BD31-4B8C-83A1-F6EECF244321}">
                <p14:modId xmlns:p14="http://schemas.microsoft.com/office/powerpoint/2010/main" val="933494554"/>
              </p:ext>
            </p:extLst>
          </p:nvPr>
        </p:nvGraphicFramePr>
        <p:xfrm>
          <a:off x="304799" y="1872456"/>
          <a:ext cx="3571875" cy="2576356"/>
        </p:xfrm>
        <a:graphic>
          <a:graphicData uri="http://schemas.openxmlformats.org/drawingml/2006/table">
            <a:tbl>
              <a:tblPr>
                <a:tableStyleId>{9BC388FC-55C4-4A9E-9AD3-50CD3FC26714}</a:tableStyleId>
              </a:tblPr>
              <a:tblGrid>
                <a:gridCol w="3571875">
                  <a:extLst>
                    <a:ext uri="{9D8B030D-6E8A-4147-A177-3AD203B41FA5}">
                      <a16:colId xmlns:a16="http://schemas.microsoft.com/office/drawing/2014/main" val="2205816164"/>
                    </a:ext>
                  </a:extLst>
                </a:gridCol>
              </a:tblGrid>
              <a:tr h="611397">
                <a:tc>
                  <a:txBody>
                    <a:bodyPr/>
                    <a:lstStyle/>
                    <a:p>
                      <a:pPr algn="l" fontAlgn="b"/>
                      <a:r>
                        <a:rPr lang="en-US" sz="1200" b="1" u="none" strike="noStrike" dirty="0">
                          <a:effectLst/>
                        </a:rPr>
                        <a:t>5. What was the purpose of buying the watch?</a:t>
                      </a:r>
                      <a:endParaRPr lang="en-US" sz="12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233725536"/>
                  </a:ext>
                </a:extLst>
              </a:tr>
              <a:tr h="373647">
                <a:tc>
                  <a:txBody>
                    <a:bodyPr/>
                    <a:lstStyle/>
                    <a:p>
                      <a:pPr algn="l" fontAlgn="b"/>
                      <a:r>
                        <a:rPr lang="en-US" sz="1000" u="none" strike="noStrike" dirty="0">
                          <a:effectLst/>
                        </a:rPr>
                        <a:t>Due to medical condition/ Doctor advised </a:t>
                      </a:r>
                      <a:endParaRPr lang="en-US"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167228458"/>
                  </a:ext>
                </a:extLst>
              </a:tr>
              <a:tr h="314962">
                <a:tc>
                  <a:txBody>
                    <a:bodyPr/>
                    <a:lstStyle/>
                    <a:p>
                      <a:pPr algn="l" fontAlgn="b"/>
                      <a:r>
                        <a:rPr lang="en-IN" sz="1000" u="none" strike="noStrike" dirty="0">
                          <a:effectLst/>
                        </a:rPr>
                        <a:t>I like digital watches</a:t>
                      </a:r>
                      <a:endParaRPr lang="en-IN"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167346069"/>
                  </a:ext>
                </a:extLst>
              </a:tr>
              <a:tr h="314962">
                <a:tc>
                  <a:txBody>
                    <a:bodyPr/>
                    <a:lstStyle/>
                    <a:p>
                      <a:pPr algn="l" fontAlgn="b"/>
                      <a:r>
                        <a:rPr lang="en-US" sz="1000" u="none" strike="noStrike">
                          <a:effectLst/>
                        </a:rPr>
                        <a:t>To track my health status </a:t>
                      </a:r>
                      <a:endParaRPr lang="en-US" sz="1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91019986"/>
                  </a:ext>
                </a:extLst>
              </a:tr>
              <a:tr h="314962">
                <a:tc>
                  <a:txBody>
                    <a:bodyPr/>
                    <a:lstStyle/>
                    <a:p>
                      <a:pPr algn="l" fontAlgn="b"/>
                      <a:r>
                        <a:rPr lang="en-IN" sz="1000" u="none" strike="noStrike" dirty="0">
                          <a:effectLst/>
                        </a:rPr>
                        <a:t>To look stylish</a:t>
                      </a:r>
                      <a:endParaRPr lang="en-IN"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799003987"/>
                  </a:ext>
                </a:extLst>
              </a:tr>
              <a:tr h="331464">
                <a:tc>
                  <a:txBody>
                    <a:bodyPr/>
                    <a:lstStyle/>
                    <a:p>
                      <a:pPr algn="l" fontAlgn="b"/>
                      <a:r>
                        <a:rPr lang="en-US" sz="1000" u="none" strike="noStrike" dirty="0">
                          <a:effectLst/>
                        </a:rPr>
                        <a:t>To get work updates/emails/messages/calls</a:t>
                      </a:r>
                      <a:endParaRPr lang="en-US"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833267746"/>
                  </a:ext>
                </a:extLst>
              </a:tr>
              <a:tr h="314962">
                <a:tc>
                  <a:txBody>
                    <a:bodyPr/>
                    <a:lstStyle/>
                    <a:p>
                      <a:pPr algn="l" fontAlgn="b"/>
                      <a:r>
                        <a:rPr lang="en-IN" sz="1000" u="none" strike="noStrike" dirty="0">
                          <a:effectLst/>
                        </a:rPr>
                        <a:t>Cannot deny free gifts </a:t>
                      </a:r>
                      <a:endParaRPr lang="en-IN"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554666147"/>
                  </a:ext>
                </a:extLst>
              </a:tr>
            </a:tbl>
          </a:graphicData>
        </a:graphic>
      </p:graphicFrame>
    </p:spTree>
    <p:extLst>
      <p:ext uri="{BB962C8B-B14F-4D97-AF65-F5344CB8AC3E}">
        <p14:creationId xmlns:p14="http://schemas.microsoft.com/office/powerpoint/2010/main" val="3705999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9FB49-8F8D-B6A6-579F-0AF89B5FB85C}"/>
              </a:ext>
            </a:extLst>
          </p:cNvPr>
          <p:cNvSpPr>
            <a:spLocks noGrp="1"/>
          </p:cNvSpPr>
          <p:nvPr>
            <p:ph type="title"/>
          </p:nvPr>
        </p:nvSpPr>
        <p:spPr/>
        <p:txBody>
          <a:bodyPr/>
          <a:lstStyle/>
          <a:p>
            <a:r>
              <a:rPr lang="en-IN" dirty="0"/>
              <a:t>Results</a:t>
            </a:r>
          </a:p>
        </p:txBody>
      </p:sp>
      <p:graphicFrame>
        <p:nvGraphicFramePr>
          <p:cNvPr id="5" name="Chart 4">
            <a:extLst>
              <a:ext uri="{FF2B5EF4-FFF2-40B4-BE49-F238E27FC236}">
                <a16:creationId xmlns:a16="http://schemas.microsoft.com/office/drawing/2014/main" id="{D5CB68D4-9ED2-C1F1-FE91-86585D829411}"/>
              </a:ext>
            </a:extLst>
          </p:cNvPr>
          <p:cNvGraphicFramePr>
            <a:graphicFrameLocks/>
          </p:cNvGraphicFramePr>
          <p:nvPr>
            <p:extLst>
              <p:ext uri="{D42A27DB-BD31-4B8C-83A1-F6EECF244321}">
                <p14:modId xmlns:p14="http://schemas.microsoft.com/office/powerpoint/2010/main" val="475683736"/>
              </p:ext>
            </p:extLst>
          </p:nvPr>
        </p:nvGraphicFramePr>
        <p:xfrm>
          <a:off x="4667250" y="1638300"/>
          <a:ext cx="4200525" cy="332422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390DE200-23AE-1D4D-E4A6-3724569A1EFB}"/>
              </a:ext>
            </a:extLst>
          </p:cNvPr>
          <p:cNvSpPr txBox="1"/>
          <p:nvPr/>
        </p:nvSpPr>
        <p:spPr>
          <a:xfrm>
            <a:off x="457200" y="1066079"/>
            <a:ext cx="4586286" cy="307777"/>
          </a:xfrm>
          <a:prstGeom prst="rect">
            <a:avLst/>
          </a:prstGeom>
          <a:noFill/>
        </p:spPr>
        <p:txBody>
          <a:bodyPr wrap="square">
            <a:spAutoFit/>
          </a:bodyPr>
          <a:lstStyle/>
          <a:p>
            <a:r>
              <a:rPr lang="en-IN" sz="1400" b="1" dirty="0">
                <a:solidFill>
                  <a:schemeClr val="bg1">
                    <a:lumMod val="95000"/>
                  </a:schemeClr>
                </a:solidFill>
                <a:latin typeface="+mj-lt"/>
              </a:rPr>
              <a:t>Section </a:t>
            </a:r>
            <a:r>
              <a:rPr lang="en-IN" b="1" dirty="0">
                <a:solidFill>
                  <a:schemeClr val="bg1">
                    <a:lumMod val="95000"/>
                  </a:schemeClr>
                </a:solidFill>
                <a:latin typeface="+mj-lt"/>
              </a:rPr>
              <a:t>2</a:t>
            </a:r>
            <a:r>
              <a:rPr lang="en-IN" sz="1400" b="1" dirty="0">
                <a:solidFill>
                  <a:schemeClr val="bg1">
                    <a:lumMod val="95000"/>
                  </a:schemeClr>
                </a:solidFill>
                <a:latin typeface="+mj-lt"/>
              </a:rPr>
              <a:t> Cont.</a:t>
            </a:r>
            <a:endParaRPr lang="en-IN" dirty="0">
              <a:solidFill>
                <a:schemeClr val="bg1">
                  <a:lumMod val="95000"/>
                </a:schemeClr>
              </a:solidFill>
            </a:endParaRPr>
          </a:p>
        </p:txBody>
      </p:sp>
      <p:graphicFrame>
        <p:nvGraphicFramePr>
          <p:cNvPr id="8" name="Content Placeholder 7">
            <a:extLst>
              <a:ext uri="{FF2B5EF4-FFF2-40B4-BE49-F238E27FC236}">
                <a16:creationId xmlns:a16="http://schemas.microsoft.com/office/drawing/2014/main" id="{95D05F30-6326-E8AD-E74A-E06871B82068}"/>
              </a:ext>
            </a:extLst>
          </p:cNvPr>
          <p:cNvGraphicFramePr>
            <a:graphicFrameLocks noGrp="1"/>
          </p:cNvGraphicFramePr>
          <p:nvPr>
            <p:ph idx="1"/>
            <p:extLst>
              <p:ext uri="{D42A27DB-BD31-4B8C-83A1-F6EECF244321}">
                <p14:modId xmlns:p14="http://schemas.microsoft.com/office/powerpoint/2010/main" val="2664754060"/>
              </p:ext>
            </p:extLst>
          </p:nvPr>
        </p:nvGraphicFramePr>
        <p:xfrm>
          <a:off x="523875" y="1882776"/>
          <a:ext cx="3390899" cy="2870200"/>
        </p:xfrm>
        <a:graphic>
          <a:graphicData uri="http://schemas.openxmlformats.org/drawingml/2006/table">
            <a:tbl>
              <a:tblPr>
                <a:tableStyleId>{9BC388FC-55C4-4A9E-9AD3-50CD3FC26714}</a:tableStyleId>
              </a:tblPr>
              <a:tblGrid>
                <a:gridCol w="3390899">
                  <a:extLst>
                    <a:ext uri="{9D8B030D-6E8A-4147-A177-3AD203B41FA5}">
                      <a16:colId xmlns:a16="http://schemas.microsoft.com/office/drawing/2014/main" val="2322943798"/>
                    </a:ext>
                  </a:extLst>
                </a:gridCol>
              </a:tblGrid>
              <a:tr h="604011">
                <a:tc>
                  <a:txBody>
                    <a:bodyPr/>
                    <a:lstStyle/>
                    <a:p>
                      <a:pPr algn="l" fontAlgn="b"/>
                      <a:r>
                        <a:rPr lang="en-US" sz="1000" b="1" u="none" strike="noStrike" dirty="0">
                          <a:effectLst/>
                        </a:rPr>
                        <a:t>7. What information would you personally want your device to tell you? </a:t>
                      </a:r>
                      <a:endParaRPr lang="en-US" sz="10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17586785"/>
                  </a:ext>
                </a:extLst>
              </a:tr>
              <a:tr h="504687">
                <a:tc>
                  <a:txBody>
                    <a:bodyPr/>
                    <a:lstStyle/>
                    <a:p>
                      <a:pPr algn="l" fontAlgn="b"/>
                      <a:r>
                        <a:rPr lang="en-IN" sz="1000" u="none" strike="noStrike" dirty="0">
                          <a:effectLst/>
                        </a:rPr>
                        <a:t>Exercise info</a:t>
                      </a:r>
                      <a:endParaRPr lang="en-IN"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77787770"/>
                  </a:ext>
                </a:extLst>
              </a:tr>
              <a:tr h="551349">
                <a:tc>
                  <a:txBody>
                    <a:bodyPr/>
                    <a:lstStyle/>
                    <a:p>
                      <a:pPr algn="l" fontAlgn="b"/>
                      <a:r>
                        <a:rPr lang="en-IN" sz="1000" u="none" strike="noStrike" dirty="0">
                          <a:effectLst/>
                        </a:rPr>
                        <a:t>Medical information </a:t>
                      </a:r>
                      <a:endParaRPr lang="en-IN"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007551548"/>
                  </a:ext>
                </a:extLst>
              </a:tr>
              <a:tr h="606142">
                <a:tc>
                  <a:txBody>
                    <a:bodyPr/>
                    <a:lstStyle/>
                    <a:p>
                      <a:pPr algn="l" fontAlgn="b"/>
                      <a:r>
                        <a:rPr lang="en-IN" sz="1000" u="none" strike="noStrike" dirty="0">
                          <a:effectLst/>
                        </a:rPr>
                        <a:t>Dietary information</a:t>
                      </a:r>
                      <a:endParaRPr lang="en-IN"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922429262"/>
                  </a:ext>
                </a:extLst>
              </a:tr>
              <a:tr h="604011">
                <a:tc>
                  <a:txBody>
                    <a:bodyPr/>
                    <a:lstStyle/>
                    <a:p>
                      <a:pPr algn="l" fontAlgn="b"/>
                      <a:r>
                        <a:rPr lang="en-US" sz="1000" u="none" strike="noStrike" dirty="0">
                          <a:effectLst/>
                        </a:rPr>
                        <a:t>Email/communication history, Social media updates</a:t>
                      </a:r>
                      <a:endParaRPr lang="en-US"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780670354"/>
                  </a:ext>
                </a:extLst>
              </a:tr>
            </a:tbl>
          </a:graphicData>
        </a:graphic>
      </p:graphicFrame>
    </p:spTree>
    <p:extLst>
      <p:ext uri="{BB962C8B-B14F-4D97-AF65-F5344CB8AC3E}">
        <p14:creationId xmlns:p14="http://schemas.microsoft.com/office/powerpoint/2010/main" val="496359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9FB49-8F8D-B6A6-579F-0AF89B5FB85C}"/>
              </a:ext>
            </a:extLst>
          </p:cNvPr>
          <p:cNvSpPr>
            <a:spLocks noGrp="1"/>
          </p:cNvSpPr>
          <p:nvPr>
            <p:ph type="title"/>
          </p:nvPr>
        </p:nvSpPr>
        <p:spPr/>
        <p:txBody>
          <a:bodyPr/>
          <a:lstStyle/>
          <a:p>
            <a:r>
              <a:rPr lang="en-IN" dirty="0"/>
              <a:t>Results</a:t>
            </a:r>
          </a:p>
        </p:txBody>
      </p:sp>
      <p:graphicFrame>
        <p:nvGraphicFramePr>
          <p:cNvPr id="5" name="Content Placeholder 4">
            <a:extLst>
              <a:ext uri="{FF2B5EF4-FFF2-40B4-BE49-F238E27FC236}">
                <a16:creationId xmlns:a16="http://schemas.microsoft.com/office/drawing/2014/main" id="{C148626B-6913-93C6-E321-709A5E3CB956}"/>
              </a:ext>
            </a:extLst>
          </p:cNvPr>
          <p:cNvGraphicFramePr>
            <a:graphicFrameLocks noGrp="1"/>
          </p:cNvGraphicFramePr>
          <p:nvPr>
            <p:ph idx="1"/>
            <p:extLst>
              <p:ext uri="{D42A27DB-BD31-4B8C-83A1-F6EECF244321}">
                <p14:modId xmlns:p14="http://schemas.microsoft.com/office/powerpoint/2010/main" val="60879337"/>
              </p:ext>
            </p:extLst>
          </p:nvPr>
        </p:nvGraphicFramePr>
        <p:xfrm>
          <a:off x="66675" y="1657349"/>
          <a:ext cx="4505325" cy="33623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a:extLst>
              <a:ext uri="{FF2B5EF4-FFF2-40B4-BE49-F238E27FC236}">
                <a16:creationId xmlns:a16="http://schemas.microsoft.com/office/drawing/2014/main" id="{D276D75D-E6B2-51DE-76A2-7649E17A6A4A}"/>
              </a:ext>
            </a:extLst>
          </p:cNvPr>
          <p:cNvGraphicFramePr>
            <a:graphicFrameLocks noGrp="1"/>
          </p:cNvGraphicFramePr>
          <p:nvPr>
            <p:extLst>
              <p:ext uri="{D42A27DB-BD31-4B8C-83A1-F6EECF244321}">
                <p14:modId xmlns:p14="http://schemas.microsoft.com/office/powerpoint/2010/main" val="3792800433"/>
              </p:ext>
            </p:extLst>
          </p:nvPr>
        </p:nvGraphicFramePr>
        <p:xfrm>
          <a:off x="4838700" y="2000250"/>
          <a:ext cx="4000500" cy="2895600"/>
        </p:xfrm>
        <a:graphic>
          <a:graphicData uri="http://schemas.openxmlformats.org/drawingml/2006/table">
            <a:tbl>
              <a:tblPr>
                <a:tableStyleId>{9BC388FC-55C4-4A9E-9AD3-50CD3FC26714}</a:tableStyleId>
              </a:tblPr>
              <a:tblGrid>
                <a:gridCol w="3162300">
                  <a:extLst>
                    <a:ext uri="{9D8B030D-6E8A-4147-A177-3AD203B41FA5}">
                      <a16:colId xmlns:a16="http://schemas.microsoft.com/office/drawing/2014/main" val="3237974378"/>
                    </a:ext>
                  </a:extLst>
                </a:gridCol>
                <a:gridCol w="838200">
                  <a:extLst>
                    <a:ext uri="{9D8B030D-6E8A-4147-A177-3AD203B41FA5}">
                      <a16:colId xmlns:a16="http://schemas.microsoft.com/office/drawing/2014/main" val="3117935865"/>
                    </a:ext>
                  </a:extLst>
                </a:gridCol>
              </a:tblGrid>
              <a:tr h="975360">
                <a:tc>
                  <a:txBody>
                    <a:bodyPr/>
                    <a:lstStyle/>
                    <a:p>
                      <a:pPr algn="l" fontAlgn="b"/>
                      <a:r>
                        <a:rPr lang="en-US" sz="1000" u="none" strike="noStrike" dirty="0">
                          <a:effectLst/>
                        </a:rPr>
                        <a:t>10. Name of any specific app you use on your watch/mobile to teach health status? </a:t>
                      </a:r>
                      <a:br>
                        <a:rPr lang="en-US" sz="1000" u="none" strike="noStrike" dirty="0">
                          <a:effectLst/>
                        </a:rPr>
                      </a:br>
                      <a:r>
                        <a:rPr lang="en-US" sz="1000" u="none" strike="noStrike" dirty="0">
                          <a:effectLst/>
                        </a:rPr>
                        <a:t>Type Yes/No</a:t>
                      </a:r>
                      <a:br>
                        <a:rPr lang="en-US" sz="1000" u="none" strike="noStrike" dirty="0">
                          <a:effectLst/>
                        </a:rPr>
                      </a:br>
                      <a:r>
                        <a:rPr lang="en-US" sz="1000" u="none" strike="noStrike" dirty="0">
                          <a:effectLst/>
                        </a:rPr>
                        <a:t>[If yes Kindly Mention the app name]</a:t>
                      </a:r>
                      <a:endParaRPr lang="en-US" sz="1000" b="1"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IN" sz="10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616957708"/>
                  </a:ext>
                </a:extLst>
              </a:tr>
              <a:tr h="320040">
                <a:tc>
                  <a:txBody>
                    <a:bodyPr/>
                    <a:lstStyle/>
                    <a:p>
                      <a:pPr algn="l" fontAlgn="b"/>
                      <a:r>
                        <a:rPr lang="en-IN" sz="1000" u="none" strike="noStrike" dirty="0">
                          <a:effectLst/>
                        </a:rPr>
                        <a:t>Apple health </a:t>
                      </a:r>
                      <a:endParaRPr lang="en-IN" sz="10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IN" sz="1000" u="none" strike="noStrike" dirty="0">
                          <a:effectLst/>
                        </a:rPr>
                        <a:t>2</a:t>
                      </a:r>
                      <a:endParaRPr lang="en-IN" sz="10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744977851"/>
                  </a:ext>
                </a:extLst>
              </a:tr>
              <a:tr h="320040">
                <a:tc>
                  <a:txBody>
                    <a:bodyPr/>
                    <a:lstStyle/>
                    <a:p>
                      <a:pPr algn="l" fontAlgn="b"/>
                      <a:r>
                        <a:rPr lang="en-IN" sz="1000" u="none" strike="noStrike" dirty="0">
                          <a:effectLst/>
                        </a:rPr>
                        <a:t>Google Fit </a:t>
                      </a:r>
                      <a:endParaRPr lang="en-IN" sz="10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IN" sz="1000" u="none" strike="noStrike" dirty="0">
                          <a:effectLst/>
                        </a:rPr>
                        <a:t>5</a:t>
                      </a:r>
                      <a:endParaRPr lang="en-IN" sz="10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44046584"/>
                  </a:ext>
                </a:extLst>
              </a:tr>
              <a:tr h="320040">
                <a:tc>
                  <a:txBody>
                    <a:bodyPr/>
                    <a:lstStyle/>
                    <a:p>
                      <a:pPr algn="l" fontAlgn="b"/>
                      <a:r>
                        <a:rPr lang="en-IN" sz="1000" u="none" strike="noStrike" dirty="0">
                          <a:effectLst/>
                        </a:rPr>
                        <a:t>No</a:t>
                      </a:r>
                      <a:endParaRPr lang="en-IN" sz="10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IN" sz="1000" u="none" strike="noStrike" dirty="0">
                          <a:effectLst/>
                        </a:rPr>
                        <a:t>147</a:t>
                      </a:r>
                      <a:endParaRPr lang="en-IN" sz="10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910809273"/>
                  </a:ext>
                </a:extLst>
              </a:tr>
              <a:tr h="320040">
                <a:tc>
                  <a:txBody>
                    <a:bodyPr/>
                    <a:lstStyle/>
                    <a:p>
                      <a:pPr algn="l" fontAlgn="b"/>
                      <a:r>
                        <a:rPr lang="en-IN" sz="1000" u="none" strike="noStrike" dirty="0">
                          <a:effectLst/>
                        </a:rPr>
                        <a:t>Samsung health</a:t>
                      </a:r>
                      <a:endParaRPr lang="en-IN" sz="10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IN" sz="1000" u="none" strike="noStrike" dirty="0">
                          <a:effectLst/>
                        </a:rPr>
                        <a:t>4</a:t>
                      </a:r>
                      <a:endParaRPr lang="en-IN" sz="10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913622524"/>
                  </a:ext>
                </a:extLst>
              </a:tr>
              <a:tr h="320040">
                <a:tc>
                  <a:txBody>
                    <a:bodyPr/>
                    <a:lstStyle/>
                    <a:p>
                      <a:pPr algn="l" fontAlgn="b"/>
                      <a:r>
                        <a:rPr lang="en-IN" sz="1000" u="none" strike="noStrike">
                          <a:effectLst/>
                        </a:rPr>
                        <a:t>Fittr</a:t>
                      </a:r>
                      <a:endParaRPr lang="en-IN"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IN" sz="1000" u="none" strike="noStrike" dirty="0">
                          <a:effectLst/>
                        </a:rPr>
                        <a:t>4</a:t>
                      </a:r>
                      <a:endParaRPr lang="en-IN" sz="10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108055244"/>
                  </a:ext>
                </a:extLst>
              </a:tr>
              <a:tr h="320040">
                <a:tc>
                  <a:txBody>
                    <a:bodyPr/>
                    <a:lstStyle/>
                    <a:p>
                      <a:pPr algn="l" fontAlgn="b"/>
                      <a:r>
                        <a:rPr lang="en-IN" sz="1000" u="none" strike="noStrike">
                          <a:effectLst/>
                        </a:rPr>
                        <a:t>Youtube</a:t>
                      </a:r>
                      <a:endParaRPr lang="en-IN"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IN" sz="1000" u="none" strike="noStrike" dirty="0">
                          <a:effectLst/>
                        </a:rPr>
                        <a:t>2</a:t>
                      </a:r>
                      <a:endParaRPr lang="en-IN" sz="10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052299117"/>
                  </a:ext>
                </a:extLst>
              </a:tr>
            </a:tbl>
          </a:graphicData>
        </a:graphic>
      </p:graphicFrame>
      <p:sp>
        <p:nvSpPr>
          <p:cNvPr id="8" name="TextBox 7">
            <a:extLst>
              <a:ext uri="{FF2B5EF4-FFF2-40B4-BE49-F238E27FC236}">
                <a16:creationId xmlns:a16="http://schemas.microsoft.com/office/drawing/2014/main" id="{6B1BBDC2-6ECF-1C51-8C7F-0998DED781E6}"/>
              </a:ext>
            </a:extLst>
          </p:cNvPr>
          <p:cNvSpPr txBox="1"/>
          <p:nvPr/>
        </p:nvSpPr>
        <p:spPr>
          <a:xfrm>
            <a:off x="457200" y="1066079"/>
            <a:ext cx="4586286" cy="307777"/>
          </a:xfrm>
          <a:prstGeom prst="rect">
            <a:avLst/>
          </a:prstGeom>
          <a:noFill/>
        </p:spPr>
        <p:txBody>
          <a:bodyPr wrap="square">
            <a:spAutoFit/>
          </a:bodyPr>
          <a:lstStyle/>
          <a:p>
            <a:r>
              <a:rPr lang="en-IN" sz="1400" b="1" dirty="0">
                <a:solidFill>
                  <a:schemeClr val="bg1">
                    <a:lumMod val="95000"/>
                  </a:schemeClr>
                </a:solidFill>
                <a:latin typeface="+mj-lt"/>
              </a:rPr>
              <a:t>Section </a:t>
            </a:r>
            <a:r>
              <a:rPr lang="en-IN" b="1" dirty="0">
                <a:solidFill>
                  <a:schemeClr val="bg1">
                    <a:lumMod val="95000"/>
                  </a:schemeClr>
                </a:solidFill>
                <a:latin typeface="+mj-lt"/>
              </a:rPr>
              <a:t>2</a:t>
            </a:r>
            <a:r>
              <a:rPr lang="en-IN" sz="1400" b="1" dirty="0">
                <a:solidFill>
                  <a:schemeClr val="bg1">
                    <a:lumMod val="95000"/>
                  </a:schemeClr>
                </a:solidFill>
                <a:latin typeface="+mj-lt"/>
              </a:rPr>
              <a:t> Cont.</a:t>
            </a:r>
            <a:endParaRPr lang="en-IN" dirty="0">
              <a:solidFill>
                <a:schemeClr val="bg1">
                  <a:lumMod val="95000"/>
                </a:schemeClr>
              </a:solidFill>
            </a:endParaRPr>
          </a:p>
        </p:txBody>
      </p:sp>
    </p:spTree>
    <p:extLst>
      <p:ext uri="{BB962C8B-B14F-4D97-AF65-F5344CB8AC3E}">
        <p14:creationId xmlns:p14="http://schemas.microsoft.com/office/powerpoint/2010/main" val="3805279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9FB49-8F8D-B6A6-579F-0AF89B5FB85C}"/>
              </a:ext>
            </a:extLst>
          </p:cNvPr>
          <p:cNvSpPr>
            <a:spLocks noGrp="1"/>
          </p:cNvSpPr>
          <p:nvPr>
            <p:ph type="title"/>
          </p:nvPr>
        </p:nvSpPr>
        <p:spPr/>
        <p:txBody>
          <a:bodyPr/>
          <a:lstStyle/>
          <a:p>
            <a:r>
              <a:rPr lang="en-IN" dirty="0"/>
              <a:t>Results</a:t>
            </a:r>
          </a:p>
        </p:txBody>
      </p:sp>
      <p:sp>
        <p:nvSpPr>
          <p:cNvPr id="7" name="TextBox 6">
            <a:extLst>
              <a:ext uri="{FF2B5EF4-FFF2-40B4-BE49-F238E27FC236}">
                <a16:creationId xmlns:a16="http://schemas.microsoft.com/office/drawing/2014/main" id="{0104A8C3-BBC6-6C66-8C04-AE6A81B28018}"/>
              </a:ext>
            </a:extLst>
          </p:cNvPr>
          <p:cNvSpPr txBox="1"/>
          <p:nvPr/>
        </p:nvSpPr>
        <p:spPr>
          <a:xfrm>
            <a:off x="457200" y="1066079"/>
            <a:ext cx="4586286" cy="307777"/>
          </a:xfrm>
          <a:prstGeom prst="rect">
            <a:avLst/>
          </a:prstGeom>
          <a:noFill/>
        </p:spPr>
        <p:txBody>
          <a:bodyPr wrap="square">
            <a:spAutoFit/>
          </a:bodyPr>
          <a:lstStyle/>
          <a:p>
            <a:r>
              <a:rPr lang="en-IN" sz="1400" b="1" dirty="0">
                <a:solidFill>
                  <a:schemeClr val="bg1">
                    <a:lumMod val="95000"/>
                  </a:schemeClr>
                </a:solidFill>
                <a:latin typeface="+mj-lt"/>
              </a:rPr>
              <a:t>Section </a:t>
            </a:r>
            <a:r>
              <a:rPr lang="en-IN" b="1" dirty="0">
                <a:solidFill>
                  <a:schemeClr val="bg1">
                    <a:lumMod val="95000"/>
                  </a:schemeClr>
                </a:solidFill>
                <a:latin typeface="+mj-lt"/>
              </a:rPr>
              <a:t>2</a:t>
            </a:r>
            <a:r>
              <a:rPr lang="en-IN" sz="1400" b="1" dirty="0">
                <a:solidFill>
                  <a:schemeClr val="bg1">
                    <a:lumMod val="95000"/>
                  </a:schemeClr>
                </a:solidFill>
                <a:latin typeface="+mj-lt"/>
              </a:rPr>
              <a:t> Cont.</a:t>
            </a:r>
            <a:endParaRPr lang="en-IN" dirty="0">
              <a:solidFill>
                <a:schemeClr val="bg1">
                  <a:lumMod val="95000"/>
                </a:schemeClr>
              </a:solidFill>
            </a:endParaRPr>
          </a:p>
        </p:txBody>
      </p:sp>
      <p:graphicFrame>
        <p:nvGraphicFramePr>
          <p:cNvPr id="8" name="Content Placeholder 7">
            <a:extLst>
              <a:ext uri="{FF2B5EF4-FFF2-40B4-BE49-F238E27FC236}">
                <a16:creationId xmlns:a16="http://schemas.microsoft.com/office/drawing/2014/main" id="{5F5A986D-3112-A853-04F7-F4E7059450B1}"/>
              </a:ext>
            </a:extLst>
          </p:cNvPr>
          <p:cNvGraphicFramePr>
            <a:graphicFrameLocks noGrp="1"/>
          </p:cNvGraphicFramePr>
          <p:nvPr>
            <p:ph idx="1"/>
            <p:extLst>
              <p:ext uri="{D42A27DB-BD31-4B8C-83A1-F6EECF244321}">
                <p14:modId xmlns:p14="http://schemas.microsoft.com/office/powerpoint/2010/main" val="4041980060"/>
              </p:ext>
            </p:extLst>
          </p:nvPr>
        </p:nvGraphicFramePr>
        <p:xfrm>
          <a:off x="277812" y="2028825"/>
          <a:ext cx="4151312" cy="2895600"/>
        </p:xfrm>
        <a:graphic>
          <a:graphicData uri="http://schemas.openxmlformats.org/drawingml/2006/table">
            <a:tbl>
              <a:tblPr>
                <a:tableStyleId>{9BC388FC-55C4-4A9E-9AD3-50CD3FC26714}</a:tableStyleId>
              </a:tblPr>
              <a:tblGrid>
                <a:gridCol w="2589213">
                  <a:extLst>
                    <a:ext uri="{9D8B030D-6E8A-4147-A177-3AD203B41FA5}">
                      <a16:colId xmlns:a16="http://schemas.microsoft.com/office/drawing/2014/main" val="1102771604"/>
                    </a:ext>
                  </a:extLst>
                </a:gridCol>
                <a:gridCol w="752475">
                  <a:extLst>
                    <a:ext uri="{9D8B030D-6E8A-4147-A177-3AD203B41FA5}">
                      <a16:colId xmlns:a16="http://schemas.microsoft.com/office/drawing/2014/main" val="1357653666"/>
                    </a:ext>
                  </a:extLst>
                </a:gridCol>
                <a:gridCol w="809624">
                  <a:extLst>
                    <a:ext uri="{9D8B030D-6E8A-4147-A177-3AD203B41FA5}">
                      <a16:colId xmlns:a16="http://schemas.microsoft.com/office/drawing/2014/main" val="1016071285"/>
                    </a:ext>
                  </a:extLst>
                </a:gridCol>
              </a:tblGrid>
              <a:tr h="619721">
                <a:tc>
                  <a:txBody>
                    <a:bodyPr/>
                    <a:lstStyle/>
                    <a:p>
                      <a:pPr algn="l" fontAlgn="b"/>
                      <a:r>
                        <a:rPr lang="en-US" sz="1100" b="1" u="none" strike="noStrike" dirty="0">
                          <a:effectLst/>
                        </a:rPr>
                        <a:t>11. What are the challenges you face while using your smartwatch</a:t>
                      </a:r>
                      <a:endParaRPr lang="en-US"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IN" sz="1100" b="1" u="none" strike="noStrike">
                          <a:effectLst/>
                        </a:rPr>
                        <a:t>Frequency</a:t>
                      </a:r>
                      <a:endParaRPr lang="en-IN" sz="11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IN" sz="1100" b="1" u="none" strike="noStrike" dirty="0">
                          <a:effectLst/>
                        </a:rPr>
                        <a:t>Percentage</a:t>
                      </a:r>
                      <a:endParaRPr lang="en-IN" sz="11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42431478"/>
                  </a:ext>
                </a:extLst>
              </a:tr>
              <a:tr h="637246">
                <a:tc>
                  <a:txBody>
                    <a:bodyPr/>
                    <a:lstStyle/>
                    <a:p>
                      <a:pPr algn="l" fontAlgn="b"/>
                      <a:r>
                        <a:rPr lang="en-IN" sz="1000" u="none" strike="noStrike" dirty="0">
                          <a:effectLst/>
                        </a:rPr>
                        <a:t>Quick Battery drainage</a:t>
                      </a:r>
                      <a:endParaRPr lang="en-IN"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IN" sz="1000" u="none" strike="noStrike">
                          <a:effectLst/>
                        </a:rPr>
                        <a:t>94</a:t>
                      </a:r>
                      <a:endParaRPr lang="en-IN"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IN" sz="1000" u="none" strike="noStrike">
                          <a:effectLst/>
                        </a:rPr>
                        <a:t>58%</a:t>
                      </a:r>
                      <a:endParaRPr lang="en-IN" sz="1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139441653"/>
                  </a:ext>
                </a:extLst>
              </a:tr>
              <a:tr h="637246">
                <a:tc>
                  <a:txBody>
                    <a:bodyPr/>
                    <a:lstStyle/>
                    <a:p>
                      <a:pPr algn="l" fontAlgn="b"/>
                      <a:r>
                        <a:rPr lang="en-US" sz="1000" u="none" strike="noStrike" dirty="0">
                          <a:effectLst/>
                        </a:rPr>
                        <a:t>Real time data is not accurate sometimes</a:t>
                      </a:r>
                      <a:endParaRPr lang="en-US"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IN" sz="1000" u="none" strike="noStrike">
                          <a:effectLst/>
                        </a:rPr>
                        <a:t>43</a:t>
                      </a:r>
                      <a:endParaRPr lang="en-IN"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IN" sz="1000" u="none" strike="noStrike">
                          <a:effectLst/>
                        </a:rPr>
                        <a:t>26%</a:t>
                      </a:r>
                      <a:endParaRPr lang="en-IN" sz="1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990818523"/>
                  </a:ext>
                </a:extLst>
              </a:tr>
              <a:tr h="1001387">
                <a:tc>
                  <a:txBody>
                    <a:bodyPr/>
                    <a:lstStyle/>
                    <a:p>
                      <a:pPr algn="l" fontAlgn="b"/>
                      <a:r>
                        <a:rPr lang="en-US" sz="1000" u="none" strike="noStrike">
                          <a:effectLst/>
                        </a:rPr>
                        <a:t>Does not notify when measured data is not in normal range</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IN" sz="1000" u="none" strike="noStrike" dirty="0">
                          <a:effectLst/>
                        </a:rPr>
                        <a:t>26</a:t>
                      </a:r>
                      <a:endParaRPr lang="en-IN"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IN" sz="1000" u="none" strike="noStrike" dirty="0">
                          <a:effectLst/>
                        </a:rPr>
                        <a:t>16%</a:t>
                      </a:r>
                      <a:endParaRPr lang="en-IN"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148163802"/>
                  </a:ext>
                </a:extLst>
              </a:tr>
            </a:tbl>
          </a:graphicData>
        </a:graphic>
      </p:graphicFrame>
      <p:graphicFrame>
        <p:nvGraphicFramePr>
          <p:cNvPr id="9" name="Table 8">
            <a:extLst>
              <a:ext uri="{FF2B5EF4-FFF2-40B4-BE49-F238E27FC236}">
                <a16:creationId xmlns:a16="http://schemas.microsoft.com/office/drawing/2014/main" id="{F6A11442-C355-3151-4274-08D4DB94835E}"/>
              </a:ext>
            </a:extLst>
          </p:cNvPr>
          <p:cNvGraphicFramePr>
            <a:graphicFrameLocks noGrp="1"/>
          </p:cNvGraphicFramePr>
          <p:nvPr>
            <p:extLst>
              <p:ext uri="{D42A27DB-BD31-4B8C-83A1-F6EECF244321}">
                <p14:modId xmlns:p14="http://schemas.microsoft.com/office/powerpoint/2010/main" val="2747295237"/>
              </p:ext>
            </p:extLst>
          </p:nvPr>
        </p:nvGraphicFramePr>
        <p:xfrm>
          <a:off x="4714876" y="2028825"/>
          <a:ext cx="4151311" cy="2895599"/>
        </p:xfrm>
        <a:graphic>
          <a:graphicData uri="http://schemas.openxmlformats.org/drawingml/2006/table">
            <a:tbl>
              <a:tblPr>
                <a:tableStyleId>{9BC388FC-55C4-4A9E-9AD3-50CD3FC26714}</a:tableStyleId>
              </a:tblPr>
              <a:tblGrid>
                <a:gridCol w="2514599">
                  <a:extLst>
                    <a:ext uri="{9D8B030D-6E8A-4147-A177-3AD203B41FA5}">
                      <a16:colId xmlns:a16="http://schemas.microsoft.com/office/drawing/2014/main" val="1640272208"/>
                    </a:ext>
                  </a:extLst>
                </a:gridCol>
                <a:gridCol w="800100">
                  <a:extLst>
                    <a:ext uri="{9D8B030D-6E8A-4147-A177-3AD203B41FA5}">
                      <a16:colId xmlns:a16="http://schemas.microsoft.com/office/drawing/2014/main" val="106107291"/>
                    </a:ext>
                  </a:extLst>
                </a:gridCol>
                <a:gridCol w="836612">
                  <a:extLst>
                    <a:ext uri="{9D8B030D-6E8A-4147-A177-3AD203B41FA5}">
                      <a16:colId xmlns:a16="http://schemas.microsoft.com/office/drawing/2014/main" val="4285600379"/>
                    </a:ext>
                  </a:extLst>
                </a:gridCol>
              </a:tblGrid>
              <a:tr h="631667">
                <a:tc>
                  <a:txBody>
                    <a:bodyPr/>
                    <a:lstStyle/>
                    <a:p>
                      <a:pPr algn="l" fontAlgn="b"/>
                      <a:r>
                        <a:rPr lang="en-US" sz="1100" b="1" u="none" strike="noStrike" dirty="0">
                          <a:effectLst/>
                        </a:rPr>
                        <a:t>12. Does your smartwatch help you manage your health?</a:t>
                      </a:r>
                      <a:endParaRPr lang="en-US"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IN" sz="1100" b="1" u="none" strike="noStrike" dirty="0">
                          <a:effectLst/>
                        </a:rPr>
                        <a:t>Frequency</a:t>
                      </a:r>
                      <a:endParaRPr lang="en-IN"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IN" sz="1100" b="1" u="none" strike="noStrike" dirty="0">
                          <a:effectLst/>
                        </a:rPr>
                        <a:t>Percentage</a:t>
                      </a:r>
                      <a:endParaRPr lang="en-IN" sz="11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627672111"/>
                  </a:ext>
                </a:extLst>
              </a:tr>
              <a:tr h="754644">
                <a:tc>
                  <a:txBody>
                    <a:bodyPr/>
                    <a:lstStyle/>
                    <a:p>
                      <a:pPr algn="l" fontAlgn="b"/>
                      <a:r>
                        <a:rPr lang="en-IN" sz="1000" u="none" strike="noStrike" dirty="0">
                          <a:effectLst/>
                        </a:rPr>
                        <a:t>Yes</a:t>
                      </a:r>
                      <a:endParaRPr lang="en-IN"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IN" sz="1000" u="none" strike="noStrike">
                          <a:effectLst/>
                        </a:rPr>
                        <a:t>94</a:t>
                      </a:r>
                      <a:endParaRPr lang="en-IN"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IN" sz="1000" u="none" strike="noStrike" dirty="0">
                          <a:effectLst/>
                        </a:rPr>
                        <a:t>58%</a:t>
                      </a:r>
                      <a:endParaRPr lang="en-IN"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020144753"/>
                  </a:ext>
                </a:extLst>
              </a:tr>
              <a:tr h="754644">
                <a:tc>
                  <a:txBody>
                    <a:bodyPr/>
                    <a:lstStyle/>
                    <a:p>
                      <a:pPr algn="l" fontAlgn="b"/>
                      <a:r>
                        <a:rPr lang="en-IN" sz="1000" u="none" strike="noStrike">
                          <a:effectLst/>
                        </a:rPr>
                        <a:t>No</a:t>
                      </a:r>
                      <a:endParaRPr lang="en-IN"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IN" sz="1000" u="none" strike="noStrike" dirty="0">
                          <a:effectLst/>
                        </a:rPr>
                        <a:t>25</a:t>
                      </a:r>
                      <a:endParaRPr lang="en-IN"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IN" sz="1000" u="none" strike="noStrike">
                          <a:effectLst/>
                        </a:rPr>
                        <a:t>15%</a:t>
                      </a:r>
                      <a:endParaRPr lang="en-IN" sz="1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523083082"/>
                  </a:ext>
                </a:extLst>
              </a:tr>
              <a:tr h="754644">
                <a:tc>
                  <a:txBody>
                    <a:bodyPr/>
                    <a:lstStyle/>
                    <a:p>
                      <a:pPr algn="l" fontAlgn="b"/>
                      <a:r>
                        <a:rPr lang="en-IN" sz="1000" u="none" strike="noStrike">
                          <a:effectLst/>
                        </a:rPr>
                        <a:t>Not Sure</a:t>
                      </a:r>
                      <a:endParaRPr lang="en-IN"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IN" sz="1000" u="none" strike="noStrike" dirty="0">
                          <a:effectLst/>
                        </a:rPr>
                        <a:t>44</a:t>
                      </a:r>
                      <a:endParaRPr lang="en-IN"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IN" sz="1000" u="none" strike="noStrike" dirty="0">
                          <a:effectLst/>
                        </a:rPr>
                        <a:t>27%</a:t>
                      </a:r>
                      <a:endParaRPr lang="en-IN"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781793035"/>
                  </a:ext>
                </a:extLst>
              </a:tr>
            </a:tbl>
          </a:graphicData>
        </a:graphic>
      </p:graphicFrame>
    </p:spTree>
    <p:extLst>
      <p:ext uri="{BB962C8B-B14F-4D97-AF65-F5344CB8AC3E}">
        <p14:creationId xmlns:p14="http://schemas.microsoft.com/office/powerpoint/2010/main" val="2329205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9FB49-8F8D-B6A6-579F-0AF89B5FB85C}"/>
              </a:ext>
            </a:extLst>
          </p:cNvPr>
          <p:cNvSpPr>
            <a:spLocks noGrp="1"/>
          </p:cNvSpPr>
          <p:nvPr>
            <p:ph type="title"/>
          </p:nvPr>
        </p:nvSpPr>
        <p:spPr/>
        <p:txBody>
          <a:bodyPr/>
          <a:lstStyle/>
          <a:p>
            <a:r>
              <a:rPr lang="en-IN" dirty="0"/>
              <a:t>Results</a:t>
            </a:r>
          </a:p>
        </p:txBody>
      </p:sp>
      <p:graphicFrame>
        <p:nvGraphicFramePr>
          <p:cNvPr id="4" name="Content Placeholder 3">
            <a:extLst>
              <a:ext uri="{FF2B5EF4-FFF2-40B4-BE49-F238E27FC236}">
                <a16:creationId xmlns:a16="http://schemas.microsoft.com/office/drawing/2014/main" id="{5D7BDA2F-7DDD-8281-B2D5-07FEE936A4A8}"/>
              </a:ext>
            </a:extLst>
          </p:cNvPr>
          <p:cNvGraphicFramePr>
            <a:graphicFrameLocks noGrp="1"/>
          </p:cNvGraphicFramePr>
          <p:nvPr>
            <p:ph idx="1"/>
            <p:extLst>
              <p:ext uri="{D42A27DB-BD31-4B8C-83A1-F6EECF244321}">
                <p14:modId xmlns:p14="http://schemas.microsoft.com/office/powerpoint/2010/main" val="14201705"/>
              </p:ext>
            </p:extLst>
          </p:nvPr>
        </p:nvGraphicFramePr>
        <p:xfrm>
          <a:off x="457200" y="2016125"/>
          <a:ext cx="3305175" cy="2807248"/>
        </p:xfrm>
        <a:graphic>
          <a:graphicData uri="http://schemas.openxmlformats.org/drawingml/2006/table">
            <a:tbl>
              <a:tblPr>
                <a:tableStyleId>{9BC388FC-55C4-4A9E-9AD3-50CD3FC26714}</a:tableStyleId>
              </a:tblPr>
              <a:tblGrid>
                <a:gridCol w="2612662">
                  <a:extLst>
                    <a:ext uri="{9D8B030D-6E8A-4147-A177-3AD203B41FA5}">
                      <a16:colId xmlns:a16="http://schemas.microsoft.com/office/drawing/2014/main" val="1703157255"/>
                    </a:ext>
                  </a:extLst>
                </a:gridCol>
                <a:gridCol w="692513">
                  <a:extLst>
                    <a:ext uri="{9D8B030D-6E8A-4147-A177-3AD203B41FA5}">
                      <a16:colId xmlns:a16="http://schemas.microsoft.com/office/drawing/2014/main" val="3420154566"/>
                    </a:ext>
                  </a:extLst>
                </a:gridCol>
              </a:tblGrid>
              <a:tr h="1057357">
                <a:tc>
                  <a:txBody>
                    <a:bodyPr/>
                    <a:lstStyle/>
                    <a:p>
                      <a:pPr algn="l" fontAlgn="b"/>
                      <a:r>
                        <a:rPr lang="en-US" sz="1000" b="1" u="none" strike="noStrike" dirty="0">
                          <a:effectLst/>
                        </a:rPr>
                        <a:t>13</a:t>
                      </a:r>
                      <a:r>
                        <a:rPr lang="en-US" sz="1050" b="1" u="none" strike="noStrike" dirty="0">
                          <a:effectLst/>
                        </a:rPr>
                        <a:t>. Was there any situation where your smartwatch helped you to identify any health issue? </a:t>
                      </a:r>
                      <a:br>
                        <a:rPr lang="en-US" sz="1050" b="1" u="none" strike="noStrike" dirty="0">
                          <a:effectLst/>
                        </a:rPr>
                      </a:br>
                      <a:endParaRPr lang="en-US" sz="10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endParaRPr lang="en-IN" sz="1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409609480"/>
                  </a:ext>
                </a:extLst>
              </a:tr>
              <a:tr h="341608">
                <a:tc>
                  <a:txBody>
                    <a:bodyPr/>
                    <a:lstStyle/>
                    <a:p>
                      <a:pPr algn="l" fontAlgn="b"/>
                      <a:r>
                        <a:rPr lang="en-IN" sz="1000" u="none" strike="noStrike">
                          <a:effectLst/>
                        </a:rPr>
                        <a:t>No</a:t>
                      </a:r>
                      <a:endParaRPr lang="en-IN"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IN" sz="1000" u="none" strike="noStrike">
                          <a:effectLst/>
                        </a:rPr>
                        <a:t>132</a:t>
                      </a:r>
                      <a:endParaRPr lang="en-IN" sz="1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185116028"/>
                  </a:ext>
                </a:extLst>
              </a:tr>
              <a:tr h="429272">
                <a:tc>
                  <a:txBody>
                    <a:bodyPr/>
                    <a:lstStyle/>
                    <a:p>
                      <a:pPr algn="l" fontAlgn="b"/>
                      <a:r>
                        <a:rPr lang="en-US" sz="1000" u="none" strike="noStrike" dirty="0">
                          <a:effectLst/>
                        </a:rPr>
                        <a:t>Yes, abnormal heart beat, Reminds me Of elevated BP</a:t>
                      </a:r>
                      <a:endParaRPr lang="en-US"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IN" sz="1000" u="none" strike="noStrike">
                          <a:effectLst/>
                        </a:rPr>
                        <a:t>28</a:t>
                      </a:r>
                      <a:endParaRPr lang="en-IN" sz="1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451795347"/>
                  </a:ext>
                </a:extLst>
              </a:tr>
              <a:tr h="637403">
                <a:tc>
                  <a:txBody>
                    <a:bodyPr/>
                    <a:lstStyle/>
                    <a:p>
                      <a:pPr algn="l" fontAlgn="b"/>
                      <a:r>
                        <a:rPr lang="en-US" sz="1000" u="none" strike="noStrike" dirty="0">
                          <a:effectLst/>
                        </a:rPr>
                        <a:t>Yes once </a:t>
                      </a:r>
                      <a:r>
                        <a:rPr lang="en-US" sz="1000" u="none" strike="noStrike" dirty="0" err="1">
                          <a:effectLst/>
                        </a:rPr>
                        <a:t>i</a:t>
                      </a:r>
                      <a:r>
                        <a:rPr lang="en-US" sz="1000" u="none" strike="noStrike" dirty="0">
                          <a:effectLst/>
                        </a:rPr>
                        <a:t> forgot to take my blood pressure medicine and my BP got elevated. The smartwatch alerted me </a:t>
                      </a:r>
                      <a:endParaRPr lang="en-US"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IN" sz="1000" u="none" strike="noStrike">
                          <a:effectLst/>
                        </a:rPr>
                        <a:t>1</a:t>
                      </a:r>
                      <a:endParaRPr lang="en-IN" sz="1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79913116"/>
                  </a:ext>
                </a:extLst>
              </a:tr>
              <a:tr h="341608">
                <a:tc>
                  <a:txBody>
                    <a:bodyPr/>
                    <a:lstStyle/>
                    <a:p>
                      <a:pPr algn="l" fontAlgn="b"/>
                      <a:r>
                        <a:rPr lang="en-IN" sz="1000" u="none" strike="noStrike">
                          <a:effectLst/>
                        </a:rPr>
                        <a:t>Yes</a:t>
                      </a:r>
                      <a:endParaRPr lang="en-IN"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IN" sz="1000" u="none" strike="noStrike" dirty="0">
                          <a:effectLst/>
                        </a:rPr>
                        <a:t>2</a:t>
                      </a:r>
                      <a:endParaRPr lang="en-IN"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1000521"/>
                  </a:ext>
                </a:extLst>
              </a:tr>
            </a:tbl>
          </a:graphicData>
        </a:graphic>
      </p:graphicFrame>
      <p:graphicFrame>
        <p:nvGraphicFramePr>
          <p:cNvPr id="5" name="Chart 4">
            <a:extLst>
              <a:ext uri="{FF2B5EF4-FFF2-40B4-BE49-F238E27FC236}">
                <a16:creationId xmlns:a16="http://schemas.microsoft.com/office/drawing/2014/main" id="{982E9C38-0ADC-ED49-12F3-DE9041E3A66D}"/>
              </a:ext>
            </a:extLst>
          </p:cNvPr>
          <p:cNvGraphicFramePr>
            <a:graphicFrameLocks/>
          </p:cNvGraphicFramePr>
          <p:nvPr>
            <p:extLst>
              <p:ext uri="{D42A27DB-BD31-4B8C-83A1-F6EECF244321}">
                <p14:modId xmlns:p14="http://schemas.microsoft.com/office/powerpoint/2010/main" val="637831460"/>
              </p:ext>
            </p:extLst>
          </p:nvPr>
        </p:nvGraphicFramePr>
        <p:xfrm>
          <a:off x="4131270" y="1647824"/>
          <a:ext cx="4572000" cy="324802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627C0B59-71B6-632C-CEE6-558429808539}"/>
              </a:ext>
            </a:extLst>
          </p:cNvPr>
          <p:cNvSpPr txBox="1"/>
          <p:nvPr/>
        </p:nvSpPr>
        <p:spPr>
          <a:xfrm>
            <a:off x="457200" y="1066079"/>
            <a:ext cx="4586286" cy="307777"/>
          </a:xfrm>
          <a:prstGeom prst="rect">
            <a:avLst/>
          </a:prstGeom>
          <a:noFill/>
        </p:spPr>
        <p:txBody>
          <a:bodyPr wrap="square">
            <a:spAutoFit/>
          </a:bodyPr>
          <a:lstStyle/>
          <a:p>
            <a:r>
              <a:rPr lang="en-IN" sz="1400" b="1" dirty="0">
                <a:solidFill>
                  <a:schemeClr val="bg1">
                    <a:lumMod val="95000"/>
                  </a:schemeClr>
                </a:solidFill>
                <a:latin typeface="+mj-lt"/>
              </a:rPr>
              <a:t>Section </a:t>
            </a:r>
            <a:r>
              <a:rPr lang="en-IN" b="1" dirty="0">
                <a:solidFill>
                  <a:schemeClr val="bg1">
                    <a:lumMod val="95000"/>
                  </a:schemeClr>
                </a:solidFill>
                <a:latin typeface="+mj-lt"/>
              </a:rPr>
              <a:t>2</a:t>
            </a:r>
            <a:r>
              <a:rPr lang="en-IN" sz="1400" b="1" dirty="0">
                <a:solidFill>
                  <a:schemeClr val="bg1">
                    <a:lumMod val="95000"/>
                  </a:schemeClr>
                </a:solidFill>
                <a:latin typeface="+mj-lt"/>
              </a:rPr>
              <a:t> Cont.</a:t>
            </a:r>
            <a:endParaRPr lang="en-IN" dirty="0">
              <a:solidFill>
                <a:schemeClr val="bg1">
                  <a:lumMod val="95000"/>
                </a:schemeClr>
              </a:solidFill>
            </a:endParaRPr>
          </a:p>
        </p:txBody>
      </p:sp>
    </p:spTree>
    <p:extLst>
      <p:ext uri="{BB962C8B-B14F-4D97-AF65-F5344CB8AC3E}">
        <p14:creationId xmlns:p14="http://schemas.microsoft.com/office/powerpoint/2010/main" val="2448288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9FB49-8F8D-B6A6-579F-0AF89B5FB85C}"/>
              </a:ext>
            </a:extLst>
          </p:cNvPr>
          <p:cNvSpPr>
            <a:spLocks noGrp="1"/>
          </p:cNvSpPr>
          <p:nvPr>
            <p:ph type="title"/>
          </p:nvPr>
        </p:nvSpPr>
        <p:spPr/>
        <p:txBody>
          <a:bodyPr/>
          <a:lstStyle/>
          <a:p>
            <a:r>
              <a:rPr lang="en-IN" dirty="0"/>
              <a:t>Results</a:t>
            </a:r>
          </a:p>
        </p:txBody>
      </p:sp>
      <p:graphicFrame>
        <p:nvGraphicFramePr>
          <p:cNvPr id="7" name="Content Placeholder 6">
            <a:extLst>
              <a:ext uri="{FF2B5EF4-FFF2-40B4-BE49-F238E27FC236}">
                <a16:creationId xmlns:a16="http://schemas.microsoft.com/office/drawing/2014/main" id="{A5011980-9F6E-F7EE-93CA-840AEC877A27}"/>
              </a:ext>
            </a:extLst>
          </p:cNvPr>
          <p:cNvGraphicFramePr>
            <a:graphicFrameLocks noGrp="1"/>
          </p:cNvGraphicFramePr>
          <p:nvPr>
            <p:ph idx="1"/>
            <p:extLst>
              <p:ext uri="{D42A27DB-BD31-4B8C-83A1-F6EECF244321}">
                <p14:modId xmlns:p14="http://schemas.microsoft.com/office/powerpoint/2010/main" val="2362253139"/>
              </p:ext>
            </p:extLst>
          </p:nvPr>
        </p:nvGraphicFramePr>
        <p:xfrm>
          <a:off x="457199" y="1758677"/>
          <a:ext cx="3667125" cy="3000582"/>
        </p:xfrm>
        <a:graphic>
          <a:graphicData uri="http://schemas.openxmlformats.org/drawingml/2006/table">
            <a:tbl>
              <a:tblPr>
                <a:tableStyleId>{9BC388FC-55C4-4A9E-9AD3-50CD3FC26714}</a:tableStyleId>
              </a:tblPr>
              <a:tblGrid>
                <a:gridCol w="3667125">
                  <a:extLst>
                    <a:ext uri="{9D8B030D-6E8A-4147-A177-3AD203B41FA5}">
                      <a16:colId xmlns:a16="http://schemas.microsoft.com/office/drawing/2014/main" val="3750963350"/>
                    </a:ext>
                  </a:extLst>
                </a:gridCol>
              </a:tblGrid>
              <a:tr h="423159">
                <a:tc>
                  <a:txBody>
                    <a:bodyPr/>
                    <a:lstStyle/>
                    <a:p>
                      <a:pPr algn="l" fontAlgn="b"/>
                      <a:r>
                        <a:rPr lang="en-US" sz="1000" b="1" u="none" strike="noStrike" dirty="0">
                          <a:effectLst/>
                        </a:rPr>
                        <a:t>15. If you are not satisfied with your smartwatch. Kindly mention the reason</a:t>
                      </a:r>
                      <a:endParaRPr lang="en-US" sz="10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48857504"/>
                  </a:ext>
                </a:extLst>
              </a:tr>
              <a:tr h="628327">
                <a:tc>
                  <a:txBody>
                    <a:bodyPr/>
                    <a:lstStyle/>
                    <a:p>
                      <a:pPr algn="l" fontAlgn="b"/>
                      <a:r>
                        <a:rPr lang="en-US" sz="1000" u="none" strike="noStrike">
                          <a:effectLst/>
                        </a:rPr>
                        <a:t>Much more accurate data can be provided with an alarming feature for higher ranges which is above normal</a:t>
                      </a:r>
                      <a:endParaRPr lang="en-US" sz="1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087862716"/>
                  </a:ext>
                </a:extLst>
              </a:tr>
              <a:tr h="423159">
                <a:tc>
                  <a:txBody>
                    <a:bodyPr/>
                    <a:lstStyle/>
                    <a:p>
                      <a:pPr algn="l" fontAlgn="b"/>
                      <a:r>
                        <a:rPr lang="en-US" sz="1000" u="none" strike="noStrike" dirty="0">
                          <a:effectLst/>
                        </a:rPr>
                        <a:t>Not satisfied because it doesn’t have many features which limits the usage of the smart watch </a:t>
                      </a:r>
                      <a:endParaRPr lang="en-US"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51056055"/>
                  </a:ext>
                </a:extLst>
              </a:tr>
              <a:tr h="269283">
                <a:tc>
                  <a:txBody>
                    <a:bodyPr/>
                    <a:lstStyle/>
                    <a:p>
                      <a:pPr algn="l" fontAlgn="b"/>
                      <a:r>
                        <a:rPr lang="en-US" sz="1000" u="none" strike="noStrike" dirty="0">
                          <a:effectLst/>
                        </a:rPr>
                        <a:t> I wish for more options</a:t>
                      </a:r>
                      <a:endParaRPr lang="en-US"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180270654"/>
                  </a:ext>
                </a:extLst>
              </a:tr>
              <a:tr h="628327">
                <a:tc>
                  <a:txBody>
                    <a:bodyPr/>
                    <a:lstStyle/>
                    <a:p>
                      <a:pPr algn="l" fontAlgn="b"/>
                      <a:r>
                        <a:rPr lang="en-US" sz="1000" u="none" strike="noStrike" dirty="0">
                          <a:effectLst/>
                        </a:rPr>
                        <a:t>More options for messages and calls</a:t>
                      </a:r>
                      <a:endParaRPr lang="en-US"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165797472"/>
                  </a:ext>
                </a:extLst>
              </a:tr>
              <a:tr h="628327">
                <a:tc>
                  <a:txBody>
                    <a:bodyPr/>
                    <a:lstStyle/>
                    <a:p>
                      <a:pPr algn="l" fontAlgn="b"/>
                      <a:r>
                        <a:rPr lang="en-US" sz="1000" u="none" strike="noStrike" dirty="0">
                          <a:effectLst/>
                        </a:rPr>
                        <a:t>Easy user interface </a:t>
                      </a:r>
                      <a:endParaRPr lang="en-US"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470135939"/>
                  </a:ext>
                </a:extLst>
              </a:tr>
            </a:tbl>
          </a:graphicData>
        </a:graphic>
      </p:graphicFrame>
      <p:sp>
        <p:nvSpPr>
          <p:cNvPr id="10" name="TextBox 9">
            <a:extLst>
              <a:ext uri="{FF2B5EF4-FFF2-40B4-BE49-F238E27FC236}">
                <a16:creationId xmlns:a16="http://schemas.microsoft.com/office/drawing/2014/main" id="{8F6E4300-496C-BCA4-7329-65DECBAC6326}"/>
              </a:ext>
            </a:extLst>
          </p:cNvPr>
          <p:cNvSpPr txBox="1"/>
          <p:nvPr/>
        </p:nvSpPr>
        <p:spPr>
          <a:xfrm>
            <a:off x="457200" y="1066079"/>
            <a:ext cx="4586286" cy="307777"/>
          </a:xfrm>
          <a:prstGeom prst="rect">
            <a:avLst/>
          </a:prstGeom>
          <a:noFill/>
        </p:spPr>
        <p:txBody>
          <a:bodyPr wrap="square">
            <a:spAutoFit/>
          </a:bodyPr>
          <a:lstStyle/>
          <a:p>
            <a:r>
              <a:rPr lang="en-IN" sz="1400" b="1" dirty="0">
                <a:solidFill>
                  <a:schemeClr val="bg1">
                    <a:lumMod val="95000"/>
                  </a:schemeClr>
                </a:solidFill>
                <a:latin typeface="+mj-lt"/>
              </a:rPr>
              <a:t>Section </a:t>
            </a:r>
            <a:r>
              <a:rPr lang="en-IN" b="1" dirty="0">
                <a:solidFill>
                  <a:schemeClr val="bg1">
                    <a:lumMod val="95000"/>
                  </a:schemeClr>
                </a:solidFill>
                <a:latin typeface="+mj-lt"/>
              </a:rPr>
              <a:t>2</a:t>
            </a:r>
            <a:r>
              <a:rPr lang="en-IN" sz="1400" b="1" dirty="0">
                <a:solidFill>
                  <a:schemeClr val="bg1">
                    <a:lumMod val="95000"/>
                  </a:schemeClr>
                </a:solidFill>
                <a:latin typeface="+mj-lt"/>
              </a:rPr>
              <a:t> Cont.</a:t>
            </a:r>
            <a:endParaRPr lang="en-IN" dirty="0">
              <a:solidFill>
                <a:schemeClr val="bg1">
                  <a:lumMod val="95000"/>
                </a:schemeClr>
              </a:solidFill>
            </a:endParaRPr>
          </a:p>
        </p:txBody>
      </p:sp>
      <p:sp>
        <p:nvSpPr>
          <p:cNvPr id="3" name="TextBox 2">
            <a:extLst>
              <a:ext uri="{FF2B5EF4-FFF2-40B4-BE49-F238E27FC236}">
                <a16:creationId xmlns:a16="http://schemas.microsoft.com/office/drawing/2014/main" id="{F5F05BEA-CDC7-4ED7-ADA8-6FB002FF0FD9}"/>
              </a:ext>
            </a:extLst>
          </p:cNvPr>
          <p:cNvSpPr txBox="1"/>
          <p:nvPr/>
        </p:nvSpPr>
        <p:spPr>
          <a:xfrm>
            <a:off x="4572000" y="1758677"/>
            <a:ext cx="4048125" cy="2893100"/>
          </a:xfrm>
          <a:prstGeom prst="rect">
            <a:avLst/>
          </a:prstGeom>
          <a:noFill/>
          <a:ln>
            <a:solidFill>
              <a:schemeClr val="bg1">
                <a:lumMod val="65000"/>
              </a:schemeClr>
            </a:solidFill>
          </a:ln>
        </p:spPr>
        <p:txBody>
          <a:bodyPr wrap="square" rtlCol="0">
            <a:spAutoFit/>
          </a:bodyPr>
          <a:lstStyle/>
          <a:p>
            <a:endParaRPr lang="en-IN" dirty="0"/>
          </a:p>
          <a:p>
            <a:r>
              <a:rPr lang="en-IN" dirty="0"/>
              <a:t>16. </a:t>
            </a:r>
            <a:r>
              <a:rPr lang="en-US" dirty="0"/>
              <a:t>If dissatisfied with your smartwatch, are you going Discontinue/ stop using it in future? </a:t>
            </a:r>
          </a:p>
          <a:p>
            <a:pPr marL="285750" indent="-285750">
              <a:buFont typeface="Wingdings" panose="05000000000000000000" pitchFamily="2" charset="2"/>
              <a:buChar char="Ø"/>
            </a:pPr>
            <a:r>
              <a:rPr lang="en-US" dirty="0"/>
              <a:t> 6 % would discontinue it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r>
              <a:rPr lang="en-US" dirty="0"/>
              <a:t>17. Have you recommended smartwatch to anyone?</a:t>
            </a:r>
          </a:p>
          <a:p>
            <a:pPr marL="285750" indent="-285750">
              <a:buFont typeface="Wingdings" panose="05000000000000000000" pitchFamily="2" charset="2"/>
              <a:buChar char="Ø"/>
            </a:pPr>
            <a:r>
              <a:rPr lang="en-US" dirty="0"/>
              <a:t>76% participants have recommended </a:t>
            </a:r>
          </a:p>
          <a:p>
            <a:pPr marL="285750" indent="-285750">
              <a:buFont typeface="Wingdings" panose="05000000000000000000" pitchFamily="2" charset="2"/>
              <a:buChar char="Ø"/>
            </a:pPr>
            <a:r>
              <a:rPr lang="en-US" dirty="0"/>
              <a:t>24% participants have not recommended smartwatch to anyone</a:t>
            </a:r>
          </a:p>
          <a:p>
            <a:pPr marL="285750" indent="-285750">
              <a:buFont typeface="Wingdings" panose="05000000000000000000" pitchFamily="2" charset="2"/>
              <a:buChar char="Ø"/>
            </a:pPr>
            <a:endParaRPr lang="en-US" dirty="0"/>
          </a:p>
          <a:p>
            <a:endParaRPr lang="en-US" dirty="0"/>
          </a:p>
        </p:txBody>
      </p:sp>
    </p:spTree>
    <p:extLst>
      <p:ext uri="{BB962C8B-B14F-4D97-AF65-F5344CB8AC3E}">
        <p14:creationId xmlns:p14="http://schemas.microsoft.com/office/powerpoint/2010/main" val="2234145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9FB49-8F8D-B6A6-579F-0AF89B5FB85C}"/>
              </a:ext>
            </a:extLst>
          </p:cNvPr>
          <p:cNvSpPr>
            <a:spLocks noGrp="1"/>
          </p:cNvSpPr>
          <p:nvPr>
            <p:ph type="title"/>
          </p:nvPr>
        </p:nvSpPr>
        <p:spPr/>
        <p:txBody>
          <a:bodyPr/>
          <a:lstStyle/>
          <a:p>
            <a:r>
              <a:rPr lang="en-IN" dirty="0"/>
              <a:t>Results</a:t>
            </a:r>
          </a:p>
        </p:txBody>
      </p:sp>
      <p:sp>
        <p:nvSpPr>
          <p:cNvPr id="4" name="TextBox 3">
            <a:extLst>
              <a:ext uri="{FF2B5EF4-FFF2-40B4-BE49-F238E27FC236}">
                <a16:creationId xmlns:a16="http://schemas.microsoft.com/office/drawing/2014/main" id="{41E52E95-DB8B-CC7B-5029-57FAB1B00426}"/>
              </a:ext>
            </a:extLst>
          </p:cNvPr>
          <p:cNvSpPr txBox="1"/>
          <p:nvPr/>
        </p:nvSpPr>
        <p:spPr>
          <a:xfrm>
            <a:off x="2752725" y="1336774"/>
            <a:ext cx="4860130" cy="307777"/>
          </a:xfrm>
          <a:prstGeom prst="rect">
            <a:avLst/>
          </a:prstGeom>
          <a:noFill/>
        </p:spPr>
        <p:txBody>
          <a:bodyPr wrap="square">
            <a:spAutoFit/>
          </a:bodyPr>
          <a:lstStyle/>
          <a:p>
            <a:r>
              <a:rPr lang="en-IN" sz="1400" b="1" dirty="0">
                <a:latin typeface="+mj-lt"/>
              </a:rPr>
              <a:t>Section </a:t>
            </a:r>
            <a:r>
              <a:rPr lang="en-IN" b="1" dirty="0">
                <a:latin typeface="+mj-lt"/>
              </a:rPr>
              <a:t>3</a:t>
            </a:r>
            <a:r>
              <a:rPr lang="en-IN" sz="1400" b="1" dirty="0">
                <a:latin typeface="+mj-lt"/>
              </a:rPr>
              <a:t>: </a:t>
            </a:r>
            <a:r>
              <a:rPr lang="en-IN" b="1" dirty="0">
                <a:latin typeface="+mj-lt"/>
              </a:rPr>
              <a:t>Participant is a non User</a:t>
            </a:r>
            <a:endParaRPr lang="en-IN" sz="1400" b="1" dirty="0">
              <a:latin typeface="+mj-lt"/>
            </a:endParaRPr>
          </a:p>
        </p:txBody>
      </p:sp>
      <p:graphicFrame>
        <p:nvGraphicFramePr>
          <p:cNvPr id="3" name="Chart 2">
            <a:extLst>
              <a:ext uri="{FF2B5EF4-FFF2-40B4-BE49-F238E27FC236}">
                <a16:creationId xmlns:a16="http://schemas.microsoft.com/office/drawing/2014/main" id="{0D6947C3-9874-6C22-DF06-4B30324617F4}"/>
              </a:ext>
            </a:extLst>
          </p:cNvPr>
          <p:cNvGraphicFramePr>
            <a:graphicFrameLocks/>
          </p:cNvGraphicFramePr>
          <p:nvPr>
            <p:extLst>
              <p:ext uri="{D42A27DB-BD31-4B8C-83A1-F6EECF244321}">
                <p14:modId xmlns:p14="http://schemas.microsoft.com/office/powerpoint/2010/main" val="479424110"/>
              </p:ext>
            </p:extLst>
          </p:nvPr>
        </p:nvGraphicFramePr>
        <p:xfrm>
          <a:off x="4392613" y="1978819"/>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a:extLst>
              <a:ext uri="{FF2B5EF4-FFF2-40B4-BE49-F238E27FC236}">
                <a16:creationId xmlns:a16="http://schemas.microsoft.com/office/drawing/2014/main" id="{60192FB2-C8E7-FB5F-01AE-1BBB45F82CBF}"/>
              </a:ext>
            </a:extLst>
          </p:cNvPr>
          <p:cNvGraphicFramePr>
            <a:graphicFrameLocks noGrp="1"/>
          </p:cNvGraphicFramePr>
          <p:nvPr>
            <p:ph idx="1"/>
            <p:extLst>
              <p:ext uri="{D42A27DB-BD31-4B8C-83A1-F6EECF244321}">
                <p14:modId xmlns:p14="http://schemas.microsoft.com/office/powerpoint/2010/main" val="3514656358"/>
              </p:ext>
            </p:extLst>
          </p:nvPr>
        </p:nvGraphicFramePr>
        <p:xfrm>
          <a:off x="376237" y="1978819"/>
          <a:ext cx="3576638" cy="2321012"/>
        </p:xfrm>
        <a:graphic>
          <a:graphicData uri="http://schemas.openxmlformats.org/drawingml/2006/table">
            <a:tbl>
              <a:tblPr>
                <a:tableStyleId>{9BC388FC-55C4-4A9E-9AD3-50CD3FC26714}</a:tableStyleId>
              </a:tblPr>
              <a:tblGrid>
                <a:gridCol w="3576638">
                  <a:extLst>
                    <a:ext uri="{9D8B030D-6E8A-4147-A177-3AD203B41FA5}">
                      <a16:colId xmlns:a16="http://schemas.microsoft.com/office/drawing/2014/main" val="1458947595"/>
                    </a:ext>
                  </a:extLst>
                </a:gridCol>
              </a:tblGrid>
              <a:tr h="461727">
                <a:tc>
                  <a:txBody>
                    <a:bodyPr/>
                    <a:lstStyle/>
                    <a:p>
                      <a:pPr algn="l" fontAlgn="b"/>
                      <a:r>
                        <a:rPr lang="en-US" sz="1200" b="1" u="none" strike="noStrike" dirty="0">
                          <a:effectLst/>
                        </a:rPr>
                        <a:t>1. Reason of not using a smart watch? </a:t>
                      </a:r>
                      <a:endParaRPr lang="en-US" sz="12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532727771"/>
                  </a:ext>
                </a:extLst>
              </a:tr>
              <a:tr h="474104">
                <a:tc>
                  <a:txBody>
                    <a:bodyPr/>
                    <a:lstStyle/>
                    <a:p>
                      <a:pPr algn="l" fontAlgn="b"/>
                      <a:r>
                        <a:rPr lang="en-US" sz="1000" u="none" strike="noStrike" dirty="0">
                          <a:effectLst/>
                        </a:rPr>
                        <a:t>Likes analogue watches / Not so fond of smartwatches</a:t>
                      </a:r>
                      <a:endParaRPr lang="en-US"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430737362"/>
                  </a:ext>
                </a:extLst>
              </a:tr>
              <a:tr h="461727">
                <a:tc>
                  <a:txBody>
                    <a:bodyPr/>
                    <a:lstStyle/>
                    <a:p>
                      <a:pPr algn="l" fontAlgn="b"/>
                      <a:r>
                        <a:rPr lang="en-US" sz="1000" u="none" strike="noStrike" dirty="0">
                          <a:effectLst/>
                        </a:rPr>
                        <a:t>I am Not so tech savvy</a:t>
                      </a:r>
                      <a:endParaRPr lang="en-US"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019893709"/>
                  </a:ext>
                </a:extLst>
              </a:tr>
              <a:tr h="461727">
                <a:tc>
                  <a:txBody>
                    <a:bodyPr/>
                    <a:lstStyle/>
                    <a:p>
                      <a:pPr algn="l" fontAlgn="b"/>
                      <a:r>
                        <a:rPr lang="en-IN" sz="1000" u="none" strike="noStrike" dirty="0">
                          <a:effectLst/>
                        </a:rPr>
                        <a:t>Smartwatches are Overpriced</a:t>
                      </a:r>
                      <a:endParaRPr lang="en-IN"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558579149"/>
                  </a:ext>
                </a:extLst>
              </a:tr>
              <a:tr h="461727">
                <a:tc>
                  <a:txBody>
                    <a:bodyPr/>
                    <a:lstStyle/>
                    <a:p>
                      <a:pPr algn="l" fontAlgn="b"/>
                      <a:r>
                        <a:rPr lang="en-US" sz="1000" u="none" strike="noStrike" dirty="0">
                          <a:effectLst/>
                        </a:rPr>
                        <a:t>Do not find smartwatch of any use</a:t>
                      </a:r>
                      <a:endParaRPr lang="en-US"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570453887"/>
                  </a:ext>
                </a:extLst>
              </a:tr>
            </a:tbl>
          </a:graphicData>
        </a:graphic>
      </p:graphicFrame>
    </p:spTree>
    <p:extLst>
      <p:ext uri="{BB962C8B-B14F-4D97-AF65-F5344CB8AC3E}">
        <p14:creationId xmlns:p14="http://schemas.microsoft.com/office/powerpoint/2010/main" val="1454147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5869270-A6C6-2E66-431D-1BB993453F7B}"/>
              </a:ext>
            </a:extLst>
          </p:cNvPr>
          <p:cNvSpPr txBox="1">
            <a:spLocks/>
          </p:cNvSpPr>
          <p:nvPr/>
        </p:nvSpPr>
        <p:spPr>
          <a:xfrm>
            <a:off x="2247900" y="-70814"/>
            <a:ext cx="4236045" cy="899840"/>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pPr>
              <a:buClrTx/>
              <a:buFontTx/>
            </a:pPr>
            <a:r>
              <a:rPr lang="en-US" dirty="0"/>
              <a:t>	Content</a:t>
            </a:r>
          </a:p>
        </p:txBody>
      </p:sp>
      <p:sp>
        <p:nvSpPr>
          <p:cNvPr id="10" name="TextBox 9">
            <a:extLst>
              <a:ext uri="{FF2B5EF4-FFF2-40B4-BE49-F238E27FC236}">
                <a16:creationId xmlns:a16="http://schemas.microsoft.com/office/drawing/2014/main" id="{6EF7A8B4-6D3B-F2A3-9573-D9CB06B6B8C9}"/>
              </a:ext>
            </a:extLst>
          </p:cNvPr>
          <p:cNvSpPr txBox="1"/>
          <p:nvPr/>
        </p:nvSpPr>
        <p:spPr>
          <a:xfrm>
            <a:off x="588170" y="1076676"/>
            <a:ext cx="6307930" cy="3564053"/>
          </a:xfrm>
          <a:prstGeom prst="rect">
            <a:avLst/>
          </a:prstGeom>
          <a:noFill/>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bg1"/>
                </a:solidFill>
                <a:effectLst/>
                <a:uLnTx/>
                <a:uFillTx/>
                <a:latin typeface="Calibri"/>
                <a:ea typeface="+mn-ea"/>
                <a:cs typeface="+mn-cs"/>
              </a:rPr>
              <a:t>Mentor Approval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bg1"/>
                </a:solidFill>
                <a:effectLst/>
                <a:uLnTx/>
                <a:uFillTx/>
                <a:latin typeface="Calibri"/>
                <a:ea typeface="+mn-ea"/>
                <a:cs typeface="+mn-cs"/>
              </a:rPr>
              <a:t>Introduction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bg1"/>
                </a:solidFill>
                <a:effectLst/>
                <a:uLnTx/>
                <a:uFillTx/>
                <a:latin typeface="Calibri"/>
                <a:ea typeface="+mn-ea"/>
                <a:cs typeface="+mn-cs"/>
              </a:rPr>
              <a:t>Objective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bg1"/>
                </a:solidFill>
                <a:effectLst/>
                <a:uLnTx/>
                <a:uFillTx/>
                <a:latin typeface="Calibri"/>
                <a:ea typeface="+mn-ea"/>
                <a:cs typeface="+mn-cs"/>
              </a:rPr>
              <a:t>Methodology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bg1"/>
                </a:solidFill>
                <a:effectLst/>
                <a:uLnTx/>
                <a:uFillTx/>
                <a:latin typeface="Calibri"/>
                <a:ea typeface="+mn-ea"/>
                <a:cs typeface="+mn-cs"/>
              </a:rPr>
              <a:t>Results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bg1"/>
                </a:solidFill>
                <a:effectLst/>
                <a:uLnTx/>
                <a:uFillTx/>
                <a:latin typeface="Calibri"/>
                <a:ea typeface="+mn-ea"/>
                <a:cs typeface="+mn-cs"/>
              </a:rPr>
              <a:t>Discussion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bg1"/>
                </a:solidFill>
                <a:effectLst/>
                <a:uLnTx/>
                <a:uFillTx/>
                <a:latin typeface="Calibri"/>
                <a:ea typeface="+mn-ea"/>
                <a:cs typeface="+mn-cs"/>
              </a:rPr>
              <a:t>Conclusion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bg1"/>
                </a:solidFill>
                <a:effectLst/>
                <a:uLnTx/>
                <a:uFillTx/>
                <a:latin typeface="Calibri"/>
                <a:ea typeface="+mn-ea"/>
                <a:cs typeface="+mn-cs"/>
              </a:rPr>
              <a:t>References</a:t>
            </a:r>
            <a:endParaRPr kumimoji="0" lang="en-US" sz="28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2226217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9FB49-8F8D-B6A6-579F-0AF89B5FB85C}"/>
              </a:ext>
            </a:extLst>
          </p:cNvPr>
          <p:cNvSpPr>
            <a:spLocks noGrp="1"/>
          </p:cNvSpPr>
          <p:nvPr>
            <p:ph type="title"/>
          </p:nvPr>
        </p:nvSpPr>
        <p:spPr/>
        <p:txBody>
          <a:bodyPr/>
          <a:lstStyle/>
          <a:p>
            <a:r>
              <a:rPr lang="en-IN" dirty="0"/>
              <a:t>Results</a:t>
            </a:r>
          </a:p>
        </p:txBody>
      </p:sp>
      <p:graphicFrame>
        <p:nvGraphicFramePr>
          <p:cNvPr id="4" name="Chart 3">
            <a:extLst>
              <a:ext uri="{FF2B5EF4-FFF2-40B4-BE49-F238E27FC236}">
                <a16:creationId xmlns:a16="http://schemas.microsoft.com/office/drawing/2014/main" id="{75CAF823-CEA7-CD14-6DB1-3B17FB848FFB}"/>
              </a:ext>
            </a:extLst>
          </p:cNvPr>
          <p:cNvGraphicFramePr>
            <a:graphicFrameLocks/>
          </p:cNvGraphicFramePr>
          <p:nvPr>
            <p:extLst>
              <p:ext uri="{D42A27DB-BD31-4B8C-83A1-F6EECF244321}">
                <p14:modId xmlns:p14="http://schemas.microsoft.com/office/powerpoint/2010/main" val="1479866032"/>
              </p:ext>
            </p:extLst>
          </p:nvPr>
        </p:nvGraphicFramePr>
        <p:xfrm>
          <a:off x="276225" y="1876424"/>
          <a:ext cx="4495800" cy="30384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4CD894B7-1363-5DE8-8607-B7C89368AE97}"/>
              </a:ext>
            </a:extLst>
          </p:cNvPr>
          <p:cNvGraphicFramePr>
            <a:graphicFrameLocks noGrp="1"/>
          </p:cNvGraphicFramePr>
          <p:nvPr>
            <p:extLst>
              <p:ext uri="{D42A27DB-BD31-4B8C-83A1-F6EECF244321}">
                <p14:modId xmlns:p14="http://schemas.microsoft.com/office/powerpoint/2010/main" val="3485536445"/>
              </p:ext>
            </p:extLst>
          </p:nvPr>
        </p:nvGraphicFramePr>
        <p:xfrm>
          <a:off x="4911726" y="1957388"/>
          <a:ext cx="4175124" cy="2865984"/>
        </p:xfrm>
        <a:graphic>
          <a:graphicData uri="http://schemas.openxmlformats.org/drawingml/2006/table">
            <a:tbl>
              <a:tblPr>
                <a:tableStyleId>{9BC388FC-55C4-4A9E-9AD3-50CD3FC26714}</a:tableStyleId>
              </a:tblPr>
              <a:tblGrid>
                <a:gridCol w="3459115">
                  <a:extLst>
                    <a:ext uri="{9D8B030D-6E8A-4147-A177-3AD203B41FA5}">
                      <a16:colId xmlns:a16="http://schemas.microsoft.com/office/drawing/2014/main" val="4271233472"/>
                    </a:ext>
                  </a:extLst>
                </a:gridCol>
                <a:gridCol w="716009">
                  <a:extLst>
                    <a:ext uri="{9D8B030D-6E8A-4147-A177-3AD203B41FA5}">
                      <a16:colId xmlns:a16="http://schemas.microsoft.com/office/drawing/2014/main" val="649255701"/>
                    </a:ext>
                  </a:extLst>
                </a:gridCol>
              </a:tblGrid>
              <a:tr h="677414">
                <a:tc>
                  <a:txBody>
                    <a:bodyPr/>
                    <a:lstStyle/>
                    <a:p>
                      <a:pPr algn="l" fontAlgn="b"/>
                      <a:r>
                        <a:rPr lang="en-US" sz="1000" u="none" strike="noStrike" dirty="0">
                          <a:effectLst/>
                        </a:rPr>
                        <a:t>4. Name of any specific app you use on your watch/mobile to teach health status? </a:t>
                      </a:r>
                      <a:br>
                        <a:rPr lang="en-US" sz="1000" u="none" strike="noStrike" dirty="0">
                          <a:effectLst/>
                        </a:rPr>
                      </a:br>
                      <a:r>
                        <a:rPr lang="en-US" sz="1000" u="none" strike="noStrike" dirty="0">
                          <a:effectLst/>
                        </a:rPr>
                        <a:t>Type Yes/No</a:t>
                      </a:r>
                      <a:br>
                        <a:rPr lang="en-US" sz="1000" u="none" strike="noStrike" dirty="0">
                          <a:effectLst/>
                        </a:rPr>
                      </a:br>
                      <a:r>
                        <a:rPr lang="en-US" sz="1000" u="none" strike="noStrike" dirty="0">
                          <a:effectLst/>
                        </a:rPr>
                        <a:t>[If yes Kindly Mention the app name]</a:t>
                      </a:r>
                      <a:endParaRPr lang="en-US" sz="10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endParaRPr lang="en-IN" sz="1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819660272"/>
                  </a:ext>
                </a:extLst>
              </a:tr>
              <a:tr h="218857">
                <a:tc>
                  <a:txBody>
                    <a:bodyPr/>
                    <a:lstStyle/>
                    <a:p>
                      <a:pPr algn="l" fontAlgn="b"/>
                      <a:r>
                        <a:rPr lang="en-IN" sz="1000" u="none" strike="noStrike">
                          <a:effectLst/>
                        </a:rPr>
                        <a:t>Google Fit </a:t>
                      </a:r>
                      <a:endParaRPr lang="en-IN" sz="1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IN" sz="1000" u="none" strike="noStrike" dirty="0">
                          <a:effectLst/>
                        </a:rPr>
                        <a:t>28</a:t>
                      </a:r>
                      <a:endParaRPr lang="en-IN"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224387503"/>
                  </a:ext>
                </a:extLst>
              </a:tr>
              <a:tr h="218857">
                <a:tc>
                  <a:txBody>
                    <a:bodyPr/>
                    <a:lstStyle/>
                    <a:p>
                      <a:pPr algn="l" fontAlgn="b"/>
                      <a:r>
                        <a:rPr lang="en-IN" sz="1000" u="none" strike="noStrike">
                          <a:effectLst/>
                        </a:rPr>
                        <a:t>No</a:t>
                      </a:r>
                      <a:endParaRPr lang="en-IN" sz="1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IN" sz="1000" u="none" strike="noStrike" dirty="0">
                          <a:effectLst/>
                        </a:rPr>
                        <a:t>121</a:t>
                      </a:r>
                      <a:endParaRPr lang="en-IN"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662880393"/>
                  </a:ext>
                </a:extLst>
              </a:tr>
              <a:tr h="218857">
                <a:tc>
                  <a:txBody>
                    <a:bodyPr/>
                    <a:lstStyle/>
                    <a:p>
                      <a:pPr algn="l" fontAlgn="b"/>
                      <a:r>
                        <a:rPr lang="en-IN" sz="1000" u="none" strike="noStrike">
                          <a:effectLst/>
                        </a:rPr>
                        <a:t>Instant heart Rate</a:t>
                      </a:r>
                      <a:endParaRPr lang="en-IN" sz="1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IN" sz="1000" u="none" strike="noStrike" dirty="0">
                          <a:effectLst/>
                        </a:rPr>
                        <a:t>2</a:t>
                      </a:r>
                      <a:endParaRPr lang="en-IN"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36268372"/>
                  </a:ext>
                </a:extLst>
              </a:tr>
              <a:tr h="218857">
                <a:tc>
                  <a:txBody>
                    <a:bodyPr/>
                    <a:lstStyle/>
                    <a:p>
                      <a:pPr algn="l" fontAlgn="b"/>
                      <a:r>
                        <a:rPr lang="en-IN" sz="1000" u="none" strike="noStrike" dirty="0">
                          <a:effectLst/>
                        </a:rPr>
                        <a:t>My fitness Pal </a:t>
                      </a:r>
                      <a:endParaRPr lang="en-IN"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IN" sz="1000" u="none" strike="noStrike" dirty="0">
                          <a:effectLst/>
                        </a:rPr>
                        <a:t>13</a:t>
                      </a:r>
                      <a:endParaRPr lang="en-IN"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920056737"/>
                  </a:ext>
                </a:extLst>
              </a:tr>
              <a:tr h="218857">
                <a:tc>
                  <a:txBody>
                    <a:bodyPr/>
                    <a:lstStyle/>
                    <a:p>
                      <a:pPr algn="l" fontAlgn="b"/>
                      <a:r>
                        <a:rPr lang="en-IN" sz="1000" u="none" strike="noStrike">
                          <a:effectLst/>
                        </a:rPr>
                        <a:t>mySugr</a:t>
                      </a:r>
                      <a:endParaRPr lang="en-IN" sz="1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IN" sz="1000" u="none" strike="noStrike" dirty="0">
                          <a:effectLst/>
                        </a:rPr>
                        <a:t>8</a:t>
                      </a:r>
                      <a:endParaRPr lang="en-IN"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035892684"/>
                  </a:ext>
                </a:extLst>
              </a:tr>
              <a:tr h="218857">
                <a:tc>
                  <a:txBody>
                    <a:bodyPr/>
                    <a:lstStyle/>
                    <a:p>
                      <a:pPr algn="l" fontAlgn="b"/>
                      <a:r>
                        <a:rPr lang="en-IN" sz="1000" u="none" strike="noStrike">
                          <a:effectLst/>
                        </a:rPr>
                        <a:t>Apple Health</a:t>
                      </a:r>
                      <a:endParaRPr lang="en-IN" sz="1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IN" sz="1000" u="none" strike="noStrike" dirty="0">
                          <a:effectLst/>
                        </a:rPr>
                        <a:t>2</a:t>
                      </a:r>
                      <a:endParaRPr lang="en-IN"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318846775"/>
                  </a:ext>
                </a:extLst>
              </a:tr>
              <a:tr h="218857">
                <a:tc>
                  <a:txBody>
                    <a:bodyPr/>
                    <a:lstStyle/>
                    <a:p>
                      <a:pPr algn="l" fontAlgn="b"/>
                      <a:r>
                        <a:rPr lang="en-IN" sz="1000" u="none" strike="noStrike">
                          <a:effectLst/>
                        </a:rPr>
                        <a:t>Samsung health</a:t>
                      </a:r>
                      <a:endParaRPr lang="en-IN" sz="1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IN" sz="1000" u="none" strike="noStrike" dirty="0">
                          <a:effectLst/>
                        </a:rPr>
                        <a:t>4</a:t>
                      </a:r>
                      <a:endParaRPr lang="en-IN"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869593341"/>
                  </a:ext>
                </a:extLst>
              </a:tr>
              <a:tr h="218857">
                <a:tc>
                  <a:txBody>
                    <a:bodyPr/>
                    <a:lstStyle/>
                    <a:p>
                      <a:pPr algn="l" fontAlgn="b"/>
                      <a:r>
                        <a:rPr lang="en-IN" sz="1000" u="none" strike="noStrike">
                          <a:effectLst/>
                        </a:rPr>
                        <a:t>Runkeeper</a:t>
                      </a:r>
                      <a:endParaRPr lang="en-IN" sz="1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IN" sz="1000" u="none" strike="noStrike" dirty="0">
                          <a:effectLst/>
                        </a:rPr>
                        <a:t>5</a:t>
                      </a:r>
                      <a:endParaRPr lang="en-IN"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555254617"/>
                  </a:ext>
                </a:extLst>
              </a:tr>
              <a:tr h="218857">
                <a:tc>
                  <a:txBody>
                    <a:bodyPr/>
                    <a:lstStyle/>
                    <a:p>
                      <a:pPr algn="l" fontAlgn="b"/>
                      <a:r>
                        <a:rPr lang="en-IN" sz="1000" u="none" strike="noStrike">
                          <a:effectLst/>
                        </a:rPr>
                        <a:t>Strava</a:t>
                      </a:r>
                      <a:endParaRPr lang="en-IN" sz="1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IN" sz="1000" u="none" strike="noStrike" dirty="0">
                          <a:effectLst/>
                        </a:rPr>
                        <a:t>5</a:t>
                      </a:r>
                      <a:endParaRPr lang="en-IN"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013060427"/>
                  </a:ext>
                </a:extLst>
              </a:tr>
              <a:tr h="218857">
                <a:tc>
                  <a:txBody>
                    <a:bodyPr/>
                    <a:lstStyle/>
                    <a:p>
                      <a:pPr algn="l" fontAlgn="b"/>
                      <a:r>
                        <a:rPr lang="en-IN" sz="1000" u="none" strike="noStrike">
                          <a:effectLst/>
                        </a:rPr>
                        <a:t>Health app IOS</a:t>
                      </a:r>
                      <a:endParaRPr lang="en-IN" sz="1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IN" sz="1000" u="none" strike="noStrike" dirty="0">
                          <a:effectLst/>
                        </a:rPr>
                        <a:t>2</a:t>
                      </a:r>
                      <a:endParaRPr lang="en-IN"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005826711"/>
                  </a:ext>
                </a:extLst>
              </a:tr>
            </a:tbl>
          </a:graphicData>
        </a:graphic>
      </p:graphicFrame>
      <p:sp>
        <p:nvSpPr>
          <p:cNvPr id="6" name="TextBox 5">
            <a:extLst>
              <a:ext uri="{FF2B5EF4-FFF2-40B4-BE49-F238E27FC236}">
                <a16:creationId xmlns:a16="http://schemas.microsoft.com/office/drawing/2014/main" id="{486943F9-1998-679B-272D-2BF924E66A58}"/>
              </a:ext>
            </a:extLst>
          </p:cNvPr>
          <p:cNvSpPr txBox="1"/>
          <p:nvPr/>
        </p:nvSpPr>
        <p:spPr>
          <a:xfrm>
            <a:off x="457200" y="1066079"/>
            <a:ext cx="4586286" cy="307777"/>
          </a:xfrm>
          <a:prstGeom prst="rect">
            <a:avLst/>
          </a:prstGeom>
          <a:noFill/>
        </p:spPr>
        <p:txBody>
          <a:bodyPr wrap="square">
            <a:spAutoFit/>
          </a:bodyPr>
          <a:lstStyle/>
          <a:p>
            <a:r>
              <a:rPr lang="en-IN" sz="1400" b="1" dirty="0">
                <a:solidFill>
                  <a:schemeClr val="bg1">
                    <a:lumMod val="95000"/>
                  </a:schemeClr>
                </a:solidFill>
                <a:latin typeface="+mj-lt"/>
              </a:rPr>
              <a:t>Section 3 Cont.</a:t>
            </a:r>
            <a:endParaRPr lang="en-IN" dirty="0">
              <a:solidFill>
                <a:schemeClr val="bg1">
                  <a:lumMod val="95000"/>
                </a:schemeClr>
              </a:solidFill>
            </a:endParaRPr>
          </a:p>
        </p:txBody>
      </p:sp>
    </p:spTree>
    <p:extLst>
      <p:ext uri="{BB962C8B-B14F-4D97-AF65-F5344CB8AC3E}">
        <p14:creationId xmlns:p14="http://schemas.microsoft.com/office/powerpoint/2010/main" val="1898007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9FB49-8F8D-B6A6-579F-0AF89B5FB85C}"/>
              </a:ext>
            </a:extLst>
          </p:cNvPr>
          <p:cNvSpPr>
            <a:spLocks noGrp="1"/>
          </p:cNvSpPr>
          <p:nvPr>
            <p:ph type="title"/>
          </p:nvPr>
        </p:nvSpPr>
        <p:spPr/>
        <p:txBody>
          <a:bodyPr/>
          <a:lstStyle/>
          <a:p>
            <a:r>
              <a:rPr lang="en-IN" dirty="0"/>
              <a:t>Results</a:t>
            </a:r>
          </a:p>
        </p:txBody>
      </p:sp>
      <p:graphicFrame>
        <p:nvGraphicFramePr>
          <p:cNvPr id="5" name="Content Placeholder 4">
            <a:extLst>
              <a:ext uri="{FF2B5EF4-FFF2-40B4-BE49-F238E27FC236}">
                <a16:creationId xmlns:a16="http://schemas.microsoft.com/office/drawing/2014/main" id="{59EB6070-E93E-7EDB-5666-4ED9889FF913}"/>
              </a:ext>
            </a:extLst>
          </p:cNvPr>
          <p:cNvGraphicFramePr>
            <a:graphicFrameLocks noGrp="1"/>
          </p:cNvGraphicFramePr>
          <p:nvPr>
            <p:ph idx="1"/>
            <p:extLst>
              <p:ext uri="{D42A27DB-BD31-4B8C-83A1-F6EECF244321}">
                <p14:modId xmlns:p14="http://schemas.microsoft.com/office/powerpoint/2010/main" val="3044990506"/>
              </p:ext>
            </p:extLst>
          </p:nvPr>
        </p:nvGraphicFramePr>
        <p:xfrm>
          <a:off x="133350" y="1552575"/>
          <a:ext cx="4181476" cy="34750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A7EACB0A-21BC-A89B-5FA6-E07800E4CAEF}"/>
              </a:ext>
            </a:extLst>
          </p:cNvPr>
          <p:cNvGraphicFramePr>
            <a:graphicFrameLocks/>
          </p:cNvGraphicFramePr>
          <p:nvPr>
            <p:extLst>
              <p:ext uri="{D42A27DB-BD31-4B8C-83A1-F6EECF244321}">
                <p14:modId xmlns:p14="http://schemas.microsoft.com/office/powerpoint/2010/main" val="2710243536"/>
              </p:ext>
            </p:extLst>
          </p:nvPr>
        </p:nvGraphicFramePr>
        <p:xfrm>
          <a:off x="4505324" y="1552576"/>
          <a:ext cx="4381501" cy="347503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881F0D9A-608C-6989-795A-B3BF50097488}"/>
              </a:ext>
            </a:extLst>
          </p:cNvPr>
          <p:cNvSpPr txBox="1"/>
          <p:nvPr/>
        </p:nvSpPr>
        <p:spPr>
          <a:xfrm>
            <a:off x="457200" y="1066079"/>
            <a:ext cx="4586286" cy="307777"/>
          </a:xfrm>
          <a:prstGeom prst="rect">
            <a:avLst/>
          </a:prstGeom>
          <a:noFill/>
        </p:spPr>
        <p:txBody>
          <a:bodyPr wrap="square">
            <a:spAutoFit/>
          </a:bodyPr>
          <a:lstStyle/>
          <a:p>
            <a:r>
              <a:rPr lang="en-IN" sz="1400" b="1" dirty="0">
                <a:solidFill>
                  <a:schemeClr val="bg1">
                    <a:lumMod val="95000"/>
                  </a:schemeClr>
                </a:solidFill>
                <a:latin typeface="+mj-lt"/>
              </a:rPr>
              <a:t>Section 3 Cont.</a:t>
            </a:r>
            <a:endParaRPr lang="en-IN" dirty="0">
              <a:solidFill>
                <a:schemeClr val="bg1">
                  <a:lumMod val="95000"/>
                </a:schemeClr>
              </a:solidFill>
            </a:endParaRPr>
          </a:p>
        </p:txBody>
      </p:sp>
    </p:spTree>
    <p:extLst>
      <p:ext uri="{BB962C8B-B14F-4D97-AF65-F5344CB8AC3E}">
        <p14:creationId xmlns:p14="http://schemas.microsoft.com/office/powerpoint/2010/main" val="3512572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9FB49-8F8D-B6A6-579F-0AF89B5FB85C}"/>
              </a:ext>
            </a:extLst>
          </p:cNvPr>
          <p:cNvSpPr>
            <a:spLocks noGrp="1"/>
          </p:cNvSpPr>
          <p:nvPr>
            <p:ph type="title"/>
          </p:nvPr>
        </p:nvSpPr>
        <p:spPr/>
        <p:txBody>
          <a:bodyPr/>
          <a:lstStyle/>
          <a:p>
            <a:r>
              <a:rPr lang="en-IN" dirty="0"/>
              <a:t>Results</a:t>
            </a:r>
          </a:p>
        </p:txBody>
      </p:sp>
      <p:sp>
        <p:nvSpPr>
          <p:cNvPr id="6" name="TextBox 5">
            <a:extLst>
              <a:ext uri="{FF2B5EF4-FFF2-40B4-BE49-F238E27FC236}">
                <a16:creationId xmlns:a16="http://schemas.microsoft.com/office/drawing/2014/main" id="{9468996F-1145-7D7E-2670-08471A06C03B}"/>
              </a:ext>
            </a:extLst>
          </p:cNvPr>
          <p:cNvSpPr txBox="1"/>
          <p:nvPr/>
        </p:nvSpPr>
        <p:spPr>
          <a:xfrm>
            <a:off x="457200" y="1066079"/>
            <a:ext cx="4586286" cy="307777"/>
          </a:xfrm>
          <a:prstGeom prst="rect">
            <a:avLst/>
          </a:prstGeom>
          <a:noFill/>
        </p:spPr>
        <p:txBody>
          <a:bodyPr wrap="square">
            <a:spAutoFit/>
          </a:bodyPr>
          <a:lstStyle/>
          <a:p>
            <a:r>
              <a:rPr lang="en-IN" sz="1400" b="1" dirty="0">
                <a:solidFill>
                  <a:schemeClr val="bg1">
                    <a:lumMod val="95000"/>
                  </a:schemeClr>
                </a:solidFill>
                <a:latin typeface="+mj-lt"/>
              </a:rPr>
              <a:t>Section 3 Cont.</a:t>
            </a:r>
            <a:endParaRPr lang="en-IN" dirty="0">
              <a:solidFill>
                <a:schemeClr val="bg1">
                  <a:lumMod val="95000"/>
                </a:schemeClr>
              </a:solidFill>
            </a:endParaRPr>
          </a:p>
        </p:txBody>
      </p:sp>
      <p:graphicFrame>
        <p:nvGraphicFramePr>
          <p:cNvPr id="10" name="Content Placeholder 9">
            <a:extLst>
              <a:ext uri="{FF2B5EF4-FFF2-40B4-BE49-F238E27FC236}">
                <a16:creationId xmlns:a16="http://schemas.microsoft.com/office/drawing/2014/main" id="{F9EBD356-6006-D8A9-E60C-6CDCB1C91396}"/>
              </a:ext>
            </a:extLst>
          </p:cNvPr>
          <p:cNvGraphicFramePr>
            <a:graphicFrameLocks noGrp="1"/>
          </p:cNvGraphicFramePr>
          <p:nvPr>
            <p:ph idx="1"/>
            <p:extLst>
              <p:ext uri="{D42A27DB-BD31-4B8C-83A1-F6EECF244321}">
                <p14:modId xmlns:p14="http://schemas.microsoft.com/office/powerpoint/2010/main" val="3048043150"/>
              </p:ext>
            </p:extLst>
          </p:nvPr>
        </p:nvGraphicFramePr>
        <p:xfrm>
          <a:off x="457199" y="1787525"/>
          <a:ext cx="3686175" cy="2874841"/>
        </p:xfrm>
        <a:graphic>
          <a:graphicData uri="http://schemas.openxmlformats.org/drawingml/2006/table">
            <a:tbl>
              <a:tblPr>
                <a:tableStyleId>{9BC388FC-55C4-4A9E-9AD3-50CD3FC26714}</a:tableStyleId>
              </a:tblPr>
              <a:tblGrid>
                <a:gridCol w="3686175">
                  <a:extLst>
                    <a:ext uri="{9D8B030D-6E8A-4147-A177-3AD203B41FA5}">
                      <a16:colId xmlns:a16="http://schemas.microsoft.com/office/drawing/2014/main" val="2736612333"/>
                    </a:ext>
                  </a:extLst>
                </a:gridCol>
              </a:tblGrid>
              <a:tr h="663067">
                <a:tc>
                  <a:txBody>
                    <a:bodyPr/>
                    <a:lstStyle/>
                    <a:p>
                      <a:pPr algn="l" fontAlgn="b"/>
                      <a:r>
                        <a:rPr lang="en-US" sz="1200" b="1" u="none" strike="noStrike" dirty="0">
                          <a:effectLst/>
                        </a:rPr>
                        <a:t>7. From where you came to know about smart watches?</a:t>
                      </a:r>
                      <a:endParaRPr lang="en-US" sz="12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876865112"/>
                  </a:ext>
                </a:extLst>
              </a:tr>
              <a:tr h="368629">
                <a:tc>
                  <a:txBody>
                    <a:bodyPr/>
                    <a:lstStyle/>
                    <a:p>
                      <a:pPr algn="l" fontAlgn="b"/>
                      <a:r>
                        <a:rPr lang="en-IN" sz="1000" u="none" strike="noStrike" dirty="0">
                          <a:effectLst/>
                        </a:rPr>
                        <a:t>Internet </a:t>
                      </a:r>
                      <a:endParaRPr lang="en-IN"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67517848"/>
                  </a:ext>
                </a:extLst>
              </a:tr>
              <a:tr h="368629">
                <a:tc>
                  <a:txBody>
                    <a:bodyPr/>
                    <a:lstStyle/>
                    <a:p>
                      <a:pPr algn="l" fontAlgn="b"/>
                      <a:r>
                        <a:rPr lang="en-IN" sz="1000" u="none" strike="noStrike" dirty="0">
                          <a:effectLst/>
                        </a:rPr>
                        <a:t>Friends</a:t>
                      </a:r>
                      <a:endParaRPr lang="en-IN"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164286566"/>
                  </a:ext>
                </a:extLst>
              </a:tr>
              <a:tr h="368629">
                <a:tc>
                  <a:txBody>
                    <a:bodyPr/>
                    <a:lstStyle/>
                    <a:p>
                      <a:pPr algn="l" fontAlgn="b"/>
                      <a:r>
                        <a:rPr lang="en-IN" sz="1000" u="none" strike="noStrike" dirty="0">
                          <a:effectLst/>
                        </a:rPr>
                        <a:t>My doctor recommended me</a:t>
                      </a:r>
                      <a:endParaRPr lang="en-IN"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809533534"/>
                  </a:ext>
                </a:extLst>
              </a:tr>
              <a:tr h="368629">
                <a:tc>
                  <a:txBody>
                    <a:bodyPr/>
                    <a:lstStyle/>
                    <a:p>
                      <a:pPr algn="l" fontAlgn="b"/>
                      <a:r>
                        <a:rPr lang="en-IN" sz="1000" u="none" strike="noStrike" dirty="0">
                          <a:effectLst/>
                        </a:rPr>
                        <a:t>From This Survey</a:t>
                      </a:r>
                      <a:endParaRPr lang="en-IN"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387876059"/>
                  </a:ext>
                </a:extLst>
              </a:tr>
              <a:tr h="368629">
                <a:tc>
                  <a:txBody>
                    <a:bodyPr/>
                    <a:lstStyle/>
                    <a:p>
                      <a:pPr algn="l" fontAlgn="b"/>
                      <a:r>
                        <a:rPr lang="en-IN" sz="1000" u="none" strike="noStrike" dirty="0">
                          <a:effectLst/>
                        </a:rPr>
                        <a:t>It was a gift</a:t>
                      </a:r>
                      <a:endParaRPr lang="en-IN"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954934469"/>
                  </a:ext>
                </a:extLst>
              </a:tr>
              <a:tr h="368629">
                <a:tc>
                  <a:txBody>
                    <a:bodyPr/>
                    <a:lstStyle/>
                    <a:p>
                      <a:pPr algn="l" fontAlgn="b"/>
                      <a:r>
                        <a:rPr lang="en-IN" sz="1000" u="none" strike="noStrike" dirty="0">
                          <a:effectLst/>
                        </a:rPr>
                        <a:t>Television </a:t>
                      </a:r>
                      <a:endParaRPr lang="en-IN"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231821572"/>
                  </a:ext>
                </a:extLst>
              </a:tr>
            </a:tbl>
          </a:graphicData>
        </a:graphic>
      </p:graphicFrame>
      <p:graphicFrame>
        <p:nvGraphicFramePr>
          <p:cNvPr id="11" name="Table 10">
            <a:extLst>
              <a:ext uri="{FF2B5EF4-FFF2-40B4-BE49-F238E27FC236}">
                <a16:creationId xmlns:a16="http://schemas.microsoft.com/office/drawing/2014/main" id="{0F621768-8CBB-9701-5D54-C1799EE491DE}"/>
              </a:ext>
            </a:extLst>
          </p:cNvPr>
          <p:cNvGraphicFramePr>
            <a:graphicFrameLocks noGrp="1"/>
          </p:cNvGraphicFramePr>
          <p:nvPr>
            <p:extLst>
              <p:ext uri="{D42A27DB-BD31-4B8C-83A1-F6EECF244321}">
                <p14:modId xmlns:p14="http://schemas.microsoft.com/office/powerpoint/2010/main" val="3497592558"/>
              </p:ext>
            </p:extLst>
          </p:nvPr>
        </p:nvGraphicFramePr>
        <p:xfrm>
          <a:off x="4479925" y="2095302"/>
          <a:ext cx="4044950" cy="2289012"/>
        </p:xfrm>
        <a:graphic>
          <a:graphicData uri="http://schemas.openxmlformats.org/drawingml/2006/table">
            <a:tbl>
              <a:tblPr>
                <a:tableStyleId>{9BC388FC-55C4-4A9E-9AD3-50CD3FC26714}</a:tableStyleId>
              </a:tblPr>
              <a:tblGrid>
                <a:gridCol w="4044950">
                  <a:extLst>
                    <a:ext uri="{9D8B030D-6E8A-4147-A177-3AD203B41FA5}">
                      <a16:colId xmlns:a16="http://schemas.microsoft.com/office/drawing/2014/main" val="3515643439"/>
                    </a:ext>
                  </a:extLst>
                </a:gridCol>
              </a:tblGrid>
              <a:tr h="746125">
                <a:tc>
                  <a:txBody>
                    <a:bodyPr/>
                    <a:lstStyle/>
                    <a:p>
                      <a:pPr algn="l" fontAlgn="b"/>
                      <a:r>
                        <a:rPr lang="en-US" sz="1200" b="1" u="none" strike="noStrike" dirty="0">
                          <a:effectLst/>
                        </a:rPr>
                        <a:t>8. What information would you personally want your device to tell you? </a:t>
                      </a:r>
                      <a:endParaRPr lang="en-US" sz="12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403823082"/>
                  </a:ext>
                </a:extLst>
              </a:tr>
              <a:tr h="684871">
                <a:tc>
                  <a:txBody>
                    <a:bodyPr/>
                    <a:lstStyle/>
                    <a:p>
                      <a:pPr algn="l" fontAlgn="b"/>
                      <a:r>
                        <a:rPr lang="en-IN" sz="1000" u="none" strike="noStrike" dirty="0">
                          <a:effectLst/>
                        </a:rPr>
                        <a:t>Exercise info, Medical info, Dietary info, Email/communication history, Social media updates</a:t>
                      </a:r>
                      <a:endParaRPr lang="en-IN"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256117805"/>
                  </a:ext>
                </a:extLst>
              </a:tr>
              <a:tr h="429008">
                <a:tc>
                  <a:txBody>
                    <a:bodyPr/>
                    <a:lstStyle/>
                    <a:p>
                      <a:pPr algn="l" fontAlgn="b"/>
                      <a:r>
                        <a:rPr lang="pt-BR" sz="1000" u="none" strike="noStrike" dirty="0">
                          <a:effectLst/>
                        </a:rPr>
                        <a:t>Medical info, Dietary info, Exercise Info</a:t>
                      </a:r>
                      <a:endParaRPr lang="pt-BR"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44256797"/>
                  </a:ext>
                </a:extLst>
              </a:tr>
              <a:tr h="429008">
                <a:tc>
                  <a:txBody>
                    <a:bodyPr/>
                    <a:lstStyle/>
                    <a:p>
                      <a:pPr algn="l" fontAlgn="b"/>
                      <a:r>
                        <a:rPr lang="en-IN" sz="1000" u="none" strike="noStrike" dirty="0">
                          <a:effectLst/>
                        </a:rPr>
                        <a:t>Email/communication history</a:t>
                      </a:r>
                      <a:endParaRPr lang="en-IN"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526556616"/>
                  </a:ext>
                </a:extLst>
              </a:tr>
            </a:tbl>
          </a:graphicData>
        </a:graphic>
      </p:graphicFrame>
    </p:spTree>
    <p:extLst>
      <p:ext uri="{BB962C8B-B14F-4D97-AF65-F5344CB8AC3E}">
        <p14:creationId xmlns:p14="http://schemas.microsoft.com/office/powerpoint/2010/main" val="2103510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9FB49-8F8D-B6A6-579F-0AF89B5FB85C}"/>
              </a:ext>
            </a:extLst>
          </p:cNvPr>
          <p:cNvSpPr>
            <a:spLocks noGrp="1"/>
          </p:cNvSpPr>
          <p:nvPr>
            <p:ph type="title"/>
          </p:nvPr>
        </p:nvSpPr>
        <p:spPr/>
        <p:txBody>
          <a:bodyPr/>
          <a:lstStyle/>
          <a:p>
            <a:r>
              <a:rPr lang="en-IN" dirty="0"/>
              <a:t>Results</a:t>
            </a:r>
          </a:p>
        </p:txBody>
      </p:sp>
      <p:graphicFrame>
        <p:nvGraphicFramePr>
          <p:cNvPr id="4" name="Content Placeholder 3">
            <a:extLst>
              <a:ext uri="{FF2B5EF4-FFF2-40B4-BE49-F238E27FC236}">
                <a16:creationId xmlns:a16="http://schemas.microsoft.com/office/drawing/2014/main" id="{F949DB82-AA27-D9C2-A398-4EA74821EE7F}"/>
              </a:ext>
            </a:extLst>
          </p:cNvPr>
          <p:cNvGraphicFramePr>
            <a:graphicFrameLocks noGrp="1"/>
          </p:cNvGraphicFramePr>
          <p:nvPr>
            <p:ph idx="1"/>
            <p:extLst>
              <p:ext uri="{D42A27DB-BD31-4B8C-83A1-F6EECF244321}">
                <p14:modId xmlns:p14="http://schemas.microsoft.com/office/powerpoint/2010/main" val="1117821428"/>
              </p:ext>
            </p:extLst>
          </p:nvPr>
        </p:nvGraphicFramePr>
        <p:xfrm>
          <a:off x="193675" y="1712913"/>
          <a:ext cx="4054475" cy="32639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6B836F62-5A7C-DE6E-48AF-2E0F6BF40AD7}"/>
              </a:ext>
            </a:extLst>
          </p:cNvPr>
          <p:cNvGraphicFramePr>
            <a:graphicFrameLocks noGrp="1"/>
          </p:cNvGraphicFramePr>
          <p:nvPr>
            <p:extLst>
              <p:ext uri="{D42A27DB-BD31-4B8C-83A1-F6EECF244321}">
                <p14:modId xmlns:p14="http://schemas.microsoft.com/office/powerpoint/2010/main" val="2462574473"/>
              </p:ext>
            </p:extLst>
          </p:nvPr>
        </p:nvGraphicFramePr>
        <p:xfrm>
          <a:off x="4639270" y="1749425"/>
          <a:ext cx="4064000" cy="3227384"/>
        </p:xfrm>
        <a:graphic>
          <a:graphicData uri="http://schemas.openxmlformats.org/drawingml/2006/table">
            <a:tbl>
              <a:tblPr>
                <a:tableStyleId>{9BC388FC-55C4-4A9E-9AD3-50CD3FC26714}</a:tableStyleId>
              </a:tblPr>
              <a:tblGrid>
                <a:gridCol w="3226454">
                  <a:extLst>
                    <a:ext uri="{9D8B030D-6E8A-4147-A177-3AD203B41FA5}">
                      <a16:colId xmlns:a16="http://schemas.microsoft.com/office/drawing/2014/main" val="2632792428"/>
                    </a:ext>
                  </a:extLst>
                </a:gridCol>
                <a:gridCol w="837546">
                  <a:extLst>
                    <a:ext uri="{9D8B030D-6E8A-4147-A177-3AD203B41FA5}">
                      <a16:colId xmlns:a16="http://schemas.microsoft.com/office/drawing/2014/main" val="466874826"/>
                    </a:ext>
                  </a:extLst>
                </a:gridCol>
              </a:tblGrid>
              <a:tr h="284769">
                <a:tc>
                  <a:txBody>
                    <a:bodyPr/>
                    <a:lstStyle/>
                    <a:p>
                      <a:pPr algn="l" fontAlgn="b"/>
                      <a:r>
                        <a:rPr lang="en-US" sz="1100" b="1" u="none" strike="noStrike" dirty="0">
                          <a:effectLst/>
                        </a:rPr>
                        <a:t>10. If yes/ no please specify why</a:t>
                      </a:r>
                      <a:endParaRPr lang="en-US" sz="1100" b="1"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IN"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565215314"/>
                  </a:ext>
                </a:extLst>
              </a:tr>
              <a:tr h="284769">
                <a:tc>
                  <a:txBody>
                    <a:bodyPr/>
                    <a:lstStyle/>
                    <a:p>
                      <a:pPr algn="l" fontAlgn="b"/>
                      <a:r>
                        <a:rPr lang="en-US" sz="1000" u="none" strike="noStrike" dirty="0">
                          <a:effectLst/>
                        </a:rPr>
                        <a:t>To Track my Health Status</a:t>
                      </a:r>
                      <a:endParaRPr lang="en-US" sz="10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IN" sz="1000" u="none" strike="noStrike">
                          <a:effectLst/>
                        </a:rPr>
                        <a:t>78</a:t>
                      </a:r>
                      <a:endParaRPr lang="en-IN"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17284715"/>
                  </a:ext>
                </a:extLst>
              </a:tr>
              <a:tr h="433934">
                <a:tc>
                  <a:txBody>
                    <a:bodyPr/>
                    <a:lstStyle/>
                    <a:p>
                      <a:pPr algn="l" fontAlgn="b"/>
                      <a:r>
                        <a:rPr lang="en-US" sz="1000" u="none" strike="noStrike">
                          <a:effectLst/>
                        </a:rPr>
                        <a:t>*Because smart watch can track our health status and give us real time data of health which is beneficial.</a:t>
                      </a:r>
                      <a:endParaRPr lang="en-US" sz="1000" b="0" i="0" u="none" strike="noStrike">
                        <a:solidFill>
                          <a:srgbClr val="000000"/>
                        </a:solidFill>
                        <a:effectLst/>
                        <a:latin typeface="Arial" panose="020B0604020202020204" pitchFamily="34" charset="0"/>
                      </a:endParaRPr>
                    </a:p>
                  </a:txBody>
                  <a:tcPr marL="0" marR="0" marT="0" marB="0" anchor="b"/>
                </a:tc>
                <a:tc rowSpan="4">
                  <a:txBody>
                    <a:bodyPr/>
                    <a:lstStyle/>
                    <a:p>
                      <a:pPr algn="ctr" fontAlgn="b"/>
                      <a:endParaRPr lang="en-IN"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613440225"/>
                  </a:ext>
                </a:extLst>
              </a:tr>
              <a:tr h="650902">
                <a:tc>
                  <a:txBody>
                    <a:bodyPr/>
                    <a:lstStyle/>
                    <a:p>
                      <a:pPr algn="l" fontAlgn="b"/>
                      <a:r>
                        <a:rPr lang="en-US" sz="1000" u="none" strike="noStrike">
                          <a:effectLst/>
                        </a:rPr>
                        <a:t>*Because it gives a clarity about your health and the measures you need to take to be in good physical condition</a:t>
                      </a:r>
                      <a:endParaRPr lang="en-US" sz="1000" b="0" i="0" u="none" strike="noStrike">
                        <a:solidFill>
                          <a:srgbClr val="000000"/>
                        </a:solidFill>
                        <a:effectLst/>
                        <a:latin typeface="Arial" panose="020B0604020202020204" pitchFamily="34" charset="0"/>
                      </a:endParaRPr>
                    </a:p>
                  </a:txBody>
                  <a:tcPr marL="0" marR="0" marT="0" marB="0" anchor="b"/>
                </a:tc>
                <a:tc vMerge="1">
                  <a:txBody>
                    <a:bodyPr/>
                    <a:lstStyle/>
                    <a:p>
                      <a:endParaRPr lang="en-IN"/>
                    </a:p>
                  </a:txBody>
                  <a:tcPr/>
                </a:tc>
                <a:extLst>
                  <a:ext uri="{0D108BD9-81ED-4DB2-BD59-A6C34878D82A}">
                    <a16:rowId xmlns:a16="http://schemas.microsoft.com/office/drawing/2014/main" val="2162792012"/>
                  </a:ext>
                </a:extLst>
              </a:tr>
              <a:tr h="284769">
                <a:tc>
                  <a:txBody>
                    <a:bodyPr/>
                    <a:lstStyle/>
                    <a:p>
                      <a:pPr algn="l" fontAlgn="b"/>
                      <a:r>
                        <a:rPr lang="en-US" sz="1000" u="none" strike="noStrike" dirty="0">
                          <a:effectLst/>
                        </a:rPr>
                        <a:t>*Yes it’s easier to track my steps then </a:t>
                      </a:r>
                      <a:endParaRPr lang="en-US" sz="1000" b="0" i="0" u="none" strike="noStrike" dirty="0">
                        <a:solidFill>
                          <a:srgbClr val="000000"/>
                        </a:solidFill>
                        <a:effectLst/>
                        <a:latin typeface="Arial" panose="020B0604020202020204" pitchFamily="34" charset="0"/>
                      </a:endParaRPr>
                    </a:p>
                  </a:txBody>
                  <a:tcPr marL="0" marR="0" marT="0" marB="0" anchor="b"/>
                </a:tc>
                <a:tc vMerge="1">
                  <a:txBody>
                    <a:bodyPr/>
                    <a:lstStyle/>
                    <a:p>
                      <a:endParaRPr lang="en-IN"/>
                    </a:p>
                  </a:txBody>
                  <a:tcPr/>
                </a:tc>
                <a:extLst>
                  <a:ext uri="{0D108BD9-81ED-4DB2-BD59-A6C34878D82A}">
                    <a16:rowId xmlns:a16="http://schemas.microsoft.com/office/drawing/2014/main" val="1413312390"/>
                  </a:ext>
                </a:extLst>
              </a:tr>
              <a:tr h="433934">
                <a:tc>
                  <a:txBody>
                    <a:bodyPr/>
                    <a:lstStyle/>
                    <a:p>
                      <a:pPr algn="l" fontAlgn="b"/>
                      <a:r>
                        <a:rPr lang="en-US" sz="1000" u="none" strike="noStrike">
                          <a:effectLst/>
                        </a:rPr>
                        <a:t>*I believe it will help me track my health problems and status in a easier way</a:t>
                      </a:r>
                      <a:endParaRPr lang="en-US" sz="1000" b="0" i="0" u="none" strike="noStrike">
                        <a:solidFill>
                          <a:srgbClr val="000000"/>
                        </a:solidFill>
                        <a:effectLst/>
                        <a:latin typeface="Arial" panose="020B0604020202020204" pitchFamily="34" charset="0"/>
                      </a:endParaRPr>
                    </a:p>
                  </a:txBody>
                  <a:tcPr marL="0" marR="0" marT="0" marB="0" anchor="b"/>
                </a:tc>
                <a:tc vMerge="1">
                  <a:txBody>
                    <a:bodyPr/>
                    <a:lstStyle/>
                    <a:p>
                      <a:endParaRPr lang="en-IN"/>
                    </a:p>
                  </a:txBody>
                  <a:tcPr/>
                </a:tc>
                <a:extLst>
                  <a:ext uri="{0D108BD9-81ED-4DB2-BD59-A6C34878D82A}">
                    <a16:rowId xmlns:a16="http://schemas.microsoft.com/office/drawing/2014/main" val="2766978006"/>
                  </a:ext>
                </a:extLst>
              </a:tr>
              <a:tr h="284769">
                <a:tc>
                  <a:txBody>
                    <a:bodyPr/>
                    <a:lstStyle/>
                    <a:p>
                      <a:pPr algn="l" fontAlgn="b"/>
                      <a:r>
                        <a:rPr lang="en-US" sz="1000" u="none" strike="noStrike">
                          <a:effectLst/>
                        </a:rPr>
                        <a:t>Yes, Want to give it a try</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IN" sz="1000" u="none" strike="noStrike">
                          <a:effectLst/>
                        </a:rPr>
                        <a:t>53</a:t>
                      </a:r>
                      <a:endParaRPr lang="en-IN"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627304494"/>
                  </a:ext>
                </a:extLst>
              </a:tr>
              <a:tr h="284769">
                <a:tc>
                  <a:txBody>
                    <a:bodyPr/>
                    <a:lstStyle/>
                    <a:p>
                      <a:pPr algn="l" fontAlgn="b"/>
                      <a:r>
                        <a:rPr lang="en-US" sz="1000" u="none" strike="noStrike">
                          <a:effectLst/>
                        </a:rPr>
                        <a:t>Want to use, Its cool, stylish, like it</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IN" sz="1000" u="none" strike="noStrike">
                          <a:effectLst/>
                        </a:rPr>
                        <a:t>35</a:t>
                      </a:r>
                      <a:endParaRPr lang="en-IN"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4342437"/>
                  </a:ext>
                </a:extLst>
              </a:tr>
              <a:tr h="284769">
                <a:tc>
                  <a:txBody>
                    <a:bodyPr/>
                    <a:lstStyle/>
                    <a:p>
                      <a:pPr algn="l" fontAlgn="b"/>
                      <a:r>
                        <a:rPr lang="en-US" sz="1000" u="none" strike="noStrike">
                          <a:effectLst/>
                        </a:rPr>
                        <a:t>Find it of no use, Distracting/ analogue better </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IN" sz="1000" u="none" strike="noStrike" dirty="0">
                          <a:effectLst/>
                        </a:rPr>
                        <a:t>24</a:t>
                      </a:r>
                      <a:endParaRPr lang="en-IN" sz="10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88892072"/>
                  </a:ext>
                </a:extLst>
              </a:tr>
            </a:tbl>
          </a:graphicData>
        </a:graphic>
      </p:graphicFrame>
      <p:sp>
        <p:nvSpPr>
          <p:cNvPr id="6" name="TextBox 5">
            <a:extLst>
              <a:ext uri="{FF2B5EF4-FFF2-40B4-BE49-F238E27FC236}">
                <a16:creationId xmlns:a16="http://schemas.microsoft.com/office/drawing/2014/main" id="{1C9A5A83-C9AC-5A1E-92E2-C3AF20969D23}"/>
              </a:ext>
            </a:extLst>
          </p:cNvPr>
          <p:cNvSpPr txBox="1"/>
          <p:nvPr/>
        </p:nvSpPr>
        <p:spPr>
          <a:xfrm>
            <a:off x="457200" y="1066079"/>
            <a:ext cx="4586286" cy="307777"/>
          </a:xfrm>
          <a:prstGeom prst="rect">
            <a:avLst/>
          </a:prstGeom>
          <a:noFill/>
        </p:spPr>
        <p:txBody>
          <a:bodyPr wrap="square">
            <a:spAutoFit/>
          </a:bodyPr>
          <a:lstStyle/>
          <a:p>
            <a:r>
              <a:rPr lang="en-IN" sz="1400" b="1" dirty="0">
                <a:solidFill>
                  <a:schemeClr val="bg1">
                    <a:lumMod val="95000"/>
                  </a:schemeClr>
                </a:solidFill>
                <a:latin typeface="+mj-lt"/>
              </a:rPr>
              <a:t>Section 3 Cont.</a:t>
            </a:r>
            <a:endParaRPr lang="en-IN" dirty="0">
              <a:solidFill>
                <a:schemeClr val="bg1">
                  <a:lumMod val="95000"/>
                </a:schemeClr>
              </a:solidFill>
            </a:endParaRPr>
          </a:p>
        </p:txBody>
      </p:sp>
    </p:spTree>
    <p:extLst>
      <p:ext uri="{BB962C8B-B14F-4D97-AF65-F5344CB8AC3E}">
        <p14:creationId xmlns:p14="http://schemas.microsoft.com/office/powerpoint/2010/main" val="2748535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9FB49-8F8D-B6A6-579F-0AF89B5FB85C}"/>
              </a:ext>
            </a:extLst>
          </p:cNvPr>
          <p:cNvSpPr>
            <a:spLocks noGrp="1"/>
          </p:cNvSpPr>
          <p:nvPr>
            <p:ph type="title"/>
          </p:nvPr>
        </p:nvSpPr>
        <p:spPr/>
        <p:txBody>
          <a:bodyPr/>
          <a:lstStyle/>
          <a:p>
            <a:r>
              <a:rPr lang="en-IN" dirty="0"/>
              <a:t>Discussion</a:t>
            </a:r>
          </a:p>
        </p:txBody>
      </p:sp>
      <p:sp>
        <p:nvSpPr>
          <p:cNvPr id="3" name="Content Placeholder 2">
            <a:extLst>
              <a:ext uri="{FF2B5EF4-FFF2-40B4-BE49-F238E27FC236}">
                <a16:creationId xmlns:a16="http://schemas.microsoft.com/office/drawing/2014/main" id="{102B241B-8CF1-46A9-CC0D-9FB93B31797E}"/>
              </a:ext>
            </a:extLst>
          </p:cNvPr>
          <p:cNvSpPr>
            <a:spLocks noGrp="1"/>
          </p:cNvSpPr>
          <p:nvPr>
            <p:ph idx="1"/>
          </p:nvPr>
        </p:nvSpPr>
        <p:spPr>
          <a:xfrm>
            <a:off x="440730" y="1409699"/>
            <a:ext cx="8246070" cy="3562351"/>
          </a:xfrm>
        </p:spPr>
        <p:txBody>
          <a:bodyPr>
            <a:normAutofit fontScale="77500" lnSpcReduction="20000"/>
          </a:bodyPr>
          <a:lstStyle/>
          <a:p>
            <a:pPr marL="228600" indent="-228600">
              <a:lnSpc>
                <a:spcPct val="107000"/>
              </a:lnSpc>
              <a:spcBef>
                <a:spcPts val="0"/>
              </a:spcBef>
              <a:spcAft>
                <a:spcPts val="800"/>
              </a:spcAft>
              <a:buAutoNum type="arabicPeriod"/>
            </a:pPr>
            <a:r>
              <a:rPr lang="en-IN" sz="1400" kern="100" dirty="0">
                <a:latin typeface="Times New Roman" panose="02020603050405020304" pitchFamily="18" charset="0"/>
                <a:ea typeface="Calibri" panose="020F0502020204030204" pitchFamily="34" charset="0"/>
                <a:cs typeface="Times New Roman" panose="02020603050405020304" pitchFamily="18" charset="0"/>
              </a:rPr>
              <a:t>The prevalence </a:t>
            </a: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of smart watch use in Indian Population from this survey was 46%[163] of the participants has smartwatch and 54%[190] of the participants does not have a smartwatch.</a:t>
            </a:r>
          </a:p>
          <a:p>
            <a:pPr marL="228600" indent="-228600">
              <a:lnSpc>
                <a:spcPct val="107000"/>
              </a:lnSpc>
              <a:spcBef>
                <a:spcPts val="0"/>
              </a:spcBef>
              <a:spcAft>
                <a:spcPts val="800"/>
              </a:spcAft>
              <a:buFont typeface="Arial" pitchFamily="34" charset="0"/>
              <a:buAutoNum type="arabicPeriod"/>
            </a:pP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The socio-demographic factors associated with smart watch use and </a:t>
            </a:r>
            <a:r>
              <a:rPr lang="en-IN" sz="1400" kern="100" dirty="0">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non users</a:t>
            </a:r>
          </a:p>
          <a:p>
            <a:pPr marL="0" indent="0">
              <a:lnSpc>
                <a:spcPct val="107000"/>
              </a:lnSpc>
              <a:spcBef>
                <a:spcPts val="0"/>
              </a:spcBef>
              <a:spcAft>
                <a:spcPts val="800"/>
              </a:spcAft>
              <a:buNone/>
            </a:pPr>
            <a:r>
              <a:rPr lang="en-IN" sz="1400" kern="100" dirty="0">
                <a:latin typeface="Times New Roman" panose="02020603050405020304" pitchFamily="18" charset="0"/>
                <a:ea typeface="Calibri" panose="020F0502020204030204" pitchFamily="34" charset="0"/>
                <a:cs typeface="Times New Roman" panose="02020603050405020304" pitchFamily="18" charset="0"/>
              </a:rPr>
              <a:t>     - Out Of 163 Participants ; Male 54.6% and Female 45.3%  were using smartwatch</a:t>
            </a:r>
          </a:p>
          <a:p>
            <a:pPr marL="0" indent="0">
              <a:lnSpc>
                <a:spcPct val="107000"/>
              </a:lnSpc>
              <a:spcBef>
                <a:spcPts val="0"/>
              </a:spcBef>
              <a:spcAft>
                <a:spcPts val="800"/>
              </a:spcAft>
              <a:buNone/>
            </a:pPr>
            <a:r>
              <a:rPr lang="en-IN" sz="1400" kern="100" dirty="0">
                <a:latin typeface="Times New Roman" panose="02020603050405020304" pitchFamily="18" charset="0"/>
                <a:ea typeface="Calibri" panose="020F0502020204030204" pitchFamily="34" charset="0"/>
                <a:cs typeface="Times New Roman" panose="02020603050405020304" pitchFamily="18" charset="0"/>
              </a:rPr>
              <a:t>      </a:t>
            </a:r>
            <a:r>
              <a:rPr lang="en-IN" sz="1400" kern="100" dirty="0">
                <a:solidFill>
                  <a:schemeClr val="tx2">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and out of 190 participants ; 53.68% Male and 45.26% Female were non users</a:t>
            </a:r>
          </a:p>
          <a:p>
            <a:pPr marL="0" indent="0">
              <a:lnSpc>
                <a:spcPct val="107000"/>
              </a:lnSpc>
              <a:spcBef>
                <a:spcPts val="0"/>
              </a:spcBef>
              <a:spcAft>
                <a:spcPts val="800"/>
              </a:spcAft>
              <a:buNone/>
            </a:pPr>
            <a:r>
              <a:rPr lang="en-IN" sz="1400" kern="100" dirty="0">
                <a:latin typeface="Times New Roman" panose="02020603050405020304" pitchFamily="18" charset="0"/>
                <a:ea typeface="Calibri" panose="020F0502020204030204" pitchFamily="34" charset="0"/>
                <a:cs typeface="Times New Roman" panose="02020603050405020304" pitchFamily="18" charset="0"/>
              </a:rPr>
              <a:t>     - Maximum of the participants 47.23% belong to the age group of 21-40 years [77 participants] and the age group above 60 has the least </a:t>
            </a:r>
            <a:r>
              <a:rPr lang="en-IN" sz="1400" kern="100" dirty="0" err="1">
                <a:latin typeface="Times New Roman" panose="02020603050405020304" pitchFamily="18" charset="0"/>
                <a:ea typeface="Calibri" panose="020F0502020204030204" pitchFamily="34" charset="0"/>
                <a:cs typeface="Times New Roman" panose="02020603050405020304" pitchFamily="18" charset="0"/>
              </a:rPr>
              <a:t>i.e</a:t>
            </a:r>
            <a:r>
              <a:rPr lang="en-IN" sz="1400" kern="100" dirty="0">
                <a:latin typeface="Times New Roman" panose="02020603050405020304" pitchFamily="18" charset="0"/>
                <a:ea typeface="Calibri" panose="020F0502020204030204" pitchFamily="34" charset="0"/>
                <a:cs typeface="Times New Roman" panose="02020603050405020304" pitchFamily="18" charset="0"/>
              </a:rPr>
              <a:t> 12.26% [20 participants] were the users </a:t>
            </a:r>
          </a:p>
          <a:p>
            <a:pPr marL="0" indent="0">
              <a:lnSpc>
                <a:spcPct val="107000"/>
              </a:lnSpc>
              <a:spcBef>
                <a:spcPts val="0"/>
              </a:spcBef>
              <a:spcAft>
                <a:spcPts val="800"/>
              </a:spcAft>
              <a:buNone/>
            </a:pPr>
            <a:r>
              <a:rPr lang="en-IN" sz="1400" kern="100" dirty="0">
                <a:latin typeface="Times New Roman" panose="02020603050405020304" pitchFamily="18" charset="0"/>
                <a:ea typeface="Calibri" panose="020F0502020204030204" pitchFamily="34" charset="0"/>
                <a:cs typeface="Times New Roman" panose="02020603050405020304" pitchFamily="18" charset="0"/>
              </a:rPr>
              <a:t>       </a:t>
            </a:r>
            <a:r>
              <a:rPr lang="en-IN" sz="1400" kern="100" dirty="0">
                <a:solidFill>
                  <a:schemeClr val="tx2">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and among the non users maximum participants belonged to age group 21-40 years [36%] and the age group below 20 had the least i.e.14.74%</a:t>
            </a:r>
          </a:p>
          <a:p>
            <a:pPr marL="0" indent="0">
              <a:lnSpc>
                <a:spcPct val="107000"/>
              </a:lnSpc>
              <a:spcBef>
                <a:spcPts val="0"/>
              </a:spcBef>
              <a:spcAft>
                <a:spcPts val="800"/>
              </a:spcAft>
              <a:buNone/>
            </a:pPr>
            <a:r>
              <a:rPr lang="en-IN" sz="1400" kern="100" dirty="0">
                <a:latin typeface="Times New Roman" panose="02020603050405020304" pitchFamily="18" charset="0"/>
                <a:ea typeface="Calibri" panose="020F0502020204030204" pitchFamily="34" charset="0"/>
                <a:cs typeface="Times New Roman" panose="02020603050405020304" pitchFamily="18" charset="0"/>
              </a:rPr>
              <a:t>     - Maximum of the participants 42.33% is the working population using smartwatches[69 participants] and the Retired population is the least </a:t>
            </a:r>
            <a:r>
              <a:rPr lang="en-IN" sz="1400" kern="100" dirty="0" err="1">
                <a:latin typeface="Times New Roman" panose="02020603050405020304" pitchFamily="18" charset="0"/>
                <a:ea typeface="Calibri" panose="020F0502020204030204" pitchFamily="34" charset="0"/>
                <a:cs typeface="Times New Roman" panose="02020603050405020304" pitchFamily="18" charset="0"/>
              </a:rPr>
              <a:t>i.e</a:t>
            </a:r>
            <a:r>
              <a:rPr lang="en-IN" sz="1400" kern="100" dirty="0">
                <a:latin typeface="Times New Roman" panose="02020603050405020304" pitchFamily="18" charset="0"/>
                <a:ea typeface="Calibri" panose="020F0502020204030204" pitchFamily="34" charset="0"/>
                <a:cs typeface="Times New Roman" panose="02020603050405020304" pitchFamily="18" charset="0"/>
              </a:rPr>
              <a:t> 6.74% [11 participants] , Students 33.74% and Non working/ Homemaker/ Finding Job is 17.79% </a:t>
            </a:r>
          </a:p>
          <a:p>
            <a:pPr marL="0" indent="0">
              <a:lnSpc>
                <a:spcPct val="107000"/>
              </a:lnSpc>
              <a:spcBef>
                <a:spcPts val="0"/>
              </a:spcBef>
              <a:spcAft>
                <a:spcPts val="800"/>
              </a:spcAft>
              <a:buNone/>
            </a:pPr>
            <a:r>
              <a:rPr lang="en-IN" sz="1400" kern="100" dirty="0">
                <a:latin typeface="Times New Roman" panose="02020603050405020304" pitchFamily="18" charset="0"/>
                <a:ea typeface="Calibri" panose="020F0502020204030204" pitchFamily="34" charset="0"/>
                <a:cs typeface="Times New Roman" panose="02020603050405020304" pitchFamily="18" charset="0"/>
              </a:rPr>
              <a:t>       </a:t>
            </a:r>
            <a:r>
              <a:rPr lang="en-IN" sz="1400" kern="100" dirty="0">
                <a:solidFill>
                  <a:schemeClr val="tx2">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and amongst the non users; Students 36.32% , Working 33.16%, Non working/ Homemaker/ Finding Job 16% and Retired 13%</a:t>
            </a:r>
          </a:p>
          <a:p>
            <a:pPr marL="0" marR="0" algn="just">
              <a:lnSpc>
                <a:spcPct val="107000"/>
              </a:lnSpc>
              <a:spcBef>
                <a:spcPts val="0"/>
              </a:spcBef>
              <a:spcAft>
                <a:spcPts val="0"/>
              </a:spcAft>
            </a:pPr>
            <a:r>
              <a:rPr lang="en-IN" sz="1400" kern="100" dirty="0">
                <a:latin typeface="Times New Roman" panose="02020603050405020304" pitchFamily="18" charset="0"/>
                <a:ea typeface="Calibri" panose="020F0502020204030204" pitchFamily="34" charset="0"/>
                <a:cs typeface="Times New Roman" panose="02020603050405020304" pitchFamily="18" charset="0"/>
              </a:rPr>
              <a:t>3. </a:t>
            </a:r>
            <a:r>
              <a:rPr lang="en-IN" sz="1400">
                <a:effectLst/>
                <a:latin typeface="Times New Roman" panose="02020603050405020304" pitchFamily="18" charset="0"/>
                <a:ea typeface="Calibri" panose="020F0502020204030204" pitchFamily="34" charset="0"/>
                <a:cs typeface="Times New Roman" panose="02020603050405020304" pitchFamily="18" charset="0"/>
              </a:rPr>
              <a:t>Majority of the participants had </a:t>
            </a:r>
            <a:r>
              <a:rPr lang="en-IN" sz="1400">
                <a:effectLst/>
                <a:latin typeface="Times New Roman" panose="02020603050405020304" pitchFamily="18" charset="0"/>
                <a:ea typeface="Times New Roman" panose="02020603050405020304" pitchFamily="18" charset="0"/>
                <a:cs typeface="Times New Roman" panose="02020603050405020304" pitchFamily="18" charset="0"/>
              </a:rPr>
              <a:t>Hypertension and other Cardiac Disorders 23.31% [38 participants] followed by Diabetes 10.43%, Asthma 1.84%, chronic kidney disease 1.23%, and Liver condition 0.61% </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IN" sz="1400" kern="100">
                <a:solidFill>
                  <a:schemeClr val="tx2">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IN" sz="1400" kern="100" dirty="0">
                <a:solidFill>
                  <a:schemeClr val="tx2">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and amongst the non users Hypertension and other cardiac diseases i.e. 23% followed by</a:t>
            </a:r>
            <a:r>
              <a:rPr lang="en-IN" sz="1400" kern="100" dirty="0">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 Obesity and diabetes 11.58%, PCOD 4.12%</a:t>
            </a:r>
          </a:p>
          <a:p>
            <a:pPr marL="0" indent="0">
              <a:lnSpc>
                <a:spcPct val="107000"/>
              </a:lnSpc>
              <a:spcBef>
                <a:spcPts val="0"/>
              </a:spcBef>
              <a:spcAft>
                <a:spcPts val="800"/>
              </a:spcAft>
              <a:buNone/>
            </a:pPr>
            <a:r>
              <a:rPr lang="en-IN" sz="1400" kern="100" dirty="0">
                <a:solidFill>
                  <a:schemeClr val="tx2">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And </a:t>
            </a:r>
            <a:r>
              <a:rPr lang="en-IN" sz="1400" kern="100" dirty="0">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Migraine 1.58%</a:t>
            </a:r>
          </a:p>
        </p:txBody>
      </p:sp>
    </p:spTree>
    <p:extLst>
      <p:ext uri="{BB962C8B-B14F-4D97-AF65-F5344CB8AC3E}">
        <p14:creationId xmlns:p14="http://schemas.microsoft.com/office/powerpoint/2010/main" val="3002893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9FB49-8F8D-B6A6-579F-0AF89B5FB85C}"/>
              </a:ext>
            </a:extLst>
          </p:cNvPr>
          <p:cNvSpPr>
            <a:spLocks noGrp="1"/>
          </p:cNvSpPr>
          <p:nvPr>
            <p:ph type="title"/>
          </p:nvPr>
        </p:nvSpPr>
        <p:spPr/>
        <p:txBody>
          <a:bodyPr/>
          <a:lstStyle/>
          <a:p>
            <a:r>
              <a:rPr lang="en-IN" dirty="0"/>
              <a:t>Conclusion</a:t>
            </a:r>
          </a:p>
        </p:txBody>
      </p:sp>
      <p:sp>
        <p:nvSpPr>
          <p:cNvPr id="3" name="Content Placeholder 2">
            <a:extLst>
              <a:ext uri="{FF2B5EF4-FFF2-40B4-BE49-F238E27FC236}">
                <a16:creationId xmlns:a16="http://schemas.microsoft.com/office/drawing/2014/main" id="{102B241B-8CF1-46A9-CC0D-9FB93B31797E}"/>
              </a:ext>
            </a:extLst>
          </p:cNvPr>
          <p:cNvSpPr>
            <a:spLocks noGrp="1"/>
          </p:cNvSpPr>
          <p:nvPr>
            <p:ph idx="1"/>
          </p:nvPr>
        </p:nvSpPr>
        <p:spPr/>
        <p:txBody>
          <a:bodyPr>
            <a:normAutofit lnSpcReduction="10000"/>
          </a:bodyPr>
          <a:lstStyle/>
          <a:p>
            <a:r>
              <a:rPr lang="en-IN" sz="1400" dirty="0"/>
              <a:t>After analysing all the 353 responses the following conclusion can be made-</a:t>
            </a:r>
          </a:p>
          <a:p>
            <a:endParaRPr lang="en-IN" sz="1400" dirty="0"/>
          </a:p>
          <a:p>
            <a:pPr marL="0" indent="0">
              <a:buNone/>
            </a:pPr>
            <a:r>
              <a:rPr lang="en-IN" sz="1400" dirty="0"/>
              <a:t>The percentage of smartwatch users was less than then the non smartwatch users by 8%. </a:t>
            </a:r>
            <a:r>
              <a:rPr lang="en-US" sz="1400" dirty="0"/>
              <a:t>Male users of smartwatches were found to use them 10.3% more frequently than female users, while the working population, particularly those in the 20–40 age range, made up the majority of smartwatch users. Cardiovascular illnesses and hypertension were shown to be the most prevalent conditions among participants who used smartwatches, followed by diabetes and obesity. The desire to use a smartwatch in the future was also observed in non-users of smartwatches.</a:t>
            </a:r>
          </a:p>
          <a:p>
            <a:pPr marL="0" indent="0">
              <a:buNone/>
            </a:pPr>
            <a:endParaRPr lang="en-IN" sz="1400" dirty="0"/>
          </a:p>
          <a:p>
            <a:pPr marL="0" indent="0">
              <a:buNone/>
            </a:pPr>
            <a:r>
              <a:rPr lang="en-US" sz="1400" dirty="0"/>
              <a:t>The main source is the internet. 41% of users and 57% of non-users agreed with this statement. The users level of satisfaction was great, coming in at 91%. Additionally, 99% of smartwatch users and 88% of non-users were aware that </a:t>
            </a:r>
            <a:r>
              <a:rPr lang="en-IN" sz="1400" dirty="0"/>
              <a:t>smartwatches are used to monitor health.</a:t>
            </a:r>
          </a:p>
          <a:p>
            <a:pPr marL="0" indent="0">
              <a:buNone/>
            </a:pPr>
            <a:r>
              <a:rPr lang="en-IN" sz="1400" dirty="0"/>
              <a:t> </a:t>
            </a:r>
          </a:p>
          <a:p>
            <a:pPr marL="0" indent="0">
              <a:buNone/>
            </a:pPr>
            <a:r>
              <a:rPr lang="en-IN" sz="1400" dirty="0"/>
              <a:t>Among the non users other devices such as glucometer, Bp device, etc and health apps such as Google Fit, fitness pal, etc were used to track their health status.</a:t>
            </a:r>
          </a:p>
          <a:p>
            <a:pPr marL="0" indent="0">
              <a:buNone/>
            </a:pPr>
            <a:endParaRPr lang="en-IN" sz="1400" dirty="0"/>
          </a:p>
          <a:p>
            <a:pPr marL="0" indent="0">
              <a:buNone/>
            </a:pPr>
            <a:endParaRPr lang="en-IN" sz="1400" dirty="0"/>
          </a:p>
          <a:p>
            <a:pPr marL="0" indent="0">
              <a:buNone/>
            </a:pPr>
            <a:endParaRPr lang="en-IN" sz="1400" dirty="0"/>
          </a:p>
          <a:p>
            <a:pPr marL="0" indent="0">
              <a:buNone/>
            </a:pPr>
            <a:endParaRPr lang="en-IN" sz="1200" dirty="0"/>
          </a:p>
          <a:p>
            <a:pPr marL="0" indent="0">
              <a:buNone/>
            </a:pPr>
            <a:endParaRPr lang="en-IN" sz="1200" dirty="0"/>
          </a:p>
          <a:p>
            <a:pPr marL="0" indent="0">
              <a:buNone/>
            </a:pPr>
            <a:endParaRPr lang="en-IN" sz="1200" dirty="0"/>
          </a:p>
          <a:p>
            <a:pPr marL="0" indent="0">
              <a:buNone/>
            </a:pPr>
            <a:endParaRPr lang="en-IN" sz="1200" dirty="0"/>
          </a:p>
        </p:txBody>
      </p:sp>
    </p:spTree>
    <p:extLst>
      <p:ext uri="{BB962C8B-B14F-4D97-AF65-F5344CB8AC3E}">
        <p14:creationId xmlns:p14="http://schemas.microsoft.com/office/powerpoint/2010/main" val="3535138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709"/>
        <p:cNvGrpSpPr/>
        <p:nvPr/>
      </p:nvGrpSpPr>
      <p:grpSpPr>
        <a:xfrm>
          <a:off x="0" y="0"/>
          <a:ext cx="0" cy="0"/>
          <a:chOff x="0" y="0"/>
          <a:chExt cx="0" cy="0"/>
        </a:xfrm>
      </p:grpSpPr>
      <p:sp>
        <p:nvSpPr>
          <p:cNvPr id="710" name="Google Shape;710;p66"/>
          <p:cNvSpPr txBox="1">
            <a:spLocks noGrp="1"/>
          </p:cNvSpPr>
          <p:nvPr>
            <p:ph type="title"/>
          </p:nvPr>
        </p:nvSpPr>
        <p:spPr>
          <a:xfrm>
            <a:off x="715550" y="538250"/>
            <a:ext cx="7713000" cy="6141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dirty="0"/>
              <a:t>References</a:t>
            </a:r>
            <a:endParaRPr dirty="0"/>
          </a:p>
        </p:txBody>
      </p:sp>
      <p:sp>
        <p:nvSpPr>
          <p:cNvPr id="709" name="TextBox 708">
            <a:extLst>
              <a:ext uri="{FF2B5EF4-FFF2-40B4-BE49-F238E27FC236}">
                <a16:creationId xmlns:a16="http://schemas.microsoft.com/office/drawing/2014/main" id="{51993168-9286-DC72-B005-84A0C3848179}"/>
              </a:ext>
            </a:extLst>
          </p:cNvPr>
          <p:cNvSpPr txBox="1"/>
          <p:nvPr/>
        </p:nvSpPr>
        <p:spPr>
          <a:xfrm>
            <a:off x="428626" y="1073214"/>
            <a:ext cx="8353424" cy="3714158"/>
          </a:xfrm>
          <a:prstGeom prst="rect">
            <a:avLst/>
          </a:prstGeom>
          <a:noFill/>
        </p:spPr>
        <p:txBody>
          <a:bodyPr wrap="square">
            <a:spAutoFit/>
          </a:bodyPr>
          <a:lstStyle/>
          <a:p>
            <a:pPr marL="342900" marR="0" indent="-342900">
              <a:lnSpc>
                <a:spcPct val="107000"/>
              </a:lnSpc>
              <a:spcBef>
                <a:spcPts val="0"/>
              </a:spcBef>
              <a:spcAft>
                <a:spcPts val="800"/>
              </a:spcAft>
              <a:buAutoNum type="arabicPeriod"/>
            </a:pPr>
            <a:r>
              <a:rPr lang="en-US" b="0" i="0" dirty="0">
                <a:solidFill>
                  <a:srgbClr val="212121"/>
                </a:solidFill>
                <a:effectLst/>
                <a:latin typeface="Times New Roman" panose="02020603050405020304" pitchFamily="18" charset="0"/>
                <a:cs typeface="Times New Roman" panose="02020603050405020304" pitchFamily="18" charset="0"/>
              </a:rPr>
              <a:t>King, C. E., &amp; </a:t>
            </a:r>
            <a:r>
              <a:rPr lang="en-US" b="0" i="0" dirty="0" err="1">
                <a:solidFill>
                  <a:srgbClr val="212121"/>
                </a:solidFill>
                <a:effectLst/>
                <a:latin typeface="Times New Roman" panose="02020603050405020304" pitchFamily="18" charset="0"/>
                <a:cs typeface="Times New Roman" panose="02020603050405020304" pitchFamily="18" charset="0"/>
              </a:rPr>
              <a:t>Sarrafzadeh</a:t>
            </a:r>
            <a:r>
              <a:rPr lang="en-US" b="0" i="0" dirty="0">
                <a:solidFill>
                  <a:srgbClr val="212121"/>
                </a:solidFill>
                <a:effectLst/>
                <a:latin typeface="Times New Roman" panose="02020603050405020304" pitchFamily="18" charset="0"/>
                <a:cs typeface="Times New Roman" panose="02020603050405020304" pitchFamily="18" charset="0"/>
              </a:rPr>
              <a:t>, M. (2018). A SURVEY OF SMARTWATCHES IN REMOTE HEALTH MONITORING. </a:t>
            </a:r>
            <a:r>
              <a:rPr lang="en-US" b="0" i="1" dirty="0">
                <a:solidFill>
                  <a:srgbClr val="212121"/>
                </a:solidFill>
                <a:effectLst/>
                <a:latin typeface="Times New Roman" panose="02020603050405020304" pitchFamily="18" charset="0"/>
                <a:cs typeface="Times New Roman" panose="02020603050405020304" pitchFamily="18" charset="0"/>
              </a:rPr>
              <a:t>Journal of healthcare informatics research</a:t>
            </a:r>
            <a:r>
              <a:rPr lang="en-US" b="0" i="0" dirty="0">
                <a:solidFill>
                  <a:srgbClr val="212121"/>
                </a:solidFill>
                <a:effectLst/>
                <a:latin typeface="Times New Roman" panose="02020603050405020304" pitchFamily="18" charset="0"/>
                <a:cs typeface="Times New Roman" panose="02020603050405020304" pitchFamily="18" charset="0"/>
              </a:rPr>
              <a:t>, </a:t>
            </a:r>
            <a:r>
              <a:rPr lang="en-US" b="0" i="1" dirty="0">
                <a:solidFill>
                  <a:srgbClr val="212121"/>
                </a:solidFill>
                <a:effectLst/>
                <a:latin typeface="Times New Roman" panose="02020603050405020304" pitchFamily="18" charset="0"/>
                <a:cs typeface="Times New Roman" panose="02020603050405020304" pitchFamily="18" charset="0"/>
              </a:rPr>
              <a:t>2</a:t>
            </a:r>
            <a:r>
              <a:rPr lang="en-US" b="0" i="0" dirty="0">
                <a:solidFill>
                  <a:srgbClr val="212121"/>
                </a:solidFill>
                <a:effectLst/>
                <a:latin typeface="Times New Roman" panose="02020603050405020304" pitchFamily="18" charset="0"/>
                <a:cs typeface="Times New Roman" panose="02020603050405020304" pitchFamily="18" charset="0"/>
              </a:rPr>
              <a:t>(1-2), 1–24. </a:t>
            </a:r>
            <a:r>
              <a:rPr lang="en-US" b="0" i="0" dirty="0">
                <a:solidFill>
                  <a:srgbClr val="212121"/>
                </a:solidFill>
                <a:effectLst/>
                <a:latin typeface="Times New Roman" panose="02020603050405020304" pitchFamily="18" charset="0"/>
                <a:cs typeface="Times New Roman" panose="02020603050405020304" pitchFamily="18" charset="0"/>
                <a:hlinkClick r:id="rId3"/>
              </a:rPr>
              <a:t>https://doi.org/10.1007/s41666-017-0012-7</a:t>
            </a:r>
            <a:endParaRPr lang="en-US" b="0" i="0" dirty="0">
              <a:solidFill>
                <a:srgbClr val="212121"/>
              </a:solidFill>
              <a:effectLst/>
              <a:latin typeface="Times New Roman" panose="02020603050405020304" pitchFamily="18" charset="0"/>
              <a:cs typeface="Times New Roman" panose="02020603050405020304" pitchFamily="18" charset="0"/>
            </a:endParaRPr>
          </a:p>
          <a:p>
            <a:pPr marL="342900" marR="0" indent="-342900">
              <a:lnSpc>
                <a:spcPct val="107000"/>
              </a:lnSpc>
              <a:spcBef>
                <a:spcPts val="0"/>
              </a:spcBef>
              <a:spcAft>
                <a:spcPts val="800"/>
              </a:spcAft>
              <a:buAutoNum type="arabicPeriod"/>
            </a:pPr>
            <a:r>
              <a:rPr lang="en-US" b="0" i="0" dirty="0">
                <a:solidFill>
                  <a:srgbClr val="212121"/>
                </a:solidFill>
                <a:effectLst/>
                <a:latin typeface="Times New Roman" panose="02020603050405020304" pitchFamily="18" charset="0"/>
                <a:cs typeface="Times New Roman" panose="02020603050405020304" pitchFamily="18" charset="0"/>
              </a:rPr>
              <a:t>Reeder, B., &amp; David, A. (2016). Health at hand: A systematic review of smart watch uses for health and wellness. </a:t>
            </a:r>
            <a:r>
              <a:rPr lang="en-US" b="0" i="1" dirty="0">
                <a:solidFill>
                  <a:srgbClr val="212121"/>
                </a:solidFill>
                <a:effectLst/>
                <a:latin typeface="Times New Roman" panose="02020603050405020304" pitchFamily="18" charset="0"/>
                <a:cs typeface="Times New Roman" panose="02020603050405020304" pitchFamily="18" charset="0"/>
              </a:rPr>
              <a:t>Journal of biomedical informatics</a:t>
            </a:r>
            <a:r>
              <a:rPr lang="en-US" b="0" i="0" dirty="0">
                <a:solidFill>
                  <a:srgbClr val="212121"/>
                </a:solidFill>
                <a:effectLst/>
                <a:latin typeface="Times New Roman" panose="02020603050405020304" pitchFamily="18" charset="0"/>
                <a:cs typeface="Times New Roman" panose="02020603050405020304" pitchFamily="18" charset="0"/>
              </a:rPr>
              <a:t>, </a:t>
            </a:r>
            <a:r>
              <a:rPr lang="en-US" b="0" i="1" dirty="0">
                <a:solidFill>
                  <a:srgbClr val="212121"/>
                </a:solidFill>
                <a:effectLst/>
                <a:latin typeface="Times New Roman" panose="02020603050405020304" pitchFamily="18" charset="0"/>
                <a:cs typeface="Times New Roman" panose="02020603050405020304" pitchFamily="18" charset="0"/>
              </a:rPr>
              <a:t>63</a:t>
            </a:r>
            <a:r>
              <a:rPr lang="en-US" b="0" i="0" dirty="0">
                <a:solidFill>
                  <a:srgbClr val="212121"/>
                </a:solidFill>
                <a:effectLst/>
                <a:latin typeface="Times New Roman" panose="02020603050405020304" pitchFamily="18" charset="0"/>
                <a:cs typeface="Times New Roman" panose="02020603050405020304" pitchFamily="18" charset="0"/>
              </a:rPr>
              <a:t>, 269–276. </a:t>
            </a:r>
            <a:r>
              <a:rPr lang="en-US" b="0" i="0" dirty="0">
                <a:solidFill>
                  <a:srgbClr val="212121"/>
                </a:solidFill>
                <a:effectLst/>
                <a:latin typeface="Times New Roman" panose="02020603050405020304" pitchFamily="18" charset="0"/>
                <a:cs typeface="Times New Roman" panose="02020603050405020304" pitchFamily="18" charset="0"/>
                <a:hlinkClick r:id="rId4"/>
              </a:rPr>
              <a:t>https://doi.org/10.1016/j.jbi.2016.09.001</a:t>
            </a:r>
            <a:endParaRPr lang="en-US" b="0" i="0" dirty="0">
              <a:solidFill>
                <a:srgbClr val="212121"/>
              </a:solidFill>
              <a:effectLst/>
              <a:latin typeface="Times New Roman" panose="02020603050405020304" pitchFamily="18" charset="0"/>
              <a:cs typeface="Times New Roman" panose="02020603050405020304" pitchFamily="18" charset="0"/>
            </a:endParaRPr>
          </a:p>
          <a:p>
            <a:pPr marL="342900" marR="0" indent="-342900">
              <a:lnSpc>
                <a:spcPct val="107000"/>
              </a:lnSpc>
              <a:spcBef>
                <a:spcPts val="0"/>
              </a:spcBef>
              <a:spcAft>
                <a:spcPts val="800"/>
              </a:spcAft>
              <a:buAutoNum type="arabicPeriod"/>
            </a:pPr>
            <a:r>
              <a:rPr lang="en-IN" kern="100" dirty="0">
                <a:effectLst/>
                <a:latin typeface="Times New Roman" panose="02020603050405020304" pitchFamily="18" charset="0"/>
                <a:ea typeface="Calibri" panose="020F0502020204030204" pitchFamily="34" charset="0"/>
                <a:cs typeface="Times New Roman" panose="02020603050405020304" pitchFamily="18" charset="0"/>
              </a:rPr>
              <a:t>Singh, N., Misra, R., Singh, S., Rana, N. P., &amp; Khorana, S. (2022). Assessing the factors that influence the adoption of healthcare wearables by the older population using an extended PMT model. Technology in Society, 71, 102126.</a:t>
            </a:r>
          </a:p>
          <a:p>
            <a:pPr marL="342900" marR="0" indent="-342900">
              <a:lnSpc>
                <a:spcPct val="107000"/>
              </a:lnSpc>
              <a:spcBef>
                <a:spcPts val="0"/>
              </a:spcBef>
              <a:spcAft>
                <a:spcPts val="800"/>
              </a:spcAft>
              <a:buAutoNum type="arabicPeriod"/>
            </a:pPr>
            <a:r>
              <a:rPr lang="en-IN"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Panchbudhe</a:t>
            </a:r>
            <a:r>
              <a:rPr lang="en-IN"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S. A., </a:t>
            </a:r>
            <a:r>
              <a:rPr lang="en-IN"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Bankar</a:t>
            </a:r>
            <a:r>
              <a:rPr lang="en-IN"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N., </a:t>
            </a:r>
            <a:r>
              <a:rPr lang="en-IN"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Kalambe</a:t>
            </a:r>
            <a:r>
              <a:rPr lang="en-IN"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S., &amp; Gawande, U. (2021). A Questionnaire Study about the Experiences of Smart Watches of Different Brands. </a:t>
            </a:r>
            <a:r>
              <a:rPr lang="en-IN"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NVEO-NATURAL VOLATILES &amp; ESSENTIAL OILS Journal| NVEO</a:t>
            </a:r>
            <a:r>
              <a:rPr lang="en-IN"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911-919</a:t>
            </a:r>
          </a:p>
          <a:p>
            <a:pPr marL="342900" marR="0" indent="-342900">
              <a:lnSpc>
                <a:spcPct val="107000"/>
              </a:lnSpc>
              <a:spcBef>
                <a:spcPts val="0"/>
              </a:spcBef>
              <a:spcAft>
                <a:spcPts val="800"/>
              </a:spcAft>
              <a:buAutoNum type="arabicPeriod"/>
            </a:pPr>
            <a:r>
              <a:rPr lang="en-IN"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Martinato</a:t>
            </a:r>
            <a:r>
              <a:rPr lang="en-IN"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M., </a:t>
            </a:r>
            <a:r>
              <a:rPr lang="en-IN"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Lorenzoni</a:t>
            </a:r>
            <a:r>
              <a:rPr lang="en-IN"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G., </a:t>
            </a:r>
            <a:r>
              <a:rPr lang="en-IN"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Zanchi</a:t>
            </a:r>
            <a:r>
              <a:rPr lang="en-IN"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T., </a:t>
            </a:r>
            <a:r>
              <a:rPr lang="en-IN"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Bergamin</a:t>
            </a:r>
            <a:r>
              <a:rPr lang="en-IN"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IN"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Buratin</a:t>
            </a:r>
            <a:r>
              <a:rPr lang="en-IN"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IN"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Azzolina</a:t>
            </a:r>
            <a:r>
              <a:rPr lang="en-IN"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D., &amp; </a:t>
            </a:r>
            <a:r>
              <a:rPr lang="en-IN"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Gregori</a:t>
            </a:r>
            <a:r>
              <a:rPr lang="en-IN"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D. (2021). Usability and accuracy of a smartwatch for the assessment of physical activity in the elderly population: observational study. </a:t>
            </a:r>
            <a:r>
              <a:rPr lang="en-IN"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JMIR mHealth and </a:t>
            </a:r>
            <a:r>
              <a:rPr lang="en-IN" i="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uHealth</a:t>
            </a:r>
            <a:r>
              <a:rPr lang="en-IN"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9</a:t>
            </a:r>
            <a:r>
              <a:rPr lang="en-IN"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(5), e20966</a:t>
            </a:r>
            <a:endParaRPr lang="en-IN"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43"/>
          <p:cNvSpPr txBox="1">
            <a:spLocks noGrp="1"/>
          </p:cNvSpPr>
          <p:nvPr>
            <p:ph type="title" idx="4294967295"/>
          </p:nvPr>
        </p:nvSpPr>
        <p:spPr>
          <a:xfrm>
            <a:off x="518160" y="218388"/>
            <a:ext cx="6939240" cy="74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SWOT ANALYSIS</a:t>
            </a:r>
            <a:endParaRPr dirty="0"/>
          </a:p>
        </p:txBody>
      </p:sp>
      <p:sp>
        <p:nvSpPr>
          <p:cNvPr id="484" name="Google Shape;484;p43"/>
          <p:cNvSpPr txBox="1">
            <a:spLocks noGrp="1"/>
          </p:cNvSpPr>
          <p:nvPr>
            <p:ph type="sldNum" idx="12"/>
          </p:nvPr>
        </p:nvSpPr>
        <p:spPr>
          <a:xfrm>
            <a:off x="8603825" y="4730500"/>
            <a:ext cx="349200" cy="279900"/>
          </a:xfrm>
          <a:prstGeom prst="rect">
            <a:avLst/>
          </a:prstGeom>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sz="1300" b="0" i="0" u="none" strike="noStrike" kern="0" cap="none" spc="0" normalizeH="0" baseline="0" noProof="0" dirty="0">
              <a:ln>
                <a:noFill/>
              </a:ln>
              <a:solidFill>
                <a:srgbClr val="7D8A8D"/>
              </a:solidFill>
              <a:effectLst/>
              <a:uLnTx/>
              <a:uFillTx/>
              <a:latin typeface="News Cycle"/>
              <a:cs typeface="News Cycle"/>
              <a:sym typeface="News Cycle"/>
            </a:endParaRPr>
          </a:p>
        </p:txBody>
      </p:sp>
      <p:sp>
        <p:nvSpPr>
          <p:cNvPr id="485" name="Google Shape;485;p43"/>
          <p:cNvSpPr/>
          <p:nvPr/>
        </p:nvSpPr>
        <p:spPr>
          <a:xfrm>
            <a:off x="518160" y="1262428"/>
            <a:ext cx="3986515" cy="1595997"/>
          </a:xfrm>
          <a:prstGeom prst="rect">
            <a:avLst/>
          </a:prstGeom>
          <a:solidFill>
            <a:srgbClr val="00A4CA">
              <a:alpha val="10060"/>
            </a:srgbClr>
          </a:solidFill>
          <a:ln>
            <a:noFill/>
          </a:ln>
        </p:spPr>
        <p:txBody>
          <a:bodyPr spcFirstLastPara="1" wrap="square" lIns="91425" tIns="91425" rIns="1371600"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dirty="0">
                <a:ln>
                  <a:noFill/>
                </a:ln>
                <a:solidFill>
                  <a:srgbClr val="2C444E"/>
                </a:solidFill>
                <a:effectLst/>
                <a:uLnTx/>
                <a:uFillTx/>
                <a:latin typeface="News Cycle"/>
                <a:ea typeface="News Cycle"/>
                <a:cs typeface="News Cycle"/>
                <a:sym typeface="News Cycle"/>
              </a:rPr>
              <a:t>STRENGTHS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dirty="0">
              <a:ln>
                <a:noFill/>
              </a:ln>
              <a:solidFill>
                <a:srgbClr val="2C444E"/>
              </a:solidFill>
              <a:effectLst/>
              <a:uLnTx/>
              <a:uFillTx/>
              <a:latin typeface="News Cycle"/>
              <a:ea typeface="News Cycle"/>
              <a:cs typeface="News Cycle"/>
              <a:sym typeface="News Cycle"/>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100" b="0" i="0" u="none" strike="noStrike" kern="0" cap="none" spc="0" normalizeH="0" baseline="0" noProof="0" dirty="0">
                <a:ln>
                  <a:noFill/>
                </a:ln>
                <a:solidFill>
                  <a:srgbClr val="000000"/>
                </a:solidFill>
                <a:effectLst/>
                <a:uLnTx/>
                <a:uFillTx/>
                <a:latin typeface="Bahnschrift SemiCondensed" panose="020B0502040204020203" pitchFamily="34" charset="0"/>
                <a:cs typeface="Arial"/>
                <a:sym typeface="Arial"/>
              </a:rPr>
              <a:t>Track health</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N" sz="1100" dirty="0">
              <a:latin typeface="Bahnschrift SemiCondensed" panose="020B0502040204020203"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100" b="0" i="0" u="none" strike="noStrike" kern="0" cap="none" spc="0" normalizeH="0" baseline="0" noProof="0" dirty="0">
                <a:ln>
                  <a:noFill/>
                </a:ln>
                <a:solidFill>
                  <a:srgbClr val="000000"/>
                </a:solidFill>
                <a:effectLst/>
                <a:uLnTx/>
                <a:uFillTx/>
                <a:latin typeface="Bahnschrift SemiCondensed" panose="020B0502040204020203" pitchFamily="34" charset="0"/>
                <a:cs typeface="Arial"/>
                <a:sym typeface="Arial"/>
              </a:rPr>
              <a:t>Give a better lifestyle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100" dirty="0">
                <a:latin typeface="Bahnschrift SemiCondensed" panose="020B0502040204020203" pitchFamily="34" charset="0"/>
              </a:rPr>
              <a:t>[manage calls/ emails easy]</a:t>
            </a:r>
            <a:endParaRPr kumimoji="0" lang="en-IN" sz="1100" b="0" i="0" u="none" strike="noStrike" kern="0" cap="none" spc="0" normalizeH="0" baseline="0" noProof="0" dirty="0">
              <a:ln>
                <a:noFill/>
              </a:ln>
              <a:solidFill>
                <a:srgbClr val="000000"/>
              </a:solidFill>
              <a:effectLst/>
              <a:uLnTx/>
              <a:uFillTx/>
              <a:latin typeface="Bahnschrift SemiCondensed" panose="020B0502040204020203"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100" b="0" i="0" u="none" strike="noStrike" kern="0" cap="none" spc="0" normalizeH="0" baseline="0" noProof="0" dirty="0">
              <a:ln>
                <a:noFill/>
              </a:ln>
              <a:solidFill>
                <a:srgbClr val="000000"/>
              </a:solidFill>
              <a:effectLst/>
              <a:uLnTx/>
              <a:uFillTx/>
              <a:latin typeface="Bahnschrift SemiCondensed" panose="020B0502040204020203" pitchFamily="34" charset="0"/>
              <a:cs typeface="Arial"/>
              <a:sym typeface="Arial"/>
            </a:endParaRPr>
          </a:p>
        </p:txBody>
      </p:sp>
      <p:sp>
        <p:nvSpPr>
          <p:cNvPr id="486" name="Google Shape;486;p43"/>
          <p:cNvSpPr/>
          <p:nvPr/>
        </p:nvSpPr>
        <p:spPr>
          <a:xfrm>
            <a:off x="4655326" y="1262428"/>
            <a:ext cx="3838088" cy="1595997"/>
          </a:xfrm>
          <a:prstGeom prst="rect">
            <a:avLst/>
          </a:prstGeom>
          <a:solidFill>
            <a:srgbClr val="00A4CA">
              <a:alpha val="10060"/>
            </a:srgbClr>
          </a:solidFill>
          <a:ln>
            <a:noFill/>
          </a:ln>
        </p:spPr>
        <p:txBody>
          <a:bodyPr spcFirstLastPara="1" wrap="square" lIns="1371600"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2C444E"/>
              </a:buClr>
              <a:buSzPts val="1100"/>
              <a:buFont typeface="Arial"/>
              <a:buNone/>
              <a:tabLst/>
              <a:defRPr/>
            </a:pPr>
            <a:r>
              <a:rPr kumimoji="0" lang="en" sz="1400" b="1" i="0" u="none" strike="noStrike" kern="0" cap="none" spc="0" normalizeH="0" baseline="0" noProof="0" dirty="0">
                <a:ln>
                  <a:noFill/>
                </a:ln>
                <a:solidFill>
                  <a:srgbClr val="2C444E"/>
                </a:solidFill>
                <a:effectLst/>
                <a:uLnTx/>
                <a:uFillTx/>
                <a:latin typeface="News Cycle"/>
                <a:ea typeface="News Cycle"/>
                <a:cs typeface="News Cycle"/>
                <a:sym typeface="News Cycle"/>
              </a:rPr>
              <a:t>WEAKNESSES</a:t>
            </a:r>
            <a:endParaRPr kumimoji="0" sz="1400" b="1" i="0" u="none" strike="noStrike" kern="0" cap="none" spc="0" normalizeH="0" baseline="0" noProof="0" dirty="0">
              <a:ln>
                <a:noFill/>
              </a:ln>
              <a:solidFill>
                <a:srgbClr val="2C444E"/>
              </a:solidFill>
              <a:effectLst/>
              <a:uLnTx/>
              <a:uFillTx/>
              <a:latin typeface="News Cycle"/>
              <a:ea typeface="News Cycle"/>
              <a:cs typeface="News Cycle"/>
              <a:sym typeface="News Cycle"/>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100" b="0" i="0" u="none" strike="noStrike" kern="0" cap="none" spc="0" normalizeH="0" baseline="0" noProof="0" dirty="0">
                <a:ln>
                  <a:noFill/>
                </a:ln>
                <a:solidFill>
                  <a:srgbClr val="000000"/>
                </a:solidFill>
                <a:effectLst/>
                <a:uLnTx/>
                <a:uFillTx/>
                <a:latin typeface="Bahnschrift SemiCondensed" panose="020B0502040204020203" pitchFamily="34" charset="0"/>
                <a:cs typeface="Arial"/>
                <a:sym typeface="Arial"/>
              </a:rPr>
              <a:t>Price </a:t>
            </a:r>
            <a:endParaRPr lang="en-IN" sz="1100" dirty="0">
              <a:latin typeface="Bahnschrift SemiCondensed" panose="020B0502040204020203"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100" b="0" i="0" u="none" strike="noStrike" kern="0" cap="none" spc="0" normalizeH="0" baseline="0" noProof="0" dirty="0">
                <a:ln>
                  <a:noFill/>
                </a:ln>
                <a:solidFill>
                  <a:srgbClr val="000000"/>
                </a:solidFill>
                <a:effectLst/>
                <a:uLnTx/>
                <a:uFillTx/>
                <a:latin typeface="Bahnschrift SemiCondensed" panose="020B0502040204020203" pitchFamily="34" charset="0"/>
                <a:cs typeface="Arial"/>
                <a:sym typeface="Arial"/>
              </a:rPr>
              <a:t>Battery life</a:t>
            </a:r>
            <a:endParaRPr lang="en-IN" sz="1100" dirty="0">
              <a:latin typeface="Bahnschrift SemiCondensed" panose="020B0502040204020203"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100" b="0" i="0" u="none" strike="noStrike" kern="0" cap="none" spc="0" normalizeH="0" baseline="0" noProof="0" dirty="0">
                <a:ln>
                  <a:noFill/>
                </a:ln>
                <a:solidFill>
                  <a:srgbClr val="000000"/>
                </a:solidFill>
                <a:effectLst/>
                <a:uLnTx/>
                <a:uFillTx/>
                <a:latin typeface="Bahnschrift SemiCondensed" panose="020B0502040204020203" pitchFamily="34" charset="0"/>
                <a:cs typeface="Arial"/>
                <a:sym typeface="Arial"/>
              </a:rPr>
              <a:t>Some apps don’t work properly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100" b="0" i="0" u="none" strike="noStrike" kern="0" cap="none" spc="0" normalizeH="0" baseline="0" noProof="0" dirty="0">
                <a:ln>
                  <a:noFill/>
                </a:ln>
                <a:solidFill>
                  <a:srgbClr val="000000"/>
                </a:solidFill>
                <a:effectLst/>
                <a:uLnTx/>
                <a:uFillTx/>
                <a:latin typeface="Bahnschrift SemiCondensed" panose="020B0502040204020203" pitchFamily="34" charset="0"/>
                <a:cs typeface="Arial"/>
                <a:sym typeface="Arial"/>
              </a:rPr>
              <a:t>Synced with phone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N" sz="1100" dirty="0">
              <a:latin typeface="Bahnschrift SemiCondensed" panose="020B0502040204020203"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100" b="0" i="0" u="none" strike="noStrike" kern="0" cap="none" spc="0" normalizeH="0" baseline="0" noProof="0" dirty="0">
              <a:ln>
                <a:noFill/>
              </a:ln>
              <a:solidFill>
                <a:srgbClr val="000000"/>
              </a:solidFill>
              <a:effectLst/>
              <a:uLnTx/>
              <a:uFillTx/>
              <a:latin typeface="Bahnschrift SemiCondensed" panose="020B0502040204020203" pitchFamily="34" charset="0"/>
              <a:cs typeface="Arial"/>
              <a:sym typeface="Arial"/>
            </a:endParaRPr>
          </a:p>
        </p:txBody>
      </p:sp>
      <p:sp>
        <p:nvSpPr>
          <p:cNvPr id="487" name="Google Shape;487;p43"/>
          <p:cNvSpPr/>
          <p:nvPr/>
        </p:nvSpPr>
        <p:spPr>
          <a:xfrm>
            <a:off x="518160" y="3008731"/>
            <a:ext cx="3986515" cy="1595541"/>
          </a:xfrm>
          <a:prstGeom prst="rect">
            <a:avLst/>
          </a:prstGeom>
          <a:solidFill>
            <a:srgbClr val="00A4CA">
              <a:alpha val="10060"/>
            </a:srgbClr>
          </a:solidFill>
          <a:ln>
            <a:noFill/>
          </a:ln>
        </p:spPr>
        <p:txBody>
          <a:bodyPr spcFirstLastPara="1" wrap="square" lIns="91425" tIns="91425" rIns="1371600" bIns="91425" anchor="b" anchorCtr="0">
            <a:noAutofit/>
          </a:bodyPr>
          <a:lstStyle/>
          <a:p>
            <a:pPr marL="0" marR="0" lvl="0" indent="0" algn="l" defTabSz="914400" rtl="0" eaLnBrk="1" fontAlgn="auto" latinLnBrk="0" hangingPunct="1">
              <a:lnSpc>
                <a:spcPct val="100000"/>
              </a:lnSpc>
              <a:spcBef>
                <a:spcPts val="0"/>
              </a:spcBef>
              <a:spcAft>
                <a:spcPts val="0"/>
              </a:spcAft>
              <a:buClr>
                <a:srgbClr val="2C444E"/>
              </a:buClr>
              <a:buSzPts val="1100"/>
              <a:buFont typeface="Arial"/>
              <a:buNone/>
              <a:tabLst/>
              <a:defRPr/>
            </a:pPr>
            <a:endParaRPr kumimoji="0" lang="en-IN" sz="1400" b="1" i="0" u="none" strike="noStrike" kern="0" cap="none" spc="0" normalizeH="0" baseline="0" noProof="0" dirty="0">
              <a:ln>
                <a:noFill/>
              </a:ln>
              <a:solidFill>
                <a:srgbClr val="2C444E"/>
              </a:solidFill>
              <a:effectLst/>
              <a:uLnTx/>
              <a:uFillTx/>
              <a:latin typeface="News Cycle"/>
              <a:ea typeface="News Cycle"/>
              <a:cs typeface="News Cycle"/>
              <a:sym typeface="News Cycle"/>
            </a:endParaRPr>
          </a:p>
          <a:p>
            <a:pPr marL="0" marR="0" lvl="0" indent="0" algn="l" defTabSz="914400" rtl="0" eaLnBrk="1" fontAlgn="auto" latinLnBrk="0" hangingPunct="1">
              <a:lnSpc>
                <a:spcPct val="100000"/>
              </a:lnSpc>
              <a:spcBef>
                <a:spcPts val="0"/>
              </a:spcBef>
              <a:spcAft>
                <a:spcPts val="0"/>
              </a:spcAft>
              <a:buClr>
                <a:srgbClr val="2C444E"/>
              </a:buClr>
              <a:buSzPts val="1100"/>
              <a:buFont typeface="Arial"/>
              <a:buNone/>
              <a:tabLst/>
              <a:defRPr/>
            </a:pPr>
            <a:endParaRPr kumimoji="0" lang="en-IN" sz="1400" b="1" i="0" u="none" strike="noStrike" kern="0" cap="none" spc="0" normalizeH="0" baseline="0" noProof="0" dirty="0">
              <a:ln>
                <a:noFill/>
              </a:ln>
              <a:solidFill>
                <a:srgbClr val="2C444E"/>
              </a:solidFill>
              <a:effectLst/>
              <a:uLnTx/>
              <a:uFillTx/>
              <a:latin typeface="News Cycle"/>
              <a:ea typeface="News Cycle"/>
              <a:cs typeface="News Cycle"/>
              <a:sym typeface="News Cycle"/>
            </a:endParaRPr>
          </a:p>
          <a:p>
            <a:pPr marL="0" marR="0" lvl="0" indent="0" algn="l" defTabSz="914400" rtl="0" eaLnBrk="1" fontAlgn="auto" latinLnBrk="0" hangingPunct="1">
              <a:lnSpc>
                <a:spcPct val="100000"/>
              </a:lnSpc>
              <a:spcBef>
                <a:spcPts val="0"/>
              </a:spcBef>
              <a:spcAft>
                <a:spcPts val="0"/>
              </a:spcAft>
              <a:buClr>
                <a:srgbClr val="2C444E"/>
              </a:buClr>
              <a:buSzPts val="1100"/>
              <a:buFont typeface="Arial"/>
              <a:buNone/>
              <a:tabLst/>
              <a:defRPr/>
            </a:pPr>
            <a:endParaRPr kumimoji="0" lang="en-IN" sz="1400" b="1" i="0" u="none" strike="noStrike" kern="0" cap="none" spc="0" normalizeH="0" baseline="0" noProof="0" dirty="0">
              <a:ln>
                <a:noFill/>
              </a:ln>
              <a:solidFill>
                <a:srgbClr val="2C444E"/>
              </a:solidFill>
              <a:effectLst/>
              <a:uLnTx/>
              <a:uFillTx/>
              <a:latin typeface="News Cycle"/>
              <a:ea typeface="News Cycle"/>
              <a:cs typeface="News Cycle"/>
              <a:sym typeface="News Cycle"/>
            </a:endParaRPr>
          </a:p>
          <a:p>
            <a:pPr marL="0" marR="0" lvl="0" indent="0" algn="l" defTabSz="914400" rtl="0" eaLnBrk="1" fontAlgn="auto" latinLnBrk="0" hangingPunct="1">
              <a:lnSpc>
                <a:spcPct val="100000"/>
              </a:lnSpc>
              <a:spcBef>
                <a:spcPts val="0"/>
              </a:spcBef>
              <a:spcAft>
                <a:spcPts val="0"/>
              </a:spcAft>
              <a:buClr>
                <a:srgbClr val="2C444E"/>
              </a:buClr>
              <a:buSzPts val="1100"/>
              <a:buFont typeface="Arial"/>
              <a:buNone/>
              <a:tabLst/>
              <a:defRPr/>
            </a:pPr>
            <a:r>
              <a:rPr kumimoji="0" lang="en-IN" sz="1400" b="1" i="0" u="none" strike="noStrike" kern="0" cap="none" spc="0" normalizeH="0" baseline="0" noProof="0" dirty="0">
                <a:ln>
                  <a:noFill/>
                </a:ln>
                <a:solidFill>
                  <a:srgbClr val="2C444E"/>
                </a:solidFill>
                <a:effectLst/>
                <a:uLnTx/>
                <a:uFillTx/>
                <a:latin typeface="News Cycle"/>
                <a:ea typeface="News Cycle"/>
                <a:cs typeface="News Cycle"/>
                <a:sym typeface="News Cycle"/>
              </a:rPr>
              <a:t>OPPORTUNITIES</a:t>
            </a:r>
            <a:endParaRPr kumimoji="0" lang="en-IN" sz="1400" b="0" i="0" u="none" strike="noStrike" kern="0" cap="none" spc="0" normalizeH="0" baseline="0" noProof="0" dirty="0">
              <a:ln>
                <a:noFill/>
              </a:ln>
              <a:solidFill>
                <a:srgbClr val="2C444E"/>
              </a:solidFill>
              <a:effectLst/>
              <a:uLnTx/>
              <a:uFillTx/>
              <a:latin typeface="News Cycle"/>
              <a:ea typeface="News Cycle"/>
              <a:cs typeface="News Cycle"/>
              <a:sym typeface="News Cycle"/>
            </a:endParaRPr>
          </a:p>
          <a:p>
            <a:pPr marL="0" marR="0" lvl="0" indent="0" algn="l" defTabSz="914400" rtl="0" eaLnBrk="1" fontAlgn="auto" latinLnBrk="0" hangingPunct="1">
              <a:lnSpc>
                <a:spcPct val="100000"/>
              </a:lnSpc>
              <a:spcBef>
                <a:spcPts val="0"/>
              </a:spcBef>
              <a:spcAft>
                <a:spcPts val="0"/>
              </a:spcAft>
              <a:buClr>
                <a:srgbClr val="2C444E"/>
              </a:buClr>
              <a:buSzPts val="1100"/>
              <a:buFont typeface="Arial"/>
              <a:buNone/>
              <a:tabLst/>
              <a:defRPr/>
            </a:pPr>
            <a:endParaRPr kumimoji="0" sz="1100" b="1" i="0" u="none" strike="noStrike" kern="0" cap="none" spc="0" normalizeH="0" baseline="0" noProof="0" dirty="0">
              <a:ln>
                <a:noFill/>
              </a:ln>
              <a:solidFill>
                <a:srgbClr val="2C444E"/>
              </a:solidFill>
              <a:effectLst/>
              <a:uLnTx/>
              <a:uFillTx/>
              <a:latin typeface="News Cycle"/>
              <a:ea typeface="News Cycle"/>
              <a:cs typeface="News Cycle"/>
              <a:sym typeface="News Cycle"/>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100" dirty="0">
                <a:latin typeface="Bahnschrift SemiCondensed" panose="020B0502040204020203" pitchFamily="34" charset="0"/>
              </a:rPr>
              <a:t>New advancements in technology</a:t>
            </a:r>
            <a:endParaRPr kumimoji="0" lang="en-IN" sz="1100" b="0" i="0" u="none" strike="noStrike" kern="0" cap="none" spc="0" normalizeH="0" baseline="0" noProof="0" dirty="0">
              <a:ln>
                <a:noFill/>
              </a:ln>
              <a:solidFill>
                <a:srgbClr val="000000"/>
              </a:solidFill>
              <a:effectLst/>
              <a:uLnTx/>
              <a:uFillTx/>
              <a:latin typeface="Bahnschrift SemiCondensed" panose="020B0502040204020203"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100" b="0" i="0" u="none" strike="noStrike" kern="0" cap="none" spc="0" normalizeH="0" baseline="0" noProof="0" dirty="0">
                <a:ln>
                  <a:noFill/>
                </a:ln>
                <a:solidFill>
                  <a:srgbClr val="000000"/>
                </a:solidFill>
                <a:effectLst/>
                <a:uLnTx/>
                <a:uFillTx/>
                <a:latin typeface="Bahnschrift SemiCondensed" panose="020B0502040204020203" pitchFamily="34" charset="0"/>
                <a:cs typeface="Arial"/>
                <a:sym typeface="Arial"/>
              </a:rPr>
              <a:t>Trending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100" dirty="0">
                <a:latin typeface="Bahnschrift SemiCondensed" panose="020B0502040204020203" pitchFamily="34" charset="0"/>
              </a:rPr>
              <a:t>Desire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100" b="0" i="0" u="none" strike="noStrike" kern="0" cap="none" spc="0" normalizeH="0" baseline="0" noProof="0" dirty="0">
                <a:ln>
                  <a:noFill/>
                </a:ln>
                <a:solidFill>
                  <a:srgbClr val="000000"/>
                </a:solidFill>
                <a:effectLst/>
                <a:uLnTx/>
                <a:uFillTx/>
                <a:latin typeface="Bahnschrift SemiCondensed" panose="020B0502040204020203" pitchFamily="34" charset="0"/>
                <a:cs typeface="Arial"/>
                <a:sym typeface="Arial"/>
              </a:rPr>
              <a:t>Can respond to notifications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100" dirty="0">
                <a:latin typeface="Bahnschrift SemiCondensed" panose="020B0502040204020203" pitchFamily="34" charset="0"/>
              </a:rPr>
              <a:t>[in other brands]</a:t>
            </a:r>
            <a:endParaRPr kumimoji="0" lang="en-IN" sz="1100" b="0" i="0" u="none" strike="noStrike" kern="0" cap="none" spc="0" normalizeH="0" baseline="0" noProof="0" dirty="0">
              <a:ln>
                <a:noFill/>
              </a:ln>
              <a:solidFill>
                <a:srgbClr val="000000"/>
              </a:solidFill>
              <a:effectLst/>
              <a:uLnTx/>
              <a:uFillTx/>
              <a:latin typeface="Bahnschrift SemiCondensed" panose="020B0502040204020203"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100" b="0" i="0" u="none" strike="noStrike" kern="0" cap="none" spc="0" normalizeH="0" baseline="0" noProof="0" dirty="0">
              <a:ln>
                <a:noFill/>
              </a:ln>
              <a:solidFill>
                <a:srgbClr val="000000"/>
              </a:solidFill>
              <a:effectLst/>
              <a:uLnTx/>
              <a:uFillTx/>
              <a:latin typeface="Bahnschrift SemiCondensed" panose="020B0502040204020203" pitchFamily="34" charset="0"/>
              <a:cs typeface="Arial"/>
              <a:sym typeface="Arial"/>
            </a:endParaRPr>
          </a:p>
        </p:txBody>
      </p:sp>
      <p:sp>
        <p:nvSpPr>
          <p:cNvPr id="488" name="Google Shape;488;p43"/>
          <p:cNvSpPr/>
          <p:nvPr/>
        </p:nvSpPr>
        <p:spPr>
          <a:xfrm>
            <a:off x="4655326" y="3008732"/>
            <a:ext cx="3838088" cy="1595540"/>
          </a:xfrm>
          <a:prstGeom prst="rect">
            <a:avLst/>
          </a:prstGeom>
          <a:solidFill>
            <a:srgbClr val="00A4CA">
              <a:alpha val="10060"/>
            </a:srgbClr>
          </a:solidFill>
          <a:ln>
            <a:noFill/>
          </a:ln>
        </p:spPr>
        <p:txBody>
          <a:bodyPr spcFirstLastPara="1" wrap="square" lIns="1371600" tIns="91425" rIns="91425" bIns="91425" anchor="b" anchorCtr="0">
            <a:noAutofit/>
          </a:bodyPr>
          <a:lstStyle/>
          <a:p>
            <a:pPr marL="0" marR="0" lvl="0" indent="0" algn="r" defTabSz="914400" rtl="0" eaLnBrk="1" fontAlgn="auto" latinLnBrk="0" hangingPunct="1">
              <a:lnSpc>
                <a:spcPct val="100000"/>
              </a:lnSpc>
              <a:spcBef>
                <a:spcPts val="0"/>
              </a:spcBef>
              <a:spcAft>
                <a:spcPts val="0"/>
              </a:spcAft>
              <a:buClr>
                <a:srgbClr val="2C444E"/>
              </a:buClr>
              <a:buSzPts val="1100"/>
              <a:buFont typeface="Arial"/>
              <a:buNone/>
              <a:tabLst/>
              <a:defRPr/>
            </a:pPr>
            <a:endParaRPr kumimoji="0" lang="en-IN" sz="1400" b="1" i="0" u="none" strike="noStrike" kern="0" cap="none" spc="0" normalizeH="0" baseline="0" noProof="0" dirty="0">
              <a:ln>
                <a:noFill/>
              </a:ln>
              <a:solidFill>
                <a:srgbClr val="2C444E"/>
              </a:solidFill>
              <a:effectLst/>
              <a:uLnTx/>
              <a:uFillTx/>
              <a:latin typeface="News Cycle"/>
              <a:ea typeface="News Cycle"/>
              <a:cs typeface="News Cycle"/>
              <a:sym typeface="News Cycle"/>
            </a:endParaRPr>
          </a:p>
          <a:p>
            <a:pPr marL="0" marR="0" lvl="0" indent="0" algn="r" defTabSz="914400" rtl="0" eaLnBrk="1" fontAlgn="auto" latinLnBrk="0" hangingPunct="1">
              <a:lnSpc>
                <a:spcPct val="100000"/>
              </a:lnSpc>
              <a:spcBef>
                <a:spcPts val="0"/>
              </a:spcBef>
              <a:spcAft>
                <a:spcPts val="0"/>
              </a:spcAft>
              <a:buClr>
                <a:srgbClr val="2C444E"/>
              </a:buClr>
              <a:buSzPts val="1100"/>
              <a:buFont typeface="Arial"/>
              <a:buNone/>
              <a:tabLst/>
              <a:defRPr/>
            </a:pPr>
            <a:endParaRPr kumimoji="0" lang="en-IN" sz="1400" b="1" i="0" u="none" strike="noStrike" kern="0" cap="none" spc="0" normalizeH="0" baseline="0" noProof="0" dirty="0">
              <a:ln>
                <a:noFill/>
              </a:ln>
              <a:solidFill>
                <a:srgbClr val="2C444E"/>
              </a:solidFill>
              <a:effectLst/>
              <a:uLnTx/>
              <a:uFillTx/>
              <a:latin typeface="News Cycle"/>
              <a:ea typeface="News Cycle"/>
              <a:cs typeface="News Cycle"/>
              <a:sym typeface="News Cycle"/>
            </a:endParaRPr>
          </a:p>
          <a:p>
            <a:pPr marL="0" marR="0" lvl="0" indent="0" algn="r" defTabSz="914400" rtl="0" eaLnBrk="1" fontAlgn="auto" latinLnBrk="0" hangingPunct="1">
              <a:lnSpc>
                <a:spcPct val="100000"/>
              </a:lnSpc>
              <a:spcBef>
                <a:spcPts val="0"/>
              </a:spcBef>
              <a:spcAft>
                <a:spcPts val="0"/>
              </a:spcAft>
              <a:buClr>
                <a:srgbClr val="2C444E"/>
              </a:buClr>
              <a:buSzPts val="1100"/>
              <a:buFont typeface="Arial"/>
              <a:buNone/>
              <a:tabLst/>
              <a:defRPr/>
            </a:pPr>
            <a:endParaRPr kumimoji="0" lang="en-IN" sz="1400" b="1" i="0" u="none" strike="noStrike" kern="0" cap="none" spc="0" normalizeH="0" baseline="0" noProof="0" dirty="0">
              <a:ln>
                <a:noFill/>
              </a:ln>
              <a:solidFill>
                <a:srgbClr val="2C444E"/>
              </a:solidFill>
              <a:effectLst/>
              <a:uLnTx/>
              <a:uFillTx/>
              <a:latin typeface="News Cycle"/>
              <a:ea typeface="News Cycle"/>
              <a:cs typeface="News Cycle"/>
              <a:sym typeface="News Cycle"/>
            </a:endParaRPr>
          </a:p>
          <a:p>
            <a:pPr marL="0" marR="0" lvl="0" indent="0" algn="r" defTabSz="914400" rtl="0" eaLnBrk="1" fontAlgn="auto" latinLnBrk="0" hangingPunct="1">
              <a:lnSpc>
                <a:spcPct val="100000"/>
              </a:lnSpc>
              <a:spcBef>
                <a:spcPts val="0"/>
              </a:spcBef>
              <a:spcAft>
                <a:spcPts val="0"/>
              </a:spcAft>
              <a:buClr>
                <a:srgbClr val="2C444E"/>
              </a:buClr>
              <a:buSzPts val="1100"/>
              <a:buFont typeface="Arial"/>
              <a:buNone/>
              <a:tabLst/>
              <a:defRPr/>
            </a:pPr>
            <a:endParaRPr kumimoji="0" lang="en-IN" sz="1400" b="1" i="0" u="none" strike="noStrike" kern="0" cap="none" spc="0" normalizeH="0" baseline="0" noProof="0" dirty="0">
              <a:ln>
                <a:noFill/>
              </a:ln>
              <a:solidFill>
                <a:srgbClr val="2C444E"/>
              </a:solidFill>
              <a:effectLst/>
              <a:uLnTx/>
              <a:uFillTx/>
              <a:latin typeface="News Cycle"/>
              <a:ea typeface="News Cycle"/>
              <a:cs typeface="News Cycle"/>
              <a:sym typeface="News Cycle"/>
            </a:endParaRPr>
          </a:p>
          <a:p>
            <a:pPr marL="0" marR="0" lvl="0" indent="0" algn="r" defTabSz="914400" rtl="0" eaLnBrk="1" fontAlgn="auto" latinLnBrk="0" hangingPunct="1">
              <a:lnSpc>
                <a:spcPct val="100000"/>
              </a:lnSpc>
              <a:spcBef>
                <a:spcPts val="0"/>
              </a:spcBef>
              <a:spcAft>
                <a:spcPts val="0"/>
              </a:spcAft>
              <a:buClr>
                <a:srgbClr val="2C444E"/>
              </a:buClr>
              <a:buSzPts val="1100"/>
              <a:buFont typeface="Arial"/>
              <a:buNone/>
              <a:tabLst/>
              <a:defRPr/>
            </a:pPr>
            <a:r>
              <a:rPr kumimoji="0" lang="en-IN" sz="1400" b="1" i="0" u="none" strike="noStrike" kern="0" cap="none" spc="0" normalizeH="0" baseline="0" noProof="0" dirty="0">
                <a:ln>
                  <a:noFill/>
                </a:ln>
                <a:solidFill>
                  <a:srgbClr val="2C444E"/>
                </a:solidFill>
                <a:effectLst/>
                <a:uLnTx/>
                <a:uFillTx/>
                <a:latin typeface="News Cycle"/>
                <a:ea typeface="News Cycle"/>
                <a:cs typeface="News Cycle"/>
                <a:sym typeface="News Cycle"/>
              </a:rPr>
              <a:t>THREATS</a:t>
            </a:r>
          </a:p>
          <a:p>
            <a:pPr marL="0" marR="0" lvl="0" indent="0" algn="r" defTabSz="914400" rtl="0" eaLnBrk="1" fontAlgn="auto" latinLnBrk="0" hangingPunct="1">
              <a:lnSpc>
                <a:spcPct val="100000"/>
              </a:lnSpc>
              <a:spcBef>
                <a:spcPts val="0"/>
              </a:spcBef>
              <a:spcAft>
                <a:spcPts val="0"/>
              </a:spcAft>
              <a:buClr>
                <a:srgbClr val="2C444E"/>
              </a:buClr>
              <a:buSzPts val="1100"/>
              <a:buFont typeface="Arial"/>
              <a:buNone/>
              <a:tabLst/>
              <a:defRPr/>
            </a:pPr>
            <a:endParaRPr lang="en-IN" b="1" dirty="0">
              <a:solidFill>
                <a:srgbClr val="2C444E"/>
              </a:solidFill>
              <a:latin typeface="News Cycle"/>
              <a:ea typeface="News Cycle"/>
              <a:cs typeface="News Cycle"/>
              <a:sym typeface="News Cycle"/>
            </a:endParaRPr>
          </a:p>
          <a:p>
            <a:pPr marL="0" marR="0" lvl="0" indent="0" algn="r" defTabSz="914400" rtl="0" eaLnBrk="1" fontAlgn="auto" latinLnBrk="0" hangingPunct="1">
              <a:lnSpc>
                <a:spcPct val="100000"/>
              </a:lnSpc>
              <a:spcBef>
                <a:spcPts val="0"/>
              </a:spcBef>
              <a:spcAft>
                <a:spcPts val="0"/>
              </a:spcAft>
              <a:buClr>
                <a:srgbClr val="2C444E"/>
              </a:buClr>
              <a:buSzPts val="1100"/>
              <a:buFont typeface="Arial"/>
              <a:buNone/>
              <a:tabLst/>
              <a:defRPr/>
            </a:pPr>
            <a:r>
              <a:rPr kumimoji="0" lang="en-IN" sz="1100" b="1" i="0" u="none" strike="noStrike" kern="0" cap="none" spc="0" normalizeH="0" baseline="0" noProof="0" dirty="0">
                <a:ln>
                  <a:noFill/>
                </a:ln>
                <a:solidFill>
                  <a:srgbClr val="2C444E"/>
                </a:solidFill>
                <a:effectLst/>
                <a:uLnTx/>
                <a:uFillTx/>
                <a:latin typeface="Bahnschrift SemiCondensed" panose="020B0502040204020203" pitchFamily="34" charset="0"/>
                <a:ea typeface="News Cycle"/>
                <a:cs typeface="News Cycle"/>
                <a:sym typeface="News Cycle"/>
              </a:rPr>
              <a:t>Change in customer Needs </a:t>
            </a:r>
          </a:p>
          <a:p>
            <a:pPr marL="0" marR="0" lvl="0" indent="0" algn="r" defTabSz="914400" rtl="0" eaLnBrk="1" fontAlgn="auto" latinLnBrk="0" hangingPunct="1">
              <a:lnSpc>
                <a:spcPct val="100000"/>
              </a:lnSpc>
              <a:spcBef>
                <a:spcPts val="0"/>
              </a:spcBef>
              <a:spcAft>
                <a:spcPts val="0"/>
              </a:spcAft>
              <a:buClr>
                <a:srgbClr val="2C444E"/>
              </a:buClr>
              <a:buSzPts val="1100"/>
              <a:buFont typeface="Arial"/>
              <a:buNone/>
              <a:tabLst/>
              <a:defRPr/>
            </a:pPr>
            <a:r>
              <a:rPr lang="en-IN" sz="1100" b="1" dirty="0">
                <a:solidFill>
                  <a:srgbClr val="2C444E"/>
                </a:solidFill>
                <a:latin typeface="Bahnschrift SemiCondensed" panose="020B0502040204020203" pitchFamily="34" charset="0"/>
                <a:ea typeface="News Cycle"/>
                <a:cs typeface="News Cycle"/>
                <a:sym typeface="News Cycle"/>
              </a:rPr>
              <a:t>Rapid technology change </a:t>
            </a:r>
          </a:p>
          <a:p>
            <a:pPr marL="0" marR="0" lvl="0" indent="0" algn="r" defTabSz="914400" rtl="0" eaLnBrk="1" fontAlgn="auto" latinLnBrk="0" hangingPunct="1">
              <a:lnSpc>
                <a:spcPct val="100000"/>
              </a:lnSpc>
              <a:spcBef>
                <a:spcPts val="0"/>
              </a:spcBef>
              <a:spcAft>
                <a:spcPts val="0"/>
              </a:spcAft>
              <a:buClr>
                <a:srgbClr val="2C444E"/>
              </a:buClr>
              <a:buSzPts val="1100"/>
              <a:buFont typeface="Arial"/>
              <a:buNone/>
              <a:tabLst/>
              <a:defRPr/>
            </a:pPr>
            <a:r>
              <a:rPr kumimoji="0" lang="en-IN" sz="1100" b="1" i="0" u="none" strike="noStrike" kern="0" cap="none" spc="0" normalizeH="0" baseline="0" noProof="0" dirty="0">
                <a:ln>
                  <a:noFill/>
                </a:ln>
                <a:solidFill>
                  <a:srgbClr val="2C444E"/>
                </a:solidFill>
                <a:effectLst/>
                <a:uLnTx/>
                <a:uFillTx/>
                <a:latin typeface="Bahnschrift SemiCondensed" panose="020B0502040204020203" pitchFamily="34" charset="0"/>
                <a:ea typeface="News Cycle"/>
                <a:cs typeface="News Cycle"/>
                <a:sym typeface="News Cycle"/>
              </a:rPr>
              <a:t>Compliance issues</a:t>
            </a:r>
          </a:p>
          <a:p>
            <a:pPr marL="0" marR="0" lvl="0" indent="0" algn="r" defTabSz="914400" rtl="0" eaLnBrk="1" fontAlgn="auto" latinLnBrk="0" hangingPunct="1">
              <a:lnSpc>
                <a:spcPct val="100000"/>
              </a:lnSpc>
              <a:spcBef>
                <a:spcPts val="0"/>
              </a:spcBef>
              <a:spcAft>
                <a:spcPts val="0"/>
              </a:spcAft>
              <a:buClr>
                <a:srgbClr val="2C444E"/>
              </a:buClr>
              <a:buSzPts val="1100"/>
              <a:buFont typeface="Arial"/>
              <a:buNone/>
              <a:tabLst/>
              <a:defRPr/>
            </a:pPr>
            <a:r>
              <a:rPr kumimoji="0" lang="en-IN" sz="1050" b="1" i="0" u="none" strike="noStrike" kern="0" cap="none" spc="0" normalizeH="0" baseline="0" noProof="0" dirty="0">
                <a:ln>
                  <a:noFill/>
                </a:ln>
                <a:solidFill>
                  <a:srgbClr val="2C444E"/>
                </a:solidFill>
                <a:effectLst/>
                <a:uLnTx/>
                <a:uFillTx/>
                <a:latin typeface="News Cycle"/>
                <a:ea typeface="News Cycle"/>
                <a:cs typeface="News Cycle"/>
                <a:sym typeface="News Cycle"/>
              </a:rPr>
              <a:t>Data Theft</a:t>
            </a:r>
          </a:p>
          <a:p>
            <a:pPr marL="0" marR="0" lvl="0" indent="0" algn="r" defTabSz="914400" rtl="0" eaLnBrk="1" fontAlgn="auto" latinLnBrk="0" hangingPunct="1">
              <a:lnSpc>
                <a:spcPct val="100000"/>
              </a:lnSpc>
              <a:spcBef>
                <a:spcPts val="0"/>
              </a:spcBef>
              <a:spcAft>
                <a:spcPts val="0"/>
              </a:spcAft>
              <a:buClr>
                <a:srgbClr val="2C444E"/>
              </a:buClr>
              <a:buSzPts val="1100"/>
              <a:buFont typeface="Arial"/>
              <a:buNone/>
              <a:tabLst/>
              <a:defRPr/>
            </a:pPr>
            <a:endParaRPr lang="en-IN" b="1" dirty="0">
              <a:solidFill>
                <a:srgbClr val="2C444E"/>
              </a:solidFill>
              <a:latin typeface="News Cycle"/>
              <a:ea typeface="News Cycle"/>
              <a:cs typeface="News Cycle"/>
              <a:sym typeface="News Cycle"/>
            </a:endParaRPr>
          </a:p>
        </p:txBody>
      </p:sp>
      <p:sp>
        <p:nvSpPr>
          <p:cNvPr id="489" name="Google Shape;489;p43"/>
          <p:cNvSpPr/>
          <p:nvPr/>
        </p:nvSpPr>
        <p:spPr>
          <a:xfrm>
            <a:off x="3460437" y="1812070"/>
            <a:ext cx="2090700" cy="20907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0" name="Google Shape;490;p43"/>
          <p:cNvSpPr/>
          <p:nvPr/>
        </p:nvSpPr>
        <p:spPr>
          <a:xfrm rot="5400000">
            <a:off x="3611135" y="1812070"/>
            <a:ext cx="2090700" cy="2090700"/>
          </a:xfrm>
          <a:prstGeom prst="pie">
            <a:avLst>
              <a:gd name="adj1" fmla="val 10788866"/>
              <a:gd name="adj2" fmla="val 1620000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43"/>
          <p:cNvSpPr/>
          <p:nvPr/>
        </p:nvSpPr>
        <p:spPr>
          <a:xfrm rot="10800000">
            <a:off x="3611135" y="1963929"/>
            <a:ext cx="2090700" cy="2090700"/>
          </a:xfrm>
          <a:prstGeom prst="pie">
            <a:avLst>
              <a:gd name="adj1" fmla="val 10788866"/>
              <a:gd name="adj2" fmla="val 16200000"/>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43"/>
          <p:cNvSpPr/>
          <p:nvPr/>
        </p:nvSpPr>
        <p:spPr>
          <a:xfrm rot="-5400000">
            <a:off x="3460437" y="1963929"/>
            <a:ext cx="2090700" cy="2090700"/>
          </a:xfrm>
          <a:prstGeom prst="pie">
            <a:avLst>
              <a:gd name="adj1" fmla="val 10788866"/>
              <a:gd name="adj2" fmla="val 16200000"/>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43"/>
          <p:cNvSpPr/>
          <p:nvPr/>
        </p:nvSpPr>
        <p:spPr>
          <a:xfrm>
            <a:off x="4017961" y="2248166"/>
            <a:ext cx="235584" cy="38889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1400" b="1" i="0" u="none" strike="noStrike" kern="0" cap="none" spc="0" normalizeH="0" baseline="0" noProof="0">
                <a:ln>
                  <a:noFill/>
                </a:ln>
                <a:solidFill>
                  <a:srgbClr val="FFFFFF"/>
                </a:solidFill>
                <a:effectLst/>
                <a:uLnTx/>
                <a:uFillTx/>
                <a:latin typeface="Cabin Condensed"/>
                <a:cs typeface="Arial"/>
                <a:sym typeface="Arial"/>
              </a:rPr>
              <a:t>S</a:t>
            </a:r>
          </a:p>
        </p:txBody>
      </p:sp>
      <p:sp>
        <p:nvSpPr>
          <p:cNvPr id="494" name="Google Shape;494;p43"/>
          <p:cNvSpPr/>
          <p:nvPr/>
        </p:nvSpPr>
        <p:spPr>
          <a:xfrm>
            <a:off x="4896425" y="2254843"/>
            <a:ext cx="434843" cy="37393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1400" b="1" i="0" u="none" strike="noStrike" kern="0" cap="none" spc="0" normalizeH="0" baseline="0" noProof="0">
                <a:ln>
                  <a:noFill/>
                </a:ln>
                <a:solidFill>
                  <a:srgbClr val="FFFFFF"/>
                </a:solidFill>
                <a:effectLst/>
                <a:uLnTx/>
                <a:uFillTx/>
                <a:latin typeface="Cabin Condensed"/>
                <a:cs typeface="Arial"/>
                <a:sym typeface="Arial"/>
              </a:rPr>
              <a:t>W</a:t>
            </a:r>
          </a:p>
        </p:txBody>
      </p:sp>
      <p:sp>
        <p:nvSpPr>
          <p:cNvPr id="495" name="Google Shape;495;p43"/>
          <p:cNvSpPr/>
          <p:nvPr/>
        </p:nvSpPr>
        <p:spPr>
          <a:xfrm>
            <a:off x="3988046" y="3205120"/>
            <a:ext cx="317318" cy="38889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1400" b="1" i="0" u="none" strike="noStrike" kern="0" cap="none" spc="0" normalizeH="0" baseline="0" noProof="0">
                <a:ln>
                  <a:noFill/>
                </a:ln>
                <a:solidFill>
                  <a:srgbClr val="FFFFFF"/>
                </a:solidFill>
                <a:effectLst/>
                <a:uLnTx/>
                <a:uFillTx/>
                <a:latin typeface="Cabin Condensed"/>
                <a:cs typeface="Arial"/>
                <a:sym typeface="Arial"/>
              </a:rPr>
              <a:t>O</a:t>
            </a:r>
          </a:p>
        </p:txBody>
      </p:sp>
      <p:sp>
        <p:nvSpPr>
          <p:cNvPr id="496" name="Google Shape;496;p43"/>
          <p:cNvSpPr/>
          <p:nvPr/>
        </p:nvSpPr>
        <p:spPr>
          <a:xfrm>
            <a:off x="4995253" y="3211797"/>
            <a:ext cx="244666" cy="37393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1400" b="1" i="0" u="none" strike="noStrike" kern="0" cap="none" spc="0" normalizeH="0" baseline="0" noProof="0">
                <a:ln>
                  <a:noFill/>
                </a:ln>
                <a:solidFill>
                  <a:srgbClr val="FFFFFF"/>
                </a:solidFill>
                <a:effectLst/>
                <a:uLnTx/>
                <a:uFillTx/>
                <a:latin typeface="Cabin Condensed"/>
                <a:cs typeface="Arial"/>
                <a:sym typeface="Arial"/>
              </a:rPr>
              <a:t>T</a:t>
            </a:r>
          </a:p>
        </p:txBody>
      </p:sp>
    </p:spTree>
    <p:extLst>
      <p:ext uri="{BB962C8B-B14F-4D97-AF65-F5344CB8AC3E}">
        <p14:creationId xmlns:p14="http://schemas.microsoft.com/office/powerpoint/2010/main" val="2170459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B48DF-FAC7-709A-E8BB-FA6E872B32D6}"/>
              </a:ext>
            </a:extLst>
          </p:cNvPr>
          <p:cNvSpPr>
            <a:spLocks noGrp="1"/>
          </p:cNvSpPr>
          <p:nvPr>
            <p:ph type="title"/>
          </p:nvPr>
        </p:nvSpPr>
        <p:spPr/>
        <p:txBody>
          <a:bodyPr/>
          <a:lstStyle/>
          <a:p>
            <a:r>
              <a:rPr lang="en-IN" dirty="0"/>
              <a:t>Pictorial Journey</a:t>
            </a:r>
          </a:p>
        </p:txBody>
      </p:sp>
      <p:sp>
        <p:nvSpPr>
          <p:cNvPr id="3" name="Subtitle 2">
            <a:extLst>
              <a:ext uri="{FF2B5EF4-FFF2-40B4-BE49-F238E27FC236}">
                <a16:creationId xmlns:a16="http://schemas.microsoft.com/office/drawing/2014/main" id="{BA97985D-C3C9-EA52-4427-424ADF7ACFE4}"/>
              </a:ext>
            </a:extLst>
          </p:cNvPr>
          <p:cNvSpPr>
            <a:spLocks noGrp="1"/>
          </p:cNvSpPr>
          <p:nvPr>
            <p:ph type="subTitle" idx="1"/>
          </p:nvPr>
        </p:nvSpPr>
        <p:spPr/>
        <p:txBody>
          <a:bodyPr/>
          <a:lstStyle/>
          <a:p>
            <a:endParaRPr lang="en-IN"/>
          </a:p>
        </p:txBody>
      </p:sp>
      <p:pic>
        <p:nvPicPr>
          <p:cNvPr id="10" name="Picture 9">
            <a:extLst>
              <a:ext uri="{FF2B5EF4-FFF2-40B4-BE49-F238E27FC236}">
                <a16:creationId xmlns:a16="http://schemas.microsoft.com/office/drawing/2014/main" id="{6A87886F-EF9F-CE6F-E6AB-375C738D7E99}"/>
              </a:ext>
            </a:extLst>
          </p:cNvPr>
          <p:cNvPicPr>
            <a:picLocks noChangeAspect="1"/>
          </p:cNvPicPr>
          <p:nvPr/>
        </p:nvPicPr>
        <p:blipFill>
          <a:blip r:embed="rId2"/>
          <a:stretch>
            <a:fillRect/>
          </a:stretch>
        </p:blipFill>
        <p:spPr>
          <a:xfrm>
            <a:off x="715450" y="1152350"/>
            <a:ext cx="8044502" cy="3991150"/>
          </a:xfrm>
          <a:prstGeom prst="rect">
            <a:avLst/>
          </a:prstGeom>
        </p:spPr>
      </p:pic>
      <p:sp>
        <p:nvSpPr>
          <p:cNvPr id="5" name="Subtitle 4">
            <a:extLst>
              <a:ext uri="{FF2B5EF4-FFF2-40B4-BE49-F238E27FC236}">
                <a16:creationId xmlns:a16="http://schemas.microsoft.com/office/drawing/2014/main" id="{522ED000-FE1E-58B2-03D6-87A501F8D136}"/>
              </a:ext>
            </a:extLst>
          </p:cNvPr>
          <p:cNvSpPr>
            <a:spLocks noGrp="1"/>
          </p:cNvSpPr>
          <p:nvPr>
            <p:ph type="subTitle" idx="3"/>
          </p:nvPr>
        </p:nvSpPr>
        <p:spPr/>
        <p:txBody>
          <a:bodyPr/>
          <a:lstStyle/>
          <a:p>
            <a:endParaRPr lang="en-IN" dirty="0"/>
          </a:p>
        </p:txBody>
      </p:sp>
      <p:sp>
        <p:nvSpPr>
          <p:cNvPr id="6" name="Subtitle 5">
            <a:extLst>
              <a:ext uri="{FF2B5EF4-FFF2-40B4-BE49-F238E27FC236}">
                <a16:creationId xmlns:a16="http://schemas.microsoft.com/office/drawing/2014/main" id="{C100B5C0-D53C-DC4F-C635-6A3E5E881F85}"/>
              </a:ext>
            </a:extLst>
          </p:cNvPr>
          <p:cNvSpPr>
            <a:spLocks noGrp="1"/>
          </p:cNvSpPr>
          <p:nvPr>
            <p:ph type="subTitle" idx="4"/>
          </p:nvPr>
        </p:nvSpPr>
        <p:spPr/>
        <p:txBody>
          <a:bodyPr/>
          <a:lstStyle/>
          <a:p>
            <a:endParaRPr lang="en-IN"/>
          </a:p>
        </p:txBody>
      </p:sp>
      <p:sp>
        <p:nvSpPr>
          <p:cNvPr id="7" name="Subtitle 6">
            <a:extLst>
              <a:ext uri="{FF2B5EF4-FFF2-40B4-BE49-F238E27FC236}">
                <a16:creationId xmlns:a16="http://schemas.microsoft.com/office/drawing/2014/main" id="{3B1620EE-E9FB-B5FA-D52D-3E3299443A3F}"/>
              </a:ext>
            </a:extLst>
          </p:cNvPr>
          <p:cNvSpPr>
            <a:spLocks noGrp="1"/>
          </p:cNvSpPr>
          <p:nvPr>
            <p:ph type="subTitle" idx="5"/>
          </p:nvPr>
        </p:nvSpPr>
        <p:spPr/>
        <p:txBody>
          <a:bodyPr/>
          <a:lstStyle/>
          <a:p>
            <a:endParaRPr lang="en-IN"/>
          </a:p>
        </p:txBody>
      </p:sp>
      <p:sp>
        <p:nvSpPr>
          <p:cNvPr id="8" name="Subtitle 7">
            <a:extLst>
              <a:ext uri="{FF2B5EF4-FFF2-40B4-BE49-F238E27FC236}">
                <a16:creationId xmlns:a16="http://schemas.microsoft.com/office/drawing/2014/main" id="{2CF4D504-0B8D-AA49-D947-FE98645C6524}"/>
              </a:ext>
            </a:extLst>
          </p:cNvPr>
          <p:cNvSpPr>
            <a:spLocks noGrp="1"/>
          </p:cNvSpPr>
          <p:nvPr>
            <p:ph type="subTitle" idx="6"/>
          </p:nvPr>
        </p:nvSpPr>
        <p:spPr/>
        <p:txBody>
          <a:bodyPr/>
          <a:lstStyle/>
          <a:p>
            <a:endParaRPr lang="en-IN"/>
          </a:p>
        </p:txBody>
      </p:sp>
      <p:sp>
        <p:nvSpPr>
          <p:cNvPr id="9" name="AutoShape 2">
            <a:extLst>
              <a:ext uri="{FF2B5EF4-FFF2-40B4-BE49-F238E27FC236}">
                <a16:creationId xmlns:a16="http://schemas.microsoft.com/office/drawing/2014/main" id="{89D03977-A375-6148-DBF8-A60E5BFBA18C}"/>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2544874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8A7E6-6B5D-535A-010C-6606DC623E1B}"/>
              </a:ext>
            </a:extLst>
          </p:cNvPr>
          <p:cNvSpPr>
            <a:spLocks noGrp="1"/>
          </p:cNvSpPr>
          <p:nvPr>
            <p:ph type="title"/>
          </p:nvPr>
        </p:nvSpPr>
        <p:spPr/>
        <p:txBody>
          <a:bodyPr/>
          <a:lstStyle/>
          <a:p>
            <a:endParaRPr lang="en-IN"/>
          </a:p>
        </p:txBody>
      </p:sp>
      <p:sp>
        <p:nvSpPr>
          <p:cNvPr id="3" name="Subtitle 2">
            <a:extLst>
              <a:ext uri="{FF2B5EF4-FFF2-40B4-BE49-F238E27FC236}">
                <a16:creationId xmlns:a16="http://schemas.microsoft.com/office/drawing/2014/main" id="{3267AF3F-20DC-7A89-7D16-10037F420D10}"/>
              </a:ext>
            </a:extLst>
          </p:cNvPr>
          <p:cNvSpPr>
            <a:spLocks noGrp="1"/>
          </p:cNvSpPr>
          <p:nvPr>
            <p:ph type="subTitle" idx="1"/>
          </p:nvPr>
        </p:nvSpPr>
        <p:spPr/>
        <p:txBody>
          <a:bodyPr/>
          <a:lstStyle/>
          <a:p>
            <a:endParaRPr lang="en-IN"/>
          </a:p>
        </p:txBody>
      </p:sp>
      <p:sp>
        <p:nvSpPr>
          <p:cNvPr id="4" name="Subtitle 3">
            <a:extLst>
              <a:ext uri="{FF2B5EF4-FFF2-40B4-BE49-F238E27FC236}">
                <a16:creationId xmlns:a16="http://schemas.microsoft.com/office/drawing/2014/main" id="{5CA9C0B9-9868-096D-893F-7C25C7D78564}"/>
              </a:ext>
            </a:extLst>
          </p:cNvPr>
          <p:cNvSpPr>
            <a:spLocks noGrp="1"/>
          </p:cNvSpPr>
          <p:nvPr>
            <p:ph type="subTitle" idx="2"/>
          </p:nvPr>
        </p:nvSpPr>
        <p:spPr/>
        <p:txBody>
          <a:bodyPr/>
          <a:lstStyle/>
          <a:p>
            <a:endParaRPr lang="en-IN"/>
          </a:p>
        </p:txBody>
      </p:sp>
      <p:sp>
        <p:nvSpPr>
          <p:cNvPr id="5" name="Subtitle 4">
            <a:extLst>
              <a:ext uri="{FF2B5EF4-FFF2-40B4-BE49-F238E27FC236}">
                <a16:creationId xmlns:a16="http://schemas.microsoft.com/office/drawing/2014/main" id="{930DCB30-503C-98E5-E688-1F6CAC373DB7}"/>
              </a:ext>
            </a:extLst>
          </p:cNvPr>
          <p:cNvSpPr>
            <a:spLocks noGrp="1"/>
          </p:cNvSpPr>
          <p:nvPr>
            <p:ph type="subTitle" idx="3"/>
          </p:nvPr>
        </p:nvSpPr>
        <p:spPr/>
        <p:txBody>
          <a:bodyPr/>
          <a:lstStyle/>
          <a:p>
            <a:endParaRPr lang="en-IN"/>
          </a:p>
        </p:txBody>
      </p:sp>
      <p:sp>
        <p:nvSpPr>
          <p:cNvPr id="6" name="Subtitle 5">
            <a:extLst>
              <a:ext uri="{FF2B5EF4-FFF2-40B4-BE49-F238E27FC236}">
                <a16:creationId xmlns:a16="http://schemas.microsoft.com/office/drawing/2014/main" id="{5220C410-50D0-AE4B-3D82-12B9D3BFA46A}"/>
              </a:ext>
            </a:extLst>
          </p:cNvPr>
          <p:cNvSpPr>
            <a:spLocks noGrp="1"/>
          </p:cNvSpPr>
          <p:nvPr>
            <p:ph type="subTitle" idx="4"/>
          </p:nvPr>
        </p:nvSpPr>
        <p:spPr/>
        <p:txBody>
          <a:bodyPr/>
          <a:lstStyle/>
          <a:p>
            <a:endParaRPr lang="en-IN"/>
          </a:p>
        </p:txBody>
      </p:sp>
      <p:sp>
        <p:nvSpPr>
          <p:cNvPr id="7" name="Subtitle 6">
            <a:extLst>
              <a:ext uri="{FF2B5EF4-FFF2-40B4-BE49-F238E27FC236}">
                <a16:creationId xmlns:a16="http://schemas.microsoft.com/office/drawing/2014/main" id="{BA5D2A7A-1A2F-002E-ECE8-CBF1494D795A}"/>
              </a:ext>
            </a:extLst>
          </p:cNvPr>
          <p:cNvSpPr>
            <a:spLocks noGrp="1"/>
          </p:cNvSpPr>
          <p:nvPr>
            <p:ph type="subTitle" idx="5"/>
          </p:nvPr>
        </p:nvSpPr>
        <p:spPr/>
        <p:txBody>
          <a:bodyPr/>
          <a:lstStyle/>
          <a:p>
            <a:endParaRPr lang="en-IN"/>
          </a:p>
        </p:txBody>
      </p:sp>
      <p:sp>
        <p:nvSpPr>
          <p:cNvPr id="8" name="Subtitle 7">
            <a:extLst>
              <a:ext uri="{FF2B5EF4-FFF2-40B4-BE49-F238E27FC236}">
                <a16:creationId xmlns:a16="http://schemas.microsoft.com/office/drawing/2014/main" id="{5192E581-C93C-ED03-311A-28128C57FC59}"/>
              </a:ext>
            </a:extLst>
          </p:cNvPr>
          <p:cNvSpPr>
            <a:spLocks noGrp="1"/>
          </p:cNvSpPr>
          <p:nvPr>
            <p:ph type="subTitle" idx="6"/>
          </p:nvPr>
        </p:nvSpPr>
        <p:spPr/>
        <p:txBody>
          <a:bodyPr/>
          <a:lstStyle/>
          <a:p>
            <a:endParaRPr lang="en-IN"/>
          </a:p>
        </p:txBody>
      </p:sp>
      <p:pic>
        <p:nvPicPr>
          <p:cNvPr id="9" name="Picture 8">
            <a:extLst>
              <a:ext uri="{FF2B5EF4-FFF2-40B4-BE49-F238E27FC236}">
                <a16:creationId xmlns:a16="http://schemas.microsoft.com/office/drawing/2014/main" id="{C9FC7643-3ABB-6A7D-2F22-6A20DF544530}"/>
              </a:ext>
            </a:extLst>
          </p:cNvPr>
          <p:cNvPicPr>
            <a:picLocks noChangeAspect="1"/>
          </p:cNvPicPr>
          <p:nvPr/>
        </p:nvPicPr>
        <p:blipFill>
          <a:blip r:embed="rId2"/>
          <a:stretch>
            <a:fillRect/>
          </a:stretch>
        </p:blipFill>
        <p:spPr>
          <a:xfrm>
            <a:off x="0" y="0"/>
            <a:ext cx="3986784" cy="5126260"/>
          </a:xfrm>
          <a:prstGeom prst="rect">
            <a:avLst/>
          </a:prstGeom>
        </p:spPr>
      </p:pic>
      <p:pic>
        <p:nvPicPr>
          <p:cNvPr id="10" name="Picture 9">
            <a:extLst>
              <a:ext uri="{FF2B5EF4-FFF2-40B4-BE49-F238E27FC236}">
                <a16:creationId xmlns:a16="http://schemas.microsoft.com/office/drawing/2014/main" id="{127FAE95-7141-7409-0F77-1D702374D155}"/>
              </a:ext>
            </a:extLst>
          </p:cNvPr>
          <p:cNvPicPr>
            <a:picLocks noChangeAspect="1"/>
          </p:cNvPicPr>
          <p:nvPr/>
        </p:nvPicPr>
        <p:blipFill>
          <a:blip r:embed="rId3"/>
          <a:stretch>
            <a:fillRect/>
          </a:stretch>
        </p:blipFill>
        <p:spPr>
          <a:xfrm>
            <a:off x="3986784" y="0"/>
            <a:ext cx="5157216" cy="5143500"/>
          </a:xfrm>
          <a:prstGeom prst="rect">
            <a:avLst/>
          </a:prstGeom>
        </p:spPr>
      </p:pic>
    </p:spTree>
    <p:extLst>
      <p:ext uri="{BB962C8B-B14F-4D97-AF65-F5344CB8AC3E}">
        <p14:creationId xmlns:p14="http://schemas.microsoft.com/office/powerpoint/2010/main" val="2838616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10" y="301078"/>
            <a:ext cx="6172200" cy="899840"/>
          </a:xfrm>
        </p:spPr>
        <p:txBody>
          <a:bodyPr>
            <a:normAutofit/>
          </a:bodyPr>
          <a:lstStyle/>
          <a:p>
            <a:r>
              <a:rPr lang="en-US" dirty="0"/>
              <a:t>	Mentor Approval</a:t>
            </a:r>
          </a:p>
        </p:txBody>
      </p:sp>
      <p:sp>
        <p:nvSpPr>
          <p:cNvPr id="3" name="Content Placeholder 2"/>
          <p:cNvSpPr>
            <a:spLocks noGrp="1"/>
          </p:cNvSpPr>
          <p:nvPr>
            <p:ph idx="1"/>
          </p:nvPr>
        </p:nvSpPr>
        <p:spPr>
          <a:xfrm>
            <a:off x="448965" y="1558923"/>
            <a:ext cx="8246070" cy="3365501"/>
          </a:xfrm>
        </p:spPr>
        <p:txBody>
          <a:bodyPr>
            <a:normAutofit/>
          </a:bodyPr>
          <a:lstStyle/>
          <a:p>
            <a:endParaRPr lang="en-US" dirty="0"/>
          </a:p>
          <a:p>
            <a:endParaRPr lang="en-US" dirty="0"/>
          </a:p>
        </p:txBody>
      </p:sp>
      <p:sp>
        <p:nvSpPr>
          <p:cNvPr id="4" name="AutoShape 2">
            <a:extLst>
              <a:ext uri="{FF2B5EF4-FFF2-40B4-BE49-F238E27FC236}">
                <a16:creationId xmlns:a16="http://schemas.microsoft.com/office/drawing/2014/main" id="{47BD2B6D-D56A-5785-477C-00C45C35CC95}"/>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5" name="Picture 4">
            <a:extLst>
              <a:ext uri="{FF2B5EF4-FFF2-40B4-BE49-F238E27FC236}">
                <a16:creationId xmlns:a16="http://schemas.microsoft.com/office/drawing/2014/main" id="{0201115A-0C3B-4AB5-6F09-1181552A006A}"/>
              </a:ext>
            </a:extLst>
          </p:cNvPr>
          <p:cNvPicPr>
            <a:picLocks noChangeAspect="1"/>
          </p:cNvPicPr>
          <p:nvPr/>
        </p:nvPicPr>
        <p:blipFill>
          <a:blip r:embed="rId2"/>
          <a:stretch>
            <a:fillRect/>
          </a:stretch>
        </p:blipFill>
        <p:spPr>
          <a:xfrm>
            <a:off x="2304288" y="1373886"/>
            <a:ext cx="3659886" cy="3659886"/>
          </a:xfrm>
          <a:prstGeom prst="rect">
            <a:avLst/>
          </a:prstGeom>
        </p:spPr>
      </p:pic>
    </p:spTree>
    <p:extLst>
      <p:ext uri="{BB962C8B-B14F-4D97-AF65-F5344CB8AC3E}">
        <p14:creationId xmlns:p14="http://schemas.microsoft.com/office/powerpoint/2010/main" val="4103309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709"/>
        <p:cNvGrpSpPr/>
        <p:nvPr/>
      </p:nvGrpSpPr>
      <p:grpSpPr>
        <a:xfrm>
          <a:off x="0" y="0"/>
          <a:ext cx="0" cy="0"/>
          <a:chOff x="0" y="0"/>
          <a:chExt cx="0" cy="0"/>
        </a:xfrm>
      </p:grpSpPr>
      <p:pic>
        <p:nvPicPr>
          <p:cNvPr id="2" name="Google Shape;1868;p81">
            <a:extLst>
              <a:ext uri="{FF2B5EF4-FFF2-40B4-BE49-F238E27FC236}">
                <a16:creationId xmlns:a16="http://schemas.microsoft.com/office/drawing/2014/main" id="{B92AFC73-AB85-2FA7-9492-2EC58E4ABC6E}"/>
              </a:ext>
            </a:extLst>
          </p:cNvPr>
          <p:cNvPicPr preferRelativeResize="0"/>
          <p:nvPr/>
        </p:nvPicPr>
        <p:blipFill rotWithShape="1">
          <a:blip r:embed="rId3">
            <a:alphaModFix/>
          </a:blip>
          <a:srcRect l="26245" r="26250"/>
          <a:stretch/>
        </p:blipFill>
        <p:spPr>
          <a:xfrm>
            <a:off x="1428750" y="259350"/>
            <a:ext cx="6105525" cy="4624800"/>
          </a:xfrm>
          <a:prstGeom prst="rect">
            <a:avLst/>
          </a:prstGeom>
          <a:noFill/>
          <a:ln>
            <a:noFill/>
          </a:ln>
        </p:spPr>
      </p:pic>
      <p:sp>
        <p:nvSpPr>
          <p:cNvPr id="710" name="Google Shape;710;p66"/>
          <p:cNvSpPr txBox="1">
            <a:spLocks noGrp="1"/>
          </p:cNvSpPr>
          <p:nvPr>
            <p:ph type="title"/>
          </p:nvPr>
        </p:nvSpPr>
        <p:spPr>
          <a:xfrm>
            <a:off x="3067050" y="2379000"/>
            <a:ext cx="2552700" cy="57375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800" dirty="0">
                <a:solidFill>
                  <a:schemeClr val="accent6"/>
                </a:solidFill>
                <a:latin typeface="Rage Italic" panose="03070502040507070304" pitchFamily="66" charset="0"/>
              </a:rPr>
              <a:t>Thankyou</a:t>
            </a:r>
            <a:endParaRPr sz="2800" dirty="0">
              <a:solidFill>
                <a:schemeClr val="accent6"/>
              </a:solidFill>
              <a:latin typeface="Rage Italic" panose="03070502040507070304" pitchFamily="66" charset="0"/>
            </a:endParaRPr>
          </a:p>
        </p:txBody>
      </p:sp>
    </p:spTree>
    <p:extLst>
      <p:ext uri="{BB962C8B-B14F-4D97-AF65-F5344CB8AC3E}">
        <p14:creationId xmlns:p14="http://schemas.microsoft.com/office/powerpoint/2010/main" val="2252974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60" name="Google Shape;760;p67"/>
          <p:cNvSpPr txBox="1">
            <a:spLocks noGrp="1"/>
          </p:cNvSpPr>
          <p:nvPr>
            <p:ph type="title"/>
          </p:nvPr>
        </p:nvSpPr>
        <p:spPr>
          <a:xfrm>
            <a:off x="85055" y="91750"/>
            <a:ext cx="7713000" cy="6141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dirty="0"/>
              <a:t>Introduction</a:t>
            </a:r>
            <a:endParaRPr dirty="0"/>
          </a:p>
        </p:txBody>
      </p:sp>
      <p:sp>
        <p:nvSpPr>
          <p:cNvPr id="762" name="Google Shape;762;p67"/>
          <p:cNvSpPr txBox="1">
            <a:spLocks noGrp="1"/>
          </p:cNvSpPr>
          <p:nvPr>
            <p:ph type="subTitle" idx="2"/>
          </p:nvPr>
        </p:nvSpPr>
        <p:spPr>
          <a:xfrm>
            <a:off x="18379" y="648483"/>
            <a:ext cx="6134771" cy="440326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IN" dirty="0">
                <a:effectLst/>
                <a:latin typeface="Times New Roman" panose="02020603050405020304" pitchFamily="18" charset="0"/>
                <a:ea typeface="Calibri" panose="020F0502020204030204" pitchFamily="34" charset="0"/>
              </a:rPr>
              <a:t>Numerous applications for mobile health (mHealth) and remote health monitoring have been made possible by recent advancements in wristwatch technology. </a:t>
            </a:r>
          </a:p>
          <a:p>
            <a:pPr marL="0" lvl="0" indent="0" algn="l" rtl="0">
              <a:spcBef>
                <a:spcPts val="0"/>
              </a:spcBef>
              <a:spcAft>
                <a:spcPts val="0"/>
              </a:spcAft>
              <a:buClr>
                <a:schemeClr val="dk1"/>
              </a:buClr>
              <a:buSzPts val="1100"/>
              <a:buFont typeface="Arial"/>
              <a:buNone/>
            </a:pPr>
            <a:endParaRPr lang="en-IN" dirty="0">
              <a:effectLst/>
              <a:latin typeface="Times New Roman" panose="02020603050405020304" pitchFamily="18" charset="0"/>
              <a:ea typeface="Calibri" panose="020F0502020204030204" pitchFamily="34" charset="0"/>
            </a:endParaRPr>
          </a:p>
          <a:p>
            <a:pPr marL="0" lvl="0" indent="0" algn="l" rtl="0">
              <a:spcBef>
                <a:spcPts val="0"/>
              </a:spcBef>
              <a:spcAft>
                <a:spcPts val="0"/>
              </a:spcAft>
              <a:buClr>
                <a:schemeClr val="dk1"/>
              </a:buClr>
              <a:buSzPts val="1100"/>
              <a:buFont typeface="Arial"/>
              <a:buNone/>
            </a:pPr>
            <a:r>
              <a:rPr lang="en-IN" dirty="0">
                <a:effectLst/>
                <a:latin typeface="Times New Roman" panose="02020603050405020304" pitchFamily="18" charset="0"/>
                <a:ea typeface="Calibri" panose="020F0502020204030204" pitchFamily="34" charset="0"/>
              </a:rPr>
              <a:t>The smartwatch is a cutting-edge device that combines smartphone functions with ongoing health-promoting data monitoring, including step tracking, heart rate monitoring, energy consumption, and levels of physical activity.</a:t>
            </a:r>
          </a:p>
          <a:p>
            <a:pPr marL="0" lvl="0" indent="0" algn="l" rtl="0">
              <a:spcBef>
                <a:spcPts val="0"/>
              </a:spcBef>
              <a:spcAft>
                <a:spcPts val="0"/>
              </a:spcAft>
              <a:buClr>
                <a:schemeClr val="dk1"/>
              </a:buClr>
              <a:buSzPts val="1100"/>
              <a:buFont typeface="Arial"/>
              <a:buNone/>
            </a:pPr>
            <a:r>
              <a:rPr lang="en-IN" dirty="0">
                <a:effectLst/>
                <a:latin typeface="Times New Roman" panose="02020603050405020304" pitchFamily="18" charset="0"/>
                <a:ea typeface="Calibri" panose="020F0502020204030204" pitchFamily="34" charset="0"/>
              </a:rPr>
              <a:t> </a:t>
            </a:r>
          </a:p>
          <a:p>
            <a:pPr marL="0" lvl="0" indent="0" algn="l" rtl="0">
              <a:spcBef>
                <a:spcPts val="0"/>
              </a:spcBef>
              <a:spcAft>
                <a:spcPts val="0"/>
              </a:spcAft>
              <a:buClr>
                <a:schemeClr val="dk1"/>
              </a:buClr>
              <a:buSzPts val="1100"/>
              <a:buFont typeface="Arial"/>
              <a:buNone/>
            </a:pPr>
            <a:r>
              <a:rPr lang="en-IN" dirty="0">
                <a:effectLst/>
                <a:latin typeface="Times New Roman" panose="02020603050405020304" pitchFamily="18" charset="0"/>
                <a:ea typeface="Calibri" panose="020F0502020204030204" pitchFamily="34" charset="0"/>
              </a:rPr>
              <a:t>Users can receive input from them that enables them to keep track of their health, carry out just-in-time treatments like using medication depending on symptoms, and have direct contact with carers and medical professionals.</a:t>
            </a:r>
          </a:p>
          <a:p>
            <a:pPr marL="0" lvl="0" indent="0" algn="l" rtl="0">
              <a:spcBef>
                <a:spcPts val="0"/>
              </a:spcBef>
              <a:spcAft>
                <a:spcPts val="0"/>
              </a:spcAft>
              <a:buClr>
                <a:schemeClr val="dk1"/>
              </a:buClr>
              <a:buSzPts val="1100"/>
              <a:buFont typeface="Arial"/>
              <a:buNone/>
            </a:pPr>
            <a:r>
              <a:rPr lang="en-IN" dirty="0">
                <a:effectLst/>
                <a:latin typeface="Times New Roman" panose="02020603050405020304" pitchFamily="18" charset="0"/>
                <a:ea typeface="Calibri" panose="020F0502020204030204" pitchFamily="34" charset="0"/>
              </a:rPr>
              <a:t> </a:t>
            </a:r>
          </a:p>
          <a:p>
            <a:pPr marL="0" lvl="0" indent="0" algn="l" rtl="0">
              <a:spcBef>
                <a:spcPts val="0"/>
              </a:spcBef>
              <a:spcAft>
                <a:spcPts val="0"/>
              </a:spcAft>
              <a:buClr>
                <a:schemeClr val="dk1"/>
              </a:buClr>
              <a:buSzPts val="1100"/>
              <a:buFont typeface="Arial"/>
              <a:buNone/>
            </a:pPr>
            <a:r>
              <a:rPr lang="en-IN" dirty="0">
                <a:effectLst/>
                <a:latin typeface="Times New Roman" panose="02020603050405020304" pitchFamily="18" charset="0"/>
                <a:ea typeface="Calibri" panose="020F0502020204030204" pitchFamily="34" charset="0"/>
              </a:rPr>
              <a:t>But constraints specific to smartwatches, such price, wearability, and battery life, prevent widespread adoption of the device in healthcare and telemedicine</a:t>
            </a:r>
          </a:p>
          <a:p>
            <a:pPr marL="0" lvl="0" indent="0" algn="l" rtl="0">
              <a:spcBef>
                <a:spcPts val="0"/>
              </a:spcBef>
              <a:spcAft>
                <a:spcPts val="0"/>
              </a:spcAft>
              <a:buClr>
                <a:schemeClr val="dk1"/>
              </a:buClr>
              <a:buSzPts val="1100"/>
              <a:buFont typeface="Arial"/>
              <a:buNone/>
            </a:pPr>
            <a:endParaRPr lang="en-IN" dirty="0">
              <a:effectLst/>
              <a:latin typeface="Times New Roman" panose="02020603050405020304" pitchFamily="18" charset="0"/>
              <a:ea typeface="Calibri" panose="020F0502020204030204" pitchFamily="34" charset="0"/>
            </a:endParaRPr>
          </a:p>
          <a:p>
            <a:pPr marL="0" lvl="0" indent="0" algn="l" rtl="0">
              <a:spcBef>
                <a:spcPts val="0"/>
              </a:spcBef>
              <a:spcAft>
                <a:spcPts val="0"/>
              </a:spcAft>
              <a:buClr>
                <a:schemeClr val="dk1"/>
              </a:buClr>
              <a:buSzPts val="1100"/>
              <a:buFont typeface="Arial"/>
              <a:buNone/>
            </a:pPr>
            <a:r>
              <a:rPr lang="en-IN" dirty="0">
                <a:effectLst/>
                <a:latin typeface="Times New Roman" panose="02020603050405020304" pitchFamily="18" charset="0"/>
                <a:ea typeface="Calibri" panose="020F0502020204030204" pitchFamily="34" charset="0"/>
              </a:rPr>
              <a:t>Smart watches have the potential to support health in everyday activities by allowing for self-monitoring of personal activity, obtaining feedback based on activity measures, enabling in-person surveys to identify behavioural trends, and facilitating two-way communication with family members and health care professionals. </a:t>
            </a:r>
            <a:endParaRPr sz="1000" dirty="0"/>
          </a:p>
        </p:txBody>
      </p:sp>
      <p:pic>
        <p:nvPicPr>
          <p:cNvPr id="768" name="Google Shape;768;p67"/>
          <p:cNvPicPr preferRelativeResize="0"/>
          <p:nvPr/>
        </p:nvPicPr>
        <p:blipFill rotWithShape="1">
          <a:blip r:embed="rId3">
            <a:alphaModFix/>
          </a:blip>
          <a:srcRect l="1304" r="1314"/>
          <a:stretch/>
        </p:blipFill>
        <p:spPr>
          <a:xfrm rot="-1656633">
            <a:off x="7622961" y="2889288"/>
            <a:ext cx="997429" cy="1200377"/>
          </a:xfrm>
          <a:prstGeom prst="rect">
            <a:avLst/>
          </a:prstGeom>
          <a:noFill/>
          <a:ln>
            <a:noFill/>
          </a:ln>
          <a:effectLst>
            <a:outerShdw blurRad="285750" dist="95250" dir="6000000" algn="bl" rotWithShape="0">
              <a:schemeClr val="dk1">
                <a:alpha val="20000"/>
              </a:schemeClr>
            </a:outerShdw>
          </a:effectLst>
        </p:spPr>
      </p:pic>
      <p:pic>
        <p:nvPicPr>
          <p:cNvPr id="769" name="Google Shape;769;p67"/>
          <p:cNvPicPr preferRelativeResize="0"/>
          <p:nvPr/>
        </p:nvPicPr>
        <p:blipFill rotWithShape="1">
          <a:blip r:embed="rId4">
            <a:alphaModFix/>
          </a:blip>
          <a:srcRect l="24306" r="18848"/>
          <a:stretch/>
        </p:blipFill>
        <p:spPr>
          <a:xfrm>
            <a:off x="6153150" y="326025"/>
            <a:ext cx="2972470" cy="4624799"/>
          </a:xfrm>
          <a:prstGeom prst="rect">
            <a:avLst/>
          </a:prstGeom>
          <a:noFill/>
          <a:ln>
            <a:noFill/>
          </a:ln>
        </p:spPr>
      </p:pic>
      <p:cxnSp>
        <p:nvCxnSpPr>
          <p:cNvPr id="13" name="Google Shape;379;p52">
            <a:extLst>
              <a:ext uri="{FF2B5EF4-FFF2-40B4-BE49-F238E27FC236}">
                <a16:creationId xmlns:a16="http://schemas.microsoft.com/office/drawing/2014/main" id="{9AB8D6A3-8431-BFC1-BC5A-2BEE6C26B21A}"/>
              </a:ext>
            </a:extLst>
          </p:cNvPr>
          <p:cNvCxnSpPr>
            <a:cxnSpLocks/>
          </p:cNvCxnSpPr>
          <p:nvPr/>
        </p:nvCxnSpPr>
        <p:spPr>
          <a:xfrm>
            <a:off x="183400" y="648483"/>
            <a:ext cx="4169525"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23"/>
        <p:cNvGrpSpPr/>
        <p:nvPr/>
      </p:nvGrpSpPr>
      <p:grpSpPr>
        <a:xfrm>
          <a:off x="0" y="0"/>
          <a:ext cx="0" cy="0"/>
          <a:chOff x="0" y="0"/>
          <a:chExt cx="0" cy="0"/>
        </a:xfrm>
      </p:grpSpPr>
      <p:pic>
        <p:nvPicPr>
          <p:cNvPr id="324" name="Google Shape;324;p49"/>
          <p:cNvPicPr preferRelativeResize="0"/>
          <p:nvPr/>
        </p:nvPicPr>
        <p:blipFill rotWithShape="1">
          <a:blip r:embed="rId3">
            <a:alphaModFix/>
          </a:blip>
          <a:srcRect t="6296" b="558"/>
          <a:stretch/>
        </p:blipFill>
        <p:spPr>
          <a:xfrm>
            <a:off x="6604375" y="364127"/>
            <a:ext cx="2231273" cy="2102846"/>
          </a:xfrm>
          <a:prstGeom prst="rect">
            <a:avLst/>
          </a:prstGeom>
          <a:noFill/>
          <a:ln>
            <a:noFill/>
          </a:ln>
        </p:spPr>
      </p:pic>
      <p:sp>
        <p:nvSpPr>
          <p:cNvPr id="325" name="Google Shape;325;p49"/>
          <p:cNvSpPr txBox="1">
            <a:spLocks noGrp="1"/>
          </p:cNvSpPr>
          <p:nvPr>
            <p:ph type="title"/>
          </p:nvPr>
        </p:nvSpPr>
        <p:spPr>
          <a:xfrm>
            <a:off x="461100" y="259350"/>
            <a:ext cx="4110900" cy="6438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3600" dirty="0"/>
              <a:t>Introduction cont.</a:t>
            </a:r>
            <a:endParaRPr sz="3600" dirty="0"/>
          </a:p>
        </p:txBody>
      </p:sp>
      <p:sp>
        <p:nvSpPr>
          <p:cNvPr id="326" name="Google Shape;326;p49"/>
          <p:cNvSpPr txBox="1">
            <a:spLocks noGrp="1"/>
          </p:cNvSpPr>
          <p:nvPr>
            <p:ph type="subTitle" idx="1"/>
          </p:nvPr>
        </p:nvSpPr>
        <p:spPr>
          <a:xfrm>
            <a:off x="746502" y="978408"/>
            <a:ext cx="5368548" cy="3326109"/>
          </a:xfrm>
          <a:prstGeom prst="rect">
            <a:avLst/>
          </a:prstGeom>
        </p:spPr>
        <p:txBody>
          <a:bodyPr spcFirstLastPara="1" wrap="square" lIns="91425" tIns="91425" rIns="91425" bIns="91425" anchor="t" anchorCtr="0">
            <a:noAutofit/>
          </a:bodyPr>
          <a:lstStyle/>
          <a:p>
            <a:pPr marL="0" indent="0" algn="l">
              <a:buSzPts val="1100"/>
            </a:pP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Thus, the following survey will provide information how smartwatch is used in healthcare applications and will help/enable us to witness a new trend how useful smartwatches are in examining health status leading to a healthy lifestyle.</a:t>
            </a:r>
          </a:p>
          <a:p>
            <a:pPr marL="0" indent="0" algn="l">
              <a:buSzPts val="1100"/>
            </a:pPr>
            <a:endParaRPr lang="en-IN" sz="14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l">
              <a:buSzPts val="1100"/>
            </a:pP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This study will provide the information what various measures people take if there are abnormal variations in health biometrics and what challenges they face while using smartwatches. </a:t>
            </a:r>
          </a:p>
          <a:p>
            <a:pPr marL="0" indent="0" algn="l">
              <a:buSzPts val="1100"/>
            </a:pPr>
            <a:endParaRPr lang="en-IN" sz="14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l">
              <a:buSzPts val="1100"/>
            </a:pPr>
            <a:endParaRPr lang="en-IN" sz="1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l">
              <a:buSzPts val="1100"/>
            </a:pP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This study will benefit us to know how technology aids in health management; improving quality of life and various challenges faced, thus fuelling new research in these areas.</a:t>
            </a:r>
            <a:endParaRPr lang="en-IN"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ctr" rtl="0">
              <a:spcBef>
                <a:spcPts val="0"/>
              </a:spcBef>
              <a:spcAft>
                <a:spcPts val="0"/>
              </a:spcAft>
              <a:buClr>
                <a:schemeClr val="dk1"/>
              </a:buClr>
              <a:buSzPts val="1100"/>
              <a:buFont typeface="Arial"/>
              <a:buNone/>
            </a:pPr>
            <a:endParaRPr dirty="0"/>
          </a:p>
        </p:txBody>
      </p:sp>
      <p:cxnSp>
        <p:nvCxnSpPr>
          <p:cNvPr id="2" name="Google Shape;379;p52">
            <a:extLst>
              <a:ext uri="{FF2B5EF4-FFF2-40B4-BE49-F238E27FC236}">
                <a16:creationId xmlns:a16="http://schemas.microsoft.com/office/drawing/2014/main" id="{00202E58-8580-546A-E35E-7E65372770C4}"/>
              </a:ext>
            </a:extLst>
          </p:cNvPr>
          <p:cNvCxnSpPr>
            <a:cxnSpLocks/>
          </p:cNvCxnSpPr>
          <p:nvPr/>
        </p:nvCxnSpPr>
        <p:spPr>
          <a:xfrm>
            <a:off x="602500" y="838983"/>
            <a:ext cx="4169525" cy="0"/>
          </a:xfrm>
          <a:prstGeom prst="straightConnector1">
            <a:avLst/>
          </a:prstGeom>
          <a:noFill/>
          <a:ln w="9525" cap="flat" cmpd="sng">
            <a:solidFill>
              <a:schemeClr val="dk1"/>
            </a:solidFill>
            <a:prstDash val="solid"/>
            <a:round/>
            <a:headEnd type="none" w="med" len="med"/>
            <a:tailEnd type="none" w="med" len="med"/>
          </a:ln>
        </p:spPr>
      </p:cxnSp>
      <p:pic>
        <p:nvPicPr>
          <p:cNvPr id="3" name="Google Shape;830;p69">
            <a:extLst>
              <a:ext uri="{FF2B5EF4-FFF2-40B4-BE49-F238E27FC236}">
                <a16:creationId xmlns:a16="http://schemas.microsoft.com/office/drawing/2014/main" id="{44E01FF8-0174-2088-401F-A3E17BCCF3B8}"/>
              </a:ext>
            </a:extLst>
          </p:cNvPr>
          <p:cNvPicPr preferRelativeResize="0"/>
          <p:nvPr/>
        </p:nvPicPr>
        <p:blipFill rotWithShape="1">
          <a:blip r:embed="rId4">
            <a:alphaModFix/>
          </a:blip>
          <a:srcRect l="14169" r="38313"/>
          <a:stretch/>
        </p:blipFill>
        <p:spPr>
          <a:xfrm>
            <a:off x="6604375" y="2571750"/>
            <a:ext cx="2231273" cy="220762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p52"/>
          <p:cNvPicPr preferRelativeResize="0"/>
          <p:nvPr/>
        </p:nvPicPr>
        <p:blipFill rotWithShape="1">
          <a:blip r:embed="rId3">
            <a:alphaModFix/>
          </a:blip>
          <a:srcRect l="17602" r="34876"/>
          <a:stretch/>
        </p:blipFill>
        <p:spPr>
          <a:xfrm>
            <a:off x="5586526" y="259350"/>
            <a:ext cx="3301800" cy="4624800"/>
          </a:xfrm>
          <a:prstGeom prst="rect">
            <a:avLst/>
          </a:prstGeom>
          <a:noFill/>
          <a:ln>
            <a:noFill/>
          </a:ln>
        </p:spPr>
      </p:pic>
      <p:sp>
        <p:nvSpPr>
          <p:cNvPr id="377" name="Google Shape;377;p52"/>
          <p:cNvSpPr txBox="1">
            <a:spLocks noGrp="1"/>
          </p:cNvSpPr>
          <p:nvPr>
            <p:ph type="title" idx="2"/>
          </p:nvPr>
        </p:nvSpPr>
        <p:spPr>
          <a:xfrm>
            <a:off x="715550" y="454083"/>
            <a:ext cx="2656300" cy="12270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sz="3600" dirty="0"/>
              <a:t>Objectives</a:t>
            </a:r>
            <a:endParaRPr sz="3600" dirty="0"/>
          </a:p>
        </p:txBody>
      </p:sp>
      <p:cxnSp>
        <p:nvCxnSpPr>
          <p:cNvPr id="379" name="Google Shape;379;p52"/>
          <p:cNvCxnSpPr>
            <a:cxnSpLocks/>
          </p:cNvCxnSpPr>
          <p:nvPr/>
        </p:nvCxnSpPr>
        <p:spPr>
          <a:xfrm>
            <a:off x="821575" y="1067583"/>
            <a:ext cx="4169525" cy="0"/>
          </a:xfrm>
          <a:prstGeom prst="straightConnector1">
            <a:avLst/>
          </a:prstGeom>
          <a:noFill/>
          <a:ln w="9525" cap="flat" cmpd="sng">
            <a:solidFill>
              <a:schemeClr val="dk1"/>
            </a:solidFill>
            <a:prstDash val="solid"/>
            <a:round/>
            <a:headEnd type="none" w="med" len="med"/>
            <a:tailEnd type="none" w="med" len="med"/>
          </a:ln>
        </p:spPr>
      </p:cxnSp>
      <p:sp>
        <p:nvSpPr>
          <p:cNvPr id="6" name="TextBox 5">
            <a:extLst>
              <a:ext uri="{FF2B5EF4-FFF2-40B4-BE49-F238E27FC236}">
                <a16:creationId xmlns:a16="http://schemas.microsoft.com/office/drawing/2014/main" id="{CD313964-868C-6A97-1065-7E8903FEBEFB}"/>
              </a:ext>
            </a:extLst>
          </p:cNvPr>
          <p:cNvSpPr txBox="1"/>
          <p:nvPr/>
        </p:nvSpPr>
        <p:spPr>
          <a:xfrm>
            <a:off x="716813" y="1289455"/>
            <a:ext cx="4572000" cy="1669240"/>
          </a:xfrm>
          <a:prstGeom prst="rect">
            <a:avLst/>
          </a:prstGeom>
          <a:noFill/>
        </p:spPr>
        <p:txBody>
          <a:bodyPr wrap="square">
            <a:spAutoFit/>
          </a:bodyPr>
          <a:lstStyle/>
          <a:p>
            <a:pPr marL="0" marR="0">
              <a:lnSpc>
                <a:spcPct val="107000"/>
              </a:lnSpc>
              <a:spcBef>
                <a:spcPts val="0"/>
              </a:spcBef>
              <a:spcAft>
                <a:spcPts val="800"/>
              </a:spcAft>
            </a:pP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1.To assess the prevalence of smart watch use in Indian Population.</a:t>
            </a:r>
            <a:endParaRPr lang="en-IN"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2.To assess the socio-demographic factors associated with smart watch use.</a:t>
            </a:r>
            <a:endParaRPr lang="en-IN"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3.To identify the conditions/ reasons for which the population is utilizing smartwatches.</a:t>
            </a:r>
            <a:endParaRPr lang="en-IN"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10" y="301078"/>
            <a:ext cx="6172200" cy="899840"/>
          </a:xfrm>
        </p:spPr>
        <p:txBody>
          <a:bodyPr>
            <a:normAutofit/>
          </a:bodyPr>
          <a:lstStyle/>
          <a:p>
            <a:r>
              <a:rPr lang="en-US" dirty="0"/>
              <a:t>	Methodology</a:t>
            </a:r>
          </a:p>
        </p:txBody>
      </p:sp>
      <p:sp>
        <p:nvSpPr>
          <p:cNvPr id="3" name="Content Placeholder 2"/>
          <p:cNvSpPr>
            <a:spLocks noGrp="1"/>
          </p:cNvSpPr>
          <p:nvPr>
            <p:ph idx="1"/>
          </p:nvPr>
        </p:nvSpPr>
        <p:spPr>
          <a:xfrm>
            <a:off x="448965" y="1558923"/>
            <a:ext cx="8246070" cy="3365501"/>
          </a:xfrm>
        </p:spPr>
        <p:txBody>
          <a:bodyPr>
            <a:normAutofit/>
          </a:bodyPr>
          <a:lstStyle/>
          <a:p>
            <a:endParaRPr lang="en-US" dirty="0"/>
          </a:p>
          <a:p>
            <a:endParaRPr lang="en-US" dirty="0"/>
          </a:p>
        </p:txBody>
      </p:sp>
      <p:sp>
        <p:nvSpPr>
          <p:cNvPr id="5" name="TextBox 4">
            <a:extLst>
              <a:ext uri="{FF2B5EF4-FFF2-40B4-BE49-F238E27FC236}">
                <a16:creationId xmlns:a16="http://schemas.microsoft.com/office/drawing/2014/main" id="{7F00DA84-4228-08CD-ED05-D69B036F0834}"/>
              </a:ext>
            </a:extLst>
          </p:cNvPr>
          <p:cNvSpPr txBox="1"/>
          <p:nvPr/>
        </p:nvSpPr>
        <p:spPr>
          <a:xfrm>
            <a:off x="355774" y="1708381"/>
            <a:ext cx="8965852" cy="2381742"/>
          </a:xfrm>
          <a:prstGeom prst="rect">
            <a:avLst/>
          </a:prstGeom>
          <a:noFill/>
        </p:spPr>
        <p:txBody>
          <a:bodyPr wrap="square">
            <a:spAutoFit/>
          </a:bodyPr>
          <a:lstStyle/>
          <a:p>
            <a:pPr>
              <a:lnSpc>
                <a:spcPct val="107000"/>
              </a:lnSpc>
              <a:spcAft>
                <a:spcPts val="800"/>
              </a:spcAft>
            </a:pPr>
            <a:r>
              <a:rPr lang="en-IN" sz="1200" b="1" kern="100" dirty="0">
                <a:effectLst/>
                <a:latin typeface="Times New Roman" panose="02020603050405020304" pitchFamily="18" charset="0"/>
                <a:ea typeface="Calibri" panose="020F0502020204030204" pitchFamily="34" charset="0"/>
                <a:cs typeface="Times New Roman" panose="02020603050405020304" pitchFamily="18" charset="0"/>
              </a:rPr>
              <a:t>Study setting</a:t>
            </a:r>
            <a:r>
              <a:rPr lang="en-IN" sz="1200" kern="100" dirty="0">
                <a:effectLst/>
                <a:latin typeface="Times New Roman" panose="02020603050405020304" pitchFamily="18" charset="0"/>
                <a:ea typeface="Calibri" panose="020F0502020204030204" pitchFamily="34" charset="0"/>
                <a:cs typeface="Times New Roman" panose="02020603050405020304" pitchFamily="18" charset="0"/>
              </a:rPr>
              <a:t>: Online survey of a sample of Indian population.</a:t>
            </a:r>
            <a:endParaRPr lang="en-IN" sz="12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IN" sz="1200" b="1" kern="100" dirty="0">
                <a:effectLst/>
                <a:latin typeface="Times New Roman" panose="02020603050405020304" pitchFamily="18" charset="0"/>
                <a:ea typeface="Calibri" panose="020F0502020204030204" pitchFamily="34" charset="0"/>
                <a:cs typeface="Times New Roman" panose="02020603050405020304" pitchFamily="18" charset="0"/>
              </a:rPr>
              <a:t>Study Design</a:t>
            </a:r>
            <a:r>
              <a:rPr lang="en-IN" sz="1200" kern="100" dirty="0">
                <a:effectLst/>
                <a:latin typeface="Times New Roman" panose="02020603050405020304" pitchFamily="18" charset="0"/>
                <a:ea typeface="Calibri" panose="020F0502020204030204" pitchFamily="34" charset="0"/>
                <a:cs typeface="Times New Roman" panose="02020603050405020304" pitchFamily="18" charset="0"/>
              </a:rPr>
              <a:t>: Cross sectional descriptive study.</a:t>
            </a:r>
            <a:endParaRPr lang="en-IN"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IN" sz="1200" b="1" kern="100" dirty="0">
                <a:effectLst/>
                <a:latin typeface="Times New Roman" panose="02020603050405020304" pitchFamily="18" charset="0"/>
                <a:ea typeface="Calibri" panose="020F0502020204030204" pitchFamily="34" charset="0"/>
                <a:cs typeface="Times New Roman" panose="02020603050405020304" pitchFamily="18" charset="0"/>
              </a:rPr>
              <a:t>Study participants</a:t>
            </a:r>
            <a:r>
              <a:rPr lang="en-IN" sz="12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Wingdings" panose="05000000000000000000" pitchFamily="2" charset="2"/>
              <a:buChar char="Ø"/>
            </a:pPr>
            <a:r>
              <a:rPr lang="en-IN" sz="1200" kern="100" dirty="0">
                <a:effectLst/>
                <a:latin typeface="Times New Roman" panose="02020603050405020304" pitchFamily="18" charset="0"/>
                <a:ea typeface="Calibri" panose="020F0502020204030204" pitchFamily="34" charset="0"/>
                <a:cs typeface="Times New Roman" panose="02020603050405020304" pitchFamily="18" charset="0"/>
              </a:rPr>
              <a:t>Inclusion criteria:</a:t>
            </a:r>
            <a:endParaRPr lang="en-IN"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IN" sz="1200" kern="100" dirty="0">
                <a:effectLst/>
                <a:latin typeface="Times New Roman" panose="02020603050405020304" pitchFamily="18" charset="0"/>
                <a:ea typeface="Calibri" panose="020F0502020204030204" pitchFamily="34" charset="0"/>
                <a:cs typeface="Times New Roman" panose="02020603050405020304" pitchFamily="18" charset="0"/>
              </a:rPr>
              <a:t>1.People of any age group either using or not using smartwatches.</a:t>
            </a:r>
            <a:endParaRPr lang="en-IN"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IN" sz="1200" kern="100" dirty="0">
                <a:effectLst/>
                <a:latin typeface="Times New Roman" panose="02020603050405020304" pitchFamily="18" charset="0"/>
                <a:ea typeface="Calibri" panose="020F0502020204030204" pitchFamily="34" charset="0"/>
                <a:cs typeface="Times New Roman" panose="02020603050405020304" pitchFamily="18" charset="0"/>
              </a:rPr>
              <a:t>2.Patients with/without underlying conditions using smart watches to monitor their health.</a:t>
            </a:r>
            <a:endParaRPr lang="en-IN" sz="1200" kern="100" dirty="0">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Wingdings" panose="05000000000000000000" pitchFamily="2" charset="2"/>
              <a:buChar char="Ø"/>
            </a:pPr>
            <a:r>
              <a:rPr lang="en-IN" sz="1200" kern="100" dirty="0">
                <a:effectLst/>
                <a:latin typeface="Times New Roman" panose="02020603050405020304" pitchFamily="18" charset="0"/>
                <a:ea typeface="Calibri" panose="020F0502020204030204" pitchFamily="34" charset="0"/>
                <a:cs typeface="Times New Roman" panose="02020603050405020304" pitchFamily="18" charset="0"/>
              </a:rPr>
              <a:t> Exclusion criteria: </a:t>
            </a:r>
            <a:endParaRPr lang="en-IN"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IN" sz="1200" kern="100" dirty="0">
                <a:effectLst/>
                <a:latin typeface="Times New Roman" panose="02020603050405020304" pitchFamily="18" charset="0"/>
                <a:ea typeface="Calibri" panose="020F0502020204030204" pitchFamily="34" charset="0"/>
                <a:cs typeface="Times New Roman" panose="02020603050405020304" pitchFamily="18" charset="0"/>
              </a:rPr>
              <a:t>1.People not consenting to participate in the survey. </a:t>
            </a:r>
            <a:endParaRPr lang="en-IN"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9947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sp>
        <p:nvSpPr>
          <p:cNvPr id="1101" name="Google Shape;1101;p74"/>
          <p:cNvSpPr txBox="1">
            <a:spLocks noGrp="1"/>
          </p:cNvSpPr>
          <p:nvPr>
            <p:ph type="title"/>
          </p:nvPr>
        </p:nvSpPr>
        <p:spPr>
          <a:xfrm>
            <a:off x="715550" y="538250"/>
            <a:ext cx="7713000" cy="6141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dirty="0"/>
              <a:t>Methodology</a:t>
            </a:r>
            <a:endParaRPr dirty="0"/>
          </a:p>
        </p:txBody>
      </p:sp>
      <p:sp>
        <p:nvSpPr>
          <p:cNvPr id="1102" name="Google Shape;1102;p74"/>
          <p:cNvSpPr txBox="1"/>
          <p:nvPr/>
        </p:nvSpPr>
        <p:spPr>
          <a:xfrm>
            <a:off x="5853498" y="2663525"/>
            <a:ext cx="1986000" cy="4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IN" dirty="0">
                <a:solidFill>
                  <a:schemeClr val="dk1"/>
                </a:solidFill>
                <a:latin typeface="DM Sans"/>
                <a:ea typeface="DM Sans"/>
                <a:cs typeface="DM Sans"/>
                <a:sym typeface="DM Sans"/>
              </a:rPr>
              <a:t>Questionnaire filled by the participant</a:t>
            </a:r>
            <a:endParaRPr dirty="0">
              <a:solidFill>
                <a:schemeClr val="dk1"/>
              </a:solidFill>
              <a:latin typeface="DM Sans"/>
              <a:ea typeface="DM Sans"/>
              <a:cs typeface="DM Sans"/>
              <a:sym typeface="DM Sans"/>
            </a:endParaRPr>
          </a:p>
        </p:txBody>
      </p:sp>
      <p:sp>
        <p:nvSpPr>
          <p:cNvPr id="1105" name="Google Shape;1105;p74"/>
          <p:cNvSpPr txBox="1"/>
          <p:nvPr/>
        </p:nvSpPr>
        <p:spPr>
          <a:xfrm>
            <a:off x="1095375" y="1812938"/>
            <a:ext cx="2195127" cy="484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chemeClr val="dk1"/>
                </a:solidFill>
                <a:latin typeface="DM Sans"/>
                <a:ea typeface="DM Sans"/>
                <a:cs typeface="DM Sans"/>
                <a:sym typeface="DM Sans"/>
              </a:rPr>
              <a:t>Google form created</a:t>
            </a:r>
          </a:p>
          <a:p>
            <a:pPr marL="0" lvl="0" indent="0" algn="r" rtl="0">
              <a:spcBef>
                <a:spcPts val="0"/>
              </a:spcBef>
              <a:spcAft>
                <a:spcPts val="0"/>
              </a:spcAft>
              <a:buNone/>
            </a:pPr>
            <a:r>
              <a:rPr lang="en" dirty="0">
                <a:solidFill>
                  <a:schemeClr val="dk1"/>
                </a:solidFill>
                <a:latin typeface="DM Sans"/>
                <a:ea typeface="DM Sans"/>
                <a:cs typeface="DM Sans"/>
                <a:sym typeface="DM Sans"/>
              </a:rPr>
              <a:t>[Online Questionnaire]</a:t>
            </a:r>
            <a:endParaRPr dirty="0">
              <a:solidFill>
                <a:schemeClr val="dk1"/>
              </a:solidFill>
              <a:latin typeface="DM Sans"/>
              <a:ea typeface="DM Sans"/>
              <a:cs typeface="DM Sans"/>
              <a:sym typeface="DM Sans"/>
            </a:endParaRPr>
          </a:p>
        </p:txBody>
      </p:sp>
      <p:sp>
        <p:nvSpPr>
          <p:cNvPr id="1107" name="Google Shape;1107;p74"/>
          <p:cNvSpPr txBox="1"/>
          <p:nvPr/>
        </p:nvSpPr>
        <p:spPr>
          <a:xfrm>
            <a:off x="5853497" y="1603388"/>
            <a:ext cx="2271327" cy="4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IN" dirty="0">
                <a:solidFill>
                  <a:schemeClr val="dk1"/>
                </a:solidFill>
                <a:latin typeface="DM Sans"/>
                <a:ea typeface="DM Sans"/>
                <a:cs typeface="DM Sans"/>
                <a:sym typeface="DM Sans"/>
              </a:rPr>
              <a:t>Shared with participants Via Wats app, email, Instagram, etc</a:t>
            </a:r>
            <a:endParaRPr dirty="0">
              <a:solidFill>
                <a:schemeClr val="dk1"/>
              </a:solidFill>
              <a:latin typeface="DM Sans"/>
              <a:ea typeface="DM Sans"/>
              <a:cs typeface="DM Sans"/>
              <a:sym typeface="DM Sans"/>
            </a:endParaRPr>
          </a:p>
        </p:txBody>
      </p:sp>
      <p:sp>
        <p:nvSpPr>
          <p:cNvPr id="1109" name="Google Shape;1109;p74"/>
          <p:cNvSpPr txBox="1"/>
          <p:nvPr/>
        </p:nvSpPr>
        <p:spPr>
          <a:xfrm>
            <a:off x="981076" y="2587319"/>
            <a:ext cx="2469298" cy="484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IN" dirty="0">
                <a:effectLst/>
                <a:latin typeface="DM Sans" pitchFamily="2" charset="0"/>
                <a:ea typeface="Calibri" panose="020F0502020204030204" pitchFamily="34" charset="0"/>
              </a:rPr>
              <a:t>Voluntary participation and informed consent taken </a:t>
            </a:r>
            <a:endParaRPr sz="1100" dirty="0">
              <a:solidFill>
                <a:schemeClr val="dk1"/>
              </a:solidFill>
              <a:latin typeface="DM Sans" pitchFamily="2" charset="0"/>
              <a:ea typeface="DM Sans"/>
              <a:cs typeface="DM Sans"/>
              <a:sym typeface="DM Sans"/>
            </a:endParaRPr>
          </a:p>
        </p:txBody>
      </p:sp>
      <p:sp>
        <p:nvSpPr>
          <p:cNvPr id="1111" name="Google Shape;1111;p74"/>
          <p:cNvSpPr txBox="1"/>
          <p:nvPr/>
        </p:nvSpPr>
        <p:spPr>
          <a:xfrm>
            <a:off x="1304501" y="3609350"/>
            <a:ext cx="2074551" cy="484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chemeClr val="dk1"/>
                </a:solidFill>
                <a:latin typeface="DM Sans"/>
                <a:ea typeface="DM Sans"/>
                <a:cs typeface="DM Sans"/>
                <a:sym typeface="DM Sans"/>
              </a:rPr>
              <a:t>Response collected via Google Responses and Analyzed</a:t>
            </a:r>
            <a:endParaRPr dirty="0">
              <a:solidFill>
                <a:schemeClr val="dk1"/>
              </a:solidFill>
              <a:latin typeface="DM Sans"/>
              <a:ea typeface="DM Sans"/>
              <a:cs typeface="DM Sans"/>
              <a:sym typeface="DM Sans"/>
            </a:endParaRPr>
          </a:p>
        </p:txBody>
      </p:sp>
      <p:cxnSp>
        <p:nvCxnSpPr>
          <p:cNvPr id="1117" name="Google Shape;1117;p74"/>
          <p:cNvCxnSpPr>
            <a:cxnSpLocks/>
          </p:cNvCxnSpPr>
          <p:nvPr/>
        </p:nvCxnSpPr>
        <p:spPr>
          <a:xfrm>
            <a:off x="4174430" y="1981972"/>
            <a:ext cx="871200" cy="600"/>
          </a:xfrm>
          <a:prstGeom prst="bentConnector3">
            <a:avLst>
              <a:gd name="adj1" fmla="val 50008"/>
            </a:avLst>
          </a:prstGeom>
          <a:noFill/>
          <a:ln w="9525" cap="flat" cmpd="sng">
            <a:solidFill>
              <a:schemeClr val="dk1"/>
            </a:solidFill>
            <a:prstDash val="solid"/>
            <a:round/>
            <a:headEnd type="none" w="med" len="med"/>
            <a:tailEnd type="none" w="med" len="med"/>
          </a:ln>
        </p:spPr>
      </p:cxnSp>
      <p:cxnSp>
        <p:nvCxnSpPr>
          <p:cNvPr id="1118" name="Google Shape;1118;p74"/>
          <p:cNvCxnSpPr>
            <a:cxnSpLocks/>
          </p:cNvCxnSpPr>
          <p:nvPr/>
        </p:nvCxnSpPr>
        <p:spPr>
          <a:xfrm rot="5400000">
            <a:off x="4439325" y="1717243"/>
            <a:ext cx="341700" cy="1466700"/>
          </a:xfrm>
          <a:prstGeom prst="bentConnector3">
            <a:avLst>
              <a:gd name="adj1" fmla="val 50006"/>
            </a:avLst>
          </a:prstGeom>
          <a:noFill/>
          <a:ln w="9525" cap="flat" cmpd="sng">
            <a:solidFill>
              <a:schemeClr val="dk1"/>
            </a:solidFill>
            <a:prstDash val="solid"/>
            <a:round/>
            <a:headEnd type="none" w="med" len="med"/>
            <a:tailEnd type="none" w="med" len="med"/>
          </a:ln>
        </p:spPr>
      </p:cxnSp>
      <p:cxnSp>
        <p:nvCxnSpPr>
          <p:cNvPr id="1120" name="Google Shape;1120;p74"/>
          <p:cNvCxnSpPr>
            <a:cxnSpLocks/>
          </p:cNvCxnSpPr>
          <p:nvPr/>
        </p:nvCxnSpPr>
        <p:spPr>
          <a:xfrm>
            <a:off x="4174472" y="2919234"/>
            <a:ext cx="871200" cy="600"/>
          </a:xfrm>
          <a:prstGeom prst="bentConnector3">
            <a:avLst>
              <a:gd name="adj1" fmla="val 50006"/>
            </a:avLst>
          </a:prstGeom>
          <a:noFill/>
          <a:ln w="9525" cap="flat" cmpd="sng">
            <a:solidFill>
              <a:schemeClr val="dk1"/>
            </a:solidFill>
            <a:prstDash val="solid"/>
            <a:round/>
            <a:headEnd type="none" w="med" len="med"/>
            <a:tailEnd type="none" w="med" len="med"/>
          </a:ln>
        </p:spPr>
      </p:cxnSp>
      <p:cxnSp>
        <p:nvCxnSpPr>
          <p:cNvPr id="1121" name="Google Shape;1121;p74"/>
          <p:cNvCxnSpPr>
            <a:cxnSpLocks/>
          </p:cNvCxnSpPr>
          <p:nvPr/>
        </p:nvCxnSpPr>
        <p:spPr>
          <a:xfrm rot="5400000">
            <a:off x="4403475" y="2690334"/>
            <a:ext cx="413400" cy="1466700"/>
          </a:xfrm>
          <a:prstGeom prst="bentConnector3">
            <a:avLst>
              <a:gd name="adj1" fmla="val 49983"/>
            </a:avLst>
          </a:prstGeom>
          <a:noFill/>
          <a:ln w="9525" cap="flat" cmpd="sng">
            <a:solidFill>
              <a:schemeClr val="dk1"/>
            </a:solidFill>
            <a:prstDash val="solid"/>
            <a:round/>
            <a:headEnd type="none" w="med" len="med"/>
            <a:tailEnd type="none" w="med" len="med"/>
          </a:ln>
        </p:spPr>
      </p:cxnSp>
      <p:cxnSp>
        <p:nvCxnSpPr>
          <p:cNvPr id="1124" name="Google Shape;1124;p74"/>
          <p:cNvCxnSpPr>
            <a:cxnSpLocks/>
          </p:cNvCxnSpPr>
          <p:nvPr/>
        </p:nvCxnSpPr>
        <p:spPr>
          <a:xfrm>
            <a:off x="4174472" y="3927995"/>
            <a:ext cx="871200" cy="600"/>
          </a:xfrm>
          <a:prstGeom prst="bentConnector3">
            <a:avLst>
              <a:gd name="adj1" fmla="val 50006"/>
            </a:avLst>
          </a:prstGeom>
          <a:noFill/>
          <a:ln w="9525" cap="flat" cmpd="sng">
            <a:solidFill>
              <a:schemeClr val="dk1"/>
            </a:solidFill>
            <a:prstDash val="solid"/>
            <a:round/>
            <a:headEnd type="none" w="med" len="med"/>
            <a:tailEnd type="none" w="med" len="med"/>
          </a:ln>
        </p:spPr>
      </p:cxnSp>
      <p:sp>
        <p:nvSpPr>
          <p:cNvPr id="1125" name="Google Shape;1125;p74"/>
          <p:cNvSpPr txBox="1"/>
          <p:nvPr/>
        </p:nvSpPr>
        <p:spPr>
          <a:xfrm>
            <a:off x="5853498" y="3666500"/>
            <a:ext cx="1986000" cy="4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latin typeface="DM Sans"/>
                <a:ea typeface="DM Sans"/>
                <a:cs typeface="DM Sans"/>
                <a:sym typeface="DM Sans"/>
              </a:rPr>
              <a:t>Results and Conclusion</a:t>
            </a:r>
            <a:endParaRPr dirty="0">
              <a:solidFill>
                <a:schemeClr val="dk1"/>
              </a:solidFill>
              <a:latin typeface="DM Sans"/>
              <a:ea typeface="DM Sans"/>
              <a:cs typeface="DM Sans"/>
              <a:sym typeface="DM Sans"/>
            </a:endParaRPr>
          </a:p>
        </p:txBody>
      </p:sp>
      <p:sp>
        <p:nvSpPr>
          <p:cNvPr id="39" name="Oval 38">
            <a:extLst>
              <a:ext uri="{FF2B5EF4-FFF2-40B4-BE49-F238E27FC236}">
                <a16:creationId xmlns:a16="http://schemas.microsoft.com/office/drawing/2014/main" id="{C68A4797-1AA2-62BD-2AD1-1B18F107F0D6}"/>
              </a:ext>
            </a:extLst>
          </p:cNvPr>
          <p:cNvSpPr/>
          <p:nvPr/>
        </p:nvSpPr>
        <p:spPr>
          <a:xfrm>
            <a:off x="3584449" y="1702049"/>
            <a:ext cx="589982" cy="57510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1</a:t>
            </a:r>
          </a:p>
        </p:txBody>
      </p:sp>
      <p:sp>
        <p:nvSpPr>
          <p:cNvPr id="40" name="Oval 39">
            <a:extLst>
              <a:ext uri="{FF2B5EF4-FFF2-40B4-BE49-F238E27FC236}">
                <a16:creationId xmlns:a16="http://schemas.microsoft.com/office/drawing/2014/main" id="{B5DADC49-C8D4-3CEE-4848-108E511F23EB}"/>
              </a:ext>
            </a:extLst>
          </p:cNvPr>
          <p:cNvSpPr/>
          <p:nvPr/>
        </p:nvSpPr>
        <p:spPr>
          <a:xfrm>
            <a:off x="5045630" y="2621443"/>
            <a:ext cx="589982" cy="57510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4</a:t>
            </a:r>
          </a:p>
        </p:txBody>
      </p:sp>
      <p:sp>
        <p:nvSpPr>
          <p:cNvPr id="41" name="Oval 40">
            <a:extLst>
              <a:ext uri="{FF2B5EF4-FFF2-40B4-BE49-F238E27FC236}">
                <a16:creationId xmlns:a16="http://schemas.microsoft.com/office/drawing/2014/main" id="{8B0D0250-1F02-F7CD-6382-3D7CDC987675}"/>
              </a:ext>
            </a:extLst>
          </p:cNvPr>
          <p:cNvSpPr/>
          <p:nvPr/>
        </p:nvSpPr>
        <p:spPr>
          <a:xfrm>
            <a:off x="5050797" y="1686393"/>
            <a:ext cx="589982" cy="57510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2</a:t>
            </a:r>
          </a:p>
        </p:txBody>
      </p:sp>
      <p:sp>
        <p:nvSpPr>
          <p:cNvPr id="42" name="Oval 41">
            <a:extLst>
              <a:ext uri="{FF2B5EF4-FFF2-40B4-BE49-F238E27FC236}">
                <a16:creationId xmlns:a16="http://schemas.microsoft.com/office/drawing/2014/main" id="{69AA7C29-AE27-A120-D44C-57AB204618EC}"/>
              </a:ext>
            </a:extLst>
          </p:cNvPr>
          <p:cNvSpPr/>
          <p:nvPr/>
        </p:nvSpPr>
        <p:spPr>
          <a:xfrm>
            <a:off x="3581834" y="2637497"/>
            <a:ext cx="589982" cy="57510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3</a:t>
            </a:r>
          </a:p>
        </p:txBody>
      </p:sp>
      <p:sp>
        <p:nvSpPr>
          <p:cNvPr id="43" name="Oval 42">
            <a:extLst>
              <a:ext uri="{FF2B5EF4-FFF2-40B4-BE49-F238E27FC236}">
                <a16:creationId xmlns:a16="http://schemas.microsoft.com/office/drawing/2014/main" id="{F5301B34-C2CF-F4E8-C3EB-AEFA0F864DC2}"/>
              </a:ext>
            </a:extLst>
          </p:cNvPr>
          <p:cNvSpPr/>
          <p:nvPr/>
        </p:nvSpPr>
        <p:spPr>
          <a:xfrm>
            <a:off x="5048534" y="3613033"/>
            <a:ext cx="589982" cy="57510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6</a:t>
            </a:r>
          </a:p>
        </p:txBody>
      </p:sp>
      <p:sp>
        <p:nvSpPr>
          <p:cNvPr id="44" name="Oval 43">
            <a:extLst>
              <a:ext uri="{FF2B5EF4-FFF2-40B4-BE49-F238E27FC236}">
                <a16:creationId xmlns:a16="http://schemas.microsoft.com/office/drawing/2014/main" id="{311278C0-497B-24DF-BDFD-446B6EA49320}"/>
              </a:ext>
            </a:extLst>
          </p:cNvPr>
          <p:cNvSpPr/>
          <p:nvPr/>
        </p:nvSpPr>
        <p:spPr>
          <a:xfrm>
            <a:off x="3568284" y="3650820"/>
            <a:ext cx="589982" cy="57510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575" y="358228"/>
            <a:ext cx="4839990" cy="899840"/>
          </a:xfrm>
        </p:spPr>
        <p:txBody>
          <a:bodyPr>
            <a:normAutofit/>
          </a:bodyPr>
          <a:lstStyle/>
          <a:p>
            <a:r>
              <a:rPr lang="en-US" dirty="0"/>
              <a:t>	 Methodology Cont.</a:t>
            </a:r>
          </a:p>
        </p:txBody>
      </p:sp>
      <p:sp>
        <p:nvSpPr>
          <p:cNvPr id="3" name="Content Placeholder 2"/>
          <p:cNvSpPr>
            <a:spLocks noGrp="1"/>
          </p:cNvSpPr>
          <p:nvPr>
            <p:ph idx="1"/>
          </p:nvPr>
        </p:nvSpPr>
        <p:spPr>
          <a:xfrm>
            <a:off x="448965" y="1558923"/>
            <a:ext cx="8246070" cy="3365501"/>
          </a:xfrm>
        </p:spPr>
        <p:txBody>
          <a:bodyPr>
            <a:normAutofit/>
          </a:bodyPr>
          <a:lstStyle/>
          <a:p>
            <a:endParaRPr lang="en-US" dirty="0"/>
          </a:p>
          <a:p>
            <a:endParaRPr lang="en-US" dirty="0"/>
          </a:p>
        </p:txBody>
      </p:sp>
      <p:sp>
        <p:nvSpPr>
          <p:cNvPr id="5" name="TextBox 4">
            <a:extLst>
              <a:ext uri="{FF2B5EF4-FFF2-40B4-BE49-F238E27FC236}">
                <a16:creationId xmlns:a16="http://schemas.microsoft.com/office/drawing/2014/main" id="{CECC24FF-1C1D-0CA2-6C63-151BF1FA83E7}"/>
              </a:ext>
            </a:extLst>
          </p:cNvPr>
          <p:cNvSpPr txBox="1"/>
          <p:nvPr/>
        </p:nvSpPr>
        <p:spPr>
          <a:xfrm>
            <a:off x="369569" y="1486732"/>
            <a:ext cx="8010525" cy="3432991"/>
          </a:xfrm>
          <a:prstGeom prst="rect">
            <a:avLst/>
          </a:prstGeom>
          <a:noFill/>
        </p:spPr>
        <p:txBody>
          <a:bodyPr wrap="square">
            <a:spAutoFit/>
          </a:bodyPr>
          <a:lstStyle/>
          <a:p>
            <a:pPr marL="0" marR="0">
              <a:lnSpc>
                <a:spcPct val="107000"/>
              </a:lnSpc>
              <a:spcBef>
                <a:spcPts val="0"/>
              </a:spcBef>
              <a:spcAft>
                <a:spcPts val="800"/>
              </a:spcAft>
            </a:pPr>
            <a:r>
              <a:rPr lang="en-IN" sz="1400" b="1" kern="100" dirty="0">
                <a:effectLst/>
                <a:latin typeface="Times New Roman" panose="02020603050405020304" pitchFamily="18" charset="0"/>
                <a:ea typeface="Calibri" panose="020F0502020204030204" pitchFamily="34" charset="0"/>
                <a:cs typeface="Times New Roman" panose="02020603050405020304" pitchFamily="18" charset="0"/>
              </a:rPr>
              <a:t>Sampling and Sample Size</a:t>
            </a: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 Snowball sampling</a:t>
            </a:r>
            <a:endParaRPr lang="en-IN"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 Sample size- </a:t>
            </a:r>
            <a:r>
              <a:rPr lang="en-IN" kern="100" dirty="0">
                <a:latin typeface="Times New Roman" panose="02020603050405020304" pitchFamily="18" charset="0"/>
                <a:ea typeface="Calibri" panose="020F0502020204030204" pitchFamily="34" charset="0"/>
                <a:cs typeface="Times New Roman" panose="02020603050405020304" pitchFamily="18" charset="0"/>
              </a:rPr>
              <a:t>353 Responses were Collected</a:t>
            </a:r>
            <a:endParaRPr lang="en-IN"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IN" sz="1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IN" sz="1400" b="1" kern="100" dirty="0">
                <a:effectLst/>
                <a:latin typeface="Times New Roman" panose="02020603050405020304" pitchFamily="18" charset="0"/>
                <a:ea typeface="Calibri" panose="020F0502020204030204" pitchFamily="34" charset="0"/>
                <a:cs typeface="Times New Roman" panose="02020603050405020304" pitchFamily="18" charset="0"/>
              </a:rPr>
              <a:t>Study Period</a:t>
            </a: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 Three months including data analysis and report preparation [1</a:t>
            </a:r>
            <a:r>
              <a:rPr lang="en-IN" sz="1400" kern="100" baseline="30000" dirty="0">
                <a:effectLst/>
                <a:latin typeface="Times New Roman" panose="02020603050405020304" pitchFamily="18" charset="0"/>
                <a:ea typeface="Calibri" panose="020F0502020204030204" pitchFamily="34" charset="0"/>
                <a:cs typeface="Times New Roman" panose="02020603050405020304" pitchFamily="18" charset="0"/>
              </a:rPr>
              <a:t>st</a:t>
            </a: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 March to 10</a:t>
            </a:r>
            <a:r>
              <a:rPr lang="en-IN" sz="1400" kern="100" baseline="30000" dirty="0">
                <a:effectLst/>
                <a:latin typeface="Times New Roman" panose="02020603050405020304" pitchFamily="18" charset="0"/>
                <a:ea typeface="Calibri" panose="020F0502020204030204" pitchFamily="34" charset="0"/>
                <a:cs typeface="Times New Roman" panose="02020603050405020304" pitchFamily="18" charset="0"/>
              </a:rPr>
              <a:t>th</a:t>
            </a: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 June]</a:t>
            </a:r>
            <a:endParaRPr lang="en-IN"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IN" sz="1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IN" sz="1400" b="1" kern="100" dirty="0">
                <a:effectLst/>
                <a:latin typeface="Times New Roman" panose="02020603050405020304" pitchFamily="18" charset="0"/>
                <a:ea typeface="Calibri" panose="020F0502020204030204" pitchFamily="34" charset="0"/>
                <a:cs typeface="Times New Roman" panose="02020603050405020304" pitchFamily="18" charset="0"/>
              </a:rPr>
              <a:t>Method of Data Collection</a:t>
            </a: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85750" marR="0" indent="-285750">
              <a:lnSpc>
                <a:spcPct val="107000"/>
              </a:lnSpc>
              <a:spcBef>
                <a:spcPts val="0"/>
              </a:spcBef>
              <a:spcAft>
                <a:spcPts val="800"/>
              </a:spcAft>
              <a:buFont typeface="Arial" panose="020B0604020202020204" pitchFamily="34" charset="0"/>
              <a:buChar char="•"/>
            </a:pP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A self-made Questionnaire using Google forms was created and circulated online amongst the participants. </a:t>
            </a:r>
          </a:p>
          <a:p>
            <a:pPr marL="285750" marR="0" indent="-285750">
              <a:lnSpc>
                <a:spcPct val="107000"/>
              </a:lnSpc>
              <a:spcBef>
                <a:spcPts val="0"/>
              </a:spcBef>
              <a:spcAft>
                <a:spcPts val="800"/>
              </a:spcAft>
              <a:buFont typeface="Arial" panose="020B0604020202020204" pitchFamily="34" charset="0"/>
              <a:buChar char="•"/>
            </a:pP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Google form generates a database which </a:t>
            </a:r>
            <a:r>
              <a:rPr lang="en-IN" kern="100" dirty="0">
                <a:latin typeface="Times New Roman" panose="02020603050405020304" pitchFamily="18" charset="0"/>
                <a:ea typeface="Calibri" panose="020F0502020204030204" pitchFamily="34" charset="0"/>
                <a:cs typeface="Times New Roman" panose="02020603050405020304" pitchFamily="18" charset="0"/>
              </a:rPr>
              <a:t>was</a:t>
            </a:r>
            <a:r>
              <a:rPr lang="en-IN" sz="1400" kern="100" dirty="0">
                <a:effectLst/>
                <a:latin typeface="Times New Roman" panose="02020603050405020304" pitchFamily="18" charset="0"/>
                <a:ea typeface="Calibri" panose="020F0502020204030204" pitchFamily="34" charset="0"/>
                <a:cs typeface="Times New Roman" panose="02020603050405020304" pitchFamily="18" charset="0"/>
              </a:rPr>
              <a:t> imported to an excel sheet and using various excel formulas and graphs; analysis performed.</a:t>
            </a:r>
            <a:endParaRPr lang="en-IN" dirty="0"/>
          </a:p>
        </p:txBody>
      </p:sp>
    </p:spTree>
    <p:extLst>
      <p:ext uri="{BB962C8B-B14F-4D97-AF65-F5344CB8AC3E}">
        <p14:creationId xmlns:p14="http://schemas.microsoft.com/office/powerpoint/2010/main" val="1058617462"/>
      </p:ext>
    </p:extLst>
  </p:cSld>
  <p:clrMapOvr>
    <a:masterClrMapping/>
  </p:clrMapOvr>
</p:sld>
</file>

<file path=ppt/theme/theme1.xml><?xml version="1.0" encoding="utf-8"?>
<a:theme xmlns:a="http://schemas.openxmlformats.org/drawingml/2006/main" name="New Smart Watch Announcement Pitch Deck by Slidesgo">
  <a:themeElements>
    <a:clrScheme name="Simple Light">
      <a:dk1>
        <a:srgbClr val="000000"/>
      </a:dk1>
      <a:lt1>
        <a:srgbClr val="F5F5F7"/>
      </a:lt1>
      <a:dk2>
        <a:srgbClr val="FFFFFF"/>
      </a:dk2>
      <a:lt2>
        <a:srgbClr val="F58C8C"/>
      </a:lt2>
      <a:accent1>
        <a:srgbClr val="7264A3"/>
      </a:accent1>
      <a:accent2>
        <a:srgbClr val="FD93CD"/>
      </a:accent2>
      <a:accent3>
        <a:srgbClr val="59D7EB"/>
      </a:accent3>
      <a:accent4>
        <a:srgbClr val="FCCF7B"/>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ynaldo template">
  <a:themeElements>
    <a:clrScheme name="Custom 347">
      <a:dk1>
        <a:srgbClr val="2C444E"/>
      </a:dk1>
      <a:lt1>
        <a:srgbClr val="FFFFFF"/>
      </a:lt1>
      <a:dk2>
        <a:srgbClr val="7D8A8D"/>
      </a:dk2>
      <a:lt2>
        <a:srgbClr val="E1E9EB"/>
      </a:lt2>
      <a:accent1>
        <a:srgbClr val="00A4CA"/>
      </a:accent1>
      <a:accent2>
        <a:srgbClr val="0082A9"/>
      </a:accent2>
      <a:accent3>
        <a:srgbClr val="8792DF"/>
      </a:accent3>
      <a:accent4>
        <a:srgbClr val="5963AF"/>
      </a:accent4>
      <a:accent5>
        <a:srgbClr val="FF712A"/>
      </a:accent5>
      <a:accent6>
        <a:srgbClr val="DF3D11"/>
      </a:accent6>
      <a:hlink>
        <a:srgbClr val="0082A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5934</TotalTime>
  <Words>2493</Words>
  <Application>Microsoft Office PowerPoint</Application>
  <PresentationFormat>On-screen Show (16:9)</PresentationFormat>
  <Paragraphs>390</Paragraphs>
  <Slides>30</Slides>
  <Notes>8</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30</vt:i4>
      </vt:variant>
    </vt:vector>
  </HeadingPairs>
  <TitlesOfParts>
    <vt:vector size="46" baseType="lpstr">
      <vt:lpstr>Times New Roman</vt:lpstr>
      <vt:lpstr>Bahnschrift SemiCondensed</vt:lpstr>
      <vt:lpstr>Roboto</vt:lpstr>
      <vt:lpstr>DM Sans</vt:lpstr>
      <vt:lpstr>Rage Italic</vt:lpstr>
      <vt:lpstr>Constantia</vt:lpstr>
      <vt:lpstr>Calibri</vt:lpstr>
      <vt:lpstr>Cabin Condensed SemiBold</vt:lpstr>
      <vt:lpstr>Wingdings</vt:lpstr>
      <vt:lpstr>Cabin Condensed</vt:lpstr>
      <vt:lpstr>News Cycle</vt:lpstr>
      <vt:lpstr>Arial</vt:lpstr>
      <vt:lpstr>"Google Sans"</vt:lpstr>
      <vt:lpstr>New Smart Watch Announcement Pitch Deck by Slidesgo</vt:lpstr>
      <vt:lpstr>Office Theme</vt:lpstr>
      <vt:lpstr>Rynaldo template</vt:lpstr>
      <vt:lpstr>PowerPoint Presentation</vt:lpstr>
      <vt:lpstr>PowerPoint Presentation</vt:lpstr>
      <vt:lpstr> Mentor Approval</vt:lpstr>
      <vt:lpstr>Introduction</vt:lpstr>
      <vt:lpstr>Introduction cont.</vt:lpstr>
      <vt:lpstr>Objectives</vt:lpstr>
      <vt:lpstr> Methodology</vt:lpstr>
      <vt:lpstr>Methodology</vt:lpstr>
      <vt:lpstr>  Methodology Cont.</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Discussion</vt:lpstr>
      <vt:lpstr>Conclusion</vt:lpstr>
      <vt:lpstr>References</vt:lpstr>
      <vt:lpstr>SWOT ANALYSIS</vt:lpstr>
      <vt:lpstr>Pictorial Journey</vt:lpstr>
      <vt:lpstr>PowerPoint Presentation</vt:lpstr>
      <vt:lpstr>Thankyou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azminhusain.123@outlook.com</cp:lastModifiedBy>
  <cp:revision>8</cp:revision>
  <dcterms:modified xsi:type="dcterms:W3CDTF">2023-07-03T21:20:49Z</dcterms:modified>
</cp:coreProperties>
</file>