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71" r:id="rId9"/>
    <p:sldId id="263" r:id="rId10"/>
    <p:sldId id="264" r:id="rId11"/>
    <p:sldId id="272" r:id="rId12"/>
    <p:sldId id="265" r:id="rId13"/>
    <p:sldId id="266" r:id="rId14"/>
    <p:sldId id="267" r:id="rId15"/>
    <p:sldId id="273" r:id="rId16"/>
    <p:sldId id="268" r:id="rId17"/>
    <p:sldId id="269"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Lato" panose="020F0502020204030203" pitchFamily="34" charset="0"/>
      <p:regular r:id="rId24"/>
      <p:bold r:id="rId25"/>
      <p:italic r:id="rId26"/>
      <p:boldItalic r:id="rId27"/>
    </p:embeddedFont>
    <p:embeddedFont>
      <p:font typeface="Raleway"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TeDxAe4p/O2I64A9O3lyN6P9i4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ush Pathak" userId="1bb01b2c7eaa391a" providerId="LiveId" clId="{74A6B724-5A4E-41AA-955C-B591D2D6CE1C}"/>
    <pc:docChg chg="custSel addSld delSld modSld sldOrd">
      <pc:chgData name="Ayush Pathak" userId="1bb01b2c7eaa391a" providerId="LiveId" clId="{74A6B724-5A4E-41AA-955C-B591D2D6CE1C}" dt="2023-06-15T19:28:23.910" v="514" actId="47"/>
      <pc:docMkLst>
        <pc:docMk/>
      </pc:docMkLst>
      <pc:sldChg chg="modSp mod">
        <pc:chgData name="Ayush Pathak" userId="1bb01b2c7eaa391a" providerId="LiveId" clId="{74A6B724-5A4E-41AA-955C-B591D2D6CE1C}" dt="2023-06-15T18:04:23.227" v="340" actId="20577"/>
        <pc:sldMkLst>
          <pc:docMk/>
          <pc:sldMk cId="0" sldId="256"/>
        </pc:sldMkLst>
        <pc:spChg chg="mod">
          <ac:chgData name="Ayush Pathak" userId="1bb01b2c7eaa391a" providerId="LiveId" clId="{74A6B724-5A4E-41AA-955C-B591D2D6CE1C}" dt="2023-06-15T18:04:23.227" v="340" actId="20577"/>
          <ac:spMkLst>
            <pc:docMk/>
            <pc:sldMk cId="0" sldId="256"/>
            <ac:spMk id="87" creationId="{00000000-0000-0000-0000-000000000000}"/>
          </ac:spMkLst>
        </pc:spChg>
      </pc:sldChg>
      <pc:sldChg chg="addSp delSp modSp mod">
        <pc:chgData name="Ayush Pathak" userId="1bb01b2c7eaa391a" providerId="LiveId" clId="{74A6B724-5A4E-41AA-955C-B591D2D6CE1C}" dt="2023-06-15T15:22:34.637" v="8" actId="1076"/>
        <pc:sldMkLst>
          <pc:docMk/>
          <pc:sldMk cId="0" sldId="257"/>
        </pc:sldMkLst>
        <pc:spChg chg="mod">
          <ac:chgData name="Ayush Pathak" userId="1bb01b2c7eaa391a" providerId="LiveId" clId="{74A6B724-5A4E-41AA-955C-B591D2D6CE1C}" dt="2023-06-15T15:22:17.878" v="2" actId="1076"/>
          <ac:spMkLst>
            <pc:docMk/>
            <pc:sldMk cId="0" sldId="257"/>
            <ac:spMk id="92" creationId="{00000000-0000-0000-0000-000000000000}"/>
          </ac:spMkLst>
        </pc:spChg>
        <pc:spChg chg="del mod">
          <ac:chgData name="Ayush Pathak" userId="1bb01b2c7eaa391a" providerId="LiveId" clId="{74A6B724-5A4E-41AA-955C-B591D2D6CE1C}" dt="2023-06-15T15:22:29.018" v="6" actId="478"/>
          <ac:spMkLst>
            <pc:docMk/>
            <pc:sldMk cId="0" sldId="257"/>
            <ac:spMk id="93" creationId="{00000000-0000-0000-0000-000000000000}"/>
          </ac:spMkLst>
        </pc:spChg>
        <pc:picChg chg="add mod">
          <ac:chgData name="Ayush Pathak" userId="1bb01b2c7eaa391a" providerId="LiveId" clId="{74A6B724-5A4E-41AA-955C-B591D2D6CE1C}" dt="2023-06-15T15:22:34.637" v="8" actId="1076"/>
          <ac:picMkLst>
            <pc:docMk/>
            <pc:sldMk cId="0" sldId="257"/>
            <ac:picMk id="3" creationId="{F3A2407C-1C31-D0ED-EB99-51846BFD6B3F}"/>
          </ac:picMkLst>
        </pc:picChg>
        <pc:picChg chg="mod">
          <ac:chgData name="Ayush Pathak" userId="1bb01b2c7eaa391a" providerId="LiveId" clId="{74A6B724-5A4E-41AA-955C-B591D2D6CE1C}" dt="2023-06-15T15:22:23.484" v="4" actId="1076"/>
          <ac:picMkLst>
            <pc:docMk/>
            <pc:sldMk cId="0" sldId="257"/>
            <ac:picMk id="95" creationId="{00000000-0000-0000-0000-000000000000}"/>
          </ac:picMkLst>
        </pc:picChg>
      </pc:sldChg>
      <pc:sldChg chg="modSp mod">
        <pc:chgData name="Ayush Pathak" userId="1bb01b2c7eaa391a" providerId="LiveId" clId="{74A6B724-5A4E-41AA-955C-B591D2D6CE1C}" dt="2023-06-15T17:43:39.210" v="244" actId="313"/>
        <pc:sldMkLst>
          <pc:docMk/>
          <pc:sldMk cId="0" sldId="259"/>
        </pc:sldMkLst>
        <pc:spChg chg="mod">
          <ac:chgData name="Ayush Pathak" userId="1bb01b2c7eaa391a" providerId="LiveId" clId="{74A6B724-5A4E-41AA-955C-B591D2D6CE1C}" dt="2023-06-15T17:43:39.210" v="244" actId="313"/>
          <ac:spMkLst>
            <pc:docMk/>
            <pc:sldMk cId="0" sldId="259"/>
            <ac:spMk id="109" creationId="{00000000-0000-0000-0000-000000000000}"/>
          </ac:spMkLst>
        </pc:spChg>
      </pc:sldChg>
      <pc:sldChg chg="modSp mod">
        <pc:chgData name="Ayush Pathak" userId="1bb01b2c7eaa391a" providerId="LiveId" clId="{74A6B724-5A4E-41AA-955C-B591D2D6CE1C}" dt="2023-06-15T18:22:08.096" v="453" actId="20577"/>
        <pc:sldMkLst>
          <pc:docMk/>
          <pc:sldMk cId="0" sldId="260"/>
        </pc:sldMkLst>
        <pc:spChg chg="mod">
          <ac:chgData name="Ayush Pathak" userId="1bb01b2c7eaa391a" providerId="LiveId" clId="{74A6B724-5A4E-41AA-955C-B591D2D6CE1C}" dt="2023-06-15T18:22:08.096" v="453" actId="20577"/>
          <ac:spMkLst>
            <pc:docMk/>
            <pc:sldMk cId="0" sldId="260"/>
            <ac:spMk id="117" creationId="{00000000-0000-0000-0000-000000000000}"/>
          </ac:spMkLst>
        </pc:spChg>
      </pc:sldChg>
      <pc:sldChg chg="modSp mod">
        <pc:chgData name="Ayush Pathak" userId="1bb01b2c7eaa391a" providerId="LiveId" clId="{74A6B724-5A4E-41AA-955C-B591D2D6CE1C}" dt="2023-06-15T15:27:30.361" v="36" actId="12"/>
        <pc:sldMkLst>
          <pc:docMk/>
          <pc:sldMk cId="0" sldId="261"/>
        </pc:sldMkLst>
        <pc:spChg chg="mod">
          <ac:chgData name="Ayush Pathak" userId="1bb01b2c7eaa391a" providerId="LiveId" clId="{74A6B724-5A4E-41AA-955C-B591D2D6CE1C}" dt="2023-06-15T15:27:30.361" v="36" actId="12"/>
          <ac:spMkLst>
            <pc:docMk/>
            <pc:sldMk cId="0" sldId="261"/>
            <ac:spMk id="125" creationId="{00000000-0000-0000-0000-000000000000}"/>
          </ac:spMkLst>
        </pc:spChg>
      </pc:sldChg>
      <pc:sldChg chg="delSp modSp mod">
        <pc:chgData name="Ayush Pathak" userId="1bb01b2c7eaa391a" providerId="LiveId" clId="{74A6B724-5A4E-41AA-955C-B591D2D6CE1C}" dt="2023-06-15T18:46:16.606" v="468" actId="403"/>
        <pc:sldMkLst>
          <pc:docMk/>
          <pc:sldMk cId="0" sldId="262"/>
        </pc:sldMkLst>
        <pc:spChg chg="mod">
          <ac:chgData name="Ayush Pathak" userId="1bb01b2c7eaa391a" providerId="LiveId" clId="{74A6B724-5A4E-41AA-955C-B591D2D6CE1C}" dt="2023-06-15T17:53:35.030" v="271" actId="20577"/>
          <ac:spMkLst>
            <pc:docMk/>
            <pc:sldMk cId="0" sldId="262"/>
            <ac:spMk id="132" creationId="{00000000-0000-0000-0000-000000000000}"/>
          </ac:spMkLst>
        </pc:spChg>
        <pc:spChg chg="del mod">
          <ac:chgData name="Ayush Pathak" userId="1bb01b2c7eaa391a" providerId="LiveId" clId="{74A6B724-5A4E-41AA-955C-B591D2D6CE1C}" dt="2023-06-15T17:44:09.994" v="250" actId="478"/>
          <ac:spMkLst>
            <pc:docMk/>
            <pc:sldMk cId="0" sldId="262"/>
            <ac:spMk id="133" creationId="{00000000-0000-0000-0000-000000000000}"/>
          </ac:spMkLst>
        </pc:spChg>
        <pc:graphicFrameChg chg="mod">
          <ac:chgData name="Ayush Pathak" userId="1bb01b2c7eaa391a" providerId="LiveId" clId="{74A6B724-5A4E-41AA-955C-B591D2D6CE1C}" dt="2023-06-15T18:46:16.606" v="468" actId="403"/>
          <ac:graphicFrameMkLst>
            <pc:docMk/>
            <pc:sldMk cId="0" sldId="262"/>
            <ac:graphicFrameMk id="136" creationId="{00000000-0000-0000-0000-000000000000}"/>
          </ac:graphicFrameMkLst>
        </pc:graphicFrameChg>
        <pc:graphicFrameChg chg="mod">
          <ac:chgData name="Ayush Pathak" userId="1bb01b2c7eaa391a" providerId="LiveId" clId="{74A6B724-5A4E-41AA-955C-B591D2D6CE1C}" dt="2023-06-15T17:44:04.764" v="249" actId="14100"/>
          <ac:graphicFrameMkLst>
            <pc:docMk/>
            <pc:sldMk cId="0" sldId="262"/>
            <ac:graphicFrameMk id="137" creationId="{00000000-0000-0000-0000-000000000000}"/>
          </ac:graphicFrameMkLst>
        </pc:graphicFrameChg>
      </pc:sldChg>
      <pc:sldChg chg="delSp modSp mod">
        <pc:chgData name="Ayush Pathak" userId="1bb01b2c7eaa391a" providerId="LiveId" clId="{74A6B724-5A4E-41AA-955C-B591D2D6CE1C}" dt="2023-06-15T17:50:15.794" v="257"/>
        <pc:sldMkLst>
          <pc:docMk/>
          <pc:sldMk cId="0" sldId="263"/>
        </pc:sldMkLst>
        <pc:spChg chg="del">
          <ac:chgData name="Ayush Pathak" userId="1bb01b2c7eaa391a" providerId="LiveId" clId="{74A6B724-5A4E-41AA-955C-B591D2D6CE1C}" dt="2023-06-15T17:44:22.758" v="253" actId="478"/>
          <ac:spMkLst>
            <pc:docMk/>
            <pc:sldMk cId="0" sldId="263"/>
            <ac:spMk id="146" creationId="{00000000-0000-0000-0000-000000000000}"/>
          </ac:spMkLst>
        </pc:spChg>
        <pc:graphicFrameChg chg="mod">
          <ac:chgData name="Ayush Pathak" userId="1bb01b2c7eaa391a" providerId="LiveId" clId="{74A6B724-5A4E-41AA-955C-B591D2D6CE1C}" dt="2023-06-15T17:50:15.794" v="257"/>
          <ac:graphicFrameMkLst>
            <pc:docMk/>
            <pc:sldMk cId="0" sldId="263"/>
            <ac:graphicFrameMk id="145" creationId="{00000000-0000-0000-0000-000000000000}"/>
          </ac:graphicFrameMkLst>
        </pc:graphicFrameChg>
      </pc:sldChg>
      <pc:sldChg chg="addSp delSp modSp mod">
        <pc:chgData name="Ayush Pathak" userId="1bb01b2c7eaa391a" providerId="LiveId" clId="{74A6B724-5A4E-41AA-955C-B591D2D6CE1C}" dt="2023-06-15T18:37:21.194" v="465" actId="1036"/>
        <pc:sldMkLst>
          <pc:docMk/>
          <pc:sldMk cId="0" sldId="264"/>
        </pc:sldMkLst>
        <pc:spChg chg="add del mod">
          <ac:chgData name="Ayush Pathak" userId="1bb01b2c7eaa391a" providerId="LiveId" clId="{74A6B724-5A4E-41AA-955C-B591D2D6CE1C}" dt="2023-06-15T17:50:25.582" v="259" actId="478"/>
          <ac:spMkLst>
            <pc:docMk/>
            <pc:sldMk cId="0" sldId="264"/>
            <ac:spMk id="3" creationId="{61D4F310-B5BD-2391-ABE9-DAE9CCBC0A32}"/>
          </ac:spMkLst>
        </pc:spChg>
        <pc:spChg chg="del">
          <ac:chgData name="Ayush Pathak" userId="1bb01b2c7eaa391a" providerId="LiveId" clId="{74A6B724-5A4E-41AA-955C-B591D2D6CE1C}" dt="2023-06-15T17:50:23.394" v="258" actId="478"/>
          <ac:spMkLst>
            <pc:docMk/>
            <pc:sldMk cId="0" sldId="264"/>
            <ac:spMk id="152" creationId="{00000000-0000-0000-0000-000000000000}"/>
          </ac:spMkLst>
        </pc:spChg>
        <pc:graphicFrameChg chg="mod">
          <ac:chgData name="Ayush Pathak" userId="1bb01b2c7eaa391a" providerId="LiveId" clId="{74A6B724-5A4E-41AA-955C-B591D2D6CE1C}" dt="2023-06-15T18:37:21.194" v="465" actId="1036"/>
          <ac:graphicFrameMkLst>
            <pc:docMk/>
            <pc:sldMk cId="0" sldId="264"/>
            <ac:graphicFrameMk id="155" creationId="{00000000-0000-0000-0000-000000000000}"/>
          </ac:graphicFrameMkLst>
        </pc:graphicFrameChg>
      </pc:sldChg>
      <pc:sldChg chg="modSp mod">
        <pc:chgData name="Ayush Pathak" userId="1bb01b2c7eaa391a" providerId="LiveId" clId="{74A6B724-5A4E-41AA-955C-B591D2D6CE1C}" dt="2023-06-15T18:03:01.939" v="304" actId="27636"/>
        <pc:sldMkLst>
          <pc:docMk/>
          <pc:sldMk cId="0" sldId="265"/>
        </pc:sldMkLst>
        <pc:spChg chg="mod">
          <ac:chgData name="Ayush Pathak" userId="1bb01b2c7eaa391a" providerId="LiveId" clId="{74A6B724-5A4E-41AA-955C-B591D2D6CE1C}" dt="2023-06-15T17:50:53.823" v="263" actId="20577"/>
          <ac:spMkLst>
            <pc:docMk/>
            <pc:sldMk cId="0" sldId="265"/>
            <ac:spMk id="160" creationId="{00000000-0000-0000-0000-000000000000}"/>
          </ac:spMkLst>
        </pc:spChg>
        <pc:spChg chg="mod">
          <ac:chgData name="Ayush Pathak" userId="1bb01b2c7eaa391a" providerId="LiveId" clId="{74A6B724-5A4E-41AA-955C-B591D2D6CE1C}" dt="2023-06-15T18:03:01.939" v="304" actId="27636"/>
          <ac:spMkLst>
            <pc:docMk/>
            <pc:sldMk cId="0" sldId="265"/>
            <ac:spMk id="161" creationId="{00000000-0000-0000-0000-000000000000}"/>
          </ac:spMkLst>
        </pc:spChg>
      </pc:sldChg>
      <pc:sldChg chg="modSp mod">
        <pc:chgData name="Ayush Pathak" userId="1bb01b2c7eaa391a" providerId="LiveId" clId="{74A6B724-5A4E-41AA-955C-B591D2D6CE1C}" dt="2023-06-15T18:03:22.345" v="329" actId="20577"/>
        <pc:sldMkLst>
          <pc:docMk/>
          <pc:sldMk cId="0" sldId="266"/>
        </pc:sldMkLst>
        <pc:spChg chg="mod">
          <ac:chgData name="Ayush Pathak" userId="1bb01b2c7eaa391a" providerId="LiveId" clId="{74A6B724-5A4E-41AA-955C-B591D2D6CE1C}" dt="2023-06-15T18:03:22.345" v="329" actId="20577"/>
          <ac:spMkLst>
            <pc:docMk/>
            <pc:sldMk cId="0" sldId="266"/>
            <ac:spMk id="169" creationId="{00000000-0000-0000-0000-000000000000}"/>
          </ac:spMkLst>
        </pc:spChg>
      </pc:sldChg>
      <pc:sldChg chg="modSp mod">
        <pc:chgData name="Ayush Pathak" userId="1bb01b2c7eaa391a" providerId="LiveId" clId="{74A6B724-5A4E-41AA-955C-B591D2D6CE1C}" dt="2023-06-15T15:29:35.857" v="53" actId="27636"/>
        <pc:sldMkLst>
          <pc:docMk/>
          <pc:sldMk cId="0" sldId="267"/>
        </pc:sldMkLst>
        <pc:spChg chg="mod">
          <ac:chgData name="Ayush Pathak" userId="1bb01b2c7eaa391a" providerId="LiveId" clId="{74A6B724-5A4E-41AA-955C-B591D2D6CE1C}" dt="2023-06-15T15:29:35.857" v="53" actId="27636"/>
          <ac:spMkLst>
            <pc:docMk/>
            <pc:sldMk cId="0" sldId="267"/>
            <ac:spMk id="177" creationId="{00000000-0000-0000-0000-000000000000}"/>
          </ac:spMkLst>
        </pc:spChg>
      </pc:sldChg>
      <pc:sldChg chg="setBg">
        <pc:chgData name="Ayush Pathak" userId="1bb01b2c7eaa391a" providerId="LiveId" clId="{74A6B724-5A4E-41AA-955C-B591D2D6CE1C}" dt="2023-06-15T18:04:03.307" v="337"/>
        <pc:sldMkLst>
          <pc:docMk/>
          <pc:sldMk cId="0" sldId="268"/>
        </pc:sldMkLst>
      </pc:sldChg>
      <pc:sldChg chg="addSp delSp modSp mod">
        <pc:chgData name="Ayush Pathak" userId="1bb01b2c7eaa391a" providerId="LiveId" clId="{74A6B724-5A4E-41AA-955C-B591D2D6CE1C}" dt="2023-06-15T19:28:20.213" v="513" actId="1076"/>
        <pc:sldMkLst>
          <pc:docMk/>
          <pc:sldMk cId="0" sldId="269"/>
        </pc:sldMkLst>
        <pc:spChg chg="add del mod">
          <ac:chgData name="Ayush Pathak" userId="1bb01b2c7eaa391a" providerId="LiveId" clId="{74A6B724-5A4E-41AA-955C-B591D2D6CE1C}" dt="2023-06-15T19:28:03.116" v="505" actId="478"/>
          <ac:spMkLst>
            <pc:docMk/>
            <pc:sldMk cId="0" sldId="269"/>
            <ac:spMk id="5" creationId="{19A82F5E-BA26-3216-1034-46E3C467B43B}"/>
          </ac:spMkLst>
        </pc:spChg>
        <pc:spChg chg="mod">
          <ac:chgData name="Ayush Pathak" userId="1bb01b2c7eaa391a" providerId="LiveId" clId="{74A6B724-5A4E-41AA-955C-B591D2D6CE1C}" dt="2023-06-15T19:28:20.213" v="513" actId="1076"/>
          <ac:spMkLst>
            <pc:docMk/>
            <pc:sldMk cId="0" sldId="269"/>
            <ac:spMk id="192" creationId="{00000000-0000-0000-0000-000000000000}"/>
          </ac:spMkLst>
        </pc:spChg>
        <pc:spChg chg="del">
          <ac:chgData name="Ayush Pathak" userId="1bb01b2c7eaa391a" providerId="LiveId" clId="{74A6B724-5A4E-41AA-955C-B591D2D6CE1C}" dt="2023-06-15T19:28:01.084" v="504" actId="478"/>
          <ac:spMkLst>
            <pc:docMk/>
            <pc:sldMk cId="0" sldId="269"/>
            <ac:spMk id="193" creationId="{00000000-0000-0000-0000-000000000000}"/>
          </ac:spMkLst>
        </pc:spChg>
        <pc:picChg chg="add mod">
          <ac:chgData name="Ayush Pathak" userId="1bb01b2c7eaa391a" providerId="LiveId" clId="{74A6B724-5A4E-41AA-955C-B591D2D6CE1C}" dt="2023-06-15T19:28:14.307" v="512" actId="14100"/>
          <ac:picMkLst>
            <pc:docMk/>
            <pc:sldMk cId="0" sldId="269"/>
            <ac:picMk id="3" creationId="{80258616-52D3-EC7A-1D89-D377137BA96F}"/>
          </ac:picMkLst>
        </pc:picChg>
      </pc:sldChg>
      <pc:sldChg chg="del">
        <pc:chgData name="Ayush Pathak" userId="1bb01b2c7eaa391a" providerId="LiveId" clId="{74A6B724-5A4E-41AA-955C-B591D2D6CE1C}" dt="2023-06-15T19:28:23.910" v="514" actId="47"/>
        <pc:sldMkLst>
          <pc:docMk/>
          <pc:sldMk cId="0" sldId="270"/>
        </pc:sldMkLst>
      </pc:sldChg>
      <pc:sldChg chg="ord">
        <pc:chgData name="Ayush Pathak" userId="1bb01b2c7eaa391a" providerId="LiveId" clId="{74A6B724-5A4E-41AA-955C-B591D2D6CE1C}" dt="2023-06-15T17:43:48.667" v="246"/>
        <pc:sldMkLst>
          <pc:docMk/>
          <pc:sldMk cId="2922249598" sldId="271"/>
        </pc:sldMkLst>
      </pc:sldChg>
      <pc:sldChg chg="addSp delSp modSp new mod">
        <pc:chgData name="Ayush Pathak" userId="1bb01b2c7eaa391a" providerId="LiveId" clId="{74A6B724-5A4E-41AA-955C-B591D2D6CE1C}" dt="2023-06-15T15:42:16.017" v="149" actId="1076"/>
        <pc:sldMkLst>
          <pc:docMk/>
          <pc:sldMk cId="2231883205" sldId="272"/>
        </pc:sldMkLst>
        <pc:spChg chg="mod">
          <ac:chgData name="Ayush Pathak" userId="1bb01b2c7eaa391a" providerId="LiveId" clId="{74A6B724-5A4E-41AA-955C-B591D2D6CE1C}" dt="2023-06-15T15:42:16.017" v="149" actId="1076"/>
          <ac:spMkLst>
            <pc:docMk/>
            <pc:sldMk cId="2231883205" sldId="272"/>
            <ac:spMk id="2" creationId="{62208922-0257-C659-080A-23B5989116B0}"/>
          </ac:spMkLst>
        </pc:spChg>
        <pc:spChg chg="del">
          <ac:chgData name="Ayush Pathak" userId="1bb01b2c7eaa391a" providerId="LiveId" clId="{74A6B724-5A4E-41AA-955C-B591D2D6CE1C}" dt="2023-06-15T15:39:51.306" v="135" actId="478"/>
          <ac:spMkLst>
            <pc:docMk/>
            <pc:sldMk cId="2231883205" sldId="272"/>
            <ac:spMk id="3" creationId="{5E62137E-CA92-4CC9-CE0A-E46D05E0785D}"/>
          </ac:spMkLst>
        </pc:spChg>
        <pc:picChg chg="add mod">
          <ac:chgData name="Ayush Pathak" userId="1bb01b2c7eaa391a" providerId="LiveId" clId="{74A6B724-5A4E-41AA-955C-B591D2D6CE1C}" dt="2023-06-15T15:41:10.411" v="140" actId="1440"/>
          <ac:picMkLst>
            <pc:docMk/>
            <pc:sldMk cId="2231883205" sldId="272"/>
            <ac:picMk id="6" creationId="{818B25EC-45FF-C358-E5F1-9B347961A875}"/>
          </ac:picMkLst>
        </pc:picChg>
        <pc:picChg chg="add mod">
          <ac:chgData name="Ayush Pathak" userId="1bb01b2c7eaa391a" providerId="LiveId" clId="{74A6B724-5A4E-41AA-955C-B591D2D6CE1C}" dt="2023-06-15T15:41:32.703" v="143" actId="1440"/>
          <ac:picMkLst>
            <pc:docMk/>
            <pc:sldMk cId="2231883205" sldId="272"/>
            <ac:picMk id="8" creationId="{0E0109A9-6789-C857-9FD0-D9200188CA9F}"/>
          </ac:picMkLst>
        </pc:picChg>
        <pc:picChg chg="add mod">
          <ac:chgData name="Ayush Pathak" userId="1bb01b2c7eaa391a" providerId="LiveId" clId="{74A6B724-5A4E-41AA-955C-B591D2D6CE1C}" dt="2023-06-15T15:42:07.345" v="148" actId="14100"/>
          <ac:picMkLst>
            <pc:docMk/>
            <pc:sldMk cId="2231883205" sldId="272"/>
            <ac:picMk id="10" creationId="{005C82F5-9116-8306-ADA1-EED8BB40608A}"/>
          </ac:picMkLst>
        </pc:picChg>
      </pc:sldChg>
      <pc:sldChg chg="modSp new mod">
        <pc:chgData name="Ayush Pathak" userId="1bb01b2c7eaa391a" providerId="LiveId" clId="{74A6B724-5A4E-41AA-955C-B591D2D6CE1C}" dt="2023-06-15T19:23:24.595" v="500"/>
        <pc:sldMkLst>
          <pc:docMk/>
          <pc:sldMk cId="636812830" sldId="273"/>
        </pc:sldMkLst>
        <pc:spChg chg="mod">
          <ac:chgData name="Ayush Pathak" userId="1bb01b2c7eaa391a" providerId="LiveId" clId="{74A6B724-5A4E-41AA-955C-B591D2D6CE1C}" dt="2023-06-15T19:17:42.624" v="488" actId="20577"/>
          <ac:spMkLst>
            <pc:docMk/>
            <pc:sldMk cId="636812830" sldId="273"/>
            <ac:spMk id="2" creationId="{5AF5CD0E-4EFA-30AE-D71C-82939B1D086B}"/>
          </ac:spMkLst>
        </pc:spChg>
        <pc:spChg chg="mod">
          <ac:chgData name="Ayush Pathak" userId="1bb01b2c7eaa391a" providerId="LiveId" clId="{74A6B724-5A4E-41AA-955C-B591D2D6CE1C}" dt="2023-06-15T19:23:24.595" v="500"/>
          <ac:spMkLst>
            <pc:docMk/>
            <pc:sldMk cId="636812830" sldId="273"/>
            <ac:spMk id="3" creationId="{AF5BC1DE-9FD6-455F-406D-8318925B46D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IN"/>
              <a:t>Utilisation</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121446789303562E-2"/>
          <c:y val="0.18498373552079958"/>
          <c:w val="0.73381077745472878"/>
          <c:h val="0.7799630749651475"/>
        </c:manualLayout>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7E1-4139-9621-F51F20A70A07}"/>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7E1-4139-9621-F51F20A70A07}"/>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7E1-4139-9621-F51F20A70A07}"/>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7E1-4139-9621-F51F20A70A0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Sheet1!$N$214:$N$217</c:f>
              <c:strCache>
                <c:ptCount val="4"/>
                <c:pt idx="0">
                  <c:v>Daily</c:v>
                </c:pt>
                <c:pt idx="1">
                  <c:v>Weekly</c:v>
                </c:pt>
                <c:pt idx="2">
                  <c:v>Monthly</c:v>
                </c:pt>
                <c:pt idx="3">
                  <c:v>Seasonal</c:v>
                </c:pt>
              </c:strCache>
            </c:strRef>
          </c:cat>
          <c:val>
            <c:numRef>
              <c:f>Sheet1!$O$214:$O$217</c:f>
              <c:numCache>
                <c:formatCode>General</c:formatCode>
                <c:ptCount val="4"/>
                <c:pt idx="0">
                  <c:v>2</c:v>
                </c:pt>
                <c:pt idx="1">
                  <c:v>39</c:v>
                </c:pt>
                <c:pt idx="2">
                  <c:v>130</c:v>
                </c:pt>
                <c:pt idx="3">
                  <c:v>27</c:v>
                </c:pt>
              </c:numCache>
            </c:numRef>
          </c:val>
          <c:extLst>
            <c:ext xmlns:c16="http://schemas.microsoft.com/office/drawing/2014/chart" uri="{C3380CC4-5D6E-409C-BE32-E72D297353CC}">
              <c16:uniqueId val="{00000008-A7E1-4139-9621-F51F20A70A0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IN"/>
              <a:t>Usage</a:t>
            </a:r>
            <a:r>
              <a:rPr lang="en-IN" baseline="0"/>
              <a:t> of App</a:t>
            </a:r>
            <a:endParaRPr lang="en-IN"/>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8B7-451B-844F-A91474664DA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8B7-451B-844F-A91474664DA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8B7-451B-844F-A91474664DA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Sheet1!$N$228:$N$230</c:f>
              <c:strCache>
                <c:ptCount val="3"/>
                <c:pt idx="0">
                  <c:v>E Reports </c:v>
                </c:pt>
                <c:pt idx="1">
                  <c:v>Appointment </c:v>
                </c:pt>
                <c:pt idx="2">
                  <c:v>Tele Consultation</c:v>
                </c:pt>
              </c:strCache>
            </c:strRef>
          </c:cat>
          <c:val>
            <c:numRef>
              <c:f>Sheet1!$O$228:$O$230</c:f>
              <c:numCache>
                <c:formatCode>General</c:formatCode>
                <c:ptCount val="3"/>
                <c:pt idx="0">
                  <c:v>125</c:v>
                </c:pt>
                <c:pt idx="1">
                  <c:v>69</c:v>
                </c:pt>
                <c:pt idx="2">
                  <c:v>6</c:v>
                </c:pt>
              </c:numCache>
            </c:numRef>
          </c:val>
          <c:extLst>
            <c:ext xmlns:c16="http://schemas.microsoft.com/office/drawing/2014/chart" uri="{C3380CC4-5D6E-409C-BE32-E72D297353CC}">
              <c16:uniqueId val="{00000006-D8B7-451B-844F-A91474664DA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IN"/>
              <a:t>Features</a:t>
            </a:r>
          </a:p>
        </c:rich>
      </c:tx>
      <c:layout>
        <c:manualLayout>
          <c:xMode val="edge"/>
          <c:yMode val="edge"/>
          <c:x val="0.44045374168544854"/>
          <c:y val="2.1531360058592425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5.1728831662791533E-2"/>
          <c:y val="0.22273331904940455"/>
          <c:w val="0.90286351706036749"/>
          <c:h val="0.67003098571011954"/>
        </c:manualLayout>
      </c:layout>
      <c:barChart>
        <c:barDir val="col"/>
        <c:grouping val="clustered"/>
        <c:varyColors val="0"/>
        <c:ser>
          <c:idx val="1"/>
          <c:order val="1"/>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Sheet1!$C$243:$C$248</c:f>
              <c:strCache>
                <c:ptCount val="6"/>
                <c:pt idx="0">
                  <c:v>E- Reports</c:v>
                </c:pt>
                <c:pt idx="1">
                  <c:v>Token System</c:v>
                </c:pt>
                <c:pt idx="2">
                  <c:v>Paperless process</c:v>
                </c:pt>
                <c:pt idx="3">
                  <c:v>Extra Discounts</c:v>
                </c:pt>
                <c:pt idx="4">
                  <c:v>Free Registration</c:v>
                </c:pt>
                <c:pt idx="5">
                  <c:v>Tele Consultation</c:v>
                </c:pt>
              </c:strCache>
            </c:strRef>
          </c:cat>
          <c:val>
            <c:numRef>
              <c:f>Sheet1!$E$243:$E$248</c:f>
              <c:numCache>
                <c:formatCode>General</c:formatCode>
                <c:ptCount val="6"/>
                <c:pt idx="0">
                  <c:v>54</c:v>
                </c:pt>
                <c:pt idx="1">
                  <c:v>64</c:v>
                </c:pt>
                <c:pt idx="2">
                  <c:v>24</c:v>
                </c:pt>
                <c:pt idx="3">
                  <c:v>47</c:v>
                </c:pt>
                <c:pt idx="4">
                  <c:v>5</c:v>
                </c:pt>
                <c:pt idx="5">
                  <c:v>6</c:v>
                </c:pt>
              </c:numCache>
            </c:numRef>
          </c:val>
          <c:extLst>
            <c:ext xmlns:c16="http://schemas.microsoft.com/office/drawing/2014/chart" uri="{C3380CC4-5D6E-409C-BE32-E72D297353CC}">
              <c16:uniqueId val="{00000000-EAC8-4F1F-90EF-CC20B7F6B29D}"/>
            </c:ext>
          </c:extLst>
        </c:ser>
        <c:dLbls>
          <c:dLblPos val="inEnd"/>
          <c:showLegendKey val="0"/>
          <c:showVal val="1"/>
          <c:showCatName val="0"/>
          <c:showSerName val="0"/>
          <c:showPercent val="0"/>
          <c:showBubbleSize val="0"/>
        </c:dLbls>
        <c:gapWidth val="100"/>
        <c:overlap val="-24"/>
        <c:axId val="233224832"/>
        <c:axId val="233711880"/>
        <c:extLst>
          <c:ext xmlns:c15="http://schemas.microsoft.com/office/drawing/2012/chart" uri="{02D57815-91ED-43cb-92C2-25804820EDAC}">
            <c15:filteredBarSeries>
              <c15: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strRef>
                    <c:extLst>
                      <c:ext uri="{02D57815-91ED-43cb-92C2-25804820EDAC}">
                        <c15:formulaRef>
                          <c15:sqref>Sheet1!$C$243:$C$248</c15:sqref>
                        </c15:formulaRef>
                      </c:ext>
                    </c:extLst>
                    <c:strCache>
                      <c:ptCount val="6"/>
                      <c:pt idx="0">
                        <c:v>E- Reports</c:v>
                      </c:pt>
                      <c:pt idx="1">
                        <c:v>Token System</c:v>
                      </c:pt>
                      <c:pt idx="2">
                        <c:v>Paperless process</c:v>
                      </c:pt>
                      <c:pt idx="3">
                        <c:v>Extra Discounts</c:v>
                      </c:pt>
                      <c:pt idx="4">
                        <c:v>Free Registration</c:v>
                      </c:pt>
                      <c:pt idx="5">
                        <c:v>Tele Consultation</c:v>
                      </c:pt>
                    </c:strCache>
                  </c:strRef>
                </c:cat>
                <c:val>
                  <c:numRef>
                    <c:extLst>
                      <c:ext uri="{02D57815-91ED-43cb-92C2-25804820EDAC}">
                        <c15:formulaRef>
                          <c15:sqref>Sheet1!$D$243:$D$248</c15:sqref>
                        </c15:formulaRef>
                      </c:ext>
                    </c:extLst>
                    <c:numCache>
                      <c:formatCode>General</c:formatCode>
                      <c:ptCount val="6"/>
                    </c:numCache>
                  </c:numRef>
                </c:val>
                <c:extLst>
                  <c:ext xmlns:c16="http://schemas.microsoft.com/office/drawing/2014/chart" uri="{C3380CC4-5D6E-409C-BE32-E72D297353CC}">
                    <c16:uniqueId val="{00000001-EAC8-4F1F-90EF-CC20B7F6B29D}"/>
                  </c:ext>
                </c:extLst>
              </c15:ser>
            </c15:filteredBarSeries>
          </c:ext>
        </c:extLst>
      </c:barChart>
      <c:catAx>
        <c:axId val="2332248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33711880"/>
        <c:crosses val="autoZero"/>
        <c:auto val="1"/>
        <c:lblAlgn val="ctr"/>
        <c:lblOffset val="100"/>
        <c:noMultiLvlLbl val="0"/>
      </c:catAx>
      <c:valAx>
        <c:axId val="23371188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33224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IN"/>
              <a:t>Gaps</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DDE-404A-98B8-17C80A1B599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DDE-404A-98B8-17C80A1B599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DDE-404A-98B8-17C80A1B599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DDE-404A-98B8-17C80A1B599A}"/>
              </c:ext>
            </c:extLst>
          </c:dPt>
          <c:dLbls>
            <c:dLbl>
              <c:idx val="0"/>
              <c:layout>
                <c:manualLayout>
                  <c:x val="-7.638800644811996E-17"/>
                  <c:y val="0"/>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baseline="0" dirty="0"/>
                      <a:t>Panel Billing
</a:t>
                    </a:r>
                    <a:fld id="{301E8665-2FA7-4811-A30D-8DD8024276F0}" type="PERCENTAGE">
                      <a:rPr lang="en-US" baseline="0" smtClean="0"/>
                      <a:pPr>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E-404A-98B8-17C80A1B599A}"/>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ADDE-404A-98B8-17C80A1B599A}"/>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ADDE-404A-98B8-17C80A1B599A}"/>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ADDE-404A-98B8-17C80A1B599A}"/>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Sheet1!$C$258:$C$261</c:f>
              <c:strCache>
                <c:ptCount val="4"/>
                <c:pt idx="0">
                  <c:v>CGHS Billing </c:v>
                </c:pt>
                <c:pt idx="1">
                  <c:v>Server Down</c:v>
                </c:pt>
                <c:pt idx="2">
                  <c:v>Login Issue </c:v>
                </c:pt>
                <c:pt idx="3">
                  <c:v>Reports Issue</c:v>
                </c:pt>
              </c:strCache>
            </c:strRef>
          </c:cat>
          <c:val>
            <c:numRef>
              <c:f>Sheet1!$D$258:$D$261</c:f>
              <c:numCache>
                <c:formatCode>General</c:formatCode>
                <c:ptCount val="4"/>
                <c:pt idx="0">
                  <c:v>145</c:v>
                </c:pt>
                <c:pt idx="1">
                  <c:v>14</c:v>
                </c:pt>
                <c:pt idx="2">
                  <c:v>22</c:v>
                </c:pt>
                <c:pt idx="3">
                  <c:v>19</c:v>
                </c:pt>
              </c:numCache>
            </c:numRef>
          </c:val>
          <c:extLst>
            <c:ext xmlns:c16="http://schemas.microsoft.com/office/drawing/2014/chart" uri="{C3380CC4-5D6E-409C-BE32-E72D297353CC}">
              <c16:uniqueId val="{00000008-ADDE-404A-98B8-17C80A1B599A}"/>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7155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4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1678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018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9678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5053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345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780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925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2454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782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2715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6730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282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9244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
        <p:cNvGrpSpPr/>
        <p:nvPr/>
      </p:nvGrpSpPr>
      <p:grpSpPr>
        <a:xfrm>
          <a:off x="0" y="0"/>
          <a:ext cx="0" cy="0"/>
          <a:chOff x="0" y="0"/>
          <a:chExt cx="0" cy="0"/>
        </a:xfrm>
      </p:grpSpPr>
      <p:cxnSp>
        <p:nvCxnSpPr>
          <p:cNvPr id="14" name="Google Shape;14;g2523751df83_0_345"/>
          <p:cNvCxnSpPr/>
          <p:nvPr/>
        </p:nvCxnSpPr>
        <p:spPr>
          <a:xfrm>
            <a:off x="3303633" y="554200"/>
            <a:ext cx="8325600" cy="0"/>
          </a:xfrm>
          <a:prstGeom prst="straightConnector1">
            <a:avLst/>
          </a:prstGeom>
          <a:noFill/>
          <a:ln w="38100" cap="flat" cmpd="sng">
            <a:solidFill>
              <a:schemeClr val="lt1"/>
            </a:solidFill>
            <a:prstDash val="solid"/>
            <a:round/>
            <a:headEnd type="none" w="sm" len="sm"/>
            <a:tailEnd type="none" w="sm" len="sm"/>
          </a:ln>
        </p:spPr>
      </p:cxnSp>
      <p:cxnSp>
        <p:nvCxnSpPr>
          <p:cNvPr id="15" name="Google Shape;15;g2523751df83_0_345"/>
          <p:cNvCxnSpPr/>
          <p:nvPr/>
        </p:nvCxnSpPr>
        <p:spPr>
          <a:xfrm>
            <a:off x="3303633" y="6320000"/>
            <a:ext cx="8325600" cy="0"/>
          </a:xfrm>
          <a:prstGeom prst="straightConnector1">
            <a:avLst/>
          </a:prstGeom>
          <a:noFill/>
          <a:ln w="19050" cap="flat" cmpd="sng">
            <a:solidFill>
              <a:schemeClr val="lt1"/>
            </a:solidFill>
            <a:prstDash val="solid"/>
            <a:round/>
            <a:headEnd type="none" w="sm" len="sm"/>
            <a:tailEnd type="none" w="sm" len="sm"/>
          </a:ln>
        </p:spPr>
      </p:cxnSp>
      <p:cxnSp>
        <p:nvCxnSpPr>
          <p:cNvPr id="16" name="Google Shape;16;g2523751df83_0_345"/>
          <p:cNvCxnSpPr/>
          <p:nvPr/>
        </p:nvCxnSpPr>
        <p:spPr>
          <a:xfrm>
            <a:off x="566931" y="554200"/>
            <a:ext cx="244500" cy="0"/>
          </a:xfrm>
          <a:prstGeom prst="straightConnector1">
            <a:avLst/>
          </a:prstGeom>
          <a:noFill/>
          <a:ln w="19050" cap="flat" cmpd="sng">
            <a:solidFill>
              <a:schemeClr val="lt1"/>
            </a:solidFill>
            <a:prstDash val="solid"/>
            <a:round/>
            <a:headEnd type="none" w="sm" len="sm"/>
            <a:tailEnd type="none" w="sm" len="sm"/>
          </a:ln>
        </p:spPr>
      </p:cxnSp>
      <p:sp>
        <p:nvSpPr>
          <p:cNvPr id="17" name="Google Shape;17;g2523751df83_0_345"/>
          <p:cNvSpPr txBox="1">
            <a:spLocks noGrp="1"/>
          </p:cNvSpPr>
          <p:nvPr>
            <p:ph type="ctrTitle"/>
          </p:nvPr>
        </p:nvSpPr>
        <p:spPr>
          <a:xfrm>
            <a:off x="3162300" y="840300"/>
            <a:ext cx="8442000" cy="20559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a:endParaRPr/>
          </a:p>
        </p:txBody>
      </p:sp>
      <p:sp>
        <p:nvSpPr>
          <p:cNvPr id="18" name="Google Shape;18;g2523751df83_0_345"/>
          <p:cNvSpPr txBox="1">
            <a:spLocks noGrp="1"/>
          </p:cNvSpPr>
          <p:nvPr>
            <p:ph type="subTitle" idx="1"/>
          </p:nvPr>
        </p:nvSpPr>
        <p:spPr>
          <a:xfrm>
            <a:off x="3187022" y="4317933"/>
            <a:ext cx="8442000" cy="1655700"/>
          </a:xfrm>
          <a:prstGeom prst="rect">
            <a:avLst/>
          </a:prstGeom>
        </p:spPr>
        <p:txBody>
          <a:bodyPr spcFirstLastPara="1" wrap="square" lIns="121900" tIns="121900" rIns="121900" bIns="121900" anchor="b" anchorCtr="0">
            <a:normAutofit/>
          </a:bodyPr>
          <a:lstStyle>
            <a:lvl1pPr lvl="0">
              <a:lnSpc>
                <a:spcPct val="100000"/>
              </a:lnSpc>
              <a:spcBef>
                <a:spcPts val="0"/>
              </a:spcBef>
              <a:spcAft>
                <a:spcPts val="0"/>
              </a:spcAft>
              <a:buClr>
                <a:schemeClr val="lt1"/>
              </a:buClr>
              <a:buSzPts val="2400"/>
              <a:buNone/>
              <a:defRPr>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9" name="Google Shape;19;g2523751df83_0_345"/>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cxnSp>
        <p:nvCxnSpPr>
          <p:cNvPr id="65" name="Google Shape;65;g2523751df83_0_396"/>
          <p:cNvCxnSpPr/>
          <p:nvPr/>
        </p:nvCxnSpPr>
        <p:spPr>
          <a:xfrm>
            <a:off x="566934" y="6320000"/>
            <a:ext cx="11062500" cy="0"/>
          </a:xfrm>
          <a:prstGeom prst="straightConnector1">
            <a:avLst/>
          </a:prstGeom>
          <a:noFill/>
          <a:ln w="19050" cap="flat" cmpd="sng">
            <a:solidFill>
              <a:schemeClr val="dk2"/>
            </a:solidFill>
            <a:prstDash val="solid"/>
            <a:round/>
            <a:headEnd type="none" w="sm" len="sm"/>
            <a:tailEnd type="none" w="sm" len="sm"/>
          </a:ln>
        </p:spPr>
      </p:cxnSp>
      <p:cxnSp>
        <p:nvCxnSpPr>
          <p:cNvPr id="66" name="Google Shape;66;g2523751df83_0_396"/>
          <p:cNvCxnSpPr/>
          <p:nvPr/>
        </p:nvCxnSpPr>
        <p:spPr>
          <a:xfrm>
            <a:off x="566934" y="554200"/>
            <a:ext cx="11062500" cy="0"/>
          </a:xfrm>
          <a:prstGeom prst="straightConnector1">
            <a:avLst/>
          </a:prstGeom>
          <a:noFill/>
          <a:ln w="38100" cap="flat" cmpd="sng">
            <a:solidFill>
              <a:schemeClr val="dk2"/>
            </a:solidFill>
            <a:prstDash val="solid"/>
            <a:round/>
            <a:headEnd type="none" w="sm" len="sm"/>
            <a:tailEnd type="none" w="sm" len="sm"/>
          </a:ln>
        </p:spPr>
      </p:cxnSp>
      <p:sp>
        <p:nvSpPr>
          <p:cNvPr id="67" name="Google Shape;67;g2523751df83_0_396"/>
          <p:cNvSpPr txBox="1">
            <a:spLocks noGrp="1"/>
          </p:cNvSpPr>
          <p:nvPr>
            <p:ph type="title" hasCustomPrompt="1"/>
          </p:nvPr>
        </p:nvSpPr>
        <p:spPr>
          <a:xfrm>
            <a:off x="1138600" y="1739800"/>
            <a:ext cx="9914700" cy="20511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1pPr>
            <a:lvl2pPr lvl="1"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2pPr>
            <a:lvl3pPr lvl="2"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3pPr>
            <a:lvl4pPr lvl="3"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4pPr>
            <a:lvl5pPr lvl="4"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5pPr>
            <a:lvl6pPr lvl="5"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6pPr>
            <a:lvl7pPr lvl="6"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7pPr>
            <a:lvl8pPr lvl="7"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8pPr>
            <a:lvl9pPr lvl="8" algn="ctr">
              <a:spcBef>
                <a:spcPts val="0"/>
              </a:spcBef>
              <a:spcAft>
                <a:spcPts val="0"/>
              </a:spcAft>
              <a:buClr>
                <a:schemeClr val="dk1"/>
              </a:buClr>
              <a:buSzPts val="12800"/>
              <a:buFont typeface="Lato"/>
              <a:buNone/>
              <a:defRPr sz="12800">
                <a:solidFill>
                  <a:schemeClr val="dk1"/>
                </a:solidFill>
                <a:latin typeface="Lato"/>
                <a:ea typeface="Lato"/>
                <a:cs typeface="Lato"/>
                <a:sym typeface="Lato"/>
              </a:defRPr>
            </a:lvl9pPr>
          </a:lstStyle>
          <a:p>
            <a:r>
              <a:t>xx%</a:t>
            </a:r>
          </a:p>
        </p:txBody>
      </p:sp>
      <p:sp>
        <p:nvSpPr>
          <p:cNvPr id="68" name="Google Shape;68;g2523751df83_0_396"/>
          <p:cNvSpPr txBox="1">
            <a:spLocks noGrp="1"/>
          </p:cNvSpPr>
          <p:nvPr>
            <p:ph type="body" idx="1"/>
          </p:nvPr>
        </p:nvSpPr>
        <p:spPr>
          <a:xfrm>
            <a:off x="1138600" y="3892600"/>
            <a:ext cx="9914700" cy="14289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69" name="Google Shape;69;g2523751df83_0_396"/>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g2523751df83_0_402"/>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g2523751df83_0_404"/>
          <p:cNvSpPr txBox="1">
            <a:spLocks noGrp="1"/>
          </p:cNvSpPr>
          <p:nvPr>
            <p:ph type="title"/>
          </p:nvPr>
        </p:nvSpPr>
        <p:spPr>
          <a:xfrm>
            <a:off x="1024128" y="585216"/>
            <a:ext cx="9720000" cy="1499700"/>
          </a:xfrm>
          <a:prstGeom prst="rect">
            <a:avLst/>
          </a:prstGeom>
          <a:noFill/>
          <a:ln>
            <a:noFill/>
          </a:ln>
        </p:spPr>
        <p:txBody>
          <a:bodyPr spcFirstLastPara="1" wrap="square" lIns="91425" tIns="45700" rIns="91425" bIns="45700" anchor="ctr" anchorCtr="0">
            <a:normAutofit/>
          </a:bodyPr>
          <a:lstStyle>
            <a:lvl1pPr lvl="0" algn="l" rtl="0">
              <a:lnSpc>
                <a:spcPct val="80000"/>
              </a:lnSpc>
              <a:spcBef>
                <a:spcPts val="0"/>
              </a:spcBef>
              <a:spcAft>
                <a:spcPts val="0"/>
              </a:spcAft>
              <a:buClr>
                <a:srgbClr val="464132"/>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74" name="Google Shape;74;g2523751df83_0_404"/>
          <p:cNvSpPr txBox="1">
            <a:spLocks noGrp="1"/>
          </p:cNvSpPr>
          <p:nvPr>
            <p:ph type="body" idx="1"/>
          </p:nvPr>
        </p:nvSpPr>
        <p:spPr>
          <a:xfrm>
            <a:off x="1024128" y="2286000"/>
            <a:ext cx="9720000" cy="4023300"/>
          </a:xfrm>
          <a:prstGeom prst="rect">
            <a:avLst/>
          </a:prstGeom>
          <a:noFill/>
          <a:ln>
            <a:noFill/>
          </a:ln>
        </p:spPr>
        <p:txBody>
          <a:bodyPr spcFirstLastPara="1" wrap="square" lIns="45700" tIns="45700" rIns="45700" bIns="45700" anchor="t" anchorCtr="0">
            <a:normAutofit/>
          </a:bodyPr>
          <a:lstStyle>
            <a:lvl1pPr marL="457200" lvl="0" indent="-342900" algn="l" rtl="0">
              <a:lnSpc>
                <a:spcPct val="90000"/>
              </a:lnSpc>
              <a:spcBef>
                <a:spcPts val="1200"/>
              </a:spcBef>
              <a:spcAft>
                <a:spcPts val="0"/>
              </a:spcAft>
              <a:buSzPts val="1800"/>
              <a:buChar char="●"/>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75" name="Google Shape;75;g2523751df83_0_404"/>
          <p:cNvSpPr txBox="1">
            <a:spLocks noGrp="1"/>
          </p:cNvSpPr>
          <p:nvPr>
            <p:ph type="dt" idx="10"/>
          </p:nvPr>
        </p:nvSpPr>
        <p:spPr>
          <a:xfrm>
            <a:off x="1024128" y="6470704"/>
            <a:ext cx="2154000" cy="27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g2523751df83_0_404"/>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g2523751df83_0_404"/>
          <p:cNvSpPr txBox="1">
            <a:spLocks noGrp="1"/>
          </p:cNvSpPr>
          <p:nvPr>
            <p:ph type="sldNum" idx="12"/>
          </p:nvPr>
        </p:nvSpPr>
        <p:spPr>
          <a:xfrm>
            <a:off x="10837334" y="6470704"/>
            <a:ext cx="973800" cy="274200"/>
          </a:xfrm>
          <a:prstGeom prst="rect">
            <a:avLst/>
          </a:prstGeom>
          <a:noFill/>
          <a:ln>
            <a:noFill/>
          </a:ln>
        </p:spPr>
        <p:txBody>
          <a:bodyPr spcFirstLastPara="1" wrap="square" lIns="91425" tIns="45700" rIns="91425" bIns="45700" anchor="ctr" anchorCtr="0">
            <a:normAutofit lnSpcReduction="10000"/>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0"/>
        <p:cNvGrpSpPr/>
        <p:nvPr/>
      </p:nvGrpSpPr>
      <p:grpSpPr>
        <a:xfrm>
          <a:off x="0" y="0"/>
          <a:ext cx="0" cy="0"/>
          <a:chOff x="0" y="0"/>
          <a:chExt cx="0" cy="0"/>
        </a:xfrm>
      </p:grpSpPr>
      <p:cxnSp>
        <p:nvCxnSpPr>
          <p:cNvPr id="21" name="Google Shape;21;g2523751df83_0_352"/>
          <p:cNvCxnSpPr/>
          <p:nvPr/>
        </p:nvCxnSpPr>
        <p:spPr>
          <a:xfrm>
            <a:off x="566934" y="554200"/>
            <a:ext cx="11062500" cy="0"/>
          </a:xfrm>
          <a:prstGeom prst="straightConnector1">
            <a:avLst/>
          </a:prstGeom>
          <a:noFill/>
          <a:ln w="38100" cap="flat" cmpd="sng">
            <a:solidFill>
              <a:schemeClr val="lt1"/>
            </a:solidFill>
            <a:prstDash val="solid"/>
            <a:round/>
            <a:headEnd type="none" w="sm" len="sm"/>
            <a:tailEnd type="none" w="sm" len="sm"/>
          </a:ln>
        </p:spPr>
      </p:cxnSp>
      <p:cxnSp>
        <p:nvCxnSpPr>
          <p:cNvPr id="22" name="Google Shape;22;g2523751df83_0_352"/>
          <p:cNvCxnSpPr/>
          <p:nvPr/>
        </p:nvCxnSpPr>
        <p:spPr>
          <a:xfrm>
            <a:off x="566934" y="6320000"/>
            <a:ext cx="11062500" cy="0"/>
          </a:xfrm>
          <a:prstGeom prst="straightConnector1">
            <a:avLst/>
          </a:prstGeom>
          <a:noFill/>
          <a:ln w="19050" cap="flat" cmpd="sng">
            <a:solidFill>
              <a:schemeClr val="lt1"/>
            </a:solidFill>
            <a:prstDash val="solid"/>
            <a:round/>
            <a:headEnd type="none" w="sm" len="sm"/>
            <a:tailEnd type="none" w="sm" len="sm"/>
          </a:ln>
        </p:spPr>
      </p:cxnSp>
      <p:sp>
        <p:nvSpPr>
          <p:cNvPr id="23" name="Google Shape;23;g2523751df83_0_352"/>
          <p:cNvSpPr txBox="1">
            <a:spLocks noGrp="1"/>
          </p:cNvSpPr>
          <p:nvPr>
            <p:ph type="title"/>
          </p:nvPr>
        </p:nvSpPr>
        <p:spPr>
          <a:xfrm>
            <a:off x="541900" y="2409100"/>
            <a:ext cx="11062500" cy="20559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lt1"/>
              </a:buClr>
              <a:buSzPts val="6400"/>
              <a:buNone/>
              <a:defRPr sz="6400">
                <a:solidFill>
                  <a:schemeClr val="lt1"/>
                </a:solidFill>
              </a:defRPr>
            </a:lvl1pPr>
            <a:lvl2pPr lvl="1" algn="ctr">
              <a:spcBef>
                <a:spcPts val="0"/>
              </a:spcBef>
              <a:spcAft>
                <a:spcPts val="0"/>
              </a:spcAft>
              <a:buClr>
                <a:schemeClr val="lt1"/>
              </a:buClr>
              <a:buSzPts val="6400"/>
              <a:buNone/>
              <a:defRPr sz="6400">
                <a:solidFill>
                  <a:schemeClr val="lt1"/>
                </a:solidFill>
              </a:defRPr>
            </a:lvl2pPr>
            <a:lvl3pPr lvl="2" algn="ctr">
              <a:spcBef>
                <a:spcPts val="0"/>
              </a:spcBef>
              <a:spcAft>
                <a:spcPts val="0"/>
              </a:spcAft>
              <a:buClr>
                <a:schemeClr val="lt1"/>
              </a:buClr>
              <a:buSzPts val="6400"/>
              <a:buNone/>
              <a:defRPr sz="6400">
                <a:solidFill>
                  <a:schemeClr val="lt1"/>
                </a:solidFill>
              </a:defRPr>
            </a:lvl3pPr>
            <a:lvl4pPr lvl="3" algn="ctr">
              <a:spcBef>
                <a:spcPts val="0"/>
              </a:spcBef>
              <a:spcAft>
                <a:spcPts val="0"/>
              </a:spcAft>
              <a:buClr>
                <a:schemeClr val="lt1"/>
              </a:buClr>
              <a:buSzPts val="6400"/>
              <a:buNone/>
              <a:defRPr sz="6400">
                <a:solidFill>
                  <a:schemeClr val="lt1"/>
                </a:solidFill>
              </a:defRPr>
            </a:lvl4pPr>
            <a:lvl5pPr lvl="4" algn="ctr">
              <a:spcBef>
                <a:spcPts val="0"/>
              </a:spcBef>
              <a:spcAft>
                <a:spcPts val="0"/>
              </a:spcAft>
              <a:buClr>
                <a:schemeClr val="lt1"/>
              </a:buClr>
              <a:buSzPts val="6400"/>
              <a:buNone/>
              <a:defRPr sz="6400">
                <a:solidFill>
                  <a:schemeClr val="lt1"/>
                </a:solidFill>
              </a:defRPr>
            </a:lvl5pPr>
            <a:lvl6pPr lvl="5" algn="ctr">
              <a:spcBef>
                <a:spcPts val="0"/>
              </a:spcBef>
              <a:spcAft>
                <a:spcPts val="0"/>
              </a:spcAft>
              <a:buClr>
                <a:schemeClr val="lt1"/>
              </a:buClr>
              <a:buSzPts val="6400"/>
              <a:buNone/>
              <a:defRPr sz="6400">
                <a:solidFill>
                  <a:schemeClr val="lt1"/>
                </a:solidFill>
              </a:defRPr>
            </a:lvl6pPr>
            <a:lvl7pPr lvl="6" algn="ctr">
              <a:spcBef>
                <a:spcPts val="0"/>
              </a:spcBef>
              <a:spcAft>
                <a:spcPts val="0"/>
              </a:spcAft>
              <a:buClr>
                <a:schemeClr val="lt1"/>
              </a:buClr>
              <a:buSzPts val="6400"/>
              <a:buNone/>
              <a:defRPr sz="6400">
                <a:solidFill>
                  <a:schemeClr val="lt1"/>
                </a:solidFill>
              </a:defRPr>
            </a:lvl7pPr>
            <a:lvl8pPr lvl="7" algn="ctr">
              <a:spcBef>
                <a:spcPts val="0"/>
              </a:spcBef>
              <a:spcAft>
                <a:spcPts val="0"/>
              </a:spcAft>
              <a:buClr>
                <a:schemeClr val="lt1"/>
              </a:buClr>
              <a:buSzPts val="6400"/>
              <a:buNone/>
              <a:defRPr sz="6400">
                <a:solidFill>
                  <a:schemeClr val="lt1"/>
                </a:solidFill>
              </a:defRPr>
            </a:lvl8pPr>
            <a:lvl9pPr lvl="8" algn="ctr">
              <a:spcBef>
                <a:spcPts val="0"/>
              </a:spcBef>
              <a:spcAft>
                <a:spcPts val="0"/>
              </a:spcAft>
              <a:buClr>
                <a:schemeClr val="lt1"/>
              </a:buClr>
              <a:buSzPts val="6400"/>
              <a:buNone/>
              <a:defRPr sz="6400">
                <a:solidFill>
                  <a:schemeClr val="lt1"/>
                </a:solidFill>
              </a:defRPr>
            </a:lvl9pPr>
          </a:lstStyle>
          <a:p>
            <a:endParaRPr/>
          </a:p>
        </p:txBody>
      </p:sp>
      <p:sp>
        <p:nvSpPr>
          <p:cNvPr id="24" name="Google Shape;24;g2523751df83_0_352"/>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cxnSp>
        <p:nvCxnSpPr>
          <p:cNvPr id="26" name="Google Shape;26;g2523751df83_0_357"/>
          <p:cNvCxnSpPr/>
          <p:nvPr/>
        </p:nvCxnSpPr>
        <p:spPr>
          <a:xfrm>
            <a:off x="3303633"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27" name="Google Shape;27;g2523751df83_0_357"/>
          <p:cNvCxnSpPr/>
          <p:nvPr/>
        </p:nvCxnSpPr>
        <p:spPr>
          <a:xfrm>
            <a:off x="3303633"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28" name="Google Shape;28;g2523751df83_0_357"/>
          <p:cNvCxnSpPr/>
          <p:nvPr/>
        </p:nvCxnSpPr>
        <p:spPr>
          <a:xfrm>
            <a:off x="566931" y="554200"/>
            <a:ext cx="244500" cy="0"/>
          </a:xfrm>
          <a:prstGeom prst="straightConnector1">
            <a:avLst/>
          </a:prstGeom>
          <a:noFill/>
          <a:ln w="19050" cap="flat" cmpd="sng">
            <a:solidFill>
              <a:schemeClr val="dk2"/>
            </a:solidFill>
            <a:prstDash val="solid"/>
            <a:round/>
            <a:headEnd type="none" w="sm" len="sm"/>
            <a:tailEnd type="none" w="sm" len="sm"/>
          </a:ln>
        </p:spPr>
      </p:cxnSp>
      <p:sp>
        <p:nvSpPr>
          <p:cNvPr id="29" name="Google Shape;29;g2523751df83_0_357"/>
          <p:cNvSpPr txBox="1">
            <a:spLocks noGrp="1"/>
          </p:cNvSpPr>
          <p:nvPr>
            <p:ph type="title"/>
          </p:nvPr>
        </p:nvSpPr>
        <p:spPr>
          <a:xfrm>
            <a:off x="3200333" y="767933"/>
            <a:ext cx="8428800" cy="8472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0" name="Google Shape;30;g2523751df83_0_357"/>
          <p:cNvSpPr txBox="1">
            <a:spLocks noGrp="1"/>
          </p:cNvSpPr>
          <p:nvPr>
            <p:ph type="body" idx="1"/>
          </p:nvPr>
        </p:nvSpPr>
        <p:spPr>
          <a:xfrm>
            <a:off x="3213483" y="2127701"/>
            <a:ext cx="8428800" cy="4003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31" name="Google Shape;31;g2523751df83_0_357"/>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cxnSp>
        <p:nvCxnSpPr>
          <p:cNvPr id="33" name="Google Shape;33;g2523751df83_0_364"/>
          <p:cNvCxnSpPr/>
          <p:nvPr/>
        </p:nvCxnSpPr>
        <p:spPr>
          <a:xfrm>
            <a:off x="3303633"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34" name="Google Shape;34;g2523751df83_0_364"/>
          <p:cNvCxnSpPr/>
          <p:nvPr/>
        </p:nvCxnSpPr>
        <p:spPr>
          <a:xfrm>
            <a:off x="3303633"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35" name="Google Shape;35;g2523751df83_0_364"/>
          <p:cNvCxnSpPr/>
          <p:nvPr/>
        </p:nvCxnSpPr>
        <p:spPr>
          <a:xfrm>
            <a:off x="566931" y="554200"/>
            <a:ext cx="244500" cy="0"/>
          </a:xfrm>
          <a:prstGeom prst="straightConnector1">
            <a:avLst/>
          </a:prstGeom>
          <a:noFill/>
          <a:ln w="19050" cap="flat" cmpd="sng">
            <a:solidFill>
              <a:schemeClr val="dk2"/>
            </a:solidFill>
            <a:prstDash val="solid"/>
            <a:round/>
            <a:headEnd type="none" w="sm" len="sm"/>
            <a:tailEnd type="none" w="sm" len="sm"/>
          </a:ln>
        </p:spPr>
      </p:cxnSp>
      <p:sp>
        <p:nvSpPr>
          <p:cNvPr id="36" name="Google Shape;36;g2523751df83_0_364"/>
          <p:cNvSpPr txBox="1">
            <a:spLocks noGrp="1"/>
          </p:cNvSpPr>
          <p:nvPr>
            <p:ph type="title"/>
          </p:nvPr>
        </p:nvSpPr>
        <p:spPr>
          <a:xfrm>
            <a:off x="3200333" y="767933"/>
            <a:ext cx="8428800" cy="8472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7" name="Google Shape;37;g2523751df83_0_364"/>
          <p:cNvSpPr txBox="1">
            <a:spLocks noGrp="1"/>
          </p:cNvSpPr>
          <p:nvPr>
            <p:ph type="body" idx="1"/>
          </p:nvPr>
        </p:nvSpPr>
        <p:spPr>
          <a:xfrm>
            <a:off x="3200403" y="2136900"/>
            <a:ext cx="4095300" cy="4003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8" name="Google Shape;38;g2523751df83_0_364"/>
          <p:cNvSpPr txBox="1">
            <a:spLocks noGrp="1"/>
          </p:cNvSpPr>
          <p:nvPr>
            <p:ph type="body" idx="2"/>
          </p:nvPr>
        </p:nvSpPr>
        <p:spPr>
          <a:xfrm>
            <a:off x="7534096" y="2136900"/>
            <a:ext cx="4095300" cy="4003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9" name="Google Shape;39;g2523751df83_0_364"/>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2523751df83_0_372"/>
          <p:cNvSpPr txBox="1">
            <a:spLocks noGrp="1"/>
          </p:cNvSpPr>
          <p:nvPr>
            <p:ph type="title"/>
          </p:nvPr>
        </p:nvSpPr>
        <p:spPr>
          <a:xfrm>
            <a:off x="404400" y="548767"/>
            <a:ext cx="11360700" cy="8529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42" name="Google Shape;42;g2523751df83_0_372"/>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cxnSp>
        <p:nvCxnSpPr>
          <p:cNvPr id="44" name="Google Shape;44;g2523751df83_0_375"/>
          <p:cNvCxnSpPr/>
          <p:nvPr/>
        </p:nvCxnSpPr>
        <p:spPr>
          <a:xfrm>
            <a:off x="566931" y="554200"/>
            <a:ext cx="244500" cy="0"/>
          </a:xfrm>
          <a:prstGeom prst="straightConnector1">
            <a:avLst/>
          </a:prstGeom>
          <a:noFill/>
          <a:ln w="19050" cap="flat" cmpd="sng">
            <a:solidFill>
              <a:schemeClr val="dk2"/>
            </a:solidFill>
            <a:prstDash val="solid"/>
            <a:round/>
            <a:headEnd type="none" w="sm" len="sm"/>
            <a:tailEnd type="none" w="sm" len="sm"/>
          </a:ln>
        </p:spPr>
      </p:cxnSp>
      <p:sp>
        <p:nvSpPr>
          <p:cNvPr id="45" name="Google Shape;45;g2523751df83_0_375"/>
          <p:cNvSpPr txBox="1">
            <a:spLocks noGrp="1"/>
          </p:cNvSpPr>
          <p:nvPr>
            <p:ph type="title"/>
          </p:nvPr>
        </p:nvSpPr>
        <p:spPr>
          <a:xfrm>
            <a:off x="426000" y="1248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6" name="Google Shape;46;g2523751df83_0_375"/>
          <p:cNvSpPr txBox="1">
            <a:spLocks noGrp="1"/>
          </p:cNvSpPr>
          <p:nvPr>
            <p:ph type="body" idx="1"/>
          </p:nvPr>
        </p:nvSpPr>
        <p:spPr>
          <a:xfrm>
            <a:off x="426000" y="2462405"/>
            <a:ext cx="3744000" cy="37416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47" name="Google Shape;47;g2523751df83_0_375"/>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8"/>
        <p:cNvGrpSpPr/>
        <p:nvPr/>
      </p:nvGrpSpPr>
      <p:grpSpPr>
        <a:xfrm>
          <a:off x="0" y="0"/>
          <a:ext cx="0" cy="0"/>
          <a:chOff x="0" y="0"/>
          <a:chExt cx="0" cy="0"/>
        </a:xfrm>
      </p:grpSpPr>
      <p:cxnSp>
        <p:nvCxnSpPr>
          <p:cNvPr id="49" name="Google Shape;49;g2523751df83_0_380"/>
          <p:cNvCxnSpPr/>
          <p:nvPr/>
        </p:nvCxnSpPr>
        <p:spPr>
          <a:xfrm>
            <a:off x="566931" y="554200"/>
            <a:ext cx="244500" cy="0"/>
          </a:xfrm>
          <a:prstGeom prst="straightConnector1">
            <a:avLst/>
          </a:prstGeom>
          <a:noFill/>
          <a:ln w="19050" cap="flat" cmpd="sng">
            <a:solidFill>
              <a:schemeClr val="lt1"/>
            </a:solidFill>
            <a:prstDash val="solid"/>
            <a:round/>
            <a:headEnd type="none" w="sm" len="sm"/>
            <a:tailEnd type="none" w="sm" len="sm"/>
          </a:ln>
        </p:spPr>
      </p:cxnSp>
      <p:sp>
        <p:nvSpPr>
          <p:cNvPr id="50" name="Google Shape;50;g2523751df83_0_380"/>
          <p:cNvSpPr txBox="1">
            <a:spLocks noGrp="1"/>
          </p:cNvSpPr>
          <p:nvPr>
            <p:ph type="title"/>
          </p:nvPr>
        </p:nvSpPr>
        <p:spPr>
          <a:xfrm>
            <a:off x="377471" y="949521"/>
            <a:ext cx="8325600" cy="51141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a:endParaRPr/>
          </a:p>
        </p:txBody>
      </p:sp>
      <p:sp>
        <p:nvSpPr>
          <p:cNvPr id="51" name="Google Shape;51;g2523751df83_0_380"/>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3" name="Google Shape;53;g2523751df83_0_384"/>
          <p:cNvSpPr/>
          <p:nvPr/>
        </p:nvSpPr>
        <p:spPr>
          <a:xfrm>
            <a:off x="6096000" y="167"/>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54" name="Google Shape;54;g2523751df83_0_384"/>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55" name="Google Shape;55;g2523751df83_0_384"/>
          <p:cNvSpPr txBox="1">
            <a:spLocks noGrp="1"/>
          </p:cNvSpPr>
          <p:nvPr>
            <p:ph type="title"/>
          </p:nvPr>
        </p:nvSpPr>
        <p:spPr>
          <a:xfrm>
            <a:off x="354000" y="1863133"/>
            <a:ext cx="5393700" cy="1757700"/>
          </a:xfrm>
          <a:prstGeom prst="rect">
            <a:avLst/>
          </a:prstGeom>
        </p:spPr>
        <p:txBody>
          <a:bodyPr spcFirstLastPara="1" wrap="square" lIns="121900" tIns="121900" rIns="121900" bIns="121900" anchor="b" anchorCtr="0">
            <a:normAutofit/>
          </a:bodyPr>
          <a:lstStyle>
            <a:lvl1pPr lvl="0" algn="ctr">
              <a:spcBef>
                <a:spcPts val="0"/>
              </a:spcBef>
              <a:spcAft>
                <a:spcPts val="0"/>
              </a:spcAft>
              <a:buClr>
                <a:schemeClr val="dk1"/>
              </a:buClr>
              <a:buSzPts val="4800"/>
              <a:buNone/>
              <a:defRPr sz="4800">
                <a:solidFill>
                  <a:schemeClr val="dk1"/>
                </a:solidFill>
              </a:defRPr>
            </a:lvl1pPr>
            <a:lvl2pPr lvl="1" algn="ctr">
              <a:spcBef>
                <a:spcPts val="0"/>
              </a:spcBef>
              <a:spcAft>
                <a:spcPts val="0"/>
              </a:spcAft>
              <a:buClr>
                <a:schemeClr val="dk1"/>
              </a:buClr>
              <a:buSzPts val="4800"/>
              <a:buNone/>
              <a:defRPr sz="4800">
                <a:solidFill>
                  <a:schemeClr val="dk1"/>
                </a:solidFill>
              </a:defRPr>
            </a:lvl2pPr>
            <a:lvl3pPr lvl="2" algn="ctr">
              <a:spcBef>
                <a:spcPts val="0"/>
              </a:spcBef>
              <a:spcAft>
                <a:spcPts val="0"/>
              </a:spcAft>
              <a:buClr>
                <a:schemeClr val="dk1"/>
              </a:buClr>
              <a:buSzPts val="4800"/>
              <a:buNone/>
              <a:defRPr sz="4800">
                <a:solidFill>
                  <a:schemeClr val="dk1"/>
                </a:solidFill>
              </a:defRPr>
            </a:lvl3pPr>
            <a:lvl4pPr lvl="3" algn="ctr">
              <a:spcBef>
                <a:spcPts val="0"/>
              </a:spcBef>
              <a:spcAft>
                <a:spcPts val="0"/>
              </a:spcAft>
              <a:buClr>
                <a:schemeClr val="dk1"/>
              </a:buClr>
              <a:buSzPts val="4800"/>
              <a:buNone/>
              <a:defRPr sz="4800">
                <a:solidFill>
                  <a:schemeClr val="dk1"/>
                </a:solidFill>
              </a:defRPr>
            </a:lvl4pPr>
            <a:lvl5pPr lvl="4" algn="ctr">
              <a:spcBef>
                <a:spcPts val="0"/>
              </a:spcBef>
              <a:spcAft>
                <a:spcPts val="0"/>
              </a:spcAft>
              <a:buClr>
                <a:schemeClr val="dk1"/>
              </a:buClr>
              <a:buSzPts val="4800"/>
              <a:buNone/>
              <a:defRPr sz="4800">
                <a:solidFill>
                  <a:schemeClr val="dk1"/>
                </a:solidFill>
              </a:defRPr>
            </a:lvl5pPr>
            <a:lvl6pPr lvl="5" algn="ctr">
              <a:spcBef>
                <a:spcPts val="0"/>
              </a:spcBef>
              <a:spcAft>
                <a:spcPts val="0"/>
              </a:spcAft>
              <a:buClr>
                <a:schemeClr val="dk1"/>
              </a:buClr>
              <a:buSzPts val="4800"/>
              <a:buNone/>
              <a:defRPr sz="4800">
                <a:solidFill>
                  <a:schemeClr val="dk1"/>
                </a:solidFill>
              </a:defRPr>
            </a:lvl6pPr>
            <a:lvl7pPr lvl="6" algn="ctr">
              <a:spcBef>
                <a:spcPts val="0"/>
              </a:spcBef>
              <a:spcAft>
                <a:spcPts val="0"/>
              </a:spcAft>
              <a:buClr>
                <a:schemeClr val="dk1"/>
              </a:buClr>
              <a:buSzPts val="4800"/>
              <a:buNone/>
              <a:defRPr sz="4800">
                <a:solidFill>
                  <a:schemeClr val="dk1"/>
                </a:solidFill>
              </a:defRPr>
            </a:lvl7pPr>
            <a:lvl8pPr lvl="7" algn="ctr">
              <a:spcBef>
                <a:spcPts val="0"/>
              </a:spcBef>
              <a:spcAft>
                <a:spcPts val="0"/>
              </a:spcAft>
              <a:buClr>
                <a:schemeClr val="dk1"/>
              </a:buClr>
              <a:buSzPts val="4800"/>
              <a:buNone/>
              <a:defRPr sz="4800">
                <a:solidFill>
                  <a:schemeClr val="dk1"/>
                </a:solidFill>
              </a:defRPr>
            </a:lvl8pPr>
            <a:lvl9pPr lvl="8" algn="ctr">
              <a:spcBef>
                <a:spcPts val="0"/>
              </a:spcBef>
              <a:spcAft>
                <a:spcPts val="0"/>
              </a:spcAft>
              <a:buClr>
                <a:schemeClr val="dk1"/>
              </a:buClr>
              <a:buSzPts val="4800"/>
              <a:buNone/>
              <a:defRPr sz="4800">
                <a:solidFill>
                  <a:schemeClr val="dk1"/>
                </a:solidFill>
              </a:defRPr>
            </a:lvl9pPr>
          </a:lstStyle>
          <a:p>
            <a:endParaRPr/>
          </a:p>
        </p:txBody>
      </p:sp>
      <p:sp>
        <p:nvSpPr>
          <p:cNvPr id="56" name="Google Shape;56;g2523751df83_0_384"/>
          <p:cNvSpPr txBox="1">
            <a:spLocks noGrp="1"/>
          </p:cNvSpPr>
          <p:nvPr>
            <p:ph type="subTitle" idx="1"/>
          </p:nvPr>
        </p:nvSpPr>
        <p:spPr>
          <a:xfrm>
            <a:off x="354000" y="3647161"/>
            <a:ext cx="5393700" cy="1794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g2523751df83_0_384"/>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0"/>
              </a:spcBef>
              <a:spcAft>
                <a:spcPts val="0"/>
              </a:spcAft>
              <a:buClr>
                <a:schemeClr val="lt1"/>
              </a:buClr>
              <a:buSzPts val="1900"/>
              <a:buChar char="○"/>
              <a:defRPr>
                <a:solidFill>
                  <a:schemeClr val="lt1"/>
                </a:solidFill>
              </a:defRPr>
            </a:lvl2pPr>
            <a:lvl3pPr marL="1371600" lvl="2" indent="-349250">
              <a:spcBef>
                <a:spcPts val="0"/>
              </a:spcBef>
              <a:spcAft>
                <a:spcPts val="0"/>
              </a:spcAft>
              <a:buClr>
                <a:schemeClr val="lt1"/>
              </a:buClr>
              <a:buSzPts val="1900"/>
              <a:buChar char="■"/>
              <a:defRPr>
                <a:solidFill>
                  <a:schemeClr val="lt1"/>
                </a:solidFill>
              </a:defRPr>
            </a:lvl3pPr>
            <a:lvl4pPr marL="1828800" lvl="3" indent="-349250">
              <a:spcBef>
                <a:spcPts val="0"/>
              </a:spcBef>
              <a:spcAft>
                <a:spcPts val="0"/>
              </a:spcAft>
              <a:buClr>
                <a:schemeClr val="lt1"/>
              </a:buClr>
              <a:buSzPts val="1900"/>
              <a:buChar char="●"/>
              <a:defRPr>
                <a:solidFill>
                  <a:schemeClr val="lt1"/>
                </a:solidFill>
              </a:defRPr>
            </a:lvl4pPr>
            <a:lvl5pPr marL="2286000" lvl="4" indent="-349250">
              <a:spcBef>
                <a:spcPts val="0"/>
              </a:spcBef>
              <a:spcAft>
                <a:spcPts val="0"/>
              </a:spcAft>
              <a:buClr>
                <a:schemeClr val="lt1"/>
              </a:buClr>
              <a:buSzPts val="1900"/>
              <a:buChar char="○"/>
              <a:defRPr>
                <a:solidFill>
                  <a:schemeClr val="lt1"/>
                </a:solidFill>
              </a:defRPr>
            </a:lvl5pPr>
            <a:lvl6pPr marL="2743200" lvl="5" indent="-349250">
              <a:spcBef>
                <a:spcPts val="0"/>
              </a:spcBef>
              <a:spcAft>
                <a:spcPts val="0"/>
              </a:spcAft>
              <a:buClr>
                <a:schemeClr val="lt1"/>
              </a:buClr>
              <a:buSzPts val="1900"/>
              <a:buChar char="■"/>
              <a:defRPr>
                <a:solidFill>
                  <a:schemeClr val="lt1"/>
                </a:solidFill>
              </a:defRPr>
            </a:lvl6pPr>
            <a:lvl7pPr marL="3200400" lvl="6" indent="-349250">
              <a:spcBef>
                <a:spcPts val="0"/>
              </a:spcBef>
              <a:spcAft>
                <a:spcPts val="0"/>
              </a:spcAft>
              <a:buClr>
                <a:schemeClr val="lt1"/>
              </a:buClr>
              <a:buSzPts val="1900"/>
              <a:buChar char="●"/>
              <a:defRPr>
                <a:solidFill>
                  <a:schemeClr val="lt1"/>
                </a:solidFill>
              </a:defRPr>
            </a:lvl7pPr>
            <a:lvl8pPr marL="3657600" lvl="7" indent="-349250">
              <a:spcBef>
                <a:spcPts val="0"/>
              </a:spcBef>
              <a:spcAft>
                <a:spcPts val="0"/>
              </a:spcAft>
              <a:buClr>
                <a:schemeClr val="lt1"/>
              </a:buClr>
              <a:buSzPts val="1900"/>
              <a:buChar char="○"/>
              <a:defRPr>
                <a:solidFill>
                  <a:schemeClr val="lt1"/>
                </a:solidFill>
              </a:defRPr>
            </a:lvl8pPr>
            <a:lvl9pPr marL="4114800" lvl="8" indent="-349250">
              <a:spcBef>
                <a:spcPts val="0"/>
              </a:spcBef>
              <a:spcAft>
                <a:spcPts val="0"/>
              </a:spcAft>
              <a:buClr>
                <a:schemeClr val="lt1"/>
              </a:buClr>
              <a:buSzPts val="1900"/>
              <a:buChar char="■"/>
              <a:defRPr>
                <a:solidFill>
                  <a:schemeClr val="lt1"/>
                </a:solidFill>
              </a:defRPr>
            </a:lvl9pPr>
          </a:lstStyle>
          <a:p>
            <a:endParaRPr/>
          </a:p>
        </p:txBody>
      </p:sp>
      <p:sp>
        <p:nvSpPr>
          <p:cNvPr id="58" name="Google Shape;58;g2523751df83_0_384"/>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cxnSp>
        <p:nvCxnSpPr>
          <p:cNvPr id="60" name="Google Shape;60;g2523751df83_0_391"/>
          <p:cNvCxnSpPr/>
          <p:nvPr/>
        </p:nvCxnSpPr>
        <p:spPr>
          <a:xfrm>
            <a:off x="566934" y="6320000"/>
            <a:ext cx="11062500" cy="0"/>
          </a:xfrm>
          <a:prstGeom prst="straightConnector1">
            <a:avLst/>
          </a:prstGeom>
          <a:noFill/>
          <a:ln w="19050" cap="flat" cmpd="sng">
            <a:solidFill>
              <a:schemeClr val="dk2"/>
            </a:solidFill>
            <a:prstDash val="solid"/>
            <a:round/>
            <a:headEnd type="none" w="sm" len="sm"/>
            <a:tailEnd type="none" w="sm" len="sm"/>
          </a:ln>
        </p:spPr>
      </p:cxnSp>
      <p:cxnSp>
        <p:nvCxnSpPr>
          <p:cNvPr id="61" name="Google Shape;61;g2523751df83_0_391"/>
          <p:cNvCxnSpPr/>
          <p:nvPr/>
        </p:nvCxnSpPr>
        <p:spPr>
          <a:xfrm>
            <a:off x="566931" y="554200"/>
            <a:ext cx="244500" cy="0"/>
          </a:xfrm>
          <a:prstGeom prst="straightConnector1">
            <a:avLst/>
          </a:prstGeom>
          <a:noFill/>
          <a:ln w="19050" cap="flat" cmpd="sng">
            <a:solidFill>
              <a:schemeClr val="dk2"/>
            </a:solidFill>
            <a:prstDash val="solid"/>
            <a:round/>
            <a:headEnd type="none" w="sm" len="sm"/>
            <a:tailEnd type="none" w="sm" len="sm"/>
          </a:ln>
        </p:spPr>
      </p:cxnSp>
      <p:sp>
        <p:nvSpPr>
          <p:cNvPr id="62" name="Google Shape;62;g2523751df83_0_391"/>
          <p:cNvSpPr txBox="1">
            <a:spLocks noGrp="1"/>
          </p:cNvSpPr>
          <p:nvPr>
            <p:ph type="body" idx="1"/>
          </p:nvPr>
        </p:nvSpPr>
        <p:spPr>
          <a:xfrm>
            <a:off x="437356" y="5634700"/>
            <a:ext cx="11184900" cy="524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63" name="Google Shape;63;g2523751df83_0_391"/>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9"/>
        <p:cNvGrpSpPr/>
        <p:nvPr/>
      </p:nvGrpSpPr>
      <p:grpSpPr>
        <a:xfrm>
          <a:off x="0" y="0"/>
          <a:ext cx="0" cy="0"/>
          <a:chOff x="0" y="0"/>
          <a:chExt cx="0" cy="0"/>
        </a:xfrm>
      </p:grpSpPr>
      <p:sp>
        <p:nvSpPr>
          <p:cNvPr id="10" name="Google Shape;10;g2523751df83_0_341"/>
          <p:cNvSpPr txBox="1">
            <a:spLocks noGrp="1"/>
          </p:cNvSpPr>
          <p:nvPr>
            <p:ph type="title"/>
          </p:nvPr>
        </p:nvSpPr>
        <p:spPr>
          <a:xfrm>
            <a:off x="3200333" y="767933"/>
            <a:ext cx="8428800" cy="8472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1pPr>
            <a:lvl2pPr lvl="1">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2pPr>
            <a:lvl3pPr lvl="2">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3pPr>
            <a:lvl4pPr lvl="3">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4pPr>
            <a:lvl5pPr lvl="4">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5pPr>
            <a:lvl6pPr lvl="5">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6pPr>
            <a:lvl7pPr lvl="6">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7pPr>
            <a:lvl8pPr lvl="7">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8pPr>
            <a:lvl9pPr lvl="8">
              <a:spcBef>
                <a:spcPts val="0"/>
              </a:spcBef>
              <a:spcAft>
                <a:spcPts val="0"/>
              </a:spcAft>
              <a:buClr>
                <a:schemeClr val="dk2"/>
              </a:buClr>
              <a:buSzPts val="4000"/>
              <a:buFont typeface="Raleway"/>
              <a:buNone/>
              <a:defRPr sz="4000" b="1">
                <a:solidFill>
                  <a:schemeClr val="dk2"/>
                </a:solidFill>
                <a:latin typeface="Raleway"/>
                <a:ea typeface="Raleway"/>
                <a:cs typeface="Raleway"/>
                <a:sym typeface="Raleway"/>
              </a:defRPr>
            </a:lvl9pPr>
          </a:lstStyle>
          <a:p>
            <a:endParaRPr/>
          </a:p>
        </p:txBody>
      </p:sp>
      <p:sp>
        <p:nvSpPr>
          <p:cNvPr id="11" name="Google Shape;11;g2523751df83_0_341"/>
          <p:cNvSpPr txBox="1">
            <a:spLocks noGrp="1"/>
          </p:cNvSpPr>
          <p:nvPr>
            <p:ph type="body" idx="1"/>
          </p:nvPr>
        </p:nvSpPr>
        <p:spPr>
          <a:xfrm>
            <a:off x="3213483" y="2127701"/>
            <a:ext cx="8428800" cy="4003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Font typeface="Lato"/>
              <a:buChar char="●"/>
              <a:defRPr sz="2400">
                <a:solidFill>
                  <a:schemeClr val="dk2"/>
                </a:solidFill>
                <a:latin typeface="Lato"/>
                <a:ea typeface="Lato"/>
                <a:cs typeface="Lato"/>
                <a:sym typeface="Lato"/>
              </a:defRPr>
            </a:lvl1pPr>
            <a:lvl2pPr marL="914400" lvl="1"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2pPr>
            <a:lvl3pPr marL="1371600" lvl="2"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3pPr>
            <a:lvl4pPr marL="1828800" lvl="3"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4pPr>
            <a:lvl5pPr marL="2286000" lvl="4"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5pPr>
            <a:lvl6pPr marL="2743200" lvl="5"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6pPr>
            <a:lvl7pPr marL="3200400" lvl="6"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7pPr>
            <a:lvl8pPr marL="3657600" lvl="7"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8pPr>
            <a:lvl9pPr marL="4114800" lvl="8" indent="-349250">
              <a:lnSpc>
                <a:spcPct val="115000"/>
              </a:lnSpc>
              <a:spcBef>
                <a:spcPts val="0"/>
              </a:spcBef>
              <a:spcAft>
                <a:spcPts val="0"/>
              </a:spcAft>
              <a:buClr>
                <a:schemeClr val="dk2"/>
              </a:buClr>
              <a:buSzPts val="1900"/>
              <a:buFont typeface="Lato"/>
              <a:buChar char="■"/>
              <a:defRPr sz="1900">
                <a:solidFill>
                  <a:schemeClr val="dk2"/>
                </a:solidFill>
                <a:latin typeface="Lato"/>
                <a:ea typeface="Lato"/>
                <a:cs typeface="Lato"/>
                <a:sym typeface="Lato"/>
              </a:defRPr>
            </a:lvl9pPr>
          </a:lstStyle>
          <a:p>
            <a:endParaRPr/>
          </a:p>
        </p:txBody>
      </p:sp>
      <p:sp>
        <p:nvSpPr>
          <p:cNvPr id="12" name="Google Shape;12;g2523751df83_0_341"/>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latin typeface="Lato"/>
                <a:ea typeface="Lato"/>
                <a:cs typeface="Lato"/>
                <a:sym typeface="Lato"/>
              </a:defRPr>
            </a:lvl1pPr>
            <a:lvl2pPr lvl="1" algn="r">
              <a:buNone/>
              <a:defRPr sz="1300">
                <a:solidFill>
                  <a:schemeClr val="dk2"/>
                </a:solidFill>
                <a:latin typeface="Lato"/>
                <a:ea typeface="Lato"/>
                <a:cs typeface="Lato"/>
                <a:sym typeface="Lato"/>
              </a:defRPr>
            </a:lvl2pPr>
            <a:lvl3pPr lvl="2" algn="r">
              <a:buNone/>
              <a:defRPr sz="1300">
                <a:solidFill>
                  <a:schemeClr val="dk2"/>
                </a:solidFill>
                <a:latin typeface="Lato"/>
                <a:ea typeface="Lato"/>
                <a:cs typeface="Lato"/>
                <a:sym typeface="Lato"/>
              </a:defRPr>
            </a:lvl3pPr>
            <a:lvl4pPr lvl="3" algn="r">
              <a:buNone/>
              <a:defRPr sz="1300">
                <a:solidFill>
                  <a:schemeClr val="dk2"/>
                </a:solidFill>
                <a:latin typeface="Lato"/>
                <a:ea typeface="Lato"/>
                <a:cs typeface="Lato"/>
                <a:sym typeface="Lato"/>
              </a:defRPr>
            </a:lvl4pPr>
            <a:lvl5pPr lvl="4" algn="r">
              <a:buNone/>
              <a:defRPr sz="1300">
                <a:solidFill>
                  <a:schemeClr val="dk2"/>
                </a:solidFill>
                <a:latin typeface="Lato"/>
                <a:ea typeface="Lato"/>
                <a:cs typeface="Lato"/>
                <a:sym typeface="Lato"/>
              </a:defRPr>
            </a:lvl5pPr>
            <a:lvl6pPr lvl="5" algn="r">
              <a:buNone/>
              <a:defRPr sz="1300">
                <a:solidFill>
                  <a:schemeClr val="dk2"/>
                </a:solidFill>
                <a:latin typeface="Lato"/>
                <a:ea typeface="Lato"/>
                <a:cs typeface="Lato"/>
                <a:sym typeface="Lato"/>
              </a:defRPr>
            </a:lvl6pPr>
            <a:lvl7pPr lvl="6" algn="r">
              <a:buNone/>
              <a:defRPr sz="1300">
                <a:solidFill>
                  <a:schemeClr val="dk2"/>
                </a:solidFill>
                <a:latin typeface="Lato"/>
                <a:ea typeface="Lato"/>
                <a:cs typeface="Lato"/>
                <a:sym typeface="Lato"/>
              </a:defRPr>
            </a:lvl7pPr>
            <a:lvl8pPr lvl="7" algn="r">
              <a:buNone/>
              <a:defRPr sz="1300">
                <a:solidFill>
                  <a:schemeClr val="dk2"/>
                </a:solidFill>
                <a:latin typeface="Lato"/>
                <a:ea typeface="Lato"/>
                <a:cs typeface="Lato"/>
                <a:sym typeface="Lato"/>
              </a:defRPr>
            </a:lvl8pPr>
            <a:lvl9pPr lvl="8" algn="r">
              <a:buNone/>
              <a:defRPr sz="13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ctrTitle"/>
          </p:nvPr>
        </p:nvSpPr>
        <p:spPr>
          <a:xfrm>
            <a:off x="3162300" y="840300"/>
            <a:ext cx="8442000" cy="2811600"/>
          </a:xfrm>
          <a:prstGeom prst="rect">
            <a:avLst/>
          </a:prstGeom>
          <a:noFill/>
          <a:ln>
            <a:noFill/>
          </a:ln>
        </p:spPr>
        <p:txBody>
          <a:bodyPr spcFirstLastPara="1" wrap="square" lIns="91425" tIns="45700" rIns="91425" bIns="45700" anchor="ctr" anchorCtr="0">
            <a:noAutofit/>
          </a:bodyPr>
          <a:lstStyle/>
          <a:p>
            <a:pPr marL="0" lvl="0" indent="0" algn="r" rtl="0">
              <a:lnSpc>
                <a:spcPct val="80000"/>
              </a:lnSpc>
              <a:spcBef>
                <a:spcPts val="1000"/>
              </a:spcBef>
              <a:spcAft>
                <a:spcPts val="0"/>
              </a:spcAft>
              <a:buClr>
                <a:srgbClr val="464132"/>
              </a:buClr>
              <a:buSzPts val="3600"/>
              <a:buFont typeface="Twentieth Century"/>
              <a:buNone/>
            </a:pPr>
            <a:r>
              <a:rPr lang="en-IN" sz="3600" dirty="0"/>
              <a:t>The Personal Health Record Mobile App Improves the Service Delivery Efficiency of Hospital Systems - </a:t>
            </a:r>
            <a:endParaRPr sz="3600" dirty="0"/>
          </a:p>
          <a:p>
            <a:pPr marL="0" lvl="0" indent="0" algn="r" rtl="0">
              <a:lnSpc>
                <a:spcPct val="80000"/>
              </a:lnSpc>
              <a:spcBef>
                <a:spcPts val="1000"/>
              </a:spcBef>
              <a:spcAft>
                <a:spcPts val="1000"/>
              </a:spcAft>
              <a:buClr>
                <a:srgbClr val="464132"/>
              </a:buClr>
              <a:buSzPts val="3600"/>
              <a:buFont typeface="Twentieth Century"/>
              <a:buNone/>
            </a:pPr>
            <a:r>
              <a:rPr lang="en-IN" sz="3600" dirty="0"/>
              <a:t>A Study of Artemis PHR App </a:t>
            </a:r>
            <a:endParaRPr dirty="0"/>
          </a:p>
        </p:txBody>
      </p:sp>
      <p:sp>
        <p:nvSpPr>
          <p:cNvPr id="83" name="Google Shape;83;p1"/>
          <p:cNvSpPr txBox="1">
            <a:spLocks noGrp="1"/>
          </p:cNvSpPr>
          <p:nvPr>
            <p:ph type="subTitle" idx="1"/>
          </p:nvPr>
        </p:nvSpPr>
        <p:spPr>
          <a:xfrm>
            <a:off x="9048600" y="4632500"/>
            <a:ext cx="2555700" cy="1655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2"/>
              </a:buClr>
              <a:buSzPts val="1100"/>
              <a:buFont typeface="Arial"/>
              <a:buNone/>
            </a:pPr>
            <a:r>
              <a:rPr lang="en-IN" sz="1700" b="1">
                <a:latin typeface="Times New Roman"/>
                <a:ea typeface="Times New Roman"/>
                <a:cs typeface="Times New Roman"/>
                <a:sym typeface="Times New Roman"/>
              </a:rPr>
              <a:t>Presented By</a:t>
            </a:r>
            <a:endParaRPr sz="1700" b="1">
              <a:latin typeface="Times New Roman"/>
              <a:ea typeface="Times New Roman"/>
              <a:cs typeface="Times New Roman"/>
              <a:sym typeface="Times New Roman"/>
            </a:endParaRPr>
          </a:p>
          <a:p>
            <a:pPr marL="0" lvl="0" indent="0" algn="r" rtl="0">
              <a:lnSpc>
                <a:spcPct val="100000"/>
              </a:lnSpc>
              <a:spcBef>
                <a:spcPts val="0"/>
              </a:spcBef>
              <a:spcAft>
                <a:spcPts val="0"/>
              </a:spcAft>
              <a:buSzPts val="1800"/>
              <a:buNone/>
            </a:pPr>
            <a:r>
              <a:rPr lang="en-IN" sz="2300" b="1">
                <a:latin typeface="Times New Roman"/>
                <a:ea typeface="Times New Roman"/>
                <a:cs typeface="Times New Roman"/>
                <a:sym typeface="Times New Roman"/>
              </a:rPr>
              <a:t>Ayush Pathak</a:t>
            </a:r>
            <a:endParaRPr sz="2300" b="1">
              <a:latin typeface="Times New Roman"/>
              <a:ea typeface="Times New Roman"/>
              <a:cs typeface="Times New Roman"/>
              <a:sym typeface="Times New Roman"/>
            </a:endParaRPr>
          </a:p>
          <a:p>
            <a:pPr marL="0" lvl="0" indent="0" algn="r" rtl="0">
              <a:lnSpc>
                <a:spcPct val="100000"/>
              </a:lnSpc>
              <a:spcBef>
                <a:spcPts val="200"/>
              </a:spcBef>
              <a:spcAft>
                <a:spcPts val="0"/>
              </a:spcAft>
              <a:buSzPts val="1800"/>
              <a:buNone/>
            </a:pPr>
            <a:r>
              <a:rPr lang="en-IN" sz="2300">
                <a:latin typeface="Times New Roman"/>
                <a:ea typeface="Times New Roman"/>
                <a:cs typeface="Times New Roman"/>
                <a:sym typeface="Times New Roman"/>
              </a:rPr>
              <a:t>IIHMR Delhi</a:t>
            </a:r>
            <a:endParaRPr sz="2300">
              <a:latin typeface="Times New Roman"/>
              <a:ea typeface="Times New Roman"/>
              <a:cs typeface="Times New Roman"/>
              <a:sym typeface="Times New Roman"/>
            </a:endParaRPr>
          </a:p>
        </p:txBody>
      </p:sp>
      <p:sp>
        <p:nvSpPr>
          <p:cNvPr id="84" name="Google Shape;84;p1"/>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a:p>
            <a:pPr marL="0" lvl="0" indent="0" algn="r" rtl="0">
              <a:spcBef>
                <a:spcPts val="0"/>
              </a:spcBef>
              <a:spcAft>
                <a:spcPts val="0"/>
              </a:spcAft>
              <a:buNone/>
            </a:pPr>
            <a:endParaRPr/>
          </a:p>
        </p:txBody>
      </p:sp>
      <p:sp>
        <p:nvSpPr>
          <p:cNvPr id="85" name="Google Shape;85;p1"/>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a:latin typeface="Lato"/>
                <a:ea typeface="Lato"/>
                <a:cs typeface="Lato"/>
                <a:sym typeface="Lato"/>
              </a:rPr>
              <a:t>1</a:t>
            </a:fld>
            <a:endParaRPr>
              <a:latin typeface="Lato"/>
              <a:ea typeface="Lato"/>
              <a:cs typeface="Lato"/>
              <a:sym typeface="Lato"/>
            </a:endParaRPr>
          </a:p>
        </p:txBody>
      </p:sp>
      <p:pic>
        <p:nvPicPr>
          <p:cNvPr id="86" name="Google Shape;86;p1"/>
          <p:cNvPicPr preferRelativeResize="0"/>
          <p:nvPr/>
        </p:nvPicPr>
        <p:blipFill rotWithShape="1">
          <a:blip r:embed="rId3">
            <a:alphaModFix/>
          </a:blip>
          <a:srcRect/>
          <a:stretch/>
        </p:blipFill>
        <p:spPr>
          <a:xfrm>
            <a:off x="266450" y="556763"/>
            <a:ext cx="2695903" cy="1268959"/>
          </a:xfrm>
          <a:prstGeom prst="rect">
            <a:avLst/>
          </a:prstGeom>
          <a:noFill/>
          <a:ln>
            <a:noFill/>
          </a:ln>
        </p:spPr>
      </p:pic>
      <p:sp>
        <p:nvSpPr>
          <p:cNvPr id="87" name="Google Shape;87;p1"/>
          <p:cNvSpPr txBox="1"/>
          <p:nvPr/>
        </p:nvSpPr>
        <p:spPr>
          <a:xfrm>
            <a:off x="3162300" y="4970300"/>
            <a:ext cx="4992600" cy="102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700" b="1" dirty="0">
                <a:solidFill>
                  <a:schemeClr val="lt1"/>
                </a:solidFill>
                <a:latin typeface="Times New Roman"/>
                <a:ea typeface="Times New Roman"/>
                <a:cs typeface="Times New Roman"/>
                <a:sym typeface="Times New Roman"/>
              </a:rPr>
              <a:t>Under the Supervision of</a:t>
            </a:r>
            <a:endParaRPr sz="1700" b="1" dirty="0">
              <a:solidFill>
                <a:schemeClr val="lt1"/>
              </a:solidFill>
              <a:latin typeface="Times New Roman"/>
              <a:ea typeface="Times New Roman"/>
              <a:cs typeface="Times New Roman"/>
              <a:sym typeface="Times New Roman"/>
            </a:endParaRPr>
          </a:p>
          <a:p>
            <a:pPr marL="0" lvl="0" indent="0" algn="l" rtl="0">
              <a:spcBef>
                <a:spcPts val="200"/>
              </a:spcBef>
              <a:spcAft>
                <a:spcPts val="0"/>
              </a:spcAft>
              <a:buNone/>
            </a:pPr>
            <a:r>
              <a:rPr lang="en-IN" sz="2200" b="1" dirty="0" err="1">
                <a:solidFill>
                  <a:schemeClr val="lt1"/>
                </a:solidFill>
                <a:latin typeface="Times New Roman"/>
                <a:ea typeface="Times New Roman"/>
                <a:cs typeface="Times New Roman"/>
                <a:sym typeface="Times New Roman"/>
              </a:rPr>
              <a:t>Dr.</a:t>
            </a:r>
            <a:r>
              <a:rPr lang="en-IN" sz="2200" b="1" dirty="0">
                <a:solidFill>
                  <a:schemeClr val="lt1"/>
                </a:solidFill>
                <a:latin typeface="Times New Roman"/>
                <a:ea typeface="Times New Roman"/>
                <a:cs typeface="Times New Roman"/>
                <a:sym typeface="Times New Roman"/>
              </a:rPr>
              <a:t> Punit Yadav</a:t>
            </a:r>
            <a:endParaRPr sz="2200" b="1"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dirty="0">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464132"/>
              </a:buClr>
              <a:buSzPts val="5000"/>
              <a:buFont typeface="Twentieth Century"/>
              <a:buNone/>
            </a:pPr>
            <a:r>
              <a:rPr lang="en-IN"/>
              <a:t>OUTPUT</a:t>
            </a:r>
            <a:r>
              <a:rPr lang="en-IN" b="1"/>
              <a:t> (3/3)</a:t>
            </a:r>
            <a:endParaRPr/>
          </a:p>
        </p:txBody>
      </p:sp>
      <p:sp>
        <p:nvSpPr>
          <p:cNvPr id="153" name="Google Shape;153;p9"/>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IN">
                <a:solidFill>
                  <a:schemeClr val="dk2"/>
                </a:solidFill>
                <a:latin typeface="Lato"/>
                <a:ea typeface="Lato"/>
                <a:cs typeface="Lato"/>
                <a:sym typeface="Lato"/>
              </a:rPr>
              <a:t>10</a:t>
            </a:fld>
            <a:endParaRPr>
              <a:solidFill>
                <a:schemeClr val="dk2"/>
              </a:solidFill>
              <a:latin typeface="Lato"/>
              <a:ea typeface="Lato"/>
              <a:cs typeface="Lato"/>
              <a:sym typeface="Lato"/>
            </a:endParaRPr>
          </a:p>
        </p:txBody>
      </p:sp>
      <p:pic>
        <p:nvPicPr>
          <p:cNvPr id="154" name="Google Shape;154;p9"/>
          <p:cNvPicPr preferRelativeResize="0"/>
          <p:nvPr/>
        </p:nvPicPr>
        <p:blipFill rotWithShape="1">
          <a:blip r:embed="rId3">
            <a:alphaModFix/>
          </a:blip>
          <a:srcRect/>
          <a:stretch/>
        </p:blipFill>
        <p:spPr>
          <a:xfrm>
            <a:off x="154275" y="136013"/>
            <a:ext cx="2695903" cy="1268959"/>
          </a:xfrm>
          <a:prstGeom prst="rect">
            <a:avLst/>
          </a:prstGeom>
          <a:noFill/>
          <a:ln>
            <a:noFill/>
          </a:ln>
        </p:spPr>
      </p:pic>
      <p:graphicFrame>
        <p:nvGraphicFramePr>
          <p:cNvPr id="155" name="Google Shape;155;p9"/>
          <p:cNvGraphicFramePr/>
          <p:nvPr>
            <p:extLst>
              <p:ext uri="{D42A27DB-BD31-4B8C-83A1-F6EECF244321}">
                <p14:modId xmlns:p14="http://schemas.microsoft.com/office/powerpoint/2010/main" val="2804673742"/>
              </p:ext>
            </p:extLst>
          </p:nvPr>
        </p:nvGraphicFramePr>
        <p:xfrm>
          <a:off x="0" y="2104288"/>
          <a:ext cx="12192000" cy="477316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08922-0257-C659-080A-23B5989116B0}"/>
              </a:ext>
            </a:extLst>
          </p:cNvPr>
          <p:cNvSpPr>
            <a:spLocks noGrp="1"/>
          </p:cNvSpPr>
          <p:nvPr>
            <p:ph type="title"/>
          </p:nvPr>
        </p:nvSpPr>
        <p:spPr>
          <a:xfrm>
            <a:off x="986421" y="2242"/>
            <a:ext cx="9720000" cy="1499700"/>
          </a:xfrm>
        </p:spPr>
        <p:txBody>
          <a:bodyPr/>
          <a:lstStyle/>
          <a:p>
            <a:pPr algn="ctr"/>
            <a:r>
              <a:rPr lang="en-US" dirty="0"/>
              <a:t>BENEFITS</a:t>
            </a:r>
            <a:endParaRPr lang="en-IN" dirty="0"/>
          </a:p>
        </p:txBody>
      </p:sp>
      <p:sp>
        <p:nvSpPr>
          <p:cNvPr id="4" name="Slide Number Placeholder 3">
            <a:extLst>
              <a:ext uri="{FF2B5EF4-FFF2-40B4-BE49-F238E27FC236}">
                <a16:creationId xmlns:a16="http://schemas.microsoft.com/office/drawing/2014/main" id="{E19535CB-2509-790A-6DAB-695D6A72BC6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11</a:t>
            </a:fld>
            <a:endParaRPr lang="en-IN"/>
          </a:p>
        </p:txBody>
      </p:sp>
      <p:pic>
        <p:nvPicPr>
          <p:cNvPr id="6" name="Picture 5">
            <a:extLst>
              <a:ext uri="{FF2B5EF4-FFF2-40B4-BE49-F238E27FC236}">
                <a16:creationId xmlns:a16="http://schemas.microsoft.com/office/drawing/2014/main" id="{818B25EC-45FF-C358-E5F1-9B347961A875}"/>
              </a:ext>
            </a:extLst>
          </p:cNvPr>
          <p:cNvPicPr>
            <a:picLocks noChangeAspect="1"/>
          </p:cNvPicPr>
          <p:nvPr/>
        </p:nvPicPr>
        <p:blipFill>
          <a:blip r:embed="rId2"/>
          <a:stretch>
            <a:fillRect/>
          </a:stretch>
        </p:blipFill>
        <p:spPr>
          <a:xfrm>
            <a:off x="380865" y="1501942"/>
            <a:ext cx="3012783" cy="535605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0E0109A9-6789-C857-9FD0-D9200188CA9F}"/>
              </a:ext>
            </a:extLst>
          </p:cNvPr>
          <p:cNvPicPr>
            <a:picLocks noChangeAspect="1"/>
          </p:cNvPicPr>
          <p:nvPr/>
        </p:nvPicPr>
        <p:blipFill>
          <a:blip r:embed="rId3"/>
          <a:stretch>
            <a:fillRect/>
          </a:stretch>
        </p:blipFill>
        <p:spPr>
          <a:xfrm>
            <a:off x="4167187" y="1501942"/>
            <a:ext cx="3012783" cy="535605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05C82F5-9116-8306-ADA1-EED8BB40608A}"/>
              </a:ext>
            </a:extLst>
          </p:cNvPr>
          <p:cNvPicPr>
            <a:picLocks noChangeAspect="1"/>
          </p:cNvPicPr>
          <p:nvPr/>
        </p:nvPicPr>
        <p:blipFill>
          <a:blip r:embed="rId4"/>
          <a:stretch>
            <a:fillRect/>
          </a:stretch>
        </p:blipFill>
        <p:spPr>
          <a:xfrm>
            <a:off x="7494309" y="1501943"/>
            <a:ext cx="4697691" cy="5380390"/>
          </a:xfrm>
          <a:prstGeom prst="rect">
            <a:avLst/>
          </a:prstGeom>
        </p:spPr>
      </p:pic>
    </p:spTree>
    <p:extLst>
      <p:ext uri="{BB962C8B-B14F-4D97-AF65-F5344CB8AC3E}">
        <p14:creationId xmlns:p14="http://schemas.microsoft.com/office/powerpoint/2010/main" val="223188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1235965" y="786391"/>
            <a:ext cx="9720000" cy="1499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464132"/>
              </a:buClr>
              <a:buSzPts val="5000"/>
              <a:buFont typeface="Twentieth Century"/>
              <a:buNone/>
            </a:pPr>
            <a:r>
              <a:rPr lang="en-IN" b="1" dirty="0"/>
              <a:t>DISCUSSION</a:t>
            </a:r>
            <a:endParaRPr dirty="0"/>
          </a:p>
        </p:txBody>
      </p:sp>
      <p:sp>
        <p:nvSpPr>
          <p:cNvPr id="161" name="Google Shape;161;p10"/>
          <p:cNvSpPr txBox="1">
            <a:spLocks noGrp="1"/>
          </p:cNvSpPr>
          <p:nvPr>
            <p:ph type="body" idx="1"/>
          </p:nvPr>
        </p:nvSpPr>
        <p:spPr>
          <a:xfrm>
            <a:off x="1117328" y="2131750"/>
            <a:ext cx="9720000" cy="4023300"/>
          </a:xfrm>
          <a:prstGeom prst="rect">
            <a:avLst/>
          </a:prstGeom>
          <a:noFill/>
          <a:ln>
            <a:noFill/>
          </a:ln>
        </p:spPr>
        <p:txBody>
          <a:bodyPr spcFirstLastPara="1" wrap="square" lIns="45700" tIns="45700" rIns="45700" bIns="45700" anchor="t" anchorCtr="0">
            <a:normAutofit lnSpcReduction="10000"/>
          </a:bodyPr>
          <a:lstStyle/>
          <a:p>
            <a:pPr marL="91440" lvl="0" indent="-120650" algn="l" rtl="0">
              <a:lnSpc>
                <a:spcPct val="90000"/>
              </a:lnSpc>
              <a:spcBef>
                <a:spcPts val="1000"/>
              </a:spcBef>
              <a:spcAft>
                <a:spcPts val="0"/>
              </a:spcAft>
              <a:buSzPts val="1900"/>
              <a:buFont typeface="Times New Roman"/>
              <a:buAutoNum type="arabicPeriod"/>
            </a:pPr>
            <a:r>
              <a:rPr lang="en-IN" sz="2500" dirty="0">
                <a:latin typeface="Times New Roman"/>
                <a:ea typeface="Times New Roman"/>
                <a:cs typeface="Times New Roman"/>
                <a:sym typeface="Times New Roman"/>
              </a:rPr>
              <a:t> Most of the patients utilising the application on a monthly basis for accessing their E- reports which are securely available on the application.</a:t>
            </a:r>
            <a:endParaRPr sz="2500" dirty="0">
              <a:latin typeface="Times New Roman"/>
              <a:ea typeface="Times New Roman"/>
              <a:cs typeface="Times New Roman"/>
              <a:sym typeface="Times New Roman"/>
            </a:endParaRPr>
          </a:p>
          <a:p>
            <a:pPr marL="91440" lvl="0" indent="-120650" algn="l" rtl="0">
              <a:lnSpc>
                <a:spcPct val="90000"/>
              </a:lnSpc>
              <a:spcBef>
                <a:spcPts val="1000"/>
              </a:spcBef>
              <a:spcAft>
                <a:spcPts val="0"/>
              </a:spcAft>
              <a:buSzPts val="1900"/>
              <a:buFont typeface="Times New Roman"/>
              <a:buAutoNum type="arabicPeriod"/>
            </a:pPr>
            <a:r>
              <a:rPr lang="en-IN" sz="2500" dirty="0">
                <a:latin typeface="Times New Roman"/>
                <a:ea typeface="Times New Roman"/>
                <a:cs typeface="Times New Roman"/>
                <a:sym typeface="Times New Roman"/>
              </a:rPr>
              <a:t> Booking an online consultation appointment reduces the queue in hospital resulting in more efficiency of the hospital.</a:t>
            </a:r>
            <a:endParaRPr sz="2500" dirty="0">
              <a:latin typeface="Times New Roman"/>
              <a:ea typeface="Times New Roman"/>
              <a:cs typeface="Times New Roman"/>
              <a:sym typeface="Times New Roman"/>
            </a:endParaRPr>
          </a:p>
          <a:p>
            <a:pPr marL="91440" lvl="0" indent="-120650" algn="l" rtl="0">
              <a:lnSpc>
                <a:spcPct val="90000"/>
              </a:lnSpc>
              <a:spcBef>
                <a:spcPts val="1000"/>
              </a:spcBef>
              <a:spcAft>
                <a:spcPts val="0"/>
              </a:spcAft>
              <a:buSzPts val="1900"/>
              <a:buFont typeface="Times New Roman"/>
              <a:buAutoNum type="arabicPeriod"/>
            </a:pPr>
            <a:r>
              <a:rPr lang="en-IN" sz="2500" dirty="0">
                <a:latin typeface="Times New Roman"/>
                <a:ea typeface="Times New Roman"/>
                <a:cs typeface="Times New Roman"/>
                <a:sym typeface="Times New Roman"/>
              </a:rPr>
              <a:t> There are many features which are benefiting patients and their attendants.</a:t>
            </a:r>
          </a:p>
          <a:p>
            <a:pPr marL="91440" lvl="0" indent="-120650" algn="l" rtl="0">
              <a:lnSpc>
                <a:spcPct val="90000"/>
              </a:lnSpc>
              <a:spcBef>
                <a:spcPts val="1000"/>
              </a:spcBef>
              <a:spcAft>
                <a:spcPts val="0"/>
              </a:spcAft>
              <a:buSzPts val="1900"/>
              <a:buFont typeface="Times New Roman"/>
              <a:buAutoNum type="arabicPeriod"/>
            </a:pPr>
            <a:r>
              <a:rPr lang="en-US" sz="2500" dirty="0">
                <a:latin typeface="Times New Roman"/>
                <a:ea typeface="Times New Roman"/>
                <a:cs typeface="Times New Roman"/>
                <a:sym typeface="Times New Roman"/>
              </a:rPr>
              <a:t>Digital records can significantly cut administrative costs.</a:t>
            </a:r>
            <a:endParaRPr sz="2500" dirty="0">
              <a:latin typeface="Times New Roman"/>
              <a:ea typeface="Times New Roman"/>
              <a:cs typeface="Times New Roman"/>
              <a:sym typeface="Times New Roman"/>
            </a:endParaRPr>
          </a:p>
          <a:p>
            <a:pPr marL="91440" lvl="0" indent="-120650" algn="l" rtl="0">
              <a:lnSpc>
                <a:spcPct val="90000"/>
              </a:lnSpc>
              <a:spcBef>
                <a:spcPts val="1000"/>
              </a:spcBef>
              <a:spcAft>
                <a:spcPts val="0"/>
              </a:spcAft>
              <a:buSzPts val="1900"/>
              <a:buFont typeface="Times New Roman"/>
              <a:buAutoNum type="arabicPeriod"/>
            </a:pPr>
            <a:r>
              <a:rPr lang="en-IN" sz="2500" dirty="0">
                <a:latin typeface="Times New Roman"/>
                <a:ea typeface="Times New Roman"/>
                <a:cs typeface="Times New Roman"/>
                <a:sym typeface="Times New Roman"/>
              </a:rPr>
              <a:t> Panel billing is the biggest gap in the application.</a:t>
            </a:r>
            <a:endParaRPr sz="2500" dirty="0">
              <a:latin typeface="Times New Roman"/>
              <a:ea typeface="Times New Roman"/>
              <a:cs typeface="Times New Roman"/>
              <a:sym typeface="Times New Roman"/>
            </a:endParaRPr>
          </a:p>
          <a:p>
            <a:pPr marL="91440" lvl="0" indent="-120650" algn="l" rtl="0">
              <a:lnSpc>
                <a:spcPct val="90000"/>
              </a:lnSpc>
              <a:spcBef>
                <a:spcPts val="1000"/>
              </a:spcBef>
              <a:spcAft>
                <a:spcPts val="0"/>
              </a:spcAft>
              <a:buSzPts val="1900"/>
              <a:buFont typeface="Times New Roman"/>
              <a:buAutoNum type="arabicPeriod"/>
            </a:pPr>
            <a:r>
              <a:rPr lang="en-IN" sz="2500" dirty="0">
                <a:latin typeface="Times New Roman"/>
                <a:ea typeface="Times New Roman"/>
                <a:cs typeface="Times New Roman"/>
                <a:sym typeface="Times New Roman"/>
              </a:rPr>
              <a:t> Server down, login issues and sometimes accessing E- reports serve as a discomfort to the patients.</a:t>
            </a:r>
            <a:endParaRPr sz="2500" dirty="0">
              <a:latin typeface="Times New Roman"/>
              <a:ea typeface="Times New Roman"/>
              <a:cs typeface="Times New Roman"/>
              <a:sym typeface="Times New Roman"/>
            </a:endParaRPr>
          </a:p>
        </p:txBody>
      </p:sp>
      <p:sp>
        <p:nvSpPr>
          <p:cNvPr id="162" name="Google Shape;162;p10"/>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IN">
                <a:solidFill>
                  <a:schemeClr val="dk2"/>
                </a:solidFill>
                <a:latin typeface="Lato"/>
                <a:ea typeface="Lato"/>
                <a:cs typeface="Lato"/>
                <a:sym typeface="Lato"/>
              </a:rPr>
              <a:t>12</a:t>
            </a:fld>
            <a:endParaRPr>
              <a:solidFill>
                <a:schemeClr val="dk2"/>
              </a:solidFill>
              <a:latin typeface="Lato"/>
              <a:ea typeface="Lato"/>
              <a:cs typeface="Lato"/>
              <a:sym typeface="Lato"/>
            </a:endParaRPr>
          </a:p>
        </p:txBody>
      </p:sp>
      <p:pic>
        <p:nvPicPr>
          <p:cNvPr id="163" name="Google Shape;163;p10"/>
          <p:cNvPicPr preferRelativeResize="0"/>
          <p:nvPr/>
        </p:nvPicPr>
        <p:blipFill rotWithShape="1">
          <a:blip r:embed="rId3">
            <a:alphaModFix/>
          </a:blip>
          <a:srcRect/>
          <a:stretch/>
        </p:blipFill>
        <p:spPr>
          <a:xfrm>
            <a:off x="126225" y="164038"/>
            <a:ext cx="2695903" cy="12689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1"/>
          <p:cNvSpPr txBox="1">
            <a:spLocks noGrp="1"/>
          </p:cNvSpPr>
          <p:nvPr>
            <p:ph type="title"/>
          </p:nvPr>
        </p:nvSpPr>
        <p:spPr>
          <a:xfrm>
            <a:off x="1024165" y="1038841"/>
            <a:ext cx="9720000" cy="1499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464132"/>
              </a:buClr>
              <a:buSzPts val="5000"/>
              <a:buFont typeface="Twentieth Century"/>
              <a:buNone/>
            </a:pPr>
            <a:r>
              <a:rPr lang="en-IN" b="1"/>
              <a:t>RECOMMENDATIONS </a:t>
            </a:r>
            <a:endParaRPr/>
          </a:p>
        </p:txBody>
      </p:sp>
      <p:sp>
        <p:nvSpPr>
          <p:cNvPr id="169" name="Google Shape;169;p11"/>
          <p:cNvSpPr txBox="1">
            <a:spLocks noGrp="1"/>
          </p:cNvSpPr>
          <p:nvPr>
            <p:ph type="body" idx="1"/>
          </p:nvPr>
        </p:nvSpPr>
        <p:spPr>
          <a:xfrm>
            <a:off x="1024128" y="2286000"/>
            <a:ext cx="9720071"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Font typeface="Times New Roman"/>
              <a:buChar char="●"/>
            </a:pPr>
            <a:r>
              <a:rPr lang="en-IN" dirty="0">
                <a:latin typeface="Times New Roman"/>
                <a:ea typeface="Times New Roman"/>
                <a:cs typeface="Times New Roman"/>
                <a:sym typeface="Times New Roman"/>
              </a:rPr>
              <a:t>To improve application technology which eliminate the risk of any technical error.</a:t>
            </a:r>
            <a:endParaRPr dirty="0">
              <a:latin typeface="Times New Roman"/>
              <a:ea typeface="Times New Roman"/>
              <a:cs typeface="Times New Roman"/>
              <a:sym typeface="Times New Roman"/>
            </a:endParaRPr>
          </a:p>
          <a:p>
            <a:pPr marL="91440" lvl="0" indent="-139700" algn="l" rtl="0">
              <a:lnSpc>
                <a:spcPct val="90000"/>
              </a:lnSpc>
              <a:spcBef>
                <a:spcPts val="1400"/>
              </a:spcBef>
              <a:spcAft>
                <a:spcPts val="0"/>
              </a:spcAft>
              <a:buSzPts val="2200"/>
              <a:buFont typeface="Times New Roman"/>
              <a:buChar char="●"/>
            </a:pPr>
            <a:r>
              <a:rPr lang="en-IN" dirty="0">
                <a:latin typeface="Times New Roman"/>
                <a:ea typeface="Times New Roman"/>
                <a:cs typeface="Times New Roman"/>
                <a:sym typeface="Times New Roman"/>
              </a:rPr>
              <a:t>Should listen issues of the patient’s reviews and act instantly to resolve them.</a:t>
            </a:r>
            <a:endParaRPr dirty="0">
              <a:latin typeface="Times New Roman"/>
              <a:ea typeface="Times New Roman"/>
              <a:cs typeface="Times New Roman"/>
              <a:sym typeface="Times New Roman"/>
            </a:endParaRPr>
          </a:p>
          <a:p>
            <a:pPr marL="91440" lvl="0" indent="-139700" algn="l" rtl="0">
              <a:lnSpc>
                <a:spcPct val="90000"/>
              </a:lnSpc>
              <a:spcBef>
                <a:spcPts val="1400"/>
              </a:spcBef>
              <a:spcAft>
                <a:spcPts val="0"/>
              </a:spcAft>
              <a:buSzPts val="2200"/>
              <a:buFont typeface="Times New Roman"/>
              <a:buChar char="●"/>
            </a:pPr>
            <a:r>
              <a:rPr lang="en-IN" dirty="0">
                <a:latin typeface="Times New Roman"/>
                <a:ea typeface="Times New Roman"/>
                <a:cs typeface="Times New Roman"/>
                <a:sym typeface="Times New Roman"/>
              </a:rPr>
              <a:t>To integrate AI technology into the application.</a:t>
            </a:r>
            <a:endParaRPr dirty="0">
              <a:latin typeface="Times New Roman"/>
              <a:ea typeface="Times New Roman"/>
              <a:cs typeface="Times New Roman"/>
              <a:sym typeface="Times New Roman"/>
            </a:endParaRPr>
          </a:p>
          <a:p>
            <a:pPr marL="91440" lvl="0" indent="-139700" algn="l" rtl="0">
              <a:lnSpc>
                <a:spcPct val="90000"/>
              </a:lnSpc>
              <a:spcBef>
                <a:spcPts val="1400"/>
              </a:spcBef>
              <a:spcAft>
                <a:spcPts val="0"/>
              </a:spcAft>
              <a:buSzPts val="2200"/>
              <a:buFont typeface="Times New Roman"/>
              <a:buChar char="●"/>
            </a:pPr>
            <a:r>
              <a:rPr lang="en-IN" dirty="0">
                <a:latin typeface="Times New Roman"/>
                <a:ea typeface="Times New Roman"/>
                <a:cs typeface="Times New Roman"/>
                <a:sym typeface="Times New Roman"/>
              </a:rPr>
              <a:t>To introduce Panel billing in the application if possible.</a:t>
            </a:r>
            <a:endParaRPr dirty="0">
              <a:latin typeface="Times New Roman"/>
              <a:ea typeface="Times New Roman"/>
              <a:cs typeface="Times New Roman"/>
              <a:sym typeface="Times New Roman"/>
            </a:endParaRPr>
          </a:p>
          <a:p>
            <a:pPr marL="91440" lvl="0" indent="-139700" algn="l" rtl="0">
              <a:lnSpc>
                <a:spcPct val="90000"/>
              </a:lnSpc>
              <a:spcBef>
                <a:spcPts val="1400"/>
              </a:spcBef>
              <a:spcAft>
                <a:spcPts val="0"/>
              </a:spcAft>
              <a:buSzPts val="2200"/>
              <a:buFont typeface="Times New Roman"/>
              <a:buChar char="●"/>
            </a:pPr>
            <a:r>
              <a:rPr lang="en-IN" dirty="0">
                <a:latin typeface="Times New Roman"/>
                <a:ea typeface="Times New Roman"/>
                <a:cs typeface="Times New Roman"/>
                <a:sym typeface="Times New Roman"/>
              </a:rPr>
              <a:t>To make application more user friendly for the old age patients.</a:t>
            </a:r>
            <a:endParaRPr dirty="0">
              <a:latin typeface="Times New Roman"/>
              <a:ea typeface="Times New Roman"/>
              <a:cs typeface="Times New Roman"/>
              <a:sym typeface="Times New Roman"/>
            </a:endParaRPr>
          </a:p>
          <a:p>
            <a:pPr marL="91440" lvl="0" indent="-139700" algn="l" rtl="0">
              <a:lnSpc>
                <a:spcPct val="90000"/>
              </a:lnSpc>
              <a:spcBef>
                <a:spcPts val="1400"/>
              </a:spcBef>
              <a:spcAft>
                <a:spcPts val="0"/>
              </a:spcAft>
              <a:buSzPts val="2200"/>
              <a:buFont typeface="Times New Roman"/>
              <a:buChar char="●"/>
            </a:pPr>
            <a:r>
              <a:rPr lang="en-IN" dirty="0">
                <a:latin typeface="Times New Roman"/>
                <a:ea typeface="Times New Roman"/>
                <a:cs typeface="Times New Roman"/>
                <a:sym typeface="Times New Roman"/>
              </a:rPr>
              <a:t>Should provide prior information for maintenance period to avoid any server down issues.</a:t>
            </a:r>
            <a:endParaRPr dirty="0">
              <a:latin typeface="Times New Roman"/>
              <a:ea typeface="Times New Roman"/>
              <a:cs typeface="Times New Roman"/>
              <a:sym typeface="Times New Roman"/>
            </a:endParaRPr>
          </a:p>
          <a:p>
            <a:pPr marL="91440" lvl="0" indent="0" algn="l" rtl="0">
              <a:lnSpc>
                <a:spcPct val="90000"/>
              </a:lnSpc>
              <a:spcBef>
                <a:spcPts val="1400"/>
              </a:spcBef>
              <a:spcAft>
                <a:spcPts val="0"/>
              </a:spcAft>
              <a:buSzPts val="2200"/>
              <a:buNone/>
            </a:pPr>
            <a:endParaRPr dirty="0"/>
          </a:p>
        </p:txBody>
      </p:sp>
      <p:sp>
        <p:nvSpPr>
          <p:cNvPr id="170" name="Google Shape;170;p11"/>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IN">
                <a:solidFill>
                  <a:schemeClr val="dk2"/>
                </a:solidFill>
                <a:latin typeface="Lato"/>
                <a:ea typeface="Lato"/>
                <a:cs typeface="Lato"/>
                <a:sym typeface="Lato"/>
              </a:rPr>
              <a:t>13</a:t>
            </a:fld>
            <a:endParaRPr>
              <a:solidFill>
                <a:schemeClr val="dk2"/>
              </a:solidFill>
              <a:latin typeface="Lato"/>
              <a:ea typeface="Lato"/>
              <a:cs typeface="Lato"/>
              <a:sym typeface="Lato"/>
            </a:endParaRPr>
          </a:p>
        </p:txBody>
      </p:sp>
      <p:pic>
        <p:nvPicPr>
          <p:cNvPr id="171" name="Google Shape;171;p11"/>
          <p:cNvPicPr preferRelativeResize="0"/>
          <p:nvPr/>
        </p:nvPicPr>
        <p:blipFill rotWithShape="1">
          <a:blip r:embed="rId3">
            <a:alphaModFix/>
          </a:blip>
          <a:srcRect/>
          <a:stretch/>
        </p:blipFill>
        <p:spPr>
          <a:xfrm>
            <a:off x="140250" y="206113"/>
            <a:ext cx="2695903" cy="12689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1117328" y="912516"/>
            <a:ext cx="9720000" cy="1499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464132"/>
              </a:buClr>
              <a:buSzPts val="5000"/>
              <a:buFont typeface="Twentieth Century"/>
              <a:buNone/>
            </a:pPr>
            <a:r>
              <a:rPr lang="en-IN" b="1"/>
              <a:t>CONCLUSIONS</a:t>
            </a:r>
            <a:endParaRPr/>
          </a:p>
        </p:txBody>
      </p:sp>
      <p:sp>
        <p:nvSpPr>
          <p:cNvPr id="177" name="Google Shape;177;p12"/>
          <p:cNvSpPr txBox="1">
            <a:spLocks noGrp="1"/>
          </p:cNvSpPr>
          <p:nvPr>
            <p:ph type="body" idx="1"/>
          </p:nvPr>
        </p:nvSpPr>
        <p:spPr>
          <a:xfrm>
            <a:off x="1024125" y="2286000"/>
            <a:ext cx="10072200" cy="4023300"/>
          </a:xfrm>
          <a:prstGeom prst="rect">
            <a:avLst/>
          </a:prstGeom>
          <a:noFill/>
          <a:ln>
            <a:noFill/>
          </a:ln>
        </p:spPr>
        <p:txBody>
          <a:bodyPr spcFirstLastPara="1" wrap="square" lIns="45700" tIns="45700" rIns="45700" bIns="45700" anchor="t" anchorCtr="0">
            <a:normAutofit fontScale="92500" lnSpcReduction="10000"/>
          </a:bodyPr>
          <a:lstStyle/>
          <a:p>
            <a:pPr marL="91440" lvl="0" indent="-139700" algn="l" rtl="0">
              <a:lnSpc>
                <a:spcPct val="90000"/>
              </a:lnSpc>
              <a:spcBef>
                <a:spcPts val="0"/>
              </a:spcBef>
              <a:spcAft>
                <a:spcPts val="0"/>
              </a:spcAft>
              <a:buSzPts val="2200"/>
              <a:buFont typeface="Times New Roman"/>
              <a:buChar char="●"/>
            </a:pPr>
            <a:r>
              <a:rPr lang="en-IN" dirty="0">
                <a:latin typeface="Times New Roman"/>
                <a:ea typeface="Times New Roman"/>
                <a:cs typeface="Times New Roman"/>
                <a:sym typeface="Times New Roman"/>
              </a:rPr>
              <a:t> Continuous betterment in the application will help in reducing the burden on the hospital.</a:t>
            </a:r>
            <a:endParaRPr dirty="0">
              <a:latin typeface="Times New Roman"/>
              <a:ea typeface="Times New Roman"/>
              <a:cs typeface="Times New Roman"/>
              <a:sym typeface="Times New Roman"/>
            </a:endParaRPr>
          </a:p>
          <a:p>
            <a:pPr marL="91440" lvl="0" indent="-139700" algn="l" rtl="0">
              <a:lnSpc>
                <a:spcPct val="90000"/>
              </a:lnSpc>
              <a:spcBef>
                <a:spcPts val="1400"/>
              </a:spcBef>
              <a:spcAft>
                <a:spcPts val="0"/>
              </a:spcAft>
              <a:buSzPts val="2200"/>
              <a:buFont typeface="Times New Roman"/>
              <a:buChar char="●"/>
            </a:pPr>
            <a:r>
              <a:rPr lang="en-IN" dirty="0">
                <a:latin typeface="Times New Roman"/>
                <a:ea typeface="Times New Roman"/>
                <a:cs typeface="Times New Roman"/>
                <a:sym typeface="Times New Roman"/>
              </a:rPr>
              <a:t> Paperless process will cut cost as well as promotes eco friendly environment.</a:t>
            </a:r>
            <a:endParaRPr dirty="0">
              <a:latin typeface="Times New Roman"/>
              <a:ea typeface="Times New Roman"/>
              <a:cs typeface="Times New Roman"/>
              <a:sym typeface="Times New Roman"/>
            </a:endParaRPr>
          </a:p>
          <a:p>
            <a:pPr marL="91440" lvl="0" indent="-139700" algn="l" rtl="0">
              <a:lnSpc>
                <a:spcPct val="90000"/>
              </a:lnSpc>
              <a:spcBef>
                <a:spcPts val="1400"/>
              </a:spcBef>
              <a:spcAft>
                <a:spcPts val="0"/>
              </a:spcAft>
              <a:buSzPts val="2200"/>
              <a:buFont typeface="Times New Roman"/>
              <a:buChar char="●"/>
            </a:pPr>
            <a:r>
              <a:rPr lang="en-IN" dirty="0">
                <a:latin typeface="Times New Roman"/>
                <a:ea typeface="Times New Roman"/>
                <a:cs typeface="Times New Roman"/>
                <a:sym typeface="Times New Roman"/>
              </a:rPr>
              <a:t> Digital Health apps is a game changer in the healthcare industry.</a:t>
            </a:r>
            <a:endParaRPr dirty="0">
              <a:latin typeface="Times New Roman"/>
              <a:ea typeface="Times New Roman"/>
              <a:cs typeface="Times New Roman"/>
              <a:sym typeface="Times New Roman"/>
            </a:endParaRPr>
          </a:p>
          <a:p>
            <a:pPr marL="91440" lvl="0" indent="-139700" algn="l" rtl="0">
              <a:lnSpc>
                <a:spcPct val="90000"/>
              </a:lnSpc>
              <a:spcBef>
                <a:spcPts val="1400"/>
              </a:spcBef>
              <a:spcAft>
                <a:spcPts val="0"/>
              </a:spcAft>
              <a:buSzPts val="2200"/>
              <a:buFont typeface="Times New Roman"/>
              <a:buChar char="●"/>
            </a:pPr>
            <a:r>
              <a:rPr lang="en-IN" dirty="0">
                <a:latin typeface="Times New Roman"/>
                <a:ea typeface="Times New Roman"/>
                <a:cs typeface="Times New Roman"/>
                <a:sym typeface="Times New Roman"/>
              </a:rPr>
              <a:t> Reducing the overcrowding issue in hospital premises.</a:t>
            </a:r>
            <a:endParaRPr dirty="0">
              <a:latin typeface="Times New Roman"/>
              <a:ea typeface="Times New Roman"/>
              <a:cs typeface="Times New Roman"/>
              <a:sym typeface="Times New Roman"/>
            </a:endParaRPr>
          </a:p>
          <a:p>
            <a:pPr marL="91440" lvl="0" indent="-139700" algn="l" rtl="0">
              <a:lnSpc>
                <a:spcPct val="90000"/>
              </a:lnSpc>
              <a:spcBef>
                <a:spcPts val="1400"/>
              </a:spcBef>
              <a:spcAft>
                <a:spcPts val="0"/>
              </a:spcAft>
              <a:buSzPts val="2200"/>
              <a:buFont typeface="Times New Roman"/>
              <a:buChar char="●"/>
            </a:pPr>
            <a:r>
              <a:rPr lang="en-IN" dirty="0">
                <a:latin typeface="Times New Roman"/>
                <a:ea typeface="Times New Roman"/>
                <a:cs typeface="Times New Roman"/>
                <a:sym typeface="Times New Roman"/>
              </a:rPr>
              <a:t> Reducing the burden on the Out Patient Department staff with the help of token system.</a:t>
            </a:r>
            <a:endParaRPr dirty="0">
              <a:latin typeface="Times New Roman"/>
              <a:ea typeface="Times New Roman"/>
              <a:cs typeface="Times New Roman"/>
              <a:sym typeface="Times New Roman"/>
            </a:endParaRPr>
          </a:p>
          <a:p>
            <a:pPr marL="91440" lvl="0" indent="-139700" algn="l" rtl="0">
              <a:lnSpc>
                <a:spcPct val="90000"/>
              </a:lnSpc>
              <a:spcBef>
                <a:spcPts val="1400"/>
              </a:spcBef>
              <a:spcAft>
                <a:spcPts val="0"/>
              </a:spcAft>
              <a:buSzPts val="2200"/>
              <a:buFont typeface="Times New Roman"/>
              <a:buChar char="●"/>
            </a:pPr>
            <a:r>
              <a:rPr lang="en-IN" dirty="0">
                <a:latin typeface="Times New Roman"/>
                <a:ea typeface="Times New Roman"/>
                <a:cs typeface="Times New Roman"/>
                <a:sym typeface="Times New Roman"/>
              </a:rPr>
              <a:t> Improving the application and introducing new useful features will improve better patient satisfaction.</a:t>
            </a:r>
            <a:endParaRPr dirty="0">
              <a:latin typeface="Times New Roman"/>
              <a:ea typeface="Times New Roman"/>
              <a:cs typeface="Times New Roman"/>
              <a:sym typeface="Times New Roman"/>
            </a:endParaRPr>
          </a:p>
          <a:p>
            <a:pPr marL="91440" lvl="0" indent="-139700" algn="l" rtl="0">
              <a:lnSpc>
                <a:spcPct val="90000"/>
              </a:lnSpc>
              <a:spcBef>
                <a:spcPts val="1400"/>
              </a:spcBef>
              <a:spcAft>
                <a:spcPts val="0"/>
              </a:spcAft>
              <a:buSzPts val="2200"/>
              <a:buFont typeface="Times New Roman"/>
              <a:buChar char="●"/>
            </a:pPr>
            <a:r>
              <a:rPr lang="en-IN" dirty="0">
                <a:latin typeface="Times New Roman"/>
                <a:ea typeface="Times New Roman"/>
                <a:cs typeface="Times New Roman"/>
                <a:sym typeface="Times New Roman"/>
              </a:rPr>
              <a:t> Hospital can be in your palms.</a:t>
            </a:r>
            <a:endParaRPr dirty="0">
              <a:latin typeface="Times New Roman"/>
              <a:ea typeface="Times New Roman"/>
              <a:cs typeface="Times New Roman"/>
              <a:sym typeface="Times New Roman"/>
            </a:endParaRPr>
          </a:p>
        </p:txBody>
      </p:sp>
      <p:sp>
        <p:nvSpPr>
          <p:cNvPr id="178" name="Google Shape;178;p12"/>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IN">
                <a:solidFill>
                  <a:schemeClr val="dk2"/>
                </a:solidFill>
                <a:latin typeface="Lato"/>
                <a:ea typeface="Lato"/>
                <a:cs typeface="Lato"/>
                <a:sym typeface="Lato"/>
              </a:rPr>
              <a:t>14</a:t>
            </a:fld>
            <a:endParaRPr>
              <a:solidFill>
                <a:schemeClr val="dk2"/>
              </a:solidFill>
              <a:latin typeface="Lato"/>
              <a:ea typeface="Lato"/>
              <a:cs typeface="Lato"/>
              <a:sym typeface="Lato"/>
            </a:endParaRPr>
          </a:p>
        </p:txBody>
      </p:sp>
      <p:pic>
        <p:nvPicPr>
          <p:cNvPr id="179" name="Google Shape;179;p12"/>
          <p:cNvPicPr preferRelativeResize="0"/>
          <p:nvPr/>
        </p:nvPicPr>
        <p:blipFill rotWithShape="1">
          <a:blip r:embed="rId3">
            <a:alphaModFix/>
          </a:blip>
          <a:srcRect/>
          <a:stretch/>
        </p:blipFill>
        <p:spPr>
          <a:xfrm>
            <a:off x="112175" y="164063"/>
            <a:ext cx="2695903" cy="126895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5CD0E-4EFA-30AE-D71C-82939B1D086B}"/>
              </a:ext>
            </a:extLst>
          </p:cNvPr>
          <p:cNvSpPr>
            <a:spLocks noGrp="1"/>
          </p:cNvSpPr>
          <p:nvPr>
            <p:ph type="title"/>
          </p:nvPr>
        </p:nvSpPr>
        <p:spPr/>
        <p:txBody>
          <a:bodyPr/>
          <a:lstStyle/>
          <a:p>
            <a:pPr algn="ctr"/>
            <a:r>
              <a:rPr lang="en-IN" dirty="0"/>
              <a:t>REFERENCES</a:t>
            </a:r>
          </a:p>
        </p:txBody>
      </p:sp>
      <p:sp>
        <p:nvSpPr>
          <p:cNvPr id="3" name="Text Placeholder 2">
            <a:extLst>
              <a:ext uri="{FF2B5EF4-FFF2-40B4-BE49-F238E27FC236}">
                <a16:creationId xmlns:a16="http://schemas.microsoft.com/office/drawing/2014/main" id="{AF5BC1DE-9FD6-455F-406D-8318925B46D9}"/>
              </a:ext>
            </a:extLst>
          </p:cNvPr>
          <p:cNvSpPr>
            <a:spLocks noGrp="1"/>
          </p:cNvSpPr>
          <p:nvPr>
            <p:ph type="body" idx="1"/>
          </p:nvPr>
        </p:nvSpPr>
        <p:spPr/>
        <p:txBody>
          <a:bodyPr/>
          <a:lstStyle/>
          <a:p>
            <a:pPr>
              <a:lnSpc>
                <a:spcPct val="107000"/>
              </a:lnSpc>
              <a:spcAft>
                <a:spcPts val="800"/>
              </a:spcAft>
            </a:pPr>
            <a:r>
              <a:rPr lang="en-IN" sz="1800" kern="100" dirty="0">
                <a:effectLst/>
                <a:latin typeface="Calibri" panose="020F0502020204030204" pitchFamily="34" charset="0"/>
                <a:ea typeface="Calibri" panose="020F0502020204030204" pitchFamily="34" charset="0"/>
                <a:cs typeface="Calibri" panose="020F0502020204030204" pitchFamily="34" charset="0"/>
              </a:rPr>
              <a:t>1 </a:t>
            </a:r>
            <a:r>
              <a:rPr lang="en-IN" sz="1800" kern="0" dirty="0">
                <a:effectLst/>
                <a:latin typeface="Calibri" panose="020F0502020204030204" pitchFamily="34" charset="0"/>
                <a:ea typeface="Calibri" panose="020F0502020204030204" pitchFamily="34" charset="0"/>
                <a:cs typeface="Calibri" panose="020F0502020204030204" pitchFamily="34" charset="0"/>
              </a:rPr>
              <a:t>Dusting C, Gabriel M, Searcy T. Adoption of electronic health record systems among US Non Federal Acute Care Hospitals. 2008 2014;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kern="0" dirty="0">
                <a:effectLst/>
                <a:latin typeface="Calibri" panose="020F0502020204030204" pitchFamily="34" charset="0"/>
                <a:ea typeface="Calibri" panose="020F0502020204030204" pitchFamily="34" charset="0"/>
                <a:cs typeface="Calibri" panose="020F0502020204030204" pitchFamily="34" charset="0"/>
              </a:rPr>
              <a:t>2.Beasley JW, Holden RJ, Sullivan F. Electronic health records: research into design and implementation. Br J Gen </a:t>
            </a:r>
            <a:r>
              <a:rPr lang="en-IN" sz="1800" kern="0" dirty="0" err="1">
                <a:effectLst/>
                <a:latin typeface="Calibri" panose="020F0502020204030204" pitchFamily="34" charset="0"/>
                <a:ea typeface="Calibri" panose="020F0502020204030204" pitchFamily="34" charset="0"/>
                <a:cs typeface="Calibri" panose="020F0502020204030204" pitchFamily="34" charset="0"/>
              </a:rPr>
              <a:t>Pract</a:t>
            </a:r>
            <a:r>
              <a:rPr lang="en-IN" sz="1800" kern="0" dirty="0">
                <a:effectLst/>
                <a:latin typeface="Calibri" panose="020F0502020204030204" pitchFamily="34" charset="0"/>
                <a:ea typeface="Calibri" panose="020F0502020204030204" pitchFamily="34" charset="0"/>
                <a:cs typeface="Calibri" panose="020F0502020204030204" pitchFamily="34" charset="0"/>
              </a:rPr>
              <a:t>. 2011 Oct;61(591):604–5. </a:t>
            </a:r>
          </a:p>
          <a:p>
            <a:pPr>
              <a:lnSpc>
                <a:spcPct val="107000"/>
              </a:lnSpc>
              <a:spcAft>
                <a:spcPts val="800"/>
              </a:spcAft>
            </a:pPr>
            <a:r>
              <a:rPr lang="en-IN" sz="1800" kern="100" dirty="0">
                <a:effectLst/>
                <a:latin typeface="Calibri" panose="020F0502020204030204" pitchFamily="34" charset="0"/>
                <a:ea typeface="Calibri" panose="020F0502020204030204" pitchFamily="34" charset="0"/>
                <a:cs typeface="Calibri" panose="020F0502020204030204" pitchFamily="34" charset="0"/>
              </a:rPr>
              <a:t>Beasley JW, Holden RJ, Sullivan F. Electronic health records: research into design and implementation. Br J Gen </a:t>
            </a:r>
            <a:r>
              <a:rPr lang="en-IN" sz="1800" kern="100" dirty="0" err="1">
                <a:effectLst/>
                <a:latin typeface="Calibri" panose="020F0502020204030204" pitchFamily="34" charset="0"/>
                <a:ea typeface="Calibri" panose="020F0502020204030204" pitchFamily="34" charset="0"/>
                <a:cs typeface="Calibri" panose="020F0502020204030204" pitchFamily="34" charset="0"/>
              </a:rPr>
              <a:t>Pract</a:t>
            </a:r>
            <a:r>
              <a:rPr lang="en-IN" sz="1800" kern="100" dirty="0">
                <a:effectLst/>
                <a:latin typeface="Calibri" panose="020F0502020204030204" pitchFamily="34" charset="0"/>
                <a:ea typeface="Calibri" panose="020F0502020204030204" pitchFamily="34" charset="0"/>
                <a:cs typeface="Calibri" panose="020F0502020204030204" pitchFamily="34" charset="0"/>
              </a:rPr>
              <a:t>. 2011 Oct;61(591):604–5.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dirty="0">
                <a:effectLst/>
                <a:latin typeface="Calibri" panose="020F0502020204030204" pitchFamily="34" charset="0"/>
                <a:ea typeface="Calibri" panose="020F0502020204030204" pitchFamily="34" charset="0"/>
              </a:rPr>
              <a:t>Uslu A, </a:t>
            </a:r>
            <a:r>
              <a:rPr lang="en-IN" sz="1800" dirty="0" err="1">
                <a:effectLst/>
                <a:latin typeface="Calibri" panose="020F0502020204030204" pitchFamily="34" charset="0"/>
                <a:ea typeface="Calibri" panose="020F0502020204030204" pitchFamily="34" charset="0"/>
              </a:rPr>
              <a:t>Stausberg</a:t>
            </a:r>
            <a:r>
              <a:rPr lang="en-IN" sz="1800" dirty="0">
                <a:effectLst/>
                <a:latin typeface="Calibri" panose="020F0502020204030204" pitchFamily="34" charset="0"/>
                <a:ea typeface="Calibri" panose="020F0502020204030204" pitchFamily="34" charset="0"/>
              </a:rPr>
              <a:t> J. Value of the Electronic Medical Record for Hospital Care: Update From the Literature. J Med Internet Res. 2021 Dec 23;23(12):e26323.</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9EC6E142-3AFE-2660-081B-A43C09616B9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15</a:t>
            </a:fld>
            <a:endParaRPr lang="en-IN"/>
          </a:p>
        </p:txBody>
      </p:sp>
    </p:spTree>
    <p:extLst>
      <p:ext uri="{BB962C8B-B14F-4D97-AF65-F5344CB8AC3E}">
        <p14:creationId xmlns:p14="http://schemas.microsoft.com/office/powerpoint/2010/main" val="636812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Shape 183"/>
        <p:cNvGrpSpPr/>
        <p:nvPr/>
      </p:nvGrpSpPr>
      <p:grpSpPr>
        <a:xfrm>
          <a:off x="0" y="0"/>
          <a:ext cx="0" cy="0"/>
          <a:chOff x="0" y="0"/>
          <a:chExt cx="0" cy="0"/>
        </a:xfrm>
      </p:grpSpPr>
      <p:sp>
        <p:nvSpPr>
          <p:cNvPr id="184" name="Google Shape;184;p13"/>
          <p:cNvSpPr txBox="1">
            <a:spLocks noGrp="1"/>
          </p:cNvSpPr>
          <p:nvPr>
            <p:ph type="ctrTitle"/>
          </p:nvPr>
        </p:nvSpPr>
        <p:spPr>
          <a:xfrm>
            <a:off x="3162300" y="840300"/>
            <a:ext cx="8442000" cy="205590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464132"/>
              </a:buClr>
              <a:buSzPts val="5000"/>
              <a:buFont typeface="Twentieth Century"/>
              <a:buNone/>
            </a:pPr>
            <a:r>
              <a:rPr lang="en-IN"/>
              <a:t>THANK YOU !!!</a:t>
            </a:r>
            <a:endParaRPr/>
          </a:p>
        </p:txBody>
      </p:sp>
      <p:sp>
        <p:nvSpPr>
          <p:cNvPr id="185" name="Google Shape;185;p13"/>
          <p:cNvSpPr txBox="1">
            <a:spLocks noGrp="1"/>
          </p:cNvSpPr>
          <p:nvPr>
            <p:ph type="subTitle" idx="1"/>
          </p:nvPr>
        </p:nvSpPr>
        <p:spPr>
          <a:xfrm>
            <a:off x="3187022" y="4317933"/>
            <a:ext cx="8442000" cy="165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IN" i="1"/>
              <a:t>Any Questions???</a:t>
            </a:r>
            <a:endParaRPr i="1"/>
          </a:p>
        </p:txBody>
      </p:sp>
      <p:sp>
        <p:nvSpPr>
          <p:cNvPr id="186" name="Google Shape;186;p13"/>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a:latin typeface="Lato"/>
                <a:ea typeface="Lato"/>
                <a:cs typeface="Lato"/>
                <a:sym typeface="Lato"/>
              </a:rPr>
              <a:t>16</a:t>
            </a:fld>
            <a:endParaRPr>
              <a:latin typeface="Lato"/>
              <a:ea typeface="Lato"/>
              <a:cs typeface="Lato"/>
              <a:sym typeface="Lato"/>
            </a:endParaRPr>
          </a:p>
        </p:txBody>
      </p:sp>
      <p:pic>
        <p:nvPicPr>
          <p:cNvPr id="187" name="Google Shape;187;p13"/>
          <p:cNvPicPr preferRelativeResize="0"/>
          <p:nvPr/>
        </p:nvPicPr>
        <p:blipFill rotWithShape="1">
          <a:blip r:embed="rId3">
            <a:alphaModFix/>
          </a:blip>
          <a:srcRect/>
          <a:stretch/>
        </p:blipFill>
        <p:spPr>
          <a:xfrm>
            <a:off x="168300" y="234188"/>
            <a:ext cx="2695903" cy="126895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4"/>
          <p:cNvSpPr txBox="1">
            <a:spLocks noGrp="1"/>
          </p:cNvSpPr>
          <p:nvPr>
            <p:ph type="title"/>
          </p:nvPr>
        </p:nvSpPr>
        <p:spPr>
          <a:xfrm>
            <a:off x="1024128" y="208144"/>
            <a:ext cx="9720072" cy="1499616"/>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464132"/>
              </a:buClr>
              <a:buSzPts val="5000"/>
              <a:buFont typeface="Twentieth Century"/>
              <a:buNone/>
            </a:pPr>
            <a:r>
              <a:rPr lang="en-IN" b="1" dirty="0"/>
              <a:t>PICTORIAL JOURNEY </a:t>
            </a:r>
            <a:endParaRPr dirty="0"/>
          </a:p>
        </p:txBody>
      </p:sp>
      <p:sp>
        <p:nvSpPr>
          <p:cNvPr id="194" name="Google Shape;194;p14"/>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IN">
                <a:solidFill>
                  <a:schemeClr val="dk2"/>
                </a:solidFill>
                <a:latin typeface="Lato"/>
                <a:ea typeface="Lato"/>
                <a:cs typeface="Lato"/>
                <a:sym typeface="Lato"/>
              </a:rPr>
              <a:t>17</a:t>
            </a:fld>
            <a:endParaRPr>
              <a:solidFill>
                <a:schemeClr val="dk2"/>
              </a:solidFill>
              <a:latin typeface="Lato"/>
              <a:ea typeface="Lato"/>
              <a:cs typeface="Lato"/>
              <a:sym typeface="Lato"/>
            </a:endParaRPr>
          </a:p>
        </p:txBody>
      </p:sp>
      <p:pic>
        <p:nvPicPr>
          <p:cNvPr id="3" name="Picture 2">
            <a:extLst>
              <a:ext uri="{FF2B5EF4-FFF2-40B4-BE49-F238E27FC236}">
                <a16:creationId xmlns:a16="http://schemas.microsoft.com/office/drawing/2014/main" id="{80258616-52D3-EC7A-1D89-D377137BA96F}"/>
              </a:ext>
            </a:extLst>
          </p:cNvPr>
          <p:cNvPicPr>
            <a:picLocks noChangeAspect="1"/>
          </p:cNvPicPr>
          <p:nvPr/>
        </p:nvPicPr>
        <p:blipFill>
          <a:blip r:embed="rId3"/>
          <a:stretch>
            <a:fillRect/>
          </a:stretch>
        </p:blipFill>
        <p:spPr>
          <a:xfrm>
            <a:off x="2064471" y="1635023"/>
            <a:ext cx="7400040" cy="51100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1024127" y="-16968"/>
            <a:ext cx="9720072" cy="1499616"/>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464132"/>
              </a:buClr>
              <a:buSzPts val="5000"/>
              <a:buFont typeface="Twentieth Century"/>
              <a:buNone/>
            </a:pPr>
            <a:r>
              <a:rPr lang="en-IN" b="1" dirty="0"/>
              <a:t>MENTOR APPROVAL</a:t>
            </a:r>
            <a:endParaRPr dirty="0"/>
          </a:p>
        </p:txBody>
      </p:sp>
      <p:sp>
        <p:nvSpPr>
          <p:cNvPr id="94" name="Google Shape;94;p2"/>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None/>
            </a:pPr>
            <a:fld id="{00000000-1234-1234-1234-123412341234}" type="slidenum">
              <a:rPr lang="en-IN"/>
              <a:t>2</a:t>
            </a:fld>
            <a:endParaRPr/>
          </a:p>
        </p:txBody>
      </p:sp>
      <p:pic>
        <p:nvPicPr>
          <p:cNvPr id="95" name="Google Shape;95;p2"/>
          <p:cNvPicPr preferRelativeResize="0"/>
          <p:nvPr/>
        </p:nvPicPr>
        <p:blipFill rotWithShape="1">
          <a:blip r:embed="rId3">
            <a:alphaModFix/>
          </a:blip>
          <a:srcRect/>
          <a:stretch/>
        </p:blipFill>
        <p:spPr>
          <a:xfrm>
            <a:off x="0" y="0"/>
            <a:ext cx="1321576" cy="1310704"/>
          </a:xfrm>
          <a:prstGeom prst="rect">
            <a:avLst/>
          </a:prstGeom>
          <a:noFill/>
          <a:ln>
            <a:noFill/>
          </a:ln>
        </p:spPr>
      </p:pic>
      <p:pic>
        <p:nvPicPr>
          <p:cNvPr id="3" name="Picture 2">
            <a:extLst>
              <a:ext uri="{FF2B5EF4-FFF2-40B4-BE49-F238E27FC236}">
                <a16:creationId xmlns:a16="http://schemas.microsoft.com/office/drawing/2014/main" id="{F3A2407C-1C31-D0ED-EB99-51846BFD6B3F}"/>
              </a:ext>
            </a:extLst>
          </p:cNvPr>
          <p:cNvPicPr>
            <a:picLocks noChangeAspect="1"/>
          </p:cNvPicPr>
          <p:nvPr/>
        </p:nvPicPr>
        <p:blipFill>
          <a:blip r:embed="rId4"/>
          <a:stretch>
            <a:fillRect/>
          </a:stretch>
        </p:blipFill>
        <p:spPr>
          <a:xfrm>
            <a:off x="1944182" y="1277498"/>
            <a:ext cx="7879961" cy="55805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464132"/>
              </a:buClr>
              <a:buSzPts val="5000"/>
              <a:buFont typeface="Twentieth Century"/>
              <a:buNone/>
            </a:pPr>
            <a:r>
              <a:rPr lang="en-IN" b="1"/>
              <a:t>INTRODUCTION</a:t>
            </a:r>
            <a:endParaRPr/>
          </a:p>
        </p:txBody>
      </p:sp>
      <p:sp>
        <p:nvSpPr>
          <p:cNvPr id="101" name="Google Shape;101;p3"/>
          <p:cNvSpPr txBox="1">
            <a:spLocks noGrp="1"/>
          </p:cNvSpPr>
          <p:nvPr>
            <p:ph type="body" idx="1"/>
          </p:nvPr>
        </p:nvSpPr>
        <p:spPr>
          <a:xfrm>
            <a:off x="1024128" y="2286000"/>
            <a:ext cx="9720071" cy="4023360"/>
          </a:xfrm>
          <a:prstGeom prst="rect">
            <a:avLst/>
          </a:prstGeom>
          <a:noFill/>
          <a:ln>
            <a:noFill/>
          </a:ln>
        </p:spPr>
        <p:txBody>
          <a:bodyPr spcFirstLastPara="1" wrap="square" lIns="45700" tIns="45700" rIns="45700" bIns="45700" anchor="t" anchorCtr="0">
            <a:normAutofit/>
          </a:bodyPr>
          <a:lstStyle/>
          <a:p>
            <a:pPr marL="91440" lvl="0" indent="-177800" algn="l" rtl="0">
              <a:lnSpc>
                <a:spcPct val="90000"/>
              </a:lnSpc>
              <a:spcBef>
                <a:spcPts val="0"/>
              </a:spcBef>
              <a:spcAft>
                <a:spcPts val="0"/>
              </a:spcAft>
              <a:buSzPts val="2800"/>
              <a:buFont typeface="Times New Roman"/>
              <a:buChar char="●"/>
            </a:pPr>
            <a:r>
              <a:rPr lang="en-IN" sz="2800">
                <a:solidFill>
                  <a:srgbClr val="000000"/>
                </a:solidFill>
                <a:latin typeface="Times New Roman"/>
                <a:ea typeface="Times New Roman"/>
                <a:cs typeface="Times New Roman"/>
                <a:sym typeface="Times New Roman"/>
              </a:rPr>
              <a:t>Artemis Hospital, established in 2007, spread across 9 acres, is a 600 plus bed; state-of-the-art multi-speciality hospital located in Gurgaon, India. Artemis Hospital is the first JCI and NABH accredited Hospital in Gurgaon.</a:t>
            </a:r>
            <a:endParaRPr>
              <a:latin typeface="Times New Roman"/>
              <a:ea typeface="Times New Roman"/>
              <a:cs typeface="Times New Roman"/>
              <a:sym typeface="Times New Roman"/>
            </a:endParaRPr>
          </a:p>
          <a:p>
            <a:pPr marL="91440" lvl="0" indent="-177800" algn="l" rtl="0">
              <a:lnSpc>
                <a:spcPct val="90000"/>
              </a:lnSpc>
              <a:spcBef>
                <a:spcPts val="1400"/>
              </a:spcBef>
              <a:spcAft>
                <a:spcPts val="0"/>
              </a:spcAft>
              <a:buSzPts val="2800"/>
              <a:buFont typeface="Times New Roman"/>
              <a:buChar char="●"/>
            </a:pPr>
            <a:r>
              <a:rPr lang="en-IN" sz="2800">
                <a:solidFill>
                  <a:srgbClr val="000000"/>
                </a:solidFill>
                <a:latin typeface="Times New Roman"/>
                <a:ea typeface="Times New Roman"/>
                <a:cs typeface="Times New Roman"/>
                <a:sym typeface="Times New Roman"/>
              </a:rPr>
              <a:t>Designed as one of the most advanced hospitals in India, Artemis provides a depth of expertise in the spectrum of advanced medical &amp; surgical interventions, comprehensive mix of inpatient and outpatient services. </a:t>
            </a:r>
            <a:endParaRPr/>
          </a:p>
        </p:txBody>
      </p:sp>
      <p:sp>
        <p:nvSpPr>
          <p:cNvPr id="102" name="Google Shape;102;p3"/>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IN">
                <a:solidFill>
                  <a:schemeClr val="dk2"/>
                </a:solidFill>
                <a:latin typeface="Lato"/>
                <a:ea typeface="Lato"/>
                <a:cs typeface="Lato"/>
                <a:sym typeface="Lato"/>
              </a:rPr>
              <a:t>3</a:t>
            </a:fld>
            <a:endParaRPr>
              <a:solidFill>
                <a:schemeClr val="dk2"/>
              </a:solidFill>
              <a:latin typeface="Lato"/>
              <a:ea typeface="Lato"/>
              <a:cs typeface="Lato"/>
              <a:sym typeface="Lato"/>
            </a:endParaRPr>
          </a:p>
        </p:txBody>
      </p:sp>
      <p:pic>
        <p:nvPicPr>
          <p:cNvPr id="103" name="Google Shape;103;p3"/>
          <p:cNvPicPr preferRelativeResize="0"/>
          <p:nvPr/>
        </p:nvPicPr>
        <p:blipFill rotWithShape="1">
          <a:blip r:embed="rId3">
            <a:alphaModFix/>
          </a:blip>
          <a:srcRect/>
          <a:stretch/>
        </p:blipFill>
        <p:spPr>
          <a:xfrm>
            <a:off x="98150" y="150038"/>
            <a:ext cx="2695903" cy="12689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1024165" y="921791"/>
            <a:ext cx="9720000" cy="1499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464132"/>
              </a:buClr>
              <a:buSzPts val="5000"/>
              <a:buFont typeface="Twentieth Century"/>
              <a:buNone/>
            </a:pPr>
            <a:r>
              <a:rPr lang="en-IN" b="1"/>
              <a:t>OBJECTIVES OF STUDY</a:t>
            </a:r>
            <a:endParaRPr/>
          </a:p>
        </p:txBody>
      </p:sp>
      <p:sp>
        <p:nvSpPr>
          <p:cNvPr id="109" name="Google Shape;109;p4"/>
          <p:cNvSpPr txBox="1">
            <a:spLocks noGrp="1"/>
          </p:cNvSpPr>
          <p:nvPr>
            <p:ph type="body" idx="1"/>
          </p:nvPr>
        </p:nvSpPr>
        <p:spPr>
          <a:xfrm>
            <a:off x="1024128" y="2286000"/>
            <a:ext cx="9720071" cy="4023360"/>
          </a:xfrm>
          <a:prstGeom prst="rect">
            <a:avLst/>
          </a:prstGeom>
          <a:noFill/>
          <a:ln>
            <a:noFill/>
          </a:ln>
        </p:spPr>
        <p:txBody>
          <a:bodyPr spcFirstLastPara="1" wrap="square" lIns="45700" tIns="45700" rIns="45700" bIns="45700" anchor="t" anchorCtr="0">
            <a:normAutofit fontScale="77500" lnSpcReduction="20000"/>
          </a:bodyPr>
          <a:lstStyle/>
          <a:p>
            <a:pPr marL="91440" indent="-124460" algn="just">
              <a:lnSpc>
                <a:spcPct val="115000"/>
              </a:lnSpc>
              <a:spcBef>
                <a:spcPts val="0"/>
              </a:spcBef>
              <a:buSzPct val="100000"/>
              <a:buFont typeface="Times New Roman"/>
              <a:buChar char="❖"/>
            </a:pPr>
            <a:r>
              <a:rPr lang="en-IN" sz="2800" dirty="0">
                <a:latin typeface="Times New Roman"/>
                <a:ea typeface="Times New Roman"/>
                <a:cs typeface="Times New Roman"/>
                <a:sym typeface="Times New Roman"/>
              </a:rPr>
              <a:t>To study how the patients are utilizing the application and how much is the utilization.</a:t>
            </a:r>
          </a:p>
          <a:p>
            <a:pPr marL="91440" lvl="0" indent="-124460" algn="just" rtl="0">
              <a:lnSpc>
                <a:spcPct val="115000"/>
              </a:lnSpc>
              <a:spcBef>
                <a:spcPts val="0"/>
              </a:spcBef>
              <a:spcAft>
                <a:spcPts val="0"/>
              </a:spcAft>
              <a:buSzPct val="100000"/>
              <a:buFont typeface="Times New Roman"/>
              <a:buChar char="❖"/>
            </a:pPr>
            <a:endParaRPr lang="en-IN" sz="2800" dirty="0">
              <a:latin typeface="Times New Roman"/>
              <a:ea typeface="Times New Roman"/>
              <a:cs typeface="Times New Roman"/>
              <a:sym typeface="Times New Roman"/>
            </a:endParaRPr>
          </a:p>
          <a:p>
            <a:pPr marL="91440" lvl="0" indent="-124460" algn="just" rtl="0">
              <a:lnSpc>
                <a:spcPct val="115000"/>
              </a:lnSpc>
              <a:spcBef>
                <a:spcPts val="0"/>
              </a:spcBef>
              <a:spcAft>
                <a:spcPts val="0"/>
              </a:spcAft>
              <a:buSzPct val="100000"/>
              <a:buFont typeface="Times New Roman"/>
              <a:buChar char="❖"/>
            </a:pPr>
            <a:r>
              <a:rPr lang="en-IN" sz="2800" dirty="0">
                <a:latin typeface="Times New Roman"/>
                <a:ea typeface="Times New Roman"/>
                <a:cs typeface="Times New Roman"/>
                <a:sym typeface="Times New Roman"/>
              </a:rPr>
              <a:t>To study the PHR application and how it is syncing with the government framework or regulations.</a:t>
            </a:r>
            <a:endParaRPr sz="2800" dirty="0">
              <a:latin typeface="Times New Roman"/>
              <a:ea typeface="Times New Roman"/>
              <a:cs typeface="Times New Roman"/>
              <a:sym typeface="Times New Roman"/>
            </a:endParaRPr>
          </a:p>
          <a:p>
            <a:pPr marL="91440" indent="-124460" algn="just">
              <a:lnSpc>
                <a:spcPct val="115000"/>
              </a:lnSpc>
              <a:spcBef>
                <a:spcPts val="3070"/>
              </a:spcBef>
              <a:buSzPct val="100000"/>
              <a:buFont typeface="Times New Roman"/>
              <a:buChar char="❖"/>
            </a:pPr>
            <a:r>
              <a:rPr lang="en-US" sz="2800" dirty="0">
                <a:latin typeface="Times New Roman"/>
                <a:ea typeface="Times New Roman"/>
                <a:cs typeface="Times New Roman"/>
                <a:sym typeface="Times New Roman"/>
              </a:rPr>
              <a:t>To understand the process and flow of the PHR mobile application.</a:t>
            </a:r>
            <a:endParaRPr sz="2800" dirty="0">
              <a:latin typeface="Times New Roman"/>
              <a:ea typeface="Times New Roman"/>
              <a:cs typeface="Times New Roman"/>
              <a:sym typeface="Times New Roman"/>
            </a:endParaRPr>
          </a:p>
          <a:p>
            <a:pPr marL="91440" lvl="0" indent="-124460" algn="just" rtl="0">
              <a:lnSpc>
                <a:spcPct val="115000"/>
              </a:lnSpc>
              <a:spcBef>
                <a:spcPts val="3070"/>
              </a:spcBef>
              <a:spcAft>
                <a:spcPts val="0"/>
              </a:spcAft>
              <a:buSzPct val="100000"/>
              <a:buFont typeface="Times New Roman"/>
              <a:buChar char="❖"/>
            </a:pPr>
            <a:r>
              <a:rPr lang="en-IN" sz="2800" dirty="0">
                <a:latin typeface="Times New Roman"/>
                <a:ea typeface="Times New Roman"/>
                <a:cs typeface="Times New Roman"/>
                <a:sym typeface="Times New Roman"/>
              </a:rPr>
              <a:t>  To study what are the various facilities of the application.</a:t>
            </a:r>
            <a:endParaRPr sz="2800" dirty="0">
              <a:latin typeface="Times New Roman"/>
              <a:ea typeface="Times New Roman"/>
              <a:cs typeface="Times New Roman"/>
              <a:sym typeface="Times New Roman"/>
            </a:endParaRPr>
          </a:p>
          <a:p>
            <a:pPr marL="91440" lvl="0" indent="-124460" algn="just" rtl="0">
              <a:lnSpc>
                <a:spcPct val="115000"/>
              </a:lnSpc>
              <a:spcBef>
                <a:spcPts val="3070"/>
              </a:spcBef>
              <a:spcAft>
                <a:spcPts val="0"/>
              </a:spcAft>
              <a:buSzPct val="100000"/>
              <a:buFont typeface="Times New Roman"/>
              <a:buChar char="❖"/>
            </a:pPr>
            <a:r>
              <a:rPr lang="en-IN" sz="2800" dirty="0">
                <a:latin typeface="Times New Roman"/>
                <a:ea typeface="Times New Roman"/>
                <a:cs typeface="Times New Roman"/>
                <a:sym typeface="Times New Roman"/>
              </a:rPr>
              <a:t>  To analyse the gaps in the PHR application, if any.</a:t>
            </a:r>
            <a:endParaRPr sz="2800" dirty="0">
              <a:latin typeface="Times New Roman"/>
              <a:ea typeface="Times New Roman"/>
              <a:cs typeface="Times New Roman"/>
              <a:sym typeface="Times New Roman"/>
            </a:endParaRPr>
          </a:p>
          <a:p>
            <a:pPr marL="91440" lvl="0" indent="0" algn="l" rtl="0">
              <a:lnSpc>
                <a:spcPct val="90000"/>
              </a:lnSpc>
              <a:spcBef>
                <a:spcPts val="3070"/>
              </a:spcBef>
              <a:spcAft>
                <a:spcPts val="0"/>
              </a:spcAft>
              <a:buSzPct val="91666"/>
              <a:buNone/>
            </a:pPr>
            <a:endParaRPr dirty="0">
              <a:latin typeface="Times New Roman"/>
              <a:ea typeface="Times New Roman"/>
              <a:cs typeface="Times New Roman"/>
              <a:sym typeface="Times New Roman"/>
            </a:endParaRPr>
          </a:p>
        </p:txBody>
      </p:sp>
      <p:sp>
        <p:nvSpPr>
          <p:cNvPr id="110" name="Google Shape;110;p4"/>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IN">
                <a:solidFill>
                  <a:schemeClr val="dk2"/>
                </a:solidFill>
                <a:latin typeface="Lato"/>
                <a:ea typeface="Lato"/>
                <a:cs typeface="Lato"/>
                <a:sym typeface="Lato"/>
              </a:rPr>
              <a:t>4</a:t>
            </a:fld>
            <a:endParaRPr>
              <a:solidFill>
                <a:schemeClr val="dk2"/>
              </a:solidFill>
              <a:latin typeface="Lato"/>
              <a:ea typeface="Lato"/>
              <a:cs typeface="Lato"/>
              <a:sym typeface="Lato"/>
            </a:endParaRPr>
          </a:p>
        </p:txBody>
      </p:sp>
      <p:pic>
        <p:nvPicPr>
          <p:cNvPr id="111" name="Google Shape;111;p4"/>
          <p:cNvPicPr preferRelativeResize="0"/>
          <p:nvPr/>
        </p:nvPicPr>
        <p:blipFill rotWithShape="1">
          <a:blip r:embed="rId3">
            <a:alphaModFix/>
          </a:blip>
          <a:srcRect/>
          <a:stretch/>
        </p:blipFill>
        <p:spPr>
          <a:xfrm>
            <a:off x="154275" y="150038"/>
            <a:ext cx="2695903" cy="12689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1059903" y="1090091"/>
            <a:ext cx="9720000" cy="1499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464132"/>
              </a:buClr>
              <a:buSzPts val="5000"/>
              <a:buFont typeface="Twentieth Century"/>
              <a:buNone/>
            </a:pPr>
            <a:r>
              <a:rPr lang="en-IN" b="1"/>
              <a:t>METHODOLOGY</a:t>
            </a:r>
            <a:endParaRPr/>
          </a:p>
        </p:txBody>
      </p:sp>
      <p:sp>
        <p:nvSpPr>
          <p:cNvPr id="117" name="Google Shape;117;p5"/>
          <p:cNvSpPr txBox="1">
            <a:spLocks noGrp="1"/>
          </p:cNvSpPr>
          <p:nvPr>
            <p:ph type="body" idx="1"/>
          </p:nvPr>
        </p:nvSpPr>
        <p:spPr>
          <a:xfrm>
            <a:off x="1059900" y="2721725"/>
            <a:ext cx="10072200" cy="4023300"/>
          </a:xfrm>
          <a:prstGeom prst="rect">
            <a:avLst/>
          </a:prstGeom>
          <a:noFill/>
          <a:ln>
            <a:noFill/>
          </a:ln>
        </p:spPr>
        <p:txBody>
          <a:bodyPr spcFirstLastPara="1" wrap="square" lIns="45700" tIns="45700" rIns="45700" bIns="45700" anchor="t" anchorCtr="0">
            <a:normAutofit/>
          </a:bodyPr>
          <a:lstStyle/>
          <a:p>
            <a:pPr marL="91440" lvl="0" indent="-177800" algn="l" rtl="0">
              <a:lnSpc>
                <a:spcPct val="90000"/>
              </a:lnSpc>
              <a:spcBef>
                <a:spcPts val="1000"/>
              </a:spcBef>
              <a:spcAft>
                <a:spcPts val="0"/>
              </a:spcAft>
              <a:buSzPts val="2800"/>
              <a:buChar char="●"/>
            </a:pPr>
            <a:r>
              <a:rPr lang="en-IN" sz="2800" dirty="0">
                <a:solidFill>
                  <a:srgbClr val="333333"/>
                </a:solidFill>
                <a:latin typeface="Arial"/>
                <a:ea typeface="Arial"/>
                <a:cs typeface="Arial"/>
                <a:sym typeface="Arial"/>
              </a:rPr>
              <a:t> </a:t>
            </a:r>
            <a:r>
              <a:rPr lang="en-IN" sz="2700" dirty="0">
                <a:solidFill>
                  <a:srgbClr val="333333"/>
                </a:solidFill>
                <a:latin typeface="Times New Roman"/>
                <a:ea typeface="Times New Roman"/>
                <a:cs typeface="Times New Roman"/>
                <a:sym typeface="Times New Roman"/>
              </a:rPr>
              <a:t>The study is qualitative and descriptive (cross-sectional) in nature which is carried out for a period of three-month duration at Artemis Hospital Gurugram. </a:t>
            </a:r>
            <a:endParaRPr sz="2700" dirty="0">
              <a:solidFill>
                <a:srgbClr val="333333"/>
              </a:solidFill>
              <a:latin typeface="Times New Roman"/>
              <a:ea typeface="Times New Roman"/>
              <a:cs typeface="Times New Roman"/>
              <a:sym typeface="Times New Roman"/>
            </a:endParaRPr>
          </a:p>
          <a:p>
            <a:pPr marL="91440" lvl="0" indent="-171450" algn="l" rtl="0">
              <a:lnSpc>
                <a:spcPct val="90000"/>
              </a:lnSpc>
              <a:spcBef>
                <a:spcPts val="1000"/>
              </a:spcBef>
              <a:spcAft>
                <a:spcPts val="0"/>
              </a:spcAft>
              <a:buSzPts val="2700"/>
              <a:buChar char="●"/>
            </a:pPr>
            <a:r>
              <a:rPr lang="en-IN" sz="2700" dirty="0">
                <a:solidFill>
                  <a:srgbClr val="333333"/>
                </a:solidFill>
                <a:latin typeface="Times New Roman"/>
                <a:ea typeface="Times New Roman"/>
                <a:cs typeface="Times New Roman"/>
                <a:sym typeface="Times New Roman"/>
              </a:rPr>
              <a:t>Data is collected through questionnaire survey, direct observation and conversation with the staff. </a:t>
            </a:r>
            <a:endParaRPr sz="2700" dirty="0">
              <a:solidFill>
                <a:srgbClr val="333333"/>
              </a:solidFill>
              <a:latin typeface="Times New Roman"/>
              <a:ea typeface="Times New Roman"/>
              <a:cs typeface="Times New Roman"/>
              <a:sym typeface="Times New Roman"/>
            </a:endParaRPr>
          </a:p>
          <a:p>
            <a:pPr marL="91440" lvl="0" indent="-171450" algn="l" rtl="0">
              <a:lnSpc>
                <a:spcPct val="90000"/>
              </a:lnSpc>
              <a:spcBef>
                <a:spcPts val="1000"/>
              </a:spcBef>
              <a:spcAft>
                <a:spcPts val="0"/>
              </a:spcAft>
              <a:buSzPts val="2700"/>
              <a:buChar char="●"/>
            </a:pPr>
            <a:r>
              <a:rPr lang="en-IN" sz="2700" dirty="0">
                <a:solidFill>
                  <a:srgbClr val="333333"/>
                </a:solidFill>
                <a:latin typeface="Times New Roman"/>
                <a:ea typeface="Times New Roman"/>
                <a:cs typeface="Times New Roman"/>
                <a:sym typeface="Times New Roman"/>
              </a:rPr>
              <a:t>A sample of 210 patients is taken up for the study by convenience sampling method. The main participants of the study are </a:t>
            </a:r>
            <a:r>
              <a:rPr lang="en-IN" sz="2700" b="1" dirty="0">
                <a:solidFill>
                  <a:srgbClr val="333333"/>
                </a:solidFill>
                <a:latin typeface="Times New Roman"/>
                <a:ea typeface="Times New Roman"/>
                <a:cs typeface="Times New Roman"/>
                <a:sym typeface="Times New Roman"/>
              </a:rPr>
              <a:t>Out-patients.</a:t>
            </a:r>
          </a:p>
          <a:p>
            <a:pPr marL="91440" lvl="0" indent="-171450" algn="l" rtl="0">
              <a:lnSpc>
                <a:spcPct val="90000"/>
              </a:lnSpc>
              <a:spcBef>
                <a:spcPts val="1000"/>
              </a:spcBef>
              <a:spcAft>
                <a:spcPts val="0"/>
              </a:spcAft>
              <a:buSzPts val="2700"/>
              <a:buChar char="●"/>
            </a:pPr>
            <a:r>
              <a:rPr lang="en-IN" sz="2700" dirty="0">
                <a:solidFill>
                  <a:srgbClr val="333333"/>
                </a:solidFill>
                <a:latin typeface="Times New Roman"/>
                <a:ea typeface="Times New Roman"/>
                <a:cs typeface="Times New Roman"/>
                <a:sym typeface="Times New Roman"/>
              </a:rPr>
              <a:t>In-patients are excluded in the study.</a:t>
            </a:r>
          </a:p>
          <a:p>
            <a:pPr marL="0" lvl="0" indent="0" algn="l" rtl="0">
              <a:lnSpc>
                <a:spcPct val="90000"/>
              </a:lnSpc>
              <a:spcBef>
                <a:spcPts val="1000"/>
              </a:spcBef>
              <a:spcAft>
                <a:spcPts val="0"/>
              </a:spcAft>
              <a:buSzPts val="2700"/>
              <a:buNone/>
            </a:pPr>
            <a:endParaRPr sz="2300" dirty="0">
              <a:latin typeface="Times New Roman"/>
              <a:ea typeface="Times New Roman"/>
              <a:cs typeface="Times New Roman"/>
              <a:sym typeface="Times New Roman"/>
            </a:endParaRPr>
          </a:p>
        </p:txBody>
      </p:sp>
      <p:sp>
        <p:nvSpPr>
          <p:cNvPr id="118" name="Google Shape;118;p5"/>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IN">
                <a:solidFill>
                  <a:schemeClr val="dk2"/>
                </a:solidFill>
                <a:latin typeface="Lato"/>
                <a:ea typeface="Lato"/>
                <a:cs typeface="Lato"/>
                <a:sym typeface="Lato"/>
              </a:rPr>
              <a:t>5</a:t>
            </a:fld>
            <a:endParaRPr>
              <a:solidFill>
                <a:schemeClr val="dk2"/>
              </a:solidFill>
              <a:latin typeface="Lato"/>
              <a:ea typeface="Lato"/>
              <a:cs typeface="Lato"/>
              <a:sym typeface="Lato"/>
            </a:endParaRPr>
          </a:p>
        </p:txBody>
      </p:sp>
      <p:pic>
        <p:nvPicPr>
          <p:cNvPr id="119" name="Google Shape;119;p5"/>
          <p:cNvPicPr preferRelativeResize="0"/>
          <p:nvPr/>
        </p:nvPicPr>
        <p:blipFill rotWithShape="1">
          <a:blip r:embed="rId3">
            <a:alphaModFix/>
          </a:blip>
          <a:srcRect/>
          <a:stretch/>
        </p:blipFill>
        <p:spPr>
          <a:xfrm>
            <a:off x="140250" y="164063"/>
            <a:ext cx="2695903" cy="12689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1117328" y="1048016"/>
            <a:ext cx="9720000" cy="1499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464132"/>
              </a:buClr>
              <a:buSzPts val="5000"/>
              <a:buFont typeface="Twentieth Century"/>
              <a:buNone/>
            </a:pPr>
            <a:r>
              <a:rPr lang="en-IN" dirty="0"/>
              <a:t>RESULTS</a:t>
            </a:r>
            <a:endParaRPr dirty="0"/>
          </a:p>
        </p:txBody>
      </p:sp>
      <p:sp>
        <p:nvSpPr>
          <p:cNvPr id="125" name="Google Shape;125;p6"/>
          <p:cNvSpPr txBox="1">
            <a:spLocks noGrp="1"/>
          </p:cNvSpPr>
          <p:nvPr>
            <p:ph type="body" idx="1"/>
          </p:nvPr>
        </p:nvSpPr>
        <p:spPr>
          <a:xfrm>
            <a:off x="1236003" y="2356125"/>
            <a:ext cx="9720000" cy="4023300"/>
          </a:xfrm>
          <a:prstGeom prst="rect">
            <a:avLst/>
          </a:prstGeom>
          <a:noFill/>
          <a:ln>
            <a:noFill/>
          </a:ln>
        </p:spPr>
        <p:txBody>
          <a:bodyPr spcFirstLastPara="1" wrap="square" lIns="45700" tIns="45700" rIns="45700" bIns="45700" anchor="t" anchorCtr="0">
            <a:normAutofit/>
          </a:bodyPr>
          <a:lstStyle/>
          <a:p>
            <a:pPr marL="342900" lvl="0" algn="l" rtl="0">
              <a:lnSpc>
                <a:spcPct val="90000"/>
              </a:lnSpc>
              <a:spcBef>
                <a:spcPts val="0"/>
              </a:spcBef>
              <a:spcAft>
                <a:spcPts val="0"/>
              </a:spcAft>
              <a:buSzPts val="2200"/>
              <a:buFont typeface="Wingdings" panose="05000000000000000000" pitchFamily="2" charset="2"/>
              <a:buChar char="v"/>
            </a:pPr>
            <a:r>
              <a:rPr lang="en-IN" dirty="0">
                <a:latin typeface="Times New Roman"/>
                <a:ea typeface="Times New Roman"/>
                <a:cs typeface="Times New Roman"/>
                <a:sym typeface="Times New Roman"/>
              </a:rPr>
              <a:t>Government regulations</a:t>
            </a:r>
            <a:endParaRPr dirty="0">
              <a:latin typeface="Times New Roman"/>
              <a:ea typeface="Times New Roman"/>
              <a:cs typeface="Times New Roman"/>
              <a:sym typeface="Times New Roman"/>
            </a:endParaRPr>
          </a:p>
          <a:p>
            <a:pPr marL="91440" lvl="0" indent="-139700" algn="l" rtl="0">
              <a:lnSpc>
                <a:spcPct val="90000"/>
              </a:lnSpc>
              <a:spcBef>
                <a:spcPts val="1400"/>
              </a:spcBef>
              <a:spcAft>
                <a:spcPts val="0"/>
              </a:spcAft>
              <a:buSzPts val="2200"/>
              <a:buFont typeface="Times New Roman"/>
              <a:buChar char="●"/>
            </a:pPr>
            <a:r>
              <a:rPr lang="en-IN" i="0" dirty="0">
                <a:solidFill>
                  <a:srgbClr val="374151"/>
                </a:solidFill>
                <a:latin typeface="Times New Roman"/>
                <a:ea typeface="Times New Roman"/>
                <a:cs typeface="Times New Roman"/>
                <a:sym typeface="Times New Roman"/>
              </a:rPr>
              <a:t>Personal Data Protection Bill, 2019: The Personal Data Protection Bill (PDPB) is a comprehensive data protection law that seeks to regulate the processing of personal data, including health data.</a:t>
            </a:r>
            <a:endParaRPr dirty="0">
              <a:latin typeface="Times New Roman"/>
              <a:ea typeface="Times New Roman"/>
              <a:cs typeface="Times New Roman"/>
              <a:sym typeface="Times New Roman"/>
            </a:endParaRPr>
          </a:p>
          <a:p>
            <a:pPr marL="91440" lvl="0" indent="-139700" algn="l" rtl="0">
              <a:lnSpc>
                <a:spcPct val="90000"/>
              </a:lnSpc>
              <a:spcBef>
                <a:spcPts val="1400"/>
              </a:spcBef>
              <a:spcAft>
                <a:spcPts val="0"/>
              </a:spcAft>
              <a:buSzPts val="2200"/>
              <a:buFont typeface="Times New Roman"/>
              <a:buChar char="●"/>
            </a:pPr>
            <a:r>
              <a:rPr lang="en-IN" dirty="0" err="1">
                <a:solidFill>
                  <a:srgbClr val="374151"/>
                </a:solidFill>
                <a:latin typeface="Times New Roman"/>
                <a:ea typeface="Times New Roman"/>
                <a:cs typeface="Times New Roman"/>
                <a:sym typeface="Times New Roman"/>
              </a:rPr>
              <a:t>Bionworks</a:t>
            </a:r>
            <a:r>
              <a:rPr lang="en-IN" dirty="0">
                <a:solidFill>
                  <a:srgbClr val="374151"/>
                </a:solidFill>
                <a:latin typeface="Times New Roman"/>
                <a:ea typeface="Times New Roman"/>
                <a:cs typeface="Times New Roman"/>
                <a:sym typeface="Times New Roman"/>
              </a:rPr>
              <a:t> Technologies is the service provider via its mobile applications.</a:t>
            </a:r>
            <a:endParaRPr i="0" dirty="0">
              <a:solidFill>
                <a:srgbClr val="374151"/>
              </a:solidFill>
              <a:latin typeface="Times New Roman"/>
              <a:ea typeface="Times New Roman"/>
              <a:cs typeface="Times New Roman"/>
              <a:sym typeface="Times New Roman"/>
            </a:endParaRPr>
          </a:p>
          <a:p>
            <a:pPr marL="91440" lvl="0" indent="-139700" algn="l" rtl="0">
              <a:lnSpc>
                <a:spcPct val="90000"/>
              </a:lnSpc>
              <a:spcBef>
                <a:spcPts val="1400"/>
              </a:spcBef>
              <a:spcAft>
                <a:spcPts val="0"/>
              </a:spcAft>
              <a:buSzPts val="2200"/>
              <a:buFont typeface="Times New Roman"/>
              <a:buChar char="●"/>
            </a:pPr>
            <a:r>
              <a:rPr lang="en-IN" dirty="0">
                <a:solidFill>
                  <a:srgbClr val="374151"/>
                </a:solidFill>
                <a:latin typeface="Times New Roman"/>
                <a:ea typeface="Times New Roman"/>
                <a:cs typeface="Times New Roman"/>
                <a:sym typeface="Times New Roman"/>
              </a:rPr>
              <a:t>Artemis PHR app has stringent security measures in place to protect the loss, misuse and alteration of the information on the app. The app and the hospital servers are secured with 256-bit Secure Socket Layer (SSL) encryption technology.</a:t>
            </a:r>
            <a:endParaRPr dirty="0">
              <a:latin typeface="Times New Roman"/>
              <a:ea typeface="Times New Roman"/>
              <a:cs typeface="Times New Roman"/>
              <a:sym typeface="Times New Roman"/>
            </a:endParaRPr>
          </a:p>
          <a:p>
            <a:pPr marL="91440" lvl="0" indent="0" algn="l" rtl="0">
              <a:lnSpc>
                <a:spcPct val="90000"/>
              </a:lnSpc>
              <a:spcBef>
                <a:spcPts val="1400"/>
              </a:spcBef>
              <a:spcAft>
                <a:spcPts val="0"/>
              </a:spcAft>
              <a:buSzPts val="2200"/>
              <a:buNone/>
            </a:pPr>
            <a:endParaRPr dirty="0"/>
          </a:p>
        </p:txBody>
      </p:sp>
      <p:sp>
        <p:nvSpPr>
          <p:cNvPr id="126" name="Google Shape;126;p6"/>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IN">
                <a:solidFill>
                  <a:schemeClr val="dk2"/>
                </a:solidFill>
                <a:latin typeface="Lato"/>
                <a:ea typeface="Lato"/>
                <a:cs typeface="Lato"/>
                <a:sym typeface="Lato"/>
              </a:rPr>
              <a:t>6</a:t>
            </a:fld>
            <a:endParaRPr>
              <a:solidFill>
                <a:schemeClr val="dk2"/>
              </a:solidFill>
              <a:latin typeface="Lato"/>
              <a:ea typeface="Lato"/>
              <a:cs typeface="Lato"/>
              <a:sym typeface="Lato"/>
            </a:endParaRPr>
          </a:p>
        </p:txBody>
      </p:sp>
      <p:pic>
        <p:nvPicPr>
          <p:cNvPr id="127" name="Google Shape;127;p6"/>
          <p:cNvPicPr preferRelativeResize="0"/>
          <p:nvPr/>
        </p:nvPicPr>
        <p:blipFill rotWithShape="1">
          <a:blip r:embed="rId3">
            <a:alphaModFix/>
          </a:blip>
          <a:srcRect/>
          <a:stretch/>
        </p:blipFill>
        <p:spPr>
          <a:xfrm>
            <a:off x="140250" y="164063"/>
            <a:ext cx="2695903" cy="12689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1117253" y="949841"/>
            <a:ext cx="9720000" cy="1499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464132"/>
              </a:buClr>
              <a:buSzPts val="5000"/>
              <a:buFont typeface="Twentieth Century"/>
              <a:buNone/>
            </a:pPr>
            <a:r>
              <a:rPr lang="en-IN" dirty="0"/>
              <a:t>OUTPUT (1/3)</a:t>
            </a:r>
            <a:endParaRPr dirty="0"/>
          </a:p>
        </p:txBody>
      </p:sp>
      <p:sp>
        <p:nvSpPr>
          <p:cNvPr id="134" name="Google Shape;134;p7"/>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IN">
                <a:solidFill>
                  <a:schemeClr val="dk2"/>
                </a:solidFill>
                <a:latin typeface="Lato"/>
                <a:ea typeface="Lato"/>
                <a:cs typeface="Lato"/>
                <a:sym typeface="Lato"/>
              </a:rPr>
              <a:t>7</a:t>
            </a:fld>
            <a:endParaRPr>
              <a:solidFill>
                <a:schemeClr val="dk2"/>
              </a:solidFill>
              <a:latin typeface="Lato"/>
              <a:ea typeface="Lato"/>
              <a:cs typeface="Lato"/>
              <a:sym typeface="Lato"/>
            </a:endParaRPr>
          </a:p>
        </p:txBody>
      </p:sp>
      <p:pic>
        <p:nvPicPr>
          <p:cNvPr id="135" name="Google Shape;135;p7"/>
          <p:cNvPicPr preferRelativeResize="0"/>
          <p:nvPr/>
        </p:nvPicPr>
        <p:blipFill rotWithShape="1">
          <a:blip r:embed="rId3">
            <a:alphaModFix/>
          </a:blip>
          <a:srcRect/>
          <a:stretch/>
        </p:blipFill>
        <p:spPr>
          <a:xfrm>
            <a:off x="168300" y="234163"/>
            <a:ext cx="2695903" cy="1268959"/>
          </a:xfrm>
          <a:prstGeom prst="rect">
            <a:avLst/>
          </a:prstGeom>
          <a:noFill/>
          <a:ln>
            <a:noFill/>
          </a:ln>
        </p:spPr>
      </p:pic>
      <p:graphicFrame>
        <p:nvGraphicFramePr>
          <p:cNvPr id="136" name="Google Shape;136;p7"/>
          <p:cNvGraphicFramePr/>
          <p:nvPr>
            <p:extLst>
              <p:ext uri="{D42A27DB-BD31-4B8C-83A1-F6EECF244321}">
                <p14:modId xmlns:p14="http://schemas.microsoft.com/office/powerpoint/2010/main" val="1272895941"/>
              </p:ext>
            </p:extLst>
          </p:nvPr>
        </p:nvGraphicFramePr>
        <p:xfrm>
          <a:off x="599922" y="2285953"/>
          <a:ext cx="4236028" cy="39853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7" name="Google Shape;137;p7"/>
          <p:cNvGraphicFramePr/>
          <p:nvPr>
            <p:extLst>
              <p:ext uri="{D42A27DB-BD31-4B8C-83A1-F6EECF244321}">
                <p14:modId xmlns:p14="http://schemas.microsoft.com/office/powerpoint/2010/main" val="283937893"/>
              </p:ext>
            </p:extLst>
          </p:nvPr>
        </p:nvGraphicFramePr>
        <p:xfrm>
          <a:off x="5599522" y="2285953"/>
          <a:ext cx="5340907" cy="398537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832" y="1069820"/>
            <a:ext cx="9720000" cy="684026"/>
          </a:xfrm>
        </p:spPr>
        <p:txBody>
          <a:bodyPr>
            <a:normAutofit fontScale="90000"/>
          </a:bodyPr>
          <a:lstStyle/>
          <a:p>
            <a:pPr algn="ctr"/>
            <a:r>
              <a:rPr lang="en-IN" dirty="0"/>
              <a:t>PROCESS &amp; FLOW OF MOBILE APPLICATION</a:t>
            </a: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IN" smtClean="0"/>
              <a:t>8</a:t>
            </a:fld>
            <a:endParaRPr lang="en-IN"/>
          </a:p>
        </p:txBody>
      </p:sp>
      <p:pic>
        <p:nvPicPr>
          <p:cNvPr id="5" name="Picture 4"/>
          <p:cNvPicPr>
            <a:picLocks noChangeAspect="1"/>
          </p:cNvPicPr>
          <p:nvPr/>
        </p:nvPicPr>
        <p:blipFill>
          <a:blip r:embed="rId2"/>
          <a:stretch>
            <a:fillRect/>
          </a:stretch>
        </p:blipFill>
        <p:spPr>
          <a:xfrm>
            <a:off x="1284832" y="2180335"/>
            <a:ext cx="9552502" cy="4290369"/>
          </a:xfrm>
          <a:prstGeom prst="rect">
            <a:avLst/>
          </a:prstGeom>
        </p:spPr>
      </p:pic>
      <p:pic>
        <p:nvPicPr>
          <p:cNvPr id="6" name="Google Shape;127;p6"/>
          <p:cNvPicPr preferRelativeResize="0"/>
          <p:nvPr/>
        </p:nvPicPr>
        <p:blipFill rotWithShape="1">
          <a:blip r:embed="rId3">
            <a:alphaModFix/>
          </a:blip>
          <a:srcRect/>
          <a:stretch/>
        </p:blipFill>
        <p:spPr>
          <a:xfrm>
            <a:off x="140251" y="164063"/>
            <a:ext cx="2493768" cy="1268959"/>
          </a:xfrm>
          <a:prstGeom prst="rect">
            <a:avLst/>
          </a:prstGeom>
          <a:noFill/>
          <a:ln>
            <a:noFill/>
          </a:ln>
        </p:spPr>
      </p:pic>
    </p:spTree>
    <p:extLst>
      <p:ext uri="{BB962C8B-B14F-4D97-AF65-F5344CB8AC3E}">
        <p14:creationId xmlns:p14="http://schemas.microsoft.com/office/powerpoint/2010/main" val="2922249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464132"/>
              </a:buClr>
              <a:buSzPts val="5000"/>
              <a:buFont typeface="Twentieth Century"/>
              <a:buNone/>
            </a:pPr>
            <a:r>
              <a:rPr lang="en-IN"/>
              <a:t>OUTPUT (2/3)</a:t>
            </a:r>
            <a:endParaRPr/>
          </a:p>
        </p:txBody>
      </p:sp>
      <p:sp>
        <p:nvSpPr>
          <p:cNvPr id="143" name="Google Shape;143;p8"/>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rgbClr val="000000"/>
              </a:buClr>
              <a:buFont typeface="Arial"/>
              <a:buNone/>
            </a:pPr>
            <a:fld id="{00000000-1234-1234-1234-123412341234}" type="slidenum">
              <a:rPr lang="en-IN">
                <a:solidFill>
                  <a:schemeClr val="dk2"/>
                </a:solidFill>
                <a:latin typeface="Lato"/>
                <a:ea typeface="Lato"/>
                <a:cs typeface="Lato"/>
                <a:sym typeface="Lato"/>
              </a:rPr>
              <a:t>9</a:t>
            </a:fld>
            <a:endParaRPr>
              <a:solidFill>
                <a:schemeClr val="dk2"/>
              </a:solidFill>
              <a:latin typeface="Lato"/>
              <a:ea typeface="Lato"/>
              <a:cs typeface="Lato"/>
              <a:sym typeface="Lato"/>
            </a:endParaRPr>
          </a:p>
        </p:txBody>
      </p:sp>
      <p:pic>
        <p:nvPicPr>
          <p:cNvPr id="144" name="Google Shape;144;p8"/>
          <p:cNvPicPr preferRelativeResize="0"/>
          <p:nvPr/>
        </p:nvPicPr>
        <p:blipFill rotWithShape="1">
          <a:blip r:embed="rId3">
            <a:alphaModFix/>
          </a:blip>
          <a:srcRect/>
          <a:stretch/>
        </p:blipFill>
        <p:spPr>
          <a:xfrm>
            <a:off x="140225" y="136013"/>
            <a:ext cx="2695903" cy="1268959"/>
          </a:xfrm>
          <a:prstGeom prst="rect">
            <a:avLst/>
          </a:prstGeom>
          <a:noFill/>
          <a:ln>
            <a:noFill/>
          </a:ln>
        </p:spPr>
      </p:pic>
      <p:graphicFrame>
        <p:nvGraphicFramePr>
          <p:cNvPr id="145" name="Google Shape;145;p8"/>
          <p:cNvGraphicFramePr/>
          <p:nvPr>
            <p:extLst>
              <p:ext uri="{D42A27DB-BD31-4B8C-83A1-F6EECF244321}">
                <p14:modId xmlns:p14="http://schemas.microsoft.com/office/powerpoint/2010/main" val="1673629724"/>
              </p:ext>
            </p:extLst>
          </p:nvPr>
        </p:nvGraphicFramePr>
        <p:xfrm>
          <a:off x="0" y="2534035"/>
          <a:ext cx="11585542" cy="377469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801</Words>
  <Application>Microsoft Office PowerPoint</Application>
  <PresentationFormat>Widescreen</PresentationFormat>
  <Paragraphs>88</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Raleway</vt:lpstr>
      <vt:lpstr>Times New Roman</vt:lpstr>
      <vt:lpstr>Arial</vt:lpstr>
      <vt:lpstr>Wingdings</vt:lpstr>
      <vt:lpstr>Lato</vt:lpstr>
      <vt:lpstr>Calibri</vt:lpstr>
      <vt:lpstr>Twentieth Century</vt:lpstr>
      <vt:lpstr>Swiss</vt:lpstr>
      <vt:lpstr>The Personal Health Record Mobile App Improves the Service Delivery Efficiency of Hospital Systems -  A Study of Artemis PHR App </vt:lpstr>
      <vt:lpstr>MENTOR APPROVAL</vt:lpstr>
      <vt:lpstr>INTRODUCTION</vt:lpstr>
      <vt:lpstr>OBJECTIVES OF STUDY</vt:lpstr>
      <vt:lpstr>METHODOLOGY</vt:lpstr>
      <vt:lpstr>RESULTS</vt:lpstr>
      <vt:lpstr>OUTPUT (1/3)</vt:lpstr>
      <vt:lpstr>PROCESS &amp; FLOW OF MOBILE APPLICATION</vt:lpstr>
      <vt:lpstr>OUTPUT (2/3)</vt:lpstr>
      <vt:lpstr>OUTPUT (3/3)</vt:lpstr>
      <vt:lpstr>BENEFITS</vt:lpstr>
      <vt:lpstr>DISCUSSION</vt:lpstr>
      <vt:lpstr>RECOMMENDATIONS </vt:lpstr>
      <vt:lpstr>CONCLUSIONS</vt:lpstr>
      <vt:lpstr>REFERENCES</vt:lpstr>
      <vt:lpstr>THANK YOU !!!</vt:lpstr>
      <vt:lpstr>PICTORIAL JOURNEY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Personal Health Record Mobile App Improves the Service Delivery Efficiency of Hospital Systems -  A Study of Artemis PHR App</dc:title>
  <dc:creator>Dr. Sidharth Sekhar Mishra</dc:creator>
  <cp:lastModifiedBy>Ayush Pathak</cp:lastModifiedBy>
  <cp:revision>6</cp:revision>
  <dcterms:created xsi:type="dcterms:W3CDTF">2022-05-20T15:11:38Z</dcterms:created>
  <dcterms:modified xsi:type="dcterms:W3CDTF">2023-06-15T19:28:33Z</dcterms:modified>
</cp:coreProperties>
</file>