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36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charts/chart37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charts/chart38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charts/chart39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ppt/charts/chart40.xml" ContentType="application/vnd.openxmlformats-officedocument.drawingml.chart+xml"/>
  <Override PartName="/ppt/charts/style40.xml" ContentType="application/vnd.ms-office.chartstyle+xml"/>
  <Override PartName="/ppt/charts/colors40.xml" ContentType="application/vnd.ms-office.chartcolorstyle+xml"/>
  <Override PartName="/ppt/charts/chart41.xml" ContentType="application/vnd.openxmlformats-officedocument.drawingml.chart+xml"/>
  <Override PartName="/ppt/charts/style41.xml" ContentType="application/vnd.ms-office.chartstyle+xml"/>
  <Override PartName="/ppt/charts/colors41.xml" ContentType="application/vnd.ms-office.chartcolorstyle+xml"/>
  <Override PartName="/ppt/charts/chart42.xml" ContentType="application/vnd.openxmlformats-officedocument.drawingml.chart+xml"/>
  <Override PartName="/ppt/charts/style42.xml" ContentType="application/vnd.ms-office.chartstyle+xml"/>
  <Override PartName="/ppt/charts/colors42.xml" ContentType="application/vnd.ms-office.chartcolorstyle+xml"/>
  <Override PartName="/ppt/charts/chart43.xml" ContentType="application/vnd.openxmlformats-officedocument.drawingml.chart+xml"/>
  <Override PartName="/ppt/charts/style43.xml" ContentType="application/vnd.ms-office.chartstyle+xml"/>
  <Override PartName="/ppt/charts/colors43.xml" ContentType="application/vnd.ms-office.chartcolorstyle+xml"/>
  <Override PartName="/ppt/charts/chart44.xml" ContentType="application/vnd.openxmlformats-officedocument.drawingml.chart+xml"/>
  <Override PartName="/ppt/charts/style44.xml" ContentType="application/vnd.ms-office.chartstyle+xml"/>
  <Override PartName="/ppt/charts/colors44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8" r:id="rId2"/>
    <p:sldId id="256" r:id="rId3"/>
    <p:sldId id="269" r:id="rId4"/>
    <p:sldId id="272" r:id="rId5"/>
    <p:sldId id="270" r:id="rId6"/>
    <p:sldId id="273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74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4" r:id="rId26"/>
    <p:sldId id="29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29" autoAdjust="0"/>
    <p:restoredTop sz="94660"/>
  </p:normalViewPr>
  <p:slideViewPr>
    <p:cSldViewPr snapToGrid="0">
      <p:cViewPr varScale="1">
        <p:scale>
          <a:sx n="71" d="100"/>
          <a:sy n="71" d="100"/>
        </p:scale>
        <p:origin x="5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shika Yadav" userId="e7160c43a1f6a268" providerId="LiveId" clId="{2EED8419-9323-48CA-B13F-E7544CE386E8}"/>
    <pc:docChg chg="undo custSel modSld">
      <pc:chgData name="Anshika Yadav" userId="e7160c43a1f6a268" providerId="LiveId" clId="{2EED8419-9323-48CA-B13F-E7544CE386E8}" dt="2023-06-15T04:13:05.193" v="1107"/>
      <pc:docMkLst>
        <pc:docMk/>
      </pc:docMkLst>
      <pc:sldChg chg="modSp mod">
        <pc:chgData name="Anshika Yadav" userId="e7160c43a1f6a268" providerId="LiveId" clId="{2EED8419-9323-48CA-B13F-E7544CE386E8}" dt="2023-06-15T03:29:48.682" v="702" actId="113"/>
        <pc:sldMkLst>
          <pc:docMk/>
          <pc:sldMk cId="3890361398" sldId="256"/>
        </pc:sldMkLst>
        <pc:spChg chg="mod">
          <ac:chgData name="Anshika Yadav" userId="e7160c43a1f6a268" providerId="LiveId" clId="{2EED8419-9323-48CA-B13F-E7544CE386E8}" dt="2023-06-15T03:29:48.682" v="702" actId="113"/>
          <ac:spMkLst>
            <pc:docMk/>
            <pc:sldMk cId="3890361398" sldId="256"/>
            <ac:spMk id="12" creationId="{0AB6D645-5BEE-8990-AE06-9748F1AEAD03}"/>
          </ac:spMkLst>
        </pc:spChg>
        <pc:picChg chg="mod">
          <ac:chgData name="Anshika Yadav" userId="e7160c43a1f6a268" providerId="LiveId" clId="{2EED8419-9323-48CA-B13F-E7544CE386E8}" dt="2023-06-14T18:31:29.956" v="64" actId="1076"/>
          <ac:picMkLst>
            <pc:docMk/>
            <pc:sldMk cId="3890361398" sldId="256"/>
            <ac:picMk id="2" creationId="{743FA8A8-67A4-8518-BB12-3C1AF55A49DF}"/>
          </ac:picMkLst>
        </pc:picChg>
      </pc:sldChg>
      <pc:sldChg chg="addSp delSp modSp mod">
        <pc:chgData name="Anshika Yadav" userId="e7160c43a1f6a268" providerId="LiveId" clId="{2EED8419-9323-48CA-B13F-E7544CE386E8}" dt="2023-06-15T03:33:08.413" v="799" actId="20577"/>
        <pc:sldMkLst>
          <pc:docMk/>
          <pc:sldMk cId="31530122" sldId="269"/>
        </pc:sldMkLst>
        <pc:spChg chg="mod">
          <ac:chgData name="Anshika Yadav" userId="e7160c43a1f6a268" providerId="LiveId" clId="{2EED8419-9323-48CA-B13F-E7544CE386E8}" dt="2023-06-15T03:33:08.413" v="799" actId="20577"/>
          <ac:spMkLst>
            <pc:docMk/>
            <pc:sldMk cId="31530122" sldId="269"/>
            <ac:spMk id="3" creationId="{10199FBA-7810-ED0D-5D1E-0F68E6E05621}"/>
          </ac:spMkLst>
        </pc:spChg>
        <pc:graphicFrameChg chg="add del mod">
          <ac:chgData name="Anshika Yadav" userId="e7160c43a1f6a268" providerId="LiveId" clId="{2EED8419-9323-48CA-B13F-E7544CE386E8}" dt="2023-06-14T18:31:26.734" v="61"/>
          <ac:graphicFrameMkLst>
            <pc:docMk/>
            <pc:sldMk cId="31530122" sldId="269"/>
            <ac:graphicFrameMk id="2" creationId="{B9DFEFD3-232D-9165-A3C1-2B2DBF12CC26}"/>
          </ac:graphicFrameMkLst>
        </pc:graphicFrameChg>
        <pc:picChg chg="add mod">
          <ac:chgData name="Anshika Yadav" userId="e7160c43a1f6a268" providerId="LiveId" clId="{2EED8419-9323-48CA-B13F-E7544CE386E8}" dt="2023-06-14T18:31:53.398" v="66"/>
          <ac:picMkLst>
            <pc:docMk/>
            <pc:sldMk cId="31530122" sldId="269"/>
            <ac:picMk id="4" creationId="{2CC54763-5D13-CF0B-8F9E-F86F32C0F77A}"/>
          </ac:picMkLst>
        </pc:picChg>
        <pc:picChg chg="add del">
          <ac:chgData name="Anshika Yadav" userId="e7160c43a1f6a268" providerId="LiveId" clId="{2EED8419-9323-48CA-B13F-E7544CE386E8}" dt="2023-06-14T18:31:49.466" v="65" actId="478"/>
          <ac:picMkLst>
            <pc:docMk/>
            <pc:sldMk cId="31530122" sldId="269"/>
            <ac:picMk id="9" creationId="{CEDDEB6C-F174-B44C-1AD9-3931A312A4F5}"/>
          </ac:picMkLst>
        </pc:picChg>
      </pc:sldChg>
      <pc:sldChg chg="addSp delSp modSp mod">
        <pc:chgData name="Anshika Yadav" userId="e7160c43a1f6a268" providerId="LiveId" clId="{2EED8419-9323-48CA-B13F-E7544CE386E8}" dt="2023-06-14T18:38:33.745" v="180" actId="20577"/>
        <pc:sldMkLst>
          <pc:docMk/>
          <pc:sldMk cId="477129844" sldId="270"/>
        </pc:sldMkLst>
        <pc:spChg chg="mod">
          <ac:chgData name="Anshika Yadav" userId="e7160c43a1f6a268" providerId="LiveId" clId="{2EED8419-9323-48CA-B13F-E7544CE386E8}" dt="2023-06-14T18:38:33.745" v="180" actId="20577"/>
          <ac:spMkLst>
            <pc:docMk/>
            <pc:sldMk cId="477129844" sldId="270"/>
            <ac:spMk id="3" creationId="{79928A5A-7588-63A5-A4BE-8F5332F70634}"/>
          </ac:spMkLst>
        </pc:spChg>
        <pc:picChg chg="add mod">
          <ac:chgData name="Anshika Yadav" userId="e7160c43a1f6a268" providerId="LiveId" clId="{2EED8419-9323-48CA-B13F-E7544CE386E8}" dt="2023-06-14T18:32:15.285" v="76"/>
          <ac:picMkLst>
            <pc:docMk/>
            <pc:sldMk cId="477129844" sldId="270"/>
            <ac:picMk id="2" creationId="{3742810B-B009-B8E7-746F-D17E2F70EE66}"/>
          </ac:picMkLst>
        </pc:picChg>
        <pc:picChg chg="del mod">
          <ac:chgData name="Anshika Yadav" userId="e7160c43a1f6a268" providerId="LiveId" clId="{2EED8419-9323-48CA-B13F-E7544CE386E8}" dt="2023-06-14T18:32:12.974" v="75" actId="478"/>
          <ac:picMkLst>
            <pc:docMk/>
            <pc:sldMk cId="477129844" sldId="270"/>
            <ac:picMk id="9" creationId="{CEDDEB6C-F174-B44C-1AD9-3931A312A4F5}"/>
          </ac:picMkLst>
        </pc:picChg>
      </pc:sldChg>
      <pc:sldChg chg="addSp delSp modSp mod modShow">
        <pc:chgData name="Anshika Yadav" userId="e7160c43a1f6a268" providerId="LiveId" clId="{2EED8419-9323-48CA-B13F-E7544CE386E8}" dt="2023-06-15T03:34:03.516" v="800" actId="729"/>
        <pc:sldMkLst>
          <pc:docMk/>
          <pc:sldMk cId="3624219707" sldId="272"/>
        </pc:sldMkLst>
        <pc:picChg chg="add mod">
          <ac:chgData name="Anshika Yadav" userId="e7160c43a1f6a268" providerId="LiveId" clId="{2EED8419-9323-48CA-B13F-E7544CE386E8}" dt="2023-06-14T18:32:09.185" v="73" actId="1035"/>
          <ac:picMkLst>
            <pc:docMk/>
            <pc:sldMk cId="3624219707" sldId="272"/>
            <ac:picMk id="3" creationId="{C1D062C8-C1A8-D723-9ABF-481464166428}"/>
          </ac:picMkLst>
        </pc:picChg>
        <pc:picChg chg="del mod">
          <ac:chgData name="Anshika Yadav" userId="e7160c43a1f6a268" providerId="LiveId" clId="{2EED8419-9323-48CA-B13F-E7544CE386E8}" dt="2023-06-14T18:32:02.443" v="68" actId="478"/>
          <ac:picMkLst>
            <pc:docMk/>
            <pc:sldMk cId="3624219707" sldId="272"/>
            <ac:picMk id="9" creationId="{CEDDEB6C-F174-B44C-1AD9-3931A312A4F5}"/>
          </ac:picMkLst>
        </pc:picChg>
      </pc:sldChg>
      <pc:sldChg chg="addSp delSp modSp mod">
        <pc:chgData name="Anshika Yadav" userId="e7160c43a1f6a268" providerId="LiveId" clId="{2EED8419-9323-48CA-B13F-E7544CE386E8}" dt="2023-06-14T18:40:00.257" v="252" actId="20577"/>
        <pc:sldMkLst>
          <pc:docMk/>
          <pc:sldMk cId="1291596760" sldId="273"/>
        </pc:sldMkLst>
        <pc:spChg chg="mod">
          <ac:chgData name="Anshika Yadav" userId="e7160c43a1f6a268" providerId="LiveId" clId="{2EED8419-9323-48CA-B13F-E7544CE386E8}" dt="2023-06-14T18:40:00.257" v="252" actId="20577"/>
          <ac:spMkLst>
            <pc:docMk/>
            <pc:sldMk cId="1291596760" sldId="273"/>
            <ac:spMk id="3" creationId="{AF4C732B-6260-D170-1713-CD3E49654C60}"/>
          </ac:spMkLst>
        </pc:spChg>
        <pc:picChg chg="add mod">
          <ac:chgData name="Anshika Yadav" userId="e7160c43a1f6a268" providerId="LiveId" clId="{2EED8419-9323-48CA-B13F-E7544CE386E8}" dt="2023-06-14T18:32:22.968" v="79"/>
          <ac:picMkLst>
            <pc:docMk/>
            <pc:sldMk cId="1291596760" sldId="273"/>
            <ac:picMk id="2" creationId="{FF3F0DC2-2F1B-56BE-64D9-257FFC5B893C}"/>
          </ac:picMkLst>
        </pc:picChg>
        <pc:picChg chg="del mod">
          <ac:chgData name="Anshika Yadav" userId="e7160c43a1f6a268" providerId="LiveId" clId="{2EED8419-9323-48CA-B13F-E7544CE386E8}" dt="2023-06-14T18:32:20.867" v="78" actId="478"/>
          <ac:picMkLst>
            <pc:docMk/>
            <pc:sldMk cId="1291596760" sldId="273"/>
            <ac:picMk id="9" creationId="{CEDDEB6C-F174-B44C-1AD9-3931A312A4F5}"/>
          </ac:picMkLst>
        </pc:picChg>
      </pc:sldChg>
      <pc:sldChg chg="addSp delSp modSp mod">
        <pc:chgData name="Anshika Yadav" userId="e7160c43a1f6a268" providerId="LiveId" clId="{2EED8419-9323-48CA-B13F-E7544CE386E8}" dt="2023-06-15T04:04:44.313" v="1077" actId="20577"/>
        <pc:sldMkLst>
          <pc:docMk/>
          <pc:sldMk cId="3312324815" sldId="274"/>
        </pc:sldMkLst>
        <pc:spChg chg="mod">
          <ac:chgData name="Anshika Yadav" userId="e7160c43a1f6a268" providerId="LiveId" clId="{2EED8419-9323-48CA-B13F-E7544CE386E8}" dt="2023-06-15T04:04:21.061" v="1060" actId="20577"/>
          <ac:spMkLst>
            <pc:docMk/>
            <pc:sldMk cId="3312324815" sldId="274"/>
            <ac:spMk id="3" creationId="{5E352021-59D0-416C-0776-551D9DA95B9D}"/>
          </ac:spMkLst>
        </pc:spChg>
        <pc:spChg chg="mod">
          <ac:chgData name="Anshika Yadav" userId="e7160c43a1f6a268" providerId="LiveId" clId="{2EED8419-9323-48CA-B13F-E7544CE386E8}" dt="2023-06-14T21:24:01.700" v="459" actId="1076"/>
          <ac:spMkLst>
            <pc:docMk/>
            <pc:sldMk cId="3312324815" sldId="274"/>
            <ac:spMk id="7" creationId="{01900E0A-F548-A7BF-348B-1DD902C3A0FE}"/>
          </ac:spMkLst>
        </pc:spChg>
        <pc:graphicFrameChg chg="del">
          <ac:chgData name="Anshika Yadav" userId="e7160c43a1f6a268" providerId="LiveId" clId="{2EED8419-9323-48CA-B13F-E7544CE386E8}" dt="2023-06-14T20:56:34.096" v="408" actId="478"/>
          <ac:graphicFrameMkLst>
            <pc:docMk/>
            <pc:sldMk cId="3312324815" sldId="274"/>
            <ac:graphicFrameMk id="4" creationId="{B8D48ADD-FFF6-0D08-F4A8-34D6C4AE8017}"/>
          </ac:graphicFrameMkLst>
        </pc:graphicFrameChg>
        <pc:graphicFrameChg chg="add del mod modGraphic">
          <ac:chgData name="Anshika Yadav" userId="e7160c43a1f6a268" providerId="LiveId" clId="{2EED8419-9323-48CA-B13F-E7544CE386E8}" dt="2023-06-14T21:09:00.248" v="432" actId="478"/>
          <ac:graphicFrameMkLst>
            <pc:docMk/>
            <pc:sldMk cId="3312324815" sldId="274"/>
            <ac:graphicFrameMk id="6" creationId="{10E39B7A-7035-9FDF-5E26-645B63529DE4}"/>
          </ac:graphicFrameMkLst>
        </pc:graphicFrameChg>
        <pc:graphicFrameChg chg="del">
          <ac:chgData name="Anshika Yadav" userId="e7160c43a1f6a268" providerId="LiveId" clId="{2EED8419-9323-48CA-B13F-E7544CE386E8}" dt="2023-06-14T20:59:59.311" v="430" actId="478"/>
          <ac:graphicFrameMkLst>
            <pc:docMk/>
            <pc:sldMk cId="3312324815" sldId="274"/>
            <ac:graphicFrameMk id="11" creationId="{3EAC15CA-B242-75E8-0153-D3CE76EC8CAD}"/>
          </ac:graphicFrameMkLst>
        </pc:graphicFrameChg>
        <pc:graphicFrameChg chg="mod">
          <ac:chgData name="Anshika Yadav" userId="e7160c43a1f6a268" providerId="LiveId" clId="{2EED8419-9323-48CA-B13F-E7544CE386E8}" dt="2023-06-14T21:23:53.447" v="458" actId="1076"/>
          <ac:graphicFrameMkLst>
            <pc:docMk/>
            <pc:sldMk cId="3312324815" sldId="274"/>
            <ac:graphicFrameMk id="12" creationId="{B0E16868-CA84-4F7E-E872-12B9D88A392A}"/>
          </ac:graphicFrameMkLst>
        </pc:graphicFrameChg>
        <pc:graphicFrameChg chg="add del mod">
          <ac:chgData name="Anshika Yadav" userId="e7160c43a1f6a268" providerId="LiveId" clId="{2EED8419-9323-48CA-B13F-E7544CE386E8}" dt="2023-06-14T21:09:07.753" v="433" actId="478"/>
          <ac:graphicFrameMkLst>
            <pc:docMk/>
            <pc:sldMk cId="3312324815" sldId="274"/>
            <ac:graphicFrameMk id="13" creationId="{3C8E1000-511D-2651-0189-6FD76E056105}"/>
          </ac:graphicFrameMkLst>
        </pc:graphicFrameChg>
        <pc:graphicFrameChg chg="add mod modGraphic">
          <ac:chgData name="Anshika Yadav" userId="e7160c43a1f6a268" providerId="LiveId" clId="{2EED8419-9323-48CA-B13F-E7544CE386E8}" dt="2023-06-15T04:04:44.313" v="1077" actId="20577"/>
          <ac:graphicFrameMkLst>
            <pc:docMk/>
            <pc:sldMk cId="3312324815" sldId="274"/>
            <ac:graphicFrameMk id="14" creationId="{E56B7356-C0F7-4080-52DC-6EE2CE657E64}"/>
          </ac:graphicFrameMkLst>
        </pc:graphicFrameChg>
        <pc:graphicFrameChg chg="add mod">
          <ac:chgData name="Anshika Yadav" userId="e7160c43a1f6a268" providerId="LiveId" clId="{2EED8419-9323-48CA-B13F-E7544CE386E8}" dt="2023-06-14T21:23:15.868" v="457" actId="14100"/>
          <ac:graphicFrameMkLst>
            <pc:docMk/>
            <pc:sldMk cId="3312324815" sldId="274"/>
            <ac:graphicFrameMk id="15" creationId="{24D3BC8A-66D1-953C-36A4-475ABF1E7A88}"/>
          </ac:graphicFrameMkLst>
        </pc:graphicFrameChg>
        <pc:graphicFrameChg chg="add mod modGraphic">
          <ac:chgData name="Anshika Yadav" userId="e7160c43a1f6a268" providerId="LiveId" clId="{2EED8419-9323-48CA-B13F-E7544CE386E8}" dt="2023-06-14T21:24:37.778" v="464" actId="1076"/>
          <ac:graphicFrameMkLst>
            <pc:docMk/>
            <pc:sldMk cId="3312324815" sldId="274"/>
            <ac:graphicFrameMk id="16" creationId="{2D9ED480-89DC-00E6-A4D4-785CCEDD5D4B}"/>
          </ac:graphicFrameMkLst>
        </pc:graphicFrameChg>
        <pc:graphicFrameChg chg="add mod">
          <ac:chgData name="Anshika Yadav" userId="e7160c43a1f6a268" providerId="LiveId" clId="{2EED8419-9323-48CA-B13F-E7544CE386E8}" dt="2023-06-14T21:25:19.396" v="471" actId="14100"/>
          <ac:graphicFrameMkLst>
            <pc:docMk/>
            <pc:sldMk cId="3312324815" sldId="274"/>
            <ac:graphicFrameMk id="17" creationId="{B0E16868-CA84-4F7E-E872-12B9D88A392A}"/>
          </ac:graphicFrameMkLst>
        </pc:graphicFrameChg>
        <pc:picChg chg="add mod">
          <ac:chgData name="Anshika Yadav" userId="e7160c43a1f6a268" providerId="LiveId" clId="{2EED8419-9323-48CA-B13F-E7544CE386E8}" dt="2023-06-14T18:33:22.459" v="105"/>
          <ac:picMkLst>
            <pc:docMk/>
            <pc:sldMk cId="3312324815" sldId="274"/>
            <ac:picMk id="2" creationId="{A164E2C5-CD14-49E8-7AC7-12F913B31A07}"/>
          </ac:picMkLst>
        </pc:picChg>
        <pc:picChg chg="del">
          <ac:chgData name="Anshika Yadav" userId="e7160c43a1f6a268" providerId="LiveId" clId="{2EED8419-9323-48CA-B13F-E7544CE386E8}" dt="2023-06-14T18:33:19.956" v="104" actId="478"/>
          <ac:picMkLst>
            <pc:docMk/>
            <pc:sldMk cId="3312324815" sldId="274"/>
            <ac:picMk id="9" creationId="{CEDDEB6C-F174-B44C-1AD9-3931A312A4F5}"/>
          </ac:picMkLst>
        </pc:picChg>
      </pc:sldChg>
      <pc:sldChg chg="addSp delSp modSp mod">
        <pc:chgData name="Anshika Yadav" userId="e7160c43a1f6a268" providerId="LiveId" clId="{2EED8419-9323-48CA-B13F-E7544CE386E8}" dt="2023-06-14T18:32:29.631" v="82"/>
        <pc:sldMkLst>
          <pc:docMk/>
          <pc:sldMk cId="3829826223" sldId="275"/>
        </pc:sldMkLst>
        <pc:picChg chg="add mod">
          <ac:chgData name="Anshika Yadav" userId="e7160c43a1f6a268" providerId="LiveId" clId="{2EED8419-9323-48CA-B13F-E7544CE386E8}" dt="2023-06-14T18:32:29.631" v="82"/>
          <ac:picMkLst>
            <pc:docMk/>
            <pc:sldMk cId="3829826223" sldId="275"/>
            <ac:picMk id="2" creationId="{7127113D-C0F5-2430-D3A4-16336FFC2031}"/>
          </ac:picMkLst>
        </pc:picChg>
        <pc:picChg chg="del mod">
          <ac:chgData name="Anshika Yadav" userId="e7160c43a1f6a268" providerId="LiveId" clId="{2EED8419-9323-48CA-B13F-E7544CE386E8}" dt="2023-06-14T18:32:26.705" v="81" actId="478"/>
          <ac:picMkLst>
            <pc:docMk/>
            <pc:sldMk cId="3829826223" sldId="275"/>
            <ac:picMk id="9" creationId="{CEDDEB6C-F174-B44C-1AD9-3931A312A4F5}"/>
          </ac:picMkLst>
        </pc:picChg>
      </pc:sldChg>
      <pc:sldChg chg="addSp delSp modSp mod">
        <pc:chgData name="Anshika Yadav" userId="e7160c43a1f6a268" providerId="LiveId" clId="{2EED8419-9323-48CA-B13F-E7544CE386E8}" dt="2023-06-15T03:41:45.135" v="823" actId="20577"/>
        <pc:sldMkLst>
          <pc:docMk/>
          <pc:sldMk cId="4112256387" sldId="276"/>
        </pc:sldMkLst>
        <pc:spChg chg="mod">
          <ac:chgData name="Anshika Yadav" userId="e7160c43a1f6a268" providerId="LiveId" clId="{2EED8419-9323-48CA-B13F-E7544CE386E8}" dt="2023-06-15T03:39:01.394" v="816" actId="20577"/>
          <ac:spMkLst>
            <pc:docMk/>
            <pc:sldMk cId="4112256387" sldId="276"/>
            <ac:spMk id="7" creationId="{9883CC6C-977F-6DAC-EAF8-9D4372C944D8}"/>
          </ac:spMkLst>
        </pc:spChg>
        <pc:spChg chg="mod">
          <ac:chgData name="Anshika Yadav" userId="e7160c43a1f6a268" providerId="LiveId" clId="{2EED8419-9323-48CA-B13F-E7544CE386E8}" dt="2023-06-15T03:41:45.135" v="823" actId="20577"/>
          <ac:spMkLst>
            <pc:docMk/>
            <pc:sldMk cId="4112256387" sldId="276"/>
            <ac:spMk id="14" creationId="{17F45BA4-D344-F376-C250-132412EF94AD}"/>
          </ac:spMkLst>
        </pc:spChg>
        <pc:graphicFrameChg chg="add mod">
          <ac:chgData name="Anshika Yadav" userId="e7160c43a1f6a268" providerId="LiveId" clId="{2EED8419-9323-48CA-B13F-E7544CE386E8}" dt="2023-06-14T18:55:18.766" v="264" actId="1076"/>
          <ac:graphicFrameMkLst>
            <pc:docMk/>
            <pc:sldMk cId="4112256387" sldId="276"/>
            <ac:graphicFrameMk id="3" creationId="{44BB87C4-753D-5905-EC9C-02521D74BBEB}"/>
          </ac:graphicFrameMkLst>
        </pc:graphicFrameChg>
        <pc:graphicFrameChg chg="add mod">
          <ac:chgData name="Anshika Yadav" userId="e7160c43a1f6a268" providerId="LiveId" clId="{2EED8419-9323-48CA-B13F-E7544CE386E8}" dt="2023-06-14T18:55:11.296" v="263" actId="1076"/>
          <ac:graphicFrameMkLst>
            <pc:docMk/>
            <pc:sldMk cId="4112256387" sldId="276"/>
            <ac:graphicFrameMk id="4" creationId="{946B296D-6402-30B5-D3AD-13B18B89D282}"/>
          </ac:graphicFrameMkLst>
        </pc:graphicFrameChg>
        <pc:graphicFrameChg chg="add mod">
          <ac:chgData name="Anshika Yadav" userId="e7160c43a1f6a268" providerId="LiveId" clId="{2EED8419-9323-48CA-B13F-E7544CE386E8}" dt="2023-06-14T18:57:43.004" v="274"/>
          <ac:graphicFrameMkLst>
            <pc:docMk/>
            <pc:sldMk cId="4112256387" sldId="276"/>
            <ac:graphicFrameMk id="6" creationId="{9219A1B5-627F-8613-A471-DF68E790FF76}"/>
          </ac:graphicFrameMkLst>
        </pc:graphicFrameChg>
        <pc:graphicFrameChg chg="del mod modGraphic">
          <ac:chgData name="Anshika Yadav" userId="e7160c43a1f6a268" providerId="LiveId" clId="{2EED8419-9323-48CA-B13F-E7544CE386E8}" dt="2023-06-14T18:41:02.493" v="256" actId="21"/>
          <ac:graphicFrameMkLst>
            <pc:docMk/>
            <pc:sldMk cId="4112256387" sldId="276"/>
            <ac:graphicFrameMk id="11" creationId="{1170B587-3509-111B-AB02-ED80F0B7A635}"/>
          </ac:graphicFrameMkLst>
        </pc:graphicFrameChg>
        <pc:graphicFrameChg chg="mod">
          <ac:chgData name="Anshika Yadav" userId="e7160c43a1f6a268" providerId="LiveId" clId="{2EED8419-9323-48CA-B13F-E7544CE386E8}" dt="2023-06-14T18:55:21.456" v="265"/>
          <ac:graphicFrameMkLst>
            <pc:docMk/>
            <pc:sldMk cId="4112256387" sldId="276"/>
            <ac:graphicFrameMk id="12" creationId="{7470784C-27ED-1BB2-68D1-242368DDD61B}"/>
          </ac:graphicFrameMkLst>
        </pc:graphicFrameChg>
        <pc:graphicFrameChg chg="add mod">
          <ac:chgData name="Anshika Yadav" userId="e7160c43a1f6a268" providerId="LiveId" clId="{2EED8419-9323-48CA-B13F-E7544CE386E8}" dt="2023-06-14T18:57:33.727" v="273"/>
          <ac:graphicFrameMkLst>
            <pc:docMk/>
            <pc:sldMk cId="4112256387" sldId="276"/>
            <ac:graphicFrameMk id="13" creationId="{8DA34DD5-CB56-ADD3-3462-3659857CC9B0}"/>
          </ac:graphicFrameMkLst>
        </pc:graphicFrameChg>
        <pc:graphicFrameChg chg="del">
          <ac:chgData name="Anshika Yadav" userId="e7160c43a1f6a268" providerId="LiveId" clId="{2EED8419-9323-48CA-B13F-E7544CE386E8}" dt="2023-06-14T18:54:21.121" v="259" actId="21"/>
          <ac:graphicFrameMkLst>
            <pc:docMk/>
            <pc:sldMk cId="4112256387" sldId="276"/>
            <ac:graphicFrameMk id="15" creationId="{9D679C65-1302-9C25-D89E-9B0C69BF21D6}"/>
          </ac:graphicFrameMkLst>
        </pc:graphicFrameChg>
        <pc:picChg chg="add mod">
          <ac:chgData name="Anshika Yadav" userId="e7160c43a1f6a268" providerId="LiveId" clId="{2EED8419-9323-48CA-B13F-E7544CE386E8}" dt="2023-06-14T18:32:35.738" v="85"/>
          <ac:picMkLst>
            <pc:docMk/>
            <pc:sldMk cId="4112256387" sldId="276"/>
            <ac:picMk id="2" creationId="{46A45CAB-E811-B273-768C-B2B5A28AD31B}"/>
          </ac:picMkLst>
        </pc:picChg>
        <pc:picChg chg="del mod">
          <ac:chgData name="Anshika Yadav" userId="e7160c43a1f6a268" providerId="LiveId" clId="{2EED8419-9323-48CA-B13F-E7544CE386E8}" dt="2023-06-14T18:32:33.754" v="84" actId="478"/>
          <ac:picMkLst>
            <pc:docMk/>
            <pc:sldMk cId="4112256387" sldId="276"/>
            <ac:picMk id="9" creationId="{CEDDEB6C-F174-B44C-1AD9-3931A312A4F5}"/>
          </ac:picMkLst>
        </pc:picChg>
      </pc:sldChg>
      <pc:sldChg chg="addSp delSp modSp mod">
        <pc:chgData name="Anshika Yadav" userId="e7160c43a1f6a268" providerId="LiveId" clId="{2EED8419-9323-48CA-B13F-E7544CE386E8}" dt="2023-06-15T03:48:52.767" v="871" actId="20577"/>
        <pc:sldMkLst>
          <pc:docMk/>
          <pc:sldMk cId="1932489867" sldId="277"/>
        </pc:sldMkLst>
        <pc:spChg chg="mod">
          <ac:chgData name="Anshika Yadav" userId="e7160c43a1f6a268" providerId="LiveId" clId="{2EED8419-9323-48CA-B13F-E7544CE386E8}" dt="2023-06-15T03:43:33.650" v="838" actId="20577"/>
          <ac:spMkLst>
            <pc:docMk/>
            <pc:sldMk cId="1932489867" sldId="277"/>
            <ac:spMk id="3" creationId="{A373F59E-8250-ED69-E446-3F5A416C0831}"/>
          </ac:spMkLst>
        </pc:spChg>
        <pc:spChg chg="mod">
          <ac:chgData name="Anshika Yadav" userId="e7160c43a1f6a268" providerId="LiveId" clId="{2EED8419-9323-48CA-B13F-E7544CE386E8}" dt="2023-06-15T03:48:52.767" v="871" actId="20577"/>
          <ac:spMkLst>
            <pc:docMk/>
            <pc:sldMk cId="1932489867" sldId="277"/>
            <ac:spMk id="11" creationId="{4C4D72C5-EB77-DD6C-BAC1-7D74CF90B13C}"/>
          </ac:spMkLst>
        </pc:spChg>
        <pc:graphicFrameChg chg="del">
          <ac:chgData name="Anshika Yadav" userId="e7160c43a1f6a268" providerId="LiveId" clId="{2EED8419-9323-48CA-B13F-E7544CE386E8}" dt="2023-06-14T18:58:07.596" v="275" actId="478"/>
          <ac:graphicFrameMkLst>
            <pc:docMk/>
            <pc:sldMk cId="1932489867" sldId="277"/>
            <ac:graphicFrameMk id="4" creationId="{D7E4B04D-2010-83C4-2488-0688F9FDE09C}"/>
          </ac:graphicFrameMkLst>
        </pc:graphicFrameChg>
        <pc:graphicFrameChg chg="add mod modGraphic">
          <ac:chgData name="Anshika Yadav" userId="e7160c43a1f6a268" providerId="LiveId" clId="{2EED8419-9323-48CA-B13F-E7544CE386E8}" dt="2023-06-14T19:26:54.729" v="293" actId="1076"/>
          <ac:graphicFrameMkLst>
            <pc:docMk/>
            <pc:sldMk cId="1932489867" sldId="277"/>
            <ac:graphicFrameMk id="6" creationId="{0C778FE7-4DC6-A0BD-7181-F2A786FCFFAC}"/>
          </ac:graphicFrameMkLst>
        </pc:graphicFrameChg>
        <pc:graphicFrameChg chg="add mod">
          <ac:chgData name="Anshika Yadav" userId="e7160c43a1f6a268" providerId="LiveId" clId="{2EED8419-9323-48CA-B13F-E7544CE386E8}" dt="2023-06-14T19:03:39.709" v="292" actId="1076"/>
          <ac:graphicFrameMkLst>
            <pc:docMk/>
            <pc:sldMk cId="1932489867" sldId="277"/>
            <ac:graphicFrameMk id="7" creationId="{E343F6BE-00C4-2EB2-C54E-9F401A717895}"/>
          </ac:graphicFrameMkLst>
        </pc:graphicFrameChg>
        <pc:graphicFrameChg chg="del">
          <ac:chgData name="Anshika Yadav" userId="e7160c43a1f6a268" providerId="LiveId" clId="{2EED8419-9323-48CA-B13F-E7544CE386E8}" dt="2023-06-14T19:01:31.633" v="284" actId="478"/>
          <ac:graphicFrameMkLst>
            <pc:docMk/>
            <pc:sldMk cId="1932489867" sldId="277"/>
            <ac:graphicFrameMk id="12" creationId="{B6D1C681-BD72-00DA-1623-78A1B878EE4E}"/>
          </ac:graphicFrameMkLst>
        </pc:graphicFrameChg>
        <pc:graphicFrameChg chg="mod">
          <ac:chgData name="Anshika Yadav" userId="e7160c43a1f6a268" providerId="LiveId" clId="{2EED8419-9323-48CA-B13F-E7544CE386E8}" dt="2023-06-14T19:27:59.467" v="297" actId="1076"/>
          <ac:graphicFrameMkLst>
            <pc:docMk/>
            <pc:sldMk cId="1932489867" sldId="277"/>
            <ac:graphicFrameMk id="13" creationId="{074D247C-9460-AC01-6D4B-F84A852BA053}"/>
          </ac:graphicFrameMkLst>
        </pc:graphicFrameChg>
        <pc:graphicFrameChg chg="add mod modGraphic">
          <ac:chgData name="Anshika Yadav" userId="e7160c43a1f6a268" providerId="LiveId" clId="{2EED8419-9323-48CA-B13F-E7544CE386E8}" dt="2023-06-14T19:27:25.075" v="296" actId="1076"/>
          <ac:graphicFrameMkLst>
            <pc:docMk/>
            <pc:sldMk cId="1932489867" sldId="277"/>
            <ac:graphicFrameMk id="14" creationId="{42D158ED-D348-32B1-4753-2170DA5B7CD2}"/>
          </ac:graphicFrameMkLst>
        </pc:graphicFrameChg>
        <pc:graphicFrameChg chg="add mod">
          <ac:chgData name="Anshika Yadav" userId="e7160c43a1f6a268" providerId="LiveId" clId="{2EED8419-9323-48CA-B13F-E7544CE386E8}" dt="2023-06-14T19:28:25.057" v="303"/>
          <ac:graphicFrameMkLst>
            <pc:docMk/>
            <pc:sldMk cId="1932489867" sldId="277"/>
            <ac:graphicFrameMk id="15" creationId="{074D247C-9460-AC01-6D4B-F84A852BA053}"/>
          </ac:graphicFrameMkLst>
        </pc:graphicFrameChg>
        <pc:picChg chg="add mod">
          <ac:chgData name="Anshika Yadav" userId="e7160c43a1f6a268" providerId="LiveId" clId="{2EED8419-9323-48CA-B13F-E7544CE386E8}" dt="2023-06-14T18:32:42.531" v="88"/>
          <ac:picMkLst>
            <pc:docMk/>
            <pc:sldMk cId="1932489867" sldId="277"/>
            <ac:picMk id="2" creationId="{F57DBC6C-3F4E-392F-103A-A0B07CFD9E78}"/>
          </ac:picMkLst>
        </pc:picChg>
        <pc:picChg chg="del mod">
          <ac:chgData name="Anshika Yadav" userId="e7160c43a1f6a268" providerId="LiveId" clId="{2EED8419-9323-48CA-B13F-E7544CE386E8}" dt="2023-06-14T18:32:40.219" v="87" actId="478"/>
          <ac:picMkLst>
            <pc:docMk/>
            <pc:sldMk cId="1932489867" sldId="277"/>
            <ac:picMk id="9" creationId="{CEDDEB6C-F174-B44C-1AD9-3931A312A4F5}"/>
          </ac:picMkLst>
        </pc:picChg>
      </pc:sldChg>
      <pc:sldChg chg="addSp delSp modSp mod">
        <pc:chgData name="Anshika Yadav" userId="e7160c43a1f6a268" providerId="LiveId" clId="{2EED8419-9323-48CA-B13F-E7544CE386E8}" dt="2023-06-15T03:54:55.245" v="894" actId="20577"/>
        <pc:sldMkLst>
          <pc:docMk/>
          <pc:sldMk cId="3980632616" sldId="278"/>
        </pc:sldMkLst>
        <pc:spChg chg="mod">
          <ac:chgData name="Anshika Yadav" userId="e7160c43a1f6a268" providerId="LiveId" clId="{2EED8419-9323-48CA-B13F-E7544CE386E8}" dt="2023-06-15T03:51:44.009" v="883" actId="6549"/>
          <ac:spMkLst>
            <pc:docMk/>
            <pc:sldMk cId="3980632616" sldId="278"/>
            <ac:spMk id="3" creationId="{9DA73632-4616-65A5-0498-ED9EDFD5F8CA}"/>
          </ac:spMkLst>
        </pc:spChg>
        <pc:spChg chg="mod">
          <ac:chgData name="Anshika Yadav" userId="e7160c43a1f6a268" providerId="LiveId" clId="{2EED8419-9323-48CA-B13F-E7544CE386E8}" dt="2023-06-15T03:54:55.245" v="894" actId="20577"/>
          <ac:spMkLst>
            <pc:docMk/>
            <pc:sldMk cId="3980632616" sldId="278"/>
            <ac:spMk id="4" creationId="{3A45D751-DE61-A058-A8B9-382AAB022FCD}"/>
          </ac:spMkLst>
        </pc:spChg>
        <pc:graphicFrameChg chg="add mod modGraphic">
          <ac:chgData name="Anshika Yadav" userId="e7160c43a1f6a268" providerId="LiveId" clId="{2EED8419-9323-48CA-B13F-E7544CE386E8}" dt="2023-06-14T19:29:52.457" v="308" actId="1076"/>
          <ac:graphicFrameMkLst>
            <pc:docMk/>
            <pc:sldMk cId="3980632616" sldId="278"/>
            <ac:graphicFrameMk id="5" creationId="{846AE825-7FAB-5780-AFCF-F5D81B861FA8}"/>
          </ac:graphicFrameMkLst>
        </pc:graphicFrameChg>
        <pc:graphicFrameChg chg="add mod">
          <ac:chgData name="Anshika Yadav" userId="e7160c43a1f6a268" providerId="LiveId" clId="{2EED8419-9323-48CA-B13F-E7544CE386E8}" dt="2023-06-15T03:52:45.158" v="884"/>
          <ac:graphicFrameMkLst>
            <pc:docMk/>
            <pc:sldMk cId="3980632616" sldId="278"/>
            <ac:graphicFrameMk id="6" creationId="{1524AC9C-A3CB-71CC-2AB3-477B2B3F7E4B}"/>
          </ac:graphicFrameMkLst>
        </pc:graphicFrameChg>
        <pc:graphicFrameChg chg="del">
          <ac:chgData name="Anshika Yadav" userId="e7160c43a1f6a268" providerId="LiveId" clId="{2EED8419-9323-48CA-B13F-E7544CE386E8}" dt="2023-06-14T19:35:15.979" v="320" actId="478"/>
          <ac:graphicFrameMkLst>
            <pc:docMk/>
            <pc:sldMk cId="3980632616" sldId="278"/>
            <ac:graphicFrameMk id="7" creationId="{4DB5DCB3-6D3A-0341-3672-88D19C5209C6}"/>
          </ac:graphicFrameMkLst>
        </pc:graphicFrameChg>
        <pc:graphicFrameChg chg="mod">
          <ac:chgData name="Anshika Yadav" userId="e7160c43a1f6a268" providerId="LiveId" clId="{2EED8419-9323-48CA-B13F-E7544CE386E8}" dt="2023-06-15T03:53:02.435" v="886" actId="1076"/>
          <ac:graphicFrameMkLst>
            <pc:docMk/>
            <pc:sldMk cId="3980632616" sldId="278"/>
            <ac:graphicFrameMk id="11" creationId="{62B830B5-EC3F-13DF-93E8-0B744C5915F8}"/>
          </ac:graphicFrameMkLst>
        </pc:graphicFrameChg>
        <pc:graphicFrameChg chg="del">
          <ac:chgData name="Anshika Yadav" userId="e7160c43a1f6a268" providerId="LiveId" clId="{2EED8419-9323-48CA-B13F-E7544CE386E8}" dt="2023-06-14T19:29:06.139" v="304" actId="478"/>
          <ac:graphicFrameMkLst>
            <pc:docMk/>
            <pc:sldMk cId="3980632616" sldId="278"/>
            <ac:graphicFrameMk id="12" creationId="{3159BD73-87A7-DEFF-165C-CD29DBA190CE}"/>
          </ac:graphicFrameMkLst>
        </pc:graphicFrameChg>
        <pc:graphicFrameChg chg="add mod">
          <ac:chgData name="Anshika Yadav" userId="e7160c43a1f6a268" providerId="LiveId" clId="{2EED8419-9323-48CA-B13F-E7544CE386E8}" dt="2023-06-15T03:53:00.525" v="885"/>
          <ac:graphicFrameMkLst>
            <pc:docMk/>
            <pc:sldMk cId="3980632616" sldId="278"/>
            <ac:graphicFrameMk id="14" creationId="{7CBD5A8D-1B71-7E69-DB8A-6B2E3BE65875}"/>
          </ac:graphicFrameMkLst>
        </pc:graphicFrameChg>
        <pc:graphicFrameChg chg="add mod modGraphic">
          <ac:chgData name="Anshika Yadav" userId="e7160c43a1f6a268" providerId="LiveId" clId="{2EED8419-9323-48CA-B13F-E7544CE386E8}" dt="2023-06-14T19:36:03.729" v="325" actId="1076"/>
          <ac:graphicFrameMkLst>
            <pc:docMk/>
            <pc:sldMk cId="3980632616" sldId="278"/>
            <ac:graphicFrameMk id="15" creationId="{2974294F-F1F1-6FD0-727E-7E9FE313687A}"/>
          </ac:graphicFrameMkLst>
        </pc:graphicFrameChg>
        <pc:picChg chg="add mod">
          <ac:chgData name="Anshika Yadav" userId="e7160c43a1f6a268" providerId="LiveId" clId="{2EED8419-9323-48CA-B13F-E7544CE386E8}" dt="2023-06-14T18:32:50.750" v="91"/>
          <ac:picMkLst>
            <pc:docMk/>
            <pc:sldMk cId="3980632616" sldId="278"/>
            <ac:picMk id="2" creationId="{5A784F76-3066-6232-827D-4D5C49677ACE}"/>
          </ac:picMkLst>
        </pc:picChg>
        <pc:picChg chg="del mod">
          <ac:chgData name="Anshika Yadav" userId="e7160c43a1f6a268" providerId="LiveId" clId="{2EED8419-9323-48CA-B13F-E7544CE386E8}" dt="2023-06-14T18:32:47.886" v="90" actId="478"/>
          <ac:picMkLst>
            <pc:docMk/>
            <pc:sldMk cId="3980632616" sldId="278"/>
            <ac:picMk id="9" creationId="{CEDDEB6C-F174-B44C-1AD9-3931A312A4F5}"/>
          </ac:picMkLst>
        </pc:picChg>
      </pc:sldChg>
      <pc:sldChg chg="addSp delSp modSp mod">
        <pc:chgData name="Anshika Yadav" userId="e7160c43a1f6a268" providerId="LiveId" clId="{2EED8419-9323-48CA-B13F-E7544CE386E8}" dt="2023-06-14T20:02:42.014" v="353" actId="14100"/>
        <pc:sldMkLst>
          <pc:docMk/>
          <pc:sldMk cId="2427659905" sldId="279"/>
        </pc:sldMkLst>
        <pc:spChg chg="mod">
          <ac:chgData name="Anshika Yadav" userId="e7160c43a1f6a268" providerId="LiveId" clId="{2EED8419-9323-48CA-B13F-E7544CE386E8}" dt="2023-06-14T20:01:21.271" v="344" actId="1076"/>
          <ac:spMkLst>
            <pc:docMk/>
            <pc:sldMk cId="2427659905" sldId="279"/>
            <ac:spMk id="6" creationId="{E3B94F94-259D-2C10-4462-7CC6C8186D9B}"/>
          </ac:spMkLst>
        </pc:spChg>
        <pc:graphicFrameChg chg="del">
          <ac:chgData name="Anshika Yadav" userId="e7160c43a1f6a268" providerId="LiveId" clId="{2EED8419-9323-48CA-B13F-E7544CE386E8}" dt="2023-06-14T19:55:35.985" v="329" actId="478"/>
          <ac:graphicFrameMkLst>
            <pc:docMk/>
            <pc:sldMk cId="2427659905" sldId="279"/>
            <ac:graphicFrameMk id="4" creationId="{C438BD73-F04F-089D-0A92-6D77F1E2E6F7}"/>
          </ac:graphicFrameMkLst>
        </pc:graphicFrameChg>
        <pc:graphicFrameChg chg="del">
          <ac:chgData name="Anshika Yadav" userId="e7160c43a1f6a268" providerId="LiveId" clId="{2EED8419-9323-48CA-B13F-E7544CE386E8}" dt="2023-06-14T19:55:55.188" v="332" actId="478"/>
          <ac:graphicFrameMkLst>
            <pc:docMk/>
            <pc:sldMk cId="2427659905" sldId="279"/>
            <ac:graphicFrameMk id="5" creationId="{C7B24272-9523-CF4A-6C65-52BABB2E212D}"/>
          </ac:graphicFrameMkLst>
        </pc:graphicFrameChg>
        <pc:graphicFrameChg chg="del mod modGraphic">
          <ac:chgData name="Anshika Yadav" userId="e7160c43a1f6a268" providerId="LiveId" clId="{2EED8419-9323-48CA-B13F-E7544CE386E8}" dt="2023-06-14T19:56:57.640" v="339" actId="478"/>
          <ac:graphicFrameMkLst>
            <pc:docMk/>
            <pc:sldMk cId="2427659905" sldId="279"/>
            <ac:graphicFrameMk id="7" creationId="{545229C6-41DC-956E-F174-5F5AAACFC73C}"/>
          </ac:graphicFrameMkLst>
        </pc:graphicFrameChg>
        <pc:graphicFrameChg chg="add mod">
          <ac:chgData name="Anshika Yadav" userId="e7160c43a1f6a268" providerId="LiveId" clId="{2EED8419-9323-48CA-B13F-E7544CE386E8}" dt="2023-06-14T20:01:12.495" v="342" actId="1076"/>
          <ac:graphicFrameMkLst>
            <pc:docMk/>
            <pc:sldMk cId="2427659905" sldId="279"/>
            <ac:graphicFrameMk id="12" creationId="{610FCCCA-2EA6-7231-7B9A-A1C4CDCB1F5B}"/>
          </ac:graphicFrameMkLst>
        </pc:graphicFrameChg>
        <pc:graphicFrameChg chg="add mod">
          <ac:chgData name="Anshika Yadav" userId="e7160c43a1f6a268" providerId="LiveId" clId="{2EED8419-9323-48CA-B13F-E7544CE386E8}" dt="2023-06-14T20:01:17.759" v="343" actId="1076"/>
          <ac:graphicFrameMkLst>
            <pc:docMk/>
            <pc:sldMk cId="2427659905" sldId="279"/>
            <ac:graphicFrameMk id="13" creationId="{C7B24272-9523-CF4A-6C65-52BABB2E212D}"/>
          </ac:graphicFrameMkLst>
        </pc:graphicFrameChg>
        <pc:graphicFrameChg chg="add mod modGraphic">
          <ac:chgData name="Anshika Yadav" userId="e7160c43a1f6a268" providerId="LiveId" clId="{2EED8419-9323-48CA-B13F-E7544CE386E8}" dt="2023-06-14T20:01:46.316" v="346" actId="1076"/>
          <ac:graphicFrameMkLst>
            <pc:docMk/>
            <pc:sldMk cId="2427659905" sldId="279"/>
            <ac:graphicFrameMk id="14" creationId="{6CDAEA8D-771D-227A-CFB8-B7819047EAEB}"/>
          </ac:graphicFrameMkLst>
        </pc:graphicFrameChg>
        <pc:graphicFrameChg chg="add mod">
          <ac:chgData name="Anshika Yadav" userId="e7160c43a1f6a268" providerId="LiveId" clId="{2EED8419-9323-48CA-B13F-E7544CE386E8}" dt="2023-06-14T20:02:42.014" v="353" actId="14100"/>
          <ac:graphicFrameMkLst>
            <pc:docMk/>
            <pc:sldMk cId="2427659905" sldId="279"/>
            <ac:graphicFrameMk id="15" creationId="{7F115672-FC0C-A4DA-525D-898D60B0CCD6}"/>
          </ac:graphicFrameMkLst>
        </pc:graphicFrameChg>
        <pc:picChg chg="add mod">
          <ac:chgData name="Anshika Yadav" userId="e7160c43a1f6a268" providerId="LiveId" clId="{2EED8419-9323-48CA-B13F-E7544CE386E8}" dt="2023-06-14T18:32:56.659" v="94"/>
          <ac:picMkLst>
            <pc:docMk/>
            <pc:sldMk cId="2427659905" sldId="279"/>
            <ac:picMk id="2" creationId="{6920818B-CB99-7E20-AA6A-5972F555868D}"/>
          </ac:picMkLst>
        </pc:picChg>
        <pc:picChg chg="del mod">
          <ac:chgData name="Anshika Yadav" userId="e7160c43a1f6a268" providerId="LiveId" clId="{2EED8419-9323-48CA-B13F-E7544CE386E8}" dt="2023-06-14T18:32:54.004" v="93" actId="478"/>
          <ac:picMkLst>
            <pc:docMk/>
            <pc:sldMk cId="2427659905" sldId="279"/>
            <ac:picMk id="9" creationId="{CEDDEB6C-F174-B44C-1AD9-3931A312A4F5}"/>
          </ac:picMkLst>
        </pc:picChg>
      </pc:sldChg>
      <pc:sldChg chg="addSp delSp modSp mod">
        <pc:chgData name="Anshika Yadav" userId="e7160c43a1f6a268" providerId="LiveId" clId="{2EED8419-9323-48CA-B13F-E7544CE386E8}" dt="2023-06-15T03:58:52.886" v="899"/>
        <pc:sldMkLst>
          <pc:docMk/>
          <pc:sldMk cId="3700082095" sldId="280"/>
        </pc:sldMkLst>
        <pc:graphicFrameChg chg="add mod modGraphic">
          <ac:chgData name="Anshika Yadav" userId="e7160c43a1f6a268" providerId="LiveId" clId="{2EED8419-9323-48CA-B13F-E7544CE386E8}" dt="2023-06-14T20:09:12.111" v="359" actId="14100"/>
          <ac:graphicFrameMkLst>
            <pc:docMk/>
            <pc:sldMk cId="3700082095" sldId="280"/>
            <ac:graphicFrameMk id="5" creationId="{8BE8CEC7-AAB0-26B7-6B15-F14B4781DAB6}"/>
          </ac:graphicFrameMkLst>
        </pc:graphicFrameChg>
        <pc:graphicFrameChg chg="add mod">
          <ac:chgData name="Anshika Yadav" userId="e7160c43a1f6a268" providerId="LiveId" clId="{2EED8419-9323-48CA-B13F-E7544CE386E8}" dt="2023-06-15T03:58:43.706" v="897"/>
          <ac:graphicFrameMkLst>
            <pc:docMk/>
            <pc:sldMk cId="3700082095" sldId="280"/>
            <ac:graphicFrameMk id="6" creationId="{03861B70-A9BD-97E5-C38B-CB17A0D374C9}"/>
          </ac:graphicFrameMkLst>
        </pc:graphicFrameChg>
        <pc:graphicFrameChg chg="add mod modGraphic">
          <ac:chgData name="Anshika Yadav" userId="e7160c43a1f6a268" providerId="LiveId" clId="{2EED8419-9323-48CA-B13F-E7544CE386E8}" dt="2023-06-14T20:14:03.492" v="374" actId="14100"/>
          <ac:graphicFrameMkLst>
            <pc:docMk/>
            <pc:sldMk cId="3700082095" sldId="280"/>
            <ac:graphicFrameMk id="10" creationId="{DEB02E11-B135-BFAF-202D-0B2675F408A3}"/>
          </ac:graphicFrameMkLst>
        </pc:graphicFrameChg>
        <pc:graphicFrameChg chg="del">
          <ac:chgData name="Anshika Yadav" userId="e7160c43a1f6a268" providerId="LiveId" clId="{2EED8419-9323-48CA-B13F-E7544CE386E8}" dt="2023-06-14T20:08:00.240" v="354" actId="478"/>
          <ac:graphicFrameMkLst>
            <pc:docMk/>
            <pc:sldMk cId="3700082095" sldId="280"/>
            <ac:graphicFrameMk id="11" creationId="{A40368E0-8482-C651-A713-D3AE03CB06B8}"/>
          </ac:graphicFrameMkLst>
        </pc:graphicFrameChg>
        <pc:graphicFrameChg chg="del mod modGraphic">
          <ac:chgData name="Anshika Yadav" userId="e7160c43a1f6a268" providerId="LiveId" clId="{2EED8419-9323-48CA-B13F-E7544CE386E8}" dt="2023-06-14T20:13:12.747" v="368" actId="478"/>
          <ac:graphicFrameMkLst>
            <pc:docMk/>
            <pc:sldMk cId="3700082095" sldId="280"/>
            <ac:graphicFrameMk id="13" creationId="{023EBB7D-6BCB-4E49-B7D3-D022820B0A6F}"/>
          </ac:graphicFrameMkLst>
        </pc:graphicFrameChg>
        <pc:graphicFrameChg chg="add mod">
          <ac:chgData name="Anshika Yadav" userId="e7160c43a1f6a268" providerId="LiveId" clId="{2EED8419-9323-48CA-B13F-E7544CE386E8}" dt="2023-06-15T03:58:52.886" v="899"/>
          <ac:graphicFrameMkLst>
            <pc:docMk/>
            <pc:sldMk cId="3700082095" sldId="280"/>
            <ac:graphicFrameMk id="15" creationId="{344A5072-DE00-C90E-C44A-94289480A508}"/>
          </ac:graphicFrameMkLst>
        </pc:graphicFrameChg>
        <pc:picChg chg="add mod">
          <ac:chgData name="Anshika Yadav" userId="e7160c43a1f6a268" providerId="LiveId" clId="{2EED8419-9323-48CA-B13F-E7544CE386E8}" dt="2023-06-14T18:33:02.636" v="97"/>
          <ac:picMkLst>
            <pc:docMk/>
            <pc:sldMk cId="3700082095" sldId="280"/>
            <ac:picMk id="3" creationId="{0B61FB8C-0BC2-D667-929A-F6BD8F25EE92}"/>
          </ac:picMkLst>
        </pc:picChg>
        <pc:picChg chg="del mod">
          <ac:chgData name="Anshika Yadav" userId="e7160c43a1f6a268" providerId="LiveId" clId="{2EED8419-9323-48CA-B13F-E7544CE386E8}" dt="2023-06-14T18:33:00.563" v="96" actId="478"/>
          <ac:picMkLst>
            <pc:docMk/>
            <pc:sldMk cId="3700082095" sldId="280"/>
            <ac:picMk id="9" creationId="{CEDDEB6C-F174-B44C-1AD9-3931A312A4F5}"/>
          </ac:picMkLst>
        </pc:picChg>
      </pc:sldChg>
      <pc:sldChg chg="addSp delSp modSp mod">
        <pc:chgData name="Anshika Yadav" userId="e7160c43a1f6a268" providerId="LiveId" clId="{2EED8419-9323-48CA-B13F-E7544CE386E8}" dt="2023-06-15T03:59:23.465" v="900"/>
        <pc:sldMkLst>
          <pc:docMk/>
          <pc:sldMk cId="2555105754" sldId="281"/>
        </pc:sldMkLst>
        <pc:graphicFrameChg chg="mod">
          <ac:chgData name="Anshika Yadav" userId="e7160c43a1f6a268" providerId="LiveId" clId="{2EED8419-9323-48CA-B13F-E7544CE386E8}" dt="2023-06-14T20:42:04.827" v="390" actId="1076"/>
          <ac:graphicFrameMkLst>
            <pc:docMk/>
            <pc:sldMk cId="2555105754" sldId="281"/>
            <ac:graphicFrameMk id="4" creationId="{8AEB32C6-2AA9-8CB9-1F53-FE5053CDE614}"/>
          </ac:graphicFrameMkLst>
        </pc:graphicFrameChg>
        <pc:graphicFrameChg chg="add mod">
          <ac:chgData name="Anshika Yadav" userId="e7160c43a1f6a268" providerId="LiveId" clId="{2EED8419-9323-48CA-B13F-E7544CE386E8}" dt="2023-06-15T03:59:23.465" v="900"/>
          <ac:graphicFrameMkLst>
            <pc:docMk/>
            <pc:sldMk cId="2555105754" sldId="281"/>
            <ac:graphicFrameMk id="6" creationId="{58112F3F-55D3-FD74-5937-6D6913AA54C7}"/>
          </ac:graphicFrameMkLst>
        </pc:graphicFrameChg>
        <pc:picChg chg="add mod">
          <ac:chgData name="Anshika Yadav" userId="e7160c43a1f6a268" providerId="LiveId" clId="{2EED8419-9323-48CA-B13F-E7544CE386E8}" dt="2023-06-14T18:33:09.251" v="100"/>
          <ac:picMkLst>
            <pc:docMk/>
            <pc:sldMk cId="2555105754" sldId="281"/>
            <ac:picMk id="2" creationId="{3AF2F86F-E294-CF8A-606E-A33C3AFDF9B8}"/>
          </ac:picMkLst>
        </pc:picChg>
        <pc:picChg chg="del mod">
          <ac:chgData name="Anshika Yadav" userId="e7160c43a1f6a268" providerId="LiveId" clId="{2EED8419-9323-48CA-B13F-E7544CE386E8}" dt="2023-06-14T18:33:07.149" v="99" actId="478"/>
          <ac:picMkLst>
            <pc:docMk/>
            <pc:sldMk cId="2555105754" sldId="281"/>
            <ac:picMk id="9" creationId="{CEDDEB6C-F174-B44C-1AD9-3931A312A4F5}"/>
          </ac:picMkLst>
        </pc:picChg>
      </pc:sldChg>
      <pc:sldChg chg="addSp delSp modSp mod">
        <pc:chgData name="Anshika Yadav" userId="e7160c43a1f6a268" providerId="LiveId" clId="{2EED8419-9323-48CA-B13F-E7544CE386E8}" dt="2023-06-15T04:02:03.632" v="947" actId="20577"/>
        <pc:sldMkLst>
          <pc:docMk/>
          <pc:sldMk cId="408594402" sldId="282"/>
        </pc:sldMkLst>
        <pc:spChg chg="mod">
          <ac:chgData name="Anshika Yadav" userId="e7160c43a1f6a268" providerId="LiveId" clId="{2EED8419-9323-48CA-B13F-E7544CE386E8}" dt="2023-06-15T04:02:03.632" v="947" actId="20577"/>
          <ac:spMkLst>
            <pc:docMk/>
            <pc:sldMk cId="408594402" sldId="282"/>
            <ac:spMk id="7" creationId="{795A123A-CE97-955A-6A98-712C9F7A364D}"/>
          </ac:spMkLst>
        </pc:spChg>
        <pc:graphicFrameChg chg="del">
          <ac:chgData name="Anshika Yadav" userId="e7160c43a1f6a268" providerId="LiveId" clId="{2EED8419-9323-48CA-B13F-E7544CE386E8}" dt="2023-06-14T20:44:27.705" v="391" actId="478"/>
          <ac:graphicFrameMkLst>
            <pc:docMk/>
            <pc:sldMk cId="408594402" sldId="282"/>
            <ac:graphicFrameMk id="4" creationId="{8C9A5E26-B371-4459-2F16-C9BE9159B26A}"/>
          </ac:graphicFrameMkLst>
        </pc:graphicFrameChg>
        <pc:graphicFrameChg chg="add mod modGraphic">
          <ac:chgData name="Anshika Yadav" userId="e7160c43a1f6a268" providerId="LiveId" clId="{2EED8419-9323-48CA-B13F-E7544CE386E8}" dt="2023-06-14T20:45:15.776" v="400" actId="14100"/>
          <ac:graphicFrameMkLst>
            <pc:docMk/>
            <pc:sldMk cId="408594402" sldId="282"/>
            <ac:graphicFrameMk id="6" creationId="{92CF679C-8435-C466-C955-944A6B8A2D55}"/>
          </ac:graphicFrameMkLst>
        </pc:graphicFrameChg>
        <pc:graphicFrameChg chg="del">
          <ac:chgData name="Anshika Yadav" userId="e7160c43a1f6a268" providerId="LiveId" clId="{2EED8419-9323-48CA-B13F-E7544CE386E8}" dt="2023-06-14T20:47:03.654" v="405" actId="478"/>
          <ac:graphicFrameMkLst>
            <pc:docMk/>
            <pc:sldMk cId="408594402" sldId="282"/>
            <ac:graphicFrameMk id="11" creationId="{FDF5DEB3-A587-CEC9-BF1A-13B79A3AA7B8}"/>
          </ac:graphicFrameMkLst>
        </pc:graphicFrameChg>
        <pc:graphicFrameChg chg="del mod">
          <ac:chgData name="Anshika Yadav" userId="e7160c43a1f6a268" providerId="LiveId" clId="{2EED8419-9323-48CA-B13F-E7544CE386E8}" dt="2023-06-14T20:47:08.689" v="407" actId="478"/>
          <ac:graphicFrameMkLst>
            <pc:docMk/>
            <pc:sldMk cId="408594402" sldId="282"/>
            <ac:graphicFrameMk id="12" creationId="{3C8E1000-511D-2651-0189-6FD76E056105}"/>
          </ac:graphicFrameMkLst>
        </pc:graphicFrameChg>
        <pc:graphicFrameChg chg="add mod">
          <ac:chgData name="Anshika Yadav" userId="e7160c43a1f6a268" providerId="LiveId" clId="{2EED8419-9323-48CA-B13F-E7544CE386E8}" dt="2023-06-15T04:00:06.883" v="901"/>
          <ac:graphicFrameMkLst>
            <pc:docMk/>
            <pc:sldMk cId="408594402" sldId="282"/>
            <ac:graphicFrameMk id="13" creationId="{F225280D-A522-9CB5-0E5B-5C201D64597C}"/>
          </ac:graphicFrameMkLst>
        </pc:graphicFrameChg>
        <pc:graphicFrameChg chg="add mod modGraphic">
          <ac:chgData name="Anshika Yadav" userId="e7160c43a1f6a268" providerId="LiveId" clId="{2EED8419-9323-48CA-B13F-E7544CE386E8}" dt="2023-06-14T21:10:02.394" v="440" actId="1076"/>
          <ac:graphicFrameMkLst>
            <pc:docMk/>
            <pc:sldMk cId="408594402" sldId="282"/>
            <ac:graphicFrameMk id="14" creationId="{8061BAB8-8040-7578-6D82-DF8D674CB0C9}"/>
          </ac:graphicFrameMkLst>
        </pc:graphicFrameChg>
        <pc:graphicFrameChg chg="add mod">
          <ac:chgData name="Anshika Yadav" userId="e7160c43a1f6a268" providerId="LiveId" clId="{2EED8419-9323-48CA-B13F-E7544CE386E8}" dt="2023-06-15T04:00:21.033" v="905"/>
          <ac:graphicFrameMkLst>
            <pc:docMk/>
            <pc:sldMk cId="408594402" sldId="282"/>
            <ac:graphicFrameMk id="15" creationId="{3C8E1000-511D-2651-0189-6FD76E056105}"/>
          </ac:graphicFrameMkLst>
        </pc:graphicFrameChg>
        <pc:picChg chg="add mod">
          <ac:chgData name="Anshika Yadav" userId="e7160c43a1f6a268" providerId="LiveId" clId="{2EED8419-9323-48CA-B13F-E7544CE386E8}" dt="2023-06-14T18:33:16.568" v="103"/>
          <ac:picMkLst>
            <pc:docMk/>
            <pc:sldMk cId="408594402" sldId="282"/>
            <ac:picMk id="2" creationId="{CF480E3B-EF9D-F0C8-C93C-19643E5176DC}"/>
          </ac:picMkLst>
        </pc:picChg>
        <pc:picChg chg="del mod">
          <ac:chgData name="Anshika Yadav" userId="e7160c43a1f6a268" providerId="LiveId" clId="{2EED8419-9323-48CA-B13F-E7544CE386E8}" dt="2023-06-14T18:33:14.500" v="102" actId="478"/>
          <ac:picMkLst>
            <pc:docMk/>
            <pc:sldMk cId="408594402" sldId="282"/>
            <ac:picMk id="9" creationId="{CEDDEB6C-F174-B44C-1AD9-3931A312A4F5}"/>
          </ac:picMkLst>
        </pc:picChg>
      </pc:sldChg>
      <pc:sldChg chg="addSp delSp modSp mod">
        <pc:chgData name="Anshika Yadav" userId="e7160c43a1f6a268" providerId="LiveId" clId="{2EED8419-9323-48CA-B13F-E7544CE386E8}" dt="2023-06-15T04:10:52.808" v="1100" actId="113"/>
        <pc:sldMkLst>
          <pc:docMk/>
          <pc:sldMk cId="973723991" sldId="283"/>
        </pc:sldMkLst>
        <pc:spChg chg="mod">
          <ac:chgData name="Anshika Yadav" userId="e7160c43a1f6a268" providerId="LiveId" clId="{2EED8419-9323-48CA-B13F-E7544CE386E8}" dt="2023-06-15T04:07:20.973" v="1090" actId="20577"/>
          <ac:spMkLst>
            <pc:docMk/>
            <pc:sldMk cId="973723991" sldId="283"/>
            <ac:spMk id="3" creationId="{84441AD9-43C1-F1E3-D65D-F696BE20B270}"/>
          </ac:spMkLst>
        </pc:spChg>
        <pc:spChg chg="mod">
          <ac:chgData name="Anshika Yadav" userId="e7160c43a1f6a268" providerId="LiveId" clId="{2EED8419-9323-48CA-B13F-E7544CE386E8}" dt="2023-06-15T04:10:52.808" v="1100" actId="113"/>
          <ac:spMkLst>
            <pc:docMk/>
            <pc:sldMk cId="973723991" sldId="283"/>
            <ac:spMk id="7" creationId="{A475D905-6959-991F-5FD1-8354F37A3AF2}"/>
          </ac:spMkLst>
        </pc:spChg>
        <pc:graphicFrameChg chg="del mod modGraphic">
          <ac:chgData name="Anshika Yadav" userId="e7160c43a1f6a268" providerId="LiveId" clId="{2EED8419-9323-48CA-B13F-E7544CE386E8}" dt="2023-06-14T21:25:40.366" v="473" actId="478"/>
          <ac:graphicFrameMkLst>
            <pc:docMk/>
            <pc:sldMk cId="973723991" sldId="283"/>
            <ac:graphicFrameMk id="4" creationId="{99301BE7-E58F-43C8-9C64-DE4450CDDBB1}"/>
          </ac:graphicFrameMkLst>
        </pc:graphicFrameChg>
        <pc:graphicFrameChg chg="del">
          <ac:chgData name="Anshika Yadav" userId="e7160c43a1f6a268" providerId="LiveId" clId="{2EED8419-9323-48CA-B13F-E7544CE386E8}" dt="2023-06-14T21:25:45.331" v="474" actId="478"/>
          <ac:graphicFrameMkLst>
            <pc:docMk/>
            <pc:sldMk cId="973723991" sldId="283"/>
            <ac:graphicFrameMk id="5" creationId="{53066679-A609-CF76-116B-96F89B8CDF7C}"/>
          </ac:graphicFrameMkLst>
        </pc:graphicFrameChg>
        <pc:graphicFrameChg chg="add mod modGraphic">
          <ac:chgData name="Anshika Yadav" userId="e7160c43a1f6a268" providerId="LiveId" clId="{2EED8419-9323-48CA-B13F-E7544CE386E8}" dt="2023-06-14T21:26:38.232" v="483" actId="14100"/>
          <ac:graphicFrameMkLst>
            <pc:docMk/>
            <pc:sldMk cId="973723991" sldId="283"/>
            <ac:graphicFrameMk id="6" creationId="{4F7BAF50-C396-C481-5F75-3642A4B50F7F}"/>
          </ac:graphicFrameMkLst>
        </pc:graphicFrameChg>
        <pc:graphicFrameChg chg="del modGraphic">
          <ac:chgData name="Anshika Yadav" userId="e7160c43a1f6a268" providerId="LiveId" clId="{2EED8419-9323-48CA-B13F-E7544CE386E8}" dt="2023-06-14T21:25:54.798" v="476" actId="478"/>
          <ac:graphicFrameMkLst>
            <pc:docMk/>
            <pc:sldMk cId="973723991" sldId="283"/>
            <ac:graphicFrameMk id="11" creationId="{BCC45A2B-C188-EC01-B48C-852BFA086BC3}"/>
          </ac:graphicFrameMkLst>
        </pc:graphicFrameChg>
        <pc:graphicFrameChg chg="del">
          <ac:chgData name="Anshika Yadav" userId="e7160c43a1f6a268" providerId="LiveId" clId="{2EED8419-9323-48CA-B13F-E7544CE386E8}" dt="2023-06-14T21:26:00.061" v="477" actId="478"/>
          <ac:graphicFrameMkLst>
            <pc:docMk/>
            <pc:sldMk cId="973723991" sldId="283"/>
            <ac:graphicFrameMk id="12" creationId="{438B76FF-4AB5-5D1B-80A3-CE448EC66084}"/>
          </ac:graphicFrameMkLst>
        </pc:graphicFrameChg>
        <pc:graphicFrameChg chg="add mod">
          <ac:chgData name="Anshika Yadav" userId="e7160c43a1f6a268" providerId="LiveId" clId="{2EED8419-9323-48CA-B13F-E7544CE386E8}" dt="2023-06-15T04:08:24.572" v="1091"/>
          <ac:graphicFrameMkLst>
            <pc:docMk/>
            <pc:sldMk cId="973723991" sldId="283"/>
            <ac:graphicFrameMk id="13" creationId="{53066679-A609-CF76-116B-96F89B8CDF7C}"/>
          </ac:graphicFrameMkLst>
        </pc:graphicFrameChg>
        <pc:graphicFrameChg chg="add mod modGraphic">
          <ac:chgData name="Anshika Yadav" userId="e7160c43a1f6a268" providerId="LiveId" clId="{2EED8419-9323-48CA-B13F-E7544CE386E8}" dt="2023-06-14T21:29:11.904" v="491" actId="1076"/>
          <ac:graphicFrameMkLst>
            <pc:docMk/>
            <pc:sldMk cId="973723991" sldId="283"/>
            <ac:graphicFrameMk id="14" creationId="{E5B565E9-7D4B-C6D5-B5BB-BA23BCBB3B6A}"/>
          </ac:graphicFrameMkLst>
        </pc:graphicFrameChg>
        <pc:graphicFrameChg chg="add mod">
          <ac:chgData name="Anshika Yadav" userId="e7160c43a1f6a268" providerId="LiveId" clId="{2EED8419-9323-48CA-B13F-E7544CE386E8}" dt="2023-06-14T21:31:31.603" v="496"/>
          <ac:graphicFrameMkLst>
            <pc:docMk/>
            <pc:sldMk cId="973723991" sldId="283"/>
            <ac:graphicFrameMk id="15" creationId="{438B76FF-4AB5-5D1B-80A3-CE448EC66084}"/>
          </ac:graphicFrameMkLst>
        </pc:graphicFrameChg>
        <pc:picChg chg="add mod">
          <ac:chgData name="Anshika Yadav" userId="e7160c43a1f6a268" providerId="LiveId" clId="{2EED8419-9323-48CA-B13F-E7544CE386E8}" dt="2023-06-14T18:34:00.196" v="108"/>
          <ac:picMkLst>
            <pc:docMk/>
            <pc:sldMk cId="973723991" sldId="283"/>
            <ac:picMk id="2" creationId="{70BD51EF-0908-1FBD-2991-B185604677D0}"/>
          </ac:picMkLst>
        </pc:picChg>
        <pc:picChg chg="del mod">
          <ac:chgData name="Anshika Yadav" userId="e7160c43a1f6a268" providerId="LiveId" clId="{2EED8419-9323-48CA-B13F-E7544CE386E8}" dt="2023-06-14T18:33:37.784" v="107" actId="478"/>
          <ac:picMkLst>
            <pc:docMk/>
            <pc:sldMk cId="973723991" sldId="283"/>
            <ac:picMk id="9" creationId="{CEDDEB6C-F174-B44C-1AD9-3931A312A4F5}"/>
          </ac:picMkLst>
        </pc:picChg>
      </pc:sldChg>
      <pc:sldChg chg="addSp delSp modSp mod">
        <pc:chgData name="Anshika Yadav" userId="e7160c43a1f6a268" providerId="LiveId" clId="{2EED8419-9323-48CA-B13F-E7544CE386E8}" dt="2023-06-14T21:33:09.049" v="504" actId="1076"/>
        <pc:sldMkLst>
          <pc:docMk/>
          <pc:sldMk cId="3523504139" sldId="284"/>
        </pc:sldMkLst>
        <pc:graphicFrameChg chg="del mod modGraphic">
          <ac:chgData name="Anshika Yadav" userId="e7160c43a1f6a268" providerId="LiveId" clId="{2EED8419-9323-48CA-B13F-E7544CE386E8}" dt="2023-06-14T21:31:52.075" v="498" actId="478"/>
          <ac:graphicFrameMkLst>
            <pc:docMk/>
            <pc:sldMk cId="3523504139" sldId="284"/>
            <ac:graphicFrameMk id="4" creationId="{5A5D46BE-9ABB-3526-7D3F-B10CD25CCC41}"/>
          </ac:graphicFrameMkLst>
        </pc:graphicFrameChg>
        <pc:graphicFrameChg chg="add mod modGraphic">
          <ac:chgData name="Anshika Yadav" userId="e7160c43a1f6a268" providerId="LiveId" clId="{2EED8419-9323-48CA-B13F-E7544CE386E8}" dt="2023-06-14T21:32:41.088" v="501" actId="14100"/>
          <ac:graphicFrameMkLst>
            <pc:docMk/>
            <pc:sldMk cId="3523504139" sldId="284"/>
            <ac:graphicFrameMk id="6" creationId="{E316859F-41F6-4BAB-7743-887F0A44970A}"/>
          </ac:graphicFrameMkLst>
        </pc:graphicFrameChg>
        <pc:graphicFrameChg chg="add mod">
          <ac:chgData name="Anshika Yadav" userId="e7160c43a1f6a268" providerId="LiveId" clId="{2EED8419-9323-48CA-B13F-E7544CE386E8}" dt="2023-06-14T21:33:09.049" v="504" actId="1076"/>
          <ac:graphicFrameMkLst>
            <pc:docMk/>
            <pc:sldMk cId="3523504139" sldId="284"/>
            <ac:graphicFrameMk id="7" creationId="{7EF846F0-585D-8461-A0AE-F4EB16F68F59}"/>
          </ac:graphicFrameMkLst>
        </pc:graphicFrameChg>
        <pc:picChg chg="add mod">
          <ac:chgData name="Anshika Yadav" userId="e7160c43a1f6a268" providerId="LiveId" clId="{2EED8419-9323-48CA-B13F-E7544CE386E8}" dt="2023-06-14T18:34:09.430" v="111"/>
          <ac:picMkLst>
            <pc:docMk/>
            <pc:sldMk cId="3523504139" sldId="284"/>
            <ac:picMk id="2" creationId="{D331EC76-1926-E4CF-9507-22B042EFEE21}"/>
          </ac:picMkLst>
        </pc:picChg>
        <pc:picChg chg="del mod">
          <ac:chgData name="Anshika Yadav" userId="e7160c43a1f6a268" providerId="LiveId" clId="{2EED8419-9323-48CA-B13F-E7544CE386E8}" dt="2023-06-14T18:34:07.453" v="110" actId="478"/>
          <ac:picMkLst>
            <pc:docMk/>
            <pc:sldMk cId="3523504139" sldId="284"/>
            <ac:picMk id="9" creationId="{CEDDEB6C-F174-B44C-1AD9-3931A312A4F5}"/>
          </ac:picMkLst>
        </pc:picChg>
      </pc:sldChg>
      <pc:sldChg chg="addSp delSp modSp mod">
        <pc:chgData name="Anshika Yadav" userId="e7160c43a1f6a268" providerId="LiveId" clId="{2EED8419-9323-48CA-B13F-E7544CE386E8}" dt="2023-06-15T04:12:19.398" v="1106"/>
        <pc:sldMkLst>
          <pc:docMk/>
          <pc:sldMk cId="1956323593" sldId="285"/>
        </pc:sldMkLst>
        <pc:spChg chg="mod">
          <ac:chgData name="Anshika Yadav" userId="e7160c43a1f6a268" providerId="LiveId" clId="{2EED8419-9323-48CA-B13F-E7544CE386E8}" dt="2023-06-14T18:34:14.505" v="114" actId="1076"/>
          <ac:spMkLst>
            <pc:docMk/>
            <pc:sldMk cId="1956323593" sldId="285"/>
            <ac:spMk id="10" creationId="{E54E0AD2-8F69-024B-DFCF-EE552B3A57D8}"/>
          </ac:spMkLst>
        </pc:spChg>
        <pc:graphicFrameChg chg="del mod modGraphic">
          <ac:chgData name="Anshika Yadav" userId="e7160c43a1f6a268" providerId="LiveId" clId="{2EED8419-9323-48CA-B13F-E7544CE386E8}" dt="2023-06-14T21:33:22.011" v="506" actId="478"/>
          <ac:graphicFrameMkLst>
            <pc:docMk/>
            <pc:sldMk cId="1956323593" sldId="285"/>
            <ac:graphicFrameMk id="4" creationId="{6D5410FE-3B55-409B-A222-909ACEEA0183}"/>
          </ac:graphicFrameMkLst>
        </pc:graphicFrameChg>
        <pc:graphicFrameChg chg="del">
          <ac:chgData name="Anshika Yadav" userId="e7160c43a1f6a268" providerId="LiveId" clId="{2EED8419-9323-48CA-B13F-E7544CE386E8}" dt="2023-06-14T21:33:27.748" v="507" actId="478"/>
          <ac:graphicFrameMkLst>
            <pc:docMk/>
            <pc:sldMk cId="1956323593" sldId="285"/>
            <ac:graphicFrameMk id="5" creationId="{696EE471-6841-A1A2-DC8C-D74C7D66CAD3}"/>
          </ac:graphicFrameMkLst>
        </pc:graphicFrameChg>
        <pc:graphicFrameChg chg="add mod modGraphic">
          <ac:chgData name="Anshika Yadav" userId="e7160c43a1f6a268" providerId="LiveId" clId="{2EED8419-9323-48CA-B13F-E7544CE386E8}" dt="2023-06-14T21:36:47.204" v="511" actId="1076"/>
          <ac:graphicFrameMkLst>
            <pc:docMk/>
            <pc:sldMk cId="1956323593" sldId="285"/>
            <ac:graphicFrameMk id="6" creationId="{8C6C92A1-02EA-F52E-FE6A-4C46EA7C8986}"/>
          </ac:graphicFrameMkLst>
        </pc:graphicFrameChg>
        <pc:graphicFrameChg chg="del">
          <ac:chgData name="Anshika Yadav" userId="e7160c43a1f6a268" providerId="LiveId" clId="{2EED8419-9323-48CA-B13F-E7544CE386E8}" dt="2023-06-14T21:37:31.499" v="518" actId="478"/>
          <ac:graphicFrameMkLst>
            <pc:docMk/>
            <pc:sldMk cId="1956323593" sldId="285"/>
            <ac:graphicFrameMk id="11" creationId="{32883056-31EA-A96B-AD93-0FF2C769D738}"/>
          </ac:graphicFrameMkLst>
        </pc:graphicFrameChg>
        <pc:graphicFrameChg chg="add mod">
          <ac:chgData name="Anshika Yadav" userId="e7160c43a1f6a268" providerId="LiveId" clId="{2EED8419-9323-48CA-B13F-E7544CE386E8}" dt="2023-06-15T04:12:06.099" v="1102"/>
          <ac:graphicFrameMkLst>
            <pc:docMk/>
            <pc:sldMk cId="1956323593" sldId="285"/>
            <ac:graphicFrameMk id="13" creationId="{696EE471-6841-A1A2-DC8C-D74C7D66CAD3}"/>
          </ac:graphicFrameMkLst>
        </pc:graphicFrameChg>
        <pc:graphicFrameChg chg="add mod modGraphic">
          <ac:chgData name="Anshika Yadav" userId="e7160c43a1f6a268" providerId="LiveId" clId="{2EED8419-9323-48CA-B13F-E7544CE386E8}" dt="2023-06-14T21:37:57.404" v="521" actId="1076"/>
          <ac:graphicFrameMkLst>
            <pc:docMk/>
            <pc:sldMk cId="1956323593" sldId="285"/>
            <ac:graphicFrameMk id="14" creationId="{BDBB8B15-CAE1-7024-E1AC-667CCFF799EF}"/>
          </ac:graphicFrameMkLst>
        </pc:graphicFrameChg>
        <pc:graphicFrameChg chg="add mod">
          <ac:chgData name="Anshika Yadav" userId="e7160c43a1f6a268" providerId="LiveId" clId="{2EED8419-9323-48CA-B13F-E7544CE386E8}" dt="2023-06-15T04:12:19.398" v="1106"/>
          <ac:graphicFrameMkLst>
            <pc:docMk/>
            <pc:sldMk cId="1956323593" sldId="285"/>
            <ac:graphicFrameMk id="15" creationId="{2E59ED22-AF71-BE16-58BD-712F407B3F4F}"/>
          </ac:graphicFrameMkLst>
        </pc:graphicFrameChg>
        <pc:picChg chg="add mod">
          <ac:chgData name="Anshika Yadav" userId="e7160c43a1f6a268" providerId="LiveId" clId="{2EED8419-9323-48CA-B13F-E7544CE386E8}" dt="2023-06-14T18:34:18.060" v="115"/>
          <ac:picMkLst>
            <pc:docMk/>
            <pc:sldMk cId="1956323593" sldId="285"/>
            <ac:picMk id="2" creationId="{93CF762D-7D00-37EE-B698-64B1953969CB}"/>
          </ac:picMkLst>
        </pc:picChg>
        <pc:picChg chg="del mod">
          <ac:chgData name="Anshika Yadav" userId="e7160c43a1f6a268" providerId="LiveId" clId="{2EED8419-9323-48CA-B13F-E7544CE386E8}" dt="2023-06-14T18:34:12.911" v="113" actId="478"/>
          <ac:picMkLst>
            <pc:docMk/>
            <pc:sldMk cId="1956323593" sldId="285"/>
            <ac:picMk id="9" creationId="{CEDDEB6C-F174-B44C-1AD9-3931A312A4F5}"/>
          </ac:picMkLst>
        </pc:picChg>
      </pc:sldChg>
      <pc:sldChg chg="addSp delSp modSp mod">
        <pc:chgData name="Anshika Yadav" userId="e7160c43a1f6a268" providerId="LiveId" clId="{2EED8419-9323-48CA-B13F-E7544CE386E8}" dt="2023-06-15T04:13:05.193" v="1107"/>
        <pc:sldMkLst>
          <pc:docMk/>
          <pc:sldMk cId="4065462736" sldId="286"/>
        </pc:sldMkLst>
        <pc:graphicFrameChg chg="del">
          <ac:chgData name="Anshika Yadav" userId="e7160c43a1f6a268" providerId="LiveId" clId="{2EED8419-9323-48CA-B13F-E7544CE386E8}" dt="2023-06-14T21:40:03.009" v="528" actId="478"/>
          <ac:graphicFrameMkLst>
            <pc:docMk/>
            <pc:sldMk cId="4065462736" sldId="286"/>
            <ac:graphicFrameMk id="4" creationId="{2F735CA2-DC30-E52E-C2B9-8E759F23BA88}"/>
          </ac:graphicFrameMkLst>
        </pc:graphicFrameChg>
        <pc:graphicFrameChg chg="del">
          <ac:chgData name="Anshika Yadav" userId="e7160c43a1f6a268" providerId="LiveId" clId="{2EED8419-9323-48CA-B13F-E7544CE386E8}" dt="2023-06-14T21:40:07.494" v="529" actId="478"/>
          <ac:graphicFrameMkLst>
            <pc:docMk/>
            <pc:sldMk cId="4065462736" sldId="286"/>
            <ac:graphicFrameMk id="5" creationId="{2AD4002B-809C-CA57-0458-7E923CE46CFB}"/>
          </ac:graphicFrameMkLst>
        </pc:graphicFrameChg>
        <pc:graphicFrameChg chg="add mod modGraphic">
          <ac:chgData name="Anshika Yadav" userId="e7160c43a1f6a268" providerId="LiveId" clId="{2EED8419-9323-48CA-B13F-E7544CE386E8}" dt="2023-06-14T21:40:36.329" v="532" actId="1076"/>
          <ac:graphicFrameMkLst>
            <pc:docMk/>
            <pc:sldMk cId="4065462736" sldId="286"/>
            <ac:graphicFrameMk id="6" creationId="{C1E01038-767B-2D04-F16B-3D1FEB815372}"/>
          </ac:graphicFrameMkLst>
        </pc:graphicFrameChg>
        <pc:graphicFrameChg chg="del">
          <ac:chgData name="Anshika Yadav" userId="e7160c43a1f6a268" providerId="LiveId" clId="{2EED8419-9323-48CA-B13F-E7544CE386E8}" dt="2023-06-14T21:41:06.054" v="537" actId="478"/>
          <ac:graphicFrameMkLst>
            <pc:docMk/>
            <pc:sldMk cId="4065462736" sldId="286"/>
            <ac:graphicFrameMk id="11" creationId="{A25E4BBD-85A5-9158-CACB-94FD6CFCD201}"/>
          </ac:graphicFrameMkLst>
        </pc:graphicFrameChg>
        <pc:graphicFrameChg chg="add mod">
          <ac:chgData name="Anshika Yadav" userId="e7160c43a1f6a268" providerId="LiveId" clId="{2EED8419-9323-48CA-B13F-E7544CE386E8}" dt="2023-06-15T04:13:05.193" v="1107"/>
          <ac:graphicFrameMkLst>
            <pc:docMk/>
            <pc:sldMk cId="4065462736" sldId="286"/>
            <ac:graphicFrameMk id="12" creationId="{2AD4002B-809C-CA57-0458-7E923CE46CFB}"/>
          </ac:graphicFrameMkLst>
        </pc:graphicFrameChg>
        <pc:graphicFrameChg chg="add mod">
          <ac:chgData name="Anshika Yadav" userId="e7160c43a1f6a268" providerId="LiveId" clId="{2EED8419-9323-48CA-B13F-E7544CE386E8}" dt="2023-06-14T21:42:04.889" v="540" actId="14100"/>
          <ac:graphicFrameMkLst>
            <pc:docMk/>
            <pc:sldMk cId="4065462736" sldId="286"/>
            <ac:graphicFrameMk id="13" creationId="{A25E4BBD-85A5-9158-CACB-94FD6CFCD201}"/>
          </ac:graphicFrameMkLst>
        </pc:graphicFrameChg>
        <pc:picChg chg="add mod">
          <ac:chgData name="Anshika Yadav" userId="e7160c43a1f6a268" providerId="LiveId" clId="{2EED8419-9323-48CA-B13F-E7544CE386E8}" dt="2023-06-14T18:34:24.395" v="118"/>
          <ac:picMkLst>
            <pc:docMk/>
            <pc:sldMk cId="4065462736" sldId="286"/>
            <ac:picMk id="2" creationId="{689A326B-A46A-25B0-2ED8-32BD9586E43C}"/>
          </ac:picMkLst>
        </pc:picChg>
        <pc:picChg chg="del mod">
          <ac:chgData name="Anshika Yadav" userId="e7160c43a1f6a268" providerId="LiveId" clId="{2EED8419-9323-48CA-B13F-E7544CE386E8}" dt="2023-06-14T18:34:22.728" v="117" actId="478"/>
          <ac:picMkLst>
            <pc:docMk/>
            <pc:sldMk cId="4065462736" sldId="286"/>
            <ac:picMk id="9" creationId="{CEDDEB6C-F174-B44C-1AD9-3931A312A4F5}"/>
          </ac:picMkLst>
        </pc:picChg>
      </pc:sldChg>
      <pc:sldChg chg="addSp delSp modSp mod">
        <pc:chgData name="Anshika Yadav" userId="e7160c43a1f6a268" providerId="LiveId" clId="{2EED8419-9323-48CA-B13F-E7544CE386E8}" dt="2023-06-14T21:44:10.591" v="546" actId="1076"/>
        <pc:sldMkLst>
          <pc:docMk/>
          <pc:sldMk cId="428016622" sldId="287"/>
        </pc:sldMkLst>
        <pc:graphicFrameChg chg="del mod modGraphic">
          <ac:chgData name="Anshika Yadav" userId="e7160c43a1f6a268" providerId="LiveId" clId="{2EED8419-9323-48CA-B13F-E7544CE386E8}" dt="2023-06-14T21:43:36.584" v="542" actId="478"/>
          <ac:graphicFrameMkLst>
            <pc:docMk/>
            <pc:sldMk cId="428016622" sldId="287"/>
            <ac:graphicFrameMk id="4" creationId="{F426E5B4-F0C1-F070-4519-D6361FE7C5B6}"/>
          </ac:graphicFrameMkLst>
        </pc:graphicFrameChg>
        <pc:graphicFrameChg chg="add mod">
          <ac:chgData name="Anshika Yadav" userId="e7160c43a1f6a268" providerId="LiveId" clId="{2EED8419-9323-48CA-B13F-E7544CE386E8}" dt="2023-06-14T21:43:57.811" v="544" actId="1076"/>
          <ac:graphicFrameMkLst>
            <pc:docMk/>
            <pc:sldMk cId="428016622" sldId="287"/>
            <ac:graphicFrameMk id="6" creationId="{7B62DB23-D5EF-CC19-092A-77BDD57D57B6}"/>
          </ac:graphicFrameMkLst>
        </pc:graphicFrameChg>
        <pc:graphicFrameChg chg="add mod">
          <ac:chgData name="Anshika Yadav" userId="e7160c43a1f6a268" providerId="LiveId" clId="{2EED8419-9323-48CA-B13F-E7544CE386E8}" dt="2023-06-14T21:44:10.591" v="546" actId="1076"/>
          <ac:graphicFrameMkLst>
            <pc:docMk/>
            <pc:sldMk cId="428016622" sldId="287"/>
            <ac:graphicFrameMk id="7" creationId="{0BF5B309-3EE8-6515-815B-479A86B22D4A}"/>
          </ac:graphicFrameMkLst>
        </pc:graphicFrameChg>
        <pc:picChg chg="add mod">
          <ac:chgData name="Anshika Yadav" userId="e7160c43a1f6a268" providerId="LiveId" clId="{2EED8419-9323-48CA-B13F-E7544CE386E8}" dt="2023-06-14T18:34:30.210" v="121"/>
          <ac:picMkLst>
            <pc:docMk/>
            <pc:sldMk cId="428016622" sldId="287"/>
            <ac:picMk id="2" creationId="{A85AD47F-21E4-B46A-F9F0-49953D8D709E}"/>
          </ac:picMkLst>
        </pc:picChg>
        <pc:picChg chg="del mod">
          <ac:chgData name="Anshika Yadav" userId="e7160c43a1f6a268" providerId="LiveId" clId="{2EED8419-9323-48CA-B13F-E7544CE386E8}" dt="2023-06-14T18:34:29.324" v="120" actId="478"/>
          <ac:picMkLst>
            <pc:docMk/>
            <pc:sldMk cId="428016622" sldId="287"/>
            <ac:picMk id="9" creationId="{CEDDEB6C-F174-B44C-1AD9-3931A312A4F5}"/>
          </ac:picMkLst>
        </pc:picChg>
      </pc:sldChg>
      <pc:sldChg chg="addSp delSp modSp mod">
        <pc:chgData name="Anshika Yadav" userId="e7160c43a1f6a268" providerId="LiveId" clId="{2EED8419-9323-48CA-B13F-E7544CE386E8}" dt="2023-06-15T03:20:45.552" v="570" actId="27918"/>
        <pc:sldMkLst>
          <pc:docMk/>
          <pc:sldMk cId="1813262649" sldId="288"/>
        </pc:sldMkLst>
        <pc:graphicFrameChg chg="add mod modGraphic">
          <ac:chgData name="Anshika Yadav" userId="e7160c43a1f6a268" providerId="LiveId" clId="{2EED8419-9323-48CA-B13F-E7544CE386E8}" dt="2023-06-14T21:47:08.666" v="554" actId="1076"/>
          <ac:graphicFrameMkLst>
            <pc:docMk/>
            <pc:sldMk cId="1813262649" sldId="288"/>
            <ac:graphicFrameMk id="4" creationId="{4294485C-107D-87CA-1F1C-5097DD841860}"/>
          </ac:graphicFrameMkLst>
        </pc:graphicFrameChg>
        <pc:graphicFrameChg chg="add mod">
          <ac:chgData name="Anshika Yadav" userId="e7160c43a1f6a268" providerId="LiveId" clId="{2EED8419-9323-48CA-B13F-E7544CE386E8}" dt="2023-06-15T03:19:46.582" v="567"/>
          <ac:graphicFrameMkLst>
            <pc:docMk/>
            <pc:sldMk cId="1813262649" sldId="288"/>
            <ac:graphicFrameMk id="5" creationId="{5D42067B-DEF2-E518-2763-11B108D28F91}"/>
          </ac:graphicFrameMkLst>
        </pc:graphicFrameChg>
        <pc:graphicFrameChg chg="add mod">
          <ac:chgData name="Anshika Yadav" userId="e7160c43a1f6a268" providerId="LiveId" clId="{2EED8419-9323-48CA-B13F-E7544CE386E8}" dt="2023-06-15T03:19:57.666" v="568"/>
          <ac:graphicFrameMkLst>
            <pc:docMk/>
            <pc:sldMk cId="1813262649" sldId="288"/>
            <ac:graphicFrameMk id="6" creationId="{7F771987-1FDD-D517-2329-C0C52ABBA472}"/>
          </ac:graphicFrameMkLst>
        </pc:graphicFrameChg>
        <pc:graphicFrameChg chg="del mod modGraphic">
          <ac:chgData name="Anshika Yadav" userId="e7160c43a1f6a268" providerId="LiveId" clId="{2EED8419-9323-48CA-B13F-E7544CE386E8}" dt="2023-06-14T21:44:18.997" v="548" actId="478"/>
          <ac:graphicFrameMkLst>
            <pc:docMk/>
            <pc:sldMk cId="1813262649" sldId="288"/>
            <ac:graphicFrameMk id="13" creationId="{5BBB50E1-6144-BD4F-B71E-699F4993AE0B}"/>
          </ac:graphicFrameMkLst>
        </pc:graphicFrameChg>
        <pc:graphicFrameChg chg="del">
          <ac:chgData name="Anshika Yadav" userId="e7160c43a1f6a268" providerId="LiveId" clId="{2EED8419-9323-48CA-B13F-E7544CE386E8}" dt="2023-06-14T21:47:11.906" v="555" actId="478"/>
          <ac:graphicFrameMkLst>
            <pc:docMk/>
            <pc:sldMk cId="1813262649" sldId="288"/>
            <ac:graphicFrameMk id="15" creationId="{7F771987-1FDD-D517-2329-C0C52ABBA472}"/>
          </ac:graphicFrameMkLst>
        </pc:graphicFrameChg>
        <pc:picChg chg="add mod">
          <ac:chgData name="Anshika Yadav" userId="e7160c43a1f6a268" providerId="LiveId" clId="{2EED8419-9323-48CA-B13F-E7544CE386E8}" dt="2023-06-14T18:34:34.535" v="124"/>
          <ac:picMkLst>
            <pc:docMk/>
            <pc:sldMk cId="1813262649" sldId="288"/>
            <ac:picMk id="2" creationId="{27930AB0-489E-7AB7-E302-BB00FBCCAABA}"/>
          </ac:picMkLst>
        </pc:picChg>
        <pc:picChg chg="del mod">
          <ac:chgData name="Anshika Yadav" userId="e7160c43a1f6a268" providerId="LiveId" clId="{2EED8419-9323-48CA-B13F-E7544CE386E8}" dt="2023-06-14T18:34:33.831" v="123" actId="478"/>
          <ac:picMkLst>
            <pc:docMk/>
            <pc:sldMk cId="1813262649" sldId="288"/>
            <ac:picMk id="9" creationId="{CEDDEB6C-F174-B44C-1AD9-3931A312A4F5}"/>
          </ac:picMkLst>
        </pc:picChg>
      </pc:sldChg>
      <pc:sldChg chg="addSp delSp modSp mod">
        <pc:chgData name="Anshika Yadav" userId="e7160c43a1f6a268" providerId="LiveId" clId="{2EED8419-9323-48CA-B13F-E7544CE386E8}" dt="2023-06-15T03:20:53.345" v="571" actId="27918"/>
        <pc:sldMkLst>
          <pc:docMk/>
          <pc:sldMk cId="250072745" sldId="289"/>
        </pc:sldMkLst>
        <pc:graphicFrameChg chg="del">
          <ac:chgData name="Anshika Yadav" userId="e7160c43a1f6a268" providerId="LiveId" clId="{2EED8419-9323-48CA-B13F-E7544CE386E8}" dt="2023-06-14T21:48:15.196" v="560" actId="478"/>
          <ac:graphicFrameMkLst>
            <pc:docMk/>
            <pc:sldMk cId="250072745" sldId="289"/>
            <ac:graphicFrameMk id="4" creationId="{76CE0B19-163A-EF7E-49F5-F441037D5FAF}"/>
          </ac:graphicFrameMkLst>
        </pc:graphicFrameChg>
        <pc:graphicFrameChg chg="add mod modGraphic">
          <ac:chgData name="Anshika Yadav" userId="e7160c43a1f6a268" providerId="LiveId" clId="{2EED8419-9323-48CA-B13F-E7544CE386E8}" dt="2023-06-14T21:50:32.463" v="563" actId="14100"/>
          <ac:graphicFrameMkLst>
            <pc:docMk/>
            <pc:sldMk cId="250072745" sldId="289"/>
            <ac:graphicFrameMk id="6" creationId="{E0C605DC-BBAD-2BC4-24DC-BC8842E2BA31}"/>
          </ac:graphicFrameMkLst>
        </pc:graphicFrameChg>
        <pc:graphicFrameChg chg="add mod">
          <ac:chgData name="Anshika Yadav" userId="e7160c43a1f6a268" providerId="LiveId" clId="{2EED8419-9323-48CA-B13F-E7544CE386E8}" dt="2023-06-15T03:19:29.470" v="566"/>
          <ac:graphicFrameMkLst>
            <pc:docMk/>
            <pc:sldMk cId="250072745" sldId="289"/>
            <ac:graphicFrameMk id="7" creationId="{E45F361A-ECBD-C282-68CA-941ECA583B59}"/>
          </ac:graphicFrameMkLst>
        </pc:graphicFrameChg>
        <pc:picChg chg="add mod">
          <ac:chgData name="Anshika Yadav" userId="e7160c43a1f6a268" providerId="LiveId" clId="{2EED8419-9323-48CA-B13F-E7544CE386E8}" dt="2023-06-14T18:34:39.254" v="127"/>
          <ac:picMkLst>
            <pc:docMk/>
            <pc:sldMk cId="250072745" sldId="289"/>
            <ac:picMk id="2" creationId="{A40DAB2D-7036-9A87-19E0-B1842B93C9FE}"/>
          </ac:picMkLst>
        </pc:picChg>
        <pc:picChg chg="del mod">
          <ac:chgData name="Anshika Yadav" userId="e7160c43a1f6a268" providerId="LiveId" clId="{2EED8419-9323-48CA-B13F-E7544CE386E8}" dt="2023-06-14T18:34:38.676" v="126" actId="478"/>
          <ac:picMkLst>
            <pc:docMk/>
            <pc:sldMk cId="250072745" sldId="289"/>
            <ac:picMk id="9" creationId="{CEDDEB6C-F174-B44C-1AD9-3931A312A4F5}"/>
          </ac:picMkLst>
        </pc:picChg>
      </pc:sldChg>
      <pc:sldChg chg="addSp delSp modSp mod">
        <pc:chgData name="Anshika Yadav" userId="e7160c43a1f6a268" providerId="LiveId" clId="{2EED8419-9323-48CA-B13F-E7544CE386E8}" dt="2023-06-14T18:34:42.846" v="130"/>
        <pc:sldMkLst>
          <pc:docMk/>
          <pc:sldMk cId="3595360434" sldId="290"/>
        </pc:sldMkLst>
        <pc:picChg chg="add mod">
          <ac:chgData name="Anshika Yadav" userId="e7160c43a1f6a268" providerId="LiveId" clId="{2EED8419-9323-48CA-B13F-E7544CE386E8}" dt="2023-06-14T18:34:42.846" v="130"/>
          <ac:picMkLst>
            <pc:docMk/>
            <pc:sldMk cId="3595360434" sldId="290"/>
            <ac:picMk id="2" creationId="{1209246D-8ABA-47E6-AAB8-6099113EEFC8}"/>
          </ac:picMkLst>
        </pc:picChg>
        <pc:picChg chg="del mod">
          <ac:chgData name="Anshika Yadav" userId="e7160c43a1f6a268" providerId="LiveId" clId="{2EED8419-9323-48CA-B13F-E7544CE386E8}" dt="2023-06-14T18:34:42.358" v="129" actId="478"/>
          <ac:picMkLst>
            <pc:docMk/>
            <pc:sldMk cId="3595360434" sldId="290"/>
            <ac:picMk id="9" creationId="{CEDDEB6C-F174-B44C-1AD9-3931A312A4F5}"/>
          </ac:picMkLst>
        </pc:picChg>
      </pc:sldChg>
      <pc:sldChg chg="addSp delSp modSp mod">
        <pc:chgData name="Anshika Yadav" userId="e7160c43a1f6a268" providerId="LiveId" clId="{2EED8419-9323-48CA-B13F-E7544CE386E8}" dt="2023-06-14T18:34:53.096" v="133"/>
        <pc:sldMkLst>
          <pc:docMk/>
          <pc:sldMk cId="4149812873" sldId="291"/>
        </pc:sldMkLst>
        <pc:picChg chg="add mod">
          <ac:chgData name="Anshika Yadav" userId="e7160c43a1f6a268" providerId="LiveId" clId="{2EED8419-9323-48CA-B13F-E7544CE386E8}" dt="2023-06-14T18:34:53.096" v="133"/>
          <ac:picMkLst>
            <pc:docMk/>
            <pc:sldMk cId="4149812873" sldId="291"/>
            <ac:picMk id="2" creationId="{6EC00B4F-165C-22F4-17CF-A36690945D5B}"/>
          </ac:picMkLst>
        </pc:picChg>
        <pc:picChg chg="del mod">
          <ac:chgData name="Anshika Yadav" userId="e7160c43a1f6a268" providerId="LiveId" clId="{2EED8419-9323-48CA-B13F-E7544CE386E8}" dt="2023-06-14T18:34:50.189" v="132" actId="478"/>
          <ac:picMkLst>
            <pc:docMk/>
            <pc:sldMk cId="4149812873" sldId="291"/>
            <ac:picMk id="9" creationId="{CEDDEB6C-F174-B44C-1AD9-3931A312A4F5}"/>
          </ac:picMkLst>
        </pc:picChg>
      </pc:sldChg>
      <pc:sldChg chg="addSp delSp modSp mod">
        <pc:chgData name="Anshika Yadav" userId="e7160c43a1f6a268" providerId="LiveId" clId="{2EED8419-9323-48CA-B13F-E7544CE386E8}" dt="2023-06-14T18:35:04.500" v="139"/>
        <pc:sldMkLst>
          <pc:docMk/>
          <pc:sldMk cId="3860702448" sldId="292"/>
        </pc:sldMkLst>
        <pc:picChg chg="add mod">
          <ac:chgData name="Anshika Yadav" userId="e7160c43a1f6a268" providerId="LiveId" clId="{2EED8419-9323-48CA-B13F-E7544CE386E8}" dt="2023-06-14T18:35:04.500" v="139"/>
          <ac:picMkLst>
            <pc:docMk/>
            <pc:sldMk cId="3860702448" sldId="292"/>
            <ac:picMk id="2" creationId="{CCAFB5A7-65BF-0F2E-9616-8E88535B837D}"/>
          </ac:picMkLst>
        </pc:picChg>
        <pc:picChg chg="del mod">
          <ac:chgData name="Anshika Yadav" userId="e7160c43a1f6a268" providerId="LiveId" clId="{2EED8419-9323-48CA-B13F-E7544CE386E8}" dt="2023-06-14T18:35:03.597" v="138" actId="478"/>
          <ac:picMkLst>
            <pc:docMk/>
            <pc:sldMk cId="3860702448" sldId="292"/>
            <ac:picMk id="9" creationId="{CEDDEB6C-F174-B44C-1AD9-3931A312A4F5}"/>
          </ac:picMkLst>
        </pc:picChg>
      </pc:sldChg>
      <pc:sldChg chg="addSp delSp modSp mod">
        <pc:chgData name="Anshika Yadav" userId="e7160c43a1f6a268" providerId="LiveId" clId="{2EED8419-9323-48CA-B13F-E7544CE386E8}" dt="2023-06-14T18:34:58.786" v="136"/>
        <pc:sldMkLst>
          <pc:docMk/>
          <pc:sldMk cId="3577460020" sldId="294"/>
        </pc:sldMkLst>
        <pc:picChg chg="add mod">
          <ac:chgData name="Anshika Yadav" userId="e7160c43a1f6a268" providerId="LiveId" clId="{2EED8419-9323-48CA-B13F-E7544CE386E8}" dt="2023-06-14T18:34:58.786" v="136"/>
          <ac:picMkLst>
            <pc:docMk/>
            <pc:sldMk cId="3577460020" sldId="294"/>
            <ac:picMk id="2" creationId="{D6BD5A7A-B654-1006-1C04-2DDAA70BB930}"/>
          </ac:picMkLst>
        </pc:picChg>
        <pc:picChg chg="del mod">
          <ac:chgData name="Anshika Yadav" userId="e7160c43a1f6a268" providerId="LiveId" clId="{2EED8419-9323-48CA-B13F-E7544CE386E8}" dt="2023-06-14T18:34:57.544" v="135" actId="478"/>
          <ac:picMkLst>
            <pc:docMk/>
            <pc:sldMk cId="3577460020" sldId="294"/>
            <ac:picMk id="9" creationId="{CEDDEB6C-F174-B44C-1AD9-3931A312A4F5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39.xml"/><Relationship Id="rId1" Type="http://schemas.microsoft.com/office/2011/relationships/chartStyle" Target="style39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40.xml"/><Relationship Id="rId1" Type="http://schemas.microsoft.com/office/2011/relationships/chartStyle" Target="style40.xml"/></Relationships>
</file>

<file path=ppt/charts/_rels/chart4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41.xml"/><Relationship Id="rId1" Type="http://schemas.microsoft.com/office/2011/relationships/chartStyle" Target="style41.xml"/></Relationships>
</file>

<file path=ppt/charts/_rels/chart4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42.xml"/><Relationship Id="rId1" Type="http://schemas.microsoft.com/office/2011/relationships/chartStyle" Target="style42.xml"/></Relationships>
</file>

<file path=ppt/charts/_rels/chart4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43.xml"/><Relationship Id="rId1" Type="http://schemas.microsoft.com/office/2011/relationships/chartStyle" Target="style43.xml"/></Relationships>
</file>

<file path=ppt/charts/_rels/chart4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44.xml"/><Relationship Id="rId1" Type="http://schemas.microsoft.com/office/2011/relationships/chartStyle" Target="style4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IIHMR%20Study%20lve\Dissertation\Responses%20to%20G%20form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nnj\Desktop\Responses%20to%20G%20form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ivotFmts>
      <c:pivotFmt>
        <c:idx val="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6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7616372277789599"/>
          <c:y val="0.14214549508745036"/>
          <c:w val="0.62125076257359724"/>
          <c:h val="0.6803107797366037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ivotFmts>
      <c:pivotFmt>
        <c:idx val="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6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7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9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1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1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1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  <c:extLst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Staff professionalism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9B6D-4341-87F8-93FBA3FC6EC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9B6D-4341-87F8-93FBA3FC6EC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9B6D-4341-87F8-93FBA3FC6EC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9B6D-4341-87F8-93FBA3FC6EC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9B6D-4341-87F8-93FBA3FC6ECB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Excellent</c:v>
                </c:pt>
                <c:pt idx="1">
                  <c:v>Good</c:v>
                </c:pt>
                <c:pt idx="2">
                  <c:v>Fair</c:v>
                </c:pt>
                <c:pt idx="3">
                  <c:v>No Comments</c:v>
                </c:pt>
                <c:pt idx="4">
                  <c:v>Poor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</c:v>
                </c:pt>
                <c:pt idx="1">
                  <c:v>87</c:v>
                </c:pt>
                <c:pt idx="2">
                  <c:v>49</c:v>
                </c:pt>
                <c:pt idx="3">
                  <c:v>1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B6D-4341-87F8-93FBA3FC6EC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Staff Courtesy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DAF2-4539-8121-B3A19C0E9CD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DAF2-4539-8121-B3A19C0E9CD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DAF2-4539-8121-B3A19C0E9CD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DAF2-4539-8121-B3A19C0E9CDD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Excellent</c:v>
                </c:pt>
                <c:pt idx="1">
                  <c:v>Good</c:v>
                </c:pt>
                <c:pt idx="2">
                  <c:v>Fair</c:v>
                </c:pt>
                <c:pt idx="3">
                  <c:v>Poor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60</c:v>
                </c:pt>
                <c:pt idx="1">
                  <c:v>56</c:v>
                </c:pt>
                <c:pt idx="2">
                  <c:v>30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AF2-4539-8121-B3A19C0E9CD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  <c:extLst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marker>
          <c:symbol val="circle"/>
          <c:size val="6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v>Total</c:v>
          </c:tx>
          <c:spPr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BFB-4F66-BED4-1A345B62014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BFB-4F66-BED4-1A345B62014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BFB-4F66-BED4-1A345B62014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BFB-4F66-BED4-1A345B62014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spc="0" baseline="0">
                    <a:solidFill>
                      <a:schemeClr val="accen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4"/>
              <c:pt idx="0">
                <c:v>Long</c:v>
              </c:pt>
              <c:pt idx="1">
                <c:v>Prompt</c:v>
              </c:pt>
              <c:pt idx="2">
                <c:v>Reasonable</c:v>
              </c:pt>
              <c:pt idx="3">
                <c:v>Very Long</c:v>
              </c:pt>
            </c:strLit>
          </c:cat>
          <c:val>
            <c:numLit>
              <c:formatCode>General</c:formatCode>
              <c:ptCount val="4"/>
              <c:pt idx="0">
                <c:v>38</c:v>
              </c:pt>
              <c:pt idx="1">
                <c:v>2</c:v>
              </c:pt>
              <c:pt idx="2">
                <c:v>105</c:v>
              </c:pt>
              <c:pt idx="3">
                <c:v>5</c:v>
              </c:pt>
            </c:numLit>
          </c:val>
          <c:extLst>
            <c:ext xmlns:c16="http://schemas.microsoft.com/office/drawing/2014/chart" uri="{C3380CC4-5D6E-409C-BE32-E72D297353CC}">
              <c16:uniqueId val="{00000008-8BFB-4F66-BED4-1A345B6201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98065071"/>
        <c:axId val="198063151"/>
      </c:barChart>
      <c:catAx>
        <c:axId val="19806507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98063151"/>
        <c:crosses val="autoZero"/>
        <c:auto val="1"/>
        <c:lblAlgn val="ctr"/>
        <c:lblOffset val="100"/>
        <c:noMultiLvlLbl val="0"/>
      </c:catAx>
      <c:valAx>
        <c:axId val="1980631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980650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  <c:extLst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ivotFmts>
      <c:pivotFmt>
        <c:idx val="0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6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8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9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10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v>Total</c:v>
          </c:tx>
          <c:dPt>
            <c:idx val="0"/>
            <c:bubble3D val="0"/>
            <c:spPr>
              <a:solidFill>
                <a:schemeClr val="accent2">
                  <a:shade val="58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184B-44F0-8115-8644E813849A}"/>
              </c:ext>
            </c:extLst>
          </c:dPt>
          <c:dPt>
            <c:idx val="1"/>
            <c:bubble3D val="0"/>
            <c:spPr>
              <a:solidFill>
                <a:schemeClr val="accent2">
                  <a:shade val="86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184B-44F0-8115-8644E813849A}"/>
              </c:ext>
            </c:extLst>
          </c:dPt>
          <c:dPt>
            <c:idx val="2"/>
            <c:bubble3D val="0"/>
            <c:spPr>
              <a:solidFill>
                <a:schemeClr val="accent2">
                  <a:tint val="86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184B-44F0-8115-8644E813849A}"/>
              </c:ext>
            </c:extLst>
          </c:dPt>
          <c:dPt>
            <c:idx val="3"/>
            <c:bubble3D val="0"/>
            <c:spPr>
              <a:solidFill>
                <a:schemeClr val="accent2">
                  <a:tint val="58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184B-44F0-8115-8644E813849A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Lit>
              <c:ptCount val="4"/>
              <c:pt idx="0">
                <c:v>Adequate</c:v>
              </c:pt>
              <c:pt idx="1">
                <c:v>Inadequate</c:v>
              </c:pt>
              <c:pt idx="2">
                <c:v>No comments</c:v>
              </c:pt>
              <c:pt idx="3">
                <c:v>Reasonable</c:v>
              </c:pt>
            </c:strLit>
          </c:cat>
          <c:val>
            <c:numLit>
              <c:formatCode>General</c:formatCode>
              <c:ptCount val="4"/>
              <c:pt idx="0">
                <c:v>53</c:v>
              </c:pt>
              <c:pt idx="1">
                <c:v>7</c:v>
              </c:pt>
              <c:pt idx="2">
                <c:v>1</c:v>
              </c:pt>
              <c:pt idx="3">
                <c:v>89</c:v>
              </c:pt>
            </c:numLit>
          </c:val>
          <c:extLst>
            <c:ext xmlns:c16="http://schemas.microsoft.com/office/drawing/2014/chart" uri="{C3380CC4-5D6E-409C-BE32-E72D297353CC}">
              <c16:uniqueId val="{00000008-184B-44F0-8115-8644E813849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ivotFmts>
      <c:pivotFmt>
        <c:idx val="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6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7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9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1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1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1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  <c:extLst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ivotFmts>
      <c:pivotFmt>
        <c:idx val="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7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8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0555555555555555E-2"/>
          <c:y val="0.26328484981044037"/>
          <c:w val="0.50555555555555554"/>
          <c:h val="0.59319663167104109"/>
        </c:manualLayout>
      </c:layout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8990059983589793"/>
          <c:y val="0.42950242750453088"/>
          <c:w val="0.28126655824041852"/>
          <c:h val="0.300708887771234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  <c:extLst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6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7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11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12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9197080291970802E-2"/>
          <c:y val="7.1750432785993037E-2"/>
          <c:w val="0.63910540835680207"/>
          <c:h val="0.86845753989234609"/>
        </c:manualLayout>
      </c:layout>
      <c:pie3DChart>
        <c:varyColors val="1"/>
        <c:ser>
          <c:idx val="0"/>
          <c:order val="0"/>
          <c:tx>
            <c:v>Total</c:v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6CD1-4E5D-A98B-EC7B4F7ED8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6CD1-4E5D-A98B-EC7B4F7ED86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6CD1-4E5D-A98B-EC7B4F7ED86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6CD1-4E5D-A98B-EC7B4F7ED86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6CD1-4E5D-A98B-EC7B4F7ED86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Lit>
              <c:ptCount val="5"/>
              <c:pt idx="0">
                <c:v>Excellent</c:v>
              </c:pt>
              <c:pt idx="1">
                <c:v>Fair</c:v>
              </c:pt>
              <c:pt idx="2">
                <c:v>Good</c:v>
              </c:pt>
              <c:pt idx="3">
                <c:v>No Comments</c:v>
              </c:pt>
              <c:pt idx="4">
                <c:v>Poor</c:v>
              </c:pt>
            </c:strLit>
          </c:cat>
          <c:val>
            <c:numLit>
              <c:formatCode>General</c:formatCode>
              <c:ptCount val="5"/>
              <c:pt idx="0">
                <c:v>21</c:v>
              </c:pt>
              <c:pt idx="1">
                <c:v>56</c:v>
              </c:pt>
              <c:pt idx="2">
                <c:v>71</c:v>
              </c:pt>
              <c:pt idx="3">
                <c:v>1</c:v>
              </c:pt>
              <c:pt idx="4">
                <c:v>1</c:v>
              </c:pt>
            </c:numLit>
          </c:val>
          <c:extLst>
            <c:ext xmlns:c16="http://schemas.microsoft.com/office/drawing/2014/chart" uri="{C3380CC4-5D6E-409C-BE32-E72D297353CC}">
              <c16:uniqueId val="{0000000A-6CD1-4E5D-A98B-EC7B4F7ED86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7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8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0555555555555555E-2"/>
          <c:y val="0.26328484981044037"/>
          <c:w val="0.50555555555555554"/>
          <c:h val="0.59319663167104109"/>
        </c:manualLayout>
      </c:layout>
      <c:pie3DChart>
        <c:varyColors val="1"/>
        <c:ser>
          <c:idx val="0"/>
          <c:order val="0"/>
          <c:tx>
            <c:v>Total</c:v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F4EE-4557-94F6-D3A8D3D7707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F4EE-4557-94F6-D3A8D3D7707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F4EE-4557-94F6-D3A8D3D7707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Lit>
              <c:ptCount val="3"/>
              <c:pt idx="0">
                <c:v>No</c:v>
              </c:pt>
              <c:pt idx="1">
                <c:v>No Comments</c:v>
              </c:pt>
              <c:pt idx="2">
                <c:v>Yes</c:v>
              </c:pt>
            </c:strLit>
          </c:cat>
          <c:val>
            <c:numLit>
              <c:formatCode>General</c:formatCode>
              <c:ptCount val="3"/>
              <c:pt idx="0">
                <c:v>6</c:v>
              </c:pt>
              <c:pt idx="1">
                <c:v>4</c:v>
              </c:pt>
              <c:pt idx="2">
                <c:v>140</c:v>
              </c:pt>
            </c:numLit>
          </c:val>
          <c:extLst>
            <c:ext xmlns:c16="http://schemas.microsoft.com/office/drawing/2014/chart" uri="{C3380CC4-5D6E-409C-BE32-E72D297353CC}">
              <c16:uniqueId val="{00000006-F4EE-4557-94F6-D3A8D3D7707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ivotFmts>
      <c:pivotFmt>
        <c:idx val="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7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8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0111940298507461E-2"/>
          <c:y val="0.13355524872187186"/>
          <c:w val="0.89645522388059706"/>
          <c:h val="0.59015859984326602"/>
        </c:manualLayout>
      </c:layout>
      <c:pie3D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  <c:extLst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ivotFmts>
      <c:pivotFmt>
        <c:idx val="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6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7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9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1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1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1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  <c:extLst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6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7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11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12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v>Total</c:v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C5BA-4CC3-87D9-80EFFD49D15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C5BA-4CC3-87D9-80EFFD49D15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C5BA-4CC3-87D9-80EFFD49D15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C5BA-4CC3-87D9-80EFFD49D15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C5BA-4CC3-87D9-80EFFD49D15C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Lit>
              <c:ptCount val="5"/>
              <c:pt idx="0">
                <c:v>Excellent</c:v>
              </c:pt>
              <c:pt idx="1">
                <c:v>Fair</c:v>
              </c:pt>
              <c:pt idx="2">
                <c:v>Good</c:v>
              </c:pt>
              <c:pt idx="3">
                <c:v>No comments</c:v>
              </c:pt>
              <c:pt idx="4">
                <c:v>Poor</c:v>
              </c:pt>
            </c:strLit>
          </c:cat>
          <c:val>
            <c:numLit>
              <c:formatCode>General</c:formatCode>
              <c:ptCount val="5"/>
              <c:pt idx="0">
                <c:v>19</c:v>
              </c:pt>
              <c:pt idx="1">
                <c:v>62</c:v>
              </c:pt>
              <c:pt idx="2">
                <c:v>67</c:v>
              </c:pt>
              <c:pt idx="3">
                <c:v>1</c:v>
              </c:pt>
              <c:pt idx="4">
                <c:v>1</c:v>
              </c:pt>
            </c:numLit>
          </c:val>
          <c:extLst>
            <c:ext xmlns:c16="http://schemas.microsoft.com/office/drawing/2014/chart" uri="{C3380CC4-5D6E-409C-BE32-E72D297353CC}">
              <c16:uniqueId val="{0000000A-C5BA-4CC3-87D9-80EFFD49D15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ivotFmts>
      <c:pivotFmt>
        <c:idx val="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6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8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9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1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  <c:extLst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6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8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v>Total</c:v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C962-49D7-B4E2-F17321ABA0B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C962-49D7-B4E2-F17321ABA0B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C962-49D7-B4E2-F17321ABA0B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C962-49D7-B4E2-F17321ABA0BA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Lit>
              <c:ptCount val="4"/>
              <c:pt idx="0">
                <c:v>Excellent</c:v>
              </c:pt>
              <c:pt idx="1">
                <c:v>Fair</c:v>
              </c:pt>
              <c:pt idx="2">
                <c:v>Good</c:v>
              </c:pt>
              <c:pt idx="3">
                <c:v>Poor</c:v>
              </c:pt>
            </c:strLit>
          </c:cat>
          <c:val>
            <c:numLit>
              <c:formatCode>General</c:formatCode>
              <c:ptCount val="4"/>
              <c:pt idx="0">
                <c:v>21</c:v>
              </c:pt>
              <c:pt idx="1">
                <c:v>23</c:v>
              </c:pt>
              <c:pt idx="2">
                <c:v>102</c:v>
              </c:pt>
              <c:pt idx="3">
                <c:v>4</c:v>
              </c:pt>
            </c:numLit>
          </c:val>
          <c:extLst>
            <c:ext xmlns:c16="http://schemas.microsoft.com/office/drawing/2014/chart" uri="{C3380CC4-5D6E-409C-BE32-E72D297353CC}">
              <c16:uniqueId val="{00000008-C962-49D7-B4E2-F17321ABA0B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6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7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11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12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4.1639528094990375E-3"/>
          <c:w val="0.78956348902989071"/>
          <c:h val="0.67584141456002211"/>
        </c:manualLayout>
      </c:layout>
      <c:pie3DChart>
        <c:varyColors val="1"/>
        <c:ser>
          <c:idx val="0"/>
          <c:order val="0"/>
          <c:tx>
            <c:v>Total</c:v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B25D-4503-8C54-14A4EA5E1F7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B25D-4503-8C54-14A4EA5E1F7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B25D-4503-8C54-14A4EA5E1F7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B25D-4503-8C54-14A4EA5E1F7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B25D-4503-8C54-14A4EA5E1F7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Lit>
              <c:ptCount val="5"/>
              <c:pt idx="0">
                <c:v>Excellent</c:v>
              </c:pt>
              <c:pt idx="1">
                <c:v>Fair</c:v>
              </c:pt>
              <c:pt idx="2">
                <c:v>Good</c:v>
              </c:pt>
              <c:pt idx="3">
                <c:v>No comments</c:v>
              </c:pt>
              <c:pt idx="4">
                <c:v>Poor</c:v>
              </c:pt>
            </c:strLit>
          </c:cat>
          <c:val>
            <c:numLit>
              <c:formatCode>General</c:formatCode>
              <c:ptCount val="5"/>
              <c:pt idx="0">
                <c:v>12</c:v>
              </c:pt>
              <c:pt idx="1">
                <c:v>55</c:v>
              </c:pt>
              <c:pt idx="2">
                <c:v>20</c:v>
              </c:pt>
              <c:pt idx="3">
                <c:v>1</c:v>
              </c:pt>
              <c:pt idx="4">
                <c:v>62</c:v>
              </c:pt>
            </c:numLit>
          </c:val>
          <c:extLst>
            <c:ext xmlns:c16="http://schemas.microsoft.com/office/drawing/2014/chart" uri="{C3380CC4-5D6E-409C-BE32-E72D297353CC}">
              <c16:uniqueId val="{0000000A-B25D-4503-8C54-14A4EA5E1F7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164222541997443"/>
          <c:y val="0.49471249827044328"/>
          <c:w val="0.287290012773044"/>
          <c:h val="0.5003950861789260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ivotFmts>
      <c:pivotFmt>
        <c:idx val="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6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7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9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1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1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1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  <c:extLst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ivotFmts>
      <c:pivotFmt>
        <c:idx val="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6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7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9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1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1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1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  <c:extLst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6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7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11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12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v>Total</c:v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7B3-4477-AA47-952DF8A74DC7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7B3-4477-AA47-952DF8A74DC7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7B3-4477-AA47-952DF8A74DC7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27B3-4477-AA47-952DF8A74DC7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27B3-4477-AA47-952DF8A74DC7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Lit>
              <c:ptCount val="5"/>
              <c:pt idx="0">
                <c:v>Excellent</c:v>
              </c:pt>
              <c:pt idx="1">
                <c:v>Fair</c:v>
              </c:pt>
              <c:pt idx="2">
                <c:v>Good</c:v>
              </c:pt>
              <c:pt idx="3">
                <c:v>No comments</c:v>
              </c:pt>
              <c:pt idx="4">
                <c:v>Poor</c:v>
              </c:pt>
            </c:strLit>
          </c:cat>
          <c:val>
            <c:numLit>
              <c:formatCode>General</c:formatCode>
              <c:ptCount val="5"/>
              <c:pt idx="0">
                <c:v>60</c:v>
              </c:pt>
              <c:pt idx="1">
                <c:v>12</c:v>
              </c:pt>
              <c:pt idx="2">
                <c:v>64</c:v>
              </c:pt>
              <c:pt idx="3">
                <c:v>1</c:v>
              </c:pt>
              <c:pt idx="4">
                <c:v>13</c:v>
              </c:pt>
            </c:numLit>
          </c:val>
          <c:extLst>
            <c:ext xmlns:c16="http://schemas.microsoft.com/office/drawing/2014/chart" uri="{C3380CC4-5D6E-409C-BE32-E72D297353CC}">
              <c16:uniqueId val="{0000000A-27B3-4477-AA47-952DF8A74DC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6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7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11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12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v>Total</c:v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B8BD-4549-A7C0-2B57369CAE94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B8BD-4549-A7C0-2B57369CAE94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B8BD-4549-A7C0-2B57369CAE94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B8BD-4549-A7C0-2B57369CAE94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B8BD-4549-A7C0-2B57369CAE9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Lit>
              <c:ptCount val="5"/>
              <c:pt idx="0">
                <c:v>Excellent</c:v>
              </c:pt>
              <c:pt idx="1">
                <c:v>Fair</c:v>
              </c:pt>
              <c:pt idx="2">
                <c:v>Good</c:v>
              </c:pt>
              <c:pt idx="3">
                <c:v>No Comments</c:v>
              </c:pt>
              <c:pt idx="4">
                <c:v>Poor</c:v>
              </c:pt>
            </c:strLit>
          </c:cat>
          <c:val>
            <c:numLit>
              <c:formatCode>General</c:formatCode>
              <c:ptCount val="5"/>
              <c:pt idx="0">
                <c:v>13</c:v>
              </c:pt>
              <c:pt idx="1">
                <c:v>46</c:v>
              </c:pt>
              <c:pt idx="2">
                <c:v>82</c:v>
              </c:pt>
              <c:pt idx="3">
                <c:v>2</c:v>
              </c:pt>
              <c:pt idx="4">
                <c:v>7</c:v>
              </c:pt>
            </c:numLit>
          </c:val>
          <c:extLst>
            <c:ext xmlns:c16="http://schemas.microsoft.com/office/drawing/2014/chart" uri="{C3380CC4-5D6E-409C-BE32-E72D297353CC}">
              <c16:uniqueId val="{0000000A-B8BD-4549-A7C0-2B57369CAE9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6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7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11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12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v>Total</c:v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B16E-4E54-B022-8FE464A4E909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B16E-4E54-B022-8FE464A4E909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B16E-4E54-B022-8FE464A4E909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B16E-4E54-B022-8FE464A4E909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B16E-4E54-B022-8FE464A4E909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Lit>
              <c:ptCount val="5"/>
              <c:pt idx="0">
                <c:v>Excellent</c:v>
              </c:pt>
              <c:pt idx="1">
                <c:v>Fair</c:v>
              </c:pt>
              <c:pt idx="2">
                <c:v>Good</c:v>
              </c:pt>
              <c:pt idx="3">
                <c:v>No comments</c:v>
              </c:pt>
              <c:pt idx="4">
                <c:v>Poor</c:v>
              </c:pt>
            </c:strLit>
          </c:cat>
          <c:val>
            <c:numLit>
              <c:formatCode>General</c:formatCode>
              <c:ptCount val="5"/>
              <c:pt idx="0">
                <c:v>21</c:v>
              </c:pt>
              <c:pt idx="1">
                <c:v>40</c:v>
              </c:pt>
              <c:pt idx="2">
                <c:v>80</c:v>
              </c:pt>
              <c:pt idx="3">
                <c:v>3</c:v>
              </c:pt>
              <c:pt idx="4">
                <c:v>6</c:v>
              </c:pt>
            </c:numLit>
          </c:val>
          <c:extLst>
            <c:ext xmlns:c16="http://schemas.microsoft.com/office/drawing/2014/chart" uri="{C3380CC4-5D6E-409C-BE32-E72D297353CC}">
              <c16:uniqueId val="{0000000A-B16E-4E54-B022-8FE464A4E90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75"/>
      <c:rotY val="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Count of gender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7CC4-4301-BCEE-5E5B5BC08FC7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7CC4-4301-BCEE-5E5B5BC08FC7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7CC4-4301-BCEE-5E5B5BC08FC7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7CC4-4301-BCEE-5E5B5BC08FC7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50</c:v>
                </c:pt>
                <c:pt idx="1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CC4-4301-BCEE-5E5B5BC08FC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70613832730368165"/>
          <c:y val="0.42769753780777398"/>
          <c:w val="0.17295371615133473"/>
          <c:h val="0.21428721409823775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6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7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11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12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v>Total</c:v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AB64-4B20-B4F6-88CAE9FA6F4E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AB64-4B20-B4F6-88CAE9FA6F4E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AB64-4B20-B4F6-88CAE9FA6F4E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AB64-4B20-B4F6-88CAE9FA6F4E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AB64-4B20-B4F6-88CAE9FA6F4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Lit>
              <c:ptCount val="5"/>
              <c:pt idx="0">
                <c:v>Excellent</c:v>
              </c:pt>
              <c:pt idx="1">
                <c:v>Fair</c:v>
              </c:pt>
              <c:pt idx="2">
                <c:v>Good</c:v>
              </c:pt>
              <c:pt idx="3">
                <c:v>No comments</c:v>
              </c:pt>
              <c:pt idx="4">
                <c:v>Poor</c:v>
              </c:pt>
            </c:strLit>
          </c:cat>
          <c:val>
            <c:numLit>
              <c:formatCode>General</c:formatCode>
              <c:ptCount val="5"/>
              <c:pt idx="0">
                <c:v>11</c:v>
              </c:pt>
              <c:pt idx="1">
                <c:v>26</c:v>
              </c:pt>
              <c:pt idx="2">
                <c:v>18</c:v>
              </c:pt>
              <c:pt idx="3">
                <c:v>6</c:v>
              </c:pt>
              <c:pt idx="4">
                <c:v>89</c:v>
              </c:pt>
            </c:numLit>
          </c:val>
          <c:extLst>
            <c:ext xmlns:c16="http://schemas.microsoft.com/office/drawing/2014/chart" uri="{C3380CC4-5D6E-409C-BE32-E72D297353CC}">
              <c16:uniqueId val="{0000000A-AB64-4B20-B4F6-88CAE9FA6F4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ivotFmts>
      <c:pivotFmt>
        <c:idx val="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6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  <c:extLst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v>Total</c:v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353-46B5-A077-AFBE1BBE7C0F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353-46B5-A077-AFBE1BBE7C0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Lit>
              <c:ptCount val="2"/>
              <c:pt idx="0">
                <c:v>No</c:v>
              </c:pt>
              <c:pt idx="1">
                <c:v>Yes</c:v>
              </c:pt>
            </c:strLit>
          </c:cat>
          <c:val>
            <c:numLit>
              <c:formatCode>General</c:formatCode>
              <c:ptCount val="2"/>
              <c:pt idx="0">
                <c:v>149</c:v>
              </c:pt>
              <c:pt idx="1">
                <c:v>1</c:v>
              </c:pt>
            </c:numLit>
          </c:val>
          <c:extLst>
            <c:ext xmlns:c16="http://schemas.microsoft.com/office/drawing/2014/chart" uri="{C3380CC4-5D6E-409C-BE32-E72D297353CC}">
              <c16:uniqueId val="{00000004-E353-46B5-A077-AFBE1BBE7C0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  <c:extLst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ivotFmts>
      <c:pivotFmt>
        <c:idx val="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6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7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9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1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1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1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  <c:extLst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6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7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11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12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2.564102564102564E-2"/>
          <c:w val="0.64700858338653611"/>
          <c:h val="0.85897435897435892"/>
        </c:manualLayout>
      </c:layout>
      <c:pie3DChart>
        <c:varyColors val="1"/>
        <c:ser>
          <c:idx val="0"/>
          <c:order val="0"/>
          <c:tx>
            <c:v>Total</c:v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78F8-4B21-8A73-8AF7A38165A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78F8-4B21-8A73-8AF7A38165A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78F8-4B21-8A73-8AF7A38165A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78F8-4B21-8A73-8AF7A38165A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78F8-4B21-8A73-8AF7A38165AC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Lit>
              <c:ptCount val="5"/>
              <c:pt idx="0">
                <c:v>Excellent</c:v>
              </c:pt>
              <c:pt idx="1">
                <c:v>Fair</c:v>
              </c:pt>
              <c:pt idx="2">
                <c:v>Good</c:v>
              </c:pt>
              <c:pt idx="3">
                <c:v>No comments</c:v>
              </c:pt>
              <c:pt idx="4">
                <c:v>Poor</c:v>
              </c:pt>
            </c:strLit>
          </c:cat>
          <c:val>
            <c:numLit>
              <c:formatCode>General</c:formatCode>
              <c:ptCount val="5"/>
              <c:pt idx="0">
                <c:v>13</c:v>
              </c:pt>
              <c:pt idx="1">
                <c:v>40</c:v>
              </c:pt>
              <c:pt idx="2">
                <c:v>90</c:v>
              </c:pt>
              <c:pt idx="3">
                <c:v>3</c:v>
              </c:pt>
              <c:pt idx="4">
                <c:v>4</c:v>
              </c:pt>
            </c:numLit>
          </c:val>
          <c:extLst>
            <c:ext xmlns:c16="http://schemas.microsoft.com/office/drawing/2014/chart" uri="{C3380CC4-5D6E-409C-BE32-E72D297353CC}">
              <c16:uniqueId val="{0000000A-78F8-4B21-8A73-8AF7A38165A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6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7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11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12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v>Total</c:v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4041-4996-A879-1644026A8BF8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4041-4996-A879-1644026A8BF8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4041-4996-A879-1644026A8BF8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4041-4996-A879-1644026A8BF8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4041-4996-A879-1644026A8BF8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Lit>
              <c:ptCount val="5"/>
              <c:pt idx="0">
                <c:v>Excellent</c:v>
              </c:pt>
              <c:pt idx="1">
                <c:v>Fair</c:v>
              </c:pt>
              <c:pt idx="2">
                <c:v>Good</c:v>
              </c:pt>
              <c:pt idx="3">
                <c:v>No comments</c:v>
              </c:pt>
              <c:pt idx="4">
                <c:v>Poor</c:v>
              </c:pt>
            </c:strLit>
          </c:cat>
          <c:val>
            <c:numLit>
              <c:formatCode>General</c:formatCode>
              <c:ptCount val="5"/>
              <c:pt idx="0">
                <c:v>3</c:v>
              </c:pt>
              <c:pt idx="1">
                <c:v>47</c:v>
              </c:pt>
              <c:pt idx="2">
                <c:v>28</c:v>
              </c:pt>
              <c:pt idx="3">
                <c:v>6</c:v>
              </c:pt>
              <c:pt idx="4">
                <c:v>66</c:v>
              </c:pt>
            </c:numLit>
          </c:val>
          <c:extLst>
            <c:ext xmlns:c16="http://schemas.microsoft.com/office/drawing/2014/chart" uri="{C3380CC4-5D6E-409C-BE32-E72D297353CC}">
              <c16:uniqueId val="{0000000A-4041-4996-A879-1644026A8BF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6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7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11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12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v>Total</c:v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CC23-4592-B416-9C1D9E09B72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CC23-4592-B416-9C1D9E09B72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CC23-4592-B416-9C1D9E09B72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CC23-4592-B416-9C1D9E09B72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CC23-4592-B416-9C1D9E09B72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Lit>
              <c:ptCount val="5"/>
              <c:pt idx="0">
                <c:v>Excellent</c:v>
              </c:pt>
              <c:pt idx="1">
                <c:v>Fair</c:v>
              </c:pt>
              <c:pt idx="2">
                <c:v>Good</c:v>
              </c:pt>
              <c:pt idx="3">
                <c:v>No comments</c:v>
              </c:pt>
              <c:pt idx="4">
                <c:v>Poor</c:v>
              </c:pt>
            </c:strLit>
          </c:cat>
          <c:val>
            <c:numLit>
              <c:formatCode>General</c:formatCode>
              <c:ptCount val="5"/>
              <c:pt idx="0">
                <c:v>10</c:v>
              </c:pt>
              <c:pt idx="1">
                <c:v>38</c:v>
              </c:pt>
              <c:pt idx="2">
                <c:v>93</c:v>
              </c:pt>
              <c:pt idx="3">
                <c:v>3</c:v>
              </c:pt>
              <c:pt idx="4">
                <c:v>6</c:v>
              </c:pt>
            </c:numLit>
          </c:val>
          <c:extLst>
            <c:ext xmlns:c16="http://schemas.microsoft.com/office/drawing/2014/chart" uri="{C3380CC4-5D6E-409C-BE32-E72D297353CC}">
              <c16:uniqueId val="{0000000A-CC23-4592-B416-9C1D9E09B72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/>
              <a:t> Where would you prefer to be referred in case required?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1082840623569746E-2"/>
          <c:y val="0.37138929600642417"/>
          <c:w val="0.89629556981533887"/>
          <c:h val="0.20960349059607947"/>
        </c:manualLayout>
      </c:layout>
      <c:bar3DChart>
        <c:barDir val="col"/>
        <c:grouping val="stacked"/>
        <c:varyColors val="0"/>
        <c:ser>
          <c:idx val="0"/>
          <c:order val="0"/>
          <c:tx>
            <c:v>Total</c:v>
          </c:tx>
          <c:spPr>
            <a:gradFill flip="none" rotWithShape="1">
              <a:gsLst>
                <a:gs pos="0">
                  <a:schemeClr val="accent2"/>
                </a:gs>
                <a:gs pos="75000">
                  <a:schemeClr val="accent2">
                    <a:lumMod val="60000"/>
                    <a:lumOff val="40000"/>
                  </a:schemeClr>
                </a:gs>
                <a:gs pos="51000">
                  <a:schemeClr val="accent2">
                    <a:alpha val="75000"/>
                  </a:schemeClr>
                </a:gs>
                <a:gs pos="100000">
                  <a:schemeClr val="accent2">
                    <a:lumMod val="20000"/>
                    <a:lumOff val="80000"/>
                    <a:alpha val="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Lit>
              <c:ptCount val="2"/>
              <c:pt idx="0">
                <c:v>Private Hospital</c:v>
              </c:pt>
              <c:pt idx="1">
                <c:v>Service Hospital</c:v>
              </c:pt>
            </c:strLit>
          </c:cat>
          <c:val>
            <c:numLit>
              <c:formatCode>General</c:formatCode>
              <c:ptCount val="2"/>
              <c:pt idx="0">
                <c:v>74</c:v>
              </c:pt>
              <c:pt idx="1">
                <c:v>76</c:v>
              </c:pt>
            </c:numLit>
          </c:val>
          <c:extLst>
            <c:ext xmlns:c16="http://schemas.microsoft.com/office/drawing/2014/chart" uri="{C3380CC4-5D6E-409C-BE32-E72D297353CC}">
              <c16:uniqueId val="{00000000-FA62-460A-A470-AF9ECB6FFAB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26"/>
        <c:shape val="box"/>
        <c:axId val="1993005056"/>
        <c:axId val="1992992096"/>
        <c:axId val="0"/>
      </c:bar3DChart>
      <c:catAx>
        <c:axId val="1993005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15000"/>
                <a:lumOff val="8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2992096"/>
        <c:crosses val="autoZero"/>
        <c:auto val="1"/>
        <c:lblAlgn val="ctr"/>
        <c:lblOffset val="100"/>
        <c:noMultiLvlLbl val="0"/>
      </c:catAx>
      <c:valAx>
        <c:axId val="1992992096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99000">
                    <a:schemeClr val="tx1">
                      <a:lumMod val="25000"/>
                      <a:lumOff val="75000"/>
                    </a:schemeClr>
                  </a:gs>
                  <a:gs pos="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300505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ivotFmts>
      <c:pivotFmt>
        <c:idx val="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6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8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9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1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  <c:extLst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ivotFmts>
      <c:pivotFmt>
        <c:idx val="0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6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8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9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10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v>Total</c:v>
          </c:tx>
          <c:dPt>
            <c:idx val="0"/>
            <c:bubble3D val="0"/>
            <c:spPr>
              <a:solidFill>
                <a:schemeClr val="accent2">
                  <a:shade val="58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8CC2-45B4-A90B-938F180EF879}"/>
              </c:ext>
            </c:extLst>
          </c:dPt>
          <c:dPt>
            <c:idx val="1"/>
            <c:bubble3D val="0"/>
            <c:spPr>
              <a:solidFill>
                <a:schemeClr val="accent2">
                  <a:shade val="86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8CC2-45B4-A90B-938F180EF879}"/>
              </c:ext>
            </c:extLst>
          </c:dPt>
          <c:dPt>
            <c:idx val="2"/>
            <c:bubble3D val="0"/>
            <c:spPr>
              <a:solidFill>
                <a:schemeClr val="accent2">
                  <a:tint val="86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8CC2-45B4-A90B-938F180EF879}"/>
              </c:ext>
            </c:extLst>
          </c:dPt>
          <c:dPt>
            <c:idx val="3"/>
            <c:bubble3D val="0"/>
            <c:spPr>
              <a:solidFill>
                <a:schemeClr val="accent2">
                  <a:tint val="58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8CC2-45B4-A90B-938F180EF879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Lit>
              <c:ptCount val="4"/>
              <c:pt idx="0">
                <c:v>01 to 02 hours</c:v>
              </c:pt>
              <c:pt idx="1">
                <c:v>30 minutes to 01 hour</c:v>
              </c:pt>
              <c:pt idx="2">
                <c:v>Less than 30 minutes</c:v>
              </c:pt>
              <c:pt idx="3">
                <c:v>More than 02 hours</c:v>
              </c:pt>
            </c:strLit>
          </c:cat>
          <c:val>
            <c:numLit>
              <c:formatCode>General</c:formatCode>
              <c:ptCount val="4"/>
              <c:pt idx="0">
                <c:v>82</c:v>
              </c:pt>
              <c:pt idx="1">
                <c:v>44</c:v>
              </c:pt>
              <c:pt idx="2">
                <c:v>8</c:v>
              </c:pt>
              <c:pt idx="3">
                <c:v>16</c:v>
              </c:pt>
            </c:numLit>
          </c:val>
          <c:extLst>
            <c:ext xmlns:c16="http://schemas.microsoft.com/office/drawing/2014/chart" uri="{C3380CC4-5D6E-409C-BE32-E72D297353CC}">
              <c16:uniqueId val="{00000008-8CC2-45B4-A90B-938F180EF87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No. of Dependents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BB50-4AA0-9D65-937D4DD9AE94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BB50-4AA0-9D65-937D4DD9AE94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BB50-4AA0-9D65-937D4DD9AE94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BB50-4AA0-9D65-937D4DD9AE9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&lt;2</c:v>
                </c:pt>
                <c:pt idx="1">
                  <c:v>3 to 5</c:v>
                </c:pt>
                <c:pt idx="2">
                  <c:v>&gt;5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</c:v>
                </c:pt>
                <c:pt idx="1">
                  <c:v>70</c:v>
                </c:pt>
                <c:pt idx="2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B50-4AA0-9D65-937D4DD9AE9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3"/>
        <c:delete val="1"/>
      </c:legendEntry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ivotFmts>
      <c:pivotFmt>
        <c:idx val="0"/>
        <c:spPr>
          <a:solidFill>
            <a:schemeClr val="accent2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2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2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2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2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2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7"/>
        <c:spPr>
          <a:solidFill>
            <a:schemeClr val="accent2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8"/>
        <c:spPr>
          <a:solidFill>
            <a:schemeClr val="accent2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  <c:extLst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ivotFmts>
      <c:pivotFmt>
        <c:idx val="0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7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8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v>Total</c:v>
          </c:tx>
          <c:dPt>
            <c:idx val="0"/>
            <c:bubble3D val="0"/>
            <c:spPr>
              <a:solidFill>
                <a:schemeClr val="accent2">
                  <a:shade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6564-4201-ADC9-83943C6AE24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6564-4201-ADC9-83943C6AE24F}"/>
              </c:ext>
            </c:extLst>
          </c:dPt>
          <c:dPt>
            <c:idx val="2"/>
            <c:bubble3D val="0"/>
            <c:spPr>
              <a:solidFill>
                <a:schemeClr val="accent2">
                  <a:tint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6564-4201-ADC9-83943C6AE24F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Lit>
              <c:ptCount val="3"/>
              <c:pt idx="0">
                <c:v>Less than Rs 1000/-</c:v>
              </c:pt>
              <c:pt idx="1">
                <c:v>More than Rs 10,000/-</c:v>
              </c:pt>
              <c:pt idx="2">
                <c:v>Rs 1000/- to Rs 10,000/-</c:v>
              </c:pt>
            </c:strLit>
          </c:cat>
          <c:val>
            <c:numLit>
              <c:formatCode>General</c:formatCode>
              <c:ptCount val="3"/>
              <c:pt idx="0">
                <c:v>49</c:v>
              </c:pt>
              <c:pt idx="1">
                <c:v>5</c:v>
              </c:pt>
              <c:pt idx="2">
                <c:v>96</c:v>
              </c:pt>
            </c:numLit>
          </c:val>
          <c:extLst>
            <c:ext xmlns:c16="http://schemas.microsoft.com/office/drawing/2014/chart" uri="{C3380CC4-5D6E-409C-BE32-E72D297353CC}">
              <c16:uniqueId val="{00000006-6564-4201-ADC9-83943C6AE24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IN"/>
              <a:t>Use of OOPE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v>Total</c:v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2"/>
              <c:pt idx="0">
                <c:v>Medical Related</c:v>
              </c:pt>
              <c:pt idx="1">
                <c:v>Non-medical Related</c:v>
              </c:pt>
            </c:strLit>
          </c:cat>
          <c:val>
            <c:numLit>
              <c:formatCode>General</c:formatCode>
              <c:ptCount val="2"/>
              <c:pt idx="0">
                <c:v>149</c:v>
              </c:pt>
              <c:pt idx="1">
                <c:v>1</c:v>
              </c:pt>
            </c:numLit>
          </c:val>
          <c:extLst>
            <c:ext xmlns:c16="http://schemas.microsoft.com/office/drawing/2014/chart" uri="{C3380CC4-5D6E-409C-BE32-E72D297353CC}">
              <c16:uniqueId val="{00000000-1C99-4EA4-AE9B-A4B75C87106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shape val="box"/>
        <c:axId val="1794294544"/>
        <c:axId val="1794282544"/>
        <c:axId val="0"/>
      </c:bar3DChart>
      <c:catAx>
        <c:axId val="1794294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794282544"/>
        <c:crosses val="autoZero"/>
        <c:auto val="1"/>
        <c:lblAlgn val="ctr"/>
        <c:lblOffset val="100"/>
        <c:noMultiLvlLbl val="0"/>
      </c:catAx>
      <c:valAx>
        <c:axId val="1794282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7942945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  <c:extLst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ivotFmts>
      <c:pivotFmt>
        <c:idx val="0"/>
        <c:spPr>
          <a:solidFill>
            <a:schemeClr val="accent2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2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2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2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2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2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7"/>
        <c:spPr>
          <a:solidFill>
            <a:schemeClr val="accent2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8"/>
        <c:spPr>
          <a:solidFill>
            <a:schemeClr val="accent2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  <c:extLst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ivotFmts>
      <c:pivotFmt>
        <c:idx val="0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7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8"/>
        <c:spPr>
          <a:solidFill>
            <a:schemeClr val="accent2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v>Total</c:v>
          </c:tx>
          <c:dPt>
            <c:idx val="0"/>
            <c:bubble3D val="0"/>
            <c:spPr>
              <a:solidFill>
                <a:schemeClr val="accent2">
                  <a:shade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0B3-468C-901F-6BB47783C4A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0B3-468C-901F-6BB47783C4A5}"/>
              </c:ext>
            </c:extLst>
          </c:dPt>
          <c:dPt>
            <c:idx val="2"/>
            <c:bubble3D val="0"/>
            <c:spPr>
              <a:solidFill>
                <a:schemeClr val="accent2">
                  <a:tint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0B3-468C-901F-6BB47783C4A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Lit>
              <c:ptCount val="3"/>
              <c:pt idx="0">
                <c:v>Maybe</c:v>
              </c:pt>
              <c:pt idx="1">
                <c:v>No</c:v>
              </c:pt>
              <c:pt idx="2">
                <c:v>Yes</c:v>
              </c:pt>
            </c:strLit>
          </c:cat>
          <c:val>
            <c:numLit>
              <c:formatCode>General</c:formatCode>
              <c:ptCount val="3"/>
              <c:pt idx="0">
                <c:v>37</c:v>
              </c:pt>
              <c:pt idx="1">
                <c:v>5</c:v>
              </c:pt>
              <c:pt idx="2">
                <c:v>108</c:v>
              </c:pt>
            </c:numLit>
          </c:val>
          <c:extLst>
            <c:ext xmlns:c16="http://schemas.microsoft.com/office/drawing/2014/chart" uri="{C3380CC4-5D6E-409C-BE32-E72D297353CC}">
              <c16:uniqueId val="{00000006-20B3-468C-901F-6BB47783C4A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[Responses to G form.xlsx]Sheet2!PivotTable2</c:name>
    <c:fmtId val="-1"/>
  </c:pivotSource>
  <c:chart>
    <c:autoTitleDeleted val="1"/>
    <c:pivotFmts>
      <c:pivotFmt>
        <c:idx val="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7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8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Times New Roman" panose="02020603050405020304" pitchFamily="18" charset="0"/>
          <a:ea typeface="Tahoma" panose="020B0604030504040204" pitchFamily="34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ivotFmts>
      <c:pivotFmt>
        <c:idx val="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7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8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  <c:extLst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9737730975561297E-2"/>
          <c:y val="0.30922509225092243"/>
          <c:w val="0.62674255425999426"/>
          <c:h val="0.61697416974169739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Purpose of Visit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23C-4D55-B3B1-12B5BAF09569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23C-4D55-B3B1-12B5BAF09569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23C-4D55-B3B1-12B5BAF09569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523C-4D55-B3B1-12B5BAF09569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Consultation</c:v>
                </c:pt>
                <c:pt idx="1">
                  <c:v>Medicine Collection</c:v>
                </c:pt>
                <c:pt idx="2">
                  <c:v>Referral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50</c:v>
                </c:pt>
                <c:pt idx="1">
                  <c:v>30</c:v>
                </c:pt>
                <c:pt idx="2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23C-4D55-B3B1-12B5BAF0956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3"/>
        <c:delete val="1"/>
      </c:legendEntry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7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  <c:pivotFmt>
        <c:idx val="8"/>
        <c:spPr>
          <a:solidFill>
            <a:schemeClr val="accent1"/>
          </a:solidFill>
          <a:ln>
            <a:noFill/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v>Total</c:v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79F-4F0D-BD46-F9E05E5E0F3A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79F-4F0D-BD46-F9E05E5E0F3A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79F-4F0D-BD46-F9E05E5E0F3A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Lit>
              <c:ptCount val="3"/>
              <c:pt idx="0">
                <c:v>No</c:v>
              </c:pt>
              <c:pt idx="1">
                <c:v>Prefer not to say</c:v>
              </c:pt>
              <c:pt idx="2">
                <c:v>Yes</c:v>
              </c:pt>
            </c:strLit>
          </c:cat>
          <c:val>
            <c:numLit>
              <c:formatCode>General</c:formatCode>
              <c:ptCount val="3"/>
              <c:pt idx="0">
                <c:v>82</c:v>
              </c:pt>
              <c:pt idx="1">
                <c:v>10</c:v>
              </c:pt>
              <c:pt idx="2">
                <c:v>58</c:v>
              </c:pt>
            </c:numLit>
          </c:val>
          <c:extLst>
            <c:ext xmlns:c16="http://schemas.microsoft.com/office/drawing/2014/chart" uri="{C3380CC4-5D6E-409C-BE32-E72D297353CC}">
              <c16:uniqueId val="{00000006-579F-4F0D-BD46-F9E05E5E0F3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ivotFmts>
      <c:pivotFmt>
        <c:idx val="0"/>
        <c:spPr>
          <a:solidFill>
            <a:schemeClr val="accent2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2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2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2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2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6"/>
        <c:spPr>
          <a:solidFill>
            <a:schemeClr val="accent2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2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8"/>
        <c:spPr>
          <a:solidFill>
            <a:schemeClr val="accent2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9"/>
        <c:spPr>
          <a:solidFill>
            <a:schemeClr val="accent2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10"/>
        <c:spPr>
          <a:solidFill>
            <a:schemeClr val="accent2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  <c:extLst/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7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9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0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5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7.xml><?xml version="1.0" encoding="utf-8"?>
<cs:chartStyle xmlns:cs="http://schemas.microsoft.com/office/drawing/2012/chartStyle" xmlns:a="http://schemas.openxmlformats.org/drawingml/2006/main" id="2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99000">
              <a:schemeClr val="tx1">
                <a:lumMod val="25000"/>
                <a:lumOff val="75000"/>
              </a:schemeClr>
            </a:gs>
            <a:gs pos="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15000"/>
                <a:lumOff val="85000"/>
              </a:schemeClr>
            </a:gs>
            <a:gs pos="0">
              <a:schemeClr val="tx1">
                <a:lumMod val="5000"/>
                <a:lumOff val="9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9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EEA6-1E7B-4293-AED0-4F329E444C47}" type="datetimeFigureOut">
              <a:rPr lang="en-IN" smtClean="0"/>
              <a:t>15-06-2023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FBC9-CB77-48C9-AFAF-7B56C81F98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7874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EEA6-1E7B-4293-AED0-4F329E444C47}" type="datetimeFigureOut">
              <a:rPr lang="en-IN" smtClean="0"/>
              <a:t>15-06-2023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FBC9-CB77-48C9-AFAF-7B56C81F98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3691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EEA6-1E7B-4293-AED0-4F329E444C47}" type="datetimeFigureOut">
              <a:rPr lang="en-IN" smtClean="0"/>
              <a:t>15-06-2023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FBC9-CB77-48C9-AFAF-7B56C81F98BF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03013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EEA6-1E7B-4293-AED0-4F329E444C47}" type="datetimeFigureOut">
              <a:rPr lang="en-IN" smtClean="0"/>
              <a:t>15-06-2023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FBC9-CB77-48C9-AFAF-7B56C81F98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46576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EEA6-1E7B-4293-AED0-4F329E444C47}" type="datetimeFigureOut">
              <a:rPr lang="en-IN" smtClean="0"/>
              <a:t>15-06-2023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FBC9-CB77-48C9-AFAF-7B56C81F98BF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2835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EEA6-1E7B-4293-AED0-4F329E444C47}" type="datetimeFigureOut">
              <a:rPr lang="en-IN" smtClean="0"/>
              <a:t>15-06-2023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FBC9-CB77-48C9-AFAF-7B56C81F98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86846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EEA6-1E7B-4293-AED0-4F329E444C47}" type="datetimeFigureOut">
              <a:rPr lang="en-IN" smtClean="0"/>
              <a:t>15-06-2023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FBC9-CB77-48C9-AFAF-7B56C81F98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5663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EEA6-1E7B-4293-AED0-4F329E444C47}" type="datetimeFigureOut">
              <a:rPr lang="en-IN" smtClean="0"/>
              <a:t>15-06-2023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FBC9-CB77-48C9-AFAF-7B56C81F98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344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EEA6-1E7B-4293-AED0-4F329E444C47}" type="datetimeFigureOut">
              <a:rPr lang="en-IN" smtClean="0"/>
              <a:t>15-06-2023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FBC9-CB77-48C9-AFAF-7B56C81F98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2272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EEA6-1E7B-4293-AED0-4F329E444C47}" type="datetimeFigureOut">
              <a:rPr lang="en-IN" smtClean="0"/>
              <a:t>15-06-2023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FBC9-CB77-48C9-AFAF-7B56C81F98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788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EEA6-1E7B-4293-AED0-4F329E444C47}" type="datetimeFigureOut">
              <a:rPr lang="en-IN" smtClean="0"/>
              <a:t>15-06-2023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FBC9-CB77-48C9-AFAF-7B56C81F98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228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EEA6-1E7B-4293-AED0-4F329E444C47}" type="datetimeFigureOut">
              <a:rPr lang="en-IN" smtClean="0"/>
              <a:t>15-06-2023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FBC9-CB77-48C9-AFAF-7B56C81F98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862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EEA6-1E7B-4293-AED0-4F329E444C47}" type="datetimeFigureOut">
              <a:rPr lang="en-IN" smtClean="0"/>
              <a:t>15-06-2023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FBC9-CB77-48C9-AFAF-7B56C81F98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8238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EEA6-1E7B-4293-AED0-4F329E444C47}" type="datetimeFigureOut">
              <a:rPr lang="en-IN" smtClean="0"/>
              <a:t>15-06-2023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FBC9-CB77-48C9-AFAF-7B56C81F98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36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EEA6-1E7B-4293-AED0-4F329E444C47}" type="datetimeFigureOut">
              <a:rPr lang="en-IN" smtClean="0"/>
              <a:t>15-06-2023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FBC9-CB77-48C9-AFAF-7B56C81F98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055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EEA6-1E7B-4293-AED0-4F329E444C47}" type="datetimeFigureOut">
              <a:rPr lang="en-IN" smtClean="0"/>
              <a:t>15-06-2023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FBC9-CB77-48C9-AFAF-7B56C81F98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6472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7EEA6-1E7B-4293-AED0-4F329E444C47}" type="datetimeFigureOut">
              <a:rPr lang="en-IN" smtClean="0"/>
              <a:t>15-06-2023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228FBC9-CB77-48C9-AFAF-7B56C81F98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7710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7" Type="http://schemas.openxmlformats.org/officeDocument/2006/relationships/chart" Target="../charts/chart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1.xml"/><Relationship Id="rId5" Type="http://schemas.openxmlformats.org/officeDocument/2006/relationships/image" Target="../media/image2.png"/><Relationship Id="rId4" Type="http://schemas.openxmlformats.org/officeDocument/2006/relationships/chart" Target="../charts/char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5.xml"/><Relationship Id="rId5" Type="http://schemas.openxmlformats.org/officeDocument/2006/relationships/chart" Target="../charts/chart14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7" Type="http://schemas.openxmlformats.org/officeDocument/2006/relationships/chart" Target="../charts/chart1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8.xml"/><Relationship Id="rId5" Type="http://schemas.openxmlformats.org/officeDocument/2006/relationships/image" Target="../media/image2.png"/><Relationship Id="rId4" Type="http://schemas.openxmlformats.org/officeDocument/2006/relationships/chart" Target="../charts/char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4.xml"/><Relationship Id="rId5" Type="http://schemas.openxmlformats.org/officeDocument/2006/relationships/chart" Target="../charts/chart23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7" Type="http://schemas.openxmlformats.org/officeDocument/2006/relationships/chart" Target="../charts/chart2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7.xml"/><Relationship Id="rId5" Type="http://schemas.openxmlformats.org/officeDocument/2006/relationships/image" Target="../media/image2.png"/><Relationship Id="rId4" Type="http://schemas.openxmlformats.org/officeDocument/2006/relationships/chart" Target="../charts/chart2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0.xml"/><Relationship Id="rId4" Type="http://schemas.openxmlformats.org/officeDocument/2006/relationships/chart" Target="../charts/chart2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5.xml"/><Relationship Id="rId5" Type="http://schemas.openxmlformats.org/officeDocument/2006/relationships/chart" Target="../charts/chart34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7.xml"/><Relationship Id="rId4" Type="http://schemas.openxmlformats.org/officeDocument/2006/relationships/chart" Target="../charts/chart3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9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42.xml"/><Relationship Id="rId5" Type="http://schemas.openxmlformats.org/officeDocument/2006/relationships/chart" Target="../charts/chart41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4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echs.gov.in/" TargetMode="External"/><Relationship Id="rId7" Type="http://schemas.openxmlformats.org/officeDocument/2006/relationships/hyperlink" Target="https://webgate.ec.europa.eu/chafea_pdb/assets/files/pdb/20091104/20091104_d08-00_en_ps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cbi.nlm.nih.gov/pmc/articles/PMC2763650/" TargetMode="External"/><Relationship Id="rId5" Type="http://schemas.openxmlformats.org/officeDocument/2006/relationships/hyperlink" Target="https://www.continence.org.au/sites/default/files/2020-05/Academic_Report_Short_Assessment_of_Patient_Satisfaction_SPAS.pdf" TargetMode="External"/><Relationship Id="rId4" Type="http://schemas.openxmlformats.org/officeDocument/2006/relationships/hyperlink" Target="http://qi.nhsrcindia.org/cms-detail/national-quality-assurance-standards/MTAx" TargetMode="Externa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www.researchgate.net/profile/Naveen-Phuyal" TargetMode="External"/><Relationship Id="rId7" Type="http://schemas.openxmlformats.org/officeDocument/2006/relationships/hyperlink" Target="http://dx.doi.org/10.3126/mjsbh.v14i2.149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researchgate.net/journal/Medical-Journal-of-Shree-Birendra-Hospital-2091-0193" TargetMode="External"/><Relationship Id="rId5" Type="http://schemas.openxmlformats.org/officeDocument/2006/relationships/hyperlink" Target="https://www.researchgate.net/profile/Sandip-Mukherji-2" TargetMode="External"/><Relationship Id="rId4" Type="http://schemas.openxmlformats.org/officeDocument/2006/relationships/hyperlink" Target="https://www.researchgate.net/profile/Ak-Jindal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image" Target="../media/image2.png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7" Type="http://schemas.openxmlformats.org/officeDocument/2006/relationships/chart" Target="../charts/chart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7.xml"/><Relationship Id="rId5" Type="http://schemas.openxmlformats.org/officeDocument/2006/relationships/image" Target="../media/image2.png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6A7A82E-5DDD-5000-6F98-4D41FD61C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" r="69538"/>
          <a:stretch/>
        </p:blipFill>
        <p:spPr bwMode="auto">
          <a:xfrm>
            <a:off x="10264140" y="29483"/>
            <a:ext cx="1907540" cy="95603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54F373F0-5859-7E04-F82E-9B10FDC1C5E9}"/>
              </a:ext>
            </a:extLst>
          </p:cNvPr>
          <p:cNvSpPr>
            <a:spLocks noGrp="1"/>
          </p:cNvSpPr>
          <p:nvPr/>
        </p:nvSpPr>
        <p:spPr bwMode="auto">
          <a:xfrm>
            <a:off x="1524000" y="2856507"/>
            <a:ext cx="9144000" cy="1144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b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 SATISFACTION AT ECHS POLYCLINIC,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IN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DUNDAHERA, GURUGRAM </a:t>
            </a:r>
            <a:b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b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10">
            <a:extLst>
              <a:ext uri="{FF2B5EF4-FFF2-40B4-BE49-F238E27FC236}">
                <a16:creationId xmlns:a16="http://schemas.microsoft.com/office/drawing/2014/main" id="{3AA6C512-6831-80F8-C54D-465683EED842}"/>
              </a:ext>
            </a:extLst>
          </p:cNvPr>
          <p:cNvSpPr txBox="1"/>
          <p:nvPr/>
        </p:nvSpPr>
        <p:spPr>
          <a:xfrm>
            <a:off x="263652" y="5741712"/>
            <a:ext cx="42752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I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 Ashish Yadav</a:t>
            </a:r>
          </a:p>
          <a:p>
            <a:r>
              <a:rPr lang="en-I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Roll No- PG/016/21-23</a:t>
            </a:r>
            <a:endParaRPr lang="en-IN" b="1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  <p:sp>
        <p:nvSpPr>
          <p:cNvPr id="6" name="TextBox 10">
            <a:extLst>
              <a:ext uri="{FF2B5EF4-FFF2-40B4-BE49-F238E27FC236}">
                <a16:creationId xmlns:a16="http://schemas.microsoft.com/office/drawing/2014/main" id="{BD368696-0A7D-1183-2939-F8B4DAD72872}"/>
              </a:ext>
            </a:extLst>
          </p:cNvPr>
          <p:cNvSpPr txBox="1"/>
          <p:nvPr/>
        </p:nvSpPr>
        <p:spPr>
          <a:xfrm>
            <a:off x="7599172" y="5741712"/>
            <a:ext cx="42752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I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Mentor</a:t>
            </a:r>
          </a:p>
          <a:p>
            <a:r>
              <a:rPr lang="en-I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 Vinay Tripathi</a:t>
            </a:r>
          </a:p>
          <a:p>
            <a:endParaRPr lang="en-IN" b="1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3FA8A8-67A4-8518-BB12-3C1AF55A49D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0320" y="59154"/>
            <a:ext cx="949444" cy="89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61326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6A7A82E-5DDD-5000-6F98-4D41FD61C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" r="69538"/>
          <a:stretch/>
        </p:blipFill>
        <p:spPr bwMode="auto">
          <a:xfrm>
            <a:off x="10284460" y="1"/>
            <a:ext cx="1907540" cy="7418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54E0AD2-8F69-024B-DFCF-EE552B3A57D8}"/>
              </a:ext>
            </a:extLst>
          </p:cNvPr>
          <p:cNvSpPr txBox="1"/>
          <p:nvPr/>
        </p:nvSpPr>
        <p:spPr>
          <a:xfrm>
            <a:off x="1216332" y="66015"/>
            <a:ext cx="8904235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STAFF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A73632-4616-65A5-0498-ED9EDFD5F8CA}"/>
              </a:ext>
            </a:extLst>
          </p:cNvPr>
          <p:cNvSpPr txBox="1"/>
          <p:nvPr/>
        </p:nvSpPr>
        <p:spPr>
          <a:xfrm>
            <a:off x="404262" y="991405"/>
            <a:ext cx="1151181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Professionalism of the Staff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63% of respondents were very happy with the professional competence of the staff, 33% were fairly happy &amp; balance were unhappy.</a:t>
            </a:r>
            <a:endParaRPr lang="en-IN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45D751-DE61-A058-A8B9-382AAB022FCD}"/>
              </a:ext>
            </a:extLst>
          </p:cNvPr>
          <p:cNvSpPr txBox="1"/>
          <p:nvPr/>
        </p:nvSpPr>
        <p:spPr>
          <a:xfrm>
            <a:off x="369907" y="3942448"/>
            <a:ext cx="1151021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Courteousness of the Staff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77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% of respondents were very happy with the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staff,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% were satisfied &amp; only 3% were unhappy.</a:t>
            </a:r>
            <a:endParaRPr lang="en-IN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62B830B5-EC3F-13DF-93E8-0B744C5915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18086668"/>
              </p:ext>
            </p:extLst>
          </p:nvPr>
        </p:nvGraphicFramePr>
        <p:xfrm>
          <a:off x="5746281" y="4857744"/>
          <a:ext cx="3667225" cy="1934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4BD892AD-90D6-1B6D-CE4F-607E4E6ED2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8704570"/>
              </p:ext>
            </p:extLst>
          </p:nvPr>
        </p:nvGraphicFramePr>
        <p:xfrm>
          <a:off x="5322771" y="1848050"/>
          <a:ext cx="4360244" cy="21560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5A784F76-3066-6232-827D-4D5C49677ACE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-11322" y="-13447"/>
            <a:ext cx="949444" cy="89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46AE825-7FAB-5780-AFCF-F5D81B861F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589733"/>
              </p:ext>
            </p:extLst>
          </p:nvPr>
        </p:nvGraphicFramePr>
        <p:xfrm>
          <a:off x="1612137" y="1637736"/>
          <a:ext cx="2541260" cy="23256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4896">
                  <a:extLst>
                    <a:ext uri="{9D8B030D-6E8A-4147-A177-3AD203B41FA5}">
                      <a16:colId xmlns:a16="http://schemas.microsoft.com/office/drawing/2014/main" val="4152047356"/>
                    </a:ext>
                  </a:extLst>
                </a:gridCol>
                <a:gridCol w="1436364">
                  <a:extLst>
                    <a:ext uri="{9D8B030D-6E8A-4147-A177-3AD203B41FA5}">
                      <a16:colId xmlns:a16="http://schemas.microsoft.com/office/drawing/2014/main" val="1131307901"/>
                    </a:ext>
                  </a:extLst>
                </a:gridCol>
              </a:tblGrid>
              <a:tr h="6229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Row Labels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How would you rate the professionalism of the staff?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338276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Excellent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411217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Good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87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22537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Fair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49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531759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No Comments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831295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Poor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985187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Grand Total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150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2921124"/>
                  </a:ext>
                </a:extLst>
              </a:tr>
            </a:tbl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524AC9C-A3CB-71CC-2AB3-477B2B3F7E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2390641"/>
              </p:ext>
            </p:extLst>
          </p:nvPr>
        </p:nvGraphicFramePr>
        <p:xfrm>
          <a:off x="6096000" y="1674565"/>
          <a:ext cx="3482340" cy="2142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7CBD5A8D-1B71-7E69-DB8A-6B2E3BE658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7715888"/>
              </p:ext>
            </p:extLst>
          </p:nvPr>
        </p:nvGraphicFramePr>
        <p:xfrm>
          <a:off x="6449695" y="4587775"/>
          <a:ext cx="2774950" cy="2051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2974294F-F1F1-6FD0-727E-7E9FE31368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219690"/>
              </p:ext>
            </p:extLst>
          </p:nvPr>
        </p:nvGraphicFramePr>
        <p:xfrm>
          <a:off x="1582684" y="4664617"/>
          <a:ext cx="2541260" cy="19745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3601">
                  <a:extLst>
                    <a:ext uri="{9D8B030D-6E8A-4147-A177-3AD203B41FA5}">
                      <a16:colId xmlns:a16="http://schemas.microsoft.com/office/drawing/2014/main" val="2929740056"/>
                    </a:ext>
                  </a:extLst>
                </a:gridCol>
                <a:gridCol w="1357659">
                  <a:extLst>
                    <a:ext uri="{9D8B030D-6E8A-4147-A177-3AD203B41FA5}">
                      <a16:colId xmlns:a16="http://schemas.microsoft.com/office/drawing/2014/main" val="2708680285"/>
                    </a:ext>
                  </a:extLst>
                </a:gridCol>
              </a:tblGrid>
              <a:tr h="5524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IN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Measure of how courteous was the staff?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849174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Excellent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60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794506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Good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56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194164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Fair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                    30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333963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Poor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1359786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Grand Total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150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9939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0632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6A7A82E-5DDD-5000-6F98-4D41FD61C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" r="69538"/>
          <a:stretch/>
        </p:blipFill>
        <p:spPr bwMode="auto">
          <a:xfrm>
            <a:off x="10240903" y="11940"/>
            <a:ext cx="1994654" cy="77575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54E0AD2-8F69-024B-DFCF-EE552B3A57D8}"/>
              </a:ext>
            </a:extLst>
          </p:cNvPr>
          <p:cNvSpPr txBox="1"/>
          <p:nvPr/>
        </p:nvSpPr>
        <p:spPr>
          <a:xfrm>
            <a:off x="1203159" y="110417"/>
            <a:ext cx="8930582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CONSULTATION PROCESS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923E6E-B456-6095-2986-6279EF26225E}"/>
              </a:ext>
            </a:extLst>
          </p:cNvPr>
          <p:cNvSpPr txBox="1"/>
          <p:nvPr/>
        </p:nvSpPr>
        <p:spPr>
          <a:xfrm>
            <a:off x="224686" y="976647"/>
            <a:ext cx="118532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Waiting Time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107 respondents out of 150 (71%) were attended to by the staff in a reasonable timeframe. A total of 43 respondents were not happy with the long waiting time.</a:t>
            </a:r>
            <a:endParaRPr lang="en-IN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B94F94-259D-2C10-4462-7CC6C8186D9B}"/>
              </a:ext>
            </a:extLst>
          </p:cNvPr>
          <p:cNvSpPr txBox="1"/>
          <p:nvPr/>
        </p:nvSpPr>
        <p:spPr>
          <a:xfrm>
            <a:off x="224686" y="3764670"/>
            <a:ext cx="118549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Time Spent with the Consultant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94% respondents were given adequate time by the consultant. Balance 6 % were not satisfied with the time utilized during consultation by the attending physician.</a:t>
            </a:r>
            <a:endParaRPr lang="en-IN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7F115672-FC0C-A4DA-525D-898D60B0CC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1749429"/>
              </p:ext>
            </p:extLst>
          </p:nvPr>
        </p:nvGraphicFramePr>
        <p:xfrm>
          <a:off x="4514248" y="4629749"/>
          <a:ext cx="4781176" cy="2067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6920818B-CB99-7E20-AA6A-5972F555868D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-11322" y="-13447"/>
            <a:ext cx="949444" cy="89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10FCCCA-2EA6-7231-7B9A-A1C4CDCB1F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692713"/>
              </p:ext>
            </p:extLst>
          </p:nvPr>
        </p:nvGraphicFramePr>
        <p:xfrm>
          <a:off x="1573912" y="1622978"/>
          <a:ext cx="2286000" cy="21012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3600">
                  <a:extLst>
                    <a:ext uri="{9D8B030D-6E8A-4147-A177-3AD203B41FA5}">
                      <a16:colId xmlns:a16="http://schemas.microsoft.com/office/drawing/2014/main" val="734851668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1969911798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Row Labels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Count of Waiting time?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2367848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Prompt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4032170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Reasonable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105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4084322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Long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38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5738013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Very Long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65295337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Grand Total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150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1451938"/>
                  </a:ext>
                </a:extLst>
              </a:tr>
            </a:tbl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C7B24272-9523-CF4A-6C65-52BABB2E21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90342701"/>
              </p:ext>
            </p:extLst>
          </p:nvPr>
        </p:nvGraphicFramePr>
        <p:xfrm>
          <a:off x="5668450" y="1590757"/>
          <a:ext cx="3111500" cy="1955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6CDAEA8D-771D-227A-CFB8-B7819047EA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406284"/>
              </p:ext>
            </p:extLst>
          </p:nvPr>
        </p:nvGraphicFramePr>
        <p:xfrm>
          <a:off x="1500508" y="4344460"/>
          <a:ext cx="2432807" cy="23526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743">
                  <a:extLst>
                    <a:ext uri="{9D8B030D-6E8A-4147-A177-3AD203B41FA5}">
                      <a16:colId xmlns:a16="http://schemas.microsoft.com/office/drawing/2014/main" val="152609741"/>
                    </a:ext>
                  </a:extLst>
                </a:gridCol>
                <a:gridCol w="1277064">
                  <a:extLst>
                    <a:ext uri="{9D8B030D-6E8A-4147-A177-3AD203B41FA5}">
                      <a16:colId xmlns:a16="http://schemas.microsoft.com/office/drawing/2014/main" val="3703363453"/>
                    </a:ext>
                  </a:extLst>
                </a:gridCol>
              </a:tblGrid>
              <a:tr h="70294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Row Labels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Did the doctor give you adequate time during consultation?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6070929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 Adequate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53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1545140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 Inadequate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3343882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 No comments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3882090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Reasonable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89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178140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Grand Total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150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0724031"/>
                  </a:ext>
                </a:extLst>
              </a:tr>
            </a:tbl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7F115672-FC0C-A4DA-525D-898D60B0CC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8091755"/>
              </p:ext>
            </p:extLst>
          </p:nvPr>
        </p:nvGraphicFramePr>
        <p:xfrm>
          <a:off x="5782234" y="4547283"/>
          <a:ext cx="3513189" cy="2067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427659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6A7A82E-5DDD-5000-6F98-4D41FD61C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" r="69538"/>
          <a:stretch/>
        </p:blipFill>
        <p:spPr bwMode="auto">
          <a:xfrm>
            <a:off x="10284460" y="1"/>
            <a:ext cx="1907540" cy="7418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4D1C2D1-5599-CB15-DCD3-A25B4B1A1436}"/>
              </a:ext>
            </a:extLst>
          </p:cNvPr>
          <p:cNvSpPr txBox="1"/>
          <p:nvPr/>
        </p:nvSpPr>
        <p:spPr>
          <a:xfrm>
            <a:off x="1203159" y="110417"/>
            <a:ext cx="8930582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CONSULTATION PROCESS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C76F1D-3A26-1186-37FD-00B8B1B26065}"/>
              </a:ext>
            </a:extLst>
          </p:cNvPr>
          <p:cNvSpPr txBox="1"/>
          <p:nvPr/>
        </p:nvSpPr>
        <p:spPr>
          <a:xfrm>
            <a:off x="40640" y="837398"/>
            <a:ext cx="120101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Professionalism of the Consultant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61% were highly satisfied with the consultant, 37% were satisfied &amp; balance 2 % were not satisfied with the attending physician.</a:t>
            </a:r>
            <a:endParaRPr lang="en-IN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CDECCC-EB0F-1FF2-07EC-5ECD7BE5A5A8}"/>
              </a:ext>
            </a:extLst>
          </p:cNvPr>
          <p:cNvSpPr txBox="1"/>
          <p:nvPr/>
        </p:nvSpPr>
        <p:spPr>
          <a:xfrm>
            <a:off x="28876" y="3859729"/>
            <a:ext cx="12029977" cy="6543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Privacy during Consultation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93% respondents said that privacy was maintained during consultation &amp; the balance said that no privacy was maintained or did not comment.</a:t>
            </a:r>
            <a:endParaRPr lang="en-IN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03861B70-A9BD-97E5-C38B-CB17A0D374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7682273"/>
              </p:ext>
            </p:extLst>
          </p:nvPr>
        </p:nvGraphicFramePr>
        <p:xfrm>
          <a:off x="5668450" y="1464479"/>
          <a:ext cx="4238826" cy="2303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344A5072-DE00-C90E-C44A-94289480A5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0767864"/>
              </p:ext>
            </p:extLst>
          </p:nvPr>
        </p:nvGraphicFramePr>
        <p:xfrm>
          <a:off x="6147169" y="4586310"/>
          <a:ext cx="4238826" cy="2161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0B61FB8C-0BC2-D667-929A-F6BD8F25EE92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-11322" y="-13447"/>
            <a:ext cx="949444" cy="89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BE8CEC7-AAB0-26B7-6B15-F14B4781DA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961483"/>
              </p:ext>
            </p:extLst>
          </p:nvPr>
        </p:nvGraphicFramePr>
        <p:xfrm>
          <a:off x="1438835" y="1466687"/>
          <a:ext cx="3603812" cy="20742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2769">
                  <a:extLst>
                    <a:ext uri="{9D8B030D-6E8A-4147-A177-3AD203B41FA5}">
                      <a16:colId xmlns:a16="http://schemas.microsoft.com/office/drawing/2014/main" val="2288511640"/>
                    </a:ext>
                  </a:extLst>
                </a:gridCol>
                <a:gridCol w="1641043">
                  <a:extLst>
                    <a:ext uri="{9D8B030D-6E8A-4147-A177-3AD203B41FA5}">
                      <a16:colId xmlns:a16="http://schemas.microsoft.com/office/drawing/2014/main" val="3806738419"/>
                    </a:ext>
                  </a:extLst>
                </a:gridCol>
              </a:tblGrid>
              <a:tr h="5524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Row Labels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Was the doctor clear &amp; compassionate during consultation?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101462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Excellent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21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80254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Fair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56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935921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Good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71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930003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No Comments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510024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Poor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714352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Grand Total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150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6355984"/>
                  </a:ext>
                </a:extLst>
              </a:tr>
            </a:tbl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3861B70-A9BD-97E5-C38B-CB17A0D374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3455355"/>
              </p:ext>
            </p:extLst>
          </p:nvPr>
        </p:nvGraphicFramePr>
        <p:xfrm>
          <a:off x="6147169" y="1500443"/>
          <a:ext cx="3133383" cy="2040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EB02E11-B135-BFAF-202D-0B2675F408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520960"/>
              </p:ext>
            </p:extLst>
          </p:nvPr>
        </p:nvGraphicFramePr>
        <p:xfrm>
          <a:off x="1532965" y="4601584"/>
          <a:ext cx="3231263" cy="19158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6764">
                  <a:extLst>
                    <a:ext uri="{9D8B030D-6E8A-4147-A177-3AD203B41FA5}">
                      <a16:colId xmlns:a16="http://schemas.microsoft.com/office/drawing/2014/main" val="2726434534"/>
                    </a:ext>
                  </a:extLst>
                </a:gridCol>
                <a:gridCol w="2034499">
                  <a:extLst>
                    <a:ext uri="{9D8B030D-6E8A-4147-A177-3AD203B41FA5}">
                      <a16:colId xmlns:a16="http://schemas.microsoft.com/office/drawing/2014/main" val="2754449279"/>
                    </a:ext>
                  </a:extLst>
                </a:gridCol>
              </a:tblGrid>
              <a:tr h="72975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Row Labels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Was privacy maintained during consultation?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9607586"/>
                  </a:ext>
                </a:extLst>
              </a:tr>
              <a:tr h="29651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No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5061274"/>
                  </a:ext>
                </a:extLst>
              </a:tr>
              <a:tr h="29651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No Comments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15988690"/>
                  </a:ext>
                </a:extLst>
              </a:tr>
              <a:tr h="29651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Yes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140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9687263"/>
                  </a:ext>
                </a:extLst>
              </a:tr>
              <a:tr h="29651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Grand Total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150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2228345"/>
                  </a:ext>
                </a:extLst>
              </a:tr>
            </a:tbl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344A5072-DE00-C90E-C44A-94289480A5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2477657"/>
              </p:ext>
            </p:extLst>
          </p:nvPr>
        </p:nvGraphicFramePr>
        <p:xfrm>
          <a:off x="6147169" y="4537921"/>
          <a:ext cx="3133383" cy="1969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700082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6A7A82E-5DDD-5000-6F98-4D41FD61C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" r="69538"/>
          <a:stretch/>
        </p:blipFill>
        <p:spPr bwMode="auto">
          <a:xfrm>
            <a:off x="10284460" y="1"/>
            <a:ext cx="1907540" cy="7418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54E0AD2-8F69-024B-DFCF-EE552B3A57D8}"/>
              </a:ext>
            </a:extLst>
          </p:cNvPr>
          <p:cNvSpPr txBox="1"/>
          <p:nvPr/>
        </p:nvSpPr>
        <p:spPr>
          <a:xfrm>
            <a:off x="1216332" y="94891"/>
            <a:ext cx="8904235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CONSULTATION PROCESS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21E319-585D-7036-C26E-B7BB470AD041}"/>
              </a:ext>
            </a:extLst>
          </p:cNvPr>
          <p:cNvSpPr txBox="1"/>
          <p:nvPr/>
        </p:nvSpPr>
        <p:spPr>
          <a:xfrm>
            <a:off x="481263" y="1277051"/>
            <a:ext cx="1137706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Overall Experience with the Consulting Physician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58% respondents said that they were highly satisfied with the consulting physician, 41% were fairly satisfied &amp; the balance respondents were unsatisfied.</a:t>
            </a:r>
            <a:endParaRPr lang="en-IN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AEB32C6-2AA9-8CB9-1F53-FE5053CDE6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912221"/>
              </p:ext>
            </p:extLst>
          </p:nvPr>
        </p:nvGraphicFramePr>
        <p:xfrm>
          <a:off x="965099" y="2217630"/>
          <a:ext cx="3257233" cy="21851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9484">
                  <a:extLst>
                    <a:ext uri="{9D8B030D-6E8A-4147-A177-3AD203B41FA5}">
                      <a16:colId xmlns:a16="http://schemas.microsoft.com/office/drawing/2014/main" val="2979507811"/>
                    </a:ext>
                  </a:extLst>
                </a:gridCol>
                <a:gridCol w="2187749">
                  <a:extLst>
                    <a:ext uri="{9D8B030D-6E8A-4147-A177-3AD203B41FA5}">
                      <a16:colId xmlns:a16="http://schemas.microsoft.com/office/drawing/2014/main" val="3982055596"/>
                    </a:ext>
                  </a:extLst>
                </a:gridCol>
              </a:tblGrid>
              <a:tr h="7366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Row Labels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 of Overall experience with the consulting physician?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784104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Excellent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402511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Fair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295532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Good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225283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comments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418506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Poor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793683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Grand Total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IN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0342549"/>
                  </a:ext>
                </a:extLst>
              </a:tr>
            </a:tbl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8112F3F-55D3-FD74-5937-6D6913AA54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1936730"/>
              </p:ext>
            </p:extLst>
          </p:nvPr>
        </p:nvGraphicFramePr>
        <p:xfrm>
          <a:off x="4446872" y="2204185"/>
          <a:ext cx="4023360" cy="2300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3AF2F86F-E294-CF8A-606E-A33C3AFDF9B8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-11322" y="-13447"/>
            <a:ext cx="949444" cy="89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8112F3F-55D3-FD74-5937-6D6913AA54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5138008"/>
              </p:ext>
            </p:extLst>
          </p:nvPr>
        </p:nvGraphicFramePr>
        <p:xfrm>
          <a:off x="5943600" y="2204185"/>
          <a:ext cx="3154456" cy="2198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555105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6A7A82E-5DDD-5000-6F98-4D41FD61C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" r="69538"/>
          <a:stretch/>
        </p:blipFill>
        <p:spPr bwMode="auto">
          <a:xfrm>
            <a:off x="10284460" y="1"/>
            <a:ext cx="1907540" cy="7418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54E0AD2-8F69-024B-DFCF-EE552B3A57D8}"/>
              </a:ext>
            </a:extLst>
          </p:cNvPr>
          <p:cNvSpPr txBox="1"/>
          <p:nvPr/>
        </p:nvSpPr>
        <p:spPr>
          <a:xfrm>
            <a:off x="1216332" y="94891"/>
            <a:ext cx="8904235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ALLIED SERVICES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60258A-038A-A71C-B26C-AFC69CC5DE4F}"/>
              </a:ext>
            </a:extLst>
          </p:cNvPr>
          <p:cNvSpPr txBox="1"/>
          <p:nvPr/>
        </p:nvSpPr>
        <p:spPr>
          <a:xfrm>
            <a:off x="221380" y="877316"/>
            <a:ext cx="1153106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Cleanliness &amp; Hygiene in the Waiting Area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82% of the respondents in the sample population were very happy with the cleanliness &amp; hygiene maintained in the facility, 15% were fairly happy &amp; 35% were unhappy about the aspect.</a:t>
            </a:r>
            <a:endParaRPr lang="en-IN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225280D-A522-9CB5-0E5B-5C201D6459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99719168"/>
              </p:ext>
            </p:extLst>
          </p:nvPr>
        </p:nvGraphicFramePr>
        <p:xfrm>
          <a:off x="4800030" y="1511166"/>
          <a:ext cx="4295843" cy="2261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95A123A-CE97-955A-6A98-712C9F7A364D}"/>
              </a:ext>
            </a:extLst>
          </p:cNvPr>
          <p:cNvSpPr txBox="1"/>
          <p:nvPr/>
        </p:nvSpPr>
        <p:spPr>
          <a:xfrm>
            <a:off x="221380" y="3745707"/>
            <a:ext cx="1163693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Procedure </a:t>
            </a: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 Emergency Services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21% of the respondents in the sample population were happy with procedures for emergency services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by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the facility, 37% were fairly happy &amp; 42% were unhappy about the aspect. This aspect needs to be improved.</a:t>
            </a:r>
            <a:endParaRPr lang="en-IN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F480E3B-EF9D-F0C8-C93C-19643E5176DC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-11322" y="-13447"/>
            <a:ext cx="949444" cy="89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2CF679C-8435-C466-C955-944A6B8A2D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415125"/>
              </p:ext>
            </p:extLst>
          </p:nvPr>
        </p:nvGraphicFramePr>
        <p:xfrm>
          <a:off x="1949824" y="1523648"/>
          <a:ext cx="2715269" cy="22220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4142">
                  <a:extLst>
                    <a:ext uri="{9D8B030D-6E8A-4147-A177-3AD203B41FA5}">
                      <a16:colId xmlns:a16="http://schemas.microsoft.com/office/drawing/2014/main" val="251526871"/>
                    </a:ext>
                  </a:extLst>
                </a:gridCol>
                <a:gridCol w="1581127">
                  <a:extLst>
                    <a:ext uri="{9D8B030D-6E8A-4147-A177-3AD203B41FA5}">
                      <a16:colId xmlns:a16="http://schemas.microsoft.com/office/drawing/2014/main" val="239368053"/>
                    </a:ext>
                  </a:extLst>
                </a:gridCol>
              </a:tblGrid>
              <a:tr h="95481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Row Labels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Count of How was the cleanliness &amp; hygiene at the waiting area?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2099835"/>
                  </a:ext>
                </a:extLst>
              </a:tr>
              <a:tr h="20580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Excellent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21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196035"/>
                  </a:ext>
                </a:extLst>
              </a:tr>
              <a:tr h="20580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Fair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23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5214872"/>
                  </a:ext>
                </a:extLst>
              </a:tr>
              <a:tr h="20580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Good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102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9811050"/>
                  </a:ext>
                </a:extLst>
              </a:tr>
              <a:tr h="20580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Poor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5802629"/>
                  </a:ext>
                </a:extLst>
              </a:tr>
              <a:tr h="36935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Grand Total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150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9922979"/>
                  </a:ext>
                </a:extLst>
              </a:tr>
            </a:tbl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F225280D-A522-9CB5-0E5B-5C201D6459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4492184"/>
              </p:ext>
            </p:extLst>
          </p:nvPr>
        </p:nvGraphicFramePr>
        <p:xfrm>
          <a:off x="5862917" y="1511166"/>
          <a:ext cx="3175723" cy="2234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8061BAB8-8040-7578-6D82-DF8D674CB0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50278"/>
              </p:ext>
            </p:extLst>
          </p:nvPr>
        </p:nvGraphicFramePr>
        <p:xfrm>
          <a:off x="1949824" y="4602314"/>
          <a:ext cx="2715269" cy="20742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3062">
                  <a:extLst>
                    <a:ext uri="{9D8B030D-6E8A-4147-A177-3AD203B41FA5}">
                      <a16:colId xmlns:a16="http://schemas.microsoft.com/office/drawing/2014/main" val="2365878425"/>
                    </a:ext>
                  </a:extLst>
                </a:gridCol>
                <a:gridCol w="1522207">
                  <a:extLst>
                    <a:ext uri="{9D8B030D-6E8A-4147-A177-3AD203B41FA5}">
                      <a16:colId xmlns:a16="http://schemas.microsoft.com/office/drawing/2014/main" val="1288747825"/>
                    </a:ext>
                  </a:extLst>
                </a:gridCol>
              </a:tblGrid>
              <a:tr h="5384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Row Labels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Are Emergency Services available at ECHS?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884758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Excellent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12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839193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Fair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55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926614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Good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20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012270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No comments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960639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Poor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62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433783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Grand Total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150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9047691"/>
                  </a:ext>
                </a:extLst>
              </a:tr>
            </a:tbl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3C8E1000-511D-2651-0189-6FD76E0561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3382225"/>
              </p:ext>
            </p:extLst>
          </p:nvPr>
        </p:nvGraphicFramePr>
        <p:xfrm>
          <a:off x="5910331" y="4602314"/>
          <a:ext cx="3092450" cy="2074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408594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6A7A82E-5DDD-5000-6F98-4D41FD61C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" r="69538"/>
          <a:stretch/>
        </p:blipFill>
        <p:spPr bwMode="auto">
          <a:xfrm>
            <a:off x="10284460" y="1"/>
            <a:ext cx="1907540" cy="7418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54E0AD2-8F69-024B-DFCF-EE552B3A57D8}"/>
              </a:ext>
            </a:extLst>
          </p:cNvPr>
          <p:cNvSpPr txBox="1"/>
          <p:nvPr/>
        </p:nvSpPr>
        <p:spPr>
          <a:xfrm>
            <a:off x="1216332" y="94891"/>
            <a:ext cx="8904235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ALLIED SERVICES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352021-59D0-416C-0776-551D9DA95B9D}"/>
              </a:ext>
            </a:extLst>
          </p:cNvPr>
          <p:cNvSpPr txBox="1"/>
          <p:nvPr/>
        </p:nvSpPr>
        <p:spPr>
          <a:xfrm>
            <a:off x="144379" y="875900"/>
            <a:ext cx="117524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Procedures for</a:t>
            </a: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Diagnostic Services at the </a:t>
            </a:r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ECHS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83% of the respondents in the sample population were satisfied with the  procedure for diagnostic services at the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ECHS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8% were fairly satisfied &amp; 9% were unsatisfied about the aspect. </a:t>
            </a:r>
            <a:endParaRPr lang="en-IN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4D3BC8A-66D1-953C-36A4-475ABF1E7A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3500061"/>
              </p:ext>
            </p:extLst>
          </p:nvPr>
        </p:nvGraphicFramePr>
        <p:xfrm>
          <a:off x="4456496" y="1645922"/>
          <a:ext cx="4360245" cy="2434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1900E0A-F548-A7BF-348B-1DD902C3A0FE}"/>
              </a:ext>
            </a:extLst>
          </p:cNvPr>
          <p:cNvSpPr txBox="1"/>
          <p:nvPr/>
        </p:nvSpPr>
        <p:spPr>
          <a:xfrm>
            <a:off x="219777" y="3720153"/>
            <a:ext cx="117524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Availability of Health-Related Information.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64% of the respondents felt that adequate Health Related Information was available whereas, only 8% felt that more information should be made available.</a:t>
            </a:r>
            <a:endParaRPr lang="en-IN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B0E16868-CA84-4F7E-E872-12B9D88A39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0204251"/>
              </p:ext>
            </p:extLst>
          </p:nvPr>
        </p:nvGraphicFramePr>
        <p:xfrm>
          <a:off x="4838298" y="4208646"/>
          <a:ext cx="3978443" cy="2447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A164E2C5-CD14-49E8-7AC7-12F913B31A07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-11322" y="-13447"/>
            <a:ext cx="949444" cy="89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E56B7356-C0F7-4080-52DC-6EE2CE657E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906446"/>
              </p:ext>
            </p:extLst>
          </p:nvPr>
        </p:nvGraphicFramePr>
        <p:xfrm>
          <a:off x="1963271" y="1602482"/>
          <a:ext cx="2745587" cy="20742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6811">
                  <a:extLst>
                    <a:ext uri="{9D8B030D-6E8A-4147-A177-3AD203B41FA5}">
                      <a16:colId xmlns:a16="http://schemas.microsoft.com/office/drawing/2014/main" val="2695338463"/>
                    </a:ext>
                  </a:extLst>
                </a:gridCol>
                <a:gridCol w="1488776">
                  <a:extLst>
                    <a:ext uri="{9D8B030D-6E8A-4147-A177-3AD203B41FA5}">
                      <a16:colId xmlns:a16="http://schemas.microsoft.com/office/drawing/2014/main" val="3200958199"/>
                    </a:ext>
                  </a:extLst>
                </a:gridCol>
              </a:tblGrid>
              <a:tr h="6273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Row Labels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How are the Diagnostic services at ECHS?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017759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Excellent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60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386046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Fair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12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412217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Good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64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807110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No comments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498333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Poor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13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073227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Grand Total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150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1826870"/>
                  </a:ext>
                </a:extLst>
              </a:tr>
            </a:tbl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24D3BC8A-66D1-953C-36A4-475ABF1E7A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0473962"/>
              </p:ext>
            </p:extLst>
          </p:nvPr>
        </p:nvGraphicFramePr>
        <p:xfrm>
          <a:off x="6096000" y="1569014"/>
          <a:ext cx="3314700" cy="2107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2D9ED480-89DC-00E6-A4D4-785CCEDD5D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494019"/>
              </p:ext>
            </p:extLst>
          </p:nvPr>
        </p:nvGraphicFramePr>
        <p:xfrm>
          <a:off x="1963271" y="4359530"/>
          <a:ext cx="2745587" cy="23256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7626">
                  <a:extLst>
                    <a:ext uri="{9D8B030D-6E8A-4147-A177-3AD203B41FA5}">
                      <a16:colId xmlns:a16="http://schemas.microsoft.com/office/drawing/2014/main" val="1163006161"/>
                    </a:ext>
                  </a:extLst>
                </a:gridCol>
                <a:gridCol w="1457961">
                  <a:extLst>
                    <a:ext uri="{9D8B030D-6E8A-4147-A177-3AD203B41FA5}">
                      <a16:colId xmlns:a16="http://schemas.microsoft.com/office/drawing/2014/main" val="2830396072"/>
                    </a:ext>
                  </a:extLst>
                </a:gridCol>
              </a:tblGrid>
              <a:tr h="89281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Row Labels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Availability of Health-Related Information in ECHS?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577407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Excellent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13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09715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Fair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46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64411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Good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82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071307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No Comments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975496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Poor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468002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Grand Total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150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8982102"/>
                  </a:ext>
                </a:extLst>
              </a:tr>
            </a:tbl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B0E16868-CA84-4F7E-E872-12B9D88A39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9883619"/>
              </p:ext>
            </p:extLst>
          </p:nvPr>
        </p:nvGraphicFramePr>
        <p:xfrm>
          <a:off x="6096000" y="4366485"/>
          <a:ext cx="3314700" cy="2288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312324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6A7A82E-5DDD-5000-6F98-4D41FD61C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" r="69538"/>
          <a:stretch/>
        </p:blipFill>
        <p:spPr bwMode="auto">
          <a:xfrm>
            <a:off x="10284460" y="1"/>
            <a:ext cx="1907540" cy="7418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54E0AD2-8F69-024B-DFCF-EE552B3A57D8}"/>
              </a:ext>
            </a:extLst>
          </p:cNvPr>
          <p:cNvSpPr txBox="1"/>
          <p:nvPr/>
        </p:nvSpPr>
        <p:spPr>
          <a:xfrm>
            <a:off x="1216332" y="94891"/>
            <a:ext cx="8904235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PHARMACY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441AD9-43C1-F1E3-D65D-F696BE20B270}"/>
              </a:ext>
            </a:extLst>
          </p:cNvPr>
          <p:cNvSpPr txBox="1"/>
          <p:nvPr/>
        </p:nvSpPr>
        <p:spPr>
          <a:xfrm>
            <a:off x="40640" y="847024"/>
            <a:ext cx="118946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Availability of Adequate Medicines in the Pharmacy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 67% people in the study were satisfied, 27% were fairly satisfied &amp; 7% were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not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satisfied or did not comment on the medicines available in the pharmacy.</a:t>
            </a:r>
            <a:endParaRPr lang="en-I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75D905-6959-991F-5FD1-8354F37A3AF2}"/>
              </a:ext>
            </a:extLst>
          </p:cNvPr>
          <p:cNvSpPr txBox="1"/>
          <p:nvPr/>
        </p:nvSpPr>
        <p:spPr>
          <a:xfrm>
            <a:off x="144378" y="3644866"/>
            <a:ext cx="118946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Availability of Critical Medicines in the Pharmacy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Merely 19% people in the study were happy,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% were fairly happy &amp; 64% were unsatisfied or  did not comment on the medicines available in the pharmacy. </a:t>
            </a:r>
            <a:r>
              <a:rPr lang="en-US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aspect needs to be improved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0BD51EF-0908-1FBD-2991-B185604677D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-11322" y="-13447"/>
            <a:ext cx="949444" cy="89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F7BAF50-C396-C481-5F75-3642A4B50F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064697"/>
              </p:ext>
            </p:extLst>
          </p:nvPr>
        </p:nvGraphicFramePr>
        <p:xfrm>
          <a:off x="1815353" y="1435693"/>
          <a:ext cx="3092823" cy="22043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9797">
                  <a:extLst>
                    <a:ext uri="{9D8B030D-6E8A-4147-A177-3AD203B41FA5}">
                      <a16:colId xmlns:a16="http://schemas.microsoft.com/office/drawing/2014/main" val="1689047619"/>
                    </a:ext>
                  </a:extLst>
                </a:gridCol>
                <a:gridCol w="1613026">
                  <a:extLst>
                    <a:ext uri="{9D8B030D-6E8A-4147-A177-3AD203B41FA5}">
                      <a16:colId xmlns:a16="http://schemas.microsoft.com/office/drawing/2014/main" val="1042954825"/>
                    </a:ext>
                  </a:extLst>
                </a:gridCol>
              </a:tblGrid>
              <a:tr h="78019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Row Labels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Are adequate medicines available in the pharmacy?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7379554"/>
                  </a:ext>
                </a:extLst>
              </a:tr>
              <a:tr h="18226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 Excellent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21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2459636"/>
                  </a:ext>
                </a:extLst>
              </a:tr>
              <a:tr h="18226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Fair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40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2333918"/>
                  </a:ext>
                </a:extLst>
              </a:tr>
              <a:tr h="18226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Good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80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9581980"/>
                  </a:ext>
                </a:extLst>
              </a:tr>
              <a:tr h="30180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No comments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3983778"/>
                  </a:ext>
                </a:extLst>
              </a:tr>
              <a:tr h="18226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Poor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7571891"/>
                  </a:ext>
                </a:extLst>
              </a:tr>
              <a:tr h="18226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Grand Total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150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0501844"/>
                  </a:ext>
                </a:extLst>
              </a:tr>
            </a:tbl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53066679-A609-CF76-116B-96F89B8CDF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8835394"/>
              </p:ext>
            </p:extLst>
          </p:nvPr>
        </p:nvGraphicFramePr>
        <p:xfrm>
          <a:off x="5731948" y="1435693"/>
          <a:ext cx="3378200" cy="2204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E5B565E9-7D4B-C6D5-B5BB-BA23BCBB3B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746568"/>
              </p:ext>
            </p:extLst>
          </p:nvPr>
        </p:nvGraphicFramePr>
        <p:xfrm>
          <a:off x="1815353" y="4243017"/>
          <a:ext cx="2922185" cy="22626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9528">
                  <a:extLst>
                    <a:ext uri="{9D8B030D-6E8A-4147-A177-3AD203B41FA5}">
                      <a16:colId xmlns:a16="http://schemas.microsoft.com/office/drawing/2014/main" val="1886696283"/>
                    </a:ext>
                  </a:extLst>
                </a:gridCol>
                <a:gridCol w="1732657">
                  <a:extLst>
                    <a:ext uri="{9D8B030D-6E8A-4147-A177-3AD203B41FA5}">
                      <a16:colId xmlns:a16="http://schemas.microsoft.com/office/drawing/2014/main" val="588998313"/>
                    </a:ext>
                  </a:extLst>
                </a:gridCol>
              </a:tblGrid>
              <a:tr h="62611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Row Labels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Are critical medicines available in the pharmacy?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42457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Excellent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11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293628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Fair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26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282785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Good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18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497631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No comments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932310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Poor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89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747003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Grand Total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150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4505608"/>
                  </a:ext>
                </a:extLst>
              </a:tr>
            </a:tbl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438B76FF-4AB5-5D1B-80A3-CE448EC660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2611702"/>
              </p:ext>
            </p:extLst>
          </p:nvPr>
        </p:nvGraphicFramePr>
        <p:xfrm>
          <a:off x="5761557" y="4291197"/>
          <a:ext cx="3108960" cy="2214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9737239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6A7A82E-5DDD-5000-6F98-4D41FD61C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" r="69538"/>
          <a:stretch/>
        </p:blipFill>
        <p:spPr bwMode="auto">
          <a:xfrm>
            <a:off x="10284460" y="1"/>
            <a:ext cx="1907540" cy="7418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54E0AD2-8F69-024B-DFCF-EE552B3A57D8}"/>
              </a:ext>
            </a:extLst>
          </p:cNvPr>
          <p:cNvSpPr txBox="1"/>
          <p:nvPr/>
        </p:nvSpPr>
        <p:spPr>
          <a:xfrm>
            <a:off x="1216332" y="94891"/>
            <a:ext cx="8904235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PHARMACY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96D447-2EBD-5CB0-A48F-457C342F6603}"/>
              </a:ext>
            </a:extLst>
          </p:cNvPr>
          <p:cNvSpPr txBox="1"/>
          <p:nvPr/>
        </p:nvSpPr>
        <p:spPr>
          <a:xfrm>
            <a:off x="242171" y="1183907"/>
            <a:ext cx="11587277" cy="4633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Home Delivery of Medicines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99% respondents in the study stated that medicines are not home delivered.</a:t>
            </a:r>
            <a:endParaRPr lang="en-IN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EF846F0-585D-8461-A0AE-F4EB16F68F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7157197"/>
              </p:ext>
            </p:extLst>
          </p:nvPr>
        </p:nvGraphicFramePr>
        <p:xfrm>
          <a:off x="5197591" y="2036045"/>
          <a:ext cx="4196666" cy="2189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D331EC76-1926-E4CF-9507-22B042EFEE21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-11322" y="-13447"/>
            <a:ext cx="949444" cy="89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316859F-41F6-4BAB-7743-887F0A4497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759905"/>
              </p:ext>
            </p:extLst>
          </p:nvPr>
        </p:nvGraphicFramePr>
        <p:xfrm>
          <a:off x="2043953" y="2151545"/>
          <a:ext cx="2544490" cy="16986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7130">
                  <a:extLst>
                    <a:ext uri="{9D8B030D-6E8A-4147-A177-3AD203B41FA5}">
                      <a16:colId xmlns:a16="http://schemas.microsoft.com/office/drawing/2014/main" val="1657591457"/>
                    </a:ext>
                  </a:extLst>
                </a:gridCol>
                <a:gridCol w="1317360">
                  <a:extLst>
                    <a:ext uri="{9D8B030D-6E8A-4147-A177-3AD203B41FA5}">
                      <a16:colId xmlns:a16="http://schemas.microsoft.com/office/drawing/2014/main" val="1799678531"/>
                    </a:ext>
                  </a:extLst>
                </a:gridCol>
              </a:tblGrid>
              <a:tr h="7366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Row Labels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Count of Are the medicines home delivered?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676368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No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149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255336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Yes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7751493"/>
                  </a:ext>
                </a:extLst>
              </a:tr>
              <a:tr h="5130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Grand Total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150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1972508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7EF846F0-585D-8461-A0AE-F4EB16F68F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6491261"/>
              </p:ext>
            </p:extLst>
          </p:nvPr>
        </p:nvGraphicFramePr>
        <p:xfrm>
          <a:off x="5440063" y="2002991"/>
          <a:ext cx="3221355" cy="2222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5235041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6A7A82E-5DDD-5000-6F98-4D41FD61C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" r="69538"/>
          <a:stretch/>
        </p:blipFill>
        <p:spPr bwMode="auto">
          <a:xfrm>
            <a:off x="10284460" y="1"/>
            <a:ext cx="1907540" cy="7418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54E0AD2-8F69-024B-DFCF-EE552B3A57D8}"/>
              </a:ext>
            </a:extLst>
          </p:cNvPr>
          <p:cNvSpPr txBox="1"/>
          <p:nvPr/>
        </p:nvSpPr>
        <p:spPr>
          <a:xfrm>
            <a:off x="1232034" y="102055"/>
            <a:ext cx="8888533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REFERRAL PROCEDURE</a:t>
            </a:r>
            <a:endParaRPr lang="en-IN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A4FBFD-4579-AE0B-4D79-826A7BB4AA4C}"/>
              </a:ext>
            </a:extLst>
          </p:cNvPr>
          <p:cNvSpPr txBox="1"/>
          <p:nvPr/>
        </p:nvSpPr>
        <p:spPr>
          <a:xfrm>
            <a:off x="182879" y="1010655"/>
            <a:ext cx="117139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Ease of Getting a Referral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69% of the sample in the study were satisfied, 27% were fairly satisfied &amp; balance were unsatisfied or did not comment on the ease of referral by the ECHS facility.</a:t>
            </a:r>
            <a:endParaRPr lang="en-IN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4D6C21-6270-6019-A432-E3A791825983}"/>
              </a:ext>
            </a:extLst>
          </p:cNvPr>
          <p:cNvSpPr txBox="1"/>
          <p:nvPr/>
        </p:nvSpPr>
        <p:spPr>
          <a:xfrm>
            <a:off x="282008" y="3886296"/>
            <a:ext cx="115317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Ease of Getting an Online Referral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Only 21% of the subjects in the study were satisfied, 48% were unsatisfied &amp; balance were fairly satisfied on the ease of online referral by the ECHS facility.</a:t>
            </a:r>
            <a:endParaRPr lang="en-IN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2E59ED22-AF71-BE16-58BD-712F407B3F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9298701"/>
              </p:ext>
            </p:extLst>
          </p:nvPr>
        </p:nvGraphicFramePr>
        <p:xfrm>
          <a:off x="4510470" y="4507735"/>
          <a:ext cx="4161890" cy="2205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93CF762D-7D00-37EE-B698-64B1953969CB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-11322" y="-13447"/>
            <a:ext cx="949444" cy="89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C6C92A1-02EA-F52E-FE6A-4C46EA7C89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971659"/>
              </p:ext>
            </p:extLst>
          </p:nvPr>
        </p:nvGraphicFramePr>
        <p:xfrm>
          <a:off x="1976717" y="1776721"/>
          <a:ext cx="2833081" cy="19414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5967">
                  <a:extLst>
                    <a:ext uri="{9D8B030D-6E8A-4147-A177-3AD203B41FA5}">
                      <a16:colId xmlns:a16="http://schemas.microsoft.com/office/drawing/2014/main" val="597285335"/>
                    </a:ext>
                  </a:extLst>
                </a:gridCol>
                <a:gridCol w="1447114">
                  <a:extLst>
                    <a:ext uri="{9D8B030D-6E8A-4147-A177-3AD203B41FA5}">
                      <a16:colId xmlns:a16="http://schemas.microsoft.com/office/drawing/2014/main" val="932268083"/>
                    </a:ext>
                  </a:extLst>
                </a:gridCol>
              </a:tblGrid>
              <a:tr h="56472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Row Labels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How easy was it to get referral? 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51090642"/>
                  </a:ext>
                </a:extLst>
              </a:tr>
              <a:tr h="22946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Excellent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13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87362519"/>
                  </a:ext>
                </a:extLst>
              </a:tr>
              <a:tr h="22946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Fair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40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51867853"/>
                  </a:ext>
                </a:extLst>
              </a:tr>
              <a:tr h="22946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Good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90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94471934"/>
                  </a:ext>
                </a:extLst>
              </a:tr>
              <a:tr h="22946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No comments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20334568"/>
                  </a:ext>
                </a:extLst>
              </a:tr>
              <a:tr h="22946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Poor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11270130"/>
                  </a:ext>
                </a:extLst>
              </a:tr>
              <a:tr h="22946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Grand Total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150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93854158"/>
                  </a:ext>
                </a:extLst>
              </a:tr>
            </a:tbl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696EE471-6841-A1A2-DC8C-D74C7D66CA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8153110"/>
              </p:ext>
            </p:extLst>
          </p:nvPr>
        </p:nvGraphicFramePr>
        <p:xfrm>
          <a:off x="5517216" y="1825078"/>
          <a:ext cx="3524250" cy="1893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BDBB8B15-CAE1-7024-E1AC-667CCFF799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94171"/>
              </p:ext>
            </p:extLst>
          </p:nvPr>
        </p:nvGraphicFramePr>
        <p:xfrm>
          <a:off x="1943547" y="4532627"/>
          <a:ext cx="2833081" cy="20834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2315">
                  <a:extLst>
                    <a:ext uri="{9D8B030D-6E8A-4147-A177-3AD203B41FA5}">
                      <a16:colId xmlns:a16="http://schemas.microsoft.com/office/drawing/2014/main" val="1876380186"/>
                    </a:ext>
                  </a:extLst>
                </a:gridCol>
                <a:gridCol w="1350766">
                  <a:extLst>
                    <a:ext uri="{9D8B030D-6E8A-4147-A177-3AD203B41FA5}">
                      <a16:colId xmlns:a16="http://schemas.microsoft.com/office/drawing/2014/main" val="1086089348"/>
                    </a:ext>
                  </a:extLst>
                </a:gridCol>
              </a:tblGrid>
              <a:tr h="7366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Row Labels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Count of How easy was it to get online referral?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195591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Excellent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934957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Fair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47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08878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Good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28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899063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No comments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682412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Poor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66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967605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Grand Total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150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1475637"/>
                  </a:ext>
                </a:extLst>
              </a:tr>
            </a:tbl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2E59ED22-AF71-BE16-58BD-712F407B3F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9709444"/>
              </p:ext>
            </p:extLst>
          </p:nvPr>
        </p:nvGraphicFramePr>
        <p:xfrm>
          <a:off x="5482919" y="4532627"/>
          <a:ext cx="3305810" cy="2083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9563235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6A7A82E-5DDD-5000-6F98-4D41FD61C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" r="69538"/>
          <a:stretch/>
        </p:blipFill>
        <p:spPr bwMode="auto">
          <a:xfrm>
            <a:off x="10284460" y="1"/>
            <a:ext cx="1907540" cy="7418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54E0AD2-8F69-024B-DFCF-EE552B3A57D8}"/>
              </a:ext>
            </a:extLst>
          </p:cNvPr>
          <p:cNvSpPr txBox="1"/>
          <p:nvPr/>
        </p:nvSpPr>
        <p:spPr>
          <a:xfrm>
            <a:off x="1232034" y="115502"/>
            <a:ext cx="8888533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REFERRAL PROCEDURE</a:t>
            </a:r>
            <a:endParaRPr lang="en-IN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69384E-E378-C5BB-58A9-75F7F0C39B9D}"/>
              </a:ext>
            </a:extLst>
          </p:cNvPr>
          <p:cNvSpPr txBox="1"/>
          <p:nvPr/>
        </p:nvSpPr>
        <p:spPr>
          <a:xfrm>
            <a:off x="257873" y="952901"/>
            <a:ext cx="115812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Level of Satisfaction with Services of the </a:t>
            </a:r>
            <a:r>
              <a:rPr lang="en-US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Empanelled</a:t>
            </a: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Hospitals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69% of the sample subjects were satisfied, 25% were fairly satisfied &amp; balance 6% were unsatisfied on the services of the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empanelled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hospitals.</a:t>
            </a:r>
            <a:endParaRPr lang="en-IN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58B1ED-727A-3A67-9D1B-8895DBEF6667}"/>
              </a:ext>
            </a:extLst>
          </p:cNvPr>
          <p:cNvSpPr txBox="1"/>
          <p:nvPr/>
        </p:nvSpPr>
        <p:spPr>
          <a:xfrm>
            <a:off x="257872" y="3981593"/>
            <a:ext cx="115812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Preference of Hospitals for Referral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51% of the respondents preferred to be referred to Service Hospitals &amp; rest 49% preferred private  hospitals.</a:t>
            </a:r>
            <a:endParaRPr lang="en-IN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89A326B-A46A-25B0-2ED8-32BD9586E43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-11322" y="-13447"/>
            <a:ext cx="949444" cy="89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1E01038-767B-2D04-F16B-3D1FEB8153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291489"/>
              </p:ext>
            </p:extLst>
          </p:nvPr>
        </p:nvGraphicFramePr>
        <p:xfrm>
          <a:off x="1892638" y="1625200"/>
          <a:ext cx="3009758" cy="23256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2946">
                  <a:extLst>
                    <a:ext uri="{9D8B030D-6E8A-4147-A177-3AD203B41FA5}">
                      <a16:colId xmlns:a16="http://schemas.microsoft.com/office/drawing/2014/main" val="745613943"/>
                    </a:ext>
                  </a:extLst>
                </a:gridCol>
                <a:gridCol w="1506812">
                  <a:extLst>
                    <a:ext uri="{9D8B030D-6E8A-4147-A177-3AD203B41FA5}">
                      <a16:colId xmlns:a16="http://schemas.microsoft.com/office/drawing/2014/main" val="2898001194"/>
                    </a:ext>
                  </a:extLst>
                </a:gridCol>
              </a:tblGrid>
              <a:tr h="9207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Row Labels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Are you satisfied with services at empanelled hospitals?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294752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Excellent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10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571758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Fair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38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491715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Good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93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204717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No comments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742170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Poor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241373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Grand Total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150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1991468"/>
                  </a:ext>
                </a:extLst>
              </a:tr>
            </a:tbl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2AD4002B-809C-CA57-0458-7E923CE46C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2582403"/>
              </p:ext>
            </p:extLst>
          </p:nvPr>
        </p:nvGraphicFramePr>
        <p:xfrm>
          <a:off x="5605268" y="1599232"/>
          <a:ext cx="3368675" cy="2325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A25E4BBD-85A5-9158-CACB-94FD6CFCD2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0327356"/>
              </p:ext>
            </p:extLst>
          </p:nvPr>
        </p:nvGraphicFramePr>
        <p:xfrm>
          <a:off x="3397517" y="4410635"/>
          <a:ext cx="4282440" cy="2371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065462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6A7A82E-5DDD-5000-6F98-4D41FD61C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" r="69538"/>
          <a:stretch/>
        </p:blipFill>
        <p:spPr bwMode="auto">
          <a:xfrm>
            <a:off x="10284460" y="1"/>
            <a:ext cx="1907540" cy="7418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54E0AD2-8F69-024B-DFCF-EE552B3A57D8}"/>
              </a:ext>
            </a:extLst>
          </p:cNvPr>
          <p:cNvSpPr txBox="1"/>
          <p:nvPr/>
        </p:nvSpPr>
        <p:spPr>
          <a:xfrm>
            <a:off x="1216332" y="94891"/>
            <a:ext cx="8904235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B6D645-5BEE-8990-AE06-9748F1AEAD03}"/>
              </a:ext>
            </a:extLst>
          </p:cNvPr>
          <p:cNvSpPr txBox="1"/>
          <p:nvPr/>
        </p:nvSpPr>
        <p:spPr>
          <a:xfrm>
            <a:off x="558267" y="1420631"/>
            <a:ext cx="10963175" cy="5243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“Patient’s</a:t>
            </a:r>
            <a:r>
              <a:rPr lang="en-US" sz="2000" b="1" spc="5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satisfaction</a:t>
            </a:r>
            <a:r>
              <a:rPr lang="en-US" sz="2000" b="1" spc="5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en-US" sz="2000" b="1" spc="5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en-US" sz="2000" b="1" spc="5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measures</a:t>
            </a:r>
            <a:r>
              <a:rPr lang="en-US" sz="2000" b="1" spc="5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</a:t>
            </a:r>
            <a:r>
              <a:rPr lang="en-US" sz="2000" b="1" spc="5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</a:t>
            </a:r>
            <a:r>
              <a:rPr lang="en-US" sz="2000" b="1" spc="5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extent</a:t>
            </a:r>
            <a:r>
              <a:rPr lang="en-US" sz="2000" b="1" spc="2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</a:t>
            </a:r>
            <a:r>
              <a:rPr lang="en-US" sz="2000" b="1" spc="5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which a patient is content with the health care which they </a:t>
            </a:r>
            <a:r>
              <a:rPr lang="en-US" sz="2000" b="1" spc="-235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received from</a:t>
            </a:r>
            <a:r>
              <a:rPr lang="en-US" sz="2000" b="1" spc="-2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their</a:t>
            </a:r>
            <a:r>
              <a:rPr lang="en-US" sz="2000" b="1" spc="5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health</a:t>
            </a:r>
            <a:r>
              <a:rPr lang="en-US" sz="2000" b="1" spc="-1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care</a:t>
            </a:r>
            <a:r>
              <a:rPr lang="en-US" sz="2000" b="1" spc="1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provider”.</a:t>
            </a: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0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Patient Satisfaction </a:t>
            </a:r>
            <a:r>
              <a:rPr lang="en-IN" sz="20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ECHS </a:t>
            </a:r>
            <a:r>
              <a:rPr lang="en-IN" sz="2000" b="1" u="sng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Dundahera</a:t>
            </a:r>
            <a:r>
              <a:rPr lang="en-IN" sz="20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Gurugram</a:t>
            </a:r>
            <a:r>
              <a:rPr lang="en-IN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IN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IN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improve the services provided by the health care setup . 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IN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identify the areas which have gaps &amp; need of specific improvements 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IN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Leading to better health outcomes for the patients, professional developments for the health care providers &amp; an overall improvement in health status. </a:t>
            </a: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IN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</a:t>
            </a:r>
            <a:r>
              <a:rPr lang="en-IN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attempt to evaluate the working of the ECHS Polyclinic at </a:t>
            </a:r>
            <a:r>
              <a:rPr lang="en-IN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Dundahera</a:t>
            </a:r>
            <a:r>
              <a:rPr lang="en-IN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Gurugram and suggest improvements.  </a:t>
            </a: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IN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study was carried out at the facility through online structured questionnaire &amp; personal interaction with the beneficiaries of the scheme and healthcare providers.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43FA8A8-67A4-8518-BB12-3C1AF55A49D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-11322" y="-13447"/>
            <a:ext cx="949444" cy="89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903613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6A7A82E-5DDD-5000-6F98-4D41FD61C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" r="69538"/>
          <a:stretch/>
        </p:blipFill>
        <p:spPr bwMode="auto">
          <a:xfrm>
            <a:off x="10284460" y="1"/>
            <a:ext cx="1907540" cy="7418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54E0AD2-8F69-024B-DFCF-EE552B3A57D8}"/>
              </a:ext>
            </a:extLst>
          </p:cNvPr>
          <p:cNvSpPr txBox="1"/>
          <p:nvPr/>
        </p:nvSpPr>
        <p:spPr>
          <a:xfrm>
            <a:off x="1232034" y="115502"/>
            <a:ext cx="8888533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REFERRAL PROCEDURE</a:t>
            </a:r>
            <a:endParaRPr lang="en-IN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C6DBFB-B88E-DA71-D9F4-CEE6968DF6E7}"/>
              </a:ext>
            </a:extLst>
          </p:cNvPr>
          <p:cNvSpPr txBox="1"/>
          <p:nvPr/>
        </p:nvSpPr>
        <p:spPr>
          <a:xfrm>
            <a:off x="257873" y="1164657"/>
            <a:ext cx="1155232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Approximate Time Spent in the ECHS Polyclinic during a Visit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11% samples stated that they spent more than 2 hours, 55% spent 1-2 hours, 29% spent between 30 minutes to an hour &amp; 5% spent less than 30 minutes during a single visit to the facility.</a:t>
            </a:r>
            <a:endParaRPr lang="en-IN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BF5B309-3EE8-6515-815B-479A86B22D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7845767"/>
              </p:ext>
            </p:extLst>
          </p:nvPr>
        </p:nvGraphicFramePr>
        <p:xfrm>
          <a:off x="5476775" y="2151715"/>
          <a:ext cx="4643792" cy="2862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A85AD47F-21E4-B46A-F9F0-49953D8D709E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-11322" y="-13447"/>
            <a:ext cx="949444" cy="89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B62DB23-D5EF-CC19-092A-77BDD57D57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474732"/>
              </p:ext>
            </p:extLst>
          </p:nvPr>
        </p:nvGraphicFramePr>
        <p:xfrm>
          <a:off x="1793735" y="2691764"/>
          <a:ext cx="2787650" cy="33213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8391">
                  <a:extLst>
                    <a:ext uri="{9D8B030D-6E8A-4147-A177-3AD203B41FA5}">
                      <a16:colId xmlns:a16="http://schemas.microsoft.com/office/drawing/2014/main" val="1933755076"/>
                    </a:ext>
                  </a:extLst>
                </a:gridCol>
                <a:gridCol w="1439259">
                  <a:extLst>
                    <a:ext uri="{9D8B030D-6E8A-4147-A177-3AD203B41FA5}">
                      <a16:colId xmlns:a16="http://schemas.microsoft.com/office/drawing/2014/main" val="215665988"/>
                    </a:ext>
                  </a:extLst>
                </a:gridCol>
              </a:tblGrid>
              <a:tr h="9207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Row Labels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Count of Approximate time taken in the polyclinic during one visit?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7602231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01 to 02 hours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82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3715835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30 minutes to 01 hour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44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577725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Less than 30 minutes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7244178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More than 02 hours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16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44322640"/>
                  </a:ext>
                </a:extLst>
              </a:tr>
              <a:tr h="43878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Grand Total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150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62307463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BF5B309-3EE8-6515-815B-479A86B22D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81816779"/>
              </p:ext>
            </p:extLst>
          </p:nvPr>
        </p:nvGraphicFramePr>
        <p:xfrm>
          <a:off x="5676300" y="2920494"/>
          <a:ext cx="2762250" cy="2862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280166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6A7A82E-5DDD-5000-6F98-4D41FD61C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" r="69538"/>
          <a:stretch/>
        </p:blipFill>
        <p:spPr bwMode="auto">
          <a:xfrm>
            <a:off x="10284460" y="1"/>
            <a:ext cx="1907540" cy="7418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54E0AD2-8F69-024B-DFCF-EE552B3A57D8}"/>
              </a:ext>
            </a:extLst>
          </p:cNvPr>
          <p:cNvSpPr txBox="1"/>
          <p:nvPr/>
        </p:nvSpPr>
        <p:spPr>
          <a:xfrm>
            <a:off x="1232034" y="115502"/>
            <a:ext cx="8888533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OOPE</a:t>
            </a:r>
            <a:endParaRPr lang="en-IN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5C092F-4510-11D3-DFA5-7B1A5C455213}"/>
              </a:ext>
            </a:extLst>
          </p:cNvPr>
          <p:cNvSpPr txBox="1"/>
          <p:nvPr/>
        </p:nvSpPr>
        <p:spPr>
          <a:xfrm>
            <a:off x="298383" y="952903"/>
            <a:ext cx="11492564" cy="9329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 of Pocket Expenditure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3% subjects spent more than Rs 10,000/-, 64% spent Rs 1,000/- to Rs 10,000/- &amp; balance 33% spent less than Rs1,000/- out of their pockets on health issues. Almost all the respondents use this money for medical related issues. </a:t>
            </a:r>
            <a:endParaRPr lang="en-IN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5D42067B-DEF2-E518-2763-11B108D28F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03580408"/>
              </p:ext>
            </p:extLst>
          </p:nvPr>
        </p:nvGraphicFramePr>
        <p:xfrm>
          <a:off x="5478479" y="1708484"/>
          <a:ext cx="4642088" cy="2093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27930AB0-489E-7AB7-E302-BB00FBCCAABA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-11322" y="-13447"/>
            <a:ext cx="949444" cy="89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294485C-107D-87CA-1F1C-5097DD8418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064154"/>
              </p:ext>
            </p:extLst>
          </p:nvPr>
        </p:nvGraphicFramePr>
        <p:xfrm>
          <a:off x="1960383" y="1708484"/>
          <a:ext cx="2557829" cy="26311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9292">
                  <a:extLst>
                    <a:ext uri="{9D8B030D-6E8A-4147-A177-3AD203B41FA5}">
                      <a16:colId xmlns:a16="http://schemas.microsoft.com/office/drawing/2014/main" val="3757828855"/>
                    </a:ext>
                  </a:extLst>
                </a:gridCol>
                <a:gridCol w="1278537">
                  <a:extLst>
                    <a:ext uri="{9D8B030D-6E8A-4147-A177-3AD203B41FA5}">
                      <a16:colId xmlns:a16="http://schemas.microsoft.com/office/drawing/2014/main" val="3803334719"/>
                    </a:ext>
                  </a:extLst>
                </a:gridCol>
              </a:tblGrid>
              <a:tr h="7366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Row Labels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Count of How much is your monthly OOPE on healthcare?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603199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Less than Rs 1000/-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49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9426217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More than Rs 10,000/-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5712958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Rs 1000/- to Rs 10,000/-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96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273527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Grand Total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150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409842"/>
                  </a:ext>
                </a:extLst>
              </a:tr>
            </a:tbl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D42067B-DEF2-E518-2763-11B108D28F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3024625"/>
              </p:ext>
            </p:extLst>
          </p:nvPr>
        </p:nvGraphicFramePr>
        <p:xfrm>
          <a:off x="5444378" y="1641107"/>
          <a:ext cx="3371850" cy="2651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F771987-1FDD-D517-2329-C0C52ABBA4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2535001"/>
              </p:ext>
            </p:extLst>
          </p:nvPr>
        </p:nvGraphicFramePr>
        <p:xfrm>
          <a:off x="2792447" y="4339609"/>
          <a:ext cx="5767705" cy="2362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8132626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6A7A82E-5DDD-5000-6F98-4D41FD61C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" r="69538"/>
          <a:stretch/>
        </p:blipFill>
        <p:spPr bwMode="auto">
          <a:xfrm>
            <a:off x="10284460" y="1"/>
            <a:ext cx="1907540" cy="7418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54E0AD2-8F69-024B-DFCF-EE552B3A57D8}"/>
              </a:ext>
            </a:extLst>
          </p:cNvPr>
          <p:cNvSpPr txBox="1"/>
          <p:nvPr/>
        </p:nvSpPr>
        <p:spPr>
          <a:xfrm>
            <a:off x="1232034" y="115502"/>
            <a:ext cx="8888533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REFERRAL PROCEDURE</a:t>
            </a:r>
            <a:endParaRPr lang="en-IN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57BCBF-8754-96D2-DBA9-CDE2EDF80A14}"/>
              </a:ext>
            </a:extLst>
          </p:cNvPr>
          <p:cNvSpPr txBox="1"/>
          <p:nvPr/>
        </p:nvSpPr>
        <p:spPr>
          <a:xfrm>
            <a:off x="257873" y="1106906"/>
            <a:ext cx="115138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Would you Recommend this Polyclinic to Others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Only 3% sample responded in negative to the question &amp; 25% were undecided.</a:t>
            </a:r>
            <a:endParaRPr lang="en-IN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45F361A-ECBD-C282-68CA-941ECA583B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5780641"/>
              </p:ext>
            </p:extLst>
          </p:nvPr>
        </p:nvGraphicFramePr>
        <p:xfrm>
          <a:off x="4511674" y="1820732"/>
          <a:ext cx="4574573" cy="2215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A40DAB2D-7036-9A87-19E0-B1842B93C9FE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-11322" y="-13447"/>
            <a:ext cx="949444" cy="89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0C605DC-BBAD-2BC4-24DC-BC8842E2BA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235382"/>
              </p:ext>
            </p:extLst>
          </p:nvPr>
        </p:nvGraphicFramePr>
        <p:xfrm>
          <a:off x="1801906" y="2159866"/>
          <a:ext cx="2338154" cy="18767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9963">
                  <a:extLst>
                    <a:ext uri="{9D8B030D-6E8A-4147-A177-3AD203B41FA5}">
                      <a16:colId xmlns:a16="http://schemas.microsoft.com/office/drawing/2014/main" val="3509720430"/>
                    </a:ext>
                  </a:extLst>
                </a:gridCol>
                <a:gridCol w="1278191">
                  <a:extLst>
                    <a:ext uri="{9D8B030D-6E8A-4147-A177-3AD203B41FA5}">
                      <a16:colId xmlns:a16="http://schemas.microsoft.com/office/drawing/2014/main" val="2616398365"/>
                    </a:ext>
                  </a:extLst>
                </a:gridCol>
              </a:tblGrid>
              <a:tr h="7366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Row Labels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Will you recommend this polyclinic to others?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6334927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Maybe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37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7589125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No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6434361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Yes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108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4483086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Grand Total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150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7289195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E45F361A-ECBD-C282-68CA-941ECA583B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1630735"/>
              </p:ext>
            </p:extLst>
          </p:nvPr>
        </p:nvGraphicFramePr>
        <p:xfrm>
          <a:off x="5214635" y="2118270"/>
          <a:ext cx="3168650" cy="2215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500727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6A7A82E-5DDD-5000-6F98-4D41FD61C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" r="69538"/>
          <a:stretch/>
        </p:blipFill>
        <p:spPr bwMode="auto">
          <a:xfrm>
            <a:off x="10284460" y="1"/>
            <a:ext cx="1907540" cy="7418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54E0AD2-8F69-024B-DFCF-EE552B3A57D8}"/>
              </a:ext>
            </a:extLst>
          </p:cNvPr>
          <p:cNvSpPr txBox="1"/>
          <p:nvPr/>
        </p:nvSpPr>
        <p:spPr>
          <a:xfrm>
            <a:off x="1232034" y="115502"/>
            <a:ext cx="8888533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RECOMMENDATIONS</a:t>
            </a:r>
            <a:endParaRPr lang="en-IN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BB044F-624C-9550-693B-8AD693F23F24}"/>
              </a:ext>
            </a:extLst>
          </p:cNvPr>
          <p:cNvSpPr txBox="1"/>
          <p:nvPr/>
        </p:nvSpPr>
        <p:spPr>
          <a:xfrm>
            <a:off x="336884" y="885522"/>
            <a:ext cx="11377060" cy="51244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114300" indent="-228600" algn="just">
              <a:spcAft>
                <a:spcPts val="1000"/>
              </a:spcAft>
              <a:tabLst>
                <a:tab pos="2286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(a)		</a:t>
            </a:r>
            <a:r>
              <a:rPr lang="en-US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Diagnostic Services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Basic diagnostic services at the polyclinic. Also, beneficiary has to visit the facility again for consultation, once the diagnostic results are available.</a:t>
            </a:r>
            <a:endParaRPr lang="en-IN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14300" algn="just">
              <a:spcAft>
                <a:spcPts val="1000"/>
              </a:spcAft>
              <a:tabLst>
                <a:tab pos="2286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114300" indent="-228600" algn="just">
              <a:spcAft>
                <a:spcPts val="1000"/>
              </a:spcAft>
              <a:tabLst>
                <a:tab pos="2286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(b)		</a:t>
            </a:r>
            <a:r>
              <a:rPr lang="en-US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Pharmacy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Adequately stocked including with critical. Home delivery of medicines.</a:t>
            </a:r>
          </a:p>
          <a:p>
            <a:pPr marL="228600" marR="114300" indent="-228600" algn="just">
              <a:spcAft>
                <a:spcPts val="1000"/>
              </a:spcAft>
              <a:tabLst>
                <a:tab pos="2286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114300" indent="-228600" algn="just">
              <a:spcAft>
                <a:spcPts val="1000"/>
              </a:spcAft>
              <a:tabLst>
                <a:tab pos="2286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(c)		</a:t>
            </a:r>
            <a:r>
              <a:rPr lang="en-US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Referrals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referral procedures need to be streamlined, especially the online referrals through education of beneficiaries as well as smoothening the process.</a:t>
            </a:r>
            <a:endParaRPr lang="en-IN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114300" indent="-228600" algn="just">
              <a:spcAft>
                <a:spcPts val="1000"/>
              </a:spcAft>
              <a:tabLst>
                <a:tab pos="2286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114300" indent="-228600" algn="just">
              <a:spcAft>
                <a:spcPts val="1000"/>
              </a:spcAft>
              <a:tabLst>
                <a:tab pos="2286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(d)		</a:t>
            </a:r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Waiting Time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 To be reduced. Polyclinic is over-subscribed many times over than its handling capability due to the concentration of ESMs in the area. Increase the number of polyclinics in the Delhi NCR region.</a:t>
            </a:r>
            <a:endParaRPr lang="en-IN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114300" indent="-228600" algn="just">
              <a:spcAft>
                <a:spcPts val="1000"/>
              </a:spcAft>
              <a:tabLst>
                <a:tab pos="2286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114300" indent="-228600" algn="just">
              <a:spcAft>
                <a:spcPts val="1000"/>
              </a:spcAft>
              <a:tabLst>
                <a:tab pos="2286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(e)		 </a:t>
            </a:r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Payment to Empaneled Hospitals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Adequate funds should be made available in time &amp; the payments must be done in shortest possible time frame to avoid embarrassment to the beneficiaries.</a:t>
            </a:r>
            <a:endParaRPr lang="en-IN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114300" indent="-228600" algn="just">
              <a:spcAft>
                <a:spcPts val="1000"/>
              </a:spcAft>
              <a:tabLst>
                <a:tab pos="228600" algn="l"/>
              </a:tabLst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en-IN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209246D-8ABA-47E6-AAB8-6099113EEFC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-11322" y="-13447"/>
            <a:ext cx="949444" cy="89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953604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6A7A82E-5DDD-5000-6F98-4D41FD61C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" r="69538"/>
          <a:stretch/>
        </p:blipFill>
        <p:spPr bwMode="auto">
          <a:xfrm>
            <a:off x="10284460" y="1"/>
            <a:ext cx="1907540" cy="7418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54E0AD2-8F69-024B-DFCF-EE552B3A57D8}"/>
              </a:ext>
            </a:extLst>
          </p:cNvPr>
          <p:cNvSpPr txBox="1"/>
          <p:nvPr/>
        </p:nvSpPr>
        <p:spPr>
          <a:xfrm>
            <a:off x="1232034" y="115502"/>
            <a:ext cx="8888533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REFERENCES</a:t>
            </a:r>
            <a:endParaRPr lang="en-IN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825E96-40DD-54A3-2A8E-FD53C0C7E375}"/>
              </a:ext>
            </a:extLst>
          </p:cNvPr>
          <p:cNvSpPr txBox="1"/>
          <p:nvPr/>
        </p:nvSpPr>
        <p:spPr>
          <a:xfrm>
            <a:off x="279133" y="1126156"/>
            <a:ext cx="11569565" cy="42132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buAutoNum type="arabicPeriod"/>
            </a:pP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COECHS. (2021, April). https://echs.gov.in/. Retrieved from Official ECHS Web Portal, maintained &amp; managed by COECHS : </a:t>
            </a:r>
            <a:r>
              <a:rPr lang="en-IN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https://echs.gov.in/</a:t>
            </a:r>
            <a:endParaRPr lang="en-IN" sz="18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AutoNum type="arabicPeriod"/>
            </a:pP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AutoNum type="arabicPeriod" startAt="2"/>
            </a:pP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Department of Ex-servicemen Welfare, MoD, </a:t>
            </a:r>
            <a:r>
              <a:rPr lang="en-I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GoI</a:t>
            </a: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(2020, APR). http://desw.gov.in/. Retrieved from Department of Ex-servicemen Welfare: http://desw.gov.in/ 3. </a:t>
            </a:r>
            <a:r>
              <a:rPr lang="en-IN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http://qi.nhsrcindia.org/cms-detail/national-quality-assurance-standards/MTAx</a:t>
            </a:r>
            <a:endParaRPr lang="en-IN" sz="18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AutoNum type="arabicPeriod" startAt="2"/>
            </a:pP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AutoNum type="arabicPeriod" startAt="3"/>
            </a:pP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https://www.continence.org.au/sites/default/files/2020-05/Academic_Report_Short_Assessment_of_Patient_Satisfaction_SPAS.pdf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AutoNum type="arabicPeriod" startAt="3"/>
            </a:pP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AutoNum type="arabicPeriod" startAt="4"/>
            </a:pPr>
            <a:r>
              <a:rPr lang="en-IN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https://www.ncbi.nlm.nih.gov/pmc/articles/PMC2763650/</a:t>
            </a:r>
            <a:endParaRPr lang="en-IN" sz="18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AutoNum type="arabicPeriod" startAt="4"/>
            </a:pP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	</a:t>
            </a:r>
            <a:r>
              <a:rPr lang="en-US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https://webgate.ec.europa.eu/chafea_pdb/assets/files/pdb/20091104/20091104_d08-00_en_ps.pdf</a:t>
            </a:r>
            <a:endParaRPr lang="en-IN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EC00B4F-165C-22F4-17CF-A36690945D5B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 bwMode="auto">
          <a:xfrm>
            <a:off x="-11322" y="-13447"/>
            <a:ext cx="949444" cy="89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498128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6A7A82E-5DDD-5000-6F98-4D41FD61C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" r="69538"/>
          <a:stretch/>
        </p:blipFill>
        <p:spPr bwMode="auto">
          <a:xfrm>
            <a:off x="10284460" y="1"/>
            <a:ext cx="1907540" cy="7418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54E0AD2-8F69-024B-DFCF-EE552B3A57D8}"/>
              </a:ext>
            </a:extLst>
          </p:cNvPr>
          <p:cNvSpPr txBox="1"/>
          <p:nvPr/>
        </p:nvSpPr>
        <p:spPr>
          <a:xfrm>
            <a:off x="1232034" y="115502"/>
            <a:ext cx="8888533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REFERENCES</a:t>
            </a:r>
            <a:endParaRPr lang="en-IN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825E96-40DD-54A3-2A8E-FD53C0C7E375}"/>
              </a:ext>
            </a:extLst>
          </p:cNvPr>
          <p:cNvSpPr txBox="1"/>
          <p:nvPr/>
        </p:nvSpPr>
        <p:spPr>
          <a:xfrm>
            <a:off x="298383" y="991402"/>
            <a:ext cx="11550315" cy="5258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buAutoNum type="arabicPeriod" startAt="6"/>
            </a:pPr>
            <a:r>
              <a:rPr lang="en-IN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Kumari R, Idris M, Bhushan V, Khanna A, Agarwal M, Singh S. Study on patient satisfaction in the government 	allopathic health facilities of </a:t>
            </a: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IN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ucknow district, India. Indian J Community Med. 2009 Jan;34(1):35-42. </a:t>
            </a:r>
            <a:r>
              <a:rPr lang="en-IN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IN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	10.4103/0970-0218.45372. PMID: 19876453; PMCID: PMC2763650.</a:t>
            </a:r>
          </a:p>
          <a:p>
            <a:pPr marL="342900" indent="-342900">
              <a:lnSpc>
                <a:spcPct val="115000"/>
              </a:lnSpc>
              <a:buAutoNum type="arabicPeriod" startAt="6"/>
            </a:pPr>
            <a:endParaRPr lang="en-IN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AutoNum type="arabicPeriod" startAt="7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Sukumar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Vellakkal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Shikha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Juyal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Ali Mehdi S. J. (2010). Healthcare Delivery &amp; Stakeholder's Satisfaction under Social Health Insurance Scheme in India: An Evaluation of Central Government Health Scheme(CGHS) &amp; Ex- servicemen Contributory Health Scheme(ECHS). 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Indian Council for Research on International Economic Relations(ICRIER)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b="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AutoNum type="arabicPeriod" startAt="8"/>
            </a:pPr>
            <a:r>
              <a:rPr lang="en-US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PanelKari</a:t>
            </a:r>
            <a:r>
              <a:rPr lang="en-US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Maharajan </a:t>
            </a:r>
            <a:r>
              <a:rPr lang="en-US" b="0" kern="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R. </a:t>
            </a:r>
            <a:r>
              <a:rPr lang="en-US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Krishnaveni</a:t>
            </a:r>
            <a:r>
              <a:rPr lang="en-US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Inclusive management of ex-servicemen in India: Satisfaction of air force veterans from resettlement facilities with special reference to Tamil Nadu, Centre for Research, Anna University, Chennai, India, PSG Institute of Management, Coimbatore, India, 22 November 2016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AutoNum type="arabicPeriod" startAt="8"/>
            </a:pPr>
            <a:endParaRPr lang="en-IN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	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Naveen </a:t>
            </a:r>
            <a:r>
              <a:rPr lang="en-U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Phuyal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A.K. Jindal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Sandip Mukherji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Client Satisfaction in 'Ex - servicemen Contributory Health Scheme 	(ECHS) Polyclinic': An Experience from India, May 2016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Medical Journal of Shree Birendra Hospital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14(2): 5DOI: 	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10.3126/mjsbh.v14i2.14910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6BD5A7A-B654-1006-1C04-2DDAA70BB930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 bwMode="auto">
          <a:xfrm>
            <a:off x="-11322" y="-13447"/>
            <a:ext cx="949444" cy="89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774600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6A7A82E-5DDD-5000-6F98-4D41FD61C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" r="69538"/>
          <a:stretch/>
        </p:blipFill>
        <p:spPr bwMode="auto">
          <a:xfrm>
            <a:off x="10284460" y="1"/>
            <a:ext cx="1907540" cy="7418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54E0AD2-8F69-024B-DFCF-EE552B3A57D8}"/>
              </a:ext>
            </a:extLst>
          </p:cNvPr>
          <p:cNvSpPr txBox="1"/>
          <p:nvPr/>
        </p:nvSpPr>
        <p:spPr>
          <a:xfrm>
            <a:off x="1183908" y="3185968"/>
            <a:ext cx="8936660" cy="6040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THANK YOU</a:t>
            </a:r>
            <a:endParaRPr lang="en-IN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CAFB5A7-65BF-0F2E-9616-8E88535B837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-11322" y="-13447"/>
            <a:ext cx="949444" cy="89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60702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6A7A82E-5DDD-5000-6F98-4D41FD61C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" r="69538"/>
          <a:stretch/>
        </p:blipFill>
        <p:spPr bwMode="auto">
          <a:xfrm>
            <a:off x="10284460" y="1"/>
            <a:ext cx="1907540" cy="7418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54E0AD2-8F69-024B-DFCF-EE552B3A57D8}"/>
              </a:ext>
            </a:extLst>
          </p:cNvPr>
          <p:cNvSpPr txBox="1"/>
          <p:nvPr/>
        </p:nvSpPr>
        <p:spPr>
          <a:xfrm>
            <a:off x="1222408" y="87233"/>
            <a:ext cx="8898159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FACILITIES AVAILABLE AT THE POLYCLINIC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0199FBA-7810-ED0D-5D1E-0F68E6E05621}"/>
              </a:ext>
            </a:extLst>
          </p:cNvPr>
          <p:cNvSpPr txBox="1"/>
          <p:nvPr/>
        </p:nvSpPr>
        <p:spPr>
          <a:xfrm>
            <a:off x="231007" y="904775"/>
            <a:ext cx="11819822" cy="60219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0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Consultation Rooms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	Cubicles for privacy. Trained personnel for operating ECG, BP etc. Treatment Room.</a:t>
            </a:r>
            <a:endParaRPr lang="en-IN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0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Pharmacy</a:t>
            </a:r>
            <a:r>
              <a:rPr lang="en-US" sz="2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	    Adequately stocked, HVAC provision, color coding of medicines, LAN for paperless working &amp;seating arrangements.</a:t>
            </a:r>
            <a:endParaRPr lang="en-US" sz="2000" b="1" u="sng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0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Dental Services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	F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ully equipped to cater for dental care &amp; treatment. On an average 120 - 150 patients is attended by the dental officers &amp; the dental hygienist on daily basis. </a:t>
            </a:r>
            <a:endParaRPr lang="en-IN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0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Diagnostic/ Laboratory Services</a:t>
            </a:r>
            <a:r>
              <a:rPr lang="en-US" sz="2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X-Ray, ECG &amp; other basic lab tests facilities are available.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2000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0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Ambulance Service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vailable in limited number.</a:t>
            </a:r>
            <a:endParaRPr lang="en-IN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0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Referral Issue Counter</a:t>
            </a:r>
            <a:r>
              <a:rPr lang="en-US" sz="2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Counter for issuing referral for empaneled health facility.</a:t>
            </a:r>
            <a:endParaRPr lang="en-IN" sz="2000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0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Smart Card Issue/Renewal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Counter for processing Smart card application.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0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Additional Amenities</a:t>
            </a:r>
            <a:r>
              <a:rPr lang="en-US" sz="2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Waiting rooms for veterans with entertainment facilities, hot/cold water dispenser &amp; water coolers, electronic digital counter display system &amp; display boards at prominent places with relevant information &amp; contact numbers.</a:t>
            </a:r>
            <a:endParaRPr lang="en-IN" sz="2000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IN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C54763-5D13-CF0B-8F9E-F86F32C0F77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-11322" y="-13447"/>
            <a:ext cx="949444" cy="89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530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6A7A82E-5DDD-5000-6F98-4D41FD61C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" r="69538"/>
          <a:stretch/>
        </p:blipFill>
        <p:spPr bwMode="auto">
          <a:xfrm>
            <a:off x="10284460" y="1"/>
            <a:ext cx="1907540" cy="7418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54E0AD2-8F69-024B-DFCF-EE552B3A57D8}"/>
              </a:ext>
            </a:extLst>
          </p:cNvPr>
          <p:cNvSpPr txBox="1"/>
          <p:nvPr/>
        </p:nvSpPr>
        <p:spPr>
          <a:xfrm>
            <a:off x="1216332" y="94891"/>
            <a:ext cx="8904235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 REVIEW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66E1B1C6-F945-60A7-F4CF-8FB522D6C1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261029"/>
              </p:ext>
            </p:extLst>
          </p:nvPr>
        </p:nvGraphicFramePr>
        <p:xfrm>
          <a:off x="173255" y="943276"/>
          <a:ext cx="11887201" cy="57366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338">
                  <a:extLst>
                    <a:ext uri="{9D8B030D-6E8A-4147-A177-3AD203B41FA5}">
                      <a16:colId xmlns:a16="http://schemas.microsoft.com/office/drawing/2014/main" val="3278341867"/>
                    </a:ext>
                  </a:extLst>
                </a:gridCol>
                <a:gridCol w="3232062">
                  <a:extLst>
                    <a:ext uri="{9D8B030D-6E8A-4147-A177-3AD203B41FA5}">
                      <a16:colId xmlns:a16="http://schemas.microsoft.com/office/drawing/2014/main" val="1071773798"/>
                    </a:ext>
                  </a:extLst>
                </a:gridCol>
                <a:gridCol w="1822640">
                  <a:extLst>
                    <a:ext uri="{9D8B030D-6E8A-4147-A177-3AD203B41FA5}">
                      <a16:colId xmlns:a16="http://schemas.microsoft.com/office/drawing/2014/main" val="1096889263"/>
                    </a:ext>
                  </a:extLst>
                </a:gridCol>
                <a:gridCol w="1662478">
                  <a:extLst>
                    <a:ext uri="{9D8B030D-6E8A-4147-A177-3AD203B41FA5}">
                      <a16:colId xmlns:a16="http://schemas.microsoft.com/office/drawing/2014/main" val="1629934899"/>
                    </a:ext>
                  </a:extLst>
                </a:gridCol>
                <a:gridCol w="1306919">
                  <a:extLst>
                    <a:ext uri="{9D8B030D-6E8A-4147-A177-3AD203B41FA5}">
                      <a16:colId xmlns:a16="http://schemas.microsoft.com/office/drawing/2014/main" val="2838733785"/>
                    </a:ext>
                  </a:extLst>
                </a:gridCol>
                <a:gridCol w="3132764">
                  <a:extLst>
                    <a:ext uri="{9D8B030D-6E8A-4147-A177-3AD203B41FA5}">
                      <a16:colId xmlns:a16="http://schemas.microsoft.com/office/drawing/2014/main" val="479627374"/>
                    </a:ext>
                  </a:extLst>
                </a:gridCol>
              </a:tblGrid>
              <a:tr h="453147"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Methodology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975002"/>
                  </a:ext>
                </a:extLst>
              </a:tr>
              <a:tr h="969479"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Inclusive management of ESM in India: Satisfaction of AF veterans from resettlement facilities with special reference to TN.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Kari Mahajan</a:t>
                      </a:r>
                    </a:p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 </a:t>
                      </a:r>
                      <a:r>
                        <a:rPr lang="en-IN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Krishnaveni</a:t>
                      </a:r>
                      <a:endParaRPr lang="en-IN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IIMB Management Review,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Tamil Nadu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Descriptive, conclusive, cross-sectional data with longitudinal study covering veterans superannuating in past 30 yrs.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916143"/>
                  </a:ext>
                </a:extLst>
              </a:tr>
              <a:tr h="1431240"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Study on Patient Satisfaction in the Govt. Allopathic Health Facilities of Lucknow Distt.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Ranjeeta</a:t>
                      </a: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Kumari</a:t>
                      </a:r>
                    </a:p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MZ Idris</a:t>
                      </a:r>
                    </a:p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Vidya Bhushan</a:t>
                      </a:r>
                    </a:p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Anish Khanna</a:t>
                      </a:r>
                    </a:p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Monika Agarwal</a:t>
                      </a:r>
                    </a:p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 Singh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India Journal of Community Medicine 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Lucknow, 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Cross-sectional study </a:t>
                      </a:r>
                    </a:p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Period of study: May to August 2006</a:t>
                      </a:r>
                    </a:p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Study population: Patients attending the OPD of Govt. Health facilities of Lucknow.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408799"/>
                  </a:ext>
                </a:extLst>
              </a:tr>
              <a:tr h="1407650"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Client satisfaction in ECHS Polyclinic: An Experience from India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Naveen </a:t>
                      </a:r>
                      <a:r>
                        <a:rPr lang="en-IN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Phuyal</a:t>
                      </a:r>
                      <a:endParaRPr lang="en-IN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Ashok Jindal</a:t>
                      </a:r>
                    </a:p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Sandip Mukerji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MJSBH Vol. 14 Issue 2 July-Dec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ECHS polyclinic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Observational &amp; Analytical Cross sectional </a:t>
                      </a:r>
                    </a:p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Duration: 2 years</a:t>
                      </a:r>
                    </a:p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Sample size: 400</a:t>
                      </a:r>
                    </a:p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Stratified sample </a:t>
                      </a:r>
                    </a:p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Structured Questionnaire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270942"/>
                  </a:ext>
                </a:extLst>
              </a:tr>
              <a:tr h="1475141"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Healthcare Delivery &amp; Stakeholder’s satisfaction under social health insurance schemes in India: An evaluation of CGHS &amp; ECHS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Sukumar </a:t>
                      </a:r>
                      <a:r>
                        <a:rPr lang="en-IN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Vellakkal</a:t>
                      </a:r>
                      <a:endParaRPr lang="en-IN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Shikha </a:t>
                      </a:r>
                      <a:r>
                        <a:rPr lang="en-IN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Juyal</a:t>
                      </a:r>
                      <a:endParaRPr lang="en-IN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Ali Medhi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India Council for Research on International Economic Relation Dec 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Indian Cities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Primary Survey of 1204 CGHS 7 640 ECHS primary beneficiaries in 100 empanelled health care providers &amp; 100 scheme officials.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404613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C1D062C8-C1A8-D723-9ABF-48146416642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-11322" y="-13447"/>
            <a:ext cx="949444" cy="89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24219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6A7A82E-5DDD-5000-6F98-4D41FD61C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" r="69538"/>
          <a:stretch/>
        </p:blipFill>
        <p:spPr bwMode="auto">
          <a:xfrm>
            <a:off x="10284460" y="1"/>
            <a:ext cx="1907540" cy="7418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54E0AD2-8F69-024B-DFCF-EE552B3A57D8}"/>
              </a:ext>
            </a:extLst>
          </p:cNvPr>
          <p:cNvSpPr txBox="1"/>
          <p:nvPr/>
        </p:nvSpPr>
        <p:spPr>
          <a:xfrm>
            <a:off x="1216332" y="94891"/>
            <a:ext cx="8904235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AIM &amp; OBJECTIVES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928A5A-7588-63A5-A4BE-8F5332F70634}"/>
              </a:ext>
            </a:extLst>
          </p:cNvPr>
          <p:cNvSpPr txBox="1"/>
          <p:nvPr/>
        </p:nvSpPr>
        <p:spPr>
          <a:xfrm>
            <a:off x="664143" y="1472665"/>
            <a:ext cx="10982425" cy="28031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Aim</a:t>
            </a:r>
            <a:r>
              <a:rPr lang="en-I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	To assess patient satisfaction </a:t>
            </a:r>
            <a:r>
              <a:rPr lang="en-I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at ECHS </a:t>
            </a:r>
            <a:r>
              <a:rPr lang="en-IN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Dundahera</a:t>
            </a:r>
            <a:r>
              <a:rPr lang="en-I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Gurugram</a:t>
            </a:r>
            <a:r>
              <a:rPr lang="en-I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N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400" b="1" u="sng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Objectives of the Study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	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I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evaluate the patient satisfaction of the beneficiaries.</a:t>
            </a:r>
            <a:endParaRPr lang="en-IN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suggest measures for improvement of satisfaction level. </a:t>
            </a:r>
            <a:endParaRPr lang="en-IN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742810B-B009-B8E7-746F-D17E2F70EE66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-11322" y="-13447"/>
            <a:ext cx="949444" cy="89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77129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6A7A82E-5DDD-5000-6F98-4D41FD61C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" r="69538"/>
          <a:stretch/>
        </p:blipFill>
        <p:spPr bwMode="auto">
          <a:xfrm>
            <a:off x="10284460" y="1"/>
            <a:ext cx="1907540" cy="7418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54E0AD2-8F69-024B-DFCF-EE552B3A57D8}"/>
              </a:ext>
            </a:extLst>
          </p:cNvPr>
          <p:cNvSpPr txBox="1"/>
          <p:nvPr/>
        </p:nvSpPr>
        <p:spPr>
          <a:xfrm>
            <a:off x="1216332" y="94891"/>
            <a:ext cx="8904235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4C732B-6260-D170-1713-CD3E49654C60}"/>
              </a:ext>
            </a:extLst>
          </p:cNvPr>
          <p:cNvSpPr txBox="1"/>
          <p:nvPr/>
        </p:nvSpPr>
        <p:spPr>
          <a:xfrm>
            <a:off x="365760" y="1039528"/>
            <a:ext cx="11146055" cy="41770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>
              <a:lnSpc>
                <a:spcPct val="150000"/>
              </a:lnSpc>
            </a:pPr>
            <a:r>
              <a:rPr lang="en-IN" sz="2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Research Design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	Quantitative cross-sectional. </a:t>
            </a:r>
            <a:endParaRPr lang="en-IN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8600">
              <a:lnSpc>
                <a:spcPct val="150000"/>
              </a:lnSpc>
            </a:pPr>
            <a:r>
              <a:rPr lang="en-IN" sz="2000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Study Setting</a:t>
            </a:r>
            <a:r>
              <a:rPr lang="en-IN" sz="2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		ECHS, </a:t>
            </a:r>
            <a:r>
              <a:rPr lang="en-IN" sz="20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Dundahera</a:t>
            </a:r>
            <a:r>
              <a:rPr lang="en-IN" sz="2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Gurugram.</a:t>
            </a:r>
          </a:p>
          <a:p>
            <a:pPr marL="228600">
              <a:lnSpc>
                <a:spcPct val="150000"/>
              </a:lnSpc>
            </a:pPr>
            <a:r>
              <a:rPr lang="en-IN" sz="2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Study Population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	ESM &amp; their dependents visiting the ECHS Polyclinic.</a:t>
            </a:r>
            <a:endParaRPr lang="en-IN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lnSpc>
                <a:spcPct val="150000"/>
              </a:lnSpc>
            </a:pPr>
            <a:r>
              <a:rPr lang="en-IN" sz="2000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Study Tools</a:t>
            </a:r>
            <a:r>
              <a:rPr lang="en-IN" sz="2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		Online Questionnaire &amp; physical informal interviews at ECHS Polyclinic</a:t>
            </a:r>
          </a:p>
          <a:p>
            <a:pPr marL="228600">
              <a:lnSpc>
                <a:spcPct val="150000"/>
              </a:lnSpc>
            </a:pPr>
            <a:r>
              <a:rPr lang="en-IN" sz="2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Sample Size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		150</a:t>
            </a:r>
            <a:endParaRPr lang="en-IN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4630">
              <a:lnSpc>
                <a:spcPct val="150000"/>
              </a:lnSpc>
            </a:pPr>
            <a:r>
              <a:rPr lang="en-IN" sz="2000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Sampling Method</a:t>
            </a:r>
            <a:r>
              <a:rPr lang="en-IN" sz="2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	Random  convenient Sampling Technique.</a:t>
            </a:r>
          </a:p>
          <a:p>
            <a:pPr indent="214630">
              <a:lnSpc>
                <a:spcPct val="150000"/>
              </a:lnSpc>
            </a:pPr>
            <a:r>
              <a:rPr lang="en-IN" sz="2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Selection Criteria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N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lnSpc>
                <a:spcPct val="150000"/>
              </a:lnSpc>
            </a:pP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(a)	</a:t>
            </a:r>
            <a:r>
              <a:rPr lang="en-IN" sz="2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Inclusion Criterion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	 All patients dependent on the ECHS Polyclinic.</a:t>
            </a:r>
            <a:endParaRPr lang="en-IN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lnSpc>
                <a:spcPct val="150000"/>
              </a:lnSpc>
            </a:pP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(b)	</a:t>
            </a:r>
            <a:r>
              <a:rPr lang="en-IN" sz="2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Exclusion Criterion</a:t>
            </a:r>
            <a:r>
              <a:rPr lang="en-I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All respondents who are unwilling were excluded from the study.</a:t>
            </a:r>
            <a:endParaRPr lang="en-IN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F3F0DC2-2F1B-56BE-64D9-257FFC5B893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-11322" y="-13447"/>
            <a:ext cx="949444" cy="89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91596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6A7A82E-5DDD-5000-6F98-4D41FD61C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" r="69538"/>
          <a:stretch/>
        </p:blipFill>
        <p:spPr bwMode="auto">
          <a:xfrm>
            <a:off x="10284460" y="1"/>
            <a:ext cx="1907540" cy="7418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54E0AD2-8F69-024B-DFCF-EE552B3A57D8}"/>
              </a:ext>
            </a:extLst>
          </p:cNvPr>
          <p:cNvSpPr txBox="1"/>
          <p:nvPr/>
        </p:nvSpPr>
        <p:spPr>
          <a:xfrm>
            <a:off x="1216332" y="3078725"/>
            <a:ext cx="8904235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127113D-C0F5-2430-D3A4-16336FFC203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-11322" y="-13447"/>
            <a:ext cx="949444" cy="89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29826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6A7A82E-5DDD-5000-6F98-4D41FD61C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" r="69538"/>
          <a:stretch/>
        </p:blipFill>
        <p:spPr bwMode="auto">
          <a:xfrm>
            <a:off x="10284460" y="1"/>
            <a:ext cx="1907540" cy="7418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54E0AD2-8F69-024B-DFCF-EE552B3A57D8}"/>
              </a:ext>
            </a:extLst>
          </p:cNvPr>
          <p:cNvSpPr txBox="1"/>
          <p:nvPr/>
        </p:nvSpPr>
        <p:spPr>
          <a:xfrm>
            <a:off x="1216332" y="94891"/>
            <a:ext cx="8904235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57BA185-F0D4-38EE-8085-1985A2774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55541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83CC6C-977F-6DAC-EAF8-9D4372C944D8}"/>
              </a:ext>
            </a:extLst>
          </p:cNvPr>
          <p:cNvSpPr txBox="1"/>
          <p:nvPr/>
        </p:nvSpPr>
        <p:spPr>
          <a:xfrm>
            <a:off x="365760" y="1039530"/>
            <a:ext cx="1155031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Count of Gender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Out of the total sample size of the study,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67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% (100) were male &amp;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33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% (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were female patients/dependants.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7470784C-27ED-1BB2-68D1-242368DDD6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4177898"/>
              </p:ext>
            </p:extLst>
          </p:nvPr>
        </p:nvGraphicFramePr>
        <p:xfrm>
          <a:off x="4378793" y="1867304"/>
          <a:ext cx="3812306" cy="1722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17F45BA4-D344-F376-C250-132412EF94AD}"/>
              </a:ext>
            </a:extLst>
          </p:cNvPr>
          <p:cNvSpPr txBox="1"/>
          <p:nvPr/>
        </p:nvSpPr>
        <p:spPr>
          <a:xfrm>
            <a:off x="433137" y="3811604"/>
            <a:ext cx="1023165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sz="18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Count of Number of Dependants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% of the respondents have less than 2 dependants, 47% have 3 to 5 dependants &amp; balance 50% have more than 5 dependants.</a:t>
            </a:r>
            <a:endParaRPr lang="en-IN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684DC3E8-1106-B63B-30CD-307C6834DE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3257260"/>
              </p:ext>
            </p:extLst>
          </p:nvPr>
        </p:nvGraphicFramePr>
        <p:xfrm>
          <a:off x="4466122" y="4726004"/>
          <a:ext cx="4167738" cy="1953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46A45CAB-E811-B273-768C-B2B5A28AD31B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-11322" y="-13447"/>
            <a:ext cx="949444" cy="89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4BB87C4-753D-5905-EC9C-02521D74BB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807211"/>
              </p:ext>
            </p:extLst>
          </p:nvPr>
        </p:nvGraphicFramePr>
        <p:xfrm>
          <a:off x="1385487" y="1981221"/>
          <a:ext cx="1973580" cy="15815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7255">
                  <a:extLst>
                    <a:ext uri="{9D8B030D-6E8A-4147-A177-3AD203B41FA5}">
                      <a16:colId xmlns:a16="http://schemas.microsoft.com/office/drawing/2014/main" val="2326125180"/>
                    </a:ext>
                  </a:extLst>
                </a:gridCol>
                <a:gridCol w="1076325">
                  <a:extLst>
                    <a:ext uri="{9D8B030D-6E8A-4147-A177-3AD203B41FA5}">
                      <a16:colId xmlns:a16="http://schemas.microsoft.com/office/drawing/2014/main" val="3761836400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Gender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Count of Gender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4485666"/>
                  </a:ext>
                </a:extLst>
              </a:tr>
              <a:tr h="26606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Female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50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6079796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Male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100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2231143"/>
                  </a:ext>
                </a:extLst>
              </a:tr>
              <a:tr h="52641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Grand Total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150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02433326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46B296D-6402-30B5-D3AD-13B18B89D2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247726"/>
              </p:ext>
            </p:extLst>
          </p:nvPr>
        </p:nvGraphicFramePr>
        <p:xfrm>
          <a:off x="1418525" y="4637715"/>
          <a:ext cx="2032000" cy="18328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6960">
                  <a:extLst>
                    <a:ext uri="{9D8B030D-6E8A-4147-A177-3AD203B41FA5}">
                      <a16:colId xmlns:a16="http://schemas.microsoft.com/office/drawing/2014/main" val="646980678"/>
                    </a:ext>
                  </a:extLst>
                </a:gridCol>
                <a:gridCol w="955040">
                  <a:extLst>
                    <a:ext uri="{9D8B030D-6E8A-4147-A177-3AD203B41FA5}">
                      <a16:colId xmlns:a16="http://schemas.microsoft.com/office/drawing/2014/main" val="1155239806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Row Labels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Number of Dependants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3748398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&lt;2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51784552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3 to 5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70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0648605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&gt;5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75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294391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Grand Total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150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05781352"/>
                  </a:ext>
                </a:extLst>
              </a:tr>
            </a:tbl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219A1B5-627F-8613-A471-DF68E790FF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27874795"/>
              </p:ext>
            </p:extLst>
          </p:nvPr>
        </p:nvGraphicFramePr>
        <p:xfrm>
          <a:off x="5548964" y="1771861"/>
          <a:ext cx="3124200" cy="200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8DA34DD5-CB56-ADD3-3462-3659857CC9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4488437"/>
              </p:ext>
            </p:extLst>
          </p:nvPr>
        </p:nvGraphicFramePr>
        <p:xfrm>
          <a:off x="5548964" y="4457935"/>
          <a:ext cx="3084896" cy="204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4112256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6A7A82E-5DDD-5000-6F98-4D41FD61C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" r="69538"/>
          <a:stretch/>
        </p:blipFill>
        <p:spPr bwMode="auto">
          <a:xfrm>
            <a:off x="10284460" y="1"/>
            <a:ext cx="1907540" cy="7418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54E0AD2-8F69-024B-DFCF-EE552B3A57D8}"/>
              </a:ext>
            </a:extLst>
          </p:cNvPr>
          <p:cNvSpPr txBox="1"/>
          <p:nvPr/>
        </p:nvSpPr>
        <p:spPr>
          <a:xfrm>
            <a:off x="1216332" y="94891"/>
            <a:ext cx="8904235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3F59E-8250-ED69-E446-3F5A416C0831}"/>
              </a:ext>
            </a:extLst>
          </p:cNvPr>
          <p:cNvSpPr txBox="1"/>
          <p:nvPr/>
        </p:nvSpPr>
        <p:spPr>
          <a:xfrm>
            <a:off x="242171" y="1087656"/>
            <a:ext cx="117605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sz="18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Purpose of Visit to the ECHS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47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% of the respondents visited the ECHS facility for referral,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33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% for consultation &amp; 20% for medicine collection.</a:t>
            </a:r>
            <a:endParaRPr lang="en-IN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C959C13-7A79-3EB0-846D-61668758CE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5518297"/>
              </p:ext>
            </p:extLst>
          </p:nvPr>
        </p:nvGraphicFramePr>
        <p:xfrm>
          <a:off x="4177363" y="1934678"/>
          <a:ext cx="4581625" cy="2005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4C4D72C5-EB77-DD6C-BAC1-7D74CF90B13C}"/>
              </a:ext>
            </a:extLst>
          </p:cNvPr>
          <p:cNvSpPr txBox="1"/>
          <p:nvPr/>
        </p:nvSpPr>
        <p:spPr>
          <a:xfrm>
            <a:off x="250257" y="3559672"/>
            <a:ext cx="117524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on Current Employment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More than half the current beneficiaries are currently not employed anywhere . 39% who are currently employed, are not covered by any other health  cover scheme. </a:t>
            </a:r>
            <a:endParaRPr lang="en-IN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074D247C-9460-AC01-6D4B-F84A852BA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6640377"/>
              </p:ext>
            </p:extLst>
          </p:nvPr>
        </p:nvGraphicFramePr>
        <p:xfrm>
          <a:off x="4533498" y="4860758"/>
          <a:ext cx="4225490" cy="1902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F57DBC6C-3F4E-392F-103A-A0B07CFD9E78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-11322" y="-13447"/>
            <a:ext cx="949444" cy="89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C778FE7-4DC6-A0BD-7181-F2A786FCFF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417611"/>
              </p:ext>
            </p:extLst>
          </p:nvPr>
        </p:nvGraphicFramePr>
        <p:xfrm>
          <a:off x="1743206" y="1757133"/>
          <a:ext cx="2281719" cy="1708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7984">
                  <a:extLst>
                    <a:ext uri="{9D8B030D-6E8A-4147-A177-3AD203B41FA5}">
                      <a16:colId xmlns:a16="http://schemas.microsoft.com/office/drawing/2014/main" val="530966479"/>
                    </a:ext>
                  </a:extLst>
                </a:gridCol>
                <a:gridCol w="983735">
                  <a:extLst>
                    <a:ext uri="{9D8B030D-6E8A-4147-A177-3AD203B41FA5}">
                      <a16:colId xmlns:a16="http://schemas.microsoft.com/office/drawing/2014/main" val="3783527429"/>
                    </a:ext>
                  </a:extLst>
                </a:gridCol>
              </a:tblGrid>
              <a:tr h="55461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Row Labels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Purpose of Visit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3910754"/>
                  </a:ext>
                </a:extLst>
              </a:tr>
              <a:tr h="22535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Consultation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50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6976253"/>
                  </a:ext>
                </a:extLst>
              </a:tr>
              <a:tr h="47779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Medicine Collection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30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6272660"/>
                  </a:ext>
                </a:extLst>
              </a:tr>
              <a:tr h="22535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Referral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70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6555954"/>
                  </a:ext>
                </a:extLst>
              </a:tr>
              <a:tr h="22535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Grand Total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150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5319920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E343F6BE-00C4-2EB2-C54E-9F401A7178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21332607"/>
              </p:ext>
            </p:extLst>
          </p:nvPr>
        </p:nvGraphicFramePr>
        <p:xfrm>
          <a:off x="6122437" y="1859193"/>
          <a:ext cx="3195955" cy="1720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42D158ED-D348-32B1-4753-2170DA5B7C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828970"/>
              </p:ext>
            </p:extLst>
          </p:nvPr>
        </p:nvGraphicFramePr>
        <p:xfrm>
          <a:off x="1590770" y="4300070"/>
          <a:ext cx="2586593" cy="2321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9693">
                  <a:extLst>
                    <a:ext uri="{9D8B030D-6E8A-4147-A177-3AD203B41FA5}">
                      <a16:colId xmlns:a16="http://schemas.microsoft.com/office/drawing/2014/main" val="773662985"/>
                    </a:ext>
                  </a:extLst>
                </a:gridCol>
                <a:gridCol w="1576900">
                  <a:extLst>
                    <a:ext uri="{9D8B030D-6E8A-4147-A177-3AD203B41FA5}">
                      <a16:colId xmlns:a16="http://schemas.microsoft.com/office/drawing/2014/main" val="1312430632"/>
                    </a:ext>
                  </a:extLst>
                </a:gridCol>
              </a:tblGrid>
              <a:tr h="5778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Row Labels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Are you currently employed with in any organization as on date?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60690254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   No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82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60423155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Prefer not to say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10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94765251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 Yes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58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78011514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Grand Total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150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59799144"/>
                  </a:ext>
                </a:extLst>
              </a:tr>
            </a:tbl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074D247C-9460-AC01-6D4B-F84A852BA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6566053"/>
              </p:ext>
            </p:extLst>
          </p:nvPr>
        </p:nvGraphicFramePr>
        <p:xfrm>
          <a:off x="6212289" y="4454552"/>
          <a:ext cx="3016250" cy="1902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93248986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3473</TotalTime>
  <Words>2807</Words>
  <Application>Microsoft Office PowerPoint</Application>
  <PresentationFormat>Widescreen</PresentationFormat>
  <Paragraphs>454</Paragraphs>
  <Slides>26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Algerian</vt:lpstr>
      <vt:lpstr>Arial</vt:lpstr>
      <vt:lpstr>Calibri</vt:lpstr>
      <vt:lpstr>Times New Roman</vt:lpstr>
      <vt:lpstr>Trebuchet MS</vt:lpstr>
      <vt:lpstr>Wingdings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Jitender Mann</dc:creator>
  <cp:lastModifiedBy>Anshika Yadav</cp:lastModifiedBy>
  <cp:revision>5</cp:revision>
  <dcterms:created xsi:type="dcterms:W3CDTF">2023-06-03T11:22:38Z</dcterms:created>
  <dcterms:modified xsi:type="dcterms:W3CDTF">2023-06-15T04:13:36Z</dcterms:modified>
</cp:coreProperties>
</file>