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3"/>
  </p:notesMasterIdLst>
  <p:sldIdLst>
    <p:sldId id="277" r:id="rId3"/>
    <p:sldId id="274" r:id="rId4"/>
    <p:sldId id="257" r:id="rId5"/>
    <p:sldId id="258" r:id="rId6"/>
    <p:sldId id="260" r:id="rId7"/>
    <p:sldId id="259" r:id="rId8"/>
    <p:sldId id="261" r:id="rId9"/>
    <p:sldId id="262" r:id="rId10"/>
    <p:sldId id="263" r:id="rId11"/>
    <p:sldId id="264" r:id="rId12"/>
    <p:sldId id="265" r:id="rId13"/>
    <p:sldId id="266" r:id="rId14"/>
    <p:sldId id="275" r:id="rId15"/>
    <p:sldId id="278" r:id="rId16"/>
    <p:sldId id="273" r:id="rId17"/>
    <p:sldId id="268" r:id="rId18"/>
    <p:sldId id="276" r:id="rId19"/>
    <p:sldId id="269" r:id="rId20"/>
    <p:sldId id="270"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562936-1F64-313B-D690-4C7DD4E1D281}" v="29" dt="2022-06-22T06:17:19.917"/>
    <p1510:client id="{B179FE5E-E877-3FD8-7187-E50449270CAC}" v="2590" dt="2022-06-20T17:47:14.609"/>
    <p1510:client id="{B3684479-415A-B6BB-6C10-3ECDC97401AC}" v="3811" dt="2022-06-22T05:17:58.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ya Singh" userId="S::priya_2022@iihmrdelhi.edu.in::26c10515-5be9-4853-8b7f-59e1eb0fdb4a" providerId="AD" clId="Web-{80562936-1F64-313B-D690-4C7DD4E1D281}"/>
    <pc:docChg chg="modSld">
      <pc:chgData name="Priya Singh" userId="S::priya_2022@iihmrdelhi.edu.in::26c10515-5be9-4853-8b7f-59e1eb0fdb4a" providerId="AD" clId="Web-{80562936-1F64-313B-D690-4C7DD4E1D281}" dt="2022-06-22T06:17:19.917" v="28" actId="14100"/>
      <pc:docMkLst>
        <pc:docMk/>
      </pc:docMkLst>
      <pc:sldChg chg="modSp">
        <pc:chgData name="Priya Singh" userId="S::priya_2022@iihmrdelhi.edu.in::26c10515-5be9-4853-8b7f-59e1eb0fdb4a" providerId="AD" clId="Web-{80562936-1F64-313B-D690-4C7DD4E1D281}" dt="2022-06-22T06:04:41.005" v="17" actId="20577"/>
        <pc:sldMkLst>
          <pc:docMk/>
          <pc:sldMk cId="1373306154" sldId="262"/>
        </pc:sldMkLst>
        <pc:spChg chg="mod">
          <ac:chgData name="Priya Singh" userId="S::priya_2022@iihmrdelhi.edu.in::26c10515-5be9-4853-8b7f-59e1eb0fdb4a" providerId="AD" clId="Web-{80562936-1F64-313B-D690-4C7DD4E1D281}" dt="2022-06-22T06:04:41.005" v="17" actId="20577"/>
          <ac:spMkLst>
            <pc:docMk/>
            <pc:sldMk cId="1373306154" sldId="262"/>
            <ac:spMk id="3" creationId="{2DD0E2DC-1F64-6150-E936-2EFC08A56F0F}"/>
          </ac:spMkLst>
        </pc:spChg>
      </pc:sldChg>
      <pc:sldChg chg="addSp modSp">
        <pc:chgData name="Priya Singh" userId="S::priya_2022@iihmrdelhi.edu.in::26c10515-5be9-4853-8b7f-59e1eb0fdb4a" providerId="AD" clId="Web-{80562936-1F64-313B-D690-4C7DD4E1D281}" dt="2022-06-22T06:17:19.917" v="28" actId="14100"/>
        <pc:sldMkLst>
          <pc:docMk/>
          <pc:sldMk cId="4112284290" sldId="271"/>
        </pc:sldMkLst>
        <pc:picChg chg="add mod modCrop">
          <ac:chgData name="Priya Singh" userId="S::priya_2022@iihmrdelhi.edu.in::26c10515-5be9-4853-8b7f-59e1eb0fdb4a" providerId="AD" clId="Web-{80562936-1F64-313B-D690-4C7DD4E1D281}" dt="2022-06-22T06:17:19.917" v="28" actId="14100"/>
          <ac:picMkLst>
            <pc:docMk/>
            <pc:sldMk cId="4112284290" sldId="271"/>
            <ac:picMk id="3" creationId="{E368C392-14BB-25B6-96BF-2C3F43755FC3}"/>
          </ac:picMkLst>
        </pc:picChg>
      </pc:sldChg>
    </pc:docChg>
  </pc:docChgLst>
  <pc:docChgLst>
    <pc:chgData name="Priya Singh" userId="S::priya_2022@iihmrdelhi.edu.in::26c10515-5be9-4853-8b7f-59e1eb0fdb4a" providerId="AD" clId="Web-{B179FE5E-E877-3FD8-7187-E50449270CAC}"/>
    <pc:docChg chg="addSld delSld modSld sldOrd addMainMaster modMainMaster">
      <pc:chgData name="Priya Singh" userId="S::priya_2022@iihmrdelhi.edu.in::26c10515-5be9-4853-8b7f-59e1eb0fdb4a" providerId="AD" clId="Web-{B179FE5E-E877-3FD8-7187-E50449270CAC}" dt="2022-06-20T17:47:14.609" v="2643" actId="20577"/>
      <pc:docMkLst>
        <pc:docMk/>
      </pc:docMkLst>
      <pc:sldChg chg="addSp modSp">
        <pc:chgData name="Priya Singh" userId="S::priya_2022@iihmrdelhi.edu.in::26c10515-5be9-4853-8b7f-59e1eb0fdb4a" providerId="AD" clId="Web-{B179FE5E-E877-3FD8-7187-E50449270CAC}" dt="2022-06-20T14:46:24.346" v="2218" actId="20577"/>
        <pc:sldMkLst>
          <pc:docMk/>
          <pc:sldMk cId="3199225478" sldId="256"/>
        </pc:sldMkLst>
        <pc:spChg chg="mod">
          <ac:chgData name="Priya Singh" userId="S::priya_2022@iihmrdelhi.edu.in::26c10515-5be9-4853-8b7f-59e1eb0fdb4a" providerId="AD" clId="Web-{B179FE5E-E877-3FD8-7187-E50449270CAC}" dt="2022-06-19T08:31:23.799" v="62" actId="20577"/>
          <ac:spMkLst>
            <pc:docMk/>
            <pc:sldMk cId="3199225478" sldId="256"/>
            <ac:spMk id="2" creationId="{6189BD04-9EFD-5298-48E0-BBFFD10429A7}"/>
          </ac:spMkLst>
        </pc:spChg>
        <pc:spChg chg="mod">
          <ac:chgData name="Priya Singh" userId="S::priya_2022@iihmrdelhi.edu.in::26c10515-5be9-4853-8b7f-59e1eb0fdb4a" providerId="AD" clId="Web-{B179FE5E-E877-3FD8-7187-E50449270CAC}" dt="2022-06-20T14:46:24.346" v="2218" actId="20577"/>
          <ac:spMkLst>
            <pc:docMk/>
            <pc:sldMk cId="3199225478" sldId="256"/>
            <ac:spMk id="3" creationId="{7673AE62-677A-E7A9-D759-F10B648DEED4}"/>
          </ac:spMkLst>
        </pc:spChg>
        <pc:picChg chg="add mod">
          <ac:chgData name="Priya Singh" userId="S::priya_2022@iihmrdelhi.edu.in::26c10515-5be9-4853-8b7f-59e1eb0fdb4a" providerId="AD" clId="Web-{B179FE5E-E877-3FD8-7187-E50449270CAC}" dt="2022-06-20T05:40:36.731" v="1002" actId="1076"/>
          <ac:picMkLst>
            <pc:docMk/>
            <pc:sldMk cId="3199225478" sldId="256"/>
            <ac:picMk id="6" creationId="{D54A805E-CA86-172C-738E-3C261E54B4A7}"/>
          </ac:picMkLst>
        </pc:picChg>
        <pc:picChg chg="mod">
          <ac:chgData name="Priya Singh" userId="S::priya_2022@iihmrdelhi.edu.in::26c10515-5be9-4853-8b7f-59e1eb0fdb4a" providerId="AD" clId="Web-{B179FE5E-E877-3FD8-7187-E50449270CAC}" dt="2022-06-17T10:14:34.989" v="0" actId="14100"/>
          <ac:picMkLst>
            <pc:docMk/>
            <pc:sldMk cId="3199225478" sldId="256"/>
            <ac:picMk id="7" creationId="{6A5D235C-68B3-B360-0BE2-EE01D32938FF}"/>
          </ac:picMkLst>
        </pc:picChg>
      </pc:sldChg>
      <pc:sldChg chg="addSp modSp">
        <pc:chgData name="Priya Singh" userId="S::priya_2022@iihmrdelhi.edu.in::26c10515-5be9-4853-8b7f-59e1eb0fdb4a" providerId="AD" clId="Web-{B179FE5E-E877-3FD8-7187-E50449270CAC}" dt="2022-06-20T15:41:21.743" v="2390" actId="20577"/>
        <pc:sldMkLst>
          <pc:docMk/>
          <pc:sldMk cId="2339061631" sldId="257"/>
        </pc:sldMkLst>
        <pc:spChg chg="mod">
          <ac:chgData name="Priya Singh" userId="S::priya_2022@iihmrdelhi.edu.in::26c10515-5be9-4853-8b7f-59e1eb0fdb4a" providerId="AD" clId="Web-{B179FE5E-E877-3FD8-7187-E50449270CAC}" dt="2022-06-20T15:41:21.743" v="2390" actId="20577"/>
          <ac:spMkLst>
            <pc:docMk/>
            <pc:sldMk cId="2339061631" sldId="257"/>
            <ac:spMk id="3" creationId="{2DB44169-B653-8FCC-211C-27ABE8FE014A}"/>
          </ac:spMkLst>
        </pc:spChg>
        <pc:picChg chg="mod">
          <ac:chgData name="Priya Singh" userId="S::priya_2022@iihmrdelhi.edu.in::26c10515-5be9-4853-8b7f-59e1eb0fdb4a" providerId="AD" clId="Web-{B179FE5E-E877-3FD8-7187-E50449270CAC}" dt="2022-06-20T05:41:59.483" v="1018" actId="14100"/>
          <ac:picMkLst>
            <pc:docMk/>
            <pc:sldMk cId="2339061631" sldId="257"/>
            <ac:picMk id="6" creationId="{623EA6A3-2D9E-C718-EBF4-5B7AFD95B080}"/>
          </ac:picMkLst>
        </pc:picChg>
        <pc:picChg chg="add">
          <ac:chgData name="Priya Singh" userId="S::priya_2022@iihmrdelhi.edu.in::26c10515-5be9-4853-8b7f-59e1eb0fdb4a" providerId="AD" clId="Web-{B179FE5E-E877-3FD8-7187-E50449270CAC}" dt="2022-06-20T05:40:43.919" v="1003"/>
          <ac:picMkLst>
            <pc:docMk/>
            <pc:sldMk cId="2339061631" sldId="257"/>
            <ac:picMk id="8" creationId="{D3E9D4E7-A17D-9646-AD06-2E7143E28CFA}"/>
          </ac:picMkLst>
        </pc:picChg>
      </pc:sldChg>
      <pc:sldChg chg="addSp modSp">
        <pc:chgData name="Priya Singh" userId="S::priya_2022@iihmrdelhi.edu.in::26c10515-5be9-4853-8b7f-59e1eb0fdb4a" providerId="AD" clId="Web-{B179FE5E-E877-3FD8-7187-E50449270CAC}" dt="2022-06-20T17:18:16.800" v="2629" actId="20577"/>
        <pc:sldMkLst>
          <pc:docMk/>
          <pc:sldMk cId="4156150770" sldId="258"/>
        </pc:sldMkLst>
        <pc:spChg chg="mod">
          <ac:chgData name="Priya Singh" userId="S::priya_2022@iihmrdelhi.edu.in::26c10515-5be9-4853-8b7f-59e1eb0fdb4a" providerId="AD" clId="Web-{B179FE5E-E877-3FD8-7187-E50449270CAC}" dt="2022-06-20T04:40:28.560" v="638" actId="14100"/>
          <ac:spMkLst>
            <pc:docMk/>
            <pc:sldMk cId="4156150770" sldId="258"/>
            <ac:spMk id="2" creationId="{80351033-92AE-7D44-CA2A-465B196100C4}"/>
          </ac:spMkLst>
        </pc:spChg>
        <pc:spChg chg="mod">
          <ac:chgData name="Priya Singh" userId="S::priya_2022@iihmrdelhi.edu.in::26c10515-5be9-4853-8b7f-59e1eb0fdb4a" providerId="AD" clId="Web-{B179FE5E-E877-3FD8-7187-E50449270CAC}" dt="2022-06-20T17:18:16.800" v="2629" actId="20577"/>
          <ac:spMkLst>
            <pc:docMk/>
            <pc:sldMk cId="4156150770" sldId="258"/>
            <ac:spMk id="3" creationId="{382ADE59-DDEA-2629-5CE5-2986EE84561F}"/>
          </ac:spMkLst>
        </pc:spChg>
        <pc:picChg chg="mod">
          <ac:chgData name="Priya Singh" userId="S::priya_2022@iihmrdelhi.edu.in::26c10515-5be9-4853-8b7f-59e1eb0fdb4a" providerId="AD" clId="Web-{B179FE5E-E877-3FD8-7187-E50449270CAC}" dt="2022-06-20T04:40:24.732" v="637" actId="14100"/>
          <ac:picMkLst>
            <pc:docMk/>
            <pc:sldMk cId="4156150770" sldId="258"/>
            <ac:picMk id="6" creationId="{007830A4-8A9B-0EBD-A18C-FE6C0AF23F28}"/>
          </ac:picMkLst>
        </pc:picChg>
        <pc:picChg chg="add">
          <ac:chgData name="Priya Singh" userId="S::priya_2022@iihmrdelhi.edu.in::26c10515-5be9-4853-8b7f-59e1eb0fdb4a" providerId="AD" clId="Web-{B179FE5E-E877-3FD8-7187-E50449270CAC}" dt="2022-06-20T05:40:47.794" v="1004"/>
          <ac:picMkLst>
            <pc:docMk/>
            <pc:sldMk cId="4156150770" sldId="258"/>
            <ac:picMk id="8" creationId="{0D2E5946-8F2D-9F06-C508-C9523E5D27CE}"/>
          </ac:picMkLst>
        </pc:picChg>
      </pc:sldChg>
      <pc:sldChg chg="addSp delSp modSp">
        <pc:chgData name="Priya Singh" userId="S::priya_2022@iihmrdelhi.edu.in::26c10515-5be9-4853-8b7f-59e1eb0fdb4a" providerId="AD" clId="Web-{B179FE5E-E877-3FD8-7187-E50449270CAC}" dt="2022-06-20T15:40:37.680" v="2387" actId="20577"/>
        <pc:sldMkLst>
          <pc:docMk/>
          <pc:sldMk cId="459109267" sldId="259"/>
        </pc:sldMkLst>
        <pc:spChg chg="mod">
          <ac:chgData name="Priya Singh" userId="S::priya_2022@iihmrdelhi.edu.in::26c10515-5be9-4853-8b7f-59e1eb0fdb4a" providerId="AD" clId="Web-{B179FE5E-E877-3FD8-7187-E50449270CAC}" dt="2022-06-20T05:24:27.737" v="799" actId="1076"/>
          <ac:spMkLst>
            <pc:docMk/>
            <pc:sldMk cId="459109267" sldId="259"/>
            <ac:spMk id="2" creationId="{3096DAF6-311E-0255-B1ED-7410C0285961}"/>
          </ac:spMkLst>
        </pc:spChg>
        <pc:spChg chg="mod">
          <ac:chgData name="Priya Singh" userId="S::priya_2022@iihmrdelhi.edu.in::26c10515-5be9-4853-8b7f-59e1eb0fdb4a" providerId="AD" clId="Web-{B179FE5E-E877-3FD8-7187-E50449270CAC}" dt="2022-06-20T15:40:37.680" v="2387" actId="20577"/>
          <ac:spMkLst>
            <pc:docMk/>
            <pc:sldMk cId="459109267" sldId="259"/>
            <ac:spMk id="3" creationId="{70665C76-273B-9A86-DBC1-54F437B85A44}"/>
          </ac:spMkLst>
        </pc:spChg>
        <pc:spChg chg="mod">
          <ac:chgData name="Priya Singh" userId="S::priya_2022@iihmrdelhi.edu.in::26c10515-5be9-4853-8b7f-59e1eb0fdb4a" providerId="AD" clId="Web-{B179FE5E-E877-3FD8-7187-E50449270CAC}" dt="2022-06-20T05:29:53.636" v="843" actId="1076"/>
          <ac:spMkLst>
            <pc:docMk/>
            <pc:sldMk cId="459109267" sldId="259"/>
            <ac:spMk id="5" creationId="{13826005-CE28-7D60-D38A-A20359BF8D20}"/>
          </ac:spMkLst>
        </pc:spChg>
        <pc:spChg chg="add del mod">
          <ac:chgData name="Priya Singh" userId="S::priya_2022@iihmrdelhi.edu.in::26c10515-5be9-4853-8b7f-59e1eb0fdb4a" providerId="AD" clId="Web-{B179FE5E-E877-3FD8-7187-E50449270CAC}" dt="2022-06-20T08:40:50.787" v="1489"/>
          <ac:spMkLst>
            <pc:docMk/>
            <pc:sldMk cId="459109267" sldId="259"/>
            <ac:spMk id="7" creationId="{EE0F416F-A79D-FBAF-97C1-DFF6C15EB43F}"/>
          </ac:spMkLst>
        </pc:spChg>
        <pc:spChg chg="add del">
          <ac:chgData name="Priya Singh" userId="S::priya_2022@iihmrdelhi.edu.in::26c10515-5be9-4853-8b7f-59e1eb0fdb4a" providerId="AD" clId="Web-{B179FE5E-E877-3FD8-7187-E50449270CAC}" dt="2022-06-20T05:26:12.209" v="809"/>
          <ac:spMkLst>
            <pc:docMk/>
            <pc:sldMk cId="459109267" sldId="259"/>
            <ac:spMk id="7" creationId="{FD55CC74-FB36-F71D-4ADF-2D11E695FC77}"/>
          </ac:spMkLst>
        </pc:spChg>
        <pc:spChg chg="add del mod">
          <ac:chgData name="Priya Singh" userId="S::priya_2022@iihmrdelhi.edu.in::26c10515-5be9-4853-8b7f-59e1eb0fdb4a" providerId="AD" clId="Web-{B179FE5E-E877-3FD8-7187-E50449270CAC}" dt="2022-06-20T05:26:03.818" v="808"/>
          <ac:spMkLst>
            <pc:docMk/>
            <pc:sldMk cId="459109267" sldId="259"/>
            <ac:spMk id="8" creationId="{9C966729-B719-9649-1CDA-BDB96234E0EE}"/>
          </ac:spMkLst>
        </pc:spChg>
        <pc:graphicFrameChg chg="add mod modGraphic">
          <ac:chgData name="Priya Singh" userId="S::priya_2022@iihmrdelhi.edu.in::26c10515-5be9-4853-8b7f-59e1eb0fdb4a" providerId="AD" clId="Web-{B179FE5E-E877-3FD8-7187-E50449270CAC}" dt="2022-06-20T08:42:26.399" v="1514" actId="1076"/>
          <ac:graphicFrameMkLst>
            <pc:docMk/>
            <pc:sldMk cId="459109267" sldId="259"/>
            <ac:graphicFrameMk id="8" creationId="{EF3A881A-1D8A-C23C-383E-579926CE8106}"/>
          </ac:graphicFrameMkLst>
        </pc:graphicFrameChg>
        <pc:picChg chg="mod">
          <ac:chgData name="Priya Singh" userId="S::priya_2022@iihmrdelhi.edu.in::26c10515-5be9-4853-8b7f-59e1eb0fdb4a" providerId="AD" clId="Web-{B179FE5E-E877-3FD8-7187-E50449270CAC}" dt="2022-06-20T05:19:21.511" v="793" actId="14100"/>
          <ac:picMkLst>
            <pc:docMk/>
            <pc:sldMk cId="459109267" sldId="259"/>
            <ac:picMk id="6" creationId="{096665F7-D441-D56F-3223-09638E620763}"/>
          </ac:picMkLst>
        </pc:picChg>
        <pc:picChg chg="add">
          <ac:chgData name="Priya Singh" userId="S::priya_2022@iihmrdelhi.edu.in::26c10515-5be9-4853-8b7f-59e1eb0fdb4a" providerId="AD" clId="Web-{B179FE5E-E877-3FD8-7187-E50449270CAC}" dt="2022-06-20T05:40:54.606" v="1006"/>
          <ac:picMkLst>
            <pc:docMk/>
            <pc:sldMk cId="459109267" sldId="259"/>
            <ac:picMk id="10" creationId="{9DDAC985-F982-118F-432F-564F556813D7}"/>
          </ac:picMkLst>
        </pc:picChg>
      </pc:sldChg>
      <pc:sldChg chg="addSp modSp">
        <pc:chgData name="Priya Singh" userId="S::priya_2022@iihmrdelhi.edu.in::26c10515-5be9-4853-8b7f-59e1eb0fdb4a" providerId="AD" clId="Web-{B179FE5E-E877-3FD8-7187-E50449270CAC}" dt="2022-06-20T17:17:34.111" v="2627" actId="20577"/>
        <pc:sldMkLst>
          <pc:docMk/>
          <pc:sldMk cId="3544687849" sldId="260"/>
        </pc:sldMkLst>
        <pc:spChg chg="mod">
          <ac:chgData name="Priya Singh" userId="S::priya_2022@iihmrdelhi.edu.in::26c10515-5be9-4853-8b7f-59e1eb0fdb4a" providerId="AD" clId="Web-{B179FE5E-E877-3FD8-7187-E50449270CAC}" dt="2022-06-20T05:36:19.631" v="965" actId="1076"/>
          <ac:spMkLst>
            <pc:docMk/>
            <pc:sldMk cId="3544687849" sldId="260"/>
            <ac:spMk id="2" creationId="{EA4904D3-A247-E528-2115-156C18874265}"/>
          </ac:spMkLst>
        </pc:spChg>
        <pc:spChg chg="mod">
          <ac:chgData name="Priya Singh" userId="S::priya_2022@iihmrdelhi.edu.in::26c10515-5be9-4853-8b7f-59e1eb0fdb4a" providerId="AD" clId="Web-{B179FE5E-E877-3FD8-7187-E50449270CAC}" dt="2022-06-20T17:17:34.111" v="2627" actId="20577"/>
          <ac:spMkLst>
            <pc:docMk/>
            <pc:sldMk cId="3544687849" sldId="260"/>
            <ac:spMk id="3" creationId="{8C6D7DE2-7518-3B77-F975-509EE81FC92A}"/>
          </ac:spMkLst>
        </pc:spChg>
        <pc:picChg chg="mod">
          <ac:chgData name="Priya Singh" userId="S::priya_2022@iihmrdelhi.edu.in::26c10515-5be9-4853-8b7f-59e1eb0fdb4a" providerId="AD" clId="Web-{B179FE5E-E877-3FD8-7187-E50449270CAC}" dt="2022-06-20T04:50:21.951" v="660" actId="14100"/>
          <ac:picMkLst>
            <pc:docMk/>
            <pc:sldMk cId="3544687849" sldId="260"/>
            <ac:picMk id="6" creationId="{59DE848F-23EA-DD10-7CA9-E5A35CA4CEC0}"/>
          </ac:picMkLst>
        </pc:picChg>
        <pc:picChg chg="add">
          <ac:chgData name="Priya Singh" userId="S::priya_2022@iihmrdelhi.edu.in::26c10515-5be9-4853-8b7f-59e1eb0fdb4a" providerId="AD" clId="Web-{B179FE5E-E877-3FD8-7187-E50449270CAC}" dt="2022-06-20T05:40:50.731" v="1005"/>
          <ac:picMkLst>
            <pc:docMk/>
            <pc:sldMk cId="3544687849" sldId="260"/>
            <ac:picMk id="8" creationId="{79CB04E4-224A-683A-1FBB-37585C259FF3}"/>
          </ac:picMkLst>
        </pc:picChg>
      </pc:sldChg>
      <pc:sldChg chg="addSp delSp modSp">
        <pc:chgData name="Priya Singh" userId="S::priya_2022@iihmrdelhi.edu.in::26c10515-5be9-4853-8b7f-59e1eb0fdb4a" providerId="AD" clId="Web-{B179FE5E-E877-3FD8-7187-E50449270CAC}" dt="2022-06-20T15:39:58.366" v="2386" actId="14100"/>
        <pc:sldMkLst>
          <pc:docMk/>
          <pc:sldMk cId="1206244218" sldId="261"/>
        </pc:sldMkLst>
        <pc:spChg chg="mod">
          <ac:chgData name="Priya Singh" userId="S::priya_2022@iihmrdelhi.edu.in::26c10515-5be9-4853-8b7f-59e1eb0fdb4a" providerId="AD" clId="Web-{B179FE5E-E877-3FD8-7187-E50449270CAC}" dt="2022-06-20T05:34:06.924" v="930" actId="1076"/>
          <ac:spMkLst>
            <pc:docMk/>
            <pc:sldMk cId="1206244218" sldId="261"/>
            <ac:spMk id="2" creationId="{DA9672BA-4BE1-529E-07EC-8F4A53233F03}"/>
          </ac:spMkLst>
        </pc:spChg>
        <pc:spChg chg="del">
          <ac:chgData name="Priya Singh" userId="S::priya_2022@iihmrdelhi.edu.in::26c10515-5be9-4853-8b7f-59e1eb0fdb4a" providerId="AD" clId="Web-{B179FE5E-E877-3FD8-7187-E50449270CAC}" dt="2022-06-20T05:32:47.672" v="913"/>
          <ac:spMkLst>
            <pc:docMk/>
            <pc:sldMk cId="1206244218" sldId="261"/>
            <ac:spMk id="3" creationId="{C69F77E6-6698-55B6-C98F-1338F8539D37}"/>
          </ac:spMkLst>
        </pc:spChg>
        <pc:spChg chg="del mod">
          <ac:chgData name="Priya Singh" userId="S::priya_2022@iihmrdelhi.edu.in::26c10515-5be9-4853-8b7f-59e1eb0fdb4a" providerId="AD" clId="Web-{B179FE5E-E877-3FD8-7187-E50449270CAC}" dt="2022-06-20T05:33:51.252" v="925"/>
          <ac:spMkLst>
            <pc:docMk/>
            <pc:sldMk cId="1206244218" sldId="261"/>
            <ac:spMk id="5" creationId="{6F6DCD10-8A3E-7240-0E8B-DDE634E0B5E4}"/>
          </ac:spMkLst>
        </pc:spChg>
        <pc:spChg chg="add mod">
          <ac:chgData name="Priya Singh" userId="S::priya_2022@iihmrdelhi.edu.in::26c10515-5be9-4853-8b7f-59e1eb0fdb4a" providerId="AD" clId="Web-{B179FE5E-E877-3FD8-7187-E50449270CAC}" dt="2022-06-20T15:38:03.613" v="2381" actId="1076"/>
          <ac:spMkLst>
            <pc:docMk/>
            <pc:sldMk cId="1206244218" sldId="261"/>
            <ac:spMk id="9" creationId="{F85F916F-BBF0-8271-83E8-4F97491B9B45}"/>
          </ac:spMkLst>
        </pc:spChg>
        <pc:picChg chg="mod">
          <ac:chgData name="Priya Singh" userId="S::priya_2022@iihmrdelhi.edu.in::26c10515-5be9-4853-8b7f-59e1eb0fdb4a" providerId="AD" clId="Web-{B179FE5E-E877-3FD8-7187-E50449270CAC}" dt="2022-06-20T05:32:45.125" v="912" actId="14100"/>
          <ac:picMkLst>
            <pc:docMk/>
            <pc:sldMk cId="1206244218" sldId="261"/>
            <ac:picMk id="6" creationId="{7CA07901-579C-BFCC-7D89-A24BBE44C4BD}"/>
          </ac:picMkLst>
        </pc:picChg>
        <pc:picChg chg="add mod">
          <ac:chgData name="Priya Singh" userId="S::priya_2022@iihmrdelhi.edu.in::26c10515-5be9-4853-8b7f-59e1eb0fdb4a" providerId="AD" clId="Web-{B179FE5E-E877-3FD8-7187-E50449270CAC}" dt="2022-06-20T15:39:47.647" v="2385" actId="14100"/>
          <ac:picMkLst>
            <pc:docMk/>
            <pc:sldMk cId="1206244218" sldId="261"/>
            <ac:picMk id="7" creationId="{33CEB513-465A-825D-0B09-48511E8B8133}"/>
          </ac:picMkLst>
        </pc:picChg>
        <pc:picChg chg="add mod">
          <ac:chgData name="Priya Singh" userId="S::priya_2022@iihmrdelhi.edu.in::26c10515-5be9-4853-8b7f-59e1eb0fdb4a" providerId="AD" clId="Web-{B179FE5E-E877-3FD8-7187-E50449270CAC}" dt="2022-06-20T15:39:58.366" v="2386" actId="14100"/>
          <ac:picMkLst>
            <pc:docMk/>
            <pc:sldMk cId="1206244218" sldId="261"/>
            <ac:picMk id="8" creationId="{294F3E60-2E29-EB6C-F65E-36F2C312D3A0}"/>
          </ac:picMkLst>
        </pc:picChg>
        <pc:picChg chg="add">
          <ac:chgData name="Priya Singh" userId="S::priya_2022@iihmrdelhi.edu.in::26c10515-5be9-4853-8b7f-59e1eb0fdb4a" providerId="AD" clId="Web-{B179FE5E-E877-3FD8-7187-E50449270CAC}" dt="2022-06-20T05:40:57.294" v="1007"/>
          <ac:picMkLst>
            <pc:docMk/>
            <pc:sldMk cId="1206244218" sldId="261"/>
            <ac:picMk id="11" creationId="{0538E947-4C3E-E33D-2425-F2843831E862}"/>
          </ac:picMkLst>
        </pc:picChg>
      </pc:sldChg>
      <pc:sldChg chg="addSp modSp">
        <pc:chgData name="Priya Singh" userId="S::priya_2022@iihmrdelhi.edu.in::26c10515-5be9-4853-8b7f-59e1eb0fdb4a" providerId="AD" clId="Web-{B179FE5E-E877-3FD8-7187-E50449270CAC}" dt="2022-06-20T16:45:43.938" v="2401" actId="20577"/>
        <pc:sldMkLst>
          <pc:docMk/>
          <pc:sldMk cId="1373306154" sldId="262"/>
        </pc:sldMkLst>
        <pc:spChg chg="mod">
          <ac:chgData name="Priya Singh" userId="S::priya_2022@iihmrdelhi.edu.in::26c10515-5be9-4853-8b7f-59e1eb0fdb4a" providerId="AD" clId="Web-{B179FE5E-E877-3FD8-7187-E50449270CAC}" dt="2022-06-20T11:47:01.847" v="1821" actId="1076"/>
          <ac:spMkLst>
            <pc:docMk/>
            <pc:sldMk cId="1373306154" sldId="262"/>
            <ac:spMk id="2" creationId="{E63E1AFC-9CD1-08C8-0F87-3A71E5733E59}"/>
          </ac:spMkLst>
        </pc:spChg>
        <pc:spChg chg="mod">
          <ac:chgData name="Priya Singh" userId="S::priya_2022@iihmrdelhi.edu.in::26c10515-5be9-4853-8b7f-59e1eb0fdb4a" providerId="AD" clId="Web-{B179FE5E-E877-3FD8-7187-E50449270CAC}" dt="2022-06-20T16:45:43.938" v="2401" actId="20577"/>
          <ac:spMkLst>
            <pc:docMk/>
            <pc:sldMk cId="1373306154" sldId="262"/>
            <ac:spMk id="3" creationId="{2DD0E2DC-1F64-6150-E936-2EFC08A56F0F}"/>
          </ac:spMkLst>
        </pc:spChg>
        <pc:picChg chg="mod">
          <ac:chgData name="Priya Singh" userId="S::priya_2022@iihmrdelhi.edu.in::26c10515-5be9-4853-8b7f-59e1eb0fdb4a" providerId="AD" clId="Web-{B179FE5E-E877-3FD8-7187-E50449270CAC}" dt="2022-06-20T04:32:20.454" v="584" actId="14100"/>
          <ac:picMkLst>
            <pc:docMk/>
            <pc:sldMk cId="1373306154" sldId="262"/>
            <ac:picMk id="6" creationId="{CC7E35C9-8D50-F7CA-E6F1-C10B29E0AEB2}"/>
          </ac:picMkLst>
        </pc:picChg>
        <pc:picChg chg="add">
          <ac:chgData name="Priya Singh" userId="S::priya_2022@iihmrdelhi.edu.in::26c10515-5be9-4853-8b7f-59e1eb0fdb4a" providerId="AD" clId="Web-{B179FE5E-E877-3FD8-7187-E50449270CAC}" dt="2022-06-20T05:41:02.497" v="1008"/>
          <ac:picMkLst>
            <pc:docMk/>
            <pc:sldMk cId="1373306154" sldId="262"/>
            <ac:picMk id="8" creationId="{3C61CA98-61FE-6E7E-D4D0-3BE32F9D7863}"/>
          </ac:picMkLst>
        </pc:picChg>
      </pc:sldChg>
      <pc:sldChg chg="addSp modSp">
        <pc:chgData name="Priya Singh" userId="S::priya_2022@iihmrdelhi.edu.in::26c10515-5be9-4853-8b7f-59e1eb0fdb4a" providerId="AD" clId="Web-{B179FE5E-E877-3FD8-7187-E50449270CAC}" dt="2022-06-20T15:14:41.452" v="2325" actId="20577"/>
        <pc:sldMkLst>
          <pc:docMk/>
          <pc:sldMk cId="1911276768" sldId="263"/>
        </pc:sldMkLst>
        <pc:spChg chg="mod">
          <ac:chgData name="Priya Singh" userId="S::priya_2022@iihmrdelhi.edu.in::26c10515-5be9-4853-8b7f-59e1eb0fdb4a" providerId="AD" clId="Web-{B179FE5E-E877-3FD8-7187-E50449270CAC}" dt="2022-06-20T04:34:15.316" v="606" actId="14100"/>
          <ac:spMkLst>
            <pc:docMk/>
            <pc:sldMk cId="1911276768" sldId="263"/>
            <ac:spMk id="2" creationId="{E63E1AFC-9CD1-08C8-0F87-3A71E5733E59}"/>
          </ac:spMkLst>
        </pc:spChg>
        <pc:spChg chg="mod">
          <ac:chgData name="Priya Singh" userId="S::priya_2022@iihmrdelhi.edu.in::26c10515-5be9-4853-8b7f-59e1eb0fdb4a" providerId="AD" clId="Web-{B179FE5E-E877-3FD8-7187-E50449270CAC}" dt="2022-06-20T15:14:41.452" v="2325" actId="20577"/>
          <ac:spMkLst>
            <pc:docMk/>
            <pc:sldMk cId="1911276768" sldId="263"/>
            <ac:spMk id="3" creationId="{2DD0E2DC-1F64-6150-E936-2EFC08A56F0F}"/>
          </ac:spMkLst>
        </pc:spChg>
        <pc:picChg chg="mod">
          <ac:chgData name="Priya Singh" userId="S::priya_2022@iihmrdelhi.edu.in::26c10515-5be9-4853-8b7f-59e1eb0fdb4a" providerId="AD" clId="Web-{B179FE5E-E877-3FD8-7187-E50449270CAC}" dt="2022-06-20T04:10:06.264" v="442" actId="14100"/>
          <ac:picMkLst>
            <pc:docMk/>
            <pc:sldMk cId="1911276768" sldId="263"/>
            <ac:picMk id="6" creationId="{FDE056D7-024E-A9C1-BBD7-5EE6669F64BF}"/>
          </ac:picMkLst>
        </pc:picChg>
        <pc:picChg chg="add">
          <ac:chgData name="Priya Singh" userId="S::priya_2022@iihmrdelhi.edu.in::26c10515-5be9-4853-8b7f-59e1eb0fdb4a" providerId="AD" clId="Web-{B179FE5E-E877-3FD8-7187-E50449270CAC}" dt="2022-06-20T05:41:04.654" v="1009"/>
          <ac:picMkLst>
            <pc:docMk/>
            <pc:sldMk cId="1911276768" sldId="263"/>
            <ac:picMk id="8" creationId="{0C1A1123-2FC4-A469-7A61-53D653255C3D}"/>
          </ac:picMkLst>
        </pc:picChg>
      </pc:sldChg>
      <pc:sldChg chg="addSp delSp modSp mod modClrScheme chgLayout">
        <pc:chgData name="Priya Singh" userId="S::priya_2022@iihmrdelhi.edu.in::26c10515-5be9-4853-8b7f-59e1eb0fdb4a" providerId="AD" clId="Web-{B179FE5E-E877-3FD8-7187-E50449270CAC}" dt="2022-06-20T17:47:14.609" v="2643" actId="20577"/>
        <pc:sldMkLst>
          <pc:docMk/>
          <pc:sldMk cId="1498613200" sldId="264"/>
        </pc:sldMkLst>
        <pc:spChg chg="mod ord">
          <ac:chgData name="Priya Singh" userId="S::priya_2022@iihmrdelhi.edu.in::26c10515-5be9-4853-8b7f-59e1eb0fdb4a" providerId="AD" clId="Web-{B179FE5E-E877-3FD8-7187-E50449270CAC}" dt="2022-06-20T05:14:46.691" v="779" actId="1076"/>
          <ac:spMkLst>
            <pc:docMk/>
            <pc:sldMk cId="1498613200" sldId="264"/>
            <ac:spMk id="2" creationId="{E63E1AFC-9CD1-08C8-0F87-3A71E5733E59}"/>
          </ac:spMkLst>
        </pc:spChg>
        <pc:spChg chg="mod ord">
          <ac:chgData name="Priya Singh" userId="S::priya_2022@iihmrdelhi.edu.in::26c10515-5be9-4853-8b7f-59e1eb0fdb4a" providerId="AD" clId="Web-{B179FE5E-E877-3FD8-7187-E50449270CAC}" dt="2022-06-20T17:47:14.609" v="2643" actId="20577"/>
          <ac:spMkLst>
            <pc:docMk/>
            <pc:sldMk cId="1498613200" sldId="264"/>
            <ac:spMk id="3" creationId="{2DD0E2DC-1F64-6150-E936-2EFC08A56F0F}"/>
          </ac:spMkLst>
        </pc:spChg>
        <pc:spChg chg="mod ord">
          <ac:chgData name="Priya Singh" userId="S::priya_2022@iihmrdelhi.edu.in::26c10515-5be9-4853-8b7f-59e1eb0fdb4a" providerId="AD" clId="Web-{B179FE5E-E877-3FD8-7187-E50449270CAC}" dt="2022-06-20T03:49:28.154" v="255"/>
          <ac:spMkLst>
            <pc:docMk/>
            <pc:sldMk cId="1498613200" sldId="264"/>
            <ac:spMk id="4" creationId="{252D75EE-F9AD-7ECC-099C-1DECD261DAA7}"/>
          </ac:spMkLst>
        </pc:spChg>
        <pc:spChg chg="mod ord">
          <ac:chgData name="Priya Singh" userId="S::priya_2022@iihmrdelhi.edu.in::26c10515-5be9-4853-8b7f-59e1eb0fdb4a" providerId="AD" clId="Web-{B179FE5E-E877-3FD8-7187-E50449270CAC}" dt="2022-06-20T03:59:04.872" v="322" actId="1076"/>
          <ac:spMkLst>
            <pc:docMk/>
            <pc:sldMk cId="1498613200" sldId="264"/>
            <ac:spMk id="5" creationId="{BC6C537E-F258-FF89-BDC8-88EC70E7BEAF}"/>
          </ac:spMkLst>
        </pc:spChg>
        <pc:spChg chg="add del mod ord">
          <ac:chgData name="Priya Singh" userId="S::priya_2022@iihmrdelhi.edu.in::26c10515-5be9-4853-8b7f-59e1eb0fdb4a" providerId="AD" clId="Web-{B179FE5E-E877-3FD8-7187-E50449270CAC}" dt="2022-06-20T04:02:44.393" v="371"/>
          <ac:spMkLst>
            <pc:docMk/>
            <pc:sldMk cId="1498613200" sldId="264"/>
            <ac:spMk id="7" creationId="{2571EF2E-5502-1F55-14EB-C74A5AC6247C}"/>
          </ac:spMkLst>
        </pc:spChg>
        <pc:spChg chg="add mod">
          <ac:chgData name="Priya Singh" userId="S::priya_2022@iihmrdelhi.edu.in::26c10515-5be9-4853-8b7f-59e1eb0fdb4a" providerId="AD" clId="Web-{B179FE5E-E877-3FD8-7187-E50449270CAC}" dt="2022-06-20T05:14:51.238" v="780" actId="1076"/>
          <ac:spMkLst>
            <pc:docMk/>
            <pc:sldMk cId="1498613200" sldId="264"/>
            <ac:spMk id="8" creationId="{CDDA7DDB-FE61-D1D0-3D3A-F67AE073C495}"/>
          </ac:spMkLst>
        </pc:spChg>
        <pc:graphicFrameChg chg="add del mod modGraphic">
          <ac:chgData name="Priya Singh" userId="S::priya_2022@iihmrdelhi.edu.in::26c10515-5be9-4853-8b7f-59e1eb0fdb4a" providerId="AD" clId="Web-{B179FE5E-E877-3FD8-7187-E50449270CAC}" dt="2022-06-20T09:12:33.811" v="1657"/>
          <ac:graphicFrameMkLst>
            <pc:docMk/>
            <pc:sldMk cId="1498613200" sldId="264"/>
            <ac:graphicFrameMk id="7" creationId="{FF62C0C9-C2BA-11F4-DFBB-849F14C6A161}"/>
          </ac:graphicFrameMkLst>
        </pc:graphicFrameChg>
        <pc:graphicFrameChg chg="add del mod modGraphic">
          <ac:chgData name="Priya Singh" userId="S::priya_2022@iihmrdelhi.edu.in::26c10515-5be9-4853-8b7f-59e1eb0fdb4a" providerId="AD" clId="Web-{B179FE5E-E877-3FD8-7187-E50449270CAC}" dt="2022-06-20T09:13:33.015" v="1662"/>
          <ac:graphicFrameMkLst>
            <pc:docMk/>
            <pc:sldMk cId="1498613200" sldId="264"/>
            <ac:graphicFrameMk id="26" creationId="{3568C811-FB15-6C4F-27A9-533AC85120C7}"/>
          </ac:graphicFrameMkLst>
        </pc:graphicFrameChg>
        <pc:picChg chg="mod">
          <ac:chgData name="Priya Singh" userId="S::priya_2022@iihmrdelhi.edu.in::26c10515-5be9-4853-8b7f-59e1eb0fdb4a" providerId="AD" clId="Web-{B179FE5E-E877-3FD8-7187-E50449270CAC}" dt="2022-06-20T03:53:27.801" v="277" actId="14100"/>
          <ac:picMkLst>
            <pc:docMk/>
            <pc:sldMk cId="1498613200" sldId="264"/>
            <ac:picMk id="6" creationId="{DB668B9E-FFED-72D7-8936-12D60B63DDB2}"/>
          </ac:picMkLst>
        </pc:picChg>
        <pc:picChg chg="add mod">
          <ac:chgData name="Priya Singh" userId="S::priya_2022@iihmrdelhi.edu.in::26c10515-5be9-4853-8b7f-59e1eb0fdb4a" providerId="AD" clId="Web-{B179FE5E-E877-3FD8-7187-E50449270CAC}" dt="2022-06-20T08:59:05.372" v="1621" actId="1076"/>
          <ac:picMkLst>
            <pc:docMk/>
            <pc:sldMk cId="1498613200" sldId="264"/>
            <ac:picMk id="10" creationId="{AC812051-496C-8103-5737-33ED3499B9CC}"/>
          </ac:picMkLst>
        </pc:picChg>
      </pc:sldChg>
      <pc:sldChg chg="addSp modSp">
        <pc:chgData name="Priya Singh" userId="S::priya_2022@iihmrdelhi.edu.in::26c10515-5be9-4853-8b7f-59e1eb0fdb4a" providerId="AD" clId="Web-{B179FE5E-E877-3FD8-7187-E50449270CAC}" dt="2022-06-20T17:15:47.999" v="2625" actId="20577"/>
        <pc:sldMkLst>
          <pc:docMk/>
          <pc:sldMk cId="2616270879" sldId="265"/>
        </pc:sldMkLst>
        <pc:spChg chg="mod">
          <ac:chgData name="Priya Singh" userId="S::priya_2022@iihmrdelhi.edu.in::26c10515-5be9-4853-8b7f-59e1eb0fdb4a" providerId="AD" clId="Web-{B179FE5E-E877-3FD8-7187-E50449270CAC}" dt="2022-06-20T04:30:48.155" v="571" actId="1076"/>
          <ac:spMkLst>
            <pc:docMk/>
            <pc:sldMk cId="2616270879" sldId="265"/>
            <ac:spMk id="2" creationId="{40D59676-68AE-B31D-2B17-777B3CE4CB84}"/>
          </ac:spMkLst>
        </pc:spChg>
        <pc:spChg chg="mod">
          <ac:chgData name="Priya Singh" userId="S::priya_2022@iihmrdelhi.edu.in::26c10515-5be9-4853-8b7f-59e1eb0fdb4a" providerId="AD" clId="Web-{B179FE5E-E877-3FD8-7187-E50449270CAC}" dt="2022-06-20T17:15:47.999" v="2625" actId="20577"/>
          <ac:spMkLst>
            <pc:docMk/>
            <pc:sldMk cId="2616270879" sldId="265"/>
            <ac:spMk id="3" creationId="{069AE405-828D-19A8-A3BF-17A9B1F9E370}"/>
          </ac:spMkLst>
        </pc:spChg>
        <pc:picChg chg="mod">
          <ac:chgData name="Priya Singh" userId="S::priya_2022@iihmrdelhi.edu.in::26c10515-5be9-4853-8b7f-59e1eb0fdb4a" providerId="AD" clId="Web-{B179FE5E-E877-3FD8-7187-E50449270CAC}" dt="2022-06-20T04:11:41.923" v="444" actId="14100"/>
          <ac:picMkLst>
            <pc:docMk/>
            <pc:sldMk cId="2616270879" sldId="265"/>
            <ac:picMk id="6" creationId="{B5261C97-CF15-220B-FFE7-145AE48C1E44}"/>
          </ac:picMkLst>
        </pc:picChg>
        <pc:picChg chg="add">
          <ac:chgData name="Priya Singh" userId="S::priya_2022@iihmrdelhi.edu.in::26c10515-5be9-4853-8b7f-59e1eb0fdb4a" providerId="AD" clId="Web-{B179FE5E-E877-3FD8-7187-E50449270CAC}" dt="2022-06-20T05:41:13.998" v="1011"/>
          <ac:picMkLst>
            <pc:docMk/>
            <pc:sldMk cId="2616270879" sldId="265"/>
            <ac:picMk id="8" creationId="{36A32568-2856-2BC9-BA57-EF59413D2755}"/>
          </ac:picMkLst>
        </pc:picChg>
      </pc:sldChg>
      <pc:sldChg chg="addSp modSp">
        <pc:chgData name="Priya Singh" userId="S::priya_2022@iihmrdelhi.edu.in::26c10515-5be9-4853-8b7f-59e1eb0fdb4a" providerId="AD" clId="Web-{B179FE5E-E877-3FD8-7187-E50449270CAC}" dt="2022-06-20T17:14:20.856" v="2622" actId="20577"/>
        <pc:sldMkLst>
          <pc:docMk/>
          <pc:sldMk cId="2388368187" sldId="266"/>
        </pc:sldMkLst>
        <pc:spChg chg="mod">
          <ac:chgData name="Priya Singh" userId="S::priya_2022@iihmrdelhi.edu.in::26c10515-5be9-4853-8b7f-59e1eb0fdb4a" providerId="AD" clId="Web-{B179FE5E-E877-3FD8-7187-E50449270CAC}" dt="2022-06-20T12:01:48.785" v="1868" actId="1076"/>
          <ac:spMkLst>
            <pc:docMk/>
            <pc:sldMk cId="2388368187" sldId="266"/>
            <ac:spMk id="2" creationId="{40D59676-68AE-B31D-2B17-777B3CE4CB84}"/>
          </ac:spMkLst>
        </pc:spChg>
        <pc:spChg chg="mod">
          <ac:chgData name="Priya Singh" userId="S::priya_2022@iihmrdelhi.edu.in::26c10515-5be9-4853-8b7f-59e1eb0fdb4a" providerId="AD" clId="Web-{B179FE5E-E877-3FD8-7187-E50449270CAC}" dt="2022-06-20T17:14:20.856" v="2622" actId="20577"/>
          <ac:spMkLst>
            <pc:docMk/>
            <pc:sldMk cId="2388368187" sldId="266"/>
            <ac:spMk id="3" creationId="{069AE405-828D-19A8-A3BF-17A9B1F9E370}"/>
          </ac:spMkLst>
        </pc:spChg>
        <pc:picChg chg="mod">
          <ac:chgData name="Priya Singh" userId="S::priya_2022@iihmrdelhi.edu.in::26c10515-5be9-4853-8b7f-59e1eb0fdb4a" providerId="AD" clId="Web-{B179FE5E-E877-3FD8-7187-E50449270CAC}" dt="2022-06-20T04:22:01.751" v="464" actId="14100"/>
          <ac:picMkLst>
            <pc:docMk/>
            <pc:sldMk cId="2388368187" sldId="266"/>
            <ac:picMk id="6" creationId="{67E54A9D-4B6F-6671-1709-E2CF64355D4B}"/>
          </ac:picMkLst>
        </pc:picChg>
        <pc:picChg chg="add">
          <ac:chgData name="Priya Singh" userId="S::priya_2022@iihmrdelhi.edu.in::26c10515-5be9-4853-8b7f-59e1eb0fdb4a" providerId="AD" clId="Web-{B179FE5E-E877-3FD8-7187-E50449270CAC}" dt="2022-06-20T05:41:20.998" v="1012"/>
          <ac:picMkLst>
            <pc:docMk/>
            <pc:sldMk cId="2388368187" sldId="266"/>
            <ac:picMk id="8" creationId="{9C652CE4-9568-A6C5-1230-041C08286FE6}"/>
          </ac:picMkLst>
        </pc:picChg>
      </pc:sldChg>
      <pc:sldChg chg="addSp modSp">
        <pc:chgData name="Priya Singh" userId="S::priya_2022@iihmrdelhi.edu.in::26c10515-5be9-4853-8b7f-59e1eb0fdb4a" providerId="AD" clId="Web-{B179FE5E-E877-3FD8-7187-E50449270CAC}" dt="2022-06-20T05:41:30.389" v="1014"/>
        <pc:sldMkLst>
          <pc:docMk/>
          <pc:sldMk cId="1644327927" sldId="267"/>
        </pc:sldMkLst>
        <pc:spChg chg="mod">
          <ac:chgData name="Priya Singh" userId="S::priya_2022@iihmrdelhi.edu.in::26c10515-5be9-4853-8b7f-59e1eb0fdb4a" providerId="AD" clId="Web-{B179FE5E-E877-3FD8-7187-E50449270CAC}" dt="2022-06-20T04:35:37.162" v="620" actId="20577"/>
          <ac:spMkLst>
            <pc:docMk/>
            <pc:sldMk cId="1644327927" sldId="267"/>
            <ac:spMk id="3" creationId="{C37621F9-57FC-03A7-2EE3-925A45765D10}"/>
          </ac:spMkLst>
        </pc:spChg>
        <pc:picChg chg="mod">
          <ac:chgData name="Priya Singh" userId="S::priya_2022@iihmrdelhi.edu.in::26c10515-5be9-4853-8b7f-59e1eb0fdb4a" providerId="AD" clId="Web-{B179FE5E-E877-3FD8-7187-E50449270CAC}" dt="2022-06-20T04:23:06.159" v="468" actId="14100"/>
          <ac:picMkLst>
            <pc:docMk/>
            <pc:sldMk cId="1644327927" sldId="267"/>
            <ac:picMk id="6" creationId="{945CF6E8-DCFB-270F-3407-DF7FB0254976}"/>
          </ac:picMkLst>
        </pc:picChg>
        <pc:picChg chg="add">
          <ac:chgData name="Priya Singh" userId="S::priya_2022@iihmrdelhi.edu.in::26c10515-5be9-4853-8b7f-59e1eb0fdb4a" providerId="AD" clId="Web-{B179FE5E-E877-3FD8-7187-E50449270CAC}" dt="2022-06-20T05:41:30.389" v="1014"/>
          <ac:picMkLst>
            <pc:docMk/>
            <pc:sldMk cId="1644327927" sldId="267"/>
            <ac:picMk id="8" creationId="{088EAE2B-F42A-DD4B-76F3-84DC2D4DA4AF}"/>
          </ac:picMkLst>
        </pc:picChg>
      </pc:sldChg>
      <pc:sldChg chg="addSp">
        <pc:chgData name="Priya Singh" userId="S::priya_2022@iihmrdelhi.edu.in::26c10515-5be9-4853-8b7f-59e1eb0fdb4a" providerId="AD" clId="Web-{B179FE5E-E877-3FD8-7187-E50449270CAC}" dt="2022-06-20T05:41:35.248" v="1015"/>
        <pc:sldMkLst>
          <pc:docMk/>
          <pc:sldMk cId="3675246277" sldId="268"/>
        </pc:sldMkLst>
        <pc:picChg chg="add">
          <ac:chgData name="Priya Singh" userId="S::priya_2022@iihmrdelhi.edu.in::26c10515-5be9-4853-8b7f-59e1eb0fdb4a" providerId="AD" clId="Web-{B179FE5E-E877-3FD8-7187-E50449270CAC}" dt="2022-06-20T05:41:35.248" v="1015"/>
          <ac:picMkLst>
            <pc:docMk/>
            <pc:sldMk cId="3675246277" sldId="268"/>
            <ac:picMk id="8" creationId="{C1BC1646-F8D1-55D6-9866-03E18FF2EAC8}"/>
          </ac:picMkLst>
        </pc:picChg>
      </pc:sldChg>
      <pc:sldChg chg="addSp modSp">
        <pc:chgData name="Priya Singh" userId="S::priya_2022@iihmrdelhi.edu.in::26c10515-5be9-4853-8b7f-59e1eb0fdb4a" providerId="AD" clId="Web-{B179FE5E-E877-3FD8-7187-E50449270CAC}" dt="2022-06-20T12:35:44.138" v="2198" actId="20577"/>
        <pc:sldMkLst>
          <pc:docMk/>
          <pc:sldMk cId="478297129" sldId="269"/>
        </pc:sldMkLst>
        <pc:spChg chg="mod">
          <ac:chgData name="Priya Singh" userId="S::priya_2022@iihmrdelhi.edu.in::26c10515-5be9-4853-8b7f-59e1eb0fdb4a" providerId="AD" clId="Web-{B179FE5E-E877-3FD8-7187-E50449270CAC}" dt="2022-06-20T12:32:03.880" v="2150" actId="20577"/>
          <ac:spMkLst>
            <pc:docMk/>
            <pc:sldMk cId="478297129" sldId="269"/>
            <ac:spMk id="4" creationId="{45FC99C5-3553-395D-3229-C978899DC068}"/>
          </ac:spMkLst>
        </pc:spChg>
        <pc:spChg chg="mod">
          <ac:chgData name="Priya Singh" userId="S::priya_2022@iihmrdelhi.edu.in::26c10515-5be9-4853-8b7f-59e1eb0fdb4a" providerId="AD" clId="Web-{B179FE5E-E877-3FD8-7187-E50449270CAC}" dt="2022-06-20T12:35:44.138" v="2198" actId="20577"/>
          <ac:spMkLst>
            <pc:docMk/>
            <pc:sldMk cId="478297129" sldId="269"/>
            <ac:spMk id="6" creationId="{F5C77B51-5E77-C0CF-A1AC-D310D2F1CF19}"/>
          </ac:spMkLst>
        </pc:spChg>
        <pc:picChg chg="add">
          <ac:chgData name="Priya Singh" userId="S::priya_2022@iihmrdelhi.edu.in::26c10515-5be9-4853-8b7f-59e1eb0fdb4a" providerId="AD" clId="Web-{B179FE5E-E877-3FD8-7187-E50449270CAC}" dt="2022-06-20T05:41:44.326" v="1017"/>
          <ac:picMkLst>
            <pc:docMk/>
            <pc:sldMk cId="478297129" sldId="269"/>
            <ac:picMk id="11" creationId="{289DF8D2-47C4-4843-B8B4-1F6FCD609F15}"/>
          </ac:picMkLst>
        </pc:picChg>
      </pc:sldChg>
      <pc:sldChg chg="addSp modSp">
        <pc:chgData name="Priya Singh" userId="S::priya_2022@iihmrdelhi.edu.in::26c10515-5be9-4853-8b7f-59e1eb0fdb4a" providerId="AD" clId="Web-{B179FE5E-E877-3FD8-7187-E50449270CAC}" dt="2022-06-20T12:39:09.942" v="2212" actId="14100"/>
        <pc:sldMkLst>
          <pc:docMk/>
          <pc:sldMk cId="2333934579" sldId="270"/>
        </pc:sldMkLst>
        <pc:spChg chg="mod">
          <ac:chgData name="Priya Singh" userId="S::priya_2022@iihmrdelhi.edu.in::26c10515-5be9-4853-8b7f-59e1eb0fdb4a" providerId="AD" clId="Web-{B179FE5E-E877-3FD8-7187-E50449270CAC}" dt="2022-06-20T12:39:09.942" v="2212" actId="14100"/>
          <ac:spMkLst>
            <pc:docMk/>
            <pc:sldMk cId="2333934579" sldId="270"/>
            <ac:spMk id="3" creationId="{6477814C-6B56-911D-71A3-5D4712507305}"/>
          </ac:spMkLst>
        </pc:spChg>
        <pc:picChg chg="add mod">
          <ac:chgData name="Priya Singh" userId="S::priya_2022@iihmrdelhi.edu.in::26c10515-5be9-4853-8b7f-59e1eb0fdb4a" providerId="AD" clId="Web-{B179FE5E-E877-3FD8-7187-E50449270CAC}" dt="2022-06-20T12:39:06.176" v="2211" actId="1076"/>
          <ac:picMkLst>
            <pc:docMk/>
            <pc:sldMk cId="2333934579" sldId="270"/>
            <ac:picMk id="6" creationId="{9E3A71A3-72D2-9C89-B617-4B74C8C069BF}"/>
          </ac:picMkLst>
        </pc:picChg>
      </pc:sldChg>
      <pc:sldChg chg="addSp modSp">
        <pc:chgData name="Priya Singh" userId="S::priya_2022@iihmrdelhi.edu.in::26c10515-5be9-4853-8b7f-59e1eb0fdb4a" providerId="AD" clId="Web-{B179FE5E-E877-3FD8-7187-E50449270CAC}" dt="2022-06-20T12:39:35.568" v="2216" actId="1076"/>
        <pc:sldMkLst>
          <pc:docMk/>
          <pc:sldMk cId="4112284290" sldId="271"/>
        </pc:sldMkLst>
        <pc:picChg chg="add mod">
          <ac:chgData name="Priya Singh" userId="S::priya_2022@iihmrdelhi.edu.in::26c10515-5be9-4853-8b7f-59e1eb0fdb4a" providerId="AD" clId="Web-{B179FE5E-E877-3FD8-7187-E50449270CAC}" dt="2022-06-20T12:39:35.568" v="2216" actId="1076"/>
          <ac:picMkLst>
            <pc:docMk/>
            <pc:sldMk cId="4112284290" sldId="271"/>
            <ac:picMk id="6" creationId="{98559370-6F77-FB28-11AD-B3E1A3C80B64}"/>
          </ac:picMkLst>
        </pc:picChg>
      </pc:sldChg>
      <pc:sldChg chg="modSp">
        <pc:chgData name="Priya Singh" userId="S::priya_2022@iihmrdelhi.edu.in::26c10515-5be9-4853-8b7f-59e1eb0fdb4a" providerId="AD" clId="Web-{B179FE5E-E877-3FD8-7187-E50449270CAC}" dt="2022-06-20T15:34:56.046" v="2359" actId="20577"/>
        <pc:sldMkLst>
          <pc:docMk/>
          <pc:sldMk cId="149243798" sldId="273"/>
        </pc:sldMkLst>
        <pc:spChg chg="mod">
          <ac:chgData name="Priya Singh" userId="S::priya_2022@iihmrdelhi.edu.in::26c10515-5be9-4853-8b7f-59e1eb0fdb4a" providerId="AD" clId="Web-{B179FE5E-E877-3FD8-7187-E50449270CAC}" dt="2022-06-20T05:38:30.634" v="984" actId="20577"/>
          <ac:spMkLst>
            <pc:docMk/>
            <pc:sldMk cId="149243798" sldId="273"/>
            <ac:spMk id="2" creationId="{51840CEC-B205-D614-ACFB-9620DEF0A59E}"/>
          </ac:spMkLst>
        </pc:spChg>
        <pc:spChg chg="mod">
          <ac:chgData name="Priya Singh" userId="S::priya_2022@iihmrdelhi.edu.in::26c10515-5be9-4853-8b7f-59e1eb0fdb4a" providerId="AD" clId="Web-{B179FE5E-E877-3FD8-7187-E50449270CAC}" dt="2022-06-20T15:34:56.046" v="2359" actId="20577"/>
          <ac:spMkLst>
            <pc:docMk/>
            <pc:sldMk cId="149243798" sldId="273"/>
            <ac:spMk id="3" creationId="{3E6CD5A5-350C-07B1-88E3-70F677EEF1DB}"/>
          </ac:spMkLst>
        </pc:spChg>
      </pc:sldChg>
      <pc:sldChg chg="addSp modSp">
        <pc:chgData name="Priya Singh" userId="S::priya_2022@iihmrdelhi.edu.in::26c10515-5be9-4853-8b7f-59e1eb0fdb4a" providerId="AD" clId="Web-{B179FE5E-E877-3FD8-7187-E50449270CAC}" dt="2022-06-20T09:07:33.430" v="1624" actId="20577"/>
        <pc:sldMkLst>
          <pc:docMk/>
          <pc:sldMk cId="3192224546" sldId="275"/>
        </pc:sldMkLst>
        <pc:spChg chg="mod">
          <ac:chgData name="Priya Singh" userId="S::priya_2022@iihmrdelhi.edu.in::26c10515-5be9-4853-8b7f-59e1eb0fdb4a" providerId="AD" clId="Web-{B179FE5E-E877-3FD8-7187-E50449270CAC}" dt="2022-06-20T09:07:33.430" v="1624" actId="20577"/>
          <ac:spMkLst>
            <pc:docMk/>
            <pc:sldMk cId="3192224546" sldId="275"/>
            <ac:spMk id="3" creationId="{8BBDAC66-4BC0-4A4F-5501-A4915ECD4DA8}"/>
          </ac:spMkLst>
        </pc:spChg>
        <pc:picChg chg="mod">
          <ac:chgData name="Priya Singh" userId="S::priya_2022@iihmrdelhi.edu.in::26c10515-5be9-4853-8b7f-59e1eb0fdb4a" providerId="AD" clId="Web-{B179FE5E-E877-3FD8-7187-E50449270CAC}" dt="2022-06-20T04:29:47.372" v="559" actId="14100"/>
          <ac:picMkLst>
            <pc:docMk/>
            <pc:sldMk cId="3192224546" sldId="275"/>
            <ac:picMk id="6" creationId="{62BF899B-1AA7-BB0B-B7E4-F54105A89ECF}"/>
          </ac:picMkLst>
        </pc:picChg>
        <pc:picChg chg="add">
          <ac:chgData name="Priya Singh" userId="S::priya_2022@iihmrdelhi.edu.in::26c10515-5be9-4853-8b7f-59e1eb0fdb4a" providerId="AD" clId="Web-{B179FE5E-E877-3FD8-7187-E50449270CAC}" dt="2022-06-20T05:41:24.170" v="1013"/>
          <ac:picMkLst>
            <pc:docMk/>
            <pc:sldMk cId="3192224546" sldId="275"/>
            <ac:picMk id="8" creationId="{E7A86D0B-D978-A618-6A99-2C008051E35E}"/>
          </ac:picMkLst>
        </pc:picChg>
      </pc:sldChg>
      <pc:sldChg chg="addSp modSp">
        <pc:chgData name="Priya Singh" userId="S::priya_2022@iihmrdelhi.edu.in::26c10515-5be9-4853-8b7f-59e1eb0fdb4a" providerId="AD" clId="Web-{B179FE5E-E877-3FD8-7187-E50449270CAC}" dt="2022-06-20T12:36:03.044" v="2199" actId="20577"/>
        <pc:sldMkLst>
          <pc:docMk/>
          <pc:sldMk cId="1994112720" sldId="276"/>
        </pc:sldMkLst>
        <pc:spChg chg="mod">
          <ac:chgData name="Priya Singh" userId="S::priya_2022@iihmrdelhi.edu.in::26c10515-5be9-4853-8b7f-59e1eb0fdb4a" providerId="AD" clId="Web-{B179FE5E-E877-3FD8-7187-E50449270CAC}" dt="2022-06-20T12:36:03.044" v="2199" actId="20577"/>
          <ac:spMkLst>
            <pc:docMk/>
            <pc:sldMk cId="1994112720" sldId="276"/>
            <ac:spMk id="3" creationId="{EAEF2263-EB9B-760E-4703-663E38DF5A1C}"/>
          </ac:spMkLst>
        </pc:spChg>
        <pc:picChg chg="mod">
          <ac:chgData name="Priya Singh" userId="S::priya_2022@iihmrdelhi.edu.in::26c10515-5be9-4853-8b7f-59e1eb0fdb4a" providerId="AD" clId="Web-{B179FE5E-E877-3FD8-7187-E50449270CAC}" dt="2022-06-20T12:18:47.399" v="2070" actId="14100"/>
          <ac:picMkLst>
            <pc:docMk/>
            <pc:sldMk cId="1994112720" sldId="276"/>
            <ac:picMk id="6" creationId="{B482642F-792C-BF57-5B55-1F840240FF70}"/>
          </ac:picMkLst>
        </pc:picChg>
        <pc:picChg chg="add">
          <ac:chgData name="Priya Singh" userId="S::priya_2022@iihmrdelhi.edu.in::26c10515-5be9-4853-8b7f-59e1eb0fdb4a" providerId="AD" clId="Web-{B179FE5E-E877-3FD8-7187-E50449270CAC}" dt="2022-06-20T05:41:40.889" v="1016"/>
          <ac:picMkLst>
            <pc:docMk/>
            <pc:sldMk cId="1994112720" sldId="276"/>
            <ac:picMk id="8" creationId="{8B85FE2C-5751-932A-1A16-77C2A77D0F42}"/>
          </ac:picMkLst>
        </pc:picChg>
      </pc:sldChg>
      <pc:sldChg chg="addSp delSp modSp add del ord addAnim delAnim">
        <pc:chgData name="Priya Singh" userId="S::priya_2022@iihmrdelhi.edu.in::26c10515-5be9-4853-8b7f-59e1eb0fdb4a" providerId="AD" clId="Web-{B179FE5E-E877-3FD8-7187-E50449270CAC}" dt="2022-06-20T04:10:20.264" v="443"/>
        <pc:sldMkLst>
          <pc:docMk/>
          <pc:sldMk cId="1320537895" sldId="277"/>
        </pc:sldMkLst>
        <pc:spChg chg="mod">
          <ac:chgData name="Priya Singh" userId="S::priya_2022@iihmrdelhi.edu.in::26c10515-5be9-4853-8b7f-59e1eb0fdb4a" providerId="AD" clId="Web-{B179FE5E-E877-3FD8-7187-E50449270CAC}" dt="2022-06-20T01:30:49.675" v="243" actId="20577"/>
          <ac:spMkLst>
            <pc:docMk/>
            <pc:sldMk cId="1320537895" sldId="277"/>
            <ac:spMk id="5" creationId="{CC126F14-9361-4C61-8059-D2805DC745DA}"/>
          </ac:spMkLst>
        </pc:spChg>
        <pc:spChg chg="mod">
          <ac:chgData name="Priya Singh" userId="S::priya_2022@iihmrdelhi.edu.in::26c10515-5be9-4853-8b7f-59e1eb0fdb4a" providerId="AD" clId="Web-{B179FE5E-E877-3FD8-7187-E50449270CAC}" dt="2022-06-20T01:25:22.725" v="226" actId="20577"/>
          <ac:spMkLst>
            <pc:docMk/>
            <pc:sldMk cId="1320537895" sldId="277"/>
            <ac:spMk id="19" creationId="{B0AF0E39-1507-4E05-BC55-4078E4DA1E5D}"/>
          </ac:spMkLst>
        </pc:spChg>
        <pc:spChg chg="mod">
          <ac:chgData name="Priya Singh" userId="S::priya_2022@iihmrdelhi.edu.in::26c10515-5be9-4853-8b7f-59e1eb0fdb4a" providerId="AD" clId="Web-{B179FE5E-E877-3FD8-7187-E50449270CAC}" dt="2022-06-20T01:24:29.098" v="216" actId="20577"/>
          <ac:spMkLst>
            <pc:docMk/>
            <pc:sldMk cId="1320537895" sldId="277"/>
            <ac:spMk id="31" creationId="{85FE64B0-ED94-417C-A3F2-BF8016DEAD94}"/>
          </ac:spMkLst>
        </pc:spChg>
        <pc:spChg chg="mod">
          <ac:chgData name="Priya Singh" userId="S::priya_2022@iihmrdelhi.edu.in::26c10515-5be9-4853-8b7f-59e1eb0fdb4a" providerId="AD" clId="Web-{B179FE5E-E877-3FD8-7187-E50449270CAC}" dt="2022-06-20T01:24:53.067" v="221" actId="20577"/>
          <ac:spMkLst>
            <pc:docMk/>
            <pc:sldMk cId="1320537895" sldId="277"/>
            <ac:spMk id="34" creationId="{5DA2A712-F373-4E26-AEBB-E93884792BF4}"/>
          </ac:spMkLst>
        </pc:spChg>
        <pc:spChg chg="mod">
          <ac:chgData name="Priya Singh" userId="S::priya_2022@iihmrdelhi.edu.in::26c10515-5be9-4853-8b7f-59e1eb0fdb4a" providerId="AD" clId="Web-{B179FE5E-E877-3FD8-7187-E50449270CAC}" dt="2022-06-20T01:23:24.549" v="211" actId="20577"/>
          <ac:spMkLst>
            <pc:docMk/>
            <pc:sldMk cId="1320537895" sldId="277"/>
            <ac:spMk id="38" creationId="{EA096983-B97E-48D8-AA74-B5648363D74D}"/>
          </ac:spMkLst>
        </pc:spChg>
        <pc:grpChg chg="topLvl">
          <ac:chgData name="Priya Singh" userId="S::priya_2022@iihmrdelhi.edu.in::26c10515-5be9-4853-8b7f-59e1eb0fdb4a" providerId="AD" clId="Web-{B179FE5E-E877-3FD8-7187-E50449270CAC}" dt="2022-06-20T01:26:09.070" v="236"/>
          <ac:grpSpMkLst>
            <pc:docMk/>
            <pc:sldMk cId="1320537895" sldId="277"/>
            <ac:grpSpMk id="30" creationId="{AEE628C3-F7C4-48C6-89CF-4199A6EF5945}"/>
          </ac:grpSpMkLst>
        </pc:grpChg>
        <pc:grpChg chg="mod topLvl">
          <ac:chgData name="Priya Singh" userId="S::priya_2022@iihmrdelhi.edu.in::26c10515-5be9-4853-8b7f-59e1eb0fdb4a" providerId="AD" clId="Web-{B179FE5E-E877-3FD8-7187-E50449270CAC}" dt="2022-06-20T01:26:17.914" v="238"/>
          <ac:grpSpMkLst>
            <pc:docMk/>
            <pc:sldMk cId="1320537895" sldId="277"/>
            <ac:grpSpMk id="36" creationId="{00D31B45-9B92-4529-A454-1E461FFCE21D}"/>
          </ac:grpSpMkLst>
        </pc:grpChg>
        <pc:grpChg chg="mod topLvl">
          <ac:chgData name="Priya Singh" userId="S::priya_2022@iihmrdelhi.edu.in::26c10515-5be9-4853-8b7f-59e1eb0fdb4a" providerId="AD" clId="Web-{B179FE5E-E877-3FD8-7187-E50449270CAC}" dt="2022-06-20T01:26:13.289" v="237"/>
          <ac:grpSpMkLst>
            <pc:docMk/>
            <pc:sldMk cId="1320537895" sldId="277"/>
            <ac:grpSpMk id="37" creationId="{F82AEADC-ED1B-4426-AC03-412D8829A843}"/>
          </ac:grpSpMkLst>
        </pc:grpChg>
        <pc:grpChg chg="add del">
          <ac:chgData name="Priya Singh" userId="S::priya_2022@iihmrdelhi.edu.in::26c10515-5be9-4853-8b7f-59e1eb0fdb4a" providerId="AD" clId="Web-{B179FE5E-E877-3FD8-7187-E50449270CAC}" dt="2022-06-20T01:26:17.914" v="238"/>
          <ac:grpSpMkLst>
            <pc:docMk/>
            <pc:sldMk cId="1320537895" sldId="277"/>
            <ac:grpSpMk id="45" creationId="{5C42711A-AFD3-4AD0-8BD3-2E7CE71BE097}"/>
          </ac:grpSpMkLst>
        </pc:grpChg>
        <pc:grpChg chg="add del">
          <ac:chgData name="Priya Singh" userId="S::priya_2022@iihmrdelhi.edu.in::26c10515-5be9-4853-8b7f-59e1eb0fdb4a" providerId="AD" clId="Web-{B179FE5E-E877-3FD8-7187-E50449270CAC}" dt="2022-06-20T01:26:09.070" v="236"/>
          <ac:grpSpMkLst>
            <pc:docMk/>
            <pc:sldMk cId="1320537895" sldId="277"/>
            <ac:grpSpMk id="46" creationId="{51BB4C06-9486-492D-8C85-BD101062C8B7}"/>
          </ac:grpSpMkLst>
        </pc:grpChg>
        <pc:grpChg chg="add del mod">
          <ac:chgData name="Priya Singh" userId="S::priya_2022@iihmrdelhi.edu.in::26c10515-5be9-4853-8b7f-59e1eb0fdb4a" providerId="AD" clId="Web-{B179FE5E-E877-3FD8-7187-E50449270CAC}" dt="2022-06-20T01:26:13.289" v="237"/>
          <ac:grpSpMkLst>
            <pc:docMk/>
            <pc:sldMk cId="1320537895" sldId="277"/>
            <ac:grpSpMk id="47" creationId="{637FDB63-F932-4647-A840-2F91D039C137}"/>
          </ac:grpSpMkLst>
        </pc:grpChg>
        <pc:picChg chg="del">
          <ac:chgData name="Priya Singh" userId="S::priya_2022@iihmrdelhi.edu.in::26c10515-5be9-4853-8b7f-59e1eb0fdb4a" providerId="AD" clId="Web-{B179FE5E-E877-3FD8-7187-E50449270CAC}" dt="2022-06-20T01:25:24.022" v="227"/>
          <ac:picMkLst>
            <pc:docMk/>
            <pc:sldMk cId="1320537895" sldId="277"/>
            <ac:picMk id="3" creationId="{75D791C3-431B-46BC-A1E2-3CC15E35F171}"/>
          </ac:picMkLst>
        </pc:picChg>
        <pc:picChg chg="del topLvl">
          <ac:chgData name="Priya Singh" userId="S::priya_2022@iihmrdelhi.edu.in::26c10515-5be9-4853-8b7f-59e1eb0fdb4a" providerId="AD" clId="Web-{B179FE5E-E877-3FD8-7187-E50449270CAC}" dt="2022-06-20T01:26:09.070" v="236"/>
          <ac:picMkLst>
            <pc:docMk/>
            <pc:sldMk cId="1320537895" sldId="277"/>
            <ac:picMk id="25" creationId="{ECC646EB-31E4-4023-A8B9-1B36B4759919}"/>
          </ac:picMkLst>
        </pc:picChg>
        <pc:picChg chg="add del mod topLvl">
          <ac:chgData name="Priya Singh" userId="S::priya_2022@iihmrdelhi.edu.in::26c10515-5be9-4853-8b7f-59e1eb0fdb4a" providerId="AD" clId="Web-{B179FE5E-E877-3FD8-7187-E50449270CAC}" dt="2022-06-20T01:26:17.914" v="238"/>
          <ac:picMkLst>
            <pc:docMk/>
            <pc:sldMk cId="1320537895" sldId="277"/>
            <ac:picMk id="27" creationId="{943EA632-D7A0-4250-BF44-3F64F4458FB9}"/>
          </ac:picMkLst>
        </pc:picChg>
        <pc:picChg chg="add del mod topLvl">
          <ac:chgData name="Priya Singh" userId="S::priya_2022@iihmrdelhi.edu.in::26c10515-5be9-4853-8b7f-59e1eb0fdb4a" providerId="AD" clId="Web-{B179FE5E-E877-3FD8-7187-E50449270CAC}" dt="2022-06-20T01:26:13.289" v="237"/>
          <ac:picMkLst>
            <pc:docMk/>
            <pc:sldMk cId="1320537895" sldId="277"/>
            <ac:picMk id="29" creationId="{C35D22AB-0313-44BE-B43E-608437AA3DE2}"/>
          </ac:picMkLst>
        </pc:picChg>
      </pc:sldChg>
      <pc:sldMasterChg chg="add addSldLayout">
        <pc:chgData name="Priya Singh" userId="S::priya_2022@iihmrdelhi.edu.in::26c10515-5be9-4853-8b7f-59e1eb0fdb4a" providerId="AD" clId="Web-{B179FE5E-E877-3FD8-7187-E50449270CAC}" dt="2022-06-20T01:21:15.622" v="205"/>
        <pc:sldMasterMkLst>
          <pc:docMk/>
          <pc:sldMasterMk cId="4175178500" sldId="2147483648"/>
        </pc:sldMasterMkLst>
        <pc:sldLayoutChg chg="add">
          <pc:chgData name="Priya Singh" userId="S::priya_2022@iihmrdelhi.edu.in::26c10515-5be9-4853-8b7f-59e1eb0fdb4a" providerId="AD" clId="Web-{B179FE5E-E877-3FD8-7187-E50449270CAC}" dt="2022-06-20T01:21:15.622" v="205"/>
          <pc:sldLayoutMkLst>
            <pc:docMk/>
            <pc:sldMasterMk cId="4175178500" sldId="2147483648"/>
            <pc:sldLayoutMk cId="2547242675" sldId="2147483649"/>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232229028" sldId="2147483650"/>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4012195185" sldId="2147483651"/>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1392336336" sldId="2147483652"/>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947169794" sldId="2147483653"/>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3064964033" sldId="2147483654"/>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2969802757" sldId="2147483655"/>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3403412846" sldId="2147483656"/>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2078335455" sldId="2147483657"/>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1546101619" sldId="2147483658"/>
          </pc:sldLayoutMkLst>
        </pc:sldLayoutChg>
        <pc:sldLayoutChg chg="add">
          <pc:chgData name="Priya Singh" userId="S::priya_2022@iihmrdelhi.edu.in::26c10515-5be9-4853-8b7f-59e1eb0fdb4a" providerId="AD" clId="Web-{B179FE5E-E877-3FD8-7187-E50449270CAC}" dt="2022-06-20T01:21:15.622" v="205"/>
          <pc:sldLayoutMkLst>
            <pc:docMk/>
            <pc:sldMasterMk cId="4175178500" sldId="2147483648"/>
            <pc:sldLayoutMk cId="804814759" sldId="2147483659"/>
          </pc:sldLayoutMkLst>
        </pc:sldLayoutChg>
      </pc:sldMasterChg>
      <pc:sldMasterChg chg="replId modSldLayout">
        <pc:chgData name="Priya Singh" userId="S::priya_2022@iihmrdelhi.edu.in::26c10515-5be9-4853-8b7f-59e1eb0fdb4a" providerId="AD" clId="Web-{B179FE5E-E877-3FD8-7187-E50449270CAC}" dt="2022-06-20T01:21:15.622" v="205"/>
        <pc:sldMasterMkLst>
          <pc:docMk/>
          <pc:sldMasterMk cId="460330339" sldId="2147483660"/>
        </pc:sldMasterMkLst>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268703059" sldId="2147483661"/>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786011488" sldId="2147483662"/>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430907659" sldId="2147483663"/>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3252291733" sldId="2147483664"/>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278433720" sldId="2147483665"/>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408817172" sldId="2147483666"/>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750885370" sldId="2147483667"/>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209494192" sldId="2147483668"/>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2496063844" sldId="2147483669"/>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832630197" sldId="2147483670"/>
          </pc:sldLayoutMkLst>
        </pc:sldLayoutChg>
        <pc:sldLayoutChg chg="replId">
          <pc:chgData name="Priya Singh" userId="S::priya_2022@iihmrdelhi.edu.in::26c10515-5be9-4853-8b7f-59e1eb0fdb4a" providerId="AD" clId="Web-{B179FE5E-E877-3FD8-7187-E50449270CAC}" dt="2022-06-20T01:21:15.622" v="205"/>
          <pc:sldLayoutMkLst>
            <pc:docMk/>
            <pc:sldMasterMk cId="460330339" sldId="2147483660"/>
            <pc:sldLayoutMk cId="1382111308" sldId="2147483671"/>
          </pc:sldLayoutMkLst>
        </pc:sldLayoutChg>
      </pc:sldMasterChg>
    </pc:docChg>
  </pc:docChgLst>
  <pc:docChgLst>
    <pc:chgData name="Priya Singh" userId="S::priya_2022@iihmrdelhi.edu.in::26c10515-5be9-4853-8b7f-59e1eb0fdb4a" providerId="AD" clId="Web-{B3684479-415A-B6BB-6C10-3ECDC97401AC}"/>
    <pc:docChg chg="addSld delSld modSld sldOrd">
      <pc:chgData name="Priya Singh" userId="S::priya_2022@iihmrdelhi.edu.in::26c10515-5be9-4853-8b7f-59e1eb0fdb4a" providerId="AD" clId="Web-{B3684479-415A-B6BB-6C10-3ECDC97401AC}" dt="2022-06-22T05:17:58.442" v="3750"/>
      <pc:docMkLst>
        <pc:docMk/>
      </pc:docMkLst>
      <pc:sldChg chg="del">
        <pc:chgData name="Priya Singh" userId="S::priya_2022@iihmrdelhi.edu.in::26c10515-5be9-4853-8b7f-59e1eb0fdb4a" providerId="AD" clId="Web-{B3684479-415A-B6BB-6C10-3ECDC97401AC}" dt="2022-06-21T04:56:30.793" v="52"/>
        <pc:sldMkLst>
          <pc:docMk/>
          <pc:sldMk cId="3199225478" sldId="256"/>
        </pc:sldMkLst>
      </pc:sldChg>
      <pc:sldChg chg="modSp">
        <pc:chgData name="Priya Singh" userId="S::priya_2022@iihmrdelhi.edu.in::26c10515-5be9-4853-8b7f-59e1eb0fdb4a" providerId="AD" clId="Web-{B3684479-415A-B6BB-6C10-3ECDC97401AC}" dt="2022-06-21T13:17:25.021" v="2114" actId="20577"/>
        <pc:sldMkLst>
          <pc:docMk/>
          <pc:sldMk cId="2339061631" sldId="257"/>
        </pc:sldMkLst>
        <pc:spChg chg="mod">
          <ac:chgData name="Priya Singh" userId="S::priya_2022@iihmrdelhi.edu.in::26c10515-5be9-4853-8b7f-59e1eb0fdb4a" providerId="AD" clId="Web-{B3684479-415A-B6BB-6C10-3ECDC97401AC}" dt="2022-06-21T13:17:25.021" v="2114" actId="20577"/>
          <ac:spMkLst>
            <pc:docMk/>
            <pc:sldMk cId="2339061631" sldId="257"/>
            <ac:spMk id="3" creationId="{2DB44169-B653-8FCC-211C-27ABE8FE014A}"/>
          </ac:spMkLst>
        </pc:spChg>
      </pc:sldChg>
      <pc:sldChg chg="modSp">
        <pc:chgData name="Priya Singh" userId="S::priya_2022@iihmrdelhi.edu.in::26c10515-5be9-4853-8b7f-59e1eb0fdb4a" providerId="AD" clId="Web-{B3684479-415A-B6BB-6C10-3ECDC97401AC}" dt="2022-06-21T13:20:43.743" v="2204" actId="20577"/>
        <pc:sldMkLst>
          <pc:docMk/>
          <pc:sldMk cId="4156150770" sldId="258"/>
        </pc:sldMkLst>
        <pc:spChg chg="mod">
          <ac:chgData name="Priya Singh" userId="S::priya_2022@iihmrdelhi.edu.in::26c10515-5be9-4853-8b7f-59e1eb0fdb4a" providerId="AD" clId="Web-{B3684479-415A-B6BB-6C10-3ECDC97401AC}" dt="2022-06-21T13:20:43.743" v="2204" actId="20577"/>
          <ac:spMkLst>
            <pc:docMk/>
            <pc:sldMk cId="4156150770" sldId="258"/>
            <ac:spMk id="3" creationId="{382ADE59-DDEA-2629-5CE5-2986EE84561F}"/>
          </ac:spMkLst>
        </pc:spChg>
      </pc:sldChg>
      <pc:sldChg chg="modSp">
        <pc:chgData name="Priya Singh" userId="S::priya_2022@iihmrdelhi.edu.in::26c10515-5be9-4853-8b7f-59e1eb0fdb4a" providerId="AD" clId="Web-{B3684479-415A-B6BB-6C10-3ECDC97401AC}" dt="2022-06-22T03:14:26.169" v="3622" actId="20577"/>
        <pc:sldMkLst>
          <pc:docMk/>
          <pc:sldMk cId="459109267" sldId="259"/>
        </pc:sldMkLst>
        <pc:spChg chg="mod">
          <ac:chgData name="Priya Singh" userId="S::priya_2022@iihmrdelhi.edu.in::26c10515-5be9-4853-8b7f-59e1eb0fdb4a" providerId="AD" clId="Web-{B3684479-415A-B6BB-6C10-3ECDC97401AC}" dt="2022-06-21T13:30:10.065" v="2348" actId="1076"/>
          <ac:spMkLst>
            <pc:docMk/>
            <pc:sldMk cId="459109267" sldId="259"/>
            <ac:spMk id="3" creationId="{70665C76-273B-9A86-DBC1-54F437B85A44}"/>
          </ac:spMkLst>
        </pc:spChg>
        <pc:graphicFrameChg chg="mod modGraphic">
          <ac:chgData name="Priya Singh" userId="S::priya_2022@iihmrdelhi.edu.in::26c10515-5be9-4853-8b7f-59e1eb0fdb4a" providerId="AD" clId="Web-{B3684479-415A-B6BB-6C10-3ECDC97401AC}" dt="2022-06-22T03:14:26.169" v="3622" actId="20577"/>
          <ac:graphicFrameMkLst>
            <pc:docMk/>
            <pc:sldMk cId="459109267" sldId="259"/>
            <ac:graphicFrameMk id="8" creationId="{EF3A881A-1D8A-C23C-383E-579926CE8106}"/>
          </ac:graphicFrameMkLst>
        </pc:graphicFrameChg>
      </pc:sldChg>
      <pc:sldChg chg="modSp">
        <pc:chgData name="Priya Singh" userId="S::priya_2022@iihmrdelhi.edu.in::26c10515-5be9-4853-8b7f-59e1eb0fdb4a" providerId="AD" clId="Web-{B3684479-415A-B6BB-6C10-3ECDC97401AC}" dt="2022-06-21T13:21:27.416" v="2217" actId="20577"/>
        <pc:sldMkLst>
          <pc:docMk/>
          <pc:sldMk cId="3544687849" sldId="260"/>
        </pc:sldMkLst>
        <pc:spChg chg="mod">
          <ac:chgData name="Priya Singh" userId="S::priya_2022@iihmrdelhi.edu.in::26c10515-5be9-4853-8b7f-59e1eb0fdb4a" providerId="AD" clId="Web-{B3684479-415A-B6BB-6C10-3ECDC97401AC}" dt="2022-06-21T13:21:27.416" v="2217" actId="20577"/>
          <ac:spMkLst>
            <pc:docMk/>
            <pc:sldMk cId="3544687849" sldId="260"/>
            <ac:spMk id="3" creationId="{8C6D7DE2-7518-3B77-F975-509EE81FC92A}"/>
          </ac:spMkLst>
        </pc:spChg>
      </pc:sldChg>
      <pc:sldChg chg="addSp delSp modSp">
        <pc:chgData name="Priya Singh" userId="S::priya_2022@iihmrdelhi.edu.in::26c10515-5be9-4853-8b7f-59e1eb0fdb4a" providerId="AD" clId="Web-{B3684479-415A-B6BB-6C10-3ECDC97401AC}" dt="2022-06-21T13:22:23.448" v="2221" actId="1076"/>
        <pc:sldMkLst>
          <pc:docMk/>
          <pc:sldMk cId="1206244218" sldId="261"/>
        </pc:sldMkLst>
        <pc:spChg chg="add mod">
          <ac:chgData name="Priya Singh" userId="S::priya_2022@iihmrdelhi.edu.in::26c10515-5be9-4853-8b7f-59e1eb0fdb4a" providerId="AD" clId="Web-{B3684479-415A-B6BB-6C10-3ECDC97401AC}" dt="2022-06-21T11:58:44.010" v="1412" actId="1076"/>
          <ac:spMkLst>
            <pc:docMk/>
            <pc:sldMk cId="1206244218" sldId="261"/>
            <ac:spMk id="5" creationId="{F2C1A093-43D7-68F5-C62F-706F575AFB88}"/>
          </ac:spMkLst>
        </pc:spChg>
        <pc:spChg chg="mod">
          <ac:chgData name="Priya Singh" userId="S::priya_2022@iihmrdelhi.edu.in::26c10515-5be9-4853-8b7f-59e1eb0fdb4a" providerId="AD" clId="Web-{B3684479-415A-B6BB-6C10-3ECDC97401AC}" dt="2022-06-21T13:22:23.448" v="2221" actId="1076"/>
          <ac:spMkLst>
            <pc:docMk/>
            <pc:sldMk cId="1206244218" sldId="261"/>
            <ac:spMk id="9" creationId="{F85F916F-BBF0-8271-83E8-4F97491B9B45}"/>
          </ac:spMkLst>
        </pc:spChg>
        <pc:graphicFrameChg chg="add del mod modGraphic">
          <ac:chgData name="Priya Singh" userId="S::priya_2022@iihmrdelhi.edu.in::26c10515-5be9-4853-8b7f-59e1eb0fdb4a" providerId="AD" clId="Web-{B3684479-415A-B6BB-6C10-3ECDC97401AC}" dt="2022-06-21T08:48:12.754" v="263"/>
          <ac:graphicFrameMkLst>
            <pc:docMk/>
            <pc:sldMk cId="1206244218" sldId="261"/>
            <ac:graphicFrameMk id="3" creationId="{B860480B-6431-5C8F-93E7-CD173AF301E0}"/>
          </ac:graphicFrameMkLst>
        </pc:graphicFrameChg>
        <pc:picChg chg="add del">
          <ac:chgData name="Priya Singh" userId="S::priya_2022@iihmrdelhi.edu.in::26c10515-5be9-4853-8b7f-59e1eb0fdb4a" providerId="AD" clId="Web-{B3684479-415A-B6BB-6C10-3ECDC97401AC}" dt="2022-06-21T01:37:31.534" v="1"/>
          <ac:picMkLst>
            <pc:docMk/>
            <pc:sldMk cId="1206244218" sldId="261"/>
            <ac:picMk id="3" creationId="{49224064-690D-3BA2-42B0-D5088597E611}"/>
          </ac:picMkLst>
        </pc:picChg>
        <pc:picChg chg="add mod">
          <ac:chgData name="Priya Singh" userId="S::priya_2022@iihmrdelhi.edu.in::26c10515-5be9-4853-8b7f-59e1eb0fdb4a" providerId="AD" clId="Web-{B3684479-415A-B6BB-6C10-3ECDC97401AC}" dt="2022-06-21T11:56:33.601" v="1395" actId="1076"/>
          <ac:picMkLst>
            <pc:docMk/>
            <pc:sldMk cId="1206244218" sldId="261"/>
            <ac:picMk id="3" creationId="{718374E0-96E6-87CF-DC74-EB77F4478C25}"/>
          </ac:picMkLst>
        </pc:picChg>
        <pc:picChg chg="del mod">
          <ac:chgData name="Priya Singh" userId="S::priya_2022@iihmrdelhi.edu.in::26c10515-5be9-4853-8b7f-59e1eb0fdb4a" providerId="AD" clId="Web-{B3684479-415A-B6BB-6C10-3ECDC97401AC}" dt="2022-06-21T11:52:24.566" v="1338"/>
          <ac:picMkLst>
            <pc:docMk/>
            <pc:sldMk cId="1206244218" sldId="261"/>
            <ac:picMk id="7" creationId="{33CEB513-465A-825D-0B09-48511E8B8133}"/>
          </ac:picMkLst>
        </pc:picChg>
        <pc:picChg chg="del mod">
          <ac:chgData name="Priya Singh" userId="S::priya_2022@iihmrdelhi.edu.in::26c10515-5be9-4853-8b7f-59e1eb0fdb4a" providerId="AD" clId="Web-{B3684479-415A-B6BB-6C10-3ECDC97401AC}" dt="2022-06-21T11:52:28.660" v="1340"/>
          <ac:picMkLst>
            <pc:docMk/>
            <pc:sldMk cId="1206244218" sldId="261"/>
            <ac:picMk id="8" creationId="{294F3E60-2E29-EB6C-F65E-36F2C312D3A0}"/>
          </ac:picMkLst>
        </pc:picChg>
        <pc:cxnChg chg="add mod">
          <ac:chgData name="Priya Singh" userId="S::priya_2022@iihmrdelhi.edu.in::26c10515-5be9-4853-8b7f-59e1eb0fdb4a" providerId="AD" clId="Web-{B3684479-415A-B6BB-6C10-3ECDC97401AC}" dt="2022-06-21T10:58:21.555" v="1060" actId="14100"/>
          <ac:cxnSpMkLst>
            <pc:docMk/>
            <pc:sldMk cId="1206244218" sldId="261"/>
            <ac:cxnSpMk id="43" creationId="{4EF71071-EBF8-7DED-8261-27ADE22E04DC}"/>
          </ac:cxnSpMkLst>
        </pc:cxnChg>
      </pc:sldChg>
      <pc:sldChg chg="modSp">
        <pc:chgData name="Priya Singh" userId="S::priya_2022@iihmrdelhi.edu.in::26c10515-5be9-4853-8b7f-59e1eb0fdb4a" providerId="AD" clId="Web-{B3684479-415A-B6BB-6C10-3ECDC97401AC}" dt="2022-06-21T13:39:19.339" v="2545" actId="1076"/>
        <pc:sldMkLst>
          <pc:docMk/>
          <pc:sldMk cId="1373306154" sldId="262"/>
        </pc:sldMkLst>
        <pc:spChg chg="mod">
          <ac:chgData name="Priya Singh" userId="S::priya_2022@iihmrdelhi.edu.in::26c10515-5be9-4853-8b7f-59e1eb0fdb4a" providerId="AD" clId="Web-{B3684479-415A-B6BB-6C10-3ECDC97401AC}" dt="2022-06-21T13:39:19.339" v="2545" actId="1076"/>
          <ac:spMkLst>
            <pc:docMk/>
            <pc:sldMk cId="1373306154" sldId="262"/>
            <ac:spMk id="3" creationId="{2DD0E2DC-1F64-6150-E936-2EFC08A56F0F}"/>
          </ac:spMkLst>
        </pc:spChg>
      </pc:sldChg>
      <pc:sldChg chg="modSp">
        <pc:chgData name="Priya Singh" userId="S::priya_2022@iihmrdelhi.edu.in::26c10515-5be9-4853-8b7f-59e1eb0fdb4a" providerId="AD" clId="Web-{B3684479-415A-B6BB-6C10-3ECDC97401AC}" dt="2022-06-21T13:33:48.068" v="2395" actId="20577"/>
        <pc:sldMkLst>
          <pc:docMk/>
          <pc:sldMk cId="1911276768" sldId="263"/>
        </pc:sldMkLst>
        <pc:spChg chg="mod">
          <ac:chgData name="Priya Singh" userId="S::priya_2022@iihmrdelhi.edu.in::26c10515-5be9-4853-8b7f-59e1eb0fdb4a" providerId="AD" clId="Web-{B3684479-415A-B6BB-6C10-3ECDC97401AC}" dt="2022-06-21T13:33:48.068" v="2395" actId="20577"/>
          <ac:spMkLst>
            <pc:docMk/>
            <pc:sldMk cId="1911276768" sldId="263"/>
            <ac:spMk id="3" creationId="{2DD0E2DC-1F64-6150-E936-2EFC08A56F0F}"/>
          </ac:spMkLst>
        </pc:spChg>
      </pc:sldChg>
      <pc:sldChg chg="modSp">
        <pc:chgData name="Priya Singh" userId="S::priya_2022@iihmrdelhi.edu.in::26c10515-5be9-4853-8b7f-59e1eb0fdb4a" providerId="AD" clId="Web-{B3684479-415A-B6BB-6C10-3ECDC97401AC}" dt="2022-06-22T05:13:19.983" v="3742" actId="20577"/>
        <pc:sldMkLst>
          <pc:docMk/>
          <pc:sldMk cId="1498613200" sldId="264"/>
        </pc:sldMkLst>
        <pc:spChg chg="mod">
          <ac:chgData name="Priya Singh" userId="S::priya_2022@iihmrdelhi.edu.in::26c10515-5be9-4853-8b7f-59e1eb0fdb4a" providerId="AD" clId="Web-{B3684479-415A-B6BB-6C10-3ECDC97401AC}" dt="2022-06-22T05:13:18.733" v="3739" actId="20577"/>
          <ac:spMkLst>
            <pc:docMk/>
            <pc:sldMk cId="1498613200" sldId="264"/>
            <ac:spMk id="3" creationId="{2DD0E2DC-1F64-6150-E936-2EFC08A56F0F}"/>
          </ac:spMkLst>
        </pc:spChg>
        <pc:spChg chg="mod">
          <ac:chgData name="Priya Singh" userId="S::priya_2022@iihmrdelhi.edu.in::26c10515-5be9-4853-8b7f-59e1eb0fdb4a" providerId="AD" clId="Web-{B3684479-415A-B6BB-6C10-3ECDC97401AC}" dt="2022-06-22T05:13:19.983" v="3742" actId="20577"/>
          <ac:spMkLst>
            <pc:docMk/>
            <pc:sldMk cId="1498613200" sldId="264"/>
            <ac:spMk id="8" creationId="{CDDA7DDB-FE61-D1D0-3D3A-F67AE073C495}"/>
          </ac:spMkLst>
        </pc:spChg>
      </pc:sldChg>
      <pc:sldChg chg="modSp">
        <pc:chgData name="Priya Singh" userId="S::priya_2022@iihmrdelhi.edu.in::26c10515-5be9-4853-8b7f-59e1eb0fdb4a" providerId="AD" clId="Web-{B3684479-415A-B6BB-6C10-3ECDC97401AC}" dt="2022-06-22T03:27:47.858" v="3672" actId="20577"/>
        <pc:sldMkLst>
          <pc:docMk/>
          <pc:sldMk cId="2616270879" sldId="265"/>
        </pc:sldMkLst>
        <pc:spChg chg="mod">
          <ac:chgData name="Priya Singh" userId="S::priya_2022@iihmrdelhi.edu.in::26c10515-5be9-4853-8b7f-59e1eb0fdb4a" providerId="AD" clId="Web-{B3684479-415A-B6BB-6C10-3ECDC97401AC}" dt="2022-06-21T11:12:55.422" v="1090" actId="1076"/>
          <ac:spMkLst>
            <pc:docMk/>
            <pc:sldMk cId="2616270879" sldId="265"/>
            <ac:spMk id="2" creationId="{40D59676-68AE-B31D-2B17-777B3CE4CB84}"/>
          </ac:spMkLst>
        </pc:spChg>
        <pc:spChg chg="mod">
          <ac:chgData name="Priya Singh" userId="S::priya_2022@iihmrdelhi.edu.in::26c10515-5be9-4853-8b7f-59e1eb0fdb4a" providerId="AD" clId="Web-{B3684479-415A-B6BB-6C10-3ECDC97401AC}" dt="2022-06-22T03:27:47.858" v="3672" actId="20577"/>
          <ac:spMkLst>
            <pc:docMk/>
            <pc:sldMk cId="2616270879" sldId="265"/>
            <ac:spMk id="3" creationId="{069AE405-828D-19A8-A3BF-17A9B1F9E370}"/>
          </ac:spMkLst>
        </pc:spChg>
        <pc:spChg chg="mod">
          <ac:chgData name="Priya Singh" userId="S::priya_2022@iihmrdelhi.edu.in::26c10515-5be9-4853-8b7f-59e1eb0fdb4a" providerId="AD" clId="Web-{B3684479-415A-B6BB-6C10-3ECDC97401AC}" dt="2022-06-22T02:53:52.392" v="3353" actId="1076"/>
          <ac:spMkLst>
            <pc:docMk/>
            <pc:sldMk cId="2616270879" sldId="265"/>
            <ac:spMk id="5" creationId="{DD6E8C70-D405-03BF-6CEE-48677636D9A7}"/>
          </ac:spMkLst>
        </pc:spChg>
      </pc:sldChg>
      <pc:sldChg chg="modSp">
        <pc:chgData name="Priya Singh" userId="S::priya_2022@iihmrdelhi.edu.in::26c10515-5be9-4853-8b7f-59e1eb0fdb4a" providerId="AD" clId="Web-{B3684479-415A-B6BB-6C10-3ECDC97401AC}" dt="2022-06-22T03:30:08.908" v="3685" actId="20577"/>
        <pc:sldMkLst>
          <pc:docMk/>
          <pc:sldMk cId="2388368187" sldId="266"/>
        </pc:sldMkLst>
        <pc:spChg chg="mod">
          <ac:chgData name="Priya Singh" userId="S::priya_2022@iihmrdelhi.edu.in::26c10515-5be9-4853-8b7f-59e1eb0fdb4a" providerId="AD" clId="Web-{B3684479-415A-B6BB-6C10-3ECDC97401AC}" dt="2022-06-22T03:30:08.908" v="3685" actId="20577"/>
          <ac:spMkLst>
            <pc:docMk/>
            <pc:sldMk cId="2388368187" sldId="266"/>
            <ac:spMk id="3" creationId="{069AE405-828D-19A8-A3BF-17A9B1F9E370}"/>
          </ac:spMkLst>
        </pc:spChg>
      </pc:sldChg>
      <pc:sldChg chg="del">
        <pc:chgData name="Priya Singh" userId="S::priya_2022@iihmrdelhi.edu.in::26c10515-5be9-4853-8b7f-59e1eb0fdb4a" providerId="AD" clId="Web-{B3684479-415A-B6BB-6C10-3ECDC97401AC}" dt="2022-06-22T03:14:45.997" v="3623"/>
        <pc:sldMkLst>
          <pc:docMk/>
          <pc:sldMk cId="1644327927" sldId="267"/>
        </pc:sldMkLst>
      </pc:sldChg>
      <pc:sldChg chg="modSp">
        <pc:chgData name="Priya Singh" userId="S::priya_2022@iihmrdelhi.edu.in::26c10515-5be9-4853-8b7f-59e1eb0fdb4a" providerId="AD" clId="Web-{B3684479-415A-B6BB-6C10-3ECDC97401AC}" dt="2022-06-21T12:38:06.344" v="1669" actId="20577"/>
        <pc:sldMkLst>
          <pc:docMk/>
          <pc:sldMk cId="478297129" sldId="269"/>
        </pc:sldMkLst>
        <pc:spChg chg="mod">
          <ac:chgData name="Priya Singh" userId="S::priya_2022@iihmrdelhi.edu.in::26c10515-5be9-4853-8b7f-59e1eb0fdb4a" providerId="AD" clId="Web-{B3684479-415A-B6BB-6C10-3ECDC97401AC}" dt="2022-06-21T12:21:33.328" v="1575" actId="20577"/>
          <ac:spMkLst>
            <pc:docMk/>
            <pc:sldMk cId="478297129" sldId="269"/>
            <ac:spMk id="4" creationId="{45FC99C5-3553-395D-3229-C978899DC068}"/>
          </ac:spMkLst>
        </pc:spChg>
        <pc:spChg chg="mod">
          <ac:chgData name="Priya Singh" userId="S::priya_2022@iihmrdelhi.edu.in::26c10515-5be9-4853-8b7f-59e1eb0fdb4a" providerId="AD" clId="Web-{B3684479-415A-B6BB-6C10-3ECDC97401AC}" dt="2022-06-21T12:38:06.344" v="1669" actId="20577"/>
          <ac:spMkLst>
            <pc:docMk/>
            <pc:sldMk cId="478297129" sldId="269"/>
            <ac:spMk id="5" creationId="{58C1A877-582B-AFBD-F61A-6CF91B9C8E8D}"/>
          </ac:spMkLst>
        </pc:spChg>
        <pc:spChg chg="mod">
          <ac:chgData name="Priya Singh" userId="S::priya_2022@iihmrdelhi.edu.in::26c10515-5be9-4853-8b7f-59e1eb0fdb4a" providerId="AD" clId="Web-{B3684479-415A-B6BB-6C10-3ECDC97401AC}" dt="2022-06-21T11:45:54.029" v="1236" actId="20577"/>
          <ac:spMkLst>
            <pc:docMk/>
            <pc:sldMk cId="478297129" sldId="269"/>
            <ac:spMk id="6" creationId="{F5C77B51-5E77-C0CF-A1AC-D310D2F1CF19}"/>
          </ac:spMkLst>
        </pc:spChg>
        <pc:picChg chg="mod">
          <ac:chgData name="Priya Singh" userId="S::priya_2022@iihmrdelhi.edu.in::26c10515-5be9-4853-8b7f-59e1eb0fdb4a" providerId="AD" clId="Web-{B3684479-415A-B6BB-6C10-3ECDC97401AC}" dt="2022-06-21T12:21:35.906" v="1576" actId="14100"/>
          <ac:picMkLst>
            <pc:docMk/>
            <pc:sldMk cId="478297129" sldId="269"/>
            <ac:picMk id="9" creationId="{E103A6DE-6241-B758-5FA2-2B271CB3CC53}"/>
          </ac:picMkLst>
        </pc:picChg>
      </pc:sldChg>
      <pc:sldChg chg="addSp delSp modSp">
        <pc:chgData name="Priya Singh" userId="S::priya_2022@iihmrdelhi.edu.in::26c10515-5be9-4853-8b7f-59e1eb0fdb4a" providerId="AD" clId="Web-{B3684479-415A-B6BB-6C10-3ECDC97401AC}" dt="2022-06-22T05:17:45.036" v="3747" actId="1076"/>
        <pc:sldMkLst>
          <pc:docMk/>
          <pc:sldMk cId="2333934579" sldId="270"/>
        </pc:sldMkLst>
        <pc:spChg chg="del">
          <ac:chgData name="Priya Singh" userId="S::priya_2022@iihmrdelhi.edu.in::26c10515-5be9-4853-8b7f-59e1eb0fdb4a" providerId="AD" clId="Web-{B3684479-415A-B6BB-6C10-3ECDC97401AC}" dt="2022-06-22T04:05:38.096" v="3716"/>
          <ac:spMkLst>
            <pc:docMk/>
            <pc:sldMk cId="2333934579" sldId="270"/>
            <ac:spMk id="3" creationId="{6477814C-6B56-911D-71A3-5D4712507305}"/>
          </ac:spMkLst>
        </pc:spChg>
        <pc:spChg chg="add mod">
          <ac:chgData name="Priya Singh" userId="S::priya_2022@iihmrdelhi.edu.in::26c10515-5be9-4853-8b7f-59e1eb0fdb4a" providerId="AD" clId="Web-{B3684479-415A-B6BB-6C10-3ECDC97401AC}" dt="2022-06-22T05:17:44.864" v="3746"/>
          <ac:spMkLst>
            <pc:docMk/>
            <pc:sldMk cId="2333934579" sldId="270"/>
            <ac:spMk id="8" creationId="{8DA792E5-7BDF-6B41-F895-04B8DB7EDECD}"/>
          </ac:spMkLst>
        </pc:spChg>
        <pc:picChg chg="mod">
          <ac:chgData name="Priya Singh" userId="S::priya_2022@iihmrdelhi.edu.in::26c10515-5be9-4853-8b7f-59e1eb0fdb4a" providerId="AD" clId="Web-{B3684479-415A-B6BB-6C10-3ECDC97401AC}" dt="2022-06-22T05:17:45.036" v="3747" actId="1076"/>
          <ac:picMkLst>
            <pc:docMk/>
            <pc:sldMk cId="2333934579" sldId="270"/>
            <ac:picMk id="6" creationId="{9E3A71A3-72D2-9C89-B617-4B74C8C069BF}"/>
          </ac:picMkLst>
        </pc:picChg>
        <pc:picChg chg="add del mod ord">
          <ac:chgData name="Priya Singh" userId="S::priya_2022@iihmrdelhi.edu.in::26c10515-5be9-4853-8b7f-59e1eb0fdb4a" providerId="AD" clId="Web-{B3684479-415A-B6BB-6C10-3ECDC97401AC}" dt="2022-06-22T05:17:44.864" v="3746"/>
          <ac:picMkLst>
            <pc:docMk/>
            <pc:sldMk cId="2333934579" sldId="270"/>
            <ac:picMk id="7" creationId="{004DE1FD-95A9-066C-23C2-8F31A75F4E86}"/>
          </ac:picMkLst>
        </pc:picChg>
      </pc:sldChg>
      <pc:sldChg chg="addSp delSp modSp">
        <pc:chgData name="Priya Singh" userId="S::priya_2022@iihmrdelhi.edu.in::26c10515-5be9-4853-8b7f-59e1eb0fdb4a" providerId="AD" clId="Web-{B3684479-415A-B6BB-6C10-3ECDC97401AC}" dt="2022-06-22T05:17:58.442" v="3750"/>
        <pc:sldMkLst>
          <pc:docMk/>
          <pc:sldMk cId="4112284290" sldId="271"/>
        </pc:sldMkLst>
        <pc:spChg chg="del mod">
          <ac:chgData name="Priya Singh" userId="S::priya_2022@iihmrdelhi.edu.in::26c10515-5be9-4853-8b7f-59e1eb0fdb4a" providerId="AD" clId="Web-{B3684479-415A-B6BB-6C10-3ECDC97401AC}" dt="2022-06-22T04:06:34.612" v="3724"/>
          <ac:spMkLst>
            <pc:docMk/>
            <pc:sldMk cId="4112284290" sldId="271"/>
            <ac:spMk id="3" creationId="{6477814C-6B56-911D-71A3-5D4712507305}"/>
          </ac:spMkLst>
        </pc:spChg>
        <pc:spChg chg="add del mod">
          <ac:chgData name="Priya Singh" userId="S::priya_2022@iihmrdelhi.edu.in::26c10515-5be9-4853-8b7f-59e1eb0fdb4a" providerId="AD" clId="Web-{B3684479-415A-B6BB-6C10-3ECDC97401AC}" dt="2022-06-22T05:17:58.442" v="3750"/>
          <ac:spMkLst>
            <pc:docMk/>
            <pc:sldMk cId="4112284290" sldId="271"/>
            <ac:spMk id="3" creationId="{6E1D137E-8FAC-335A-9BE2-243800A643AD}"/>
          </ac:spMkLst>
        </pc:spChg>
        <pc:picChg chg="del">
          <ac:chgData name="Priya Singh" userId="S::priya_2022@iihmrdelhi.edu.in::26c10515-5be9-4853-8b7f-59e1eb0fdb4a" providerId="AD" clId="Web-{B3684479-415A-B6BB-6C10-3ECDC97401AC}" dt="2022-06-22T04:03:09.843" v="3689"/>
          <ac:picMkLst>
            <pc:docMk/>
            <pc:sldMk cId="4112284290" sldId="271"/>
            <ac:picMk id="6" creationId="{98559370-6F77-FB28-11AD-B3E1A3C80B64}"/>
          </ac:picMkLst>
        </pc:picChg>
        <pc:picChg chg="add del mod modCrop">
          <ac:chgData name="Priya Singh" userId="S::priya_2022@iihmrdelhi.edu.in::26c10515-5be9-4853-8b7f-59e1eb0fdb4a" providerId="AD" clId="Web-{B3684479-415A-B6BB-6C10-3ECDC97401AC}" dt="2022-06-22T04:05:28.861" v="3714"/>
          <ac:picMkLst>
            <pc:docMk/>
            <pc:sldMk cId="4112284290" sldId="271"/>
            <ac:picMk id="7" creationId="{F71BC3B4-1F1F-AFFC-FAC8-616988BDF87B}"/>
          </ac:picMkLst>
        </pc:picChg>
        <pc:picChg chg="add del mod">
          <ac:chgData name="Priya Singh" userId="S::priya_2022@iihmrdelhi.edu.in::26c10515-5be9-4853-8b7f-59e1eb0fdb4a" providerId="AD" clId="Web-{B3684479-415A-B6BB-6C10-3ECDC97401AC}" dt="2022-06-22T05:17:30.660" v="3743"/>
          <ac:picMkLst>
            <pc:docMk/>
            <pc:sldMk cId="4112284290" sldId="271"/>
            <ac:picMk id="8" creationId="{980F4247-6DF4-B0FA-6389-A806992D564E}"/>
          </ac:picMkLst>
        </pc:picChg>
        <pc:picChg chg="add del mod">
          <ac:chgData name="Priya Singh" userId="S::priya_2022@iihmrdelhi.edu.in::26c10515-5be9-4853-8b7f-59e1eb0fdb4a" providerId="AD" clId="Web-{B3684479-415A-B6BB-6C10-3ECDC97401AC}" dt="2022-06-22T05:17:37.598" v="3745"/>
          <ac:picMkLst>
            <pc:docMk/>
            <pc:sldMk cId="4112284290" sldId="271"/>
            <ac:picMk id="9" creationId="{61B18D33-56FB-92AA-E300-1B86FBC271E6}"/>
          </ac:picMkLst>
        </pc:picChg>
        <pc:picChg chg="add del mod">
          <ac:chgData name="Priya Singh" userId="S::priya_2022@iihmrdelhi.edu.in::26c10515-5be9-4853-8b7f-59e1eb0fdb4a" providerId="AD" clId="Web-{B3684479-415A-B6BB-6C10-3ECDC97401AC}" dt="2022-06-22T05:17:37.567" v="3744"/>
          <ac:picMkLst>
            <pc:docMk/>
            <pc:sldMk cId="4112284290" sldId="271"/>
            <ac:picMk id="10" creationId="{37A51A74-7CF3-6E29-7CFD-951B8165C67E}"/>
          </ac:picMkLst>
        </pc:picChg>
      </pc:sldChg>
      <pc:sldChg chg="modSp">
        <pc:chgData name="Priya Singh" userId="S::priya_2022@iihmrdelhi.edu.in::26c10515-5be9-4853-8b7f-59e1eb0fdb4a" providerId="AD" clId="Web-{B3684479-415A-B6BB-6C10-3ECDC97401AC}" dt="2022-06-22T03:01:32.167" v="3494" actId="1076"/>
        <pc:sldMkLst>
          <pc:docMk/>
          <pc:sldMk cId="149243798" sldId="273"/>
        </pc:sldMkLst>
        <pc:spChg chg="mod">
          <ac:chgData name="Priya Singh" userId="S::priya_2022@iihmrdelhi.edu.in::26c10515-5be9-4853-8b7f-59e1eb0fdb4a" providerId="AD" clId="Web-{B3684479-415A-B6BB-6C10-3ECDC97401AC}" dt="2022-06-22T03:01:27.886" v="3493" actId="1076"/>
          <ac:spMkLst>
            <pc:docMk/>
            <pc:sldMk cId="149243798" sldId="273"/>
            <ac:spMk id="2" creationId="{51840CEC-B205-D614-ACFB-9620DEF0A59E}"/>
          </ac:spMkLst>
        </pc:spChg>
        <pc:spChg chg="mod">
          <ac:chgData name="Priya Singh" userId="S::priya_2022@iihmrdelhi.edu.in::26c10515-5be9-4853-8b7f-59e1eb0fdb4a" providerId="AD" clId="Web-{B3684479-415A-B6BB-6C10-3ECDC97401AC}" dt="2022-06-22T03:01:32.167" v="3494" actId="1076"/>
          <ac:spMkLst>
            <pc:docMk/>
            <pc:sldMk cId="149243798" sldId="273"/>
            <ac:spMk id="3" creationId="{3E6CD5A5-350C-07B1-88E3-70F677EEF1DB}"/>
          </ac:spMkLst>
        </pc:spChg>
      </pc:sldChg>
      <pc:sldChg chg="addSp delSp modSp">
        <pc:chgData name="Priya Singh" userId="S::priya_2022@iihmrdelhi.edu.in::26c10515-5be9-4853-8b7f-59e1eb0fdb4a" providerId="AD" clId="Web-{B3684479-415A-B6BB-6C10-3ECDC97401AC}" dt="2022-06-22T04:59:29.825" v="3732" actId="14100"/>
        <pc:sldMkLst>
          <pc:docMk/>
          <pc:sldMk cId="106189014" sldId="274"/>
        </pc:sldMkLst>
        <pc:spChg chg="del">
          <ac:chgData name="Priya Singh" userId="S::priya_2022@iihmrdelhi.edu.in::26c10515-5be9-4853-8b7f-59e1eb0fdb4a" providerId="AD" clId="Web-{B3684479-415A-B6BB-6C10-3ECDC97401AC}" dt="2022-06-22T04:59:14.169" v="3725"/>
          <ac:spMkLst>
            <pc:docMk/>
            <pc:sldMk cId="106189014" sldId="274"/>
            <ac:spMk id="3" creationId="{5728E9E7-6A48-E082-DDDB-308B7E2BF072}"/>
          </ac:spMkLst>
        </pc:spChg>
        <pc:picChg chg="add mod ord">
          <ac:chgData name="Priya Singh" userId="S::priya_2022@iihmrdelhi.edu.in::26c10515-5be9-4853-8b7f-59e1eb0fdb4a" providerId="AD" clId="Web-{B3684479-415A-B6BB-6C10-3ECDC97401AC}" dt="2022-06-22T04:59:29.825" v="3732" actId="14100"/>
          <ac:picMkLst>
            <pc:docMk/>
            <pc:sldMk cId="106189014" sldId="274"/>
            <ac:picMk id="6" creationId="{F9BE0324-18BC-A11B-D9D0-248BDF4D1CC3}"/>
          </ac:picMkLst>
        </pc:picChg>
      </pc:sldChg>
      <pc:sldChg chg="modSp">
        <pc:chgData name="Priya Singh" userId="S::priya_2022@iihmrdelhi.edu.in::26c10515-5be9-4853-8b7f-59e1eb0fdb4a" providerId="AD" clId="Web-{B3684479-415A-B6BB-6C10-3ECDC97401AC}" dt="2022-06-22T05:12:11.779" v="3736" actId="20577"/>
        <pc:sldMkLst>
          <pc:docMk/>
          <pc:sldMk cId="3192224546" sldId="275"/>
        </pc:sldMkLst>
        <pc:spChg chg="mod">
          <ac:chgData name="Priya Singh" userId="S::priya_2022@iihmrdelhi.edu.in::26c10515-5be9-4853-8b7f-59e1eb0fdb4a" providerId="AD" clId="Web-{B3684479-415A-B6BB-6C10-3ECDC97401AC}" dt="2022-06-22T05:12:11.779" v="3736" actId="20577"/>
          <ac:spMkLst>
            <pc:docMk/>
            <pc:sldMk cId="3192224546" sldId="275"/>
            <ac:spMk id="3" creationId="{8BBDAC66-4BC0-4A4F-5501-A4915ECD4DA8}"/>
          </ac:spMkLst>
        </pc:spChg>
      </pc:sldChg>
      <pc:sldChg chg="modSp add ord">
        <pc:chgData name="Priya Singh" userId="S::priya_2022@iihmrdelhi.edu.in::26c10515-5be9-4853-8b7f-59e1eb0fdb4a" providerId="AD" clId="Web-{B3684479-415A-B6BB-6C10-3ECDC97401AC}" dt="2022-06-22T05:09:32.197" v="3735" actId="1076"/>
        <pc:sldMkLst>
          <pc:docMk/>
          <pc:sldMk cId="1349869166" sldId="277"/>
        </pc:sldMkLst>
        <pc:spChg chg="mod">
          <ac:chgData name="Priya Singh" userId="S::priya_2022@iihmrdelhi.edu.in::26c10515-5be9-4853-8b7f-59e1eb0fdb4a" providerId="AD" clId="Web-{B3684479-415A-B6BB-6C10-3ECDC97401AC}" dt="2022-06-22T05:09:32.197" v="3735" actId="1076"/>
          <ac:spMkLst>
            <pc:docMk/>
            <pc:sldMk cId="1349869166" sldId="277"/>
            <ac:spMk id="2" creationId="{6189BD04-9EFD-5298-48E0-BBFFD10429A7}"/>
          </ac:spMkLst>
        </pc:spChg>
        <pc:spChg chg="mod">
          <ac:chgData name="Priya Singh" userId="S::priya_2022@iihmrdelhi.edu.in::26c10515-5be9-4853-8b7f-59e1eb0fdb4a" providerId="AD" clId="Web-{B3684479-415A-B6BB-6C10-3ECDC97401AC}" dt="2022-06-21T12:20:48.374" v="1570" actId="20577"/>
          <ac:spMkLst>
            <pc:docMk/>
            <pc:sldMk cId="1349869166" sldId="277"/>
            <ac:spMk id="3" creationId="{7673AE62-677A-E7A9-D759-F10B648DEED4}"/>
          </ac:spMkLst>
        </pc:spChg>
      </pc:sldChg>
      <pc:sldChg chg="modSp add">
        <pc:chgData name="Priya Singh" userId="S::priya_2022@iihmrdelhi.edu.in::26c10515-5be9-4853-8b7f-59e1eb0fdb4a" providerId="AD" clId="Web-{B3684479-415A-B6BB-6C10-3ECDC97401AC}" dt="2022-06-22T05:12:32.201" v="3737" actId="20577"/>
        <pc:sldMkLst>
          <pc:docMk/>
          <pc:sldMk cId="3445873098" sldId="278"/>
        </pc:sldMkLst>
        <pc:spChg chg="mod">
          <ac:chgData name="Priya Singh" userId="S::priya_2022@iihmrdelhi.edu.in::26c10515-5be9-4853-8b7f-59e1eb0fdb4a" providerId="AD" clId="Web-{B3684479-415A-B6BB-6C10-3ECDC97401AC}" dt="2022-06-22T05:12:32.201" v="3737" actId="20577"/>
          <ac:spMkLst>
            <pc:docMk/>
            <pc:sldMk cId="3445873098" sldId="278"/>
            <ac:spMk id="3" creationId="{C37621F9-57FC-03A7-2EE3-925A45765D1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46AB6-266F-4BC3-97F2-39895E44F1A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1E4B8F1-14D6-4C59-9589-2E2266D5741F}">
      <dgm:prSet phldrT="[Text]" phldr="0"/>
      <dgm:spPr/>
      <dgm:t>
        <a:bodyPr/>
        <a:lstStyle/>
        <a:p>
          <a:pPr rtl="0"/>
          <a:r>
            <a:rPr lang="en-US" dirty="0">
              <a:latin typeface="Calibri"/>
              <a:cs typeface="Calibri"/>
            </a:rPr>
            <a:t>Data collection and analysis</a:t>
          </a:r>
        </a:p>
      </dgm:t>
    </dgm:pt>
    <dgm:pt modelId="{79B9E4F4-96B4-4237-AF49-F319C00A976C}" type="parTrans" cxnId="{63B6EC22-8992-4D34-AD21-6D315BA7712F}">
      <dgm:prSet/>
      <dgm:spPr/>
      <dgm:t>
        <a:bodyPr/>
        <a:lstStyle/>
        <a:p>
          <a:endParaRPr lang="en-US"/>
        </a:p>
      </dgm:t>
    </dgm:pt>
    <dgm:pt modelId="{6FF5C1BD-1E2F-446B-AAEF-36ABC3753951}" type="sibTrans" cxnId="{63B6EC22-8992-4D34-AD21-6D315BA7712F}">
      <dgm:prSet/>
      <dgm:spPr/>
      <dgm:t>
        <a:bodyPr/>
        <a:lstStyle/>
        <a:p>
          <a:endParaRPr lang="en-US"/>
        </a:p>
      </dgm:t>
    </dgm:pt>
    <dgm:pt modelId="{25EBD206-EFCC-4A54-9FDC-E923C3AE88D7}">
      <dgm:prSet phldrT="[Text]" phldr="0"/>
      <dgm:spPr/>
      <dgm:t>
        <a:bodyPr/>
        <a:lstStyle/>
        <a:p>
          <a:pPr rtl="0"/>
          <a:r>
            <a:rPr lang="en-US" dirty="0">
              <a:latin typeface="Calibri"/>
              <a:cs typeface="Calibri"/>
            </a:rPr>
            <a:t> Data collection- </a:t>
          </a:r>
          <a:r>
            <a:rPr lang="en-US" dirty="0"/>
            <a:t>Semi-structured tool</a:t>
          </a:r>
          <a:r>
            <a:rPr lang="en-US" dirty="0">
              <a:latin typeface="Calibri Light" panose="020F0302020204030204"/>
            </a:rPr>
            <a:t> that included DHI- RCH portal, ANMOL,e-VIN,FP-LMIS </a:t>
          </a:r>
          <a:endParaRPr lang="en-US" dirty="0"/>
        </a:p>
      </dgm:t>
    </dgm:pt>
    <dgm:pt modelId="{6F442AD0-C114-493C-9980-1A5F5A0C0DB5}" type="parTrans" cxnId="{1EB70A8C-2D9C-4054-B233-9DE59CB88616}">
      <dgm:prSet/>
      <dgm:spPr/>
      <dgm:t>
        <a:bodyPr/>
        <a:lstStyle/>
        <a:p>
          <a:endParaRPr lang="en-US"/>
        </a:p>
      </dgm:t>
    </dgm:pt>
    <dgm:pt modelId="{F48485C0-ECD9-40BD-B6BB-00B38FAEF688}" type="sibTrans" cxnId="{1EB70A8C-2D9C-4054-B233-9DE59CB88616}">
      <dgm:prSet/>
      <dgm:spPr/>
      <dgm:t>
        <a:bodyPr/>
        <a:lstStyle/>
        <a:p>
          <a:endParaRPr lang="en-US"/>
        </a:p>
      </dgm:t>
    </dgm:pt>
    <dgm:pt modelId="{98ED1669-CC54-4B08-BF02-A9DCCE29E02A}">
      <dgm:prSet phldrT="[Text]" phldr="0"/>
      <dgm:spPr/>
      <dgm:t>
        <a:bodyPr/>
        <a:lstStyle/>
        <a:p>
          <a:pPr rtl="0"/>
          <a:r>
            <a:rPr lang="en-US" dirty="0">
              <a:latin typeface="Calibri"/>
              <a:cs typeface="Calibri"/>
            </a:rPr>
            <a:t>Transcripts from recordings</a:t>
          </a:r>
        </a:p>
      </dgm:t>
    </dgm:pt>
    <dgm:pt modelId="{EA7ED526-7561-42B8-8DD2-6593CD750B00}" type="parTrans" cxnId="{A0CBBAC3-B998-4666-988F-74864568718A}">
      <dgm:prSet/>
      <dgm:spPr/>
      <dgm:t>
        <a:bodyPr/>
        <a:lstStyle/>
        <a:p>
          <a:endParaRPr lang="en-US"/>
        </a:p>
      </dgm:t>
    </dgm:pt>
    <dgm:pt modelId="{D365326B-8468-424C-9F6F-7DF4D8D8D8A0}" type="sibTrans" cxnId="{A0CBBAC3-B998-4666-988F-74864568718A}">
      <dgm:prSet/>
      <dgm:spPr/>
      <dgm:t>
        <a:bodyPr/>
        <a:lstStyle/>
        <a:p>
          <a:endParaRPr lang="en-US"/>
        </a:p>
      </dgm:t>
    </dgm:pt>
    <dgm:pt modelId="{304282D0-8FC6-4EB5-AE2A-88866E314395}">
      <dgm:prSet phldrT="[Text]" phldr="0"/>
      <dgm:spPr/>
      <dgm:t>
        <a:bodyPr/>
        <a:lstStyle/>
        <a:p>
          <a:pPr rtl="0"/>
          <a:r>
            <a:rPr lang="en-US" dirty="0">
              <a:latin typeface="Calibri"/>
              <a:cs typeface="Calibri"/>
            </a:rPr>
            <a:t>Generation of Codes and themes</a:t>
          </a:r>
        </a:p>
      </dgm:t>
    </dgm:pt>
    <dgm:pt modelId="{865F97B7-00B6-40AF-BC11-92CABC4101DB}" type="parTrans" cxnId="{957D5772-B019-4EC9-9771-5FF3809B39C1}">
      <dgm:prSet/>
      <dgm:spPr/>
      <dgm:t>
        <a:bodyPr/>
        <a:lstStyle/>
        <a:p>
          <a:endParaRPr lang="en-US"/>
        </a:p>
      </dgm:t>
    </dgm:pt>
    <dgm:pt modelId="{F927DAC0-8993-4B60-B083-1A8A67D37679}" type="sibTrans" cxnId="{957D5772-B019-4EC9-9771-5FF3809B39C1}">
      <dgm:prSet/>
      <dgm:spPr/>
      <dgm:t>
        <a:bodyPr/>
        <a:lstStyle/>
        <a:p>
          <a:endParaRPr lang="en-US"/>
        </a:p>
      </dgm:t>
    </dgm:pt>
    <dgm:pt modelId="{6103D85B-6A17-4F72-B2C0-0831A79F090E}" type="pres">
      <dgm:prSet presAssocID="{E9146AB6-266F-4BC3-97F2-39895E44F1A2}" presName="Name0" presStyleCnt="0">
        <dgm:presLayoutVars>
          <dgm:dir/>
          <dgm:resizeHandles val="exact"/>
        </dgm:presLayoutVars>
      </dgm:prSet>
      <dgm:spPr/>
    </dgm:pt>
    <dgm:pt modelId="{72C26DAE-14E5-44E8-8353-0C510C0807B0}" type="pres">
      <dgm:prSet presAssocID="{B1E4B8F1-14D6-4C59-9589-2E2266D5741F}" presName="node" presStyleLbl="node1" presStyleIdx="0" presStyleCnt="1">
        <dgm:presLayoutVars>
          <dgm:bulletEnabled val="1"/>
        </dgm:presLayoutVars>
      </dgm:prSet>
      <dgm:spPr/>
    </dgm:pt>
  </dgm:ptLst>
  <dgm:cxnLst>
    <dgm:cxn modelId="{63B6EC22-8992-4D34-AD21-6D315BA7712F}" srcId="{E9146AB6-266F-4BC3-97F2-39895E44F1A2}" destId="{B1E4B8F1-14D6-4C59-9589-2E2266D5741F}" srcOrd="0" destOrd="0" parTransId="{79B9E4F4-96B4-4237-AF49-F319C00A976C}" sibTransId="{6FF5C1BD-1E2F-446B-AAEF-36ABC3753951}"/>
    <dgm:cxn modelId="{DF2FF227-AC1D-4701-8535-B756AA613C3B}" type="presOf" srcId="{B1E4B8F1-14D6-4C59-9589-2E2266D5741F}" destId="{72C26DAE-14E5-44E8-8353-0C510C0807B0}" srcOrd="0" destOrd="0" presId="urn:microsoft.com/office/officeart/2005/8/layout/hList6"/>
    <dgm:cxn modelId="{F4B5DA68-2EB1-46C9-A700-AF8E9B6273A6}" type="presOf" srcId="{98ED1669-CC54-4B08-BF02-A9DCCE29E02A}" destId="{72C26DAE-14E5-44E8-8353-0C510C0807B0}" srcOrd="0" destOrd="2" presId="urn:microsoft.com/office/officeart/2005/8/layout/hList6"/>
    <dgm:cxn modelId="{957D5772-B019-4EC9-9771-5FF3809B39C1}" srcId="{B1E4B8F1-14D6-4C59-9589-2E2266D5741F}" destId="{304282D0-8FC6-4EB5-AE2A-88866E314395}" srcOrd="2" destOrd="0" parTransId="{865F97B7-00B6-40AF-BC11-92CABC4101DB}" sibTransId="{F927DAC0-8993-4B60-B083-1A8A67D37679}"/>
    <dgm:cxn modelId="{90C6F07C-D9FD-426C-8490-67CC81050A84}" type="presOf" srcId="{E9146AB6-266F-4BC3-97F2-39895E44F1A2}" destId="{6103D85B-6A17-4F72-B2C0-0831A79F090E}" srcOrd="0" destOrd="0" presId="urn:microsoft.com/office/officeart/2005/8/layout/hList6"/>
    <dgm:cxn modelId="{1EB70A8C-2D9C-4054-B233-9DE59CB88616}" srcId="{B1E4B8F1-14D6-4C59-9589-2E2266D5741F}" destId="{25EBD206-EFCC-4A54-9FDC-E923C3AE88D7}" srcOrd="0" destOrd="0" parTransId="{6F442AD0-C114-493C-9980-1A5F5A0C0DB5}" sibTransId="{F48485C0-ECD9-40BD-B6BB-00B38FAEF688}"/>
    <dgm:cxn modelId="{46024B9F-8173-4B5A-ADDF-D360BAC82A1E}" type="presOf" srcId="{25EBD206-EFCC-4A54-9FDC-E923C3AE88D7}" destId="{72C26DAE-14E5-44E8-8353-0C510C0807B0}" srcOrd="0" destOrd="1" presId="urn:microsoft.com/office/officeart/2005/8/layout/hList6"/>
    <dgm:cxn modelId="{0DB0E7B2-D8F8-444E-9A45-33FA65FC9AD5}" type="presOf" srcId="{304282D0-8FC6-4EB5-AE2A-88866E314395}" destId="{72C26DAE-14E5-44E8-8353-0C510C0807B0}" srcOrd="0" destOrd="3" presId="urn:microsoft.com/office/officeart/2005/8/layout/hList6"/>
    <dgm:cxn modelId="{A0CBBAC3-B998-4666-988F-74864568718A}" srcId="{B1E4B8F1-14D6-4C59-9589-2E2266D5741F}" destId="{98ED1669-CC54-4B08-BF02-A9DCCE29E02A}" srcOrd="1" destOrd="0" parTransId="{EA7ED526-7561-42B8-8DD2-6593CD750B00}" sibTransId="{D365326B-8468-424C-9F6F-7DF4D8D8D8A0}"/>
    <dgm:cxn modelId="{8299FE3C-763E-4FD7-A076-F4116679F1D7}" type="presParOf" srcId="{6103D85B-6A17-4F72-B2C0-0831A79F090E}" destId="{72C26DAE-14E5-44E8-8353-0C510C0807B0}" srcOrd="0"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26DAE-14E5-44E8-8353-0C510C0807B0}">
      <dsp:nvSpPr>
        <dsp:cNvPr id="0" name=""/>
        <dsp:cNvSpPr/>
      </dsp:nvSpPr>
      <dsp:spPr>
        <a:xfrm rot="16200000">
          <a:off x="457200" y="-457200"/>
          <a:ext cx="3657600" cy="4572000"/>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Calibri"/>
              <a:cs typeface="Calibri"/>
            </a:rPr>
            <a:t>Data collection and analysis</a:t>
          </a:r>
        </a:p>
        <a:p>
          <a:pPr marL="228600" lvl="1" indent="-228600" algn="l" defTabSz="977900" rtl="0">
            <a:lnSpc>
              <a:spcPct val="90000"/>
            </a:lnSpc>
            <a:spcBef>
              <a:spcPct val="0"/>
            </a:spcBef>
            <a:spcAft>
              <a:spcPct val="15000"/>
            </a:spcAft>
            <a:buChar char="•"/>
          </a:pPr>
          <a:r>
            <a:rPr lang="en-US" sz="2200" kern="1200" dirty="0">
              <a:latin typeface="Calibri"/>
              <a:cs typeface="Calibri"/>
            </a:rPr>
            <a:t> Data collection- </a:t>
          </a:r>
          <a:r>
            <a:rPr lang="en-US" sz="2200" kern="1200" dirty="0"/>
            <a:t>Semi-structured tool</a:t>
          </a:r>
          <a:r>
            <a:rPr lang="en-US" sz="2200" kern="1200" dirty="0">
              <a:latin typeface="Calibri Light" panose="020F0302020204030204"/>
            </a:rPr>
            <a:t> that included DHI- RCH portal, ANMOL,e-VIN,FP-LMIS </a:t>
          </a:r>
          <a:endParaRPr lang="en-US" sz="2200" kern="1200" dirty="0"/>
        </a:p>
        <a:p>
          <a:pPr marL="228600" lvl="1" indent="-228600" algn="l" defTabSz="977900" rtl="0">
            <a:lnSpc>
              <a:spcPct val="90000"/>
            </a:lnSpc>
            <a:spcBef>
              <a:spcPct val="0"/>
            </a:spcBef>
            <a:spcAft>
              <a:spcPct val="15000"/>
            </a:spcAft>
            <a:buChar char="•"/>
          </a:pPr>
          <a:r>
            <a:rPr lang="en-US" sz="2200" kern="1200" dirty="0">
              <a:latin typeface="Calibri"/>
              <a:cs typeface="Calibri"/>
            </a:rPr>
            <a:t>Transcripts from recordings</a:t>
          </a:r>
        </a:p>
        <a:p>
          <a:pPr marL="228600" lvl="1" indent="-228600" algn="l" defTabSz="977900" rtl="0">
            <a:lnSpc>
              <a:spcPct val="90000"/>
            </a:lnSpc>
            <a:spcBef>
              <a:spcPct val="0"/>
            </a:spcBef>
            <a:spcAft>
              <a:spcPct val="15000"/>
            </a:spcAft>
            <a:buChar char="•"/>
          </a:pPr>
          <a:r>
            <a:rPr lang="en-US" sz="2200" kern="1200" dirty="0">
              <a:latin typeface="Calibri"/>
              <a:cs typeface="Calibri"/>
            </a:rPr>
            <a:t>Generation of Codes and themes</a:t>
          </a:r>
        </a:p>
      </dsp:txBody>
      <dsp:txXfrm rot="5400000">
        <a:off x="0" y="731520"/>
        <a:ext cx="4572000" cy="21945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21-06-2022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21-06-2022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21-06-2022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21-06-2022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F861-82E7-469A-9A4E-015033129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2A6B1DE-3693-4026-9015-F55F75B01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A782CB-C030-4D67-AF73-0DCC7C4BC5DF}"/>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5" name="Footer Placeholder 4">
            <a:extLst>
              <a:ext uri="{FF2B5EF4-FFF2-40B4-BE49-F238E27FC236}">
                <a16:creationId xmlns:a16="http://schemas.microsoft.com/office/drawing/2014/main" id="{1B398293-F154-4E03-A6AC-5542D6BC06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9DE915-226E-4F53-A71F-E8E430C15648}"/>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2547242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F793-640E-4FF5-932C-B34AD5D034A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A94E5BD-8666-440C-B1BE-3BBA7AFBD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4887B1-27E0-431E-8330-6B2C9D8C2742}"/>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5" name="Footer Placeholder 4">
            <a:extLst>
              <a:ext uri="{FF2B5EF4-FFF2-40B4-BE49-F238E27FC236}">
                <a16:creationId xmlns:a16="http://schemas.microsoft.com/office/drawing/2014/main" id="{72A9455A-2B84-4CF2-A032-B427EF84F0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4FE471-15C9-4FFB-875C-32BE0AABBB54}"/>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232229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B1A7-33FD-4F7E-AB47-89E0B1F2AE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F6CD988-7136-4910-83CD-4D9184802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3A616-9E46-4DE2-A607-E8027D9DE4A8}"/>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5" name="Footer Placeholder 4">
            <a:extLst>
              <a:ext uri="{FF2B5EF4-FFF2-40B4-BE49-F238E27FC236}">
                <a16:creationId xmlns:a16="http://schemas.microsoft.com/office/drawing/2014/main" id="{2AA12D42-B522-427F-B64F-CD4FF16EDF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E176AC-413A-4AC8-9A1C-BE1459852F00}"/>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4012195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708D-7861-43AD-AA21-A132BCAEFA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AD8D4FB-0D4F-404F-BEBB-01ABCDF1C0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68B66A9-45BF-44C7-B899-9E5D1D68B1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2831F7D-B517-4984-8A47-09F9C93A6001}"/>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6" name="Footer Placeholder 5">
            <a:extLst>
              <a:ext uri="{FF2B5EF4-FFF2-40B4-BE49-F238E27FC236}">
                <a16:creationId xmlns:a16="http://schemas.microsoft.com/office/drawing/2014/main" id="{880BC5E5-D62F-4FE9-804E-DD4B21A8C62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48C9C2-B7B7-42D1-8413-2A6091CD3496}"/>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1392336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021E-5122-42B3-9198-BE69E60C3B1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EC0199-DE3D-450E-A7F6-32C1DE2020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38BAE-DECD-4101-AC92-F03D707908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4EEC443-249B-4896-9ACD-17A8AE4CA9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5D4362-FA04-48D4-8405-2A6C5CFAE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493F156-A0E6-4D3C-A368-9AEA5B490D30}"/>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8" name="Footer Placeholder 7">
            <a:extLst>
              <a:ext uri="{FF2B5EF4-FFF2-40B4-BE49-F238E27FC236}">
                <a16:creationId xmlns:a16="http://schemas.microsoft.com/office/drawing/2014/main" id="{166E24F0-814D-491D-B934-9A64A962573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4A65D20-3309-4B37-A846-0414E161D801}"/>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94716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2DF92-7FAA-4235-A3EC-4E8AE6B152E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48373BC-2DAD-4814-ABA5-3103BB03CBCE}"/>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4" name="Footer Placeholder 3">
            <a:extLst>
              <a:ext uri="{FF2B5EF4-FFF2-40B4-BE49-F238E27FC236}">
                <a16:creationId xmlns:a16="http://schemas.microsoft.com/office/drawing/2014/main" id="{D7D7B8EB-95FF-473B-B650-C89879700BD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C0F3DF4-C2B4-4E5A-A33F-191858C67D02}"/>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306496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931D5-9C73-4E3A-A9EF-AFC955BA4664}"/>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3" name="Footer Placeholder 2">
            <a:extLst>
              <a:ext uri="{FF2B5EF4-FFF2-40B4-BE49-F238E27FC236}">
                <a16:creationId xmlns:a16="http://schemas.microsoft.com/office/drawing/2014/main" id="{C463FFAA-B84E-4CCE-B1CF-A581606A267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0D71809-D2F3-499D-A043-8BB7A86244FB}"/>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296980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66E4-9267-4B22-B0FD-E8A98B6DA3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D175F75-6055-4F34-A665-7709AE39C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8DC9382-0379-43AC-A6EE-9D75E4C86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D89CE-7CBB-4952-82C8-5A775358DD9A}"/>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6" name="Footer Placeholder 5">
            <a:extLst>
              <a:ext uri="{FF2B5EF4-FFF2-40B4-BE49-F238E27FC236}">
                <a16:creationId xmlns:a16="http://schemas.microsoft.com/office/drawing/2014/main" id="{6B6D9954-0189-4C43-AA3D-A50160C41A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ADDAB2-BC66-4CBA-AB2C-B9E9E9C8C66F}"/>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340341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21-06-2022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6CB4-8571-4935-A19F-A2343BDA3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0669F8D-A5DE-49FC-90FB-52FA12F88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17BE477-517E-4558-93DF-82D16A93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32318E-5DE5-4FDF-B02C-7560C4276864}"/>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6" name="Footer Placeholder 5">
            <a:extLst>
              <a:ext uri="{FF2B5EF4-FFF2-40B4-BE49-F238E27FC236}">
                <a16:creationId xmlns:a16="http://schemas.microsoft.com/office/drawing/2014/main" id="{66F3EBB3-502A-468F-9B69-56190188ADB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97523AA-EAD9-4715-9386-B6DEAFDBF15A}"/>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20783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3844-D2DF-4767-84D5-E022D8B394B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A35C0D5-9158-4A24-BEE0-362FD5E147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6F6B7D-9212-401A-A162-1DDFDDFCB6D5}"/>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5" name="Footer Placeholder 4">
            <a:extLst>
              <a:ext uri="{FF2B5EF4-FFF2-40B4-BE49-F238E27FC236}">
                <a16:creationId xmlns:a16="http://schemas.microsoft.com/office/drawing/2014/main" id="{3938E19F-191D-442C-9C01-68617B03E6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F8FC17-3057-45E1-A955-66FE6F92E041}"/>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1546101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F6B52A-4AAE-4F85-BCB0-292E348B44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CBD60C-022D-4846-B49E-9BB5AC5D28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B61665C-9E9E-45BF-8847-1FE9314B96D1}"/>
              </a:ext>
            </a:extLst>
          </p:cNvPr>
          <p:cNvSpPr>
            <a:spLocks noGrp="1"/>
          </p:cNvSpPr>
          <p:nvPr>
            <p:ph type="dt" sz="half" idx="10"/>
          </p:nvPr>
        </p:nvSpPr>
        <p:spPr/>
        <p:txBody>
          <a:bodyPr/>
          <a:lstStyle/>
          <a:p>
            <a:fld id="{3E809D50-99B3-4983-9892-9A3C44906278}" type="datetimeFigureOut">
              <a:rPr lang="en-IN" smtClean="0"/>
              <a:t>21-06-2022</a:t>
            </a:fld>
            <a:endParaRPr lang="en-IN"/>
          </a:p>
        </p:txBody>
      </p:sp>
      <p:sp>
        <p:nvSpPr>
          <p:cNvPr id="5" name="Footer Placeholder 4">
            <a:extLst>
              <a:ext uri="{FF2B5EF4-FFF2-40B4-BE49-F238E27FC236}">
                <a16:creationId xmlns:a16="http://schemas.microsoft.com/office/drawing/2014/main" id="{E9658294-73CE-43B2-8829-51AEC5B46E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D10731-F049-4C07-A0FE-286362840B36}"/>
              </a:ext>
            </a:extLst>
          </p:cNvPr>
          <p:cNvSpPr>
            <a:spLocks noGrp="1"/>
          </p:cNvSpPr>
          <p:nvPr>
            <p:ph type="sldNum" sz="quarter" idx="12"/>
          </p:nvPr>
        </p:nvSpPr>
        <p:spPr/>
        <p:txBody>
          <a:bodyPr/>
          <a:lstStyle/>
          <a:p>
            <a:fld id="{ACA697CF-702E-4CD7-AFDF-BA82584115F0}" type="slidenum">
              <a:rPr lang="en-IN" smtClean="0"/>
              <a:t>‹#›</a:t>
            </a:fld>
            <a:endParaRPr lang="en-IN"/>
          </a:p>
        </p:txBody>
      </p:sp>
    </p:spTree>
    <p:extLst>
      <p:ext uri="{BB962C8B-B14F-4D97-AF65-F5344CB8AC3E}">
        <p14:creationId xmlns:p14="http://schemas.microsoft.com/office/powerpoint/2010/main" val="80481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21-06-2022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21-06-2022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21-06-2022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21-06-2022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21-06-2022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21-06-2022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21-06-2022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21-06-2022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B33DC3-7FC9-45CE-B9D9-62672657B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633EBE5-5C6A-4404-B358-5711D8063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AC6C68B-2731-445C-8EC2-9CF61C5D7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09D50-99B3-4983-9892-9A3C44906278}" type="datetimeFigureOut">
              <a:rPr lang="en-IN" smtClean="0"/>
              <a:t>21-06-2022</a:t>
            </a:fld>
            <a:endParaRPr lang="en-IN"/>
          </a:p>
        </p:txBody>
      </p:sp>
      <p:sp>
        <p:nvSpPr>
          <p:cNvPr id="5" name="Footer Placeholder 4">
            <a:extLst>
              <a:ext uri="{FF2B5EF4-FFF2-40B4-BE49-F238E27FC236}">
                <a16:creationId xmlns:a16="http://schemas.microsoft.com/office/drawing/2014/main" id="{27FB9048-2BCF-4EA9-BB94-F9C08DBA0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8771012-730E-4BCD-8AA5-05156B68F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697CF-702E-4CD7-AFDF-BA82584115F0}" type="slidenum">
              <a:rPr lang="en-IN" smtClean="0"/>
              <a:t>‹#›</a:t>
            </a:fld>
            <a:endParaRPr lang="en-IN"/>
          </a:p>
        </p:txBody>
      </p:sp>
    </p:spTree>
    <p:extLst>
      <p:ext uri="{BB962C8B-B14F-4D97-AF65-F5344CB8AC3E}">
        <p14:creationId xmlns:p14="http://schemas.microsoft.com/office/powerpoint/2010/main" val="417517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86/s12960-017-0245-9" TargetMode="External"/><Relationship Id="rId2" Type="http://schemas.openxmlformats.org/officeDocument/2006/relationships/hyperlink" Target="https://books.google.co.in/books?hl=en&amp;lr=&amp;id=zUtSEAAAQBAJ&amp;oi=fnd&amp;pg=PA45&amp;dq=evolution+of+digital+health+initiatives+under+nhm&amp;ots=XV4jTgevso&amp;sig=Pa-cFelyC5wiDd1_U0AeMt6qpOs#v=onepage&amp;q=evolution%20of%20digital%20health%20initiatives%20under%20nhm&amp;f=false" TargetMode="External"/><Relationship Id="rId1" Type="http://schemas.openxmlformats.org/officeDocument/2006/relationships/slideLayout" Target="../slideLayouts/slideLayout2.xml"/><Relationship Id="rId6" Type="http://schemas.openxmlformats.org/officeDocument/2006/relationships/hyperlink" Target="https://doi.org/10.1186/s12913-020-05711-7" TargetMode="External"/><Relationship Id="rId5" Type="http://schemas.openxmlformats.org/officeDocument/2006/relationships/hyperlink" Target="https://doi.org/10.1186/s12913-017-2033-6" TargetMode="External"/><Relationship Id="rId4" Type="http://schemas.openxmlformats.org/officeDocument/2006/relationships/hyperlink" Target="https://ehealth.eletsonline.com/2021/09/indias-digital-health-evolution-explains-dr-k-madan-gopal-sr-consultant-niti-aayo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438603" y="1529639"/>
            <a:ext cx="9144000" cy="2387600"/>
          </a:xfrm>
        </p:spPr>
        <p:txBody>
          <a:bodyPr>
            <a:normAutofit fontScale="90000"/>
          </a:bodyPr>
          <a:lstStyle/>
          <a:p>
            <a:r>
              <a:rPr lang="en-IN" sz="4900" dirty="0"/>
              <a:t>Exploring enablers and barriers in using Digital Health Initiatives among ANMs of Delhi</a:t>
            </a:r>
            <a:br>
              <a:rPr lang="en-IN" sz="4900" dirty="0">
                <a:cs typeface="Calibri Light"/>
              </a:rPr>
            </a:br>
            <a:br>
              <a:rPr lang="en-IN" dirty="0"/>
            </a:br>
            <a:r>
              <a:rPr lang="en-IN" sz="4900" dirty="0">
                <a:cs typeface="Calibri Light"/>
              </a:rPr>
              <a:t>NHSRC</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4159931"/>
            <a:ext cx="9144000" cy="1655762"/>
          </a:xfrm>
        </p:spPr>
        <p:txBody>
          <a:bodyPr vert="horz" lIns="91440" tIns="45720" rIns="91440" bIns="45720" rtlCol="0" anchor="t">
            <a:normAutofit/>
          </a:bodyPr>
          <a:lstStyle/>
          <a:p>
            <a:r>
              <a:rPr lang="en-IN" dirty="0" err="1">
                <a:cs typeface="Calibri"/>
              </a:rPr>
              <a:t>Dr.</a:t>
            </a:r>
            <a:r>
              <a:rPr lang="en-IN" dirty="0">
                <a:cs typeface="Calibri"/>
              </a:rPr>
              <a:t> Priya Singh</a:t>
            </a:r>
          </a:p>
          <a:p>
            <a:r>
              <a:rPr lang="en-IN" dirty="0">
                <a:cs typeface="Calibri"/>
              </a:rPr>
              <a:t>Mentor: Dr Anandhi Ramachandran (Associate Professor, Health IT)</a:t>
            </a:r>
            <a:endParaRPr lang="en-IN" dirty="0"/>
          </a:p>
          <a:p>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sp>
        <p:nvSpPr>
          <p:cNvPr id="5" name="Footer Placeholder 4">
            <a:extLst>
              <a:ext uri="{FF2B5EF4-FFF2-40B4-BE49-F238E27FC236}">
                <a16:creationId xmlns:a16="http://schemas.microsoft.com/office/drawing/2014/main" id="{D624A4A6-17A9-4392-BB4C-06FEF16CF7A3}"/>
              </a:ext>
            </a:extLst>
          </p:cNvPr>
          <p:cNvSpPr>
            <a:spLocks noGrp="1"/>
          </p:cNvSpPr>
          <p:nvPr>
            <p:ph type="ftr" sz="quarter" idx="11"/>
          </p:nvPr>
        </p:nvSpPr>
        <p:spPr/>
        <p:txBody>
          <a:bodyPr/>
          <a:lstStyle/>
          <a:p>
            <a:r>
              <a:rPr lang="en-US"/>
              <a:t>You are not allowed to add slides to this presentation</a:t>
            </a:r>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28"/>
            <a:ext cx="1672646" cy="795430"/>
          </a:xfrm>
          <a:prstGeom prst="rect">
            <a:avLst/>
          </a:prstGeom>
        </p:spPr>
      </p:pic>
      <p:pic>
        <p:nvPicPr>
          <p:cNvPr id="6" name="Picture 7" descr="Logo, company name&#10;&#10;Description automatically generated">
            <a:extLst>
              <a:ext uri="{FF2B5EF4-FFF2-40B4-BE49-F238E27FC236}">
                <a16:creationId xmlns:a16="http://schemas.microsoft.com/office/drawing/2014/main" id="{D54A805E-CA86-172C-738E-3C261E54B4A7}"/>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134986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334861" y="-2268"/>
            <a:ext cx="8869136" cy="291422"/>
          </a:xfrm>
        </p:spPr>
        <p:txBody>
          <a:bodyPr>
            <a:normAutofit fontScale="90000"/>
          </a:bodyPr>
          <a:lstStyle/>
          <a:p>
            <a:pPr algn="ctr"/>
            <a:r>
              <a:rPr lang="en-IN" sz="3600" b="1" dirty="0"/>
              <a:t>Results (3/3)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sz="half" idx="1"/>
          </p:nvPr>
        </p:nvSpPr>
        <p:spPr>
          <a:xfrm>
            <a:off x="644415" y="1093653"/>
            <a:ext cx="10902229" cy="6889070"/>
          </a:xfrm>
        </p:spPr>
        <p:txBody>
          <a:bodyPr vert="horz" lIns="91440" tIns="45720" rIns="91440" bIns="45720" rtlCol="0" anchor="t">
            <a:noAutofit/>
          </a:bodyPr>
          <a:lstStyle/>
          <a:p>
            <a:pPr marL="0" indent="0" algn="just">
              <a:buNone/>
            </a:pPr>
            <a:endParaRPr lang="en-US" sz="2400" b="1" dirty="0">
              <a:ea typeface="+mn-lt"/>
              <a:cs typeface="+mn-lt"/>
            </a:endParaRPr>
          </a:p>
          <a:p>
            <a:pPr marL="0" indent="0" algn="just">
              <a:buNone/>
            </a:pPr>
            <a:r>
              <a:rPr lang="en-US" sz="2000" dirty="0">
                <a:ea typeface="+mn-lt"/>
                <a:cs typeface="+mn-lt"/>
              </a:rPr>
              <a:t>A. </a:t>
            </a:r>
            <a:r>
              <a:rPr lang="en-US" sz="2000" u="sng" dirty="0">
                <a:solidFill>
                  <a:schemeClr val="accent1"/>
                </a:solidFill>
                <a:ea typeface="+mn-lt"/>
                <a:cs typeface="+mn-lt"/>
              </a:rPr>
              <a:t>Individual level barriers</a:t>
            </a:r>
          </a:p>
          <a:p>
            <a:pPr algn="just"/>
            <a:r>
              <a:rPr lang="en-US" sz="2000" dirty="0">
                <a:ea typeface="+mn-lt"/>
                <a:cs typeface="+mn-lt"/>
              </a:rPr>
              <a:t>Limited knowledge about the use of some apps (FP-LMIS)</a:t>
            </a:r>
          </a:p>
          <a:p>
            <a:pPr algn="just"/>
            <a:r>
              <a:rPr lang="en-US" sz="2000" dirty="0">
                <a:ea typeface="+mn-lt"/>
                <a:cs typeface="+mn-lt"/>
              </a:rPr>
              <a:t>Dependence on other ANMs who were more fluent in use of DHI to update their records as well.</a:t>
            </a:r>
            <a:endParaRPr lang="en-US" sz="2000">
              <a:cs typeface="Calibri"/>
            </a:endParaRPr>
          </a:p>
          <a:p>
            <a:pPr algn="just"/>
            <a:r>
              <a:rPr lang="en-US" sz="2000" dirty="0">
                <a:ea typeface="+mn-lt"/>
                <a:cs typeface="+mn-lt"/>
              </a:rPr>
              <a:t>Hesitancy in digital data entry as it is beyond their conventional role</a:t>
            </a:r>
          </a:p>
          <a:p>
            <a:pPr marL="0" indent="0" algn="just">
              <a:buNone/>
            </a:pPr>
            <a:r>
              <a:rPr lang="en-US" sz="2000" dirty="0">
                <a:ea typeface="+mn-lt"/>
                <a:cs typeface="+mn-lt"/>
              </a:rPr>
              <a:t>B.</a:t>
            </a:r>
            <a:r>
              <a:rPr lang="en-US" sz="2000" u="sng" dirty="0">
                <a:ea typeface="+mn-lt"/>
                <a:cs typeface="+mn-lt"/>
              </a:rPr>
              <a:t>  </a:t>
            </a:r>
            <a:r>
              <a:rPr lang="en-US" sz="2000" u="sng" dirty="0">
                <a:solidFill>
                  <a:schemeClr val="accent1"/>
                </a:solidFill>
                <a:ea typeface="+mn-lt"/>
                <a:cs typeface="+mn-lt"/>
              </a:rPr>
              <a:t>Technological and infrastructural barriers </a:t>
            </a:r>
            <a:endParaRPr lang="en-US" sz="2000">
              <a:solidFill>
                <a:schemeClr val="accent1"/>
              </a:solidFill>
              <a:ea typeface="+mn-lt"/>
              <a:cs typeface="+mn-lt"/>
            </a:endParaRPr>
          </a:p>
          <a:p>
            <a:pPr algn="just"/>
            <a:r>
              <a:rPr lang="en-US" sz="2000" u="sng" dirty="0">
                <a:ea typeface="+mn-lt"/>
                <a:cs typeface="+mn-lt"/>
              </a:rPr>
              <a:t>App/portal related : </a:t>
            </a:r>
            <a:r>
              <a:rPr lang="en-US" sz="2000" dirty="0">
                <a:ea typeface="+mn-lt"/>
                <a:cs typeface="+mn-lt"/>
              </a:rPr>
              <a:t>Slow server, Non-flexibility of certain data elements (In-built data validation was leading to errors in data entry of certain fields like administration of DPT vaccines)</a:t>
            </a:r>
          </a:p>
          <a:p>
            <a:pPr algn="just"/>
            <a:r>
              <a:rPr lang="en-US" sz="2000" u="sng" dirty="0">
                <a:ea typeface="+mn-lt"/>
                <a:cs typeface="+mn-lt"/>
              </a:rPr>
              <a:t>Device related</a:t>
            </a:r>
            <a:r>
              <a:rPr lang="en-US" sz="2000" dirty="0">
                <a:ea typeface="+mn-lt"/>
                <a:cs typeface="+mn-lt"/>
              </a:rPr>
              <a:t>:  Quality of screen display and touch not up to the mark, No provision for repair of broken devices.</a:t>
            </a:r>
          </a:p>
          <a:p>
            <a:pPr marL="0" indent="0" algn="just">
              <a:buNone/>
            </a:pPr>
            <a:r>
              <a:rPr lang="en-US" sz="2000" u="sng" dirty="0">
                <a:ea typeface="+mn-lt"/>
                <a:cs typeface="+mn-lt"/>
              </a:rPr>
              <a:t>C</a:t>
            </a:r>
            <a:r>
              <a:rPr lang="en-US" sz="2000" u="sng" dirty="0">
                <a:solidFill>
                  <a:schemeClr val="accent1"/>
                </a:solidFill>
                <a:ea typeface="+mn-lt"/>
                <a:cs typeface="+mn-lt"/>
              </a:rPr>
              <a:t>. Organizational barriers</a:t>
            </a:r>
            <a:endParaRPr lang="en-US" sz="2000">
              <a:solidFill>
                <a:schemeClr val="accent1"/>
              </a:solidFill>
              <a:ea typeface="+mn-lt"/>
              <a:cs typeface="+mn-lt"/>
            </a:endParaRPr>
          </a:p>
          <a:p>
            <a:pPr algn="just">
              <a:buFont typeface="Arial"/>
              <a:buChar char="•"/>
            </a:pPr>
            <a:r>
              <a:rPr lang="en-US" sz="2000" u="sng" dirty="0">
                <a:ea typeface="+mn-lt"/>
                <a:cs typeface="+mn-lt"/>
              </a:rPr>
              <a:t>Workload : </a:t>
            </a:r>
            <a:r>
              <a:rPr lang="en-US" sz="2000" i="1" dirty="0">
                <a:ea typeface="+mn-lt"/>
                <a:cs typeface="+mn-lt"/>
              </a:rPr>
              <a:t>“Mam, it (workload) has decreased and increased as well. It is both."</a:t>
            </a:r>
            <a:endParaRPr lang="en-US" sz="2000" dirty="0">
              <a:ea typeface="+mn-lt"/>
              <a:cs typeface="+mn-lt"/>
            </a:endParaRPr>
          </a:p>
          <a:p>
            <a:pPr algn="just">
              <a:buFont typeface="Arial"/>
              <a:buChar char="•"/>
            </a:pPr>
            <a:r>
              <a:rPr lang="en-US" sz="2000" u="sng" dirty="0">
                <a:ea typeface="+mn-lt"/>
                <a:cs typeface="+mn-lt"/>
              </a:rPr>
              <a:t>Limited computer literacy of ASHAs: </a:t>
            </a:r>
            <a:r>
              <a:rPr lang="en-US" sz="2000" dirty="0">
                <a:ea typeface="+mn-lt"/>
                <a:cs typeface="+mn-lt"/>
              </a:rPr>
              <a:t>The respondents shared that ASHAs are not tech-savvy to use mobile devices for indenting, hence, the ANMs are burdened with their work as well.</a:t>
            </a:r>
            <a:endParaRPr lang="en-US" sz="1800" dirty="0">
              <a:cs typeface="Calibri"/>
            </a:endParaRPr>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a:xfrm>
            <a:off x="4501243" y="6601279"/>
            <a:ext cx="4114800" cy="365125"/>
          </a:xfrm>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 y="106815"/>
            <a:ext cx="1291647" cy="614457"/>
          </a:xfrm>
          <a:prstGeom prst="rect">
            <a:avLst/>
          </a:prstGeom>
        </p:spPr>
      </p:pic>
      <p:sp>
        <p:nvSpPr>
          <p:cNvPr id="8" name="TextBox 7">
            <a:extLst>
              <a:ext uri="{FF2B5EF4-FFF2-40B4-BE49-F238E27FC236}">
                <a16:creationId xmlns:a16="http://schemas.microsoft.com/office/drawing/2014/main" id="{CDDA7DDB-FE61-D1D0-3D3A-F67AE073C495}"/>
              </a:ext>
            </a:extLst>
          </p:cNvPr>
          <p:cNvSpPr txBox="1"/>
          <p:nvPr/>
        </p:nvSpPr>
        <p:spPr>
          <a:xfrm>
            <a:off x="611993" y="962729"/>
            <a:ext cx="59476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1"/>
                </a:solidFill>
                <a:ea typeface="+mn-lt"/>
                <a:cs typeface="+mn-lt"/>
              </a:rPr>
              <a:t>4. </a:t>
            </a:r>
            <a:r>
              <a:rPr lang="en-US" sz="2000" b="1" u="sng" dirty="0">
                <a:solidFill>
                  <a:schemeClr val="accent1"/>
                </a:solidFill>
                <a:ea typeface="+mn-lt"/>
                <a:cs typeface="+mn-lt"/>
              </a:rPr>
              <a:t>Barriers in using digital health portals/apps</a:t>
            </a:r>
            <a:endParaRPr lang="en-US" u="sng" dirty="0">
              <a:solidFill>
                <a:schemeClr val="accent1"/>
              </a:solidFill>
              <a:cs typeface="Calibri" panose="020F0502020204030204"/>
            </a:endParaRPr>
          </a:p>
        </p:txBody>
      </p:sp>
      <p:pic>
        <p:nvPicPr>
          <p:cNvPr id="10" name="Picture 7" descr="Logo, company name&#10;&#10;Description automatically generated">
            <a:extLst>
              <a:ext uri="{FF2B5EF4-FFF2-40B4-BE49-F238E27FC236}">
                <a16:creationId xmlns:a16="http://schemas.microsoft.com/office/drawing/2014/main" id="{AC812051-496C-8103-5737-33ED3499B9CC}"/>
              </a:ext>
            </a:extLst>
          </p:cNvPr>
          <p:cNvPicPr>
            <a:picLocks noChangeAspect="1"/>
          </p:cNvPicPr>
          <p:nvPr/>
        </p:nvPicPr>
        <p:blipFill>
          <a:blip r:embed="rId3"/>
          <a:stretch>
            <a:fillRect/>
          </a:stretch>
        </p:blipFill>
        <p:spPr>
          <a:xfrm>
            <a:off x="10303327" y="-4740"/>
            <a:ext cx="1709058" cy="1274945"/>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351862" y="391870"/>
            <a:ext cx="10515600" cy="1325563"/>
          </a:xfrm>
        </p:spPr>
        <p:txBody>
          <a:bodyPr/>
          <a:lstStyle/>
          <a:p>
            <a:pPr algn="ctr"/>
            <a:r>
              <a:rPr lang="en-IN" b="1" dirty="0"/>
              <a:t>Discussion (1/2)</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631089" y="1162583"/>
            <a:ext cx="10717922" cy="4885487"/>
          </a:xfrm>
        </p:spPr>
        <p:txBody>
          <a:bodyPr vert="horz" lIns="91440" tIns="45720" rIns="91440" bIns="45720" rtlCol="0" anchor="t">
            <a:noAutofit/>
          </a:bodyPr>
          <a:lstStyle/>
          <a:p>
            <a:pPr marL="0" indent="0" algn="just">
              <a:buNone/>
            </a:pPr>
            <a:endParaRPr lang="en-US" sz="2000">
              <a:ea typeface="+mn-lt"/>
              <a:cs typeface="+mn-lt"/>
            </a:endParaRPr>
          </a:p>
          <a:p>
            <a:pPr algn="just"/>
            <a:r>
              <a:rPr lang="en-GB" sz="1900" dirty="0">
                <a:ea typeface="+mn-lt"/>
                <a:cs typeface="+mn-lt"/>
              </a:rPr>
              <a:t>The attitudes of young ANMs were positive towards the utilisation of digital portals especially in some health facilities. It must be appreciated that ANMs who had better knowledge about the digital portals supported the others. </a:t>
            </a:r>
            <a:endParaRPr lang="en-US" sz="1900">
              <a:ea typeface="+mn-lt"/>
              <a:cs typeface="+mn-lt"/>
            </a:endParaRPr>
          </a:p>
          <a:p>
            <a:pPr algn="just"/>
            <a:r>
              <a:rPr lang="en-GB" sz="1900" dirty="0">
                <a:ea typeface="+mn-lt"/>
                <a:cs typeface="+mn-lt"/>
              </a:rPr>
              <a:t>This difference in attitudes may be attributed to the advent of android phones, ease with technological advances among younger population or less workload in those health facilities as compared to the health facilities in sub-urban areas.</a:t>
            </a:r>
          </a:p>
          <a:p>
            <a:pPr algn="just"/>
            <a:r>
              <a:rPr lang="en-GB" sz="1900" dirty="0">
                <a:ea typeface="+mn-lt"/>
                <a:cs typeface="+mn-lt"/>
              </a:rPr>
              <a:t>As identified earlier by other researchers, our study also documents the findings that DHI have been useful to the ANMs in getting faster access to past records and tracking beneficiaries. A study done by Kodali and Das, found that perceived usefulness was identified as an important factor regarding m-health acceptance among the ANMs of Andhra Pradesh, who worked with RCH portal, ANMOL, ANM </a:t>
            </a:r>
            <a:r>
              <a:rPr lang="en-GB" sz="1900" dirty="0" err="1">
                <a:ea typeface="+mn-lt"/>
                <a:cs typeface="+mn-lt"/>
              </a:rPr>
              <a:t>digi</a:t>
            </a:r>
            <a:r>
              <a:rPr lang="en-GB" sz="1900" dirty="0">
                <a:ea typeface="+mn-lt"/>
                <a:cs typeface="+mn-lt"/>
              </a:rPr>
              <a:t> etc.(3)</a:t>
            </a:r>
          </a:p>
          <a:p>
            <a:pPr algn="just"/>
            <a:r>
              <a:rPr lang="en-GB" sz="1900" dirty="0">
                <a:ea typeface="+mn-lt"/>
                <a:cs typeface="+mn-lt"/>
              </a:rPr>
              <a:t>Our study identified technological barriers like slow server speed and system hangs as one of the important barrier among the ANMs in using DHI. Julia </a:t>
            </a:r>
            <a:r>
              <a:rPr lang="en-GB" sz="1900" dirty="0" err="1">
                <a:ea typeface="+mn-lt"/>
                <a:cs typeface="+mn-lt"/>
              </a:rPr>
              <a:t>schoen</a:t>
            </a:r>
            <a:r>
              <a:rPr lang="en-GB" sz="1900" dirty="0">
                <a:ea typeface="+mn-lt"/>
                <a:cs typeface="+mn-lt"/>
              </a:rPr>
              <a:t> et al, in their study done among Community health workers of Brazil, identified technical inefficiency of the mobile application used by them as an important barrier which led them to switch to other (manual) modes of recording data.(4)</a:t>
            </a:r>
          </a:p>
          <a:p>
            <a:pPr algn="just"/>
            <a:endParaRPr lang="en-GB" sz="2000" dirty="0">
              <a:ea typeface="+mn-lt"/>
              <a:cs typeface="+mn-lt"/>
            </a:endParaRPr>
          </a:p>
          <a:p>
            <a:pPr marL="0" indent="0" algn="just">
              <a:buNone/>
            </a:pPr>
            <a:endParaRPr lang="en-GB" sz="2000" dirty="0">
              <a:cs typeface="Calibri"/>
            </a:endParaRPr>
          </a:p>
          <a:p>
            <a:endParaRPr lang="en-GB" sz="2000" dirty="0">
              <a:cs typeface="Calibri"/>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a:xfrm>
            <a:off x="4038600" y="6855591"/>
            <a:ext cx="4114800" cy="365125"/>
          </a:xfrm>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
            <a:ext cx="1668564" cy="799513"/>
          </a:xfrm>
          <a:prstGeom prst="rect">
            <a:avLst/>
          </a:prstGeom>
        </p:spPr>
      </p:pic>
      <p:pic>
        <p:nvPicPr>
          <p:cNvPr id="8" name="Picture 7" descr="Logo, company name&#10;&#10;Description automatically generated">
            <a:extLst>
              <a:ext uri="{FF2B5EF4-FFF2-40B4-BE49-F238E27FC236}">
                <a16:creationId xmlns:a16="http://schemas.microsoft.com/office/drawing/2014/main" id="{36A32568-2856-2BC9-BA57-EF59413D2755}"/>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778329" y="87539"/>
            <a:ext cx="10515600" cy="1031648"/>
          </a:xfrm>
        </p:spPr>
        <p:txBody>
          <a:bodyPr/>
          <a:lstStyle/>
          <a:p>
            <a:pPr algn="ctr"/>
            <a:r>
              <a:rPr lang="en-IN" b="1" dirty="0"/>
              <a:t>Discussion (2/2)</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776968" y="1782646"/>
            <a:ext cx="10226565" cy="3484047"/>
          </a:xfrm>
        </p:spPr>
        <p:txBody>
          <a:bodyPr vert="horz" lIns="91440" tIns="45720" rIns="91440" bIns="45720" rtlCol="0" anchor="t">
            <a:noAutofit/>
          </a:bodyPr>
          <a:lstStyle/>
          <a:p>
            <a:pPr algn="just">
              <a:buFont typeface="Arial"/>
              <a:buChar char="•"/>
            </a:pPr>
            <a:r>
              <a:rPr lang="en-GB" sz="1900" dirty="0">
                <a:ea typeface="+mn-lt"/>
                <a:cs typeface="+mn-lt"/>
              </a:rPr>
              <a:t>If devices provided to ANMs needed repair, it was observed they were paying out of their pockets for cheaper repairs or using their personal devices. A</a:t>
            </a:r>
            <a:r>
              <a:rPr lang="en-GB" sz="1900" u="sng" dirty="0">
                <a:ea typeface="+mn-lt"/>
                <a:cs typeface="+mn-lt"/>
              </a:rPr>
              <a:t>n appropriate redressal process can be made available.</a:t>
            </a:r>
            <a:endParaRPr lang="en-GB" sz="1900" dirty="0">
              <a:ea typeface="+mn-lt"/>
              <a:cs typeface="+mn-lt"/>
            </a:endParaRPr>
          </a:p>
          <a:p>
            <a:pPr algn="just"/>
            <a:r>
              <a:rPr lang="en-GB" sz="1900" dirty="0">
                <a:ea typeface="+mn-lt"/>
                <a:cs typeface="+mn-lt"/>
              </a:rPr>
              <a:t> Usually, the portals slowdown in the last few days and initial week of the month, as all the facilities are trying to enter data for report generation. This is due to the excessive load on the server. Advanced technological solutions like </a:t>
            </a:r>
            <a:r>
              <a:rPr lang="en-GB" sz="1900" u="sng" dirty="0">
                <a:ea typeface="+mn-lt"/>
                <a:cs typeface="+mn-lt"/>
              </a:rPr>
              <a:t>intermediate servers, cloud servers at the state level</a:t>
            </a:r>
            <a:r>
              <a:rPr lang="en-GB" sz="1900" dirty="0">
                <a:ea typeface="+mn-lt"/>
                <a:cs typeface="+mn-lt"/>
              </a:rPr>
              <a:t> can be explored. </a:t>
            </a:r>
          </a:p>
          <a:p>
            <a:pPr algn="just"/>
            <a:r>
              <a:rPr lang="en-GB" sz="1900" u="sng" dirty="0">
                <a:ea typeface="+mn-lt"/>
                <a:cs typeface="+mn-lt"/>
              </a:rPr>
              <a:t>If the apps or digital portals can allow interoperability</a:t>
            </a:r>
            <a:r>
              <a:rPr lang="en-GB" sz="1900" dirty="0">
                <a:ea typeface="+mn-lt"/>
                <a:cs typeface="+mn-lt"/>
              </a:rPr>
              <a:t> and data entry can be done on one platform for all the programs as the ANMs also suggested, duplication of data can be avoided.</a:t>
            </a:r>
            <a:endParaRPr lang="en-GB" sz="1900">
              <a:cs typeface="Calibri" panose="020F0502020204030204"/>
            </a:endParaRPr>
          </a:p>
          <a:p>
            <a:pPr algn="just"/>
            <a:r>
              <a:rPr lang="en-GB" sz="1900" dirty="0">
                <a:ea typeface="+mn-lt"/>
                <a:cs typeface="+mn-lt"/>
              </a:rPr>
              <a:t>Although applying data validation to certain data entry fields within the portal is essential for ensuring data which is error free, </a:t>
            </a:r>
            <a:r>
              <a:rPr lang="en-GB" sz="1900" u="sng" dirty="0">
                <a:ea typeface="+mn-lt"/>
                <a:cs typeface="+mn-lt"/>
              </a:rPr>
              <a:t>alternative responses should be allowed, where appropriate.</a:t>
            </a:r>
            <a:r>
              <a:rPr lang="en-GB" sz="1900" dirty="0">
                <a:ea typeface="+mn-lt"/>
                <a:cs typeface="+mn-lt"/>
              </a:rPr>
              <a:t> </a:t>
            </a:r>
            <a:endParaRPr lang="en-GB" sz="1900">
              <a:cs typeface="Calibri"/>
            </a:endParaRPr>
          </a:p>
          <a:p>
            <a:pPr marL="0" indent="0" algn="just">
              <a:buNone/>
            </a:pPr>
            <a:endParaRPr lang="en-GB" sz="2000" dirty="0">
              <a:cs typeface="Calibri"/>
            </a:endParaRPr>
          </a:p>
          <a:p>
            <a:pPr algn="just"/>
            <a:endParaRPr lang="en-GB" sz="2000" dirty="0">
              <a:cs typeface="Calibri"/>
            </a:endParaRP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a:p>
        </p:txBody>
      </p:sp>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7"/>
            <a:ext cx="1981528" cy="921977"/>
          </a:xfrm>
          <a:prstGeom prst="rect">
            <a:avLst/>
          </a:prstGeom>
        </p:spPr>
      </p:pic>
      <p:pic>
        <p:nvPicPr>
          <p:cNvPr id="8" name="Picture 7" descr="Logo, company name&#10;&#10;Description automatically generated">
            <a:extLst>
              <a:ext uri="{FF2B5EF4-FFF2-40B4-BE49-F238E27FC236}">
                <a16:creationId xmlns:a16="http://schemas.microsoft.com/office/drawing/2014/main" id="{9C652CE4-9568-A6C5-1230-041C08286FE6}"/>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838200" y="1825625"/>
            <a:ext cx="10443342" cy="2558011"/>
          </a:xfrm>
        </p:spPr>
        <p:txBody>
          <a:bodyPr vert="horz" lIns="91440" tIns="45720" rIns="91440" bIns="45720" rtlCol="0" anchor="t">
            <a:normAutofit/>
          </a:bodyPr>
          <a:lstStyle/>
          <a:p>
            <a:pPr algn="just"/>
            <a:r>
              <a:rPr lang="en-IN" sz="2000" dirty="0">
                <a:ea typeface="+mn-lt"/>
                <a:cs typeface="+mn-lt"/>
              </a:rPr>
              <a:t>The scope of the study was limited because of less time availability, limited facilities were visited, thus this study can be rolled out in large scale for generalisability.</a:t>
            </a:r>
          </a:p>
          <a:p>
            <a:pPr algn="just"/>
            <a:r>
              <a:rPr lang="en-IN" sz="2000" dirty="0">
                <a:ea typeface="+mn-lt"/>
                <a:cs typeface="+mn-lt"/>
              </a:rPr>
              <a:t>This study has reported the findings as shared by the ANMs but hands-on verification/observation could only be done in some facilities as the server was down.</a:t>
            </a:r>
            <a:endParaRPr lang="en-IN"/>
          </a:p>
          <a:p>
            <a:pPr algn="just"/>
            <a:endParaRPr lang="en-US"/>
          </a:p>
          <a:p>
            <a:endParaRPr lang="en-IN"/>
          </a:p>
        </p:txBody>
      </p:sp>
      <p:sp>
        <p:nvSpPr>
          <p:cNvPr id="4" name="Footer Placeholder 3">
            <a:extLst>
              <a:ext uri="{FF2B5EF4-FFF2-40B4-BE49-F238E27FC236}">
                <a16:creationId xmlns:a16="http://schemas.microsoft.com/office/drawing/2014/main" id="{9EF2BD8B-3ADC-D6F0-E221-C8FA6B642C54}"/>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7"/>
            <a:ext cx="1668564" cy="772299"/>
          </a:xfrm>
          <a:prstGeom prst="rect">
            <a:avLst/>
          </a:prstGeom>
        </p:spPr>
      </p:pic>
      <p:pic>
        <p:nvPicPr>
          <p:cNvPr id="8" name="Picture 7" descr="Logo, company name&#10;&#10;Description automatically generated">
            <a:extLst>
              <a:ext uri="{FF2B5EF4-FFF2-40B4-BE49-F238E27FC236}">
                <a16:creationId xmlns:a16="http://schemas.microsoft.com/office/drawing/2014/main" id="{E7A86D0B-D978-A618-6A99-2C008051E35E}"/>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vert="horz" lIns="91440" tIns="45720" rIns="91440" bIns="45720" rtlCol="0" anchor="t">
            <a:normAutofit/>
          </a:bodyPr>
          <a:lstStyle/>
          <a:p>
            <a:r>
              <a:rPr lang="en-GB" sz="2000" dirty="0">
                <a:ea typeface="+mn-lt"/>
                <a:cs typeface="+mn-lt"/>
              </a:rPr>
              <a:t>The study re-enforces the potential of using digital health portals to facilitate the frontline health workers to perform their roles better</a:t>
            </a:r>
            <a:endParaRPr lang="en-IN" sz="2000">
              <a:ea typeface="+mn-lt"/>
              <a:cs typeface="+mn-lt"/>
            </a:endParaRPr>
          </a:p>
          <a:p>
            <a:r>
              <a:rPr lang="en-GB" sz="2000" dirty="0">
                <a:cs typeface="Calibri"/>
              </a:rPr>
              <a:t>To maximize the acceptance and efficacy of the digital health initiatives among its users, technological barriers (including app/portal related and device related) and individual level barriers must be addressed</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5" name="Footer Placeholder 4">
            <a:extLst>
              <a:ext uri="{FF2B5EF4-FFF2-40B4-BE49-F238E27FC236}">
                <a16:creationId xmlns:a16="http://schemas.microsoft.com/office/drawing/2014/main" id="{48A4B806-E805-17DC-360E-E996C56D4D95}"/>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
            <a:ext cx="1750207" cy="840334"/>
          </a:xfrm>
          <a:prstGeom prst="rect">
            <a:avLst/>
          </a:prstGeom>
        </p:spPr>
      </p:pic>
      <p:pic>
        <p:nvPicPr>
          <p:cNvPr id="8" name="Picture 7" descr="Logo, company name&#10;&#10;Description automatically generated">
            <a:extLst>
              <a:ext uri="{FF2B5EF4-FFF2-40B4-BE49-F238E27FC236}">
                <a16:creationId xmlns:a16="http://schemas.microsoft.com/office/drawing/2014/main" id="{088EAE2B-F42A-DD4B-76F3-84DC2D4DA4AF}"/>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3445873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64476" y="141780"/>
            <a:ext cx="9346325" cy="465029"/>
          </a:xfrm>
        </p:spPr>
        <p:txBody>
          <a:bodyPr>
            <a:normAutofit fontScale="90000"/>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529459" y="498695"/>
            <a:ext cx="10824341" cy="5474630"/>
          </a:xfrm>
        </p:spPr>
        <p:txBody>
          <a:bodyPr vert="horz" lIns="91440" tIns="45720" rIns="91440" bIns="45720" rtlCol="0" anchor="t">
            <a:noAutofit/>
          </a:bodyPr>
          <a:lstStyle/>
          <a:p>
            <a:pPr marL="0" indent="0">
              <a:buNone/>
            </a:pPr>
            <a:endParaRPr lang="en-US" sz="1800" dirty="0">
              <a:ea typeface="+mn-lt"/>
              <a:cs typeface="+mn-lt"/>
            </a:endParaRPr>
          </a:p>
          <a:p>
            <a:pPr marL="342900" indent="-342900">
              <a:buAutoNum type="arabicPeriod"/>
            </a:pPr>
            <a:r>
              <a:rPr lang="en-US" sz="1600" dirty="0">
                <a:ea typeface="+mn-lt"/>
                <a:cs typeface="+mn-lt"/>
              </a:rPr>
              <a:t>World Health Organization. (2019). </a:t>
            </a:r>
            <a:r>
              <a:rPr lang="en-US" sz="1600" i="1" dirty="0">
                <a:ea typeface="+mn-lt"/>
                <a:cs typeface="+mn-lt"/>
              </a:rPr>
              <a:t>WHO guideline: recommendations on digital interventions for health system strengthening</a:t>
            </a:r>
            <a:r>
              <a:rPr lang="en-US" sz="1600" dirty="0">
                <a:ea typeface="+mn-lt"/>
                <a:cs typeface="+mn-lt"/>
              </a:rPr>
              <a:t>. World Health Organization. Accessed April 2022</a:t>
            </a:r>
          </a:p>
          <a:p>
            <a:pPr marL="342900" indent="-342900">
              <a:buAutoNum type="arabicPeriod"/>
            </a:pPr>
            <a:r>
              <a:rPr lang="en-US" sz="1600" dirty="0">
                <a:ea typeface="+mn-lt"/>
                <a:cs typeface="+mn-lt"/>
              </a:rPr>
              <a:t> Verma,Neeta.2022.Citizen empowerment through digital transformation in Government. </a:t>
            </a:r>
            <a:r>
              <a:rPr lang="en-US" sz="1600" u="sng" dirty="0">
                <a:ea typeface="+mn-lt"/>
                <a:cs typeface="+mn-lt"/>
                <a:hlinkClick r:id="rId2"/>
              </a:rPr>
              <a:t>https://books.google.co.in/books?hl=en&amp;lr=&amp;id=zUtSEAAAQBAJ&amp;oi=fnd&amp;pg=PA45&amp;dq=evolution+of+digital+health+initiatives+under+nhm&amp;ots=XV4jTgevso&amp;sig=Pa-cFelyC5wiDd1_U0AeMt6qpOs#v=onepage&amp;q=evolution%20of%20digital%20health%20initiatives%20under</a:t>
            </a:r>
            <a:r>
              <a:rPr lang="en-US" sz="1600" dirty="0">
                <a:ea typeface="+mn-lt"/>
                <a:cs typeface="+mn-lt"/>
              </a:rPr>
              <a:t>Accessed on April 2022</a:t>
            </a:r>
          </a:p>
          <a:p>
            <a:pPr marL="342900" indent="-342900">
              <a:buAutoNum type="arabicPeriod"/>
            </a:pPr>
            <a:r>
              <a:rPr lang="en-US" sz="1600" dirty="0">
                <a:ea typeface="+mn-lt"/>
                <a:cs typeface="+mn-lt"/>
              </a:rPr>
              <a:t>Kodali PB, Das S. Acceptance of mHealth technologies among Auxiliary Nurse Midwives in Andhra Pradesh, India: A mixed method study. Medical Science, 2021, 25(111), 1052-1060</a:t>
            </a:r>
          </a:p>
          <a:p>
            <a:pPr marL="342900" indent="-342900">
              <a:buAutoNum type="arabicPeriod"/>
            </a:pPr>
            <a:r>
              <a:rPr lang="en-US" sz="1600" dirty="0">
                <a:ea typeface="+mn-lt"/>
                <a:cs typeface="+mn-lt"/>
              </a:rPr>
              <a:t>Schoen, J., Mallett, J.W., Grossman-Kahn, R. </a:t>
            </a:r>
            <a:r>
              <a:rPr lang="en-US" sz="1600" i="1" dirty="0">
                <a:ea typeface="+mn-lt"/>
                <a:cs typeface="+mn-lt"/>
              </a:rPr>
              <a:t>et al.</a:t>
            </a:r>
            <a:r>
              <a:rPr lang="en-US" sz="1600" dirty="0">
                <a:ea typeface="+mn-lt"/>
                <a:cs typeface="+mn-lt"/>
              </a:rPr>
              <a:t> Perspectives and experiences of community health workers in Brazilian primary care centers using m-health tools in home visits with community members. </a:t>
            </a:r>
            <a:r>
              <a:rPr lang="en-US" sz="1600" i="1" dirty="0">
                <a:ea typeface="+mn-lt"/>
                <a:cs typeface="+mn-lt"/>
              </a:rPr>
              <a:t>Hum </a:t>
            </a:r>
            <a:r>
              <a:rPr lang="en-US" sz="1600" i="1" dirty="0" err="1">
                <a:ea typeface="+mn-lt"/>
                <a:cs typeface="+mn-lt"/>
              </a:rPr>
              <a:t>Resour</a:t>
            </a:r>
            <a:r>
              <a:rPr lang="en-US" sz="1600" i="1" dirty="0">
                <a:ea typeface="+mn-lt"/>
                <a:cs typeface="+mn-lt"/>
              </a:rPr>
              <a:t> Health</a:t>
            </a:r>
            <a:r>
              <a:rPr lang="en-US" sz="1600" dirty="0">
                <a:ea typeface="+mn-lt"/>
                <a:cs typeface="+mn-lt"/>
              </a:rPr>
              <a:t> </a:t>
            </a:r>
            <a:r>
              <a:rPr lang="en-US" sz="1600" b="1" dirty="0">
                <a:ea typeface="+mn-lt"/>
                <a:cs typeface="+mn-lt"/>
              </a:rPr>
              <a:t>15, </a:t>
            </a:r>
            <a:r>
              <a:rPr lang="en-US" sz="1600" dirty="0">
                <a:ea typeface="+mn-lt"/>
                <a:cs typeface="+mn-lt"/>
              </a:rPr>
              <a:t>71 (2017). </a:t>
            </a:r>
            <a:r>
              <a:rPr lang="en-US" sz="1600" dirty="0">
                <a:ea typeface="+mn-lt"/>
                <a:cs typeface="+mn-lt"/>
                <a:hlinkClick r:id="rId3"/>
              </a:rPr>
              <a:t>https://doi.org/10.1186/s12960-017-0245-9</a:t>
            </a:r>
            <a:endParaRPr lang="en-US" sz="1600" dirty="0">
              <a:ea typeface="+mn-lt"/>
              <a:cs typeface="+mn-lt"/>
            </a:endParaRPr>
          </a:p>
          <a:p>
            <a:pPr marL="342900" indent="-342900">
              <a:buAutoNum type="arabicPeriod"/>
            </a:pPr>
            <a:r>
              <a:rPr lang="en-US" sz="1600" dirty="0">
                <a:ea typeface="+mn-lt"/>
                <a:cs typeface="+mn-lt"/>
              </a:rPr>
              <a:t>Gopal.K Madan. India’s digital Health evolution, explains Dr Gopal Madan, Sr consultant NITI Ayog. </a:t>
            </a:r>
            <a:r>
              <a:rPr lang="en-US" sz="1600" u="sng" dirty="0">
                <a:ea typeface="+mn-lt"/>
                <a:cs typeface="+mn-lt"/>
                <a:hlinkClick r:id="rId4"/>
              </a:rPr>
              <a:t>https://ehealth.eletsonline.com/2021/09/indias-digital-health-evolution-explains-dr-k-madan-gopal-sr-consultant-niti-aayog/</a:t>
            </a:r>
            <a:r>
              <a:rPr lang="en-US" sz="1600" u="sng" dirty="0">
                <a:ea typeface="+mn-lt"/>
                <a:cs typeface="+mn-lt"/>
              </a:rPr>
              <a:t>  Accessed April 2022.</a:t>
            </a:r>
            <a:endParaRPr lang="en-US" sz="1600" dirty="0">
              <a:ea typeface="+mn-lt"/>
              <a:cs typeface="+mn-lt"/>
            </a:endParaRPr>
          </a:p>
          <a:p>
            <a:pPr marL="342900" indent="-342900">
              <a:buAutoNum type="arabicPeriod"/>
            </a:pPr>
            <a:r>
              <a:rPr lang="en-US" sz="1600" dirty="0">
                <a:ea typeface="+mn-lt"/>
                <a:cs typeface="+mn-lt"/>
              </a:rPr>
              <a:t>Purohit, B., Vasava, P. Role stress among auxiliary nurses midwives in Gujarat, India. </a:t>
            </a:r>
            <a:r>
              <a:rPr lang="en-US" sz="1600" i="1" dirty="0">
                <a:ea typeface="+mn-lt"/>
                <a:cs typeface="+mn-lt"/>
              </a:rPr>
              <a:t>BMC Health Serv Res</a:t>
            </a:r>
            <a:r>
              <a:rPr lang="en-US" sz="1600" dirty="0">
                <a:ea typeface="+mn-lt"/>
                <a:cs typeface="+mn-lt"/>
              </a:rPr>
              <a:t> </a:t>
            </a:r>
            <a:r>
              <a:rPr lang="en-US" sz="1600" b="1" dirty="0">
                <a:ea typeface="+mn-lt"/>
                <a:cs typeface="+mn-lt"/>
              </a:rPr>
              <a:t>17, </a:t>
            </a:r>
            <a:r>
              <a:rPr lang="en-US" sz="1600" dirty="0">
                <a:ea typeface="+mn-lt"/>
                <a:cs typeface="+mn-lt"/>
              </a:rPr>
              <a:t>69 (2017). </a:t>
            </a:r>
            <a:r>
              <a:rPr lang="en-US" sz="1600" dirty="0">
                <a:ea typeface="+mn-lt"/>
                <a:cs typeface="+mn-lt"/>
                <a:hlinkClick r:id="rId5"/>
              </a:rPr>
              <a:t>https://doi.org/10.1186/s12913-017-2033-6</a:t>
            </a:r>
            <a:r>
              <a:rPr lang="en-US" sz="1600" dirty="0">
                <a:ea typeface="+mn-lt"/>
                <a:cs typeface="+mn-lt"/>
              </a:rPr>
              <a:t>. Accesses April 2022.</a:t>
            </a:r>
          </a:p>
          <a:p>
            <a:pPr marL="0" indent="0" algn="just">
              <a:buNone/>
            </a:pPr>
            <a:r>
              <a:rPr lang="en-US" sz="1600" dirty="0">
                <a:ea typeface="+mn-lt"/>
                <a:cs typeface="+mn-lt"/>
              </a:rPr>
              <a:t>5.   Agarwal, S., Perry, H., Long, L., </a:t>
            </a:r>
            <a:r>
              <a:rPr lang="en-US" sz="1600" err="1">
                <a:ea typeface="+mn-lt"/>
                <a:cs typeface="+mn-lt"/>
              </a:rPr>
              <a:t>Labrique</a:t>
            </a:r>
            <a:r>
              <a:rPr lang="en-US" sz="1600" dirty="0">
                <a:ea typeface="+mn-lt"/>
                <a:cs typeface="+mn-lt"/>
              </a:rPr>
              <a:t>, A.: Evidence on feasibility and effective use of mHealth strategies by frontline health workers in developing countries: systematic review. Tropical Med. Int. Health 20, 1003–1014 (2015) </a:t>
            </a:r>
          </a:p>
          <a:p>
            <a:pPr algn="just">
              <a:buNone/>
            </a:pPr>
            <a:r>
              <a:rPr lang="en-US" sz="1600" dirty="0">
                <a:ea typeface="+mn-lt"/>
                <a:cs typeface="+mn-lt"/>
              </a:rPr>
              <a:t>6.   </a:t>
            </a:r>
            <a:r>
              <a:rPr lang="en-US" sz="1600" err="1">
                <a:ea typeface="+mn-lt"/>
                <a:cs typeface="+mn-lt"/>
              </a:rPr>
              <a:t>Bakibinga</a:t>
            </a:r>
            <a:r>
              <a:rPr lang="en-US" sz="1600" dirty="0">
                <a:ea typeface="+mn-lt"/>
                <a:cs typeface="+mn-lt"/>
              </a:rPr>
              <a:t>, P., Kamande, E., Kisia, L. </a:t>
            </a:r>
            <a:r>
              <a:rPr lang="en-US" sz="1600" i="1" dirty="0">
                <a:ea typeface="+mn-lt"/>
                <a:cs typeface="+mn-lt"/>
              </a:rPr>
              <a:t>et al.</a:t>
            </a:r>
            <a:r>
              <a:rPr lang="en-US" sz="1600" dirty="0">
                <a:ea typeface="+mn-lt"/>
                <a:cs typeface="+mn-lt"/>
              </a:rPr>
              <a:t> Challenges and prospects for implementation of community health volunteers’ digital health solutions in Kenya: a qualitative study. </a:t>
            </a:r>
            <a:r>
              <a:rPr lang="en-US" sz="1600" i="1" dirty="0">
                <a:ea typeface="+mn-lt"/>
                <a:cs typeface="+mn-lt"/>
              </a:rPr>
              <a:t>BMC Health Serv Res</a:t>
            </a:r>
            <a:r>
              <a:rPr lang="en-US" sz="1600" dirty="0">
                <a:ea typeface="+mn-lt"/>
                <a:cs typeface="+mn-lt"/>
              </a:rPr>
              <a:t> </a:t>
            </a:r>
            <a:r>
              <a:rPr lang="en-US" sz="1600" b="1" dirty="0">
                <a:ea typeface="+mn-lt"/>
                <a:cs typeface="+mn-lt"/>
              </a:rPr>
              <a:t>20, </a:t>
            </a:r>
            <a:r>
              <a:rPr lang="en-US" sz="1600" dirty="0">
                <a:ea typeface="+mn-lt"/>
                <a:cs typeface="+mn-lt"/>
              </a:rPr>
              <a:t>888 (2020). </a:t>
            </a:r>
            <a:r>
              <a:rPr lang="en-US" sz="1600" u="sng" dirty="0">
                <a:ea typeface="+mn-lt"/>
                <a:cs typeface="+mn-lt"/>
                <a:hlinkClick r:id="rId6"/>
              </a:rPr>
              <a:t>https://doi.org/10.1186/s12913-020-05711-7</a:t>
            </a:r>
            <a:endParaRPr lang="en-US" sz="1600">
              <a:ea typeface="+mn-lt"/>
              <a:cs typeface="+mn-lt"/>
            </a:endParaRPr>
          </a:p>
          <a:p>
            <a:pPr marL="0" indent="0" algn="just">
              <a:buNone/>
            </a:pPr>
            <a:endParaRPr lang="en-US" sz="1800" dirty="0">
              <a:cs typeface="Calibri"/>
            </a:endParaRPr>
          </a:p>
          <a:p>
            <a:pPr marL="342900" indent="-342900">
              <a:buAutoNum type="arabicPeriod"/>
            </a:pPr>
            <a:endParaRPr lang="en-US" sz="1800" dirty="0">
              <a:cs typeface="Calibri"/>
            </a:endParaRPr>
          </a:p>
          <a:p>
            <a:endParaRPr lang="en-IN" dirty="0">
              <a:cs typeface="Calibri"/>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8" name="Picture 7" descr="Logo, company name&#10;&#10;Description automatically generated">
            <a:extLst>
              <a:ext uri="{FF2B5EF4-FFF2-40B4-BE49-F238E27FC236}">
                <a16:creationId xmlns:a16="http://schemas.microsoft.com/office/drawing/2014/main" id="{C1BC1646-F8D1-55D6-9866-03E18FF2EAC8}"/>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vert="horz" lIns="91440" tIns="45720" rIns="91440" bIns="45720" rtlCol="0" anchor="t">
            <a:normAutofit/>
          </a:bodyPr>
          <a:lstStyle/>
          <a:p>
            <a:r>
              <a:rPr lang="en-IN" sz="2000" dirty="0">
                <a:cs typeface="Calibri"/>
              </a:rPr>
              <a:t>More field visits should be organized for interns/fellows</a:t>
            </a:r>
          </a:p>
          <a:p>
            <a:endParaRPr lang="en-IN">
              <a:cs typeface="Calibri"/>
            </a:endParaRPr>
          </a:p>
        </p:txBody>
      </p:sp>
      <p:sp>
        <p:nvSpPr>
          <p:cNvPr id="4" name="Footer Placeholder 3">
            <a:extLst>
              <a:ext uri="{FF2B5EF4-FFF2-40B4-BE49-F238E27FC236}">
                <a16:creationId xmlns:a16="http://schemas.microsoft.com/office/drawing/2014/main" id="{DDD9F342-FADC-6100-0362-BEA904E0F6E2}"/>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3" y="-85138"/>
            <a:ext cx="1845457" cy="894763"/>
          </a:xfrm>
          <a:prstGeom prst="rect">
            <a:avLst/>
          </a:prstGeom>
        </p:spPr>
      </p:pic>
      <p:pic>
        <p:nvPicPr>
          <p:cNvPr id="8" name="Picture 7" descr="Logo, company name&#10;&#10;Description automatically generated">
            <a:extLst>
              <a:ext uri="{FF2B5EF4-FFF2-40B4-BE49-F238E27FC236}">
                <a16:creationId xmlns:a16="http://schemas.microsoft.com/office/drawing/2014/main" id="{8B85FE2C-5751-932A-1A16-77C2A77D0F42}"/>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vert="horz" lIns="91440" tIns="45720" rIns="91440" bIns="45720" rtlCol="0" anchor="t">
            <a:normAutofit/>
          </a:bodyPr>
          <a:lstStyle/>
          <a:p>
            <a:r>
              <a:rPr lang="en-IN" sz="2000" dirty="0">
                <a:cs typeface="Calibri"/>
              </a:rPr>
              <a:t>Writing a concept note</a:t>
            </a:r>
          </a:p>
          <a:p>
            <a:r>
              <a:rPr lang="en-IN" sz="2000" dirty="0">
                <a:cs typeface="Calibri"/>
              </a:rPr>
              <a:t>Doing a literature review</a:t>
            </a:r>
          </a:p>
          <a:p>
            <a:r>
              <a:rPr lang="en-IN" sz="2000" dirty="0">
                <a:cs typeface="Calibri"/>
              </a:rPr>
              <a:t>Secondary analysis</a:t>
            </a:r>
          </a:p>
          <a:p>
            <a:r>
              <a:rPr lang="en-IN" sz="2000" dirty="0">
                <a:cs typeface="Calibri"/>
              </a:rPr>
              <a:t>Preparing a Qualitative tool</a:t>
            </a:r>
            <a:r>
              <a:rPr lang="en-IN" dirty="0">
                <a:cs typeface="Calibri"/>
              </a:rPr>
              <a:t> </a:t>
            </a:r>
          </a:p>
          <a:p>
            <a:r>
              <a:rPr lang="en-IN" sz="2000" dirty="0">
                <a:cs typeface="Calibri"/>
              </a:rPr>
              <a:t>Report writing</a:t>
            </a:r>
          </a:p>
          <a:p>
            <a:r>
              <a:rPr lang="en-IN" sz="2000" dirty="0">
                <a:cs typeface="Calibri"/>
              </a:rPr>
              <a:t>Learned how to interact with the government functionaries </a:t>
            </a:r>
          </a:p>
          <a:p>
            <a:r>
              <a:rPr lang="en-IN" sz="2000" dirty="0">
                <a:cs typeface="Calibri"/>
              </a:rPr>
              <a:t>Learned how to conduct personal interviews and FGDs</a:t>
            </a:r>
          </a:p>
          <a:p>
            <a:endParaRPr lang="en-IN">
              <a:cs typeface="Calibri"/>
            </a:endParaRPr>
          </a:p>
          <a:p>
            <a:endParaRPr lang="en-IN">
              <a:cs typeface="Calibri"/>
            </a:endParaRP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vert="horz" lIns="91440" tIns="45720" rIns="91440" bIns="45720" rtlCol="0" anchor="t">
            <a:normAutofit/>
          </a:bodyPr>
          <a:lstStyle/>
          <a:p>
            <a:r>
              <a:rPr lang="en-IN" sz="2000" dirty="0">
                <a:cs typeface="Calibri" panose="020F0502020204030204"/>
              </a:rPr>
              <a:t>It was a great learning experience</a:t>
            </a:r>
          </a:p>
          <a:p>
            <a:endParaRPr lang="en-IN" sz="2000" dirty="0">
              <a:cs typeface="Calibri" panose="020F0502020204030204"/>
            </a:endParaRPr>
          </a:p>
          <a:p>
            <a:pPr marL="0" indent="0">
              <a:buNone/>
            </a:pPr>
            <a:endParaRPr lang="en-IN" sz="2000" dirty="0">
              <a:cs typeface="Calibri" panose="020F0502020204030204"/>
            </a:endParaRP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a:t>You are not allowed to add slides to this presentation</a:t>
            </a:r>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76"/>
            <a:ext cx="2084990" cy="1006200"/>
          </a:xfrm>
          <a:prstGeom prst="rect">
            <a:avLst/>
          </a:prstGeom>
        </p:spPr>
      </p:pic>
      <p:pic>
        <p:nvPicPr>
          <p:cNvPr id="11" name="Picture 7" descr="Logo, company name&#10;&#10;Description automatically generated">
            <a:extLst>
              <a:ext uri="{FF2B5EF4-FFF2-40B4-BE49-F238E27FC236}">
                <a16:creationId xmlns:a16="http://schemas.microsoft.com/office/drawing/2014/main" id="{289DF8D2-47C4-4843-B8B4-1F6FCD609F15}"/>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a:p>
        </p:txBody>
      </p:sp>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6" descr="A group of people posing for a photo in front of a building&#10;&#10;Description automatically generated">
            <a:extLst>
              <a:ext uri="{FF2B5EF4-FFF2-40B4-BE49-F238E27FC236}">
                <a16:creationId xmlns:a16="http://schemas.microsoft.com/office/drawing/2014/main" id="{9E3A71A3-72D2-9C89-B617-4B74C8C069BF}"/>
              </a:ext>
            </a:extLst>
          </p:cNvPr>
          <p:cNvPicPr>
            <a:picLocks noChangeAspect="1"/>
          </p:cNvPicPr>
          <p:nvPr/>
        </p:nvPicPr>
        <p:blipFill>
          <a:blip r:embed="rId2"/>
          <a:stretch>
            <a:fillRect/>
          </a:stretch>
        </p:blipFill>
        <p:spPr>
          <a:xfrm>
            <a:off x="4041462" y="1522781"/>
            <a:ext cx="4484914" cy="4929867"/>
          </a:xfrm>
          <a:prstGeom prst="rect">
            <a:avLst/>
          </a:prstGeom>
        </p:spPr>
      </p:pic>
      <p:sp>
        <p:nvSpPr>
          <p:cNvPr id="8" name="Content Placeholder 7">
            <a:extLst>
              <a:ext uri="{FF2B5EF4-FFF2-40B4-BE49-F238E27FC236}">
                <a16:creationId xmlns:a16="http://schemas.microsoft.com/office/drawing/2014/main" id="{8DA792E5-7BDF-6B41-F895-04B8DB7EDE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pic>
        <p:nvPicPr>
          <p:cNvPr id="6" name="Picture 6" descr="Graphical user interface, text, application, email&#10;&#10;Description automatically generated">
            <a:extLst>
              <a:ext uri="{FF2B5EF4-FFF2-40B4-BE49-F238E27FC236}">
                <a16:creationId xmlns:a16="http://schemas.microsoft.com/office/drawing/2014/main" id="{F9BE0324-18BC-A11B-D9D0-248BDF4D1CC3}"/>
              </a:ext>
            </a:extLst>
          </p:cNvPr>
          <p:cNvPicPr>
            <a:picLocks noGrp="1" noChangeAspect="1"/>
          </p:cNvPicPr>
          <p:nvPr>
            <p:ph idx="1"/>
          </p:nvPr>
        </p:nvPicPr>
        <p:blipFill>
          <a:blip r:embed="rId2"/>
          <a:stretch>
            <a:fillRect/>
          </a:stretch>
        </p:blipFill>
        <p:spPr>
          <a:xfrm>
            <a:off x="715007" y="1904452"/>
            <a:ext cx="9435055" cy="4272511"/>
          </a:xfrm>
        </p:spPr>
      </p:pic>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dirty="0" smtClean="0"/>
              <a:t>20</a:t>
            </a:fld>
            <a:endParaRPr lang="en-IN" dirty="0"/>
          </a:p>
        </p:txBody>
      </p:sp>
      <p:sp>
        <p:nvSpPr>
          <p:cNvPr id="5" name="Footer Placeholder 4">
            <a:extLst>
              <a:ext uri="{FF2B5EF4-FFF2-40B4-BE49-F238E27FC236}">
                <a16:creationId xmlns:a16="http://schemas.microsoft.com/office/drawing/2014/main" id="{68ABA5A0-C039-E6BF-8014-4934B4E407B2}"/>
              </a:ext>
            </a:extLst>
          </p:cNvPr>
          <p:cNvSpPr>
            <a:spLocks noGrp="1"/>
          </p:cNvSpPr>
          <p:nvPr>
            <p:ph type="ftr" sz="quarter" idx="11"/>
          </p:nvPr>
        </p:nvSpPr>
        <p:spPr/>
        <p:txBody>
          <a:bodyPr/>
          <a:lstStyle/>
          <a:p>
            <a:r>
              <a:rPr lang="en-US" dirty="0"/>
              <a:t>You are not allowed to add slides to this presentation</a:t>
            </a:r>
            <a:endParaRPr lang="en-IN" dirty="0"/>
          </a:p>
        </p:txBody>
      </p:sp>
      <p:pic>
        <p:nvPicPr>
          <p:cNvPr id="3" name="Picture 5">
            <a:extLst>
              <a:ext uri="{FF2B5EF4-FFF2-40B4-BE49-F238E27FC236}">
                <a16:creationId xmlns:a16="http://schemas.microsoft.com/office/drawing/2014/main" id="{E368C392-14BB-25B6-96BF-2C3F43755FC3}"/>
              </a:ext>
            </a:extLst>
          </p:cNvPr>
          <p:cNvPicPr>
            <a:picLocks noChangeAspect="1"/>
          </p:cNvPicPr>
          <p:nvPr/>
        </p:nvPicPr>
        <p:blipFill rotWithShape="1">
          <a:blip r:embed="rId2"/>
          <a:srcRect t="26748" r="173" b="22492"/>
          <a:stretch/>
        </p:blipFill>
        <p:spPr>
          <a:xfrm>
            <a:off x="4110549" y="1910255"/>
            <a:ext cx="3793544" cy="3867121"/>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 (1/2)</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vert="horz" lIns="91440" tIns="45720" rIns="91440" bIns="45720" rtlCol="0" anchor="t">
            <a:normAutofit/>
          </a:bodyPr>
          <a:lstStyle/>
          <a:p>
            <a:pPr marL="0" indent="0">
              <a:buNone/>
            </a:pPr>
            <a:endParaRPr lang="en-US" sz="2000" dirty="0">
              <a:latin typeface="Calibri"/>
              <a:ea typeface="+mn-lt"/>
              <a:cs typeface="+mn-lt"/>
            </a:endParaRPr>
          </a:p>
          <a:p>
            <a:pPr algn="just"/>
            <a:r>
              <a:rPr lang="en-US" sz="2000" dirty="0">
                <a:latin typeface="Calibri"/>
                <a:ea typeface="+mn-lt"/>
                <a:cs typeface="+mn-lt"/>
              </a:rPr>
              <a:t>Digital health is rooted in e-Health which is defined as “the use of information and communications technology (ICT) in support of health and health-related fields.” (1)</a:t>
            </a:r>
            <a:endParaRPr lang="en-US" sz="2000">
              <a:latin typeface="Calibri"/>
              <a:ea typeface="+mn-lt"/>
              <a:cs typeface="+mn-lt"/>
            </a:endParaRPr>
          </a:p>
          <a:p>
            <a:pPr algn="just"/>
            <a:r>
              <a:rPr lang="en-US" sz="2000" dirty="0">
                <a:latin typeface="Calibri"/>
                <a:ea typeface="+mn-lt"/>
                <a:cs typeface="+mn-lt"/>
              </a:rPr>
              <a:t>Mobile health (m-Health) is a subset of e-Health, referring to “the use of mobile wireless technologies for health”.(1) </a:t>
            </a:r>
            <a:endParaRPr lang="en-US" sz="2000">
              <a:latin typeface="Calibri"/>
              <a:ea typeface="Calibri"/>
              <a:cs typeface="Calibri"/>
            </a:endParaRPr>
          </a:p>
          <a:p>
            <a:pPr algn="just"/>
            <a:r>
              <a:rPr lang="en-US" sz="2000" dirty="0">
                <a:latin typeface="Calibri"/>
                <a:ea typeface="+mn-lt"/>
                <a:cs typeface="+mn-lt"/>
              </a:rPr>
              <a:t>In the last 3 decades, there have been several advancements regarding the use of ICT in the health sector. The early focus was to monitor national health programs and schemes like Pulse Polio Immunization (2)</a:t>
            </a:r>
            <a:endParaRPr lang="en-US" sz="2000">
              <a:latin typeface="Calibri"/>
              <a:cs typeface="Calibri" panose="020F0502020204030204"/>
            </a:endParaRPr>
          </a:p>
          <a:p>
            <a:pPr algn="just"/>
            <a:r>
              <a:rPr lang="en-US" sz="2000" dirty="0">
                <a:latin typeface="Calibri"/>
                <a:ea typeface="+mn-lt"/>
                <a:cs typeface="+mn-lt"/>
              </a:rPr>
              <a:t>The following years witnessed advancements in health sector, and various initiatives took place in the lines of health system strengthening such as HMIS, Supply chain management systems, MCTS and RCH portal (2)</a:t>
            </a:r>
          </a:p>
          <a:p>
            <a:pPr algn="just"/>
            <a:endParaRPr lang="en-US" sz="2000" dirty="0">
              <a:latin typeface="Calibri"/>
              <a:ea typeface="+mn-lt"/>
              <a:cs typeface="+mn-lt"/>
            </a:endParaRPr>
          </a:p>
          <a:p>
            <a:pPr algn="just"/>
            <a:endParaRPr lang="en-US" sz="2000" dirty="0">
              <a:latin typeface="Calibri"/>
              <a:ea typeface="+mn-lt"/>
              <a:cs typeface="+mn-lt"/>
            </a:endParaRPr>
          </a:p>
          <a:p>
            <a:pPr marL="0" indent="0" algn="just">
              <a:buNone/>
            </a:pPr>
            <a:endParaRPr lang="en-US" sz="2000" dirty="0">
              <a:latin typeface="Calibri"/>
              <a:ea typeface="+mn-lt"/>
              <a:cs typeface="+mn-lt"/>
            </a:endParaRPr>
          </a:p>
          <a:p>
            <a:pPr algn="just"/>
            <a:endParaRPr lang="en-US" sz="2000" dirty="0">
              <a:latin typeface="Calibri"/>
              <a:ea typeface="+mn-lt"/>
              <a:cs typeface="+mn-lt"/>
            </a:endParaRPr>
          </a:p>
          <a:p>
            <a:pPr marL="0" indent="0" algn="just">
              <a:buNone/>
            </a:pPr>
            <a:endParaRPr lang="en-US" sz="2000" dirty="0">
              <a:latin typeface="Calibri"/>
              <a:ea typeface="+mn-lt"/>
              <a:cs typeface="+mn-lt"/>
            </a:endParaRPr>
          </a:p>
          <a:p>
            <a:pPr marL="0" indent="0" algn="just">
              <a:buNone/>
            </a:pPr>
            <a:endParaRPr lang="en-US" sz="2000" dirty="0">
              <a:cs typeface="Calibri"/>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5" name="Footer Placeholder 4">
            <a:extLst>
              <a:ext uri="{FF2B5EF4-FFF2-40B4-BE49-F238E27FC236}">
                <a16:creationId xmlns:a16="http://schemas.microsoft.com/office/drawing/2014/main" id="{F264D377-7310-FC9A-E728-3B686E1BEA5E}"/>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96" y="101374"/>
            <a:ext cx="1924379" cy="926059"/>
          </a:xfrm>
          <a:prstGeom prst="rect">
            <a:avLst/>
          </a:prstGeom>
        </p:spPr>
      </p:pic>
      <p:pic>
        <p:nvPicPr>
          <p:cNvPr id="8" name="Picture 7" descr="Logo, company name&#10;&#10;Description automatically generated">
            <a:extLst>
              <a:ext uri="{FF2B5EF4-FFF2-40B4-BE49-F238E27FC236}">
                <a16:creationId xmlns:a16="http://schemas.microsoft.com/office/drawing/2014/main" id="{D3E9D4E7-A17D-9646-AD06-2E7143E28CFA}"/>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838200" y="365125"/>
            <a:ext cx="10515600" cy="420688"/>
          </a:xfrm>
        </p:spPr>
        <p:txBody>
          <a:bodyPr>
            <a:normAutofit fontScale="90000"/>
          </a:bodyPr>
          <a:lstStyle/>
          <a:p>
            <a:pPr algn="ctr"/>
            <a:r>
              <a:rPr lang="en-IN" b="1" dirty="0"/>
              <a:t>Introduction (2/2)</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a:xfrm>
            <a:off x="838200" y="1340460"/>
            <a:ext cx="10515600" cy="5018088"/>
          </a:xfrm>
        </p:spPr>
        <p:txBody>
          <a:bodyPr vert="horz" lIns="91440" tIns="45720" rIns="91440" bIns="45720" rtlCol="0" anchor="t">
            <a:normAutofit/>
          </a:bodyPr>
          <a:lstStyle/>
          <a:p>
            <a:pPr marL="342900" indent="-342900" algn="just"/>
            <a:r>
              <a:rPr lang="en-US" sz="2000" dirty="0">
                <a:latin typeface="Calibri"/>
                <a:ea typeface="+mn-lt"/>
                <a:cs typeface="+mn-lt"/>
              </a:rPr>
              <a:t> </a:t>
            </a:r>
            <a:r>
              <a:rPr lang="en-US" sz="2000" dirty="0">
                <a:solidFill>
                  <a:srgbClr val="000000"/>
                </a:solidFill>
                <a:latin typeface="Calibri"/>
                <a:ea typeface="+mn-lt"/>
                <a:cs typeface="+mn-lt"/>
              </a:rPr>
              <a:t>The ANMs are community level health workers whose main job responsibility includes </a:t>
            </a:r>
            <a:r>
              <a:rPr lang="en-US" sz="2000" dirty="0">
                <a:ea typeface="+mn-lt"/>
                <a:cs typeface="+mn-lt"/>
              </a:rPr>
              <a:t>1)maternal and child health, 2)family planning services,3) health and nutrition education, 4)Preventing and managing communicable and Non-communicable diseases, 5) Outreach activities. 6) co-ordination  and monitoring, 7) Administrative responsibilities, 8) treatment of minor injuries etc. along with conducting deliveries.</a:t>
            </a:r>
            <a:endParaRPr lang="en-US" sz="2000" dirty="0">
              <a:cs typeface="Calibri"/>
            </a:endParaRPr>
          </a:p>
          <a:p>
            <a:pPr marL="342900" indent="-342900" algn="just"/>
            <a:r>
              <a:rPr lang="en-US" sz="2000" dirty="0">
                <a:solidFill>
                  <a:srgbClr val="000000"/>
                </a:solidFill>
                <a:latin typeface="Calibri"/>
                <a:ea typeface="+mn-lt"/>
                <a:cs typeface="+mn-lt"/>
              </a:rPr>
              <a:t>Conventionally, the ANMs manually record data and maintain registers of various activities.</a:t>
            </a:r>
            <a:endParaRPr lang="en-US" sz="2000">
              <a:solidFill>
                <a:srgbClr val="000000"/>
              </a:solidFill>
              <a:latin typeface="Calibri"/>
              <a:ea typeface="+mn-lt"/>
              <a:cs typeface="+mn-lt"/>
            </a:endParaRPr>
          </a:p>
          <a:p>
            <a:pPr marL="342900" indent="-342900" algn="just"/>
            <a:r>
              <a:rPr lang="en-US" sz="2000" dirty="0">
                <a:solidFill>
                  <a:srgbClr val="000000"/>
                </a:solidFill>
                <a:latin typeface="Calibri"/>
                <a:ea typeface="+mn-lt"/>
                <a:cs typeface="+mn-lt"/>
              </a:rPr>
              <a:t>However, </a:t>
            </a:r>
            <a:r>
              <a:rPr lang="en-US" sz="2000" dirty="0">
                <a:ea typeface="+mn-lt"/>
                <a:cs typeface="+mn-lt"/>
              </a:rPr>
              <a:t>over the last few years, multiple Digital Health initiatives (DHI) like RCH portal, ANMOL, FP-LMIS </a:t>
            </a:r>
            <a:r>
              <a:rPr lang="en-US" sz="2000" dirty="0" err="1">
                <a:ea typeface="+mn-lt"/>
                <a:cs typeface="+mn-lt"/>
              </a:rPr>
              <a:t>etc</a:t>
            </a:r>
            <a:r>
              <a:rPr lang="en-US" sz="2000" dirty="0">
                <a:ea typeface="+mn-lt"/>
                <a:cs typeface="+mn-lt"/>
              </a:rPr>
              <a:t>, have been introduced </a:t>
            </a:r>
          </a:p>
          <a:p>
            <a:pPr marL="800100" lvl="1" algn="just"/>
            <a:r>
              <a:rPr lang="en-US" sz="1800" dirty="0">
                <a:ea typeface="+mn-lt"/>
                <a:cs typeface="+mn-lt"/>
              </a:rPr>
              <a:t>To act as job-aids, improve service delivery and streamline workflow</a:t>
            </a:r>
          </a:p>
          <a:p>
            <a:pPr marL="800100" lvl="1" algn="just"/>
            <a:r>
              <a:rPr lang="en-US" sz="1800" dirty="0">
                <a:ea typeface="+mn-lt"/>
                <a:cs typeface="+mn-lt"/>
              </a:rPr>
              <a:t>To enhance data quality, digitalize patient records and provide real time data monitoring facility</a:t>
            </a:r>
            <a:endParaRPr lang="en-US" sz="1800" dirty="0">
              <a:cs typeface="Calibri"/>
            </a:endParaRPr>
          </a:p>
          <a:p>
            <a:pPr marL="0" indent="0" algn="just">
              <a:buNone/>
            </a:pPr>
            <a:r>
              <a:rPr lang="en-US" sz="2000" dirty="0">
                <a:solidFill>
                  <a:schemeClr val="accent1"/>
                </a:solidFill>
                <a:latin typeface="Calibri"/>
                <a:ea typeface="+mn-lt"/>
                <a:cs typeface="+mn-lt"/>
              </a:rPr>
              <a:t>Rationale of the study </a:t>
            </a:r>
          </a:p>
          <a:p>
            <a:pPr algn="just"/>
            <a:r>
              <a:rPr lang="en-US" sz="2000" dirty="0">
                <a:latin typeface="Calibri"/>
                <a:ea typeface="+mn-lt"/>
                <a:cs typeface="+mn-lt"/>
              </a:rPr>
              <a:t>With new digital health initiatives coming up at an unprecedented scale, this study aimed to explore the possible barriers and enablers encountered in their adoption by the ANMs.</a:t>
            </a: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sp>
        <p:nvSpPr>
          <p:cNvPr id="5" name="Footer Placeholder 4">
            <a:extLst>
              <a:ext uri="{FF2B5EF4-FFF2-40B4-BE49-F238E27FC236}">
                <a16:creationId xmlns:a16="http://schemas.microsoft.com/office/drawing/2014/main" id="{52F928C2-B1A0-B0B5-6B55-B107C607F64A}"/>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
            <a:ext cx="1797832" cy="860745"/>
          </a:xfrm>
          <a:prstGeom prst="rect">
            <a:avLst/>
          </a:prstGeom>
        </p:spPr>
      </p:pic>
      <p:pic>
        <p:nvPicPr>
          <p:cNvPr id="8" name="Picture 7" descr="Logo, company name&#10;&#10;Description automatically generated">
            <a:extLst>
              <a:ext uri="{FF2B5EF4-FFF2-40B4-BE49-F238E27FC236}">
                <a16:creationId xmlns:a16="http://schemas.microsoft.com/office/drawing/2014/main" id="{0D2E5946-8F2D-9F06-C508-C9523E5D27CE}"/>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831396" y="453570"/>
            <a:ext cx="10515600" cy="577171"/>
          </a:xfrm>
        </p:spPr>
        <p:txBody>
          <a:bodyPr>
            <a:normAutofit fontScale="90000"/>
          </a:bodyPr>
          <a:lstStyle/>
          <a:p>
            <a:pPr algn="ctr"/>
            <a:r>
              <a:rPr lang="en-IN" b="1" dirty="0"/>
              <a:t>Objectives of Your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71044" y="1825625"/>
            <a:ext cx="10476188" cy="4351338"/>
          </a:xfrm>
        </p:spPr>
        <p:txBody>
          <a:bodyPr vert="horz" lIns="91440" tIns="45720" rIns="91440" bIns="45720" rtlCol="0" anchor="t">
            <a:normAutofit/>
          </a:bodyPr>
          <a:lstStyle/>
          <a:p>
            <a:pPr marL="0" indent="0">
              <a:buNone/>
            </a:pPr>
            <a:r>
              <a:rPr lang="en-IN" sz="2000" dirty="0">
                <a:latin typeface="Calibri"/>
                <a:ea typeface="Calibri"/>
                <a:cs typeface="Times New Roman"/>
              </a:rPr>
              <a:t>Aim:</a:t>
            </a:r>
            <a:endParaRPr lang="en-US" sz="2000" dirty="0">
              <a:latin typeface="Calibri"/>
              <a:ea typeface="Calibri"/>
              <a:cs typeface="Calibri"/>
            </a:endParaRPr>
          </a:p>
          <a:p>
            <a:pPr marL="0" indent="0">
              <a:buNone/>
            </a:pPr>
            <a:br>
              <a:rPr lang="en-IN" sz="2000" dirty="0">
                <a:latin typeface="Calibri"/>
                <a:cs typeface="Times New Roman"/>
              </a:rPr>
            </a:br>
            <a:r>
              <a:rPr lang="en-IN" sz="2000" dirty="0">
                <a:latin typeface="Calibri"/>
                <a:ea typeface="Calibri"/>
                <a:cs typeface="Times New Roman"/>
              </a:rPr>
              <a:t>-To explore the barriers and facilitators in using digital Health Initiatives among ANMs</a:t>
            </a:r>
            <a:endParaRPr lang="en-US" sz="2000">
              <a:latin typeface="Calibri"/>
              <a:ea typeface="Calibri"/>
              <a:cs typeface="Calibri"/>
            </a:endParaRPr>
          </a:p>
          <a:p>
            <a:pPr marL="0" indent="0">
              <a:buNone/>
            </a:pPr>
            <a:endParaRPr lang="en-IN" sz="2000" dirty="0">
              <a:latin typeface="Calibri"/>
              <a:ea typeface="Calibri"/>
              <a:cs typeface="Times New Roman"/>
            </a:endParaRPr>
          </a:p>
          <a:p>
            <a:pPr marL="0" indent="0">
              <a:buNone/>
            </a:pPr>
            <a:endParaRPr lang="en-IN" sz="2000" dirty="0">
              <a:latin typeface="Calibri"/>
              <a:ea typeface="Calibri"/>
              <a:cs typeface="Times New Roman"/>
            </a:endParaRPr>
          </a:p>
          <a:p>
            <a:pPr marL="0" indent="0">
              <a:buNone/>
            </a:pPr>
            <a:r>
              <a:rPr lang="en-IN" sz="2000" dirty="0">
                <a:latin typeface="Calibri"/>
                <a:ea typeface="Calibri"/>
                <a:cs typeface="Times New Roman"/>
              </a:rPr>
              <a:t>The objectives of the study are:</a:t>
            </a:r>
          </a:p>
          <a:p>
            <a:pPr marL="0" indent="0">
              <a:buNone/>
            </a:pPr>
            <a:r>
              <a:rPr lang="en-US" sz="2000" dirty="0">
                <a:latin typeface="Calibri"/>
                <a:ea typeface="Calibri"/>
                <a:cs typeface="Times New Roman"/>
              </a:rPr>
              <a:t>    1. To explore the knowledge and attitudes of ANMS towards using digital health initiatives </a:t>
            </a:r>
          </a:p>
          <a:p>
            <a:pPr marL="0" indent="0">
              <a:buNone/>
            </a:pPr>
            <a:r>
              <a:rPr lang="en-US" sz="2000" dirty="0">
                <a:latin typeface="Calibri"/>
                <a:ea typeface="Calibri"/>
                <a:cs typeface="Times New Roman"/>
              </a:rPr>
              <a:t>    2. To understand the experiences of ANMs in using digital health initiatives.</a:t>
            </a:r>
            <a:endParaRPr lang="en-US"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sp>
        <p:nvSpPr>
          <p:cNvPr id="5" name="Footer Placeholder 4">
            <a:extLst>
              <a:ext uri="{FF2B5EF4-FFF2-40B4-BE49-F238E27FC236}">
                <a16:creationId xmlns:a16="http://schemas.microsoft.com/office/drawing/2014/main" id="{8844328F-626B-70E2-D0C5-F16A1E592868}"/>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
            <a:ext cx="2124403" cy="1017227"/>
          </a:xfrm>
          <a:prstGeom prst="rect">
            <a:avLst/>
          </a:prstGeom>
        </p:spPr>
      </p:pic>
      <p:pic>
        <p:nvPicPr>
          <p:cNvPr id="8" name="Picture 7" descr="Logo, company name&#10;&#10;Description automatically generated">
            <a:extLst>
              <a:ext uri="{FF2B5EF4-FFF2-40B4-BE49-F238E27FC236}">
                <a16:creationId xmlns:a16="http://schemas.microsoft.com/office/drawing/2014/main" id="{79CB04E4-224A-683A-1FBB-37585C259FF3}"/>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913039" y="92982"/>
            <a:ext cx="9529083" cy="366260"/>
          </a:xfrm>
        </p:spPr>
        <p:txBody>
          <a:bodyPr>
            <a:normAutofit fontScale="90000"/>
          </a:bodyPr>
          <a:lstStyle/>
          <a:p>
            <a:pPr algn="ctr"/>
            <a:r>
              <a:rPr lang="en-IN" b="1" dirty="0"/>
              <a:t>Methodology (1/2)</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572860" y="1713249"/>
            <a:ext cx="4841420" cy="4338201"/>
          </a:xfrm>
        </p:spPr>
        <p:txBody>
          <a:bodyPr vert="horz" lIns="91440" tIns="45720" rIns="91440" bIns="45720" rtlCol="0" anchor="t">
            <a:normAutofit/>
          </a:bodyPr>
          <a:lstStyle/>
          <a:p>
            <a:pPr marL="0" indent="0">
              <a:buNone/>
            </a:pPr>
            <a:r>
              <a:rPr lang="en-US" sz="2000" b="1" dirty="0">
                <a:latin typeface="Calibri"/>
                <a:cs typeface="Times New Roman"/>
              </a:rPr>
              <a:t>Study Design</a:t>
            </a:r>
            <a:r>
              <a:rPr lang="en-US" sz="2000" dirty="0">
                <a:latin typeface="Calibri"/>
                <a:cs typeface="Times New Roman"/>
              </a:rPr>
              <a:t>:</a:t>
            </a:r>
            <a:endParaRPr lang="en-US" sz="2000">
              <a:latin typeface="Calibri"/>
              <a:ea typeface="+mn-lt"/>
              <a:cs typeface="+mn-lt"/>
            </a:endParaRPr>
          </a:p>
          <a:p>
            <a:r>
              <a:rPr lang="en-US" sz="2000" dirty="0">
                <a:latin typeface="Calibri"/>
                <a:cs typeface="Times New Roman"/>
              </a:rPr>
              <a:t> Cross-sectional qualitative study.</a:t>
            </a:r>
          </a:p>
          <a:p>
            <a:r>
              <a:rPr lang="en-US" sz="2000" dirty="0">
                <a:latin typeface="Calibri"/>
                <a:cs typeface="Times New Roman"/>
              </a:rPr>
              <a:t> Interviews and FGDs</a:t>
            </a:r>
            <a:br>
              <a:rPr lang="en-US" sz="2000" dirty="0">
                <a:latin typeface="Calibri"/>
                <a:cs typeface="Times New Roman"/>
              </a:rPr>
            </a:br>
            <a:endParaRPr lang="en-US" sz="2000">
              <a:latin typeface="Calibri"/>
              <a:ea typeface="+mn-lt"/>
              <a:cs typeface="Times New Roman"/>
            </a:endParaRPr>
          </a:p>
          <a:p>
            <a:pPr marL="0" indent="0">
              <a:buNone/>
            </a:pPr>
            <a:r>
              <a:rPr lang="en-US" sz="2000" b="1" dirty="0">
                <a:latin typeface="Calibri"/>
                <a:cs typeface="Times New Roman"/>
              </a:rPr>
              <a:t>Study Area:</a:t>
            </a:r>
            <a:endParaRPr lang="en-US" sz="2000">
              <a:latin typeface="Calibri"/>
              <a:ea typeface="+mn-lt"/>
              <a:cs typeface="+mn-lt"/>
            </a:endParaRPr>
          </a:p>
          <a:p>
            <a:r>
              <a:rPr lang="en-US" sz="2000" dirty="0">
                <a:latin typeface="Calibri"/>
                <a:cs typeface="Times New Roman"/>
              </a:rPr>
              <a:t> PHCs and HSCs (health sub centers) of selected districts of Delhi.</a:t>
            </a:r>
          </a:p>
          <a:p>
            <a:pPr marL="0" indent="0">
              <a:buNone/>
            </a:pPr>
            <a:endParaRPr lang="en-US" sz="2000" dirty="0">
              <a:latin typeface="Calibri"/>
              <a:cs typeface="Times New Roman"/>
            </a:endParaRPr>
          </a:p>
          <a:p>
            <a:pPr marL="0" indent="0">
              <a:buNone/>
            </a:pPr>
            <a:r>
              <a:rPr lang="en-US" sz="2000" b="1" dirty="0">
                <a:latin typeface="Calibri"/>
                <a:cs typeface="Times New Roman"/>
              </a:rPr>
              <a:t>Study Population</a:t>
            </a:r>
            <a:endParaRPr lang="en-US" sz="2000">
              <a:latin typeface="Calibri"/>
              <a:ea typeface="+mn-lt"/>
              <a:cs typeface="+mn-lt"/>
            </a:endParaRPr>
          </a:p>
          <a:p>
            <a:pPr marL="0" indent="0">
              <a:buNone/>
            </a:pPr>
            <a:r>
              <a:rPr lang="en-US" sz="2000" dirty="0">
                <a:latin typeface="Calibri"/>
                <a:cs typeface="Times New Roman"/>
              </a:rPr>
              <a:t>-  ANMs working in selected HSCs and PHCs</a:t>
            </a:r>
            <a:br>
              <a:rPr lang="en-US" sz="2000" dirty="0">
                <a:latin typeface="Calibri"/>
                <a:cs typeface="Times New Roman"/>
              </a:rPr>
            </a:br>
            <a:r>
              <a:rPr lang="en-US" sz="2000" dirty="0">
                <a:latin typeface="Calibri"/>
                <a:cs typeface="Times New Roman"/>
              </a:rPr>
              <a:t>-  Computer data entry operators (CDEO) </a:t>
            </a:r>
            <a:br>
              <a:rPr lang="en-US" sz="2000" dirty="0">
                <a:latin typeface="Calibri"/>
                <a:cs typeface="Times New Roman"/>
              </a:rPr>
            </a:br>
            <a:r>
              <a:rPr lang="en-US" sz="2000" dirty="0">
                <a:latin typeface="Calibri"/>
                <a:cs typeface="Times New Roman"/>
              </a:rPr>
              <a:t>-  District MIS expert</a:t>
            </a:r>
            <a:endParaRPr lang="en-US" sz="2000">
              <a:latin typeface="Calibri"/>
              <a:cs typeface="Calibri" panose="020F0502020204030204"/>
            </a:endParaRPr>
          </a:p>
          <a:p>
            <a:pPr marL="0" indent="0">
              <a:buNone/>
            </a:pPr>
            <a:endParaRPr lang="en-US" sz="2400" b="1" dirty="0">
              <a:latin typeface="Times New Roman"/>
              <a:cs typeface="Times New Roman"/>
            </a:endParaRPr>
          </a:p>
          <a:p>
            <a:pPr marL="0" indent="0">
              <a:buNone/>
            </a:pPr>
            <a:endParaRPr lang="en-US" sz="2400" b="1" dirty="0">
              <a:latin typeface="Times New Roman"/>
              <a:ea typeface="+mn-lt"/>
              <a:cs typeface="Times New Roman"/>
            </a:endParaRPr>
          </a:p>
          <a:p>
            <a:endParaRPr lang="en-US" sz="2400" b="1" dirty="0">
              <a:latin typeface="Times New Roman"/>
              <a:cs typeface="Times New Roman"/>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
        <p:nvSpPr>
          <p:cNvPr id="5" name="Footer Placeholder 4">
            <a:extLst>
              <a:ext uri="{FF2B5EF4-FFF2-40B4-BE49-F238E27FC236}">
                <a16:creationId xmlns:a16="http://schemas.microsoft.com/office/drawing/2014/main" id="{13826005-CE28-7D60-D38A-A20359BF8D20}"/>
              </a:ext>
            </a:extLst>
          </p:cNvPr>
          <p:cNvSpPr>
            <a:spLocks noGrp="1"/>
          </p:cNvSpPr>
          <p:nvPr>
            <p:ph type="ftr" sz="quarter" idx="11"/>
          </p:nvPr>
        </p:nvSpPr>
        <p:spPr>
          <a:xfrm>
            <a:off x="4038600" y="6900636"/>
            <a:ext cx="4114800" cy="365125"/>
          </a:xfrm>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
            <a:ext cx="2144814" cy="1024031"/>
          </a:xfrm>
          <a:prstGeom prst="rect">
            <a:avLst/>
          </a:prstGeom>
        </p:spPr>
      </p:pic>
      <p:pic>
        <p:nvPicPr>
          <p:cNvPr id="10" name="Picture 7" descr="Logo, company name&#10;&#10;Description automatically generated">
            <a:extLst>
              <a:ext uri="{FF2B5EF4-FFF2-40B4-BE49-F238E27FC236}">
                <a16:creationId xmlns:a16="http://schemas.microsoft.com/office/drawing/2014/main" id="{9DDAC985-F982-118F-432F-564F556813D7}"/>
              </a:ext>
            </a:extLst>
          </p:cNvPr>
          <p:cNvPicPr>
            <a:picLocks noChangeAspect="1"/>
          </p:cNvPicPr>
          <p:nvPr/>
        </p:nvPicPr>
        <p:blipFill>
          <a:blip r:embed="rId3"/>
          <a:stretch>
            <a:fillRect/>
          </a:stretch>
        </p:blipFill>
        <p:spPr>
          <a:xfrm>
            <a:off x="10384970" y="138135"/>
            <a:ext cx="1709058" cy="1274945"/>
          </a:xfrm>
          <a:prstGeom prst="rect">
            <a:avLst/>
          </a:prstGeom>
        </p:spPr>
      </p:pic>
      <p:graphicFrame>
        <p:nvGraphicFramePr>
          <p:cNvPr id="8" name="Diagram 8">
            <a:extLst>
              <a:ext uri="{FF2B5EF4-FFF2-40B4-BE49-F238E27FC236}">
                <a16:creationId xmlns:a16="http://schemas.microsoft.com/office/drawing/2014/main" id="{EF3A881A-1D8A-C23C-383E-579926CE8106}"/>
              </a:ext>
            </a:extLst>
          </p:cNvPr>
          <p:cNvGraphicFramePr/>
          <p:nvPr>
            <p:extLst>
              <p:ext uri="{D42A27DB-BD31-4B8C-83A1-F6EECF244321}">
                <p14:modId xmlns:p14="http://schemas.microsoft.com/office/powerpoint/2010/main" val="869399501"/>
              </p:ext>
            </p:extLst>
          </p:nvPr>
        </p:nvGraphicFramePr>
        <p:xfrm>
          <a:off x="5411187" y="1891112"/>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120196"/>
            <a:ext cx="9529083" cy="339046"/>
          </a:xfrm>
        </p:spPr>
        <p:txBody>
          <a:bodyPr>
            <a:noAutofit/>
          </a:bodyPr>
          <a:lstStyle/>
          <a:p>
            <a:pPr algn="ctr"/>
            <a:r>
              <a:rPr lang="en-IN" sz="2800" b="1" dirty="0"/>
              <a:t>Methodology (2/2)</a:t>
            </a:r>
            <a:endParaRPr lang="en-IN" sz="2800"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3"/>
            <a:ext cx="1600528" cy="772299"/>
          </a:xfrm>
          <a:prstGeom prst="rect">
            <a:avLst/>
          </a:prstGeom>
        </p:spPr>
      </p:pic>
      <p:sp>
        <p:nvSpPr>
          <p:cNvPr id="9" name="TextBox 8">
            <a:extLst>
              <a:ext uri="{FF2B5EF4-FFF2-40B4-BE49-F238E27FC236}">
                <a16:creationId xmlns:a16="http://schemas.microsoft.com/office/drawing/2014/main" id="{F85F916F-BBF0-8271-83E8-4F97491B9B45}"/>
              </a:ext>
            </a:extLst>
          </p:cNvPr>
          <p:cNvSpPr txBox="1"/>
          <p:nvPr/>
        </p:nvSpPr>
        <p:spPr>
          <a:xfrm>
            <a:off x="1181147" y="6311603"/>
            <a:ext cx="8477482"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dirty="0">
                <a:ea typeface="+mn-lt"/>
                <a:cs typeface="+mn-lt"/>
              </a:rPr>
              <a:t>*</a:t>
            </a:r>
            <a:r>
              <a:rPr lang="en-US" sz="1200" b="1" dirty="0">
                <a:ea typeface="+mn-lt"/>
                <a:cs typeface="+mn-lt"/>
              </a:rPr>
              <a:t>Note: 1)HSC: Health sub-</a:t>
            </a:r>
            <a:r>
              <a:rPr lang="en-US" sz="1200" b="1" dirty="0" err="1">
                <a:ea typeface="+mn-lt"/>
                <a:cs typeface="+mn-lt"/>
              </a:rPr>
              <a:t>centre</a:t>
            </a:r>
            <a:r>
              <a:rPr lang="en-US" sz="1200" b="1" dirty="0">
                <a:ea typeface="+mn-lt"/>
                <a:cs typeface="+mn-lt"/>
              </a:rPr>
              <a:t>; 2) PHC: Primary Health Centre; 3) PI: Personal interviews; 4) FGD: Focused group discussions</a:t>
            </a:r>
          </a:p>
          <a:p>
            <a:endParaRPr lang="en-US" sz="1100" dirty="0">
              <a:cs typeface="Calibri"/>
            </a:endParaRPr>
          </a:p>
        </p:txBody>
      </p:sp>
      <p:pic>
        <p:nvPicPr>
          <p:cNvPr id="11" name="Picture 7" descr="Logo, company name&#10;&#10;Description automatically generated">
            <a:extLst>
              <a:ext uri="{FF2B5EF4-FFF2-40B4-BE49-F238E27FC236}">
                <a16:creationId xmlns:a16="http://schemas.microsoft.com/office/drawing/2014/main" id="{0538E947-4C3E-E33D-2425-F2843831E862}"/>
              </a:ext>
            </a:extLst>
          </p:cNvPr>
          <p:cNvPicPr>
            <a:picLocks noChangeAspect="1"/>
          </p:cNvPicPr>
          <p:nvPr/>
        </p:nvPicPr>
        <p:blipFill>
          <a:blip r:embed="rId3"/>
          <a:stretch>
            <a:fillRect/>
          </a:stretch>
        </p:blipFill>
        <p:spPr>
          <a:xfrm>
            <a:off x="10384970" y="138135"/>
            <a:ext cx="1709058" cy="1274945"/>
          </a:xfrm>
          <a:prstGeom prst="rect">
            <a:avLst/>
          </a:prstGeom>
        </p:spPr>
      </p:pic>
      <p:cxnSp>
        <p:nvCxnSpPr>
          <p:cNvPr id="43" name="Straight Arrow Connector 42">
            <a:extLst>
              <a:ext uri="{FF2B5EF4-FFF2-40B4-BE49-F238E27FC236}">
                <a16:creationId xmlns:a16="http://schemas.microsoft.com/office/drawing/2014/main" id="{4EF71071-EBF8-7DED-8261-27ADE22E04DC}"/>
              </a:ext>
            </a:extLst>
          </p:cNvPr>
          <p:cNvCxnSpPr/>
          <p:nvPr/>
        </p:nvCxnSpPr>
        <p:spPr>
          <a:xfrm flipV="1">
            <a:off x="4055681" y="1414957"/>
            <a:ext cx="5320860" cy="19704"/>
          </a:xfrm>
          <a:prstGeom prst="straightConnector1">
            <a:avLst/>
          </a:prstGeom>
        </p:spPr>
        <p:style>
          <a:lnRef idx="1">
            <a:schemeClr val="accent1"/>
          </a:lnRef>
          <a:fillRef idx="0">
            <a:schemeClr val="accent1"/>
          </a:fillRef>
          <a:effectRef idx="0">
            <a:schemeClr val="accent1"/>
          </a:effectRef>
          <a:fontRef idx="minor">
            <a:schemeClr val="tx1"/>
          </a:fontRef>
        </p:style>
      </p:cxnSp>
      <p:pic>
        <p:nvPicPr>
          <p:cNvPr id="3" name="Picture 4" descr="Diagram&#10;&#10;Description automatically generated">
            <a:extLst>
              <a:ext uri="{FF2B5EF4-FFF2-40B4-BE49-F238E27FC236}">
                <a16:creationId xmlns:a16="http://schemas.microsoft.com/office/drawing/2014/main" id="{718374E0-96E6-87CF-DC74-EB77F4478C25}"/>
              </a:ext>
            </a:extLst>
          </p:cNvPr>
          <p:cNvPicPr>
            <a:picLocks noChangeAspect="1"/>
          </p:cNvPicPr>
          <p:nvPr/>
        </p:nvPicPr>
        <p:blipFill>
          <a:blip r:embed="rId4"/>
          <a:stretch>
            <a:fillRect/>
          </a:stretch>
        </p:blipFill>
        <p:spPr>
          <a:xfrm>
            <a:off x="966954" y="989855"/>
            <a:ext cx="9640611" cy="5081928"/>
          </a:xfrm>
          <a:prstGeom prst="rect">
            <a:avLst/>
          </a:prstGeom>
        </p:spPr>
      </p:pic>
      <p:sp>
        <p:nvSpPr>
          <p:cNvPr id="5" name="TextBox 4">
            <a:extLst>
              <a:ext uri="{FF2B5EF4-FFF2-40B4-BE49-F238E27FC236}">
                <a16:creationId xmlns:a16="http://schemas.microsoft.com/office/drawing/2014/main" id="{F2C1A093-43D7-68F5-C62F-706F575AFB88}"/>
              </a:ext>
            </a:extLst>
          </p:cNvPr>
          <p:cNvSpPr txBox="1"/>
          <p:nvPr/>
        </p:nvSpPr>
        <p:spPr>
          <a:xfrm>
            <a:off x="4389382" y="651641"/>
            <a:ext cx="1941786" cy="3759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Study Participants</a:t>
            </a:r>
          </a:p>
        </p:txBody>
      </p:sp>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621847" y="224971"/>
            <a:ext cx="10515600" cy="509135"/>
          </a:xfrm>
        </p:spPr>
        <p:txBody>
          <a:bodyPr>
            <a:normAutofit fontScale="90000"/>
          </a:bodyPr>
          <a:lstStyle/>
          <a:p>
            <a:pPr algn="ctr"/>
            <a:r>
              <a:rPr lang="en-IN" b="1" dirty="0"/>
              <a:t>Results (1/3)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620487" y="829629"/>
            <a:ext cx="10731951" cy="5341937"/>
          </a:xfrm>
        </p:spPr>
        <p:txBody>
          <a:bodyPr vert="horz" lIns="91440" tIns="45720" rIns="91440" bIns="45720" rtlCol="0" anchor="t">
            <a:noAutofit/>
          </a:bodyPr>
          <a:lstStyle/>
          <a:p>
            <a:pPr marL="0" indent="0" algn="just">
              <a:buNone/>
            </a:pPr>
            <a:endParaRPr lang="en-US" sz="1900" dirty="0">
              <a:cs typeface="Calibri"/>
            </a:endParaRPr>
          </a:p>
          <a:p>
            <a:pPr marL="0" indent="0" algn="just">
              <a:buNone/>
            </a:pPr>
            <a:r>
              <a:rPr lang="en-US" sz="1900" b="1" u="sng" dirty="0">
                <a:solidFill>
                  <a:schemeClr val="accent1"/>
                </a:solidFill>
                <a:ea typeface="+mn-lt"/>
                <a:cs typeface="+mn-lt"/>
              </a:rPr>
              <a:t>1. Perceptions and Attitude of ANMs regarding use of digital health initiatives</a:t>
            </a:r>
          </a:p>
          <a:p>
            <a:pPr algn="just"/>
            <a:r>
              <a:rPr lang="ar-SA" sz="1900" dirty="0">
                <a:ea typeface="+mn-lt"/>
                <a:cs typeface="+mn-lt"/>
              </a:rPr>
              <a:t>DHI </a:t>
            </a:r>
            <a:r>
              <a:rPr lang="ar-SA" sz="1900" dirty="0" err="1">
                <a:ea typeface="+mn-lt"/>
                <a:cs typeface="+mn-lt"/>
              </a:rPr>
              <a:t>have</a:t>
            </a:r>
            <a:r>
              <a:rPr lang="ar-SA" sz="1900" dirty="0">
                <a:ea typeface="+mn-lt"/>
                <a:cs typeface="+mn-lt"/>
              </a:rPr>
              <a:t> </a:t>
            </a:r>
            <a:r>
              <a:rPr lang="ar-SA" sz="1900" dirty="0" err="1">
                <a:ea typeface="+mn-lt"/>
                <a:cs typeface="+mn-lt"/>
              </a:rPr>
              <a:t>been</a:t>
            </a:r>
            <a:r>
              <a:rPr lang="ar-SA" sz="1900" dirty="0">
                <a:ea typeface="+mn-lt"/>
                <a:cs typeface="+mn-lt"/>
              </a:rPr>
              <a:t> </a:t>
            </a:r>
            <a:r>
              <a:rPr lang="ar-SA" sz="1900" dirty="0" err="1">
                <a:ea typeface="+mn-lt"/>
                <a:cs typeface="+mn-lt"/>
              </a:rPr>
              <a:t>very</a:t>
            </a:r>
            <a:r>
              <a:rPr lang="ar-SA" sz="1900" dirty="0">
                <a:ea typeface="+mn-lt"/>
                <a:cs typeface="+mn-lt"/>
              </a:rPr>
              <a:t> </a:t>
            </a:r>
            <a:r>
              <a:rPr lang="ar-SA" sz="1900" dirty="0" err="1">
                <a:ea typeface="+mn-lt"/>
                <a:cs typeface="+mn-lt"/>
              </a:rPr>
              <a:t>useful</a:t>
            </a:r>
            <a:r>
              <a:rPr lang="ar-SA" sz="1900" dirty="0">
                <a:ea typeface="+mn-lt"/>
                <a:cs typeface="+mn-lt"/>
              </a:rPr>
              <a:t> ,</a:t>
            </a:r>
            <a:r>
              <a:rPr lang="ar-SA" sz="1900" dirty="0" err="1">
                <a:ea typeface="+mn-lt"/>
                <a:cs typeface="+mn-lt"/>
              </a:rPr>
              <a:t>and</a:t>
            </a:r>
            <a:r>
              <a:rPr lang="ar-SA" sz="1900" dirty="0">
                <a:ea typeface="+mn-lt"/>
                <a:cs typeface="+mn-lt"/>
              </a:rPr>
              <a:t> </a:t>
            </a:r>
            <a:r>
              <a:rPr lang="ar-SA" sz="1900" dirty="0" err="1">
                <a:ea typeface="+mn-lt"/>
                <a:cs typeface="+mn-lt"/>
              </a:rPr>
              <a:t>have</a:t>
            </a:r>
            <a:r>
              <a:rPr lang="ar-SA" sz="1900" dirty="0">
                <a:ea typeface="+mn-lt"/>
                <a:cs typeface="+mn-lt"/>
              </a:rPr>
              <a:t> </a:t>
            </a:r>
            <a:r>
              <a:rPr lang="ar-SA" sz="1900" dirty="0" err="1">
                <a:ea typeface="+mn-lt"/>
                <a:cs typeface="+mn-lt"/>
              </a:rPr>
              <a:t>empowered</a:t>
            </a:r>
            <a:r>
              <a:rPr lang="ar-SA" sz="1900" dirty="0">
                <a:ea typeface="+mn-lt"/>
                <a:cs typeface="+mn-lt"/>
              </a:rPr>
              <a:t> </a:t>
            </a:r>
            <a:r>
              <a:rPr lang="ar-SA" sz="1900" dirty="0" err="1">
                <a:ea typeface="+mn-lt"/>
                <a:cs typeface="+mn-lt"/>
              </a:rPr>
              <a:t>them</a:t>
            </a:r>
            <a:r>
              <a:rPr lang="ar-SA" sz="1900" dirty="0">
                <a:ea typeface="+mn-lt"/>
                <a:cs typeface="+mn-lt"/>
              </a:rPr>
              <a:t> </a:t>
            </a:r>
            <a:r>
              <a:rPr lang="ar-SA" sz="1900" dirty="0" err="1">
                <a:ea typeface="+mn-lt"/>
                <a:cs typeface="+mn-lt"/>
              </a:rPr>
              <a:t>to</a:t>
            </a:r>
            <a:r>
              <a:rPr lang="ar-SA" sz="1900" dirty="0">
                <a:ea typeface="+mn-lt"/>
                <a:cs typeface="+mn-lt"/>
              </a:rPr>
              <a:t> </a:t>
            </a:r>
            <a:r>
              <a:rPr lang="ar-SA" sz="1900" dirty="0" err="1">
                <a:ea typeface="+mn-lt"/>
                <a:cs typeface="+mn-lt"/>
              </a:rPr>
              <a:t>work</a:t>
            </a:r>
            <a:r>
              <a:rPr lang="ar-SA" sz="1900" dirty="0">
                <a:ea typeface="+mn-lt"/>
                <a:cs typeface="+mn-lt"/>
              </a:rPr>
              <a:t> </a:t>
            </a:r>
            <a:r>
              <a:rPr lang="ar-SA" sz="1900" dirty="0" err="1">
                <a:ea typeface="+mn-lt"/>
                <a:cs typeface="+mn-lt"/>
              </a:rPr>
              <a:t>efficiently</a:t>
            </a:r>
            <a:r>
              <a:rPr lang="ar-SA" sz="1900" dirty="0">
                <a:ea typeface="+mn-lt"/>
                <a:cs typeface="+mn-lt"/>
              </a:rPr>
              <a:t>.</a:t>
            </a:r>
          </a:p>
          <a:p>
            <a:pPr algn="just"/>
            <a:r>
              <a:rPr lang="ar-SA" sz="1900" dirty="0" err="1">
                <a:ea typeface="+mn-lt"/>
                <a:cs typeface="+mn-lt"/>
              </a:rPr>
              <a:t>Portals</a:t>
            </a:r>
            <a:r>
              <a:rPr lang="ar-SA" sz="1900" dirty="0">
                <a:ea typeface="+mn-lt"/>
                <a:cs typeface="+mn-lt"/>
              </a:rPr>
              <a:t> </a:t>
            </a:r>
            <a:r>
              <a:rPr lang="ar-SA" sz="1900" dirty="0" err="1">
                <a:ea typeface="+mn-lt"/>
                <a:cs typeface="+mn-lt"/>
              </a:rPr>
              <a:t>help</a:t>
            </a:r>
            <a:r>
              <a:rPr lang="ar-SA" sz="1900" dirty="0">
                <a:ea typeface="+mn-lt"/>
                <a:cs typeface="+mn-lt"/>
              </a:rPr>
              <a:t> </a:t>
            </a:r>
            <a:r>
              <a:rPr lang="ar-SA" sz="1900" dirty="0" err="1">
                <a:ea typeface="+mn-lt"/>
                <a:cs typeface="+mn-lt"/>
              </a:rPr>
              <a:t>them</a:t>
            </a:r>
            <a:r>
              <a:rPr lang="ar-SA" sz="1900" dirty="0">
                <a:ea typeface="+mn-lt"/>
                <a:cs typeface="+mn-lt"/>
              </a:rPr>
              <a:t> </a:t>
            </a:r>
            <a:r>
              <a:rPr lang="ar-SA" sz="1900" dirty="0" err="1">
                <a:ea typeface="+mn-lt"/>
                <a:cs typeface="+mn-lt"/>
              </a:rPr>
              <a:t>become</a:t>
            </a:r>
            <a:r>
              <a:rPr lang="ar-SA" sz="1900" dirty="0">
                <a:ea typeface="+mn-lt"/>
                <a:cs typeface="+mn-lt"/>
              </a:rPr>
              <a:t> </a:t>
            </a:r>
            <a:r>
              <a:rPr lang="ar-SA" sz="1900" u="sng" dirty="0" err="1">
                <a:ea typeface="+mn-lt"/>
                <a:cs typeface="+mn-lt"/>
              </a:rPr>
              <a:t>aware</a:t>
            </a:r>
            <a:r>
              <a:rPr lang="ar-SA" sz="1900" u="sng" dirty="0">
                <a:ea typeface="+mn-lt"/>
                <a:cs typeface="+mn-lt"/>
              </a:rPr>
              <a:t> </a:t>
            </a:r>
            <a:r>
              <a:rPr lang="ar-SA" sz="1900" u="sng" dirty="0" err="1">
                <a:ea typeface="+mn-lt"/>
                <a:cs typeface="+mn-lt"/>
              </a:rPr>
              <a:t>of</a:t>
            </a:r>
            <a:r>
              <a:rPr lang="ar-SA" sz="1900" u="sng" dirty="0">
                <a:ea typeface="+mn-lt"/>
                <a:cs typeface="+mn-lt"/>
              </a:rPr>
              <a:t> </a:t>
            </a:r>
            <a:r>
              <a:rPr lang="ar-SA" sz="1900" u="sng" dirty="0" err="1">
                <a:ea typeface="+mn-lt"/>
                <a:cs typeface="+mn-lt"/>
              </a:rPr>
              <a:t>data</a:t>
            </a:r>
            <a:r>
              <a:rPr lang="ar-SA" sz="1900" u="sng" dirty="0">
                <a:ea typeface="+mn-lt"/>
                <a:cs typeface="+mn-lt"/>
              </a:rPr>
              <a:t> </a:t>
            </a:r>
            <a:r>
              <a:rPr lang="ar-SA" sz="1900" u="sng" dirty="0" err="1">
                <a:ea typeface="+mn-lt"/>
                <a:cs typeface="+mn-lt"/>
              </a:rPr>
              <a:t>entry</a:t>
            </a:r>
            <a:r>
              <a:rPr lang="ar-SA" sz="1900" u="sng" dirty="0">
                <a:ea typeface="+mn-lt"/>
                <a:cs typeface="+mn-lt"/>
              </a:rPr>
              <a:t> </a:t>
            </a:r>
            <a:r>
              <a:rPr lang="ar-SA" sz="1900" u="sng" dirty="0" err="1">
                <a:ea typeface="+mn-lt"/>
                <a:cs typeface="+mn-lt"/>
              </a:rPr>
              <a:t>errors</a:t>
            </a:r>
            <a:r>
              <a:rPr lang="ar-SA" sz="1900" u="sng" dirty="0">
                <a:ea typeface="+mn-lt"/>
                <a:cs typeface="+mn-lt"/>
              </a:rPr>
              <a:t> </a:t>
            </a:r>
            <a:r>
              <a:rPr lang="ar-SA" sz="1900" u="sng" dirty="0" err="1">
                <a:ea typeface="+mn-lt"/>
                <a:cs typeface="+mn-lt"/>
              </a:rPr>
              <a:t>and</a:t>
            </a:r>
            <a:r>
              <a:rPr lang="ar-SA" sz="1900" u="sng" dirty="0">
                <a:ea typeface="+mn-lt"/>
                <a:cs typeface="+mn-lt"/>
              </a:rPr>
              <a:t> </a:t>
            </a:r>
            <a:r>
              <a:rPr lang="ar-SA" sz="1900" u="sng" dirty="0" err="1">
                <a:ea typeface="+mn-lt"/>
                <a:cs typeface="+mn-lt"/>
              </a:rPr>
              <a:t>they</a:t>
            </a:r>
            <a:r>
              <a:rPr lang="ar-SA" sz="1900" u="sng" dirty="0">
                <a:ea typeface="+mn-lt"/>
                <a:cs typeface="+mn-lt"/>
              </a:rPr>
              <a:t> </a:t>
            </a:r>
            <a:r>
              <a:rPr lang="ar-SA" sz="1900" u="sng" dirty="0" err="1">
                <a:ea typeface="+mn-lt"/>
                <a:cs typeface="+mn-lt"/>
              </a:rPr>
              <a:t>are</a:t>
            </a:r>
            <a:r>
              <a:rPr lang="ar-SA" sz="1900" u="sng" dirty="0">
                <a:ea typeface="+mn-lt"/>
                <a:cs typeface="+mn-lt"/>
              </a:rPr>
              <a:t> </a:t>
            </a:r>
            <a:r>
              <a:rPr lang="ar-SA" sz="1900" u="sng" dirty="0" err="1">
                <a:ea typeface="+mn-lt"/>
                <a:cs typeface="+mn-lt"/>
              </a:rPr>
              <a:t>motivated</a:t>
            </a:r>
            <a:r>
              <a:rPr lang="ar-SA" sz="1900" u="sng" dirty="0">
                <a:ea typeface="+mn-lt"/>
                <a:cs typeface="+mn-lt"/>
              </a:rPr>
              <a:t> </a:t>
            </a:r>
            <a:r>
              <a:rPr lang="ar-SA" sz="1900" u="sng" dirty="0" err="1">
                <a:ea typeface="+mn-lt"/>
                <a:cs typeface="+mn-lt"/>
              </a:rPr>
              <a:t>to</a:t>
            </a:r>
            <a:r>
              <a:rPr lang="ar-SA" sz="1900" u="sng" dirty="0">
                <a:ea typeface="+mn-lt"/>
                <a:cs typeface="+mn-lt"/>
              </a:rPr>
              <a:t> </a:t>
            </a:r>
            <a:r>
              <a:rPr lang="ar-SA" sz="1900" u="sng" dirty="0" err="1">
                <a:ea typeface="+mn-lt"/>
                <a:cs typeface="+mn-lt"/>
              </a:rPr>
              <a:t>correct</a:t>
            </a:r>
            <a:r>
              <a:rPr lang="ar-SA" sz="1900" u="sng" dirty="0">
                <a:ea typeface="+mn-lt"/>
                <a:cs typeface="+mn-lt"/>
              </a:rPr>
              <a:t> </a:t>
            </a:r>
            <a:r>
              <a:rPr lang="ar-SA" sz="1900" u="sng" dirty="0" err="1">
                <a:ea typeface="+mn-lt"/>
                <a:cs typeface="+mn-lt"/>
              </a:rPr>
              <a:t>them</a:t>
            </a:r>
            <a:r>
              <a:rPr lang="ar-SA" sz="1900" dirty="0">
                <a:ea typeface="+mn-lt"/>
                <a:cs typeface="+mn-lt"/>
              </a:rPr>
              <a:t>.</a:t>
            </a:r>
            <a:endParaRPr lang="ar-SA"/>
          </a:p>
          <a:p>
            <a:pPr algn="just"/>
            <a:r>
              <a:rPr lang="en-US" sz="1900" dirty="0">
                <a:ea typeface="+mn-lt"/>
                <a:cs typeface="+mn-lt"/>
              </a:rPr>
              <a:t>Digital portals have made it possible to get access to a patient’s full records just at the click of a button.</a:t>
            </a:r>
            <a:endParaRPr lang="en-US" sz="1900" dirty="0">
              <a:cs typeface="Calibri"/>
            </a:endParaRPr>
          </a:p>
          <a:p>
            <a:pPr algn="just"/>
            <a:r>
              <a:rPr lang="en-US" sz="1900" dirty="0">
                <a:ea typeface="+mn-lt"/>
                <a:cs typeface="+mn-lt"/>
              </a:rPr>
              <a:t>As they have accurate </a:t>
            </a:r>
            <a:r>
              <a:rPr lang="en-US" sz="1900" u="sng" dirty="0">
                <a:ea typeface="+mn-lt"/>
                <a:cs typeface="+mn-lt"/>
              </a:rPr>
              <a:t>past records of beneficiaries, </a:t>
            </a:r>
            <a:r>
              <a:rPr lang="en-US" sz="1900" dirty="0">
                <a:ea typeface="+mn-lt"/>
                <a:cs typeface="+mn-lt"/>
              </a:rPr>
              <a:t> DHI enables them to formulate appropriate treatment plans.</a:t>
            </a:r>
            <a:endParaRPr lang="ar-SA" sz="1900" dirty="0">
              <a:ea typeface="+mn-lt"/>
              <a:cs typeface="+mn-lt"/>
            </a:endParaRPr>
          </a:p>
          <a:p>
            <a:pPr algn="just"/>
            <a:r>
              <a:rPr lang="ar-SA" sz="1900" dirty="0" err="1">
                <a:ea typeface="+mn-lt"/>
                <a:cs typeface="+mn-lt"/>
              </a:rPr>
              <a:t>However</a:t>
            </a:r>
            <a:r>
              <a:rPr lang="ar-SA" sz="1900" dirty="0">
                <a:ea typeface="+mn-lt"/>
                <a:cs typeface="+mn-lt"/>
              </a:rPr>
              <a:t>, </a:t>
            </a:r>
            <a:r>
              <a:rPr lang="ar-SA" sz="1900" dirty="0" err="1">
                <a:ea typeface="+mn-lt"/>
                <a:cs typeface="+mn-lt"/>
              </a:rPr>
              <a:t>some</a:t>
            </a:r>
            <a:r>
              <a:rPr lang="ar-SA" sz="1900" dirty="0">
                <a:ea typeface="+mn-lt"/>
                <a:cs typeface="+mn-lt"/>
              </a:rPr>
              <a:t> </a:t>
            </a:r>
            <a:r>
              <a:rPr lang="ar-SA" sz="1900" dirty="0" err="1">
                <a:ea typeface="+mn-lt"/>
                <a:cs typeface="+mn-lt"/>
              </a:rPr>
              <a:t>of</a:t>
            </a:r>
            <a:r>
              <a:rPr lang="ar-SA" sz="1900" dirty="0">
                <a:ea typeface="+mn-lt"/>
                <a:cs typeface="+mn-lt"/>
              </a:rPr>
              <a:t> </a:t>
            </a:r>
            <a:r>
              <a:rPr lang="ar-SA" sz="1900" dirty="0" err="1">
                <a:ea typeface="+mn-lt"/>
                <a:cs typeface="+mn-lt"/>
              </a:rPr>
              <a:t>them</a:t>
            </a:r>
            <a:r>
              <a:rPr lang="ar-SA" sz="1900" dirty="0">
                <a:ea typeface="+mn-lt"/>
                <a:cs typeface="+mn-lt"/>
              </a:rPr>
              <a:t> </a:t>
            </a:r>
            <a:r>
              <a:rPr lang="ar-SA" sz="1900" dirty="0" err="1">
                <a:ea typeface="+mn-lt"/>
                <a:cs typeface="+mn-lt"/>
              </a:rPr>
              <a:t>felt</a:t>
            </a:r>
            <a:r>
              <a:rPr lang="ar-SA" sz="1900" dirty="0">
                <a:ea typeface="+mn-lt"/>
                <a:cs typeface="+mn-lt"/>
              </a:rPr>
              <a:t> </a:t>
            </a:r>
            <a:r>
              <a:rPr lang="ar-SA" sz="1900" dirty="0" err="1">
                <a:ea typeface="+mn-lt"/>
                <a:cs typeface="+mn-lt"/>
              </a:rPr>
              <a:t>that</a:t>
            </a:r>
            <a:r>
              <a:rPr lang="ar-SA" sz="1900" dirty="0">
                <a:ea typeface="+mn-lt"/>
                <a:cs typeface="+mn-lt"/>
              </a:rPr>
              <a:t> </a:t>
            </a:r>
            <a:r>
              <a:rPr lang="ar-SA" sz="1900" dirty="0" err="1">
                <a:ea typeface="+mn-lt"/>
                <a:cs typeface="+mn-lt"/>
              </a:rPr>
              <a:t>uploading</a:t>
            </a:r>
            <a:r>
              <a:rPr lang="ar-SA" sz="1900" dirty="0">
                <a:ea typeface="+mn-lt"/>
                <a:cs typeface="+mn-lt"/>
              </a:rPr>
              <a:t> </a:t>
            </a:r>
            <a:r>
              <a:rPr lang="ar-SA" sz="1900" dirty="0" err="1">
                <a:ea typeface="+mn-lt"/>
                <a:cs typeface="+mn-lt"/>
              </a:rPr>
              <a:t>data</a:t>
            </a:r>
            <a:r>
              <a:rPr lang="ar-SA" sz="1900" dirty="0">
                <a:ea typeface="+mn-lt"/>
                <a:cs typeface="+mn-lt"/>
              </a:rPr>
              <a:t> </a:t>
            </a:r>
            <a:r>
              <a:rPr lang="ar-SA" sz="1900" dirty="0" err="1">
                <a:ea typeface="+mn-lt"/>
                <a:cs typeface="+mn-lt"/>
              </a:rPr>
              <a:t>on</a:t>
            </a:r>
            <a:r>
              <a:rPr lang="ar-SA" sz="1900" dirty="0">
                <a:ea typeface="+mn-lt"/>
                <a:cs typeface="+mn-lt"/>
              </a:rPr>
              <a:t> </a:t>
            </a:r>
            <a:r>
              <a:rPr lang="ar-SA" sz="1900" dirty="0" err="1">
                <a:ea typeface="+mn-lt"/>
                <a:cs typeface="+mn-lt"/>
              </a:rPr>
              <a:t>the</a:t>
            </a:r>
            <a:r>
              <a:rPr lang="ar-SA" sz="1900" dirty="0">
                <a:ea typeface="+mn-lt"/>
                <a:cs typeface="+mn-lt"/>
              </a:rPr>
              <a:t> </a:t>
            </a:r>
            <a:r>
              <a:rPr lang="ar-SA" sz="1900" dirty="0" err="1">
                <a:ea typeface="+mn-lt"/>
                <a:cs typeface="+mn-lt"/>
              </a:rPr>
              <a:t>portals</a:t>
            </a:r>
            <a:r>
              <a:rPr lang="ar-SA" sz="1900" dirty="0">
                <a:ea typeface="+mn-lt"/>
                <a:cs typeface="+mn-lt"/>
              </a:rPr>
              <a:t> </a:t>
            </a:r>
            <a:r>
              <a:rPr lang="ar-SA" sz="1900" dirty="0" err="1">
                <a:ea typeface="+mn-lt"/>
                <a:cs typeface="+mn-lt"/>
              </a:rPr>
              <a:t>is</a:t>
            </a:r>
            <a:r>
              <a:rPr lang="ar-SA" sz="1900" u="sng" dirty="0">
                <a:ea typeface="+mn-lt"/>
                <a:cs typeface="+mn-lt"/>
              </a:rPr>
              <a:t> </a:t>
            </a:r>
            <a:r>
              <a:rPr lang="ar-SA" sz="1900" u="sng" dirty="0" err="1">
                <a:ea typeface="+mn-lt"/>
                <a:cs typeface="+mn-lt"/>
              </a:rPr>
              <a:t>not</a:t>
            </a:r>
            <a:r>
              <a:rPr lang="ar-SA" sz="1900" u="sng" dirty="0">
                <a:ea typeface="+mn-lt"/>
                <a:cs typeface="+mn-lt"/>
              </a:rPr>
              <a:t> </a:t>
            </a:r>
            <a:r>
              <a:rPr lang="ar-SA" sz="1900" u="sng" dirty="0" err="1">
                <a:ea typeface="+mn-lt"/>
                <a:cs typeface="+mn-lt"/>
              </a:rPr>
              <a:t>their</a:t>
            </a:r>
            <a:r>
              <a:rPr lang="ar-SA" sz="1900" u="sng" dirty="0">
                <a:ea typeface="+mn-lt"/>
                <a:cs typeface="+mn-lt"/>
              </a:rPr>
              <a:t> </a:t>
            </a:r>
            <a:r>
              <a:rPr lang="ar-SA" sz="1900" u="sng" dirty="0" err="1">
                <a:ea typeface="+mn-lt"/>
                <a:cs typeface="+mn-lt"/>
              </a:rPr>
              <a:t>work</a:t>
            </a:r>
            <a:r>
              <a:rPr lang="ar-SA" sz="1900" u="sng" dirty="0">
                <a:ea typeface="+mn-lt"/>
                <a:cs typeface="+mn-lt"/>
              </a:rPr>
              <a:t>.</a:t>
            </a:r>
            <a:endParaRPr lang="en-US" sz="1900" dirty="0">
              <a:cs typeface="Calibri"/>
            </a:endParaRPr>
          </a:p>
          <a:p>
            <a:pPr algn="just"/>
            <a:endParaRPr lang="ar-SA" sz="1900" dirty="0">
              <a:cs typeface="Calibri"/>
            </a:endParaRPr>
          </a:p>
          <a:p>
            <a:pPr marL="0" indent="0" algn="just">
              <a:buNone/>
            </a:pPr>
            <a:r>
              <a:rPr lang="en-US" sz="1900" b="1" u="sng" dirty="0">
                <a:solidFill>
                  <a:schemeClr val="accent1"/>
                </a:solidFill>
                <a:ea typeface="+mn-lt"/>
                <a:cs typeface="+mn-lt"/>
              </a:rPr>
              <a:t>2. Knowledge and awareness regarding use of digital health initiatives</a:t>
            </a:r>
            <a:endParaRPr lang="en-US" sz="1900" dirty="0">
              <a:solidFill>
                <a:schemeClr val="accent1"/>
              </a:solidFill>
              <a:ea typeface="+mn-lt"/>
              <a:cs typeface="+mn-lt"/>
            </a:endParaRPr>
          </a:p>
          <a:p>
            <a:pPr algn="just"/>
            <a:r>
              <a:rPr lang="en-US" sz="1900" dirty="0">
                <a:ea typeface="+mn-lt"/>
                <a:cs typeface="+mn-lt"/>
              </a:rPr>
              <a:t>The ANMs were comfortably using the RCH and </a:t>
            </a:r>
            <a:r>
              <a:rPr lang="en-US" sz="1900" dirty="0" err="1">
                <a:ea typeface="+mn-lt"/>
                <a:cs typeface="+mn-lt"/>
              </a:rPr>
              <a:t>eVIN</a:t>
            </a:r>
            <a:r>
              <a:rPr lang="en-US" sz="1900" dirty="0">
                <a:ea typeface="+mn-lt"/>
                <a:cs typeface="+mn-lt"/>
              </a:rPr>
              <a:t> portals regularly.</a:t>
            </a:r>
          </a:p>
          <a:p>
            <a:pPr algn="just"/>
            <a:r>
              <a:rPr lang="en-US" sz="1900" dirty="0">
                <a:ea typeface="+mn-lt"/>
                <a:cs typeface="+mn-lt"/>
              </a:rPr>
              <a:t>However, they had limited knowledge regarding the use of FP-LMIS app and were unable to use it as desired.</a:t>
            </a:r>
          </a:p>
          <a:p>
            <a:pPr algn="just"/>
            <a:r>
              <a:rPr lang="en-US" sz="1900" dirty="0">
                <a:cs typeface="Calibri"/>
              </a:rPr>
              <a:t>The use of IHIP portal was also limited.</a:t>
            </a:r>
          </a:p>
          <a:p>
            <a:pPr algn="just"/>
            <a:r>
              <a:rPr lang="en-US" sz="1900" dirty="0">
                <a:ea typeface="+mn-lt"/>
                <a:cs typeface="+mn-lt"/>
              </a:rPr>
              <a:t>The ANMs often required help in using digital portals from CDEOs or fellow ANMs.</a:t>
            </a:r>
          </a:p>
          <a:p>
            <a:pPr algn="just"/>
            <a:endParaRPr lang="en-US" sz="1900" dirty="0">
              <a:cs typeface="Calibri"/>
            </a:endParaRPr>
          </a:p>
          <a:p>
            <a:pPr algn="just"/>
            <a:endParaRPr lang="ar-SA" sz="1900" dirty="0">
              <a:cs typeface="Calibri"/>
            </a:endParaRPr>
          </a:p>
          <a:p>
            <a:pPr algn="just"/>
            <a:endParaRPr lang="en-US" sz="1900" dirty="0">
              <a:cs typeface="Calibri"/>
            </a:endParaRPr>
          </a:p>
          <a:p>
            <a:pPr algn="just"/>
            <a:endParaRPr lang="en-IN" sz="1900" dirty="0">
              <a:cs typeface="Calibri"/>
            </a:endParaRP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06"/>
            <a:ext cx="1722993" cy="826727"/>
          </a:xfrm>
          <a:prstGeom prst="rect">
            <a:avLst/>
          </a:prstGeom>
        </p:spPr>
      </p:pic>
      <p:pic>
        <p:nvPicPr>
          <p:cNvPr id="8" name="Picture 7" descr="Logo, company name&#10;&#10;Description automatically generated">
            <a:extLst>
              <a:ext uri="{FF2B5EF4-FFF2-40B4-BE49-F238E27FC236}">
                <a16:creationId xmlns:a16="http://schemas.microsoft.com/office/drawing/2014/main" id="{3C61CA98-61FE-6E7E-D4D0-3BE32F9D7863}"/>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212396" y="4536"/>
            <a:ext cx="8807904" cy="631599"/>
          </a:xfrm>
        </p:spPr>
        <p:txBody>
          <a:bodyPr>
            <a:normAutofit fontScale="90000"/>
          </a:bodyPr>
          <a:lstStyle/>
          <a:p>
            <a:pPr algn="ctr"/>
            <a:r>
              <a:rPr lang="en-IN" b="1" dirty="0"/>
              <a:t>Results (2/3)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906236" y="635000"/>
            <a:ext cx="10395013" cy="5664427"/>
          </a:xfrm>
        </p:spPr>
        <p:txBody>
          <a:bodyPr vert="horz" lIns="91440" tIns="45720" rIns="91440" bIns="45720" rtlCol="0" anchor="t">
            <a:noAutofit/>
          </a:bodyPr>
          <a:lstStyle/>
          <a:p>
            <a:endParaRPr lang="en-US" sz="2000" dirty="0">
              <a:ea typeface="+mn-lt"/>
              <a:cs typeface="+mn-lt"/>
            </a:endParaRPr>
          </a:p>
          <a:p>
            <a:pPr marL="0" indent="0">
              <a:buNone/>
            </a:pPr>
            <a:endParaRPr lang="ar-SA" sz="2000" u="sng" dirty="0">
              <a:ea typeface="+mn-lt"/>
              <a:cs typeface="+mn-lt"/>
            </a:endParaRPr>
          </a:p>
          <a:p>
            <a:pPr marL="0" indent="0">
              <a:buNone/>
            </a:pPr>
            <a:endParaRPr lang="en-US" sz="2000" dirty="0">
              <a:ea typeface="+mn-lt"/>
              <a:cs typeface="+mn-lt"/>
            </a:endParaRPr>
          </a:p>
          <a:p>
            <a:pPr marL="0" indent="0">
              <a:buNone/>
            </a:pPr>
            <a:r>
              <a:rPr lang="en-US" sz="2000" b="1" u="sng" dirty="0">
                <a:solidFill>
                  <a:schemeClr val="accent1"/>
                </a:solidFill>
                <a:cs typeface="Calibri"/>
              </a:rPr>
              <a:t>3. </a:t>
            </a:r>
            <a:r>
              <a:rPr lang="en-US" sz="2000" b="1" u="sng" dirty="0">
                <a:solidFill>
                  <a:schemeClr val="accent1"/>
                </a:solidFill>
                <a:ea typeface="+mn-lt"/>
                <a:cs typeface="+mn-lt"/>
              </a:rPr>
              <a:t>Perceived enablers and motivating factors for using digital health portals/apps</a:t>
            </a:r>
          </a:p>
          <a:p>
            <a:pPr marL="0" indent="0">
              <a:buNone/>
            </a:pPr>
            <a:endParaRPr lang="en-US" sz="2000" dirty="0">
              <a:ea typeface="+mn-lt"/>
              <a:cs typeface="+mn-lt"/>
            </a:endParaRPr>
          </a:p>
          <a:p>
            <a:r>
              <a:rPr lang="en-US" sz="2000" dirty="0">
                <a:ea typeface="+mn-lt"/>
                <a:cs typeface="+mn-lt"/>
              </a:rPr>
              <a:t>Easy and swift </a:t>
            </a:r>
            <a:r>
              <a:rPr lang="en-US" sz="2000" u="sng" dirty="0">
                <a:ea typeface="+mn-lt"/>
                <a:cs typeface="+mn-lt"/>
              </a:rPr>
              <a:t>access to any past patient records.</a:t>
            </a:r>
            <a:endParaRPr lang="en-US" sz="2000" u="sng" dirty="0">
              <a:cs typeface="Calibri"/>
            </a:endParaRPr>
          </a:p>
          <a:p>
            <a:r>
              <a:rPr lang="en-US" sz="2000" u="sng" dirty="0">
                <a:ea typeface="+mn-lt"/>
                <a:cs typeface="+mn-lt"/>
              </a:rPr>
              <a:t>Tracking a beneficiary is easier </a:t>
            </a:r>
            <a:r>
              <a:rPr lang="en-US" sz="2000" dirty="0">
                <a:ea typeface="+mn-lt"/>
                <a:cs typeface="+mn-lt"/>
              </a:rPr>
              <a:t>and faster.</a:t>
            </a:r>
            <a:endParaRPr lang="en-US" sz="2000" dirty="0">
              <a:cs typeface="Calibri"/>
            </a:endParaRPr>
          </a:p>
          <a:p>
            <a:r>
              <a:rPr lang="en-US" sz="2000" u="sng" dirty="0">
                <a:ea typeface="+mn-lt"/>
                <a:cs typeface="+mn-lt"/>
              </a:rPr>
              <a:t> Instances of data losses can be minimized </a:t>
            </a:r>
            <a:endParaRPr lang="en-US" sz="2000" dirty="0">
              <a:ea typeface="+mn-lt"/>
              <a:cs typeface="+mn-lt"/>
            </a:endParaRPr>
          </a:p>
          <a:p>
            <a:r>
              <a:rPr lang="en-US" sz="2000" dirty="0">
                <a:ea typeface="+mn-lt"/>
                <a:cs typeface="+mn-lt"/>
              </a:rPr>
              <a:t>The</a:t>
            </a:r>
            <a:r>
              <a:rPr lang="en-US" sz="2000" u="sng" dirty="0">
                <a:ea typeface="+mn-lt"/>
                <a:cs typeface="+mn-lt"/>
              </a:rPr>
              <a:t> workplans</a:t>
            </a:r>
            <a:r>
              <a:rPr lang="en-US" sz="2000" dirty="0">
                <a:ea typeface="+mn-lt"/>
                <a:cs typeface="+mn-lt"/>
              </a:rPr>
              <a:t> also help them in managing high-risk pregnancies and low-birth weight babies by tracking them and  providing them with special attention.</a:t>
            </a:r>
            <a:endParaRPr lang="en-US" sz="2000" dirty="0">
              <a:cs typeface="Calibri"/>
            </a:endParaRPr>
          </a:p>
          <a:p>
            <a:r>
              <a:rPr lang="en-US" sz="2000" dirty="0">
                <a:ea typeface="+mn-lt"/>
                <a:cs typeface="+mn-lt"/>
              </a:rPr>
              <a:t> </a:t>
            </a:r>
            <a:r>
              <a:rPr lang="en-US" sz="2000" u="sng" dirty="0">
                <a:ea typeface="+mn-lt"/>
                <a:cs typeface="+mn-lt"/>
              </a:rPr>
              <a:t>Data duplication errors have been minimized,</a:t>
            </a:r>
            <a:r>
              <a:rPr lang="en-US" sz="2000" dirty="0">
                <a:ea typeface="+mn-lt"/>
                <a:cs typeface="+mn-lt"/>
              </a:rPr>
              <a:t> because each patient gets a unique ID.</a:t>
            </a:r>
          </a:p>
          <a:p>
            <a:pPr marL="0" indent="0">
              <a:buNone/>
            </a:pPr>
            <a:endParaRPr lang="en-US" sz="2000" dirty="0">
              <a:cs typeface="Calibri"/>
            </a:endParaRP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sp>
        <p:nvSpPr>
          <p:cNvPr id="5" name="Footer Placeholder 4">
            <a:extLst>
              <a:ext uri="{FF2B5EF4-FFF2-40B4-BE49-F238E27FC236}">
                <a16:creationId xmlns:a16="http://schemas.microsoft.com/office/drawing/2014/main" id="{8EF452A5-4A37-38F4-E86E-331DB996CC6B}"/>
              </a:ext>
            </a:extLst>
          </p:cNvPr>
          <p:cNvSpPr>
            <a:spLocks noGrp="1"/>
          </p:cNvSpPr>
          <p:nvPr>
            <p:ph type="ftr" sz="quarter" idx="11"/>
          </p:nvPr>
        </p:nvSpPr>
        <p:spPr/>
        <p:txBody>
          <a:body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3"/>
            <a:ext cx="1811440" cy="881156"/>
          </a:xfrm>
          <a:prstGeom prst="rect">
            <a:avLst/>
          </a:prstGeom>
        </p:spPr>
      </p:pic>
      <p:pic>
        <p:nvPicPr>
          <p:cNvPr id="8" name="Picture 7" descr="Logo, company name&#10;&#10;Description automatically generated">
            <a:extLst>
              <a:ext uri="{FF2B5EF4-FFF2-40B4-BE49-F238E27FC236}">
                <a16:creationId xmlns:a16="http://schemas.microsoft.com/office/drawing/2014/main" id="{0C1A1123-2FC4-A469-7A61-53D653255C3D}"/>
              </a:ext>
            </a:extLst>
          </p:cNvPr>
          <p:cNvPicPr>
            <a:picLocks noChangeAspect="1"/>
          </p:cNvPicPr>
          <p:nvPr/>
        </p:nvPicPr>
        <p:blipFill>
          <a:blip r:embed="rId3"/>
          <a:stretch>
            <a:fillRect/>
          </a:stretch>
        </p:blipFill>
        <p:spPr>
          <a:xfrm>
            <a:off x="10384970" y="138135"/>
            <a:ext cx="1709058" cy="1274945"/>
          </a:xfrm>
          <a:prstGeom prst="rect">
            <a:avLst/>
          </a:prstGeom>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342</Words>
  <Application>Microsoft Office PowerPoint</Application>
  <PresentationFormat>Widescreen</PresentationFormat>
  <Paragraphs>69</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Exploring enablers and barriers in using Digital Health Initiatives among ANMs of Delhi  NHSRC</vt:lpstr>
      <vt:lpstr>Screenshot of Approval</vt:lpstr>
      <vt:lpstr>Introduction (1/2)</vt:lpstr>
      <vt:lpstr>Introduction (2/2)</vt:lpstr>
      <vt:lpstr>Objectives of Your Study</vt:lpstr>
      <vt:lpstr>Methodology (1/2)</vt:lpstr>
      <vt:lpstr>Methodology (2/2)</vt:lpstr>
      <vt:lpstr>Results (1/3)</vt:lpstr>
      <vt:lpstr>Results (2/3)</vt:lpstr>
      <vt:lpstr>Results (3/3)</vt:lpstr>
      <vt:lpstr>Discussion (1/2)</vt:lpstr>
      <vt:lpstr>Discussion (2/2)</vt:lpstr>
      <vt:lpstr>Limitations of the Study</vt:lpstr>
      <vt:lpstr>Conclusion</vt:lpstr>
      <vt:lpstr>References</vt:lpstr>
      <vt:lpstr>Thank You</vt:lpstr>
      <vt:lpstr>Suggestions to the Organization where the Study was Conducted </vt:lpstr>
      <vt:lpstr>Dissertation Experiences</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Dr. Sidharth Sekhar Mishra</cp:lastModifiedBy>
  <cp:revision>2102</cp:revision>
  <dcterms:created xsi:type="dcterms:W3CDTF">2022-05-20T15:11:38Z</dcterms:created>
  <dcterms:modified xsi:type="dcterms:W3CDTF">2022-06-22T06:17:27Z</dcterms:modified>
</cp:coreProperties>
</file>