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93" autoAdjust="0"/>
    <p:restoredTop sz="94660"/>
  </p:normalViewPr>
  <p:slideViewPr>
    <p:cSldViewPr snapToGrid="0">
      <p:cViewPr varScale="1">
        <p:scale>
          <a:sx n="78" d="100"/>
          <a:sy n="78" d="100"/>
        </p:scale>
        <p:origin x="10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F0BCE0-945C-4FDF-95A1-2149B1FF5B83}" type="datetimeFigureOut">
              <a:rPr lang="en-US" smtClean="0"/>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CD77608-3819-479B-BB98-C216BA724EFE}" type="slidenum">
              <a:rPr lang="en-US" smtClean="0"/>
              <a:t>‹#›</a:t>
            </a:fld>
            <a:endParaRPr lang="en-US"/>
          </a:p>
        </p:txBody>
      </p:sp>
    </p:spTree>
    <p:extLst>
      <p:ext uri="{BB962C8B-B14F-4D97-AF65-F5344CB8AC3E}">
        <p14:creationId xmlns:p14="http://schemas.microsoft.com/office/powerpoint/2010/main" val="3104594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F0BCE0-945C-4FDF-95A1-2149B1FF5B83}" type="datetimeFigureOut">
              <a:rPr lang="en-US" smtClean="0"/>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40847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F0BCE0-945C-4FDF-95A1-2149B1FF5B83}" type="datetimeFigureOut">
              <a:rPr lang="en-US" smtClean="0"/>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565300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F0BCE0-945C-4FDF-95A1-2149B1FF5B83}" type="datetimeFigureOut">
              <a:rPr lang="en-US" smtClean="0"/>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581564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7CF0BCE0-945C-4FDF-95A1-2149B1FF5B83}" type="datetimeFigureOut">
              <a:rPr lang="en-US" smtClean="0"/>
              <a:t>6/21/2022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CD77608-3819-479B-BB98-C216BA724EFE}" type="slidenum">
              <a:rPr lang="en-US" smtClean="0"/>
              <a:t>‹#›</a:t>
            </a:fld>
            <a:endParaRPr lang="en-US"/>
          </a:p>
        </p:txBody>
      </p:sp>
    </p:spTree>
    <p:extLst>
      <p:ext uri="{BB962C8B-B14F-4D97-AF65-F5344CB8AC3E}">
        <p14:creationId xmlns:p14="http://schemas.microsoft.com/office/powerpoint/2010/main" val="1827066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F0BCE0-945C-4FDF-95A1-2149B1FF5B83}" type="datetimeFigureOut">
              <a:rPr lang="en-US" smtClean="0"/>
              <a:t>6/21/2022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178248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F0BCE0-945C-4FDF-95A1-2149B1FF5B83}" type="datetimeFigureOut">
              <a:rPr lang="en-US" smtClean="0"/>
              <a:t>6/21/2022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038797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F0BCE0-945C-4FDF-95A1-2149B1FF5B83}" type="datetimeFigureOut">
              <a:rPr lang="en-US" smtClean="0"/>
              <a:t>6/21/2022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382826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F0BCE0-945C-4FDF-95A1-2149B1FF5B83}" type="datetimeFigureOut">
              <a:rPr lang="en-US" smtClean="0"/>
              <a:t>6/21/2022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394314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F0BCE0-945C-4FDF-95A1-2149B1FF5B83}" type="datetimeFigureOut">
              <a:rPr lang="en-US" smtClean="0"/>
              <a:t>6/21/2022</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680684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F0BCE0-945C-4FDF-95A1-2149B1FF5B83}" type="datetimeFigureOut">
              <a:rPr lang="en-US" smtClean="0"/>
              <a:t>6/21/2022</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932372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pPr algn="r"/>
            <a:fld id="{7CF0BCE0-945C-4FDF-95A1-2149B1FF5B83}" type="datetimeFigureOut">
              <a:rPr lang="en-US" smtClean="0"/>
              <a:pPr algn="r"/>
              <a:t>6/21/2022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sz="1000"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324731749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dx.doi.org/10.1148/radiol.2017171920" TargetMode="External"/><Relationship Id="rId7" Type="http://schemas.openxmlformats.org/officeDocument/2006/relationships/hyperlink" Target="http://dx.doi.org/10.1109/access.2019.2937107" TargetMode="External"/><Relationship Id="rId2" Type="http://schemas.openxmlformats.org/officeDocument/2006/relationships/hyperlink" Target="http://dx.doi.org/10.3348/kjr.2019.0025" TargetMode="External"/><Relationship Id="rId1" Type="http://schemas.openxmlformats.org/officeDocument/2006/relationships/slideLayout" Target="../slideLayouts/slideLayout2.xml"/><Relationship Id="rId6" Type="http://schemas.openxmlformats.org/officeDocument/2006/relationships/hyperlink" Target="https://www.sciencedirect.com/science/article/pii/S2666389920300428" TargetMode="External"/><Relationship Id="rId5" Type="http://schemas.openxmlformats.org/officeDocument/2006/relationships/hyperlink" Target="https://vixra.org/pdf/1909.0104v1.pdf" TargetMode="External"/><Relationship Id="rId4" Type="http://schemas.openxmlformats.org/officeDocument/2006/relationships/hyperlink" Target="http://vixra.org/"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B23EB10-011B-4BBD-9AE6-2635567A1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7997"/>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D54BC8-D144-7F0E-2ED5-C5F4D3F593B1}"/>
              </a:ext>
            </a:extLst>
          </p:cNvPr>
          <p:cNvSpPr>
            <a:spLocks noGrp="1"/>
          </p:cNvSpPr>
          <p:nvPr>
            <p:ph type="ctrTitle"/>
          </p:nvPr>
        </p:nvSpPr>
        <p:spPr>
          <a:xfrm>
            <a:off x="6220344" y="127819"/>
            <a:ext cx="5883166" cy="3562659"/>
          </a:xfrm>
          <a:custGeom>
            <a:avLst/>
            <a:gdLst>
              <a:gd name="connsiteX0" fmla="*/ 0 w 5883166"/>
              <a:gd name="connsiteY0" fmla="*/ 0 h 3562659"/>
              <a:gd name="connsiteX1" fmla="*/ 5883166 w 5883166"/>
              <a:gd name="connsiteY1" fmla="*/ 0 h 3562659"/>
              <a:gd name="connsiteX2" fmla="*/ 5883166 w 5883166"/>
              <a:gd name="connsiteY2" fmla="*/ 3562659 h 3562659"/>
              <a:gd name="connsiteX3" fmla="*/ 0 w 5883166"/>
              <a:gd name="connsiteY3" fmla="*/ 3562659 h 3562659"/>
              <a:gd name="connsiteX4" fmla="*/ 0 w 5883166"/>
              <a:gd name="connsiteY4" fmla="*/ 0 h 356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3166" h="3562659" fill="none" extrusionOk="0">
                <a:moveTo>
                  <a:pt x="0" y="0"/>
                </a:moveTo>
                <a:cubicBezTo>
                  <a:pt x="2866558" y="-101015"/>
                  <a:pt x="3612095" y="-87482"/>
                  <a:pt x="5883166" y="0"/>
                </a:cubicBezTo>
                <a:cubicBezTo>
                  <a:pt x="5793737" y="923984"/>
                  <a:pt x="5762604" y="2330708"/>
                  <a:pt x="5883166" y="3562659"/>
                </a:cubicBezTo>
                <a:cubicBezTo>
                  <a:pt x="2962828" y="3521185"/>
                  <a:pt x="2727321" y="3670735"/>
                  <a:pt x="0" y="3562659"/>
                </a:cubicBezTo>
                <a:cubicBezTo>
                  <a:pt x="84948" y="2238088"/>
                  <a:pt x="149209" y="971926"/>
                  <a:pt x="0" y="0"/>
                </a:cubicBezTo>
                <a:close/>
              </a:path>
              <a:path w="5883166" h="3562659" stroke="0" extrusionOk="0">
                <a:moveTo>
                  <a:pt x="0" y="0"/>
                </a:moveTo>
                <a:cubicBezTo>
                  <a:pt x="648922" y="152452"/>
                  <a:pt x="4954558" y="-135934"/>
                  <a:pt x="5883166" y="0"/>
                </a:cubicBezTo>
                <a:cubicBezTo>
                  <a:pt x="5744577" y="1236966"/>
                  <a:pt x="6052362" y="1921577"/>
                  <a:pt x="5883166" y="3562659"/>
                </a:cubicBezTo>
                <a:cubicBezTo>
                  <a:pt x="5208157" y="3572438"/>
                  <a:pt x="650941" y="3631056"/>
                  <a:pt x="0" y="3562659"/>
                </a:cubicBezTo>
                <a:cubicBezTo>
                  <a:pt x="-63723" y="1937607"/>
                  <a:pt x="140340" y="1065340"/>
                  <a:pt x="0" y="0"/>
                </a:cubicBezTo>
                <a:close/>
              </a:path>
            </a:pathLst>
          </a:custGeom>
          <a:ln w="38100">
            <a:solidFill>
              <a:schemeClr val="tx1"/>
            </a:solidFill>
            <a:extLst>
              <a:ext uri="{C807C97D-BFC1-408E-A445-0C87EB9F89A2}">
                <ask:lineSketchStyleProps xmlns:ask="http://schemas.microsoft.com/office/drawing/2018/sketchyshapes" sd="3380115442">
                  <ask:type>
                    <ask:lineSketchCurved/>
                  </ask:type>
                </ask:lineSketchStyleProps>
              </a:ext>
            </a:extLst>
          </a:ln>
        </p:spPr>
        <p:txBody>
          <a:bodyPr anchor="b">
            <a:normAutofit/>
          </a:bodyPr>
          <a:lstStyle/>
          <a:p>
            <a:pPr algn="ctr"/>
            <a:r>
              <a:rPr lang="en-IN" sz="4800" dirty="0">
                <a:solidFill>
                  <a:schemeClr val="bg1"/>
                </a:solidFill>
              </a:rPr>
              <a:t>Validation of 2 chest X-Ray AI algorithms on Singular dataset</a:t>
            </a:r>
            <a:br>
              <a:rPr lang="en-IN" sz="4800" dirty="0">
                <a:solidFill>
                  <a:schemeClr val="bg1"/>
                </a:solidFill>
              </a:rPr>
            </a:br>
            <a:br>
              <a:rPr lang="en-IN" sz="4800" dirty="0">
                <a:solidFill>
                  <a:schemeClr val="bg1"/>
                </a:solidFill>
              </a:rPr>
            </a:br>
            <a:r>
              <a:rPr lang="en-IN" sz="4800" dirty="0">
                <a:solidFill>
                  <a:schemeClr val="bg1"/>
                </a:solidFill>
              </a:rPr>
              <a:t>CARPL.ai</a:t>
            </a:r>
          </a:p>
        </p:txBody>
      </p:sp>
      <p:sp>
        <p:nvSpPr>
          <p:cNvPr id="3" name="Subtitle 2">
            <a:extLst>
              <a:ext uri="{FF2B5EF4-FFF2-40B4-BE49-F238E27FC236}">
                <a16:creationId xmlns:a16="http://schemas.microsoft.com/office/drawing/2014/main" id="{FB292DE0-A4E7-26D7-352F-02630E63D0EC}"/>
              </a:ext>
            </a:extLst>
          </p:cNvPr>
          <p:cNvSpPr>
            <a:spLocks noGrp="1"/>
          </p:cNvSpPr>
          <p:nvPr>
            <p:ph type="subTitle" idx="1"/>
          </p:nvPr>
        </p:nvSpPr>
        <p:spPr>
          <a:xfrm>
            <a:off x="6507793" y="5186974"/>
            <a:ext cx="5308267" cy="1517088"/>
          </a:xfrm>
          <a:custGeom>
            <a:avLst/>
            <a:gdLst>
              <a:gd name="connsiteX0" fmla="*/ 0 w 5308267"/>
              <a:gd name="connsiteY0" fmla="*/ 0 h 1517088"/>
              <a:gd name="connsiteX1" fmla="*/ 5308267 w 5308267"/>
              <a:gd name="connsiteY1" fmla="*/ 0 h 1517088"/>
              <a:gd name="connsiteX2" fmla="*/ 5308267 w 5308267"/>
              <a:gd name="connsiteY2" fmla="*/ 1517088 h 1517088"/>
              <a:gd name="connsiteX3" fmla="*/ 0 w 5308267"/>
              <a:gd name="connsiteY3" fmla="*/ 1517088 h 1517088"/>
              <a:gd name="connsiteX4" fmla="*/ 0 w 5308267"/>
              <a:gd name="connsiteY4" fmla="*/ 0 h 1517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8267" h="1517088" fill="none" extrusionOk="0">
                <a:moveTo>
                  <a:pt x="0" y="0"/>
                </a:moveTo>
                <a:cubicBezTo>
                  <a:pt x="2361796" y="-70346"/>
                  <a:pt x="3128612" y="129954"/>
                  <a:pt x="5308267" y="0"/>
                </a:cubicBezTo>
                <a:cubicBezTo>
                  <a:pt x="5301410" y="568823"/>
                  <a:pt x="5369245" y="1261061"/>
                  <a:pt x="5308267" y="1517088"/>
                </a:cubicBezTo>
                <a:cubicBezTo>
                  <a:pt x="3858026" y="1681516"/>
                  <a:pt x="1700541" y="1534397"/>
                  <a:pt x="0" y="1517088"/>
                </a:cubicBezTo>
                <a:cubicBezTo>
                  <a:pt x="-61977" y="1186468"/>
                  <a:pt x="99289" y="649102"/>
                  <a:pt x="0" y="0"/>
                </a:cubicBezTo>
                <a:close/>
              </a:path>
              <a:path w="5308267" h="1517088" stroke="0" extrusionOk="0">
                <a:moveTo>
                  <a:pt x="0" y="0"/>
                </a:moveTo>
                <a:cubicBezTo>
                  <a:pt x="1781819" y="-14655"/>
                  <a:pt x="3588553" y="-43643"/>
                  <a:pt x="5308267" y="0"/>
                </a:cubicBezTo>
                <a:cubicBezTo>
                  <a:pt x="5367437" y="596727"/>
                  <a:pt x="5312103" y="890405"/>
                  <a:pt x="5308267" y="1517088"/>
                </a:cubicBezTo>
                <a:cubicBezTo>
                  <a:pt x="3552116" y="1621179"/>
                  <a:pt x="2436840" y="1534017"/>
                  <a:pt x="0" y="1517088"/>
                </a:cubicBezTo>
                <a:cubicBezTo>
                  <a:pt x="-128386" y="1115648"/>
                  <a:pt x="-22724" y="750446"/>
                  <a:pt x="0" y="0"/>
                </a:cubicBezTo>
                <a:close/>
              </a:path>
            </a:pathLst>
          </a:custGeom>
          <a:ln w="38100">
            <a:solidFill>
              <a:schemeClr val="tx1"/>
            </a:solidFill>
            <a:extLst>
              <a:ext uri="{C807C97D-BFC1-408E-A445-0C87EB9F89A2}">
                <ask:lineSketchStyleProps xmlns:ask="http://schemas.microsoft.com/office/drawing/2018/sketchyshapes" sd="1163630761">
                  <ask:type>
                    <ask:lineSketchCurved/>
                  </ask:type>
                </ask:lineSketchStyleProps>
              </a:ext>
            </a:extLst>
          </a:ln>
        </p:spPr>
        <p:txBody>
          <a:bodyPr>
            <a:normAutofit/>
          </a:bodyPr>
          <a:lstStyle/>
          <a:p>
            <a:pPr algn="ctr"/>
            <a:r>
              <a:rPr lang="en-IN" dirty="0">
                <a:solidFill>
                  <a:schemeClr val="bg1"/>
                </a:solidFill>
              </a:rPr>
              <a:t>Presented by – Pipladh Arora</a:t>
            </a:r>
          </a:p>
          <a:p>
            <a:pPr algn="ctr"/>
            <a:r>
              <a:rPr lang="en-IN" dirty="0">
                <a:solidFill>
                  <a:schemeClr val="bg1"/>
                </a:solidFill>
              </a:rPr>
              <a:t>Mentor – </a:t>
            </a:r>
            <a:r>
              <a:rPr lang="en-IN" dirty="0" err="1">
                <a:solidFill>
                  <a:schemeClr val="bg1"/>
                </a:solidFill>
              </a:rPr>
              <a:t>Dr.</a:t>
            </a:r>
            <a:r>
              <a:rPr lang="en-IN" dirty="0">
                <a:solidFill>
                  <a:schemeClr val="bg1"/>
                </a:solidFill>
              </a:rPr>
              <a:t> Siddharth Shekhar Mishra</a:t>
            </a:r>
          </a:p>
          <a:p>
            <a:pPr algn="ctr"/>
            <a:r>
              <a:rPr lang="en-IN" dirty="0">
                <a:solidFill>
                  <a:schemeClr val="bg1"/>
                </a:solidFill>
              </a:rPr>
              <a:t>IIMHR, Delhi</a:t>
            </a:r>
          </a:p>
        </p:txBody>
      </p:sp>
      <p:sp>
        <p:nvSpPr>
          <p:cNvPr id="31" name="Freeform: Shape 30">
            <a:extLst>
              <a:ext uri="{FF2B5EF4-FFF2-40B4-BE49-F238E27FC236}">
                <a16:creationId xmlns:a16="http://schemas.microsoft.com/office/drawing/2014/main" id="{14A1598B-1957-47CF-AAF4-F7A36DA0E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Picture 21">
            <a:extLst>
              <a:ext uri="{FF2B5EF4-FFF2-40B4-BE49-F238E27FC236}">
                <a16:creationId xmlns:a16="http://schemas.microsoft.com/office/drawing/2014/main" id="{08B99C0D-5B7C-84C6-162E-53B7725959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922" y="1206695"/>
            <a:ext cx="3376350" cy="1714552"/>
          </a:xfrm>
          <a:prstGeom prst="rect">
            <a:avLst/>
          </a:prstGeom>
        </p:spPr>
      </p:pic>
      <p:pic>
        <p:nvPicPr>
          <p:cNvPr id="4" name="Picture 3" descr="Toy plastic numbers">
            <a:extLst>
              <a:ext uri="{FF2B5EF4-FFF2-40B4-BE49-F238E27FC236}">
                <a16:creationId xmlns:a16="http://schemas.microsoft.com/office/drawing/2014/main" id="{8DF8A38C-D18B-53F2-42B9-0AC1948D3E14}"/>
              </a:ext>
            </a:extLst>
          </p:cNvPr>
          <p:cNvPicPr>
            <a:picLocks noChangeAspect="1"/>
          </p:cNvPicPr>
          <p:nvPr/>
        </p:nvPicPr>
        <p:blipFill rotWithShape="1">
          <a:blip r:embed="rId3"/>
          <a:srcRect l="15557" r="21716" b="-1"/>
          <a:stretch/>
        </p:blipFill>
        <p:spPr>
          <a:xfrm>
            <a:off x="1134777" y="3589867"/>
            <a:ext cx="2660731" cy="2831405"/>
          </a:xfrm>
          <a:prstGeom prst="rect">
            <a:avLst/>
          </a:prstGeom>
        </p:spPr>
      </p:pic>
    </p:spTree>
    <p:extLst>
      <p:ext uri="{BB962C8B-B14F-4D97-AF65-F5344CB8AC3E}">
        <p14:creationId xmlns:p14="http://schemas.microsoft.com/office/powerpoint/2010/main" val="420636789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C484A5F-9A12-2076-252A-AFE08576F189}"/>
              </a:ext>
            </a:extLst>
          </p:cNvPr>
          <p:cNvSpPr txBox="1">
            <a:spLocks/>
          </p:cNvSpPr>
          <p:nvPr/>
        </p:nvSpPr>
        <p:spPr>
          <a:xfrm>
            <a:off x="105390" y="76199"/>
            <a:ext cx="5469501" cy="1189703"/>
          </a:xfrm>
          <a:custGeom>
            <a:avLst/>
            <a:gdLst>
              <a:gd name="connsiteX0" fmla="*/ 0 w 5469501"/>
              <a:gd name="connsiteY0" fmla="*/ 0 h 1189703"/>
              <a:gd name="connsiteX1" fmla="*/ 601645 w 5469501"/>
              <a:gd name="connsiteY1" fmla="*/ 0 h 1189703"/>
              <a:gd name="connsiteX2" fmla="*/ 984510 w 5469501"/>
              <a:gd name="connsiteY2" fmla="*/ 0 h 1189703"/>
              <a:gd name="connsiteX3" fmla="*/ 1422070 w 5469501"/>
              <a:gd name="connsiteY3" fmla="*/ 0 h 1189703"/>
              <a:gd name="connsiteX4" fmla="*/ 1859630 w 5469501"/>
              <a:gd name="connsiteY4" fmla="*/ 0 h 1189703"/>
              <a:gd name="connsiteX5" fmla="*/ 2406580 w 5469501"/>
              <a:gd name="connsiteY5" fmla="*/ 0 h 1189703"/>
              <a:gd name="connsiteX6" fmla="*/ 2953531 w 5469501"/>
              <a:gd name="connsiteY6" fmla="*/ 0 h 1189703"/>
              <a:gd name="connsiteX7" fmla="*/ 3391091 w 5469501"/>
              <a:gd name="connsiteY7" fmla="*/ 0 h 1189703"/>
              <a:gd name="connsiteX8" fmla="*/ 3992736 w 5469501"/>
              <a:gd name="connsiteY8" fmla="*/ 0 h 1189703"/>
              <a:gd name="connsiteX9" fmla="*/ 4375601 w 5469501"/>
              <a:gd name="connsiteY9" fmla="*/ 0 h 1189703"/>
              <a:gd name="connsiteX10" fmla="*/ 5469501 w 5469501"/>
              <a:gd name="connsiteY10" fmla="*/ 0 h 1189703"/>
              <a:gd name="connsiteX11" fmla="*/ 5469501 w 5469501"/>
              <a:gd name="connsiteY11" fmla="*/ 559160 h 1189703"/>
              <a:gd name="connsiteX12" fmla="*/ 5469501 w 5469501"/>
              <a:gd name="connsiteY12" fmla="*/ 1189703 h 1189703"/>
              <a:gd name="connsiteX13" fmla="*/ 4977246 w 5469501"/>
              <a:gd name="connsiteY13" fmla="*/ 1189703 h 1189703"/>
              <a:gd name="connsiteX14" fmla="*/ 4539686 w 5469501"/>
              <a:gd name="connsiteY14" fmla="*/ 1189703 h 1189703"/>
              <a:gd name="connsiteX15" fmla="*/ 4047431 w 5469501"/>
              <a:gd name="connsiteY15" fmla="*/ 1189703 h 1189703"/>
              <a:gd name="connsiteX16" fmla="*/ 3555176 w 5469501"/>
              <a:gd name="connsiteY16" fmla="*/ 1189703 h 1189703"/>
              <a:gd name="connsiteX17" fmla="*/ 3172311 w 5469501"/>
              <a:gd name="connsiteY17" fmla="*/ 1189703 h 1189703"/>
              <a:gd name="connsiteX18" fmla="*/ 2680055 w 5469501"/>
              <a:gd name="connsiteY18" fmla="*/ 1189703 h 1189703"/>
              <a:gd name="connsiteX19" fmla="*/ 2078410 w 5469501"/>
              <a:gd name="connsiteY19" fmla="*/ 1189703 h 1189703"/>
              <a:gd name="connsiteX20" fmla="*/ 1476765 w 5469501"/>
              <a:gd name="connsiteY20" fmla="*/ 1189703 h 1189703"/>
              <a:gd name="connsiteX21" fmla="*/ 984510 w 5469501"/>
              <a:gd name="connsiteY21" fmla="*/ 1189703 h 1189703"/>
              <a:gd name="connsiteX22" fmla="*/ 0 w 5469501"/>
              <a:gd name="connsiteY22" fmla="*/ 1189703 h 1189703"/>
              <a:gd name="connsiteX23" fmla="*/ 0 w 5469501"/>
              <a:gd name="connsiteY23" fmla="*/ 618646 h 1189703"/>
              <a:gd name="connsiteX24" fmla="*/ 0 w 5469501"/>
              <a:gd name="connsiteY24" fmla="*/ 0 h 118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69501" h="1189703" fill="none" extrusionOk="0">
                <a:moveTo>
                  <a:pt x="0" y="0"/>
                </a:moveTo>
                <a:cubicBezTo>
                  <a:pt x="198479" y="-15983"/>
                  <a:pt x="357696" y="39115"/>
                  <a:pt x="601645" y="0"/>
                </a:cubicBezTo>
                <a:cubicBezTo>
                  <a:pt x="845595" y="-39115"/>
                  <a:pt x="833141" y="7954"/>
                  <a:pt x="984510" y="0"/>
                </a:cubicBezTo>
                <a:cubicBezTo>
                  <a:pt x="1135880" y="-7954"/>
                  <a:pt x="1287945" y="15930"/>
                  <a:pt x="1422070" y="0"/>
                </a:cubicBezTo>
                <a:cubicBezTo>
                  <a:pt x="1556195" y="-15930"/>
                  <a:pt x="1726395" y="23416"/>
                  <a:pt x="1859630" y="0"/>
                </a:cubicBezTo>
                <a:cubicBezTo>
                  <a:pt x="1992865" y="-23416"/>
                  <a:pt x="2269995" y="23366"/>
                  <a:pt x="2406580" y="0"/>
                </a:cubicBezTo>
                <a:cubicBezTo>
                  <a:pt x="2543165" y="-23366"/>
                  <a:pt x="2745407" y="35881"/>
                  <a:pt x="2953531" y="0"/>
                </a:cubicBezTo>
                <a:cubicBezTo>
                  <a:pt x="3161655" y="-35881"/>
                  <a:pt x="3206622" y="15660"/>
                  <a:pt x="3391091" y="0"/>
                </a:cubicBezTo>
                <a:cubicBezTo>
                  <a:pt x="3575560" y="-15660"/>
                  <a:pt x="3783216" y="41277"/>
                  <a:pt x="3992736" y="0"/>
                </a:cubicBezTo>
                <a:cubicBezTo>
                  <a:pt x="4202257" y="-41277"/>
                  <a:pt x="4219916" y="27594"/>
                  <a:pt x="4375601" y="0"/>
                </a:cubicBezTo>
                <a:cubicBezTo>
                  <a:pt x="4531286" y="-27594"/>
                  <a:pt x="5094050" y="85918"/>
                  <a:pt x="5469501" y="0"/>
                </a:cubicBezTo>
                <a:cubicBezTo>
                  <a:pt x="5487492" y="131364"/>
                  <a:pt x="5461165" y="288381"/>
                  <a:pt x="5469501" y="559160"/>
                </a:cubicBezTo>
                <a:cubicBezTo>
                  <a:pt x="5477837" y="829939"/>
                  <a:pt x="5429584" y="990024"/>
                  <a:pt x="5469501" y="1189703"/>
                </a:cubicBezTo>
                <a:cubicBezTo>
                  <a:pt x="5260126" y="1238408"/>
                  <a:pt x="5177690" y="1173581"/>
                  <a:pt x="4977246" y="1189703"/>
                </a:cubicBezTo>
                <a:cubicBezTo>
                  <a:pt x="4776803" y="1205825"/>
                  <a:pt x="4635216" y="1182060"/>
                  <a:pt x="4539686" y="1189703"/>
                </a:cubicBezTo>
                <a:cubicBezTo>
                  <a:pt x="4444156" y="1197346"/>
                  <a:pt x="4152391" y="1140246"/>
                  <a:pt x="4047431" y="1189703"/>
                </a:cubicBezTo>
                <a:cubicBezTo>
                  <a:pt x="3942472" y="1239160"/>
                  <a:pt x="3662577" y="1174968"/>
                  <a:pt x="3555176" y="1189703"/>
                </a:cubicBezTo>
                <a:cubicBezTo>
                  <a:pt x="3447776" y="1204438"/>
                  <a:pt x="3361632" y="1155776"/>
                  <a:pt x="3172311" y="1189703"/>
                </a:cubicBezTo>
                <a:cubicBezTo>
                  <a:pt x="2982991" y="1223630"/>
                  <a:pt x="2913403" y="1147557"/>
                  <a:pt x="2680055" y="1189703"/>
                </a:cubicBezTo>
                <a:cubicBezTo>
                  <a:pt x="2446707" y="1231849"/>
                  <a:pt x="2349962" y="1163890"/>
                  <a:pt x="2078410" y="1189703"/>
                </a:cubicBezTo>
                <a:cubicBezTo>
                  <a:pt x="1806859" y="1215516"/>
                  <a:pt x="1623712" y="1139870"/>
                  <a:pt x="1476765" y="1189703"/>
                </a:cubicBezTo>
                <a:cubicBezTo>
                  <a:pt x="1329818" y="1239536"/>
                  <a:pt x="1128181" y="1142748"/>
                  <a:pt x="984510" y="1189703"/>
                </a:cubicBezTo>
                <a:cubicBezTo>
                  <a:pt x="840839" y="1236658"/>
                  <a:pt x="262848" y="1085189"/>
                  <a:pt x="0" y="1189703"/>
                </a:cubicBezTo>
                <a:cubicBezTo>
                  <a:pt x="-12573" y="982860"/>
                  <a:pt x="52094" y="799212"/>
                  <a:pt x="0" y="618646"/>
                </a:cubicBezTo>
                <a:cubicBezTo>
                  <a:pt x="-52094" y="438080"/>
                  <a:pt x="2930" y="226018"/>
                  <a:pt x="0" y="0"/>
                </a:cubicBezTo>
                <a:close/>
              </a:path>
              <a:path w="5469501" h="1189703" stroke="0" extrusionOk="0">
                <a:moveTo>
                  <a:pt x="0" y="0"/>
                </a:moveTo>
                <a:cubicBezTo>
                  <a:pt x="79181" y="-8402"/>
                  <a:pt x="260694" y="237"/>
                  <a:pt x="382865" y="0"/>
                </a:cubicBezTo>
                <a:cubicBezTo>
                  <a:pt x="505036" y="-237"/>
                  <a:pt x="620202" y="12429"/>
                  <a:pt x="820425" y="0"/>
                </a:cubicBezTo>
                <a:cubicBezTo>
                  <a:pt x="1020648" y="-12429"/>
                  <a:pt x="1228389" y="62547"/>
                  <a:pt x="1367375" y="0"/>
                </a:cubicBezTo>
                <a:cubicBezTo>
                  <a:pt x="1506361" y="-62547"/>
                  <a:pt x="1605463" y="6065"/>
                  <a:pt x="1804935" y="0"/>
                </a:cubicBezTo>
                <a:cubicBezTo>
                  <a:pt x="2004407" y="-6065"/>
                  <a:pt x="2156964" y="54828"/>
                  <a:pt x="2297190" y="0"/>
                </a:cubicBezTo>
                <a:cubicBezTo>
                  <a:pt x="2437416" y="-54828"/>
                  <a:pt x="2579781" y="38812"/>
                  <a:pt x="2680055" y="0"/>
                </a:cubicBezTo>
                <a:cubicBezTo>
                  <a:pt x="2780329" y="-38812"/>
                  <a:pt x="2905149" y="26978"/>
                  <a:pt x="3117616" y="0"/>
                </a:cubicBezTo>
                <a:cubicBezTo>
                  <a:pt x="3330083" y="-26978"/>
                  <a:pt x="3409050" y="27191"/>
                  <a:pt x="3555176" y="0"/>
                </a:cubicBezTo>
                <a:cubicBezTo>
                  <a:pt x="3701302" y="-27191"/>
                  <a:pt x="3767190" y="24377"/>
                  <a:pt x="3938041" y="0"/>
                </a:cubicBezTo>
                <a:cubicBezTo>
                  <a:pt x="4108892" y="-24377"/>
                  <a:pt x="4374335" y="20865"/>
                  <a:pt x="4539686" y="0"/>
                </a:cubicBezTo>
                <a:cubicBezTo>
                  <a:pt x="4705038" y="-20865"/>
                  <a:pt x="5140898" y="44557"/>
                  <a:pt x="5469501" y="0"/>
                </a:cubicBezTo>
                <a:cubicBezTo>
                  <a:pt x="5503758" y="298142"/>
                  <a:pt x="5464653" y="415793"/>
                  <a:pt x="5469501" y="606749"/>
                </a:cubicBezTo>
                <a:cubicBezTo>
                  <a:pt x="5474349" y="797705"/>
                  <a:pt x="5400681" y="955642"/>
                  <a:pt x="5469501" y="1189703"/>
                </a:cubicBezTo>
                <a:cubicBezTo>
                  <a:pt x="5272141" y="1193791"/>
                  <a:pt x="5040975" y="1183893"/>
                  <a:pt x="4922551" y="1189703"/>
                </a:cubicBezTo>
                <a:cubicBezTo>
                  <a:pt x="4804127" y="1195513"/>
                  <a:pt x="4619327" y="1134966"/>
                  <a:pt x="4375601" y="1189703"/>
                </a:cubicBezTo>
                <a:cubicBezTo>
                  <a:pt x="4131875" y="1244440"/>
                  <a:pt x="4126254" y="1174531"/>
                  <a:pt x="3938041" y="1189703"/>
                </a:cubicBezTo>
                <a:cubicBezTo>
                  <a:pt x="3749828" y="1204875"/>
                  <a:pt x="3673617" y="1188589"/>
                  <a:pt x="3555176" y="1189703"/>
                </a:cubicBezTo>
                <a:cubicBezTo>
                  <a:pt x="3436735" y="1190817"/>
                  <a:pt x="3157477" y="1115805"/>
                  <a:pt x="2898836" y="1189703"/>
                </a:cubicBezTo>
                <a:cubicBezTo>
                  <a:pt x="2640195" y="1263601"/>
                  <a:pt x="2549978" y="1142351"/>
                  <a:pt x="2406580" y="1189703"/>
                </a:cubicBezTo>
                <a:cubicBezTo>
                  <a:pt x="2263182" y="1237055"/>
                  <a:pt x="2185364" y="1188835"/>
                  <a:pt x="1969020" y="1189703"/>
                </a:cubicBezTo>
                <a:cubicBezTo>
                  <a:pt x="1752676" y="1190571"/>
                  <a:pt x="1604682" y="1134370"/>
                  <a:pt x="1476765" y="1189703"/>
                </a:cubicBezTo>
                <a:cubicBezTo>
                  <a:pt x="1348849" y="1245036"/>
                  <a:pt x="1031838" y="1183157"/>
                  <a:pt x="820425" y="1189703"/>
                </a:cubicBezTo>
                <a:cubicBezTo>
                  <a:pt x="609012" y="1196249"/>
                  <a:pt x="339103" y="1151871"/>
                  <a:pt x="0" y="1189703"/>
                </a:cubicBezTo>
                <a:cubicBezTo>
                  <a:pt x="-11404" y="1007797"/>
                  <a:pt x="26514" y="884861"/>
                  <a:pt x="0" y="594852"/>
                </a:cubicBezTo>
                <a:cubicBezTo>
                  <a:pt x="-26514" y="304843"/>
                  <a:pt x="55161" y="275650"/>
                  <a:pt x="0" y="0"/>
                </a:cubicBezTo>
                <a:close/>
              </a:path>
            </a:pathLst>
          </a:custGeom>
          <a:ln w="38100">
            <a:solidFill>
              <a:schemeClr val="tx1"/>
            </a:solidFill>
            <a:extLst>
              <a:ext uri="{C807C97D-BFC1-408E-A445-0C87EB9F89A2}">
                <ask:lineSketchStyleProps xmlns:ask="http://schemas.microsoft.com/office/drawing/2018/sketchyshapes" sd="2625057500">
                  <a:prstGeom prst="rect">
                    <a:avLst/>
                  </a:prstGeom>
                  <ask:type>
                    <ask:lineSketchScribble/>
                  </ask:type>
                </ask:lineSketchStyleProps>
              </a:ext>
            </a:extLst>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IN" dirty="0"/>
              <a:t>Results (Algorithm 2)</a:t>
            </a:r>
          </a:p>
        </p:txBody>
      </p:sp>
      <p:pic>
        <p:nvPicPr>
          <p:cNvPr id="5" name="Picture 4" descr="A screenshot of a computer&#10;&#10;Description automatically generated with medium confidence">
            <a:extLst>
              <a:ext uri="{FF2B5EF4-FFF2-40B4-BE49-F238E27FC236}">
                <a16:creationId xmlns:a16="http://schemas.microsoft.com/office/drawing/2014/main" id="{C461FDE5-6EEC-C194-AE35-37992AD25F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90" y="1803420"/>
            <a:ext cx="6267450" cy="4067810"/>
          </a:xfrm>
          <a:prstGeom prst="rect">
            <a:avLst/>
          </a:prstGeom>
        </p:spPr>
      </p:pic>
      <p:pic>
        <p:nvPicPr>
          <p:cNvPr id="6" name="Picture 5" descr="A screenshot of a computer&#10;&#10;Description automatically generated with low confidence">
            <a:extLst>
              <a:ext uri="{FF2B5EF4-FFF2-40B4-BE49-F238E27FC236}">
                <a16:creationId xmlns:a16="http://schemas.microsoft.com/office/drawing/2014/main" id="{F798AF56-AB94-282C-0FE2-0EBB557B2A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2392" y="1803420"/>
            <a:ext cx="5614218" cy="2538730"/>
          </a:xfrm>
          <a:prstGeom prst="rect">
            <a:avLst/>
          </a:prstGeom>
        </p:spPr>
      </p:pic>
      <p:sp>
        <p:nvSpPr>
          <p:cNvPr id="7" name="TextBox 6">
            <a:extLst>
              <a:ext uri="{FF2B5EF4-FFF2-40B4-BE49-F238E27FC236}">
                <a16:creationId xmlns:a16="http://schemas.microsoft.com/office/drawing/2014/main" id="{A796416B-2E64-0D78-D57A-1835DBB0EEC1}"/>
              </a:ext>
            </a:extLst>
          </p:cNvPr>
          <p:cNvSpPr txBox="1"/>
          <p:nvPr/>
        </p:nvSpPr>
        <p:spPr>
          <a:xfrm>
            <a:off x="6472392" y="4444181"/>
            <a:ext cx="5614218" cy="2062103"/>
          </a:xfrm>
          <a:custGeom>
            <a:avLst/>
            <a:gdLst>
              <a:gd name="connsiteX0" fmla="*/ 0 w 5614218"/>
              <a:gd name="connsiteY0" fmla="*/ 0 h 2062103"/>
              <a:gd name="connsiteX1" fmla="*/ 617564 w 5614218"/>
              <a:gd name="connsiteY1" fmla="*/ 0 h 2062103"/>
              <a:gd name="connsiteX2" fmla="*/ 1291270 w 5614218"/>
              <a:gd name="connsiteY2" fmla="*/ 0 h 2062103"/>
              <a:gd name="connsiteX3" fmla="*/ 1684265 w 5614218"/>
              <a:gd name="connsiteY3" fmla="*/ 0 h 2062103"/>
              <a:gd name="connsiteX4" fmla="*/ 2077261 w 5614218"/>
              <a:gd name="connsiteY4" fmla="*/ 0 h 2062103"/>
              <a:gd name="connsiteX5" fmla="*/ 2750967 w 5614218"/>
              <a:gd name="connsiteY5" fmla="*/ 0 h 2062103"/>
              <a:gd name="connsiteX6" fmla="*/ 3312389 w 5614218"/>
              <a:gd name="connsiteY6" fmla="*/ 0 h 2062103"/>
              <a:gd name="connsiteX7" fmla="*/ 3873810 w 5614218"/>
              <a:gd name="connsiteY7" fmla="*/ 0 h 2062103"/>
              <a:gd name="connsiteX8" fmla="*/ 4266806 w 5614218"/>
              <a:gd name="connsiteY8" fmla="*/ 0 h 2062103"/>
              <a:gd name="connsiteX9" fmla="*/ 4940512 w 5614218"/>
              <a:gd name="connsiteY9" fmla="*/ 0 h 2062103"/>
              <a:gd name="connsiteX10" fmla="*/ 5614218 w 5614218"/>
              <a:gd name="connsiteY10" fmla="*/ 0 h 2062103"/>
              <a:gd name="connsiteX11" fmla="*/ 5614218 w 5614218"/>
              <a:gd name="connsiteY11" fmla="*/ 494905 h 2062103"/>
              <a:gd name="connsiteX12" fmla="*/ 5614218 w 5614218"/>
              <a:gd name="connsiteY12" fmla="*/ 948567 h 2062103"/>
              <a:gd name="connsiteX13" fmla="*/ 5614218 w 5614218"/>
              <a:gd name="connsiteY13" fmla="*/ 1464093 h 2062103"/>
              <a:gd name="connsiteX14" fmla="*/ 5614218 w 5614218"/>
              <a:gd name="connsiteY14" fmla="*/ 2062103 h 2062103"/>
              <a:gd name="connsiteX15" fmla="*/ 5165081 w 5614218"/>
              <a:gd name="connsiteY15" fmla="*/ 2062103 h 2062103"/>
              <a:gd name="connsiteX16" fmla="*/ 4547517 w 5614218"/>
              <a:gd name="connsiteY16" fmla="*/ 2062103 h 2062103"/>
              <a:gd name="connsiteX17" fmla="*/ 3929953 w 5614218"/>
              <a:gd name="connsiteY17" fmla="*/ 2062103 h 2062103"/>
              <a:gd name="connsiteX18" fmla="*/ 3312389 w 5614218"/>
              <a:gd name="connsiteY18" fmla="*/ 2062103 h 2062103"/>
              <a:gd name="connsiteX19" fmla="*/ 2750967 w 5614218"/>
              <a:gd name="connsiteY19" fmla="*/ 2062103 h 2062103"/>
              <a:gd name="connsiteX20" fmla="*/ 2301829 w 5614218"/>
              <a:gd name="connsiteY20" fmla="*/ 2062103 h 2062103"/>
              <a:gd name="connsiteX21" fmla="*/ 1852692 w 5614218"/>
              <a:gd name="connsiteY21" fmla="*/ 2062103 h 2062103"/>
              <a:gd name="connsiteX22" fmla="*/ 1235128 w 5614218"/>
              <a:gd name="connsiteY22" fmla="*/ 2062103 h 2062103"/>
              <a:gd name="connsiteX23" fmla="*/ 673706 w 5614218"/>
              <a:gd name="connsiteY23" fmla="*/ 2062103 h 2062103"/>
              <a:gd name="connsiteX24" fmla="*/ 0 w 5614218"/>
              <a:gd name="connsiteY24" fmla="*/ 2062103 h 2062103"/>
              <a:gd name="connsiteX25" fmla="*/ 0 w 5614218"/>
              <a:gd name="connsiteY25" fmla="*/ 1525956 h 2062103"/>
              <a:gd name="connsiteX26" fmla="*/ 0 w 5614218"/>
              <a:gd name="connsiteY26" fmla="*/ 989809 h 2062103"/>
              <a:gd name="connsiteX27" fmla="*/ 0 w 5614218"/>
              <a:gd name="connsiteY27" fmla="*/ 536147 h 2062103"/>
              <a:gd name="connsiteX28" fmla="*/ 0 w 5614218"/>
              <a:gd name="connsiteY28" fmla="*/ 0 h 2062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14218" h="2062103" extrusionOk="0">
                <a:moveTo>
                  <a:pt x="0" y="0"/>
                </a:moveTo>
                <a:cubicBezTo>
                  <a:pt x="306714" y="-28823"/>
                  <a:pt x="336090" y="47299"/>
                  <a:pt x="617564" y="0"/>
                </a:cubicBezTo>
                <a:cubicBezTo>
                  <a:pt x="899038" y="-47299"/>
                  <a:pt x="972231" y="3913"/>
                  <a:pt x="1291270" y="0"/>
                </a:cubicBezTo>
                <a:cubicBezTo>
                  <a:pt x="1610309" y="-3913"/>
                  <a:pt x="1498784" y="37688"/>
                  <a:pt x="1684265" y="0"/>
                </a:cubicBezTo>
                <a:cubicBezTo>
                  <a:pt x="1869747" y="-37688"/>
                  <a:pt x="1915465" y="42394"/>
                  <a:pt x="2077261" y="0"/>
                </a:cubicBezTo>
                <a:cubicBezTo>
                  <a:pt x="2239057" y="-42394"/>
                  <a:pt x="2561697" y="27794"/>
                  <a:pt x="2750967" y="0"/>
                </a:cubicBezTo>
                <a:cubicBezTo>
                  <a:pt x="2940237" y="-27794"/>
                  <a:pt x="3114761" y="6250"/>
                  <a:pt x="3312389" y="0"/>
                </a:cubicBezTo>
                <a:cubicBezTo>
                  <a:pt x="3510017" y="-6250"/>
                  <a:pt x="3712434" y="46809"/>
                  <a:pt x="3873810" y="0"/>
                </a:cubicBezTo>
                <a:cubicBezTo>
                  <a:pt x="4035186" y="-46809"/>
                  <a:pt x="4166127" y="3663"/>
                  <a:pt x="4266806" y="0"/>
                </a:cubicBezTo>
                <a:cubicBezTo>
                  <a:pt x="4367485" y="-3663"/>
                  <a:pt x="4665335" y="24599"/>
                  <a:pt x="4940512" y="0"/>
                </a:cubicBezTo>
                <a:cubicBezTo>
                  <a:pt x="5215689" y="-24599"/>
                  <a:pt x="5303804" y="30556"/>
                  <a:pt x="5614218" y="0"/>
                </a:cubicBezTo>
                <a:cubicBezTo>
                  <a:pt x="5625671" y="191902"/>
                  <a:pt x="5579366" y="281484"/>
                  <a:pt x="5614218" y="494905"/>
                </a:cubicBezTo>
                <a:cubicBezTo>
                  <a:pt x="5649070" y="708326"/>
                  <a:pt x="5590292" y="802710"/>
                  <a:pt x="5614218" y="948567"/>
                </a:cubicBezTo>
                <a:cubicBezTo>
                  <a:pt x="5638144" y="1094424"/>
                  <a:pt x="5607290" y="1319390"/>
                  <a:pt x="5614218" y="1464093"/>
                </a:cubicBezTo>
                <a:cubicBezTo>
                  <a:pt x="5621146" y="1608796"/>
                  <a:pt x="5586905" y="1847097"/>
                  <a:pt x="5614218" y="2062103"/>
                </a:cubicBezTo>
                <a:cubicBezTo>
                  <a:pt x="5452830" y="2075722"/>
                  <a:pt x="5327395" y="2035449"/>
                  <a:pt x="5165081" y="2062103"/>
                </a:cubicBezTo>
                <a:cubicBezTo>
                  <a:pt x="5002767" y="2088757"/>
                  <a:pt x="4682360" y="2009233"/>
                  <a:pt x="4547517" y="2062103"/>
                </a:cubicBezTo>
                <a:cubicBezTo>
                  <a:pt x="4412674" y="2114973"/>
                  <a:pt x="4177102" y="2001750"/>
                  <a:pt x="3929953" y="2062103"/>
                </a:cubicBezTo>
                <a:cubicBezTo>
                  <a:pt x="3682804" y="2122456"/>
                  <a:pt x="3536131" y="1999232"/>
                  <a:pt x="3312389" y="2062103"/>
                </a:cubicBezTo>
                <a:cubicBezTo>
                  <a:pt x="3088647" y="2124974"/>
                  <a:pt x="2916896" y="2041762"/>
                  <a:pt x="2750967" y="2062103"/>
                </a:cubicBezTo>
                <a:cubicBezTo>
                  <a:pt x="2585038" y="2082444"/>
                  <a:pt x="2473047" y="2050178"/>
                  <a:pt x="2301829" y="2062103"/>
                </a:cubicBezTo>
                <a:cubicBezTo>
                  <a:pt x="2130611" y="2074028"/>
                  <a:pt x="1974829" y="2052471"/>
                  <a:pt x="1852692" y="2062103"/>
                </a:cubicBezTo>
                <a:cubicBezTo>
                  <a:pt x="1730555" y="2071735"/>
                  <a:pt x="1451986" y="2037100"/>
                  <a:pt x="1235128" y="2062103"/>
                </a:cubicBezTo>
                <a:cubicBezTo>
                  <a:pt x="1018270" y="2087106"/>
                  <a:pt x="889286" y="2054344"/>
                  <a:pt x="673706" y="2062103"/>
                </a:cubicBezTo>
                <a:cubicBezTo>
                  <a:pt x="458126" y="2069862"/>
                  <a:pt x="268441" y="2010447"/>
                  <a:pt x="0" y="2062103"/>
                </a:cubicBezTo>
                <a:cubicBezTo>
                  <a:pt x="-9368" y="1812295"/>
                  <a:pt x="6430" y="1768149"/>
                  <a:pt x="0" y="1525956"/>
                </a:cubicBezTo>
                <a:cubicBezTo>
                  <a:pt x="-6430" y="1283763"/>
                  <a:pt x="34205" y="1113636"/>
                  <a:pt x="0" y="989809"/>
                </a:cubicBezTo>
                <a:cubicBezTo>
                  <a:pt x="-34205" y="865982"/>
                  <a:pt x="49651" y="760842"/>
                  <a:pt x="0" y="536147"/>
                </a:cubicBezTo>
                <a:cubicBezTo>
                  <a:pt x="-49651" y="311452"/>
                  <a:pt x="45401" y="208990"/>
                  <a:pt x="0" y="0"/>
                </a:cubicBezTo>
                <a:close/>
              </a:path>
            </a:pathLst>
          </a:custGeom>
          <a:noFill/>
          <a:ln>
            <a:solidFill>
              <a:schemeClr val="tx1"/>
            </a:solidFill>
            <a:extLst>
              <a:ext uri="{C807C97D-BFC1-408E-A445-0C87EB9F89A2}">
                <ask:lineSketchStyleProps xmlns:ask="http://schemas.microsoft.com/office/drawing/2018/sketchyshapes" sd="103405972">
                  <a:prstGeom prst="rect">
                    <a:avLst/>
                  </a:prstGeom>
                  <ask:type>
                    <ask:lineSketchScribble/>
                  </ask:type>
                </ask:lineSketchStyleProps>
              </a:ext>
            </a:extLst>
          </a:ln>
        </p:spPr>
        <p:txBody>
          <a:bodyPr wrap="square" rtlCol="0">
            <a:spAutoFit/>
          </a:bodyPr>
          <a:lstStyle/>
          <a:p>
            <a:r>
              <a:rPr lang="en-US" sz="1600" dirty="0"/>
              <a:t>The above are the Far South cases, </a:t>
            </a:r>
            <a:r>
              <a:rPr lang="en-US" sz="1600" dirty="0" err="1"/>
              <a:t>i.e</a:t>
            </a:r>
            <a:r>
              <a:rPr lang="en-US" sz="1600" dirty="0"/>
              <a:t> the AI probability is way to inaccurate in detecting the abnormality and marked a positive case as highly negative. Again these are also the cases that the AI is lagging at and we send such cases back to the AI Developers so that they can make the appropriate changes and rectify the errors where the AI is lagging in order to make the algorithm more generalized and way more accurate.</a:t>
            </a:r>
            <a:endParaRPr lang="en-IN" sz="1600" dirty="0"/>
          </a:p>
        </p:txBody>
      </p:sp>
      <p:pic>
        <p:nvPicPr>
          <p:cNvPr id="8" name="Picture 7">
            <a:extLst>
              <a:ext uri="{FF2B5EF4-FFF2-40B4-BE49-F238E27FC236}">
                <a16:creationId xmlns:a16="http://schemas.microsoft.com/office/drawing/2014/main" id="{42F5DB05-D6C0-6789-33D8-F2BC68DA05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66483" y="0"/>
            <a:ext cx="1325517" cy="673114"/>
          </a:xfrm>
          <a:prstGeom prst="rect">
            <a:avLst/>
          </a:prstGeom>
        </p:spPr>
      </p:pic>
      <p:sp>
        <p:nvSpPr>
          <p:cNvPr id="9" name="Rectangle 8">
            <a:extLst>
              <a:ext uri="{FF2B5EF4-FFF2-40B4-BE49-F238E27FC236}">
                <a16:creationId xmlns:a16="http://schemas.microsoft.com/office/drawing/2014/main" id="{B1BB7804-7609-8648-23E1-542C768B50F0}"/>
              </a:ext>
            </a:extLst>
          </p:cNvPr>
          <p:cNvSpPr/>
          <p:nvPr/>
        </p:nvSpPr>
        <p:spPr>
          <a:xfrm>
            <a:off x="9780018" y="1516428"/>
            <a:ext cx="1936955" cy="2084438"/>
          </a:xfrm>
          <a:prstGeom prst="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160411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16A6B2-224B-1EE1-ACA1-23B177F343E9}"/>
              </a:ext>
            </a:extLst>
          </p:cNvPr>
          <p:cNvSpPr>
            <a:spLocks noGrp="1"/>
          </p:cNvSpPr>
          <p:nvPr>
            <p:ph idx="1"/>
          </p:nvPr>
        </p:nvSpPr>
        <p:spPr>
          <a:xfrm>
            <a:off x="1345147" y="3841332"/>
            <a:ext cx="9757309" cy="1018891"/>
          </a:xfrm>
          <a:custGeom>
            <a:avLst/>
            <a:gdLst>
              <a:gd name="connsiteX0" fmla="*/ 0 w 9757309"/>
              <a:gd name="connsiteY0" fmla="*/ 0 h 1018891"/>
              <a:gd name="connsiteX1" fmla="*/ 671532 w 9757309"/>
              <a:gd name="connsiteY1" fmla="*/ 0 h 1018891"/>
              <a:gd name="connsiteX2" fmla="*/ 952773 w 9757309"/>
              <a:gd name="connsiteY2" fmla="*/ 0 h 1018891"/>
              <a:gd name="connsiteX3" fmla="*/ 1331586 w 9757309"/>
              <a:gd name="connsiteY3" fmla="*/ 0 h 1018891"/>
              <a:gd name="connsiteX4" fmla="*/ 1710399 w 9757309"/>
              <a:gd name="connsiteY4" fmla="*/ 0 h 1018891"/>
              <a:gd name="connsiteX5" fmla="*/ 2284358 w 9757309"/>
              <a:gd name="connsiteY5" fmla="*/ 0 h 1018891"/>
              <a:gd name="connsiteX6" fmla="*/ 2955891 w 9757309"/>
              <a:gd name="connsiteY6" fmla="*/ 0 h 1018891"/>
              <a:gd name="connsiteX7" fmla="*/ 3724996 w 9757309"/>
              <a:gd name="connsiteY7" fmla="*/ 0 h 1018891"/>
              <a:gd name="connsiteX8" fmla="*/ 4103809 w 9757309"/>
              <a:gd name="connsiteY8" fmla="*/ 0 h 1018891"/>
              <a:gd name="connsiteX9" fmla="*/ 4580196 w 9757309"/>
              <a:gd name="connsiteY9" fmla="*/ 0 h 1018891"/>
              <a:gd name="connsiteX10" fmla="*/ 5056582 w 9757309"/>
              <a:gd name="connsiteY10" fmla="*/ 0 h 1018891"/>
              <a:gd name="connsiteX11" fmla="*/ 5825687 w 9757309"/>
              <a:gd name="connsiteY11" fmla="*/ 0 h 1018891"/>
              <a:gd name="connsiteX12" fmla="*/ 6497220 w 9757309"/>
              <a:gd name="connsiteY12" fmla="*/ 0 h 1018891"/>
              <a:gd name="connsiteX13" fmla="*/ 6778460 w 9757309"/>
              <a:gd name="connsiteY13" fmla="*/ 0 h 1018891"/>
              <a:gd name="connsiteX14" fmla="*/ 7157273 w 9757309"/>
              <a:gd name="connsiteY14" fmla="*/ 0 h 1018891"/>
              <a:gd name="connsiteX15" fmla="*/ 7731232 w 9757309"/>
              <a:gd name="connsiteY15" fmla="*/ 0 h 1018891"/>
              <a:gd name="connsiteX16" fmla="*/ 8402765 w 9757309"/>
              <a:gd name="connsiteY16" fmla="*/ 0 h 1018891"/>
              <a:gd name="connsiteX17" fmla="*/ 8781578 w 9757309"/>
              <a:gd name="connsiteY17" fmla="*/ 0 h 1018891"/>
              <a:gd name="connsiteX18" fmla="*/ 9257964 w 9757309"/>
              <a:gd name="connsiteY18" fmla="*/ 0 h 1018891"/>
              <a:gd name="connsiteX19" fmla="*/ 9757309 w 9757309"/>
              <a:gd name="connsiteY19" fmla="*/ 0 h 1018891"/>
              <a:gd name="connsiteX20" fmla="*/ 9757309 w 9757309"/>
              <a:gd name="connsiteY20" fmla="*/ 499257 h 1018891"/>
              <a:gd name="connsiteX21" fmla="*/ 9757309 w 9757309"/>
              <a:gd name="connsiteY21" fmla="*/ 1018891 h 1018891"/>
              <a:gd name="connsiteX22" fmla="*/ 9378496 w 9757309"/>
              <a:gd name="connsiteY22" fmla="*/ 1018891 h 1018891"/>
              <a:gd name="connsiteX23" fmla="*/ 8999683 w 9757309"/>
              <a:gd name="connsiteY23" fmla="*/ 1018891 h 1018891"/>
              <a:gd name="connsiteX24" fmla="*/ 8328150 w 9757309"/>
              <a:gd name="connsiteY24" fmla="*/ 1018891 h 1018891"/>
              <a:gd name="connsiteX25" fmla="*/ 8046910 w 9757309"/>
              <a:gd name="connsiteY25" fmla="*/ 1018891 h 1018891"/>
              <a:gd name="connsiteX26" fmla="*/ 7375378 w 9757309"/>
              <a:gd name="connsiteY26" fmla="*/ 1018891 h 1018891"/>
              <a:gd name="connsiteX27" fmla="*/ 6801418 w 9757309"/>
              <a:gd name="connsiteY27" fmla="*/ 1018891 h 1018891"/>
              <a:gd name="connsiteX28" fmla="*/ 6422605 w 9757309"/>
              <a:gd name="connsiteY28" fmla="*/ 1018891 h 1018891"/>
              <a:gd name="connsiteX29" fmla="*/ 5946219 w 9757309"/>
              <a:gd name="connsiteY29" fmla="*/ 1018891 h 1018891"/>
              <a:gd name="connsiteX30" fmla="*/ 5469833 w 9757309"/>
              <a:gd name="connsiteY30" fmla="*/ 1018891 h 1018891"/>
              <a:gd name="connsiteX31" fmla="*/ 4700727 w 9757309"/>
              <a:gd name="connsiteY31" fmla="*/ 1018891 h 1018891"/>
              <a:gd name="connsiteX32" fmla="*/ 3931622 w 9757309"/>
              <a:gd name="connsiteY32" fmla="*/ 1018891 h 1018891"/>
              <a:gd name="connsiteX33" fmla="*/ 3357662 w 9757309"/>
              <a:gd name="connsiteY33" fmla="*/ 1018891 h 1018891"/>
              <a:gd name="connsiteX34" fmla="*/ 2783703 w 9757309"/>
              <a:gd name="connsiteY34" fmla="*/ 1018891 h 1018891"/>
              <a:gd name="connsiteX35" fmla="*/ 2502463 w 9757309"/>
              <a:gd name="connsiteY35" fmla="*/ 1018891 h 1018891"/>
              <a:gd name="connsiteX36" fmla="*/ 1733357 w 9757309"/>
              <a:gd name="connsiteY36" fmla="*/ 1018891 h 1018891"/>
              <a:gd name="connsiteX37" fmla="*/ 1061825 w 9757309"/>
              <a:gd name="connsiteY37" fmla="*/ 1018891 h 1018891"/>
              <a:gd name="connsiteX38" fmla="*/ 683012 w 9757309"/>
              <a:gd name="connsiteY38" fmla="*/ 1018891 h 1018891"/>
              <a:gd name="connsiteX39" fmla="*/ 0 w 9757309"/>
              <a:gd name="connsiteY39" fmla="*/ 1018891 h 1018891"/>
              <a:gd name="connsiteX40" fmla="*/ 0 w 9757309"/>
              <a:gd name="connsiteY40" fmla="*/ 519634 h 1018891"/>
              <a:gd name="connsiteX41" fmla="*/ 0 w 9757309"/>
              <a:gd name="connsiteY41" fmla="*/ 0 h 1018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757309" h="1018891" fill="none" extrusionOk="0">
                <a:moveTo>
                  <a:pt x="0" y="0"/>
                </a:moveTo>
                <a:cubicBezTo>
                  <a:pt x="261308" y="-74478"/>
                  <a:pt x="453697" y="65107"/>
                  <a:pt x="671532" y="0"/>
                </a:cubicBezTo>
                <a:cubicBezTo>
                  <a:pt x="889367" y="-65107"/>
                  <a:pt x="818533" y="14487"/>
                  <a:pt x="952773" y="0"/>
                </a:cubicBezTo>
                <a:cubicBezTo>
                  <a:pt x="1087013" y="-14487"/>
                  <a:pt x="1194116" y="5025"/>
                  <a:pt x="1331586" y="0"/>
                </a:cubicBezTo>
                <a:cubicBezTo>
                  <a:pt x="1469056" y="-5025"/>
                  <a:pt x="1629765" y="24645"/>
                  <a:pt x="1710399" y="0"/>
                </a:cubicBezTo>
                <a:cubicBezTo>
                  <a:pt x="1791033" y="-24645"/>
                  <a:pt x="2094195" y="64171"/>
                  <a:pt x="2284358" y="0"/>
                </a:cubicBezTo>
                <a:cubicBezTo>
                  <a:pt x="2474521" y="-64171"/>
                  <a:pt x="2629503" y="18057"/>
                  <a:pt x="2955891" y="0"/>
                </a:cubicBezTo>
                <a:cubicBezTo>
                  <a:pt x="3282279" y="-18057"/>
                  <a:pt x="3525762" y="49934"/>
                  <a:pt x="3724996" y="0"/>
                </a:cubicBezTo>
                <a:cubicBezTo>
                  <a:pt x="3924230" y="-49934"/>
                  <a:pt x="4008266" y="15894"/>
                  <a:pt x="4103809" y="0"/>
                </a:cubicBezTo>
                <a:cubicBezTo>
                  <a:pt x="4199352" y="-15894"/>
                  <a:pt x="4374792" y="51488"/>
                  <a:pt x="4580196" y="0"/>
                </a:cubicBezTo>
                <a:cubicBezTo>
                  <a:pt x="4785600" y="-51488"/>
                  <a:pt x="4823275" y="4974"/>
                  <a:pt x="5056582" y="0"/>
                </a:cubicBezTo>
                <a:cubicBezTo>
                  <a:pt x="5289889" y="-4974"/>
                  <a:pt x="5570680" y="13742"/>
                  <a:pt x="5825687" y="0"/>
                </a:cubicBezTo>
                <a:cubicBezTo>
                  <a:pt x="6080695" y="-13742"/>
                  <a:pt x="6253824" y="36203"/>
                  <a:pt x="6497220" y="0"/>
                </a:cubicBezTo>
                <a:cubicBezTo>
                  <a:pt x="6740616" y="-36203"/>
                  <a:pt x="6679066" y="19892"/>
                  <a:pt x="6778460" y="0"/>
                </a:cubicBezTo>
                <a:cubicBezTo>
                  <a:pt x="6877854" y="-19892"/>
                  <a:pt x="7071568" y="5776"/>
                  <a:pt x="7157273" y="0"/>
                </a:cubicBezTo>
                <a:cubicBezTo>
                  <a:pt x="7242978" y="-5776"/>
                  <a:pt x="7612527" y="2990"/>
                  <a:pt x="7731232" y="0"/>
                </a:cubicBezTo>
                <a:cubicBezTo>
                  <a:pt x="7849937" y="-2990"/>
                  <a:pt x="8123511" y="63025"/>
                  <a:pt x="8402765" y="0"/>
                </a:cubicBezTo>
                <a:cubicBezTo>
                  <a:pt x="8682019" y="-63025"/>
                  <a:pt x="8628216" y="1268"/>
                  <a:pt x="8781578" y="0"/>
                </a:cubicBezTo>
                <a:cubicBezTo>
                  <a:pt x="8934940" y="-1268"/>
                  <a:pt x="9054457" y="45240"/>
                  <a:pt x="9257964" y="0"/>
                </a:cubicBezTo>
                <a:cubicBezTo>
                  <a:pt x="9461471" y="-45240"/>
                  <a:pt x="9624510" y="26121"/>
                  <a:pt x="9757309" y="0"/>
                </a:cubicBezTo>
                <a:cubicBezTo>
                  <a:pt x="9796714" y="178882"/>
                  <a:pt x="9739406" y="289548"/>
                  <a:pt x="9757309" y="499257"/>
                </a:cubicBezTo>
                <a:cubicBezTo>
                  <a:pt x="9775212" y="708966"/>
                  <a:pt x="9703191" y="804629"/>
                  <a:pt x="9757309" y="1018891"/>
                </a:cubicBezTo>
                <a:cubicBezTo>
                  <a:pt x="9623630" y="1042667"/>
                  <a:pt x="9547045" y="1016940"/>
                  <a:pt x="9378496" y="1018891"/>
                </a:cubicBezTo>
                <a:cubicBezTo>
                  <a:pt x="9209947" y="1020842"/>
                  <a:pt x="9124472" y="996519"/>
                  <a:pt x="8999683" y="1018891"/>
                </a:cubicBezTo>
                <a:cubicBezTo>
                  <a:pt x="8874894" y="1041263"/>
                  <a:pt x="8599443" y="974066"/>
                  <a:pt x="8328150" y="1018891"/>
                </a:cubicBezTo>
                <a:cubicBezTo>
                  <a:pt x="8056857" y="1063716"/>
                  <a:pt x="8155667" y="1016921"/>
                  <a:pt x="8046910" y="1018891"/>
                </a:cubicBezTo>
                <a:cubicBezTo>
                  <a:pt x="7938153" y="1020861"/>
                  <a:pt x="7681285" y="952427"/>
                  <a:pt x="7375378" y="1018891"/>
                </a:cubicBezTo>
                <a:cubicBezTo>
                  <a:pt x="7069471" y="1085355"/>
                  <a:pt x="7057634" y="1005918"/>
                  <a:pt x="6801418" y="1018891"/>
                </a:cubicBezTo>
                <a:cubicBezTo>
                  <a:pt x="6545202" y="1031864"/>
                  <a:pt x="6518193" y="982638"/>
                  <a:pt x="6422605" y="1018891"/>
                </a:cubicBezTo>
                <a:cubicBezTo>
                  <a:pt x="6327017" y="1055144"/>
                  <a:pt x="6063881" y="1001284"/>
                  <a:pt x="5946219" y="1018891"/>
                </a:cubicBezTo>
                <a:cubicBezTo>
                  <a:pt x="5828557" y="1036498"/>
                  <a:pt x="5591211" y="969558"/>
                  <a:pt x="5469833" y="1018891"/>
                </a:cubicBezTo>
                <a:cubicBezTo>
                  <a:pt x="5348455" y="1068224"/>
                  <a:pt x="5075115" y="951660"/>
                  <a:pt x="4700727" y="1018891"/>
                </a:cubicBezTo>
                <a:cubicBezTo>
                  <a:pt x="4326339" y="1086122"/>
                  <a:pt x="4170766" y="976560"/>
                  <a:pt x="3931622" y="1018891"/>
                </a:cubicBezTo>
                <a:cubicBezTo>
                  <a:pt x="3692479" y="1061222"/>
                  <a:pt x="3602723" y="989351"/>
                  <a:pt x="3357662" y="1018891"/>
                </a:cubicBezTo>
                <a:cubicBezTo>
                  <a:pt x="3112601" y="1048431"/>
                  <a:pt x="2907389" y="983621"/>
                  <a:pt x="2783703" y="1018891"/>
                </a:cubicBezTo>
                <a:cubicBezTo>
                  <a:pt x="2660017" y="1054161"/>
                  <a:pt x="2603696" y="1007321"/>
                  <a:pt x="2502463" y="1018891"/>
                </a:cubicBezTo>
                <a:cubicBezTo>
                  <a:pt x="2401230" y="1030461"/>
                  <a:pt x="1941153" y="962022"/>
                  <a:pt x="1733357" y="1018891"/>
                </a:cubicBezTo>
                <a:cubicBezTo>
                  <a:pt x="1525561" y="1075760"/>
                  <a:pt x="1210444" y="1003864"/>
                  <a:pt x="1061825" y="1018891"/>
                </a:cubicBezTo>
                <a:cubicBezTo>
                  <a:pt x="913206" y="1033918"/>
                  <a:pt x="849131" y="976729"/>
                  <a:pt x="683012" y="1018891"/>
                </a:cubicBezTo>
                <a:cubicBezTo>
                  <a:pt x="516893" y="1061053"/>
                  <a:pt x="320060" y="994658"/>
                  <a:pt x="0" y="1018891"/>
                </a:cubicBezTo>
                <a:cubicBezTo>
                  <a:pt x="-19323" y="786180"/>
                  <a:pt x="23586" y="699623"/>
                  <a:pt x="0" y="519634"/>
                </a:cubicBezTo>
                <a:cubicBezTo>
                  <a:pt x="-23586" y="339645"/>
                  <a:pt x="49415" y="224349"/>
                  <a:pt x="0" y="0"/>
                </a:cubicBezTo>
                <a:close/>
              </a:path>
              <a:path w="9757309" h="1018891" stroke="0" extrusionOk="0">
                <a:moveTo>
                  <a:pt x="0" y="0"/>
                </a:moveTo>
                <a:cubicBezTo>
                  <a:pt x="277325" y="-25679"/>
                  <a:pt x="404247" y="2990"/>
                  <a:pt x="573959" y="0"/>
                </a:cubicBezTo>
                <a:cubicBezTo>
                  <a:pt x="743671" y="-2990"/>
                  <a:pt x="785062" y="44232"/>
                  <a:pt x="952773" y="0"/>
                </a:cubicBezTo>
                <a:cubicBezTo>
                  <a:pt x="1120484" y="-44232"/>
                  <a:pt x="1535151" y="68048"/>
                  <a:pt x="1721878" y="0"/>
                </a:cubicBezTo>
                <a:cubicBezTo>
                  <a:pt x="1908606" y="-68048"/>
                  <a:pt x="2030650" y="29581"/>
                  <a:pt x="2198264" y="0"/>
                </a:cubicBezTo>
                <a:cubicBezTo>
                  <a:pt x="2365878" y="-29581"/>
                  <a:pt x="2436784" y="2038"/>
                  <a:pt x="2674651" y="0"/>
                </a:cubicBezTo>
                <a:cubicBezTo>
                  <a:pt x="2912518" y="-2038"/>
                  <a:pt x="3018754" y="29268"/>
                  <a:pt x="3346183" y="0"/>
                </a:cubicBezTo>
                <a:cubicBezTo>
                  <a:pt x="3673612" y="-29268"/>
                  <a:pt x="3747133" y="69076"/>
                  <a:pt x="4017715" y="0"/>
                </a:cubicBezTo>
                <a:cubicBezTo>
                  <a:pt x="4288297" y="-69076"/>
                  <a:pt x="4217928" y="3120"/>
                  <a:pt x="4396529" y="0"/>
                </a:cubicBezTo>
                <a:cubicBezTo>
                  <a:pt x="4575130" y="-3120"/>
                  <a:pt x="4973621" y="37623"/>
                  <a:pt x="5165634" y="0"/>
                </a:cubicBezTo>
                <a:cubicBezTo>
                  <a:pt x="5357647" y="-37623"/>
                  <a:pt x="5700076" y="73440"/>
                  <a:pt x="5934740" y="0"/>
                </a:cubicBezTo>
                <a:cubicBezTo>
                  <a:pt x="6169404" y="-73440"/>
                  <a:pt x="6227475" y="347"/>
                  <a:pt x="6508699" y="0"/>
                </a:cubicBezTo>
                <a:cubicBezTo>
                  <a:pt x="6789923" y="-347"/>
                  <a:pt x="6971285" y="13207"/>
                  <a:pt x="7180232" y="0"/>
                </a:cubicBezTo>
                <a:cubicBezTo>
                  <a:pt x="7389179" y="-13207"/>
                  <a:pt x="7454363" y="4889"/>
                  <a:pt x="7656618" y="0"/>
                </a:cubicBezTo>
                <a:cubicBezTo>
                  <a:pt x="7858873" y="-4889"/>
                  <a:pt x="8213445" y="37149"/>
                  <a:pt x="8425723" y="0"/>
                </a:cubicBezTo>
                <a:cubicBezTo>
                  <a:pt x="8638002" y="-37149"/>
                  <a:pt x="8573607" y="22371"/>
                  <a:pt x="8706963" y="0"/>
                </a:cubicBezTo>
                <a:cubicBezTo>
                  <a:pt x="8840319" y="-22371"/>
                  <a:pt x="9236010" y="16798"/>
                  <a:pt x="9757309" y="0"/>
                </a:cubicBezTo>
                <a:cubicBezTo>
                  <a:pt x="9811169" y="130993"/>
                  <a:pt x="9751562" y="250965"/>
                  <a:pt x="9757309" y="489068"/>
                </a:cubicBezTo>
                <a:cubicBezTo>
                  <a:pt x="9763056" y="727171"/>
                  <a:pt x="9754626" y="875282"/>
                  <a:pt x="9757309" y="1018891"/>
                </a:cubicBezTo>
                <a:cubicBezTo>
                  <a:pt x="9636344" y="1044008"/>
                  <a:pt x="9351460" y="976459"/>
                  <a:pt x="9183350" y="1018891"/>
                </a:cubicBezTo>
                <a:cubicBezTo>
                  <a:pt x="9015240" y="1061323"/>
                  <a:pt x="8989333" y="1004354"/>
                  <a:pt x="8902110" y="1018891"/>
                </a:cubicBezTo>
                <a:cubicBezTo>
                  <a:pt x="8814887" y="1033428"/>
                  <a:pt x="8472911" y="947568"/>
                  <a:pt x="8230577" y="1018891"/>
                </a:cubicBezTo>
                <a:cubicBezTo>
                  <a:pt x="7988243" y="1090214"/>
                  <a:pt x="7737588" y="953604"/>
                  <a:pt x="7559045" y="1018891"/>
                </a:cubicBezTo>
                <a:cubicBezTo>
                  <a:pt x="7380502" y="1084178"/>
                  <a:pt x="7259571" y="964015"/>
                  <a:pt x="7082658" y="1018891"/>
                </a:cubicBezTo>
                <a:cubicBezTo>
                  <a:pt x="6905745" y="1073767"/>
                  <a:pt x="6819847" y="971419"/>
                  <a:pt x="6606272" y="1018891"/>
                </a:cubicBezTo>
                <a:cubicBezTo>
                  <a:pt x="6392697" y="1066363"/>
                  <a:pt x="6177412" y="1001750"/>
                  <a:pt x="6032313" y="1018891"/>
                </a:cubicBezTo>
                <a:cubicBezTo>
                  <a:pt x="5887214" y="1036032"/>
                  <a:pt x="5694250" y="1002500"/>
                  <a:pt x="5555927" y="1018891"/>
                </a:cubicBezTo>
                <a:cubicBezTo>
                  <a:pt x="5417604" y="1035282"/>
                  <a:pt x="5271510" y="991723"/>
                  <a:pt x="5177113" y="1018891"/>
                </a:cubicBezTo>
                <a:cubicBezTo>
                  <a:pt x="5082716" y="1046059"/>
                  <a:pt x="4863858" y="989345"/>
                  <a:pt x="4700727" y="1018891"/>
                </a:cubicBezTo>
                <a:cubicBezTo>
                  <a:pt x="4537596" y="1048437"/>
                  <a:pt x="4442947" y="1001879"/>
                  <a:pt x="4224341" y="1018891"/>
                </a:cubicBezTo>
                <a:cubicBezTo>
                  <a:pt x="4005735" y="1035903"/>
                  <a:pt x="3803970" y="955904"/>
                  <a:pt x="3650381" y="1018891"/>
                </a:cubicBezTo>
                <a:cubicBezTo>
                  <a:pt x="3496792" y="1081878"/>
                  <a:pt x="3240924" y="927270"/>
                  <a:pt x="2881276" y="1018891"/>
                </a:cubicBezTo>
                <a:cubicBezTo>
                  <a:pt x="2521628" y="1110512"/>
                  <a:pt x="2679367" y="996324"/>
                  <a:pt x="2600036" y="1018891"/>
                </a:cubicBezTo>
                <a:cubicBezTo>
                  <a:pt x="2520705" y="1041458"/>
                  <a:pt x="2435885" y="1004866"/>
                  <a:pt x="2318796" y="1018891"/>
                </a:cubicBezTo>
                <a:cubicBezTo>
                  <a:pt x="2201707" y="1032916"/>
                  <a:pt x="2114102" y="1002298"/>
                  <a:pt x="2037556" y="1018891"/>
                </a:cubicBezTo>
                <a:cubicBezTo>
                  <a:pt x="1961010" y="1035484"/>
                  <a:pt x="1634390" y="949757"/>
                  <a:pt x="1366023" y="1018891"/>
                </a:cubicBezTo>
                <a:cubicBezTo>
                  <a:pt x="1097656" y="1088025"/>
                  <a:pt x="876058" y="998612"/>
                  <a:pt x="596918" y="1018891"/>
                </a:cubicBezTo>
                <a:cubicBezTo>
                  <a:pt x="317778" y="1039170"/>
                  <a:pt x="177116" y="989732"/>
                  <a:pt x="0" y="1018891"/>
                </a:cubicBezTo>
                <a:cubicBezTo>
                  <a:pt x="-20138" y="880023"/>
                  <a:pt x="49178" y="750711"/>
                  <a:pt x="0" y="509446"/>
                </a:cubicBezTo>
                <a:cubicBezTo>
                  <a:pt x="-49178" y="268182"/>
                  <a:pt x="3847" y="182205"/>
                  <a:pt x="0" y="0"/>
                </a:cubicBezTo>
                <a:close/>
              </a:path>
            </a:pathLst>
          </a:custGeom>
          <a:ln>
            <a:solidFill>
              <a:schemeClr val="tx1"/>
            </a:solidFill>
            <a:extLst>
              <a:ext uri="{C807C97D-BFC1-408E-A445-0C87EB9F89A2}">
                <ask:lineSketchStyleProps xmlns:ask="http://schemas.microsoft.com/office/drawing/2018/sketchyshapes" sd="600740096">
                  <ask:type>
                    <ask:lineSketchScribble/>
                  </ask:type>
                </ask:lineSketchStyleProps>
              </a:ext>
            </a:extLst>
          </a:ln>
        </p:spPr>
        <p:txBody>
          <a:bodyPr>
            <a:normAutofit/>
          </a:bodyPr>
          <a:lstStyle/>
          <a:p>
            <a:pPr marL="0" indent="0" algn="ctr">
              <a:buNone/>
            </a:pPr>
            <a:r>
              <a:rPr lang="en-US" dirty="0"/>
              <a:t>Upon comparing the AUC values of the two models only for Abnormality Detection, then it clearly states that AI model 1 performs better and has greater probability of detecting the abnormality correctly.</a:t>
            </a:r>
            <a:endParaRPr lang="en-IN" dirty="0"/>
          </a:p>
        </p:txBody>
      </p:sp>
      <p:sp>
        <p:nvSpPr>
          <p:cNvPr id="4" name="Title 1">
            <a:extLst>
              <a:ext uri="{FF2B5EF4-FFF2-40B4-BE49-F238E27FC236}">
                <a16:creationId xmlns:a16="http://schemas.microsoft.com/office/drawing/2014/main" id="{76902C1E-185C-E7CC-877F-2C1E4C59DF46}"/>
              </a:ext>
            </a:extLst>
          </p:cNvPr>
          <p:cNvSpPr txBox="1">
            <a:spLocks/>
          </p:cNvSpPr>
          <p:nvPr/>
        </p:nvSpPr>
        <p:spPr>
          <a:xfrm>
            <a:off x="4409076" y="126590"/>
            <a:ext cx="3373848" cy="1118420"/>
          </a:xfrm>
          <a:custGeom>
            <a:avLst/>
            <a:gdLst>
              <a:gd name="connsiteX0" fmla="*/ 0 w 3373848"/>
              <a:gd name="connsiteY0" fmla="*/ 0 h 1118420"/>
              <a:gd name="connsiteX1" fmla="*/ 596046 w 3373848"/>
              <a:gd name="connsiteY1" fmla="*/ 0 h 1118420"/>
              <a:gd name="connsiteX2" fmla="*/ 1090878 w 3373848"/>
              <a:gd name="connsiteY2" fmla="*/ 0 h 1118420"/>
              <a:gd name="connsiteX3" fmla="*/ 1551970 w 3373848"/>
              <a:gd name="connsiteY3" fmla="*/ 0 h 1118420"/>
              <a:gd name="connsiteX4" fmla="*/ 2114278 w 3373848"/>
              <a:gd name="connsiteY4" fmla="*/ 0 h 1118420"/>
              <a:gd name="connsiteX5" fmla="*/ 2575371 w 3373848"/>
              <a:gd name="connsiteY5" fmla="*/ 0 h 1118420"/>
              <a:gd name="connsiteX6" fmla="*/ 3373848 w 3373848"/>
              <a:gd name="connsiteY6" fmla="*/ 0 h 1118420"/>
              <a:gd name="connsiteX7" fmla="*/ 3373848 w 3373848"/>
              <a:gd name="connsiteY7" fmla="*/ 581578 h 1118420"/>
              <a:gd name="connsiteX8" fmla="*/ 3373848 w 3373848"/>
              <a:gd name="connsiteY8" fmla="*/ 1118420 h 1118420"/>
              <a:gd name="connsiteX9" fmla="*/ 2744063 w 3373848"/>
              <a:gd name="connsiteY9" fmla="*/ 1118420 h 1118420"/>
              <a:gd name="connsiteX10" fmla="*/ 2282970 w 3373848"/>
              <a:gd name="connsiteY10" fmla="*/ 1118420 h 1118420"/>
              <a:gd name="connsiteX11" fmla="*/ 1653186 w 3373848"/>
              <a:gd name="connsiteY11" fmla="*/ 1118420 h 1118420"/>
              <a:gd name="connsiteX12" fmla="*/ 1192093 w 3373848"/>
              <a:gd name="connsiteY12" fmla="*/ 1118420 h 1118420"/>
              <a:gd name="connsiteX13" fmla="*/ 731000 w 3373848"/>
              <a:gd name="connsiteY13" fmla="*/ 1118420 h 1118420"/>
              <a:gd name="connsiteX14" fmla="*/ 0 w 3373848"/>
              <a:gd name="connsiteY14" fmla="*/ 1118420 h 1118420"/>
              <a:gd name="connsiteX15" fmla="*/ 0 w 3373848"/>
              <a:gd name="connsiteY15" fmla="*/ 536842 h 1118420"/>
              <a:gd name="connsiteX16" fmla="*/ 0 w 3373848"/>
              <a:gd name="connsiteY16" fmla="*/ 0 h 111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73848" h="1118420" fill="none" extrusionOk="0">
                <a:moveTo>
                  <a:pt x="0" y="0"/>
                </a:moveTo>
                <a:cubicBezTo>
                  <a:pt x="279913" y="-29294"/>
                  <a:pt x="398476" y="2209"/>
                  <a:pt x="596046" y="0"/>
                </a:cubicBezTo>
                <a:cubicBezTo>
                  <a:pt x="793616" y="-2209"/>
                  <a:pt x="890625" y="42407"/>
                  <a:pt x="1090878" y="0"/>
                </a:cubicBezTo>
                <a:cubicBezTo>
                  <a:pt x="1291131" y="-42407"/>
                  <a:pt x="1365107" y="9332"/>
                  <a:pt x="1551970" y="0"/>
                </a:cubicBezTo>
                <a:cubicBezTo>
                  <a:pt x="1738833" y="-9332"/>
                  <a:pt x="1843055" y="60395"/>
                  <a:pt x="2114278" y="0"/>
                </a:cubicBezTo>
                <a:cubicBezTo>
                  <a:pt x="2385501" y="-60395"/>
                  <a:pt x="2409305" y="45368"/>
                  <a:pt x="2575371" y="0"/>
                </a:cubicBezTo>
                <a:cubicBezTo>
                  <a:pt x="2741437" y="-45368"/>
                  <a:pt x="3016633" y="28610"/>
                  <a:pt x="3373848" y="0"/>
                </a:cubicBezTo>
                <a:cubicBezTo>
                  <a:pt x="3442262" y="286213"/>
                  <a:pt x="3326862" y="309306"/>
                  <a:pt x="3373848" y="581578"/>
                </a:cubicBezTo>
                <a:cubicBezTo>
                  <a:pt x="3420834" y="853850"/>
                  <a:pt x="3362421" y="899559"/>
                  <a:pt x="3373848" y="1118420"/>
                </a:cubicBezTo>
                <a:cubicBezTo>
                  <a:pt x="3142238" y="1137855"/>
                  <a:pt x="2932709" y="1098786"/>
                  <a:pt x="2744063" y="1118420"/>
                </a:cubicBezTo>
                <a:cubicBezTo>
                  <a:pt x="2555418" y="1138054"/>
                  <a:pt x="2501554" y="1110126"/>
                  <a:pt x="2282970" y="1118420"/>
                </a:cubicBezTo>
                <a:cubicBezTo>
                  <a:pt x="2064386" y="1126714"/>
                  <a:pt x="1864907" y="1054010"/>
                  <a:pt x="1653186" y="1118420"/>
                </a:cubicBezTo>
                <a:cubicBezTo>
                  <a:pt x="1441465" y="1182830"/>
                  <a:pt x="1400776" y="1077454"/>
                  <a:pt x="1192093" y="1118420"/>
                </a:cubicBezTo>
                <a:cubicBezTo>
                  <a:pt x="983410" y="1159386"/>
                  <a:pt x="939537" y="1074093"/>
                  <a:pt x="731000" y="1118420"/>
                </a:cubicBezTo>
                <a:cubicBezTo>
                  <a:pt x="522463" y="1162747"/>
                  <a:pt x="247798" y="1083913"/>
                  <a:pt x="0" y="1118420"/>
                </a:cubicBezTo>
                <a:cubicBezTo>
                  <a:pt x="-2892" y="976928"/>
                  <a:pt x="42398" y="805460"/>
                  <a:pt x="0" y="536842"/>
                </a:cubicBezTo>
                <a:cubicBezTo>
                  <a:pt x="-42398" y="268224"/>
                  <a:pt x="19495" y="193493"/>
                  <a:pt x="0" y="0"/>
                </a:cubicBezTo>
                <a:close/>
              </a:path>
              <a:path w="3373848" h="1118420" stroke="0" extrusionOk="0">
                <a:moveTo>
                  <a:pt x="0" y="0"/>
                </a:moveTo>
                <a:cubicBezTo>
                  <a:pt x="201706" y="-36855"/>
                  <a:pt x="248325" y="20966"/>
                  <a:pt x="461093" y="0"/>
                </a:cubicBezTo>
                <a:cubicBezTo>
                  <a:pt x="673861" y="-20966"/>
                  <a:pt x="846901" y="30174"/>
                  <a:pt x="955924" y="0"/>
                </a:cubicBezTo>
                <a:cubicBezTo>
                  <a:pt x="1064947" y="-30174"/>
                  <a:pt x="1403459" y="8936"/>
                  <a:pt x="1518232" y="0"/>
                </a:cubicBezTo>
                <a:cubicBezTo>
                  <a:pt x="1633005" y="-8936"/>
                  <a:pt x="1869892" y="1410"/>
                  <a:pt x="2013063" y="0"/>
                </a:cubicBezTo>
                <a:cubicBezTo>
                  <a:pt x="2156234" y="-1410"/>
                  <a:pt x="2349010" y="12972"/>
                  <a:pt x="2541632" y="0"/>
                </a:cubicBezTo>
                <a:cubicBezTo>
                  <a:pt x="2734254" y="-12972"/>
                  <a:pt x="2968566" y="35057"/>
                  <a:pt x="3373848" y="0"/>
                </a:cubicBezTo>
                <a:cubicBezTo>
                  <a:pt x="3387885" y="199825"/>
                  <a:pt x="3333123" y="344098"/>
                  <a:pt x="3373848" y="536842"/>
                </a:cubicBezTo>
                <a:cubicBezTo>
                  <a:pt x="3414573" y="729586"/>
                  <a:pt x="3364453" y="852821"/>
                  <a:pt x="3373848" y="1118420"/>
                </a:cubicBezTo>
                <a:cubicBezTo>
                  <a:pt x="3072935" y="1137380"/>
                  <a:pt x="3034488" y="1111650"/>
                  <a:pt x="2744063" y="1118420"/>
                </a:cubicBezTo>
                <a:cubicBezTo>
                  <a:pt x="2453638" y="1125190"/>
                  <a:pt x="2403929" y="1064508"/>
                  <a:pt x="2215494" y="1118420"/>
                </a:cubicBezTo>
                <a:cubicBezTo>
                  <a:pt x="2027059" y="1172332"/>
                  <a:pt x="1951601" y="1106767"/>
                  <a:pt x="1754401" y="1118420"/>
                </a:cubicBezTo>
                <a:cubicBezTo>
                  <a:pt x="1557201" y="1130073"/>
                  <a:pt x="1422655" y="1069184"/>
                  <a:pt x="1158354" y="1118420"/>
                </a:cubicBezTo>
                <a:cubicBezTo>
                  <a:pt x="894053" y="1167656"/>
                  <a:pt x="841243" y="1066328"/>
                  <a:pt x="596046" y="1118420"/>
                </a:cubicBezTo>
                <a:cubicBezTo>
                  <a:pt x="350849" y="1170512"/>
                  <a:pt x="173881" y="1113166"/>
                  <a:pt x="0" y="1118420"/>
                </a:cubicBezTo>
                <a:cubicBezTo>
                  <a:pt x="-8892" y="953157"/>
                  <a:pt x="46140" y="746612"/>
                  <a:pt x="0" y="559210"/>
                </a:cubicBezTo>
                <a:cubicBezTo>
                  <a:pt x="-46140" y="371808"/>
                  <a:pt x="38461" y="241641"/>
                  <a:pt x="0" y="0"/>
                </a:cubicBezTo>
                <a:close/>
              </a:path>
            </a:pathLst>
          </a:custGeom>
          <a:ln w="38100">
            <a:solidFill>
              <a:schemeClr val="tx1"/>
            </a:solidFill>
            <a:extLst>
              <a:ext uri="{C807C97D-BFC1-408E-A445-0C87EB9F89A2}">
                <ask:lineSketchStyleProps xmlns:ask="http://schemas.microsoft.com/office/drawing/2018/sketchyshapes" sd="2625057500">
                  <a:prstGeom prst="rect">
                    <a:avLst/>
                  </a:prstGeom>
                  <ask:type>
                    <ask:lineSketchScribble/>
                  </ask:type>
                </ask:lineSketchStyleProps>
              </a:ext>
            </a:extLst>
          </a:ln>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IN" dirty="0"/>
              <a:t>Comparison</a:t>
            </a:r>
          </a:p>
        </p:txBody>
      </p:sp>
      <p:pic>
        <p:nvPicPr>
          <p:cNvPr id="5" name="Picture 4" descr="Shape&#10;&#10;Description automatically generated with low confidence">
            <a:extLst>
              <a:ext uri="{FF2B5EF4-FFF2-40B4-BE49-F238E27FC236}">
                <a16:creationId xmlns:a16="http://schemas.microsoft.com/office/drawing/2014/main" id="{3AF9FBB5-57DE-D489-0927-B1D966B6F6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232" y="1949243"/>
            <a:ext cx="4966022" cy="557980"/>
          </a:xfrm>
          <a:prstGeom prst="rect">
            <a:avLst/>
          </a:prstGeom>
        </p:spPr>
      </p:pic>
      <p:pic>
        <p:nvPicPr>
          <p:cNvPr id="6" name="Picture 5" descr="A screenshot of a computer&#10;&#10;Description automatically generated with medium confidence">
            <a:extLst>
              <a:ext uri="{FF2B5EF4-FFF2-40B4-BE49-F238E27FC236}">
                <a16:creationId xmlns:a16="http://schemas.microsoft.com/office/drawing/2014/main" id="{183F641E-FFED-B7EE-A250-2A8C3BA530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5025" y="1887796"/>
            <a:ext cx="4713743" cy="680874"/>
          </a:xfrm>
          <a:prstGeom prst="rect">
            <a:avLst/>
          </a:prstGeom>
        </p:spPr>
      </p:pic>
      <p:pic>
        <p:nvPicPr>
          <p:cNvPr id="7" name="Picture 6">
            <a:extLst>
              <a:ext uri="{FF2B5EF4-FFF2-40B4-BE49-F238E27FC236}">
                <a16:creationId xmlns:a16="http://schemas.microsoft.com/office/drawing/2014/main" id="{F797DAEE-4B47-D5C2-F77B-3990268BEA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66483" y="0"/>
            <a:ext cx="1325517" cy="673114"/>
          </a:xfrm>
          <a:prstGeom prst="rect">
            <a:avLst/>
          </a:prstGeom>
        </p:spPr>
      </p:pic>
      <p:cxnSp>
        <p:nvCxnSpPr>
          <p:cNvPr id="9" name="Straight Connector 8">
            <a:extLst>
              <a:ext uri="{FF2B5EF4-FFF2-40B4-BE49-F238E27FC236}">
                <a16:creationId xmlns:a16="http://schemas.microsoft.com/office/drawing/2014/main" id="{2765612F-7AE7-33F6-0DE3-642931C1D15C}"/>
              </a:ext>
            </a:extLst>
          </p:cNvPr>
          <p:cNvCxnSpPr>
            <a:cxnSpLocks/>
          </p:cNvCxnSpPr>
          <p:nvPr/>
        </p:nvCxnSpPr>
        <p:spPr>
          <a:xfrm>
            <a:off x="5810862" y="1789463"/>
            <a:ext cx="865238" cy="41541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C36771E-786C-1B49-6433-765C81BBEA88}"/>
              </a:ext>
            </a:extLst>
          </p:cNvPr>
          <p:cNvCxnSpPr>
            <a:cxnSpLocks/>
          </p:cNvCxnSpPr>
          <p:nvPr/>
        </p:nvCxnSpPr>
        <p:spPr>
          <a:xfrm flipH="1">
            <a:off x="5789520" y="2204877"/>
            <a:ext cx="865238" cy="46948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7517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96EB06-B737-1052-C1EB-F0B280A644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6483" y="0"/>
            <a:ext cx="1325517" cy="673114"/>
          </a:xfrm>
          <a:prstGeom prst="rect">
            <a:avLst/>
          </a:prstGeom>
        </p:spPr>
      </p:pic>
      <p:sp>
        <p:nvSpPr>
          <p:cNvPr id="3" name="Title 1">
            <a:extLst>
              <a:ext uri="{FF2B5EF4-FFF2-40B4-BE49-F238E27FC236}">
                <a16:creationId xmlns:a16="http://schemas.microsoft.com/office/drawing/2014/main" id="{106F96CE-026D-C897-F6A0-8D4BFD36C124}"/>
              </a:ext>
            </a:extLst>
          </p:cNvPr>
          <p:cNvSpPr txBox="1">
            <a:spLocks/>
          </p:cNvSpPr>
          <p:nvPr/>
        </p:nvSpPr>
        <p:spPr>
          <a:xfrm>
            <a:off x="4987067" y="87261"/>
            <a:ext cx="2217866" cy="974623"/>
          </a:xfrm>
          <a:custGeom>
            <a:avLst/>
            <a:gdLst>
              <a:gd name="connsiteX0" fmla="*/ 0 w 2217866"/>
              <a:gd name="connsiteY0" fmla="*/ 0 h 974623"/>
              <a:gd name="connsiteX1" fmla="*/ 487931 w 2217866"/>
              <a:gd name="connsiteY1" fmla="*/ 0 h 974623"/>
              <a:gd name="connsiteX2" fmla="*/ 998040 w 2217866"/>
              <a:gd name="connsiteY2" fmla="*/ 0 h 974623"/>
              <a:gd name="connsiteX3" fmla="*/ 1574685 w 2217866"/>
              <a:gd name="connsiteY3" fmla="*/ 0 h 974623"/>
              <a:gd name="connsiteX4" fmla="*/ 2217866 w 2217866"/>
              <a:gd name="connsiteY4" fmla="*/ 0 h 974623"/>
              <a:gd name="connsiteX5" fmla="*/ 2217866 w 2217866"/>
              <a:gd name="connsiteY5" fmla="*/ 458073 h 974623"/>
              <a:gd name="connsiteX6" fmla="*/ 2217866 w 2217866"/>
              <a:gd name="connsiteY6" fmla="*/ 974623 h 974623"/>
              <a:gd name="connsiteX7" fmla="*/ 1685578 w 2217866"/>
              <a:gd name="connsiteY7" fmla="*/ 974623 h 974623"/>
              <a:gd name="connsiteX8" fmla="*/ 1108933 w 2217866"/>
              <a:gd name="connsiteY8" fmla="*/ 974623 h 974623"/>
              <a:gd name="connsiteX9" fmla="*/ 510109 w 2217866"/>
              <a:gd name="connsiteY9" fmla="*/ 974623 h 974623"/>
              <a:gd name="connsiteX10" fmla="*/ 0 w 2217866"/>
              <a:gd name="connsiteY10" fmla="*/ 974623 h 974623"/>
              <a:gd name="connsiteX11" fmla="*/ 0 w 2217866"/>
              <a:gd name="connsiteY11" fmla="*/ 467819 h 974623"/>
              <a:gd name="connsiteX12" fmla="*/ 0 w 2217866"/>
              <a:gd name="connsiteY12" fmla="*/ 0 h 974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17866" h="974623" fill="none" extrusionOk="0">
                <a:moveTo>
                  <a:pt x="0" y="0"/>
                </a:moveTo>
                <a:cubicBezTo>
                  <a:pt x="143474" y="-19445"/>
                  <a:pt x="303130" y="8842"/>
                  <a:pt x="487931" y="0"/>
                </a:cubicBezTo>
                <a:cubicBezTo>
                  <a:pt x="672732" y="-8842"/>
                  <a:pt x="816024" y="35777"/>
                  <a:pt x="998040" y="0"/>
                </a:cubicBezTo>
                <a:cubicBezTo>
                  <a:pt x="1180056" y="-35777"/>
                  <a:pt x="1423797" y="51271"/>
                  <a:pt x="1574685" y="0"/>
                </a:cubicBezTo>
                <a:cubicBezTo>
                  <a:pt x="1725573" y="-51271"/>
                  <a:pt x="1964762" y="29918"/>
                  <a:pt x="2217866" y="0"/>
                </a:cubicBezTo>
                <a:cubicBezTo>
                  <a:pt x="2230143" y="183727"/>
                  <a:pt x="2187051" y="269360"/>
                  <a:pt x="2217866" y="458073"/>
                </a:cubicBezTo>
                <a:cubicBezTo>
                  <a:pt x="2248681" y="646786"/>
                  <a:pt x="2192037" y="721680"/>
                  <a:pt x="2217866" y="974623"/>
                </a:cubicBezTo>
                <a:cubicBezTo>
                  <a:pt x="2021599" y="982110"/>
                  <a:pt x="1834880" y="966753"/>
                  <a:pt x="1685578" y="974623"/>
                </a:cubicBezTo>
                <a:cubicBezTo>
                  <a:pt x="1536276" y="982493"/>
                  <a:pt x="1321062" y="962239"/>
                  <a:pt x="1108933" y="974623"/>
                </a:cubicBezTo>
                <a:cubicBezTo>
                  <a:pt x="896805" y="987007"/>
                  <a:pt x="758454" y="931842"/>
                  <a:pt x="510109" y="974623"/>
                </a:cubicBezTo>
                <a:cubicBezTo>
                  <a:pt x="261764" y="1017404"/>
                  <a:pt x="248168" y="959178"/>
                  <a:pt x="0" y="974623"/>
                </a:cubicBezTo>
                <a:cubicBezTo>
                  <a:pt x="-4425" y="835894"/>
                  <a:pt x="4227" y="606606"/>
                  <a:pt x="0" y="467819"/>
                </a:cubicBezTo>
                <a:cubicBezTo>
                  <a:pt x="-4227" y="329032"/>
                  <a:pt x="40792" y="192048"/>
                  <a:pt x="0" y="0"/>
                </a:cubicBezTo>
                <a:close/>
              </a:path>
              <a:path w="2217866" h="974623" stroke="0" extrusionOk="0">
                <a:moveTo>
                  <a:pt x="0" y="0"/>
                </a:moveTo>
                <a:cubicBezTo>
                  <a:pt x="173728" y="-25135"/>
                  <a:pt x="283094" y="25319"/>
                  <a:pt x="487931" y="0"/>
                </a:cubicBezTo>
                <a:cubicBezTo>
                  <a:pt x="692768" y="-25319"/>
                  <a:pt x="894355" y="31069"/>
                  <a:pt x="998040" y="0"/>
                </a:cubicBezTo>
                <a:cubicBezTo>
                  <a:pt x="1101725" y="-31069"/>
                  <a:pt x="1280870" y="54785"/>
                  <a:pt x="1552506" y="0"/>
                </a:cubicBezTo>
                <a:cubicBezTo>
                  <a:pt x="1824142" y="-54785"/>
                  <a:pt x="2061534" y="45387"/>
                  <a:pt x="2217866" y="0"/>
                </a:cubicBezTo>
                <a:cubicBezTo>
                  <a:pt x="2219023" y="105898"/>
                  <a:pt x="2165782" y="295433"/>
                  <a:pt x="2217866" y="477565"/>
                </a:cubicBezTo>
                <a:cubicBezTo>
                  <a:pt x="2269950" y="659698"/>
                  <a:pt x="2208109" y="801372"/>
                  <a:pt x="2217866" y="974623"/>
                </a:cubicBezTo>
                <a:cubicBezTo>
                  <a:pt x="1940483" y="984418"/>
                  <a:pt x="1888814" y="954644"/>
                  <a:pt x="1619042" y="974623"/>
                </a:cubicBezTo>
                <a:cubicBezTo>
                  <a:pt x="1349270" y="994602"/>
                  <a:pt x="1271091" y="909100"/>
                  <a:pt x="1064576" y="974623"/>
                </a:cubicBezTo>
                <a:cubicBezTo>
                  <a:pt x="858061" y="1040146"/>
                  <a:pt x="807187" y="963193"/>
                  <a:pt x="576645" y="974623"/>
                </a:cubicBezTo>
                <a:cubicBezTo>
                  <a:pt x="346103" y="986053"/>
                  <a:pt x="255424" y="925858"/>
                  <a:pt x="0" y="974623"/>
                </a:cubicBezTo>
                <a:cubicBezTo>
                  <a:pt x="-43958" y="771234"/>
                  <a:pt x="29631" y="729650"/>
                  <a:pt x="0" y="516550"/>
                </a:cubicBezTo>
                <a:cubicBezTo>
                  <a:pt x="-29631" y="303450"/>
                  <a:pt x="36483" y="245318"/>
                  <a:pt x="0" y="0"/>
                </a:cubicBezTo>
                <a:close/>
              </a:path>
            </a:pathLst>
          </a:custGeom>
          <a:ln w="38100">
            <a:solidFill>
              <a:schemeClr val="tx1"/>
            </a:solidFill>
            <a:extLst>
              <a:ext uri="{C807C97D-BFC1-408E-A445-0C87EB9F89A2}">
                <ask:lineSketchStyleProps xmlns:ask="http://schemas.microsoft.com/office/drawing/2018/sketchyshapes" sd="2625057500">
                  <a:prstGeom prst="rect">
                    <a:avLst/>
                  </a:prstGeom>
                  <ask:type>
                    <ask:lineSketchScribble/>
                  </ask:type>
                </ask:lineSketchStyleProps>
              </a:ext>
            </a:extLst>
          </a:ln>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IN" dirty="0"/>
              <a:t>Result</a:t>
            </a:r>
          </a:p>
        </p:txBody>
      </p:sp>
      <p:sp>
        <p:nvSpPr>
          <p:cNvPr id="5" name="Content Placeholder 2">
            <a:extLst>
              <a:ext uri="{FF2B5EF4-FFF2-40B4-BE49-F238E27FC236}">
                <a16:creationId xmlns:a16="http://schemas.microsoft.com/office/drawing/2014/main" id="{3B43FF23-F80B-4E1C-BDFF-C89CDA32FA8E}"/>
              </a:ext>
            </a:extLst>
          </p:cNvPr>
          <p:cNvSpPr>
            <a:spLocks noGrp="1"/>
          </p:cNvSpPr>
          <p:nvPr>
            <p:ph idx="1"/>
          </p:nvPr>
        </p:nvSpPr>
        <p:spPr>
          <a:xfrm>
            <a:off x="346353" y="1716072"/>
            <a:ext cx="11499293" cy="4271774"/>
          </a:xfrm>
          <a:custGeom>
            <a:avLst/>
            <a:gdLst>
              <a:gd name="connsiteX0" fmla="*/ 0 w 11499293"/>
              <a:gd name="connsiteY0" fmla="*/ 0 h 4271774"/>
              <a:gd name="connsiteX1" fmla="*/ 459972 w 11499293"/>
              <a:gd name="connsiteY1" fmla="*/ 0 h 4271774"/>
              <a:gd name="connsiteX2" fmla="*/ 919943 w 11499293"/>
              <a:gd name="connsiteY2" fmla="*/ 0 h 4271774"/>
              <a:gd name="connsiteX3" fmla="*/ 1149929 w 11499293"/>
              <a:gd name="connsiteY3" fmla="*/ 0 h 4271774"/>
              <a:gd name="connsiteX4" fmla="*/ 1839887 w 11499293"/>
              <a:gd name="connsiteY4" fmla="*/ 0 h 4271774"/>
              <a:gd name="connsiteX5" fmla="*/ 2644837 w 11499293"/>
              <a:gd name="connsiteY5" fmla="*/ 0 h 4271774"/>
              <a:gd name="connsiteX6" fmla="*/ 3104809 w 11499293"/>
              <a:gd name="connsiteY6" fmla="*/ 0 h 4271774"/>
              <a:gd name="connsiteX7" fmla="*/ 3794767 w 11499293"/>
              <a:gd name="connsiteY7" fmla="*/ 0 h 4271774"/>
              <a:gd name="connsiteX8" fmla="*/ 4254738 w 11499293"/>
              <a:gd name="connsiteY8" fmla="*/ 0 h 4271774"/>
              <a:gd name="connsiteX9" fmla="*/ 4944696 w 11499293"/>
              <a:gd name="connsiteY9" fmla="*/ 0 h 4271774"/>
              <a:gd name="connsiteX10" fmla="*/ 5174682 w 11499293"/>
              <a:gd name="connsiteY10" fmla="*/ 0 h 4271774"/>
              <a:gd name="connsiteX11" fmla="*/ 5979632 w 11499293"/>
              <a:gd name="connsiteY11" fmla="*/ 0 h 4271774"/>
              <a:gd name="connsiteX12" fmla="*/ 6209618 w 11499293"/>
              <a:gd name="connsiteY12" fmla="*/ 0 h 4271774"/>
              <a:gd name="connsiteX13" fmla="*/ 7014569 w 11499293"/>
              <a:gd name="connsiteY13" fmla="*/ 0 h 4271774"/>
              <a:gd name="connsiteX14" fmla="*/ 7704526 w 11499293"/>
              <a:gd name="connsiteY14" fmla="*/ 0 h 4271774"/>
              <a:gd name="connsiteX15" fmla="*/ 8279491 w 11499293"/>
              <a:gd name="connsiteY15" fmla="*/ 0 h 4271774"/>
              <a:gd name="connsiteX16" fmla="*/ 8624470 w 11499293"/>
              <a:gd name="connsiteY16" fmla="*/ 0 h 4271774"/>
              <a:gd name="connsiteX17" fmla="*/ 9084441 w 11499293"/>
              <a:gd name="connsiteY17" fmla="*/ 0 h 4271774"/>
              <a:gd name="connsiteX18" fmla="*/ 9429420 w 11499293"/>
              <a:gd name="connsiteY18" fmla="*/ 0 h 4271774"/>
              <a:gd name="connsiteX19" fmla="*/ 9659406 w 11499293"/>
              <a:gd name="connsiteY19" fmla="*/ 0 h 4271774"/>
              <a:gd name="connsiteX20" fmla="*/ 10234371 w 11499293"/>
              <a:gd name="connsiteY20" fmla="*/ 0 h 4271774"/>
              <a:gd name="connsiteX21" fmla="*/ 10924328 w 11499293"/>
              <a:gd name="connsiteY21" fmla="*/ 0 h 4271774"/>
              <a:gd name="connsiteX22" fmla="*/ 11499293 w 11499293"/>
              <a:gd name="connsiteY22" fmla="*/ 0 h 4271774"/>
              <a:gd name="connsiteX23" fmla="*/ 11499293 w 11499293"/>
              <a:gd name="connsiteY23" fmla="*/ 533972 h 4271774"/>
              <a:gd name="connsiteX24" fmla="*/ 11499293 w 11499293"/>
              <a:gd name="connsiteY24" fmla="*/ 1067944 h 4271774"/>
              <a:gd name="connsiteX25" fmla="*/ 11499293 w 11499293"/>
              <a:gd name="connsiteY25" fmla="*/ 1644633 h 4271774"/>
              <a:gd name="connsiteX26" fmla="*/ 11499293 w 11499293"/>
              <a:gd name="connsiteY26" fmla="*/ 2050452 h 4271774"/>
              <a:gd name="connsiteX27" fmla="*/ 11499293 w 11499293"/>
              <a:gd name="connsiteY27" fmla="*/ 2498988 h 4271774"/>
              <a:gd name="connsiteX28" fmla="*/ 11499293 w 11499293"/>
              <a:gd name="connsiteY28" fmla="*/ 2990242 h 4271774"/>
              <a:gd name="connsiteX29" fmla="*/ 11499293 w 11499293"/>
              <a:gd name="connsiteY29" fmla="*/ 3481496 h 4271774"/>
              <a:gd name="connsiteX30" fmla="*/ 11499293 w 11499293"/>
              <a:gd name="connsiteY30" fmla="*/ 4271774 h 4271774"/>
              <a:gd name="connsiteX31" fmla="*/ 10694342 w 11499293"/>
              <a:gd name="connsiteY31" fmla="*/ 4271774 h 4271774"/>
              <a:gd name="connsiteX32" fmla="*/ 10464357 w 11499293"/>
              <a:gd name="connsiteY32" fmla="*/ 4271774 h 4271774"/>
              <a:gd name="connsiteX33" fmla="*/ 10234371 w 11499293"/>
              <a:gd name="connsiteY33" fmla="*/ 4271774 h 4271774"/>
              <a:gd name="connsiteX34" fmla="*/ 9889392 w 11499293"/>
              <a:gd name="connsiteY34" fmla="*/ 4271774 h 4271774"/>
              <a:gd name="connsiteX35" fmla="*/ 9429420 w 11499293"/>
              <a:gd name="connsiteY35" fmla="*/ 4271774 h 4271774"/>
              <a:gd name="connsiteX36" fmla="*/ 8969449 w 11499293"/>
              <a:gd name="connsiteY36" fmla="*/ 4271774 h 4271774"/>
              <a:gd name="connsiteX37" fmla="*/ 8164498 w 11499293"/>
              <a:gd name="connsiteY37" fmla="*/ 4271774 h 4271774"/>
              <a:gd name="connsiteX38" fmla="*/ 7589533 w 11499293"/>
              <a:gd name="connsiteY38" fmla="*/ 4271774 h 4271774"/>
              <a:gd name="connsiteX39" fmla="*/ 7359548 w 11499293"/>
              <a:gd name="connsiteY39" fmla="*/ 4271774 h 4271774"/>
              <a:gd name="connsiteX40" fmla="*/ 7129562 w 11499293"/>
              <a:gd name="connsiteY40" fmla="*/ 4271774 h 4271774"/>
              <a:gd name="connsiteX41" fmla="*/ 6784583 w 11499293"/>
              <a:gd name="connsiteY41" fmla="*/ 4271774 h 4271774"/>
              <a:gd name="connsiteX42" fmla="*/ 6439604 w 11499293"/>
              <a:gd name="connsiteY42" fmla="*/ 4271774 h 4271774"/>
              <a:gd name="connsiteX43" fmla="*/ 5749646 w 11499293"/>
              <a:gd name="connsiteY43" fmla="*/ 4271774 h 4271774"/>
              <a:gd name="connsiteX44" fmla="*/ 5519661 w 11499293"/>
              <a:gd name="connsiteY44" fmla="*/ 4271774 h 4271774"/>
              <a:gd name="connsiteX45" fmla="*/ 4829703 w 11499293"/>
              <a:gd name="connsiteY45" fmla="*/ 4271774 h 4271774"/>
              <a:gd name="connsiteX46" fmla="*/ 4139745 w 11499293"/>
              <a:gd name="connsiteY46" fmla="*/ 4271774 h 4271774"/>
              <a:gd name="connsiteX47" fmla="*/ 3334795 w 11499293"/>
              <a:gd name="connsiteY47" fmla="*/ 4271774 h 4271774"/>
              <a:gd name="connsiteX48" fmla="*/ 2529844 w 11499293"/>
              <a:gd name="connsiteY48" fmla="*/ 4271774 h 4271774"/>
              <a:gd name="connsiteX49" fmla="*/ 1839887 w 11499293"/>
              <a:gd name="connsiteY49" fmla="*/ 4271774 h 4271774"/>
              <a:gd name="connsiteX50" fmla="*/ 1494908 w 11499293"/>
              <a:gd name="connsiteY50" fmla="*/ 4271774 h 4271774"/>
              <a:gd name="connsiteX51" fmla="*/ 1034936 w 11499293"/>
              <a:gd name="connsiteY51" fmla="*/ 4271774 h 4271774"/>
              <a:gd name="connsiteX52" fmla="*/ 0 w 11499293"/>
              <a:gd name="connsiteY52" fmla="*/ 4271774 h 4271774"/>
              <a:gd name="connsiteX53" fmla="*/ 0 w 11499293"/>
              <a:gd name="connsiteY53" fmla="*/ 3823238 h 4271774"/>
              <a:gd name="connsiteX54" fmla="*/ 0 w 11499293"/>
              <a:gd name="connsiteY54" fmla="*/ 3331984 h 4271774"/>
              <a:gd name="connsiteX55" fmla="*/ 0 w 11499293"/>
              <a:gd name="connsiteY55" fmla="*/ 2926165 h 4271774"/>
              <a:gd name="connsiteX56" fmla="*/ 0 w 11499293"/>
              <a:gd name="connsiteY56" fmla="*/ 2434911 h 4271774"/>
              <a:gd name="connsiteX57" fmla="*/ 0 w 11499293"/>
              <a:gd name="connsiteY57" fmla="*/ 1943657 h 4271774"/>
              <a:gd name="connsiteX58" fmla="*/ 0 w 11499293"/>
              <a:gd name="connsiteY58" fmla="*/ 1324250 h 4271774"/>
              <a:gd name="connsiteX59" fmla="*/ 0 w 11499293"/>
              <a:gd name="connsiteY59" fmla="*/ 918431 h 4271774"/>
              <a:gd name="connsiteX60" fmla="*/ 0 w 11499293"/>
              <a:gd name="connsiteY60" fmla="*/ 469895 h 4271774"/>
              <a:gd name="connsiteX61" fmla="*/ 0 w 11499293"/>
              <a:gd name="connsiteY61" fmla="*/ 0 h 4271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1499293" h="4271774" fill="none" extrusionOk="0">
                <a:moveTo>
                  <a:pt x="0" y="0"/>
                </a:moveTo>
                <a:cubicBezTo>
                  <a:pt x="126166" y="-22561"/>
                  <a:pt x="255102" y="31346"/>
                  <a:pt x="459972" y="0"/>
                </a:cubicBezTo>
                <a:cubicBezTo>
                  <a:pt x="664842" y="-31346"/>
                  <a:pt x="773095" y="32813"/>
                  <a:pt x="919943" y="0"/>
                </a:cubicBezTo>
                <a:cubicBezTo>
                  <a:pt x="1066791" y="-32813"/>
                  <a:pt x="1083047" y="21848"/>
                  <a:pt x="1149929" y="0"/>
                </a:cubicBezTo>
                <a:cubicBezTo>
                  <a:pt x="1216811" y="-21848"/>
                  <a:pt x="1567900" y="20917"/>
                  <a:pt x="1839887" y="0"/>
                </a:cubicBezTo>
                <a:cubicBezTo>
                  <a:pt x="2111874" y="-20917"/>
                  <a:pt x="2400291" y="56836"/>
                  <a:pt x="2644837" y="0"/>
                </a:cubicBezTo>
                <a:cubicBezTo>
                  <a:pt x="2889383" y="-56836"/>
                  <a:pt x="2956424" y="17626"/>
                  <a:pt x="3104809" y="0"/>
                </a:cubicBezTo>
                <a:cubicBezTo>
                  <a:pt x="3253194" y="-17626"/>
                  <a:pt x="3616165" y="66289"/>
                  <a:pt x="3794767" y="0"/>
                </a:cubicBezTo>
                <a:cubicBezTo>
                  <a:pt x="3973369" y="-66289"/>
                  <a:pt x="4077368" y="4650"/>
                  <a:pt x="4254738" y="0"/>
                </a:cubicBezTo>
                <a:cubicBezTo>
                  <a:pt x="4432108" y="-4650"/>
                  <a:pt x="4782965" y="42857"/>
                  <a:pt x="4944696" y="0"/>
                </a:cubicBezTo>
                <a:cubicBezTo>
                  <a:pt x="5106427" y="-42857"/>
                  <a:pt x="5103162" y="4212"/>
                  <a:pt x="5174682" y="0"/>
                </a:cubicBezTo>
                <a:cubicBezTo>
                  <a:pt x="5246202" y="-4212"/>
                  <a:pt x="5769403" y="89344"/>
                  <a:pt x="5979632" y="0"/>
                </a:cubicBezTo>
                <a:cubicBezTo>
                  <a:pt x="6189861" y="-89344"/>
                  <a:pt x="6101636" y="17616"/>
                  <a:pt x="6209618" y="0"/>
                </a:cubicBezTo>
                <a:cubicBezTo>
                  <a:pt x="6317600" y="-17616"/>
                  <a:pt x="6847591" y="79087"/>
                  <a:pt x="7014569" y="0"/>
                </a:cubicBezTo>
                <a:cubicBezTo>
                  <a:pt x="7181547" y="-79087"/>
                  <a:pt x="7491823" y="53550"/>
                  <a:pt x="7704526" y="0"/>
                </a:cubicBezTo>
                <a:cubicBezTo>
                  <a:pt x="7917229" y="-53550"/>
                  <a:pt x="8097522" y="14537"/>
                  <a:pt x="8279491" y="0"/>
                </a:cubicBezTo>
                <a:cubicBezTo>
                  <a:pt x="8461461" y="-14537"/>
                  <a:pt x="8483857" y="2149"/>
                  <a:pt x="8624470" y="0"/>
                </a:cubicBezTo>
                <a:cubicBezTo>
                  <a:pt x="8765083" y="-2149"/>
                  <a:pt x="8989291" y="42987"/>
                  <a:pt x="9084441" y="0"/>
                </a:cubicBezTo>
                <a:cubicBezTo>
                  <a:pt x="9179591" y="-42987"/>
                  <a:pt x="9294229" y="21339"/>
                  <a:pt x="9429420" y="0"/>
                </a:cubicBezTo>
                <a:cubicBezTo>
                  <a:pt x="9564611" y="-21339"/>
                  <a:pt x="9572471" y="3289"/>
                  <a:pt x="9659406" y="0"/>
                </a:cubicBezTo>
                <a:cubicBezTo>
                  <a:pt x="9746341" y="-3289"/>
                  <a:pt x="10019031" y="56639"/>
                  <a:pt x="10234371" y="0"/>
                </a:cubicBezTo>
                <a:cubicBezTo>
                  <a:pt x="10449712" y="-56639"/>
                  <a:pt x="10692609" y="41075"/>
                  <a:pt x="10924328" y="0"/>
                </a:cubicBezTo>
                <a:cubicBezTo>
                  <a:pt x="11156047" y="-41075"/>
                  <a:pt x="11336833" y="15584"/>
                  <a:pt x="11499293" y="0"/>
                </a:cubicBezTo>
                <a:cubicBezTo>
                  <a:pt x="11526643" y="215720"/>
                  <a:pt x="11483985" y="313502"/>
                  <a:pt x="11499293" y="533972"/>
                </a:cubicBezTo>
                <a:cubicBezTo>
                  <a:pt x="11514601" y="754442"/>
                  <a:pt x="11468142" y="820120"/>
                  <a:pt x="11499293" y="1067944"/>
                </a:cubicBezTo>
                <a:cubicBezTo>
                  <a:pt x="11530444" y="1315768"/>
                  <a:pt x="11463834" y="1462588"/>
                  <a:pt x="11499293" y="1644633"/>
                </a:cubicBezTo>
                <a:cubicBezTo>
                  <a:pt x="11534752" y="1826678"/>
                  <a:pt x="11488251" y="1954724"/>
                  <a:pt x="11499293" y="2050452"/>
                </a:cubicBezTo>
                <a:cubicBezTo>
                  <a:pt x="11510335" y="2146180"/>
                  <a:pt x="11495539" y="2362851"/>
                  <a:pt x="11499293" y="2498988"/>
                </a:cubicBezTo>
                <a:cubicBezTo>
                  <a:pt x="11503047" y="2635125"/>
                  <a:pt x="11497981" y="2874082"/>
                  <a:pt x="11499293" y="2990242"/>
                </a:cubicBezTo>
                <a:cubicBezTo>
                  <a:pt x="11500605" y="3106402"/>
                  <a:pt x="11486245" y="3368870"/>
                  <a:pt x="11499293" y="3481496"/>
                </a:cubicBezTo>
                <a:cubicBezTo>
                  <a:pt x="11512341" y="3594122"/>
                  <a:pt x="11454433" y="3969346"/>
                  <a:pt x="11499293" y="4271774"/>
                </a:cubicBezTo>
                <a:cubicBezTo>
                  <a:pt x="11244830" y="4302520"/>
                  <a:pt x="11039020" y="4194935"/>
                  <a:pt x="10694342" y="4271774"/>
                </a:cubicBezTo>
                <a:cubicBezTo>
                  <a:pt x="10349664" y="4348613"/>
                  <a:pt x="10520049" y="4270724"/>
                  <a:pt x="10464357" y="4271774"/>
                </a:cubicBezTo>
                <a:cubicBezTo>
                  <a:pt x="10408666" y="4272824"/>
                  <a:pt x="10309813" y="4270725"/>
                  <a:pt x="10234371" y="4271774"/>
                </a:cubicBezTo>
                <a:cubicBezTo>
                  <a:pt x="10158929" y="4272823"/>
                  <a:pt x="10024062" y="4249819"/>
                  <a:pt x="9889392" y="4271774"/>
                </a:cubicBezTo>
                <a:cubicBezTo>
                  <a:pt x="9754722" y="4293729"/>
                  <a:pt x="9565092" y="4235169"/>
                  <a:pt x="9429420" y="4271774"/>
                </a:cubicBezTo>
                <a:cubicBezTo>
                  <a:pt x="9293748" y="4308379"/>
                  <a:pt x="9122199" y="4266095"/>
                  <a:pt x="8969449" y="4271774"/>
                </a:cubicBezTo>
                <a:cubicBezTo>
                  <a:pt x="8816699" y="4277453"/>
                  <a:pt x="8519690" y="4199246"/>
                  <a:pt x="8164498" y="4271774"/>
                </a:cubicBezTo>
                <a:cubicBezTo>
                  <a:pt x="7809306" y="4344302"/>
                  <a:pt x="7813290" y="4267820"/>
                  <a:pt x="7589533" y="4271774"/>
                </a:cubicBezTo>
                <a:cubicBezTo>
                  <a:pt x="7365776" y="4275728"/>
                  <a:pt x="7425251" y="4246611"/>
                  <a:pt x="7359548" y="4271774"/>
                </a:cubicBezTo>
                <a:cubicBezTo>
                  <a:pt x="7293845" y="4296937"/>
                  <a:pt x="7190852" y="4263055"/>
                  <a:pt x="7129562" y="4271774"/>
                </a:cubicBezTo>
                <a:cubicBezTo>
                  <a:pt x="7068272" y="4280493"/>
                  <a:pt x="6861628" y="4238536"/>
                  <a:pt x="6784583" y="4271774"/>
                </a:cubicBezTo>
                <a:cubicBezTo>
                  <a:pt x="6707538" y="4305012"/>
                  <a:pt x="6607966" y="4265357"/>
                  <a:pt x="6439604" y="4271774"/>
                </a:cubicBezTo>
                <a:cubicBezTo>
                  <a:pt x="6271242" y="4278191"/>
                  <a:pt x="6070508" y="4264181"/>
                  <a:pt x="5749646" y="4271774"/>
                </a:cubicBezTo>
                <a:cubicBezTo>
                  <a:pt x="5428784" y="4279367"/>
                  <a:pt x="5614879" y="4246325"/>
                  <a:pt x="5519661" y="4271774"/>
                </a:cubicBezTo>
                <a:cubicBezTo>
                  <a:pt x="5424444" y="4297223"/>
                  <a:pt x="5007348" y="4227769"/>
                  <a:pt x="4829703" y="4271774"/>
                </a:cubicBezTo>
                <a:cubicBezTo>
                  <a:pt x="4652058" y="4315779"/>
                  <a:pt x="4416798" y="4196671"/>
                  <a:pt x="4139745" y="4271774"/>
                </a:cubicBezTo>
                <a:cubicBezTo>
                  <a:pt x="3862692" y="4346877"/>
                  <a:pt x="3616496" y="4215983"/>
                  <a:pt x="3334795" y="4271774"/>
                </a:cubicBezTo>
                <a:cubicBezTo>
                  <a:pt x="3053094" y="4327565"/>
                  <a:pt x="2906804" y="4238783"/>
                  <a:pt x="2529844" y="4271774"/>
                </a:cubicBezTo>
                <a:cubicBezTo>
                  <a:pt x="2152884" y="4304765"/>
                  <a:pt x="2157291" y="4199135"/>
                  <a:pt x="1839887" y="4271774"/>
                </a:cubicBezTo>
                <a:cubicBezTo>
                  <a:pt x="1522483" y="4344413"/>
                  <a:pt x="1623488" y="4244951"/>
                  <a:pt x="1494908" y="4271774"/>
                </a:cubicBezTo>
                <a:cubicBezTo>
                  <a:pt x="1366328" y="4298597"/>
                  <a:pt x="1205482" y="4228005"/>
                  <a:pt x="1034936" y="4271774"/>
                </a:cubicBezTo>
                <a:cubicBezTo>
                  <a:pt x="864390" y="4315543"/>
                  <a:pt x="291951" y="4249599"/>
                  <a:pt x="0" y="4271774"/>
                </a:cubicBezTo>
                <a:cubicBezTo>
                  <a:pt x="-25399" y="4143779"/>
                  <a:pt x="11667" y="4001981"/>
                  <a:pt x="0" y="3823238"/>
                </a:cubicBezTo>
                <a:cubicBezTo>
                  <a:pt x="-11667" y="3644495"/>
                  <a:pt x="2218" y="3494047"/>
                  <a:pt x="0" y="3331984"/>
                </a:cubicBezTo>
                <a:cubicBezTo>
                  <a:pt x="-2218" y="3169921"/>
                  <a:pt x="23274" y="3011102"/>
                  <a:pt x="0" y="2926165"/>
                </a:cubicBezTo>
                <a:cubicBezTo>
                  <a:pt x="-23274" y="2841228"/>
                  <a:pt x="10867" y="2667452"/>
                  <a:pt x="0" y="2434911"/>
                </a:cubicBezTo>
                <a:cubicBezTo>
                  <a:pt x="-10867" y="2202370"/>
                  <a:pt x="47010" y="2151774"/>
                  <a:pt x="0" y="1943657"/>
                </a:cubicBezTo>
                <a:cubicBezTo>
                  <a:pt x="-47010" y="1735540"/>
                  <a:pt x="53047" y="1462559"/>
                  <a:pt x="0" y="1324250"/>
                </a:cubicBezTo>
                <a:cubicBezTo>
                  <a:pt x="-53047" y="1185941"/>
                  <a:pt x="19573" y="1106476"/>
                  <a:pt x="0" y="918431"/>
                </a:cubicBezTo>
                <a:cubicBezTo>
                  <a:pt x="-19573" y="730386"/>
                  <a:pt x="37918" y="573812"/>
                  <a:pt x="0" y="469895"/>
                </a:cubicBezTo>
                <a:cubicBezTo>
                  <a:pt x="-37918" y="365978"/>
                  <a:pt x="53571" y="190437"/>
                  <a:pt x="0" y="0"/>
                </a:cubicBezTo>
                <a:close/>
              </a:path>
              <a:path w="11499293" h="4271774" stroke="0" extrusionOk="0">
                <a:moveTo>
                  <a:pt x="0" y="0"/>
                </a:moveTo>
                <a:cubicBezTo>
                  <a:pt x="137538" y="-10567"/>
                  <a:pt x="452972" y="39121"/>
                  <a:pt x="574965" y="0"/>
                </a:cubicBezTo>
                <a:cubicBezTo>
                  <a:pt x="696958" y="-39121"/>
                  <a:pt x="850910" y="3781"/>
                  <a:pt x="919943" y="0"/>
                </a:cubicBezTo>
                <a:cubicBezTo>
                  <a:pt x="988976" y="-3781"/>
                  <a:pt x="1429758" y="824"/>
                  <a:pt x="1724894" y="0"/>
                </a:cubicBezTo>
                <a:cubicBezTo>
                  <a:pt x="2020030" y="-824"/>
                  <a:pt x="2028502" y="8903"/>
                  <a:pt x="2184866" y="0"/>
                </a:cubicBezTo>
                <a:cubicBezTo>
                  <a:pt x="2341230" y="-8903"/>
                  <a:pt x="2510125" y="1869"/>
                  <a:pt x="2644837" y="0"/>
                </a:cubicBezTo>
                <a:cubicBezTo>
                  <a:pt x="2779549" y="-1869"/>
                  <a:pt x="2995895" y="52466"/>
                  <a:pt x="3334795" y="0"/>
                </a:cubicBezTo>
                <a:cubicBezTo>
                  <a:pt x="3673695" y="-52466"/>
                  <a:pt x="3845146" y="27761"/>
                  <a:pt x="4024753" y="0"/>
                </a:cubicBezTo>
                <a:cubicBezTo>
                  <a:pt x="4204360" y="-27761"/>
                  <a:pt x="4265711" y="29329"/>
                  <a:pt x="4369731" y="0"/>
                </a:cubicBezTo>
                <a:cubicBezTo>
                  <a:pt x="4473751" y="-29329"/>
                  <a:pt x="4840474" y="92186"/>
                  <a:pt x="5174682" y="0"/>
                </a:cubicBezTo>
                <a:cubicBezTo>
                  <a:pt x="5508890" y="-92186"/>
                  <a:pt x="5724787" y="4914"/>
                  <a:pt x="5979632" y="0"/>
                </a:cubicBezTo>
                <a:cubicBezTo>
                  <a:pt x="6234477" y="-4914"/>
                  <a:pt x="6281347" y="31368"/>
                  <a:pt x="6554597" y="0"/>
                </a:cubicBezTo>
                <a:cubicBezTo>
                  <a:pt x="6827848" y="-31368"/>
                  <a:pt x="6971871" y="54294"/>
                  <a:pt x="7244555" y="0"/>
                </a:cubicBezTo>
                <a:cubicBezTo>
                  <a:pt x="7517239" y="-54294"/>
                  <a:pt x="7588444" y="15798"/>
                  <a:pt x="7704526" y="0"/>
                </a:cubicBezTo>
                <a:cubicBezTo>
                  <a:pt x="7820608" y="-15798"/>
                  <a:pt x="8264952" y="28874"/>
                  <a:pt x="8509477" y="0"/>
                </a:cubicBezTo>
                <a:cubicBezTo>
                  <a:pt x="8754002" y="-28874"/>
                  <a:pt x="8627189" y="274"/>
                  <a:pt x="8739463" y="0"/>
                </a:cubicBezTo>
                <a:cubicBezTo>
                  <a:pt x="8851737" y="-274"/>
                  <a:pt x="9187392" y="22756"/>
                  <a:pt x="9314427" y="0"/>
                </a:cubicBezTo>
                <a:cubicBezTo>
                  <a:pt x="9441462" y="-22756"/>
                  <a:pt x="9577007" y="3819"/>
                  <a:pt x="9659406" y="0"/>
                </a:cubicBezTo>
                <a:cubicBezTo>
                  <a:pt x="9741805" y="-3819"/>
                  <a:pt x="9951824" y="60521"/>
                  <a:pt x="10234371" y="0"/>
                </a:cubicBezTo>
                <a:cubicBezTo>
                  <a:pt x="10516918" y="-60521"/>
                  <a:pt x="11001875" y="75112"/>
                  <a:pt x="11499293" y="0"/>
                </a:cubicBezTo>
                <a:cubicBezTo>
                  <a:pt x="11556081" y="162175"/>
                  <a:pt x="11471303" y="268420"/>
                  <a:pt x="11499293" y="533972"/>
                </a:cubicBezTo>
                <a:cubicBezTo>
                  <a:pt x="11527283" y="799524"/>
                  <a:pt x="11473803" y="836719"/>
                  <a:pt x="11499293" y="1025226"/>
                </a:cubicBezTo>
                <a:cubicBezTo>
                  <a:pt x="11524783" y="1213733"/>
                  <a:pt x="11490327" y="1290364"/>
                  <a:pt x="11499293" y="1473762"/>
                </a:cubicBezTo>
                <a:cubicBezTo>
                  <a:pt x="11508259" y="1657160"/>
                  <a:pt x="11497202" y="1848124"/>
                  <a:pt x="11499293" y="1965016"/>
                </a:cubicBezTo>
                <a:cubicBezTo>
                  <a:pt x="11501384" y="2081908"/>
                  <a:pt x="11481519" y="2311759"/>
                  <a:pt x="11499293" y="2413552"/>
                </a:cubicBezTo>
                <a:cubicBezTo>
                  <a:pt x="11517067" y="2515345"/>
                  <a:pt x="11480390" y="2894173"/>
                  <a:pt x="11499293" y="3032960"/>
                </a:cubicBezTo>
                <a:cubicBezTo>
                  <a:pt x="11518196" y="3171747"/>
                  <a:pt x="11459235" y="3488711"/>
                  <a:pt x="11499293" y="3652367"/>
                </a:cubicBezTo>
                <a:cubicBezTo>
                  <a:pt x="11539351" y="3816023"/>
                  <a:pt x="11428976" y="3979721"/>
                  <a:pt x="11499293" y="4271774"/>
                </a:cubicBezTo>
                <a:cubicBezTo>
                  <a:pt x="11373065" y="4291789"/>
                  <a:pt x="11240502" y="4270166"/>
                  <a:pt x="11154314" y="4271774"/>
                </a:cubicBezTo>
                <a:cubicBezTo>
                  <a:pt x="11068126" y="4273382"/>
                  <a:pt x="10875340" y="4235221"/>
                  <a:pt x="10694342" y="4271774"/>
                </a:cubicBezTo>
                <a:cubicBezTo>
                  <a:pt x="10513344" y="4308327"/>
                  <a:pt x="10283187" y="4237975"/>
                  <a:pt x="10119378" y="4271774"/>
                </a:cubicBezTo>
                <a:cubicBezTo>
                  <a:pt x="9955569" y="4305573"/>
                  <a:pt x="9657455" y="4208299"/>
                  <a:pt x="9314427" y="4271774"/>
                </a:cubicBezTo>
                <a:cubicBezTo>
                  <a:pt x="8971399" y="4335249"/>
                  <a:pt x="9137657" y="4247690"/>
                  <a:pt x="9084441" y="4271774"/>
                </a:cubicBezTo>
                <a:cubicBezTo>
                  <a:pt x="9031225" y="4295858"/>
                  <a:pt x="8969186" y="4247633"/>
                  <a:pt x="8854456" y="4271774"/>
                </a:cubicBezTo>
                <a:cubicBezTo>
                  <a:pt x="8739727" y="4295915"/>
                  <a:pt x="8716140" y="4257805"/>
                  <a:pt x="8624470" y="4271774"/>
                </a:cubicBezTo>
                <a:cubicBezTo>
                  <a:pt x="8532800" y="4285743"/>
                  <a:pt x="8121420" y="4194429"/>
                  <a:pt x="7934512" y="4271774"/>
                </a:cubicBezTo>
                <a:cubicBezTo>
                  <a:pt x="7747604" y="4349119"/>
                  <a:pt x="7522797" y="4221610"/>
                  <a:pt x="7129562" y="4271774"/>
                </a:cubicBezTo>
                <a:cubicBezTo>
                  <a:pt x="6736327" y="4321938"/>
                  <a:pt x="6807424" y="4228638"/>
                  <a:pt x="6669590" y="4271774"/>
                </a:cubicBezTo>
                <a:cubicBezTo>
                  <a:pt x="6531756" y="4314910"/>
                  <a:pt x="6216637" y="4209880"/>
                  <a:pt x="6094625" y="4271774"/>
                </a:cubicBezTo>
                <a:cubicBezTo>
                  <a:pt x="5972614" y="4333668"/>
                  <a:pt x="5570420" y="4247092"/>
                  <a:pt x="5404668" y="4271774"/>
                </a:cubicBezTo>
                <a:cubicBezTo>
                  <a:pt x="5238916" y="4296456"/>
                  <a:pt x="5227481" y="4253769"/>
                  <a:pt x="5174682" y="4271774"/>
                </a:cubicBezTo>
                <a:cubicBezTo>
                  <a:pt x="5121883" y="4289779"/>
                  <a:pt x="4767700" y="4215728"/>
                  <a:pt x="4599717" y="4271774"/>
                </a:cubicBezTo>
                <a:cubicBezTo>
                  <a:pt x="4431734" y="4327820"/>
                  <a:pt x="4426349" y="4254432"/>
                  <a:pt x="4369731" y="4271774"/>
                </a:cubicBezTo>
                <a:cubicBezTo>
                  <a:pt x="4313113" y="4289116"/>
                  <a:pt x="3996484" y="4261350"/>
                  <a:pt x="3794767" y="4271774"/>
                </a:cubicBezTo>
                <a:cubicBezTo>
                  <a:pt x="3593050" y="4282198"/>
                  <a:pt x="3487697" y="4268269"/>
                  <a:pt x="3334795" y="4271774"/>
                </a:cubicBezTo>
                <a:cubicBezTo>
                  <a:pt x="3181893" y="4275279"/>
                  <a:pt x="2939372" y="4209607"/>
                  <a:pt x="2644837" y="4271774"/>
                </a:cubicBezTo>
                <a:cubicBezTo>
                  <a:pt x="2350302" y="4333941"/>
                  <a:pt x="2398526" y="4221488"/>
                  <a:pt x="2184866" y="4271774"/>
                </a:cubicBezTo>
                <a:cubicBezTo>
                  <a:pt x="1971206" y="4322060"/>
                  <a:pt x="2016346" y="4265001"/>
                  <a:pt x="1954880" y="4271774"/>
                </a:cubicBezTo>
                <a:cubicBezTo>
                  <a:pt x="1893414" y="4278547"/>
                  <a:pt x="1828898" y="4252298"/>
                  <a:pt x="1724894" y="4271774"/>
                </a:cubicBezTo>
                <a:cubicBezTo>
                  <a:pt x="1620890" y="4291250"/>
                  <a:pt x="1133822" y="4211259"/>
                  <a:pt x="919943" y="4271774"/>
                </a:cubicBezTo>
                <a:cubicBezTo>
                  <a:pt x="706064" y="4332289"/>
                  <a:pt x="222266" y="4255385"/>
                  <a:pt x="0" y="4271774"/>
                </a:cubicBezTo>
                <a:cubicBezTo>
                  <a:pt x="-42060" y="4152164"/>
                  <a:pt x="14849" y="3935335"/>
                  <a:pt x="0" y="3737802"/>
                </a:cubicBezTo>
                <a:cubicBezTo>
                  <a:pt x="-14849" y="3540269"/>
                  <a:pt x="32299" y="3479486"/>
                  <a:pt x="0" y="3246548"/>
                </a:cubicBezTo>
                <a:cubicBezTo>
                  <a:pt x="-32299" y="3013610"/>
                  <a:pt x="61940" y="2876493"/>
                  <a:pt x="0" y="2627141"/>
                </a:cubicBezTo>
                <a:cubicBezTo>
                  <a:pt x="-61940" y="2377789"/>
                  <a:pt x="34061" y="2305126"/>
                  <a:pt x="0" y="2221322"/>
                </a:cubicBezTo>
                <a:cubicBezTo>
                  <a:pt x="-34061" y="2137518"/>
                  <a:pt x="14603" y="1879379"/>
                  <a:pt x="0" y="1772786"/>
                </a:cubicBezTo>
                <a:cubicBezTo>
                  <a:pt x="-14603" y="1666193"/>
                  <a:pt x="17335" y="1447872"/>
                  <a:pt x="0" y="1196097"/>
                </a:cubicBezTo>
                <a:cubicBezTo>
                  <a:pt x="-17335" y="944322"/>
                  <a:pt x="42725" y="753900"/>
                  <a:pt x="0" y="576689"/>
                </a:cubicBezTo>
                <a:cubicBezTo>
                  <a:pt x="-42725" y="399478"/>
                  <a:pt x="30979" y="279679"/>
                  <a:pt x="0" y="0"/>
                </a:cubicBezTo>
                <a:close/>
              </a:path>
            </a:pathLst>
          </a:custGeom>
          <a:ln>
            <a:solidFill>
              <a:schemeClr val="tx1"/>
            </a:solidFill>
            <a:extLst>
              <a:ext uri="{C807C97D-BFC1-408E-A445-0C87EB9F89A2}">
                <ask:lineSketchStyleProps xmlns:ask="http://schemas.microsoft.com/office/drawing/2018/sketchyshapes" sd="600740096">
                  <ask:type>
                    <ask:lineSketchScribble/>
                  </ask:type>
                </ask:lineSketchStyleProps>
              </a:ext>
            </a:extLst>
          </a:ln>
        </p:spPr>
        <p:txBody>
          <a:bodyPr anchor="t">
            <a:normAutofit/>
          </a:bodyPr>
          <a:lstStyle/>
          <a:p>
            <a:pPr marL="0" indent="0">
              <a:lnSpc>
                <a:spcPct val="150000"/>
              </a:lnSpc>
              <a:buNone/>
            </a:pPr>
            <a:r>
              <a:rPr lang="en-US" b="1" dirty="0"/>
              <a:t>Validation Imperatives</a:t>
            </a:r>
            <a:br>
              <a:rPr lang="en-US" dirty="0"/>
            </a:br>
            <a:br>
              <a:rPr lang="en-US" dirty="0"/>
            </a:br>
            <a:r>
              <a:rPr lang="en-US" dirty="0"/>
              <a:t>The two fundamental factors for conducting a validation are Datasets and clinical proficiency. To evaluate an AI algorithm an extensive amount of dataset is required which are clinically significant in order to outstand as how the algorithm performs in different situations. In addition to large datasets, clinical judgment is also an important factor as it helps to understand about the performance of an algorithm. In many situations it is difficult to evaluate why an algorithm failed. In such instances help of a clinical expertise is compelling on analyzing failed cases and provide reasons for it. </a:t>
            </a:r>
            <a:endParaRPr lang="en-IN" sz="1600" dirty="0"/>
          </a:p>
        </p:txBody>
      </p:sp>
    </p:spTree>
    <p:extLst>
      <p:ext uri="{BB962C8B-B14F-4D97-AF65-F5344CB8AC3E}">
        <p14:creationId xmlns:p14="http://schemas.microsoft.com/office/powerpoint/2010/main" val="3820006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1EC99F6-A944-B8CD-5ABA-AF74D306640C}"/>
              </a:ext>
            </a:extLst>
          </p:cNvPr>
          <p:cNvSpPr txBox="1">
            <a:spLocks/>
          </p:cNvSpPr>
          <p:nvPr/>
        </p:nvSpPr>
        <p:spPr>
          <a:xfrm>
            <a:off x="467033" y="1671483"/>
            <a:ext cx="11257934" cy="5099256"/>
          </a:xfrm>
          <a:custGeom>
            <a:avLst/>
            <a:gdLst>
              <a:gd name="connsiteX0" fmla="*/ 0 w 11257934"/>
              <a:gd name="connsiteY0" fmla="*/ 0 h 5099256"/>
              <a:gd name="connsiteX1" fmla="*/ 254785 w 11257934"/>
              <a:gd name="connsiteY1" fmla="*/ 0 h 5099256"/>
              <a:gd name="connsiteX2" fmla="*/ 509570 w 11257934"/>
              <a:gd name="connsiteY2" fmla="*/ 0 h 5099256"/>
              <a:gd name="connsiteX3" fmla="*/ 1214672 w 11257934"/>
              <a:gd name="connsiteY3" fmla="*/ 0 h 5099256"/>
              <a:gd name="connsiteX4" fmla="*/ 2032353 w 11257934"/>
              <a:gd name="connsiteY4" fmla="*/ 0 h 5099256"/>
              <a:gd name="connsiteX5" fmla="*/ 2512297 w 11257934"/>
              <a:gd name="connsiteY5" fmla="*/ 0 h 5099256"/>
              <a:gd name="connsiteX6" fmla="*/ 3217399 w 11257934"/>
              <a:gd name="connsiteY6" fmla="*/ 0 h 5099256"/>
              <a:gd name="connsiteX7" fmla="*/ 3697343 w 11257934"/>
              <a:gd name="connsiteY7" fmla="*/ 0 h 5099256"/>
              <a:gd name="connsiteX8" fmla="*/ 4402445 w 11257934"/>
              <a:gd name="connsiteY8" fmla="*/ 0 h 5099256"/>
              <a:gd name="connsiteX9" fmla="*/ 4657230 w 11257934"/>
              <a:gd name="connsiteY9" fmla="*/ 0 h 5099256"/>
              <a:gd name="connsiteX10" fmla="*/ 5474911 w 11257934"/>
              <a:gd name="connsiteY10" fmla="*/ 0 h 5099256"/>
              <a:gd name="connsiteX11" fmla="*/ 5729696 w 11257934"/>
              <a:gd name="connsiteY11" fmla="*/ 0 h 5099256"/>
              <a:gd name="connsiteX12" fmla="*/ 6547377 w 11257934"/>
              <a:gd name="connsiteY12" fmla="*/ 0 h 5099256"/>
              <a:gd name="connsiteX13" fmla="*/ 7252480 w 11257934"/>
              <a:gd name="connsiteY13" fmla="*/ 0 h 5099256"/>
              <a:gd name="connsiteX14" fmla="*/ 7845002 w 11257934"/>
              <a:gd name="connsiteY14" fmla="*/ 0 h 5099256"/>
              <a:gd name="connsiteX15" fmla="*/ 8212367 w 11257934"/>
              <a:gd name="connsiteY15" fmla="*/ 0 h 5099256"/>
              <a:gd name="connsiteX16" fmla="*/ 8692310 w 11257934"/>
              <a:gd name="connsiteY16" fmla="*/ 0 h 5099256"/>
              <a:gd name="connsiteX17" fmla="*/ 9059674 w 11257934"/>
              <a:gd name="connsiteY17" fmla="*/ 0 h 5099256"/>
              <a:gd name="connsiteX18" fmla="*/ 9314459 w 11257934"/>
              <a:gd name="connsiteY18" fmla="*/ 0 h 5099256"/>
              <a:gd name="connsiteX19" fmla="*/ 9906982 w 11257934"/>
              <a:gd name="connsiteY19" fmla="*/ 0 h 5099256"/>
              <a:gd name="connsiteX20" fmla="*/ 10612084 w 11257934"/>
              <a:gd name="connsiteY20" fmla="*/ 0 h 5099256"/>
              <a:gd name="connsiteX21" fmla="*/ 11257934 w 11257934"/>
              <a:gd name="connsiteY21" fmla="*/ 0 h 5099256"/>
              <a:gd name="connsiteX22" fmla="*/ 11257934 w 11257934"/>
              <a:gd name="connsiteY22" fmla="*/ 566584 h 5099256"/>
              <a:gd name="connsiteX23" fmla="*/ 11257934 w 11257934"/>
              <a:gd name="connsiteY23" fmla="*/ 1133168 h 5099256"/>
              <a:gd name="connsiteX24" fmla="*/ 11257934 w 11257934"/>
              <a:gd name="connsiteY24" fmla="*/ 1750745 h 5099256"/>
              <a:gd name="connsiteX25" fmla="*/ 11257934 w 11257934"/>
              <a:gd name="connsiteY25" fmla="*/ 2164351 h 5099256"/>
              <a:gd name="connsiteX26" fmla="*/ 11257934 w 11257934"/>
              <a:gd name="connsiteY26" fmla="*/ 2628950 h 5099256"/>
              <a:gd name="connsiteX27" fmla="*/ 11257934 w 11257934"/>
              <a:gd name="connsiteY27" fmla="*/ 3144541 h 5099256"/>
              <a:gd name="connsiteX28" fmla="*/ 11257934 w 11257934"/>
              <a:gd name="connsiteY28" fmla="*/ 3660133 h 5099256"/>
              <a:gd name="connsiteX29" fmla="*/ 11257934 w 11257934"/>
              <a:gd name="connsiteY29" fmla="*/ 4226717 h 5099256"/>
              <a:gd name="connsiteX30" fmla="*/ 11257934 w 11257934"/>
              <a:gd name="connsiteY30" fmla="*/ 5099256 h 5099256"/>
              <a:gd name="connsiteX31" fmla="*/ 11003149 w 11257934"/>
              <a:gd name="connsiteY31" fmla="*/ 5099256 h 5099256"/>
              <a:gd name="connsiteX32" fmla="*/ 10748364 w 11257934"/>
              <a:gd name="connsiteY32" fmla="*/ 5099256 h 5099256"/>
              <a:gd name="connsiteX33" fmla="*/ 10381000 w 11257934"/>
              <a:gd name="connsiteY33" fmla="*/ 5099256 h 5099256"/>
              <a:gd name="connsiteX34" fmla="*/ 9901057 w 11257934"/>
              <a:gd name="connsiteY34" fmla="*/ 5099256 h 5099256"/>
              <a:gd name="connsiteX35" fmla="*/ 9421113 w 11257934"/>
              <a:gd name="connsiteY35" fmla="*/ 5099256 h 5099256"/>
              <a:gd name="connsiteX36" fmla="*/ 8603432 w 11257934"/>
              <a:gd name="connsiteY36" fmla="*/ 5099256 h 5099256"/>
              <a:gd name="connsiteX37" fmla="*/ 8010909 w 11257934"/>
              <a:gd name="connsiteY37" fmla="*/ 5099256 h 5099256"/>
              <a:gd name="connsiteX38" fmla="*/ 7756124 w 11257934"/>
              <a:gd name="connsiteY38" fmla="*/ 5099256 h 5099256"/>
              <a:gd name="connsiteX39" fmla="*/ 7501339 w 11257934"/>
              <a:gd name="connsiteY39" fmla="*/ 5099256 h 5099256"/>
              <a:gd name="connsiteX40" fmla="*/ 7133975 w 11257934"/>
              <a:gd name="connsiteY40" fmla="*/ 5099256 h 5099256"/>
              <a:gd name="connsiteX41" fmla="*/ 6766611 w 11257934"/>
              <a:gd name="connsiteY41" fmla="*/ 5099256 h 5099256"/>
              <a:gd name="connsiteX42" fmla="*/ 6061509 w 11257934"/>
              <a:gd name="connsiteY42" fmla="*/ 5099256 h 5099256"/>
              <a:gd name="connsiteX43" fmla="*/ 5806724 w 11257934"/>
              <a:gd name="connsiteY43" fmla="*/ 5099256 h 5099256"/>
              <a:gd name="connsiteX44" fmla="*/ 5101622 w 11257934"/>
              <a:gd name="connsiteY44" fmla="*/ 5099256 h 5099256"/>
              <a:gd name="connsiteX45" fmla="*/ 4396519 w 11257934"/>
              <a:gd name="connsiteY45" fmla="*/ 5099256 h 5099256"/>
              <a:gd name="connsiteX46" fmla="*/ 3578838 w 11257934"/>
              <a:gd name="connsiteY46" fmla="*/ 5099256 h 5099256"/>
              <a:gd name="connsiteX47" fmla="*/ 2761156 w 11257934"/>
              <a:gd name="connsiteY47" fmla="*/ 5099256 h 5099256"/>
              <a:gd name="connsiteX48" fmla="*/ 2056054 w 11257934"/>
              <a:gd name="connsiteY48" fmla="*/ 5099256 h 5099256"/>
              <a:gd name="connsiteX49" fmla="*/ 1688690 w 11257934"/>
              <a:gd name="connsiteY49" fmla="*/ 5099256 h 5099256"/>
              <a:gd name="connsiteX50" fmla="*/ 1208747 w 11257934"/>
              <a:gd name="connsiteY50" fmla="*/ 5099256 h 5099256"/>
              <a:gd name="connsiteX51" fmla="*/ 616224 w 11257934"/>
              <a:gd name="connsiteY51" fmla="*/ 5099256 h 5099256"/>
              <a:gd name="connsiteX52" fmla="*/ 0 w 11257934"/>
              <a:gd name="connsiteY52" fmla="*/ 5099256 h 5099256"/>
              <a:gd name="connsiteX53" fmla="*/ 0 w 11257934"/>
              <a:gd name="connsiteY53" fmla="*/ 4532672 h 5099256"/>
              <a:gd name="connsiteX54" fmla="*/ 0 w 11257934"/>
              <a:gd name="connsiteY54" fmla="*/ 4119066 h 5099256"/>
              <a:gd name="connsiteX55" fmla="*/ 0 w 11257934"/>
              <a:gd name="connsiteY55" fmla="*/ 3603474 h 5099256"/>
              <a:gd name="connsiteX56" fmla="*/ 0 w 11257934"/>
              <a:gd name="connsiteY56" fmla="*/ 3087883 h 5099256"/>
              <a:gd name="connsiteX57" fmla="*/ 0 w 11257934"/>
              <a:gd name="connsiteY57" fmla="*/ 2419314 h 5099256"/>
              <a:gd name="connsiteX58" fmla="*/ 0 w 11257934"/>
              <a:gd name="connsiteY58" fmla="*/ 2005707 h 5099256"/>
              <a:gd name="connsiteX59" fmla="*/ 0 w 11257934"/>
              <a:gd name="connsiteY59" fmla="*/ 1541108 h 5099256"/>
              <a:gd name="connsiteX60" fmla="*/ 0 w 11257934"/>
              <a:gd name="connsiteY60" fmla="*/ 872539 h 5099256"/>
              <a:gd name="connsiteX61" fmla="*/ 0 w 11257934"/>
              <a:gd name="connsiteY61" fmla="*/ 0 h 509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1257934" h="5099256" fill="none" extrusionOk="0">
                <a:moveTo>
                  <a:pt x="0" y="0"/>
                </a:moveTo>
                <a:cubicBezTo>
                  <a:pt x="58949" y="-24960"/>
                  <a:pt x="129045" y="17189"/>
                  <a:pt x="254785" y="0"/>
                </a:cubicBezTo>
                <a:cubicBezTo>
                  <a:pt x="380526" y="-17189"/>
                  <a:pt x="421785" y="11744"/>
                  <a:pt x="509570" y="0"/>
                </a:cubicBezTo>
                <a:cubicBezTo>
                  <a:pt x="597355" y="-11744"/>
                  <a:pt x="954219" y="55466"/>
                  <a:pt x="1214672" y="0"/>
                </a:cubicBezTo>
                <a:cubicBezTo>
                  <a:pt x="1475125" y="-55466"/>
                  <a:pt x="1662255" y="34942"/>
                  <a:pt x="2032353" y="0"/>
                </a:cubicBezTo>
                <a:cubicBezTo>
                  <a:pt x="2402451" y="-34942"/>
                  <a:pt x="2352178" y="7235"/>
                  <a:pt x="2512297" y="0"/>
                </a:cubicBezTo>
                <a:cubicBezTo>
                  <a:pt x="2672416" y="-7235"/>
                  <a:pt x="2989984" y="72311"/>
                  <a:pt x="3217399" y="0"/>
                </a:cubicBezTo>
                <a:cubicBezTo>
                  <a:pt x="3444814" y="-72311"/>
                  <a:pt x="3481906" y="5035"/>
                  <a:pt x="3697343" y="0"/>
                </a:cubicBezTo>
                <a:cubicBezTo>
                  <a:pt x="3912780" y="-5035"/>
                  <a:pt x="4209959" y="45780"/>
                  <a:pt x="4402445" y="0"/>
                </a:cubicBezTo>
                <a:cubicBezTo>
                  <a:pt x="4594931" y="-45780"/>
                  <a:pt x="4579081" y="14266"/>
                  <a:pt x="4657230" y="0"/>
                </a:cubicBezTo>
                <a:cubicBezTo>
                  <a:pt x="4735380" y="-14266"/>
                  <a:pt x="5294402" y="33467"/>
                  <a:pt x="5474911" y="0"/>
                </a:cubicBezTo>
                <a:cubicBezTo>
                  <a:pt x="5655420" y="-33467"/>
                  <a:pt x="5639830" y="4093"/>
                  <a:pt x="5729696" y="0"/>
                </a:cubicBezTo>
                <a:cubicBezTo>
                  <a:pt x="5819563" y="-4093"/>
                  <a:pt x="6211795" y="71250"/>
                  <a:pt x="6547377" y="0"/>
                </a:cubicBezTo>
                <a:cubicBezTo>
                  <a:pt x="6882959" y="-71250"/>
                  <a:pt x="6902894" y="34373"/>
                  <a:pt x="7252480" y="0"/>
                </a:cubicBezTo>
                <a:cubicBezTo>
                  <a:pt x="7602066" y="-34373"/>
                  <a:pt x="7671245" y="51573"/>
                  <a:pt x="7845002" y="0"/>
                </a:cubicBezTo>
                <a:cubicBezTo>
                  <a:pt x="8018759" y="-51573"/>
                  <a:pt x="8100404" y="22485"/>
                  <a:pt x="8212367" y="0"/>
                </a:cubicBezTo>
                <a:cubicBezTo>
                  <a:pt x="8324331" y="-22485"/>
                  <a:pt x="8459719" y="9233"/>
                  <a:pt x="8692310" y="0"/>
                </a:cubicBezTo>
                <a:cubicBezTo>
                  <a:pt x="8924901" y="-9233"/>
                  <a:pt x="8912373" y="11361"/>
                  <a:pt x="9059674" y="0"/>
                </a:cubicBezTo>
                <a:cubicBezTo>
                  <a:pt x="9206975" y="-11361"/>
                  <a:pt x="9219365" y="17232"/>
                  <a:pt x="9314459" y="0"/>
                </a:cubicBezTo>
                <a:cubicBezTo>
                  <a:pt x="9409554" y="-17232"/>
                  <a:pt x="9632650" y="66876"/>
                  <a:pt x="9906982" y="0"/>
                </a:cubicBezTo>
                <a:cubicBezTo>
                  <a:pt x="10181314" y="-66876"/>
                  <a:pt x="10429103" y="18329"/>
                  <a:pt x="10612084" y="0"/>
                </a:cubicBezTo>
                <a:cubicBezTo>
                  <a:pt x="10795065" y="-18329"/>
                  <a:pt x="11109605" y="68676"/>
                  <a:pt x="11257934" y="0"/>
                </a:cubicBezTo>
                <a:cubicBezTo>
                  <a:pt x="11323879" y="133447"/>
                  <a:pt x="11238687" y="348191"/>
                  <a:pt x="11257934" y="566584"/>
                </a:cubicBezTo>
                <a:cubicBezTo>
                  <a:pt x="11277181" y="784977"/>
                  <a:pt x="11192893" y="878116"/>
                  <a:pt x="11257934" y="1133168"/>
                </a:cubicBezTo>
                <a:cubicBezTo>
                  <a:pt x="11322975" y="1388220"/>
                  <a:pt x="11187208" y="1469783"/>
                  <a:pt x="11257934" y="1750745"/>
                </a:cubicBezTo>
                <a:cubicBezTo>
                  <a:pt x="11328660" y="2031707"/>
                  <a:pt x="11237555" y="2026707"/>
                  <a:pt x="11257934" y="2164351"/>
                </a:cubicBezTo>
                <a:cubicBezTo>
                  <a:pt x="11278313" y="2301995"/>
                  <a:pt x="11245529" y="2496691"/>
                  <a:pt x="11257934" y="2628950"/>
                </a:cubicBezTo>
                <a:cubicBezTo>
                  <a:pt x="11270339" y="2761209"/>
                  <a:pt x="11201870" y="2939463"/>
                  <a:pt x="11257934" y="3144541"/>
                </a:cubicBezTo>
                <a:cubicBezTo>
                  <a:pt x="11313998" y="3349619"/>
                  <a:pt x="11229917" y="3525268"/>
                  <a:pt x="11257934" y="3660133"/>
                </a:cubicBezTo>
                <a:cubicBezTo>
                  <a:pt x="11285951" y="3794998"/>
                  <a:pt x="11209105" y="3983441"/>
                  <a:pt x="11257934" y="4226717"/>
                </a:cubicBezTo>
                <a:cubicBezTo>
                  <a:pt x="11306763" y="4469993"/>
                  <a:pt x="11214951" y="4902620"/>
                  <a:pt x="11257934" y="5099256"/>
                </a:cubicBezTo>
                <a:cubicBezTo>
                  <a:pt x="11159203" y="5126408"/>
                  <a:pt x="11122986" y="5068989"/>
                  <a:pt x="11003149" y="5099256"/>
                </a:cubicBezTo>
                <a:cubicBezTo>
                  <a:pt x="10883313" y="5129523"/>
                  <a:pt x="10839006" y="5078222"/>
                  <a:pt x="10748364" y="5099256"/>
                </a:cubicBezTo>
                <a:cubicBezTo>
                  <a:pt x="10657722" y="5120290"/>
                  <a:pt x="10536233" y="5085874"/>
                  <a:pt x="10381000" y="5099256"/>
                </a:cubicBezTo>
                <a:cubicBezTo>
                  <a:pt x="10225767" y="5112638"/>
                  <a:pt x="10009999" y="5059192"/>
                  <a:pt x="9901057" y="5099256"/>
                </a:cubicBezTo>
                <a:cubicBezTo>
                  <a:pt x="9792115" y="5139320"/>
                  <a:pt x="9614388" y="5082933"/>
                  <a:pt x="9421113" y="5099256"/>
                </a:cubicBezTo>
                <a:cubicBezTo>
                  <a:pt x="9227838" y="5115579"/>
                  <a:pt x="9000050" y="5044911"/>
                  <a:pt x="8603432" y="5099256"/>
                </a:cubicBezTo>
                <a:cubicBezTo>
                  <a:pt x="8206814" y="5153601"/>
                  <a:pt x="8159334" y="5070554"/>
                  <a:pt x="8010909" y="5099256"/>
                </a:cubicBezTo>
                <a:cubicBezTo>
                  <a:pt x="7862484" y="5127958"/>
                  <a:pt x="7843660" y="5085154"/>
                  <a:pt x="7756124" y="5099256"/>
                </a:cubicBezTo>
                <a:cubicBezTo>
                  <a:pt x="7668588" y="5113358"/>
                  <a:pt x="7559899" y="5092660"/>
                  <a:pt x="7501339" y="5099256"/>
                </a:cubicBezTo>
                <a:cubicBezTo>
                  <a:pt x="7442779" y="5105852"/>
                  <a:pt x="7281570" y="5068311"/>
                  <a:pt x="7133975" y="5099256"/>
                </a:cubicBezTo>
                <a:cubicBezTo>
                  <a:pt x="6986380" y="5130201"/>
                  <a:pt x="6883703" y="5059339"/>
                  <a:pt x="6766611" y="5099256"/>
                </a:cubicBezTo>
                <a:cubicBezTo>
                  <a:pt x="6649519" y="5139173"/>
                  <a:pt x="6412643" y="5061443"/>
                  <a:pt x="6061509" y="5099256"/>
                </a:cubicBezTo>
                <a:cubicBezTo>
                  <a:pt x="5710375" y="5137069"/>
                  <a:pt x="5862486" y="5098863"/>
                  <a:pt x="5806724" y="5099256"/>
                </a:cubicBezTo>
                <a:cubicBezTo>
                  <a:pt x="5750962" y="5099649"/>
                  <a:pt x="5245332" y="5092439"/>
                  <a:pt x="5101622" y="5099256"/>
                </a:cubicBezTo>
                <a:cubicBezTo>
                  <a:pt x="4957912" y="5106073"/>
                  <a:pt x="4727844" y="5077582"/>
                  <a:pt x="4396519" y="5099256"/>
                </a:cubicBezTo>
                <a:cubicBezTo>
                  <a:pt x="4065194" y="5120930"/>
                  <a:pt x="3892724" y="5020961"/>
                  <a:pt x="3578838" y="5099256"/>
                </a:cubicBezTo>
                <a:cubicBezTo>
                  <a:pt x="3264952" y="5177551"/>
                  <a:pt x="2959177" y="5035481"/>
                  <a:pt x="2761156" y="5099256"/>
                </a:cubicBezTo>
                <a:cubicBezTo>
                  <a:pt x="2563135" y="5163031"/>
                  <a:pt x="2358875" y="5066205"/>
                  <a:pt x="2056054" y="5099256"/>
                </a:cubicBezTo>
                <a:cubicBezTo>
                  <a:pt x="1753233" y="5132307"/>
                  <a:pt x="1799427" y="5098820"/>
                  <a:pt x="1688690" y="5099256"/>
                </a:cubicBezTo>
                <a:cubicBezTo>
                  <a:pt x="1577953" y="5099692"/>
                  <a:pt x="1334745" y="5045294"/>
                  <a:pt x="1208747" y="5099256"/>
                </a:cubicBezTo>
                <a:cubicBezTo>
                  <a:pt x="1082749" y="5153218"/>
                  <a:pt x="862859" y="5040286"/>
                  <a:pt x="616224" y="5099256"/>
                </a:cubicBezTo>
                <a:cubicBezTo>
                  <a:pt x="369589" y="5158226"/>
                  <a:pt x="271137" y="5090818"/>
                  <a:pt x="0" y="5099256"/>
                </a:cubicBezTo>
                <a:cubicBezTo>
                  <a:pt x="-59487" y="4917944"/>
                  <a:pt x="50045" y="4733157"/>
                  <a:pt x="0" y="4532672"/>
                </a:cubicBezTo>
                <a:cubicBezTo>
                  <a:pt x="-50045" y="4332187"/>
                  <a:pt x="32913" y="4321921"/>
                  <a:pt x="0" y="4119066"/>
                </a:cubicBezTo>
                <a:cubicBezTo>
                  <a:pt x="-32913" y="3916211"/>
                  <a:pt x="46918" y="3736745"/>
                  <a:pt x="0" y="3603474"/>
                </a:cubicBezTo>
                <a:cubicBezTo>
                  <a:pt x="-46918" y="3470203"/>
                  <a:pt x="59844" y="3289375"/>
                  <a:pt x="0" y="3087883"/>
                </a:cubicBezTo>
                <a:cubicBezTo>
                  <a:pt x="-59844" y="2886391"/>
                  <a:pt x="59034" y="2723614"/>
                  <a:pt x="0" y="2419314"/>
                </a:cubicBezTo>
                <a:cubicBezTo>
                  <a:pt x="-59034" y="2115014"/>
                  <a:pt x="12450" y="2189401"/>
                  <a:pt x="0" y="2005707"/>
                </a:cubicBezTo>
                <a:cubicBezTo>
                  <a:pt x="-12450" y="1822013"/>
                  <a:pt x="46225" y="1750965"/>
                  <a:pt x="0" y="1541108"/>
                </a:cubicBezTo>
                <a:cubicBezTo>
                  <a:pt x="-46225" y="1331251"/>
                  <a:pt x="37319" y="1075767"/>
                  <a:pt x="0" y="872539"/>
                </a:cubicBezTo>
                <a:cubicBezTo>
                  <a:pt x="-37319" y="669311"/>
                  <a:pt x="30884" y="401076"/>
                  <a:pt x="0" y="0"/>
                </a:cubicBezTo>
                <a:close/>
              </a:path>
              <a:path w="11257934" h="5099256" stroke="0" extrusionOk="0">
                <a:moveTo>
                  <a:pt x="0" y="0"/>
                </a:moveTo>
                <a:cubicBezTo>
                  <a:pt x="252917" y="-3046"/>
                  <a:pt x="391614" y="1746"/>
                  <a:pt x="592523" y="0"/>
                </a:cubicBezTo>
                <a:cubicBezTo>
                  <a:pt x="793432" y="-1746"/>
                  <a:pt x="877688" y="32948"/>
                  <a:pt x="959887" y="0"/>
                </a:cubicBezTo>
                <a:cubicBezTo>
                  <a:pt x="1042086" y="-32948"/>
                  <a:pt x="1506898" y="60212"/>
                  <a:pt x="1777569" y="0"/>
                </a:cubicBezTo>
                <a:cubicBezTo>
                  <a:pt x="2048240" y="-60212"/>
                  <a:pt x="2086711" y="48007"/>
                  <a:pt x="2257512" y="0"/>
                </a:cubicBezTo>
                <a:cubicBezTo>
                  <a:pt x="2428313" y="-48007"/>
                  <a:pt x="2542520" y="1376"/>
                  <a:pt x="2737456" y="0"/>
                </a:cubicBezTo>
                <a:cubicBezTo>
                  <a:pt x="2932392" y="-1376"/>
                  <a:pt x="3279131" y="14624"/>
                  <a:pt x="3442558" y="0"/>
                </a:cubicBezTo>
                <a:cubicBezTo>
                  <a:pt x="3605985" y="-14624"/>
                  <a:pt x="3891677" y="64261"/>
                  <a:pt x="4147660" y="0"/>
                </a:cubicBezTo>
                <a:cubicBezTo>
                  <a:pt x="4403643" y="-64261"/>
                  <a:pt x="4406920" y="38377"/>
                  <a:pt x="4515024" y="0"/>
                </a:cubicBezTo>
                <a:cubicBezTo>
                  <a:pt x="4623128" y="-38377"/>
                  <a:pt x="4925568" y="49515"/>
                  <a:pt x="5332706" y="0"/>
                </a:cubicBezTo>
                <a:cubicBezTo>
                  <a:pt x="5739844" y="-49515"/>
                  <a:pt x="5837079" y="21341"/>
                  <a:pt x="6150387" y="0"/>
                </a:cubicBezTo>
                <a:cubicBezTo>
                  <a:pt x="6463695" y="-21341"/>
                  <a:pt x="6502707" y="36261"/>
                  <a:pt x="6742910" y="0"/>
                </a:cubicBezTo>
                <a:cubicBezTo>
                  <a:pt x="6983113" y="-36261"/>
                  <a:pt x="7163417" y="17268"/>
                  <a:pt x="7448012" y="0"/>
                </a:cubicBezTo>
                <a:cubicBezTo>
                  <a:pt x="7732607" y="-17268"/>
                  <a:pt x="7765787" y="14401"/>
                  <a:pt x="7927956" y="0"/>
                </a:cubicBezTo>
                <a:cubicBezTo>
                  <a:pt x="8090125" y="-14401"/>
                  <a:pt x="8439706" y="23104"/>
                  <a:pt x="8745637" y="0"/>
                </a:cubicBezTo>
                <a:cubicBezTo>
                  <a:pt x="9051568" y="-23104"/>
                  <a:pt x="8917806" y="15680"/>
                  <a:pt x="9000422" y="0"/>
                </a:cubicBezTo>
                <a:cubicBezTo>
                  <a:pt x="9083038" y="-15680"/>
                  <a:pt x="9305388" y="48563"/>
                  <a:pt x="9592945" y="0"/>
                </a:cubicBezTo>
                <a:cubicBezTo>
                  <a:pt x="9880502" y="-48563"/>
                  <a:pt x="9805332" y="12134"/>
                  <a:pt x="9960309" y="0"/>
                </a:cubicBezTo>
                <a:cubicBezTo>
                  <a:pt x="10115286" y="-12134"/>
                  <a:pt x="10419162" y="68905"/>
                  <a:pt x="10552832" y="0"/>
                </a:cubicBezTo>
                <a:cubicBezTo>
                  <a:pt x="10686502" y="-68905"/>
                  <a:pt x="11067035" y="64656"/>
                  <a:pt x="11257934" y="0"/>
                </a:cubicBezTo>
                <a:cubicBezTo>
                  <a:pt x="11315633" y="206352"/>
                  <a:pt x="11245249" y="288895"/>
                  <a:pt x="11257934" y="566584"/>
                </a:cubicBezTo>
                <a:cubicBezTo>
                  <a:pt x="11270619" y="844273"/>
                  <a:pt x="11228629" y="928362"/>
                  <a:pt x="11257934" y="1082175"/>
                </a:cubicBezTo>
                <a:cubicBezTo>
                  <a:pt x="11287239" y="1235988"/>
                  <a:pt x="11221151" y="1396731"/>
                  <a:pt x="11257934" y="1546774"/>
                </a:cubicBezTo>
                <a:cubicBezTo>
                  <a:pt x="11294717" y="1696817"/>
                  <a:pt x="11219179" y="1846482"/>
                  <a:pt x="11257934" y="2062366"/>
                </a:cubicBezTo>
                <a:cubicBezTo>
                  <a:pt x="11296689" y="2278250"/>
                  <a:pt x="11242870" y="2351563"/>
                  <a:pt x="11257934" y="2526965"/>
                </a:cubicBezTo>
                <a:cubicBezTo>
                  <a:pt x="11272998" y="2702367"/>
                  <a:pt x="11178995" y="3047121"/>
                  <a:pt x="11257934" y="3195534"/>
                </a:cubicBezTo>
                <a:cubicBezTo>
                  <a:pt x="11336873" y="3343947"/>
                  <a:pt x="11196845" y="3577452"/>
                  <a:pt x="11257934" y="3864103"/>
                </a:cubicBezTo>
                <a:cubicBezTo>
                  <a:pt x="11319023" y="4150754"/>
                  <a:pt x="11236898" y="4303710"/>
                  <a:pt x="11257934" y="4481679"/>
                </a:cubicBezTo>
                <a:cubicBezTo>
                  <a:pt x="11278970" y="4659648"/>
                  <a:pt x="11248150" y="4823733"/>
                  <a:pt x="11257934" y="5099256"/>
                </a:cubicBezTo>
                <a:cubicBezTo>
                  <a:pt x="11151696" y="5120909"/>
                  <a:pt x="11088629" y="5073641"/>
                  <a:pt x="11003149" y="5099256"/>
                </a:cubicBezTo>
                <a:cubicBezTo>
                  <a:pt x="10917669" y="5124871"/>
                  <a:pt x="10679926" y="5036358"/>
                  <a:pt x="10410626" y="5099256"/>
                </a:cubicBezTo>
                <a:cubicBezTo>
                  <a:pt x="10141326" y="5162154"/>
                  <a:pt x="9898085" y="5097036"/>
                  <a:pt x="9592945" y="5099256"/>
                </a:cubicBezTo>
                <a:cubicBezTo>
                  <a:pt x="9287805" y="5101476"/>
                  <a:pt x="9459835" y="5088545"/>
                  <a:pt x="9338160" y="5099256"/>
                </a:cubicBezTo>
                <a:cubicBezTo>
                  <a:pt x="9216485" y="5109967"/>
                  <a:pt x="9209375" y="5082294"/>
                  <a:pt x="9083375" y="5099256"/>
                </a:cubicBezTo>
                <a:cubicBezTo>
                  <a:pt x="8957375" y="5116218"/>
                  <a:pt x="8892842" y="5082765"/>
                  <a:pt x="8828590" y="5099256"/>
                </a:cubicBezTo>
                <a:cubicBezTo>
                  <a:pt x="8764338" y="5115747"/>
                  <a:pt x="8447277" y="5091237"/>
                  <a:pt x="8123488" y="5099256"/>
                </a:cubicBezTo>
                <a:cubicBezTo>
                  <a:pt x="7799699" y="5107275"/>
                  <a:pt x="7574892" y="5062524"/>
                  <a:pt x="7305807" y="5099256"/>
                </a:cubicBezTo>
                <a:cubicBezTo>
                  <a:pt x="7036722" y="5135988"/>
                  <a:pt x="7048082" y="5081413"/>
                  <a:pt x="6825863" y="5099256"/>
                </a:cubicBezTo>
                <a:cubicBezTo>
                  <a:pt x="6603644" y="5117099"/>
                  <a:pt x="6473012" y="5068296"/>
                  <a:pt x="6233340" y="5099256"/>
                </a:cubicBezTo>
                <a:cubicBezTo>
                  <a:pt x="5993668" y="5130216"/>
                  <a:pt x="5799666" y="5031502"/>
                  <a:pt x="5528238" y="5099256"/>
                </a:cubicBezTo>
                <a:cubicBezTo>
                  <a:pt x="5256810" y="5167010"/>
                  <a:pt x="5375786" y="5078844"/>
                  <a:pt x="5273453" y="5099256"/>
                </a:cubicBezTo>
                <a:cubicBezTo>
                  <a:pt x="5171120" y="5119668"/>
                  <a:pt x="4860796" y="5063846"/>
                  <a:pt x="4680930" y="5099256"/>
                </a:cubicBezTo>
                <a:cubicBezTo>
                  <a:pt x="4501064" y="5134666"/>
                  <a:pt x="4547946" y="5075871"/>
                  <a:pt x="4426146" y="5099256"/>
                </a:cubicBezTo>
                <a:cubicBezTo>
                  <a:pt x="4304346" y="5122641"/>
                  <a:pt x="4032907" y="5095090"/>
                  <a:pt x="3833623" y="5099256"/>
                </a:cubicBezTo>
                <a:cubicBezTo>
                  <a:pt x="3634339" y="5103422"/>
                  <a:pt x="3585719" y="5057066"/>
                  <a:pt x="3353679" y="5099256"/>
                </a:cubicBezTo>
                <a:cubicBezTo>
                  <a:pt x="3121639" y="5141446"/>
                  <a:pt x="2990471" y="5033057"/>
                  <a:pt x="2648577" y="5099256"/>
                </a:cubicBezTo>
                <a:cubicBezTo>
                  <a:pt x="2306683" y="5165455"/>
                  <a:pt x="2346015" y="5042560"/>
                  <a:pt x="2168634" y="5099256"/>
                </a:cubicBezTo>
                <a:cubicBezTo>
                  <a:pt x="1991253" y="5155952"/>
                  <a:pt x="2028790" y="5092650"/>
                  <a:pt x="1913849" y="5099256"/>
                </a:cubicBezTo>
                <a:cubicBezTo>
                  <a:pt x="1798909" y="5105862"/>
                  <a:pt x="1783845" y="5077535"/>
                  <a:pt x="1659064" y="5099256"/>
                </a:cubicBezTo>
                <a:cubicBezTo>
                  <a:pt x="1534284" y="5120977"/>
                  <a:pt x="1144400" y="5076852"/>
                  <a:pt x="841382" y="5099256"/>
                </a:cubicBezTo>
                <a:cubicBezTo>
                  <a:pt x="538364" y="5121660"/>
                  <a:pt x="416468" y="5012441"/>
                  <a:pt x="0" y="5099256"/>
                </a:cubicBezTo>
                <a:cubicBezTo>
                  <a:pt x="-54512" y="4971470"/>
                  <a:pt x="48135" y="4710595"/>
                  <a:pt x="0" y="4532672"/>
                </a:cubicBezTo>
                <a:cubicBezTo>
                  <a:pt x="-48135" y="4354749"/>
                  <a:pt x="53014" y="4238853"/>
                  <a:pt x="0" y="4017081"/>
                </a:cubicBezTo>
                <a:cubicBezTo>
                  <a:pt x="-53014" y="3795309"/>
                  <a:pt x="62595" y="3601986"/>
                  <a:pt x="0" y="3348511"/>
                </a:cubicBezTo>
                <a:cubicBezTo>
                  <a:pt x="-62595" y="3095036"/>
                  <a:pt x="36511" y="3050029"/>
                  <a:pt x="0" y="2934905"/>
                </a:cubicBezTo>
                <a:cubicBezTo>
                  <a:pt x="-36511" y="2819781"/>
                  <a:pt x="1707" y="2668706"/>
                  <a:pt x="0" y="2470306"/>
                </a:cubicBezTo>
                <a:cubicBezTo>
                  <a:pt x="-1707" y="2271906"/>
                  <a:pt x="23723" y="2025491"/>
                  <a:pt x="0" y="1852730"/>
                </a:cubicBezTo>
                <a:cubicBezTo>
                  <a:pt x="-23723" y="1679969"/>
                  <a:pt x="41368" y="1459086"/>
                  <a:pt x="0" y="1184161"/>
                </a:cubicBezTo>
                <a:cubicBezTo>
                  <a:pt x="-41368" y="909236"/>
                  <a:pt x="19803" y="887355"/>
                  <a:pt x="0" y="668569"/>
                </a:cubicBezTo>
                <a:cubicBezTo>
                  <a:pt x="-19803" y="449783"/>
                  <a:pt x="57009" y="277150"/>
                  <a:pt x="0" y="0"/>
                </a:cubicBezTo>
                <a:close/>
              </a:path>
            </a:pathLst>
          </a:custGeom>
          <a:ln>
            <a:solidFill>
              <a:schemeClr val="tx1"/>
            </a:solidFill>
            <a:extLst>
              <a:ext uri="{C807C97D-BFC1-408E-A445-0C87EB9F89A2}">
                <ask:lineSketchStyleProps xmlns:ask="http://schemas.microsoft.com/office/drawing/2018/sketchyshapes" sd="600740096">
                  <a:prstGeom prst="rect">
                    <a:avLst/>
                  </a:prstGeom>
                  <ask:type>
                    <ask:lineSketchScribble/>
                  </ask:type>
                </ask:lineSketchStyleProps>
              </a:ext>
            </a:extLst>
          </a:ln>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b="1" dirty="0"/>
              <a:t>Absolute Validation</a:t>
            </a:r>
          </a:p>
          <a:p>
            <a:pPr marL="0" indent="0">
              <a:buFont typeface="Wingdings" pitchFamily="2" charset="2"/>
              <a:buNone/>
            </a:pPr>
            <a:endParaRPr lang="en-US" b="1" dirty="0"/>
          </a:p>
          <a:p>
            <a:pPr marL="0" indent="0">
              <a:lnSpc>
                <a:spcPct val="150000"/>
              </a:lnSpc>
              <a:buFont typeface="Wingdings" pitchFamily="2" charset="2"/>
              <a:buNone/>
            </a:pPr>
            <a:r>
              <a:rPr lang="en-US" dirty="0"/>
              <a:t>For any AI algorithm to be used in a clinical domain, its generalizability is critical and also a challenge. During the development of an algorithm a dataset is used which is known as training dataset that is used for fine-tuning the parameters of the algorithm. Addition to training dataset, a testing/validation dataset is required for evaluating the performance of the algorithm. If an external dataset is used for validation it is known as external validation of the algorithm. Since the model would perform better on internal dataset, an external validation is critical for determining the performance the algorithm before deploying it in a clinical practice. If an algorithm is developed, trained and tested from using the data of one site it may not provide the accurate results of the performance of the AI model. </a:t>
            </a:r>
            <a:endParaRPr lang="en-IN" dirty="0"/>
          </a:p>
        </p:txBody>
      </p:sp>
      <p:sp>
        <p:nvSpPr>
          <p:cNvPr id="5" name="Title 1">
            <a:extLst>
              <a:ext uri="{FF2B5EF4-FFF2-40B4-BE49-F238E27FC236}">
                <a16:creationId xmlns:a16="http://schemas.microsoft.com/office/drawing/2014/main" id="{AFB1DC33-1DB1-6FC4-854C-B5F56397AA72}"/>
              </a:ext>
            </a:extLst>
          </p:cNvPr>
          <p:cNvSpPr txBox="1">
            <a:spLocks/>
          </p:cNvSpPr>
          <p:nvPr/>
        </p:nvSpPr>
        <p:spPr>
          <a:xfrm>
            <a:off x="4987067" y="67596"/>
            <a:ext cx="2217866" cy="974623"/>
          </a:xfrm>
          <a:custGeom>
            <a:avLst/>
            <a:gdLst>
              <a:gd name="connsiteX0" fmla="*/ 0 w 2217866"/>
              <a:gd name="connsiteY0" fmla="*/ 0 h 974623"/>
              <a:gd name="connsiteX1" fmla="*/ 487931 w 2217866"/>
              <a:gd name="connsiteY1" fmla="*/ 0 h 974623"/>
              <a:gd name="connsiteX2" fmla="*/ 998040 w 2217866"/>
              <a:gd name="connsiteY2" fmla="*/ 0 h 974623"/>
              <a:gd name="connsiteX3" fmla="*/ 1574685 w 2217866"/>
              <a:gd name="connsiteY3" fmla="*/ 0 h 974623"/>
              <a:gd name="connsiteX4" fmla="*/ 2217866 w 2217866"/>
              <a:gd name="connsiteY4" fmla="*/ 0 h 974623"/>
              <a:gd name="connsiteX5" fmla="*/ 2217866 w 2217866"/>
              <a:gd name="connsiteY5" fmla="*/ 458073 h 974623"/>
              <a:gd name="connsiteX6" fmla="*/ 2217866 w 2217866"/>
              <a:gd name="connsiteY6" fmla="*/ 974623 h 974623"/>
              <a:gd name="connsiteX7" fmla="*/ 1685578 w 2217866"/>
              <a:gd name="connsiteY7" fmla="*/ 974623 h 974623"/>
              <a:gd name="connsiteX8" fmla="*/ 1108933 w 2217866"/>
              <a:gd name="connsiteY8" fmla="*/ 974623 h 974623"/>
              <a:gd name="connsiteX9" fmla="*/ 510109 w 2217866"/>
              <a:gd name="connsiteY9" fmla="*/ 974623 h 974623"/>
              <a:gd name="connsiteX10" fmla="*/ 0 w 2217866"/>
              <a:gd name="connsiteY10" fmla="*/ 974623 h 974623"/>
              <a:gd name="connsiteX11" fmla="*/ 0 w 2217866"/>
              <a:gd name="connsiteY11" fmla="*/ 467819 h 974623"/>
              <a:gd name="connsiteX12" fmla="*/ 0 w 2217866"/>
              <a:gd name="connsiteY12" fmla="*/ 0 h 974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17866" h="974623" fill="none" extrusionOk="0">
                <a:moveTo>
                  <a:pt x="0" y="0"/>
                </a:moveTo>
                <a:cubicBezTo>
                  <a:pt x="143474" y="-19445"/>
                  <a:pt x="303130" y="8842"/>
                  <a:pt x="487931" y="0"/>
                </a:cubicBezTo>
                <a:cubicBezTo>
                  <a:pt x="672732" y="-8842"/>
                  <a:pt x="816024" y="35777"/>
                  <a:pt x="998040" y="0"/>
                </a:cubicBezTo>
                <a:cubicBezTo>
                  <a:pt x="1180056" y="-35777"/>
                  <a:pt x="1423797" y="51271"/>
                  <a:pt x="1574685" y="0"/>
                </a:cubicBezTo>
                <a:cubicBezTo>
                  <a:pt x="1725573" y="-51271"/>
                  <a:pt x="1964762" y="29918"/>
                  <a:pt x="2217866" y="0"/>
                </a:cubicBezTo>
                <a:cubicBezTo>
                  <a:pt x="2230143" y="183727"/>
                  <a:pt x="2187051" y="269360"/>
                  <a:pt x="2217866" y="458073"/>
                </a:cubicBezTo>
                <a:cubicBezTo>
                  <a:pt x="2248681" y="646786"/>
                  <a:pt x="2192037" y="721680"/>
                  <a:pt x="2217866" y="974623"/>
                </a:cubicBezTo>
                <a:cubicBezTo>
                  <a:pt x="2021599" y="982110"/>
                  <a:pt x="1834880" y="966753"/>
                  <a:pt x="1685578" y="974623"/>
                </a:cubicBezTo>
                <a:cubicBezTo>
                  <a:pt x="1536276" y="982493"/>
                  <a:pt x="1321062" y="962239"/>
                  <a:pt x="1108933" y="974623"/>
                </a:cubicBezTo>
                <a:cubicBezTo>
                  <a:pt x="896805" y="987007"/>
                  <a:pt x="758454" y="931842"/>
                  <a:pt x="510109" y="974623"/>
                </a:cubicBezTo>
                <a:cubicBezTo>
                  <a:pt x="261764" y="1017404"/>
                  <a:pt x="248168" y="959178"/>
                  <a:pt x="0" y="974623"/>
                </a:cubicBezTo>
                <a:cubicBezTo>
                  <a:pt x="-4425" y="835894"/>
                  <a:pt x="4227" y="606606"/>
                  <a:pt x="0" y="467819"/>
                </a:cubicBezTo>
                <a:cubicBezTo>
                  <a:pt x="-4227" y="329032"/>
                  <a:pt x="40792" y="192048"/>
                  <a:pt x="0" y="0"/>
                </a:cubicBezTo>
                <a:close/>
              </a:path>
              <a:path w="2217866" h="974623" stroke="0" extrusionOk="0">
                <a:moveTo>
                  <a:pt x="0" y="0"/>
                </a:moveTo>
                <a:cubicBezTo>
                  <a:pt x="173728" y="-25135"/>
                  <a:pt x="283094" y="25319"/>
                  <a:pt x="487931" y="0"/>
                </a:cubicBezTo>
                <a:cubicBezTo>
                  <a:pt x="692768" y="-25319"/>
                  <a:pt x="894355" y="31069"/>
                  <a:pt x="998040" y="0"/>
                </a:cubicBezTo>
                <a:cubicBezTo>
                  <a:pt x="1101725" y="-31069"/>
                  <a:pt x="1280870" y="54785"/>
                  <a:pt x="1552506" y="0"/>
                </a:cubicBezTo>
                <a:cubicBezTo>
                  <a:pt x="1824142" y="-54785"/>
                  <a:pt x="2061534" y="45387"/>
                  <a:pt x="2217866" y="0"/>
                </a:cubicBezTo>
                <a:cubicBezTo>
                  <a:pt x="2219023" y="105898"/>
                  <a:pt x="2165782" y="295433"/>
                  <a:pt x="2217866" y="477565"/>
                </a:cubicBezTo>
                <a:cubicBezTo>
                  <a:pt x="2269950" y="659698"/>
                  <a:pt x="2208109" y="801372"/>
                  <a:pt x="2217866" y="974623"/>
                </a:cubicBezTo>
                <a:cubicBezTo>
                  <a:pt x="1940483" y="984418"/>
                  <a:pt x="1888814" y="954644"/>
                  <a:pt x="1619042" y="974623"/>
                </a:cubicBezTo>
                <a:cubicBezTo>
                  <a:pt x="1349270" y="994602"/>
                  <a:pt x="1271091" y="909100"/>
                  <a:pt x="1064576" y="974623"/>
                </a:cubicBezTo>
                <a:cubicBezTo>
                  <a:pt x="858061" y="1040146"/>
                  <a:pt x="807187" y="963193"/>
                  <a:pt x="576645" y="974623"/>
                </a:cubicBezTo>
                <a:cubicBezTo>
                  <a:pt x="346103" y="986053"/>
                  <a:pt x="255424" y="925858"/>
                  <a:pt x="0" y="974623"/>
                </a:cubicBezTo>
                <a:cubicBezTo>
                  <a:pt x="-43958" y="771234"/>
                  <a:pt x="29631" y="729650"/>
                  <a:pt x="0" y="516550"/>
                </a:cubicBezTo>
                <a:cubicBezTo>
                  <a:pt x="-29631" y="303450"/>
                  <a:pt x="36483" y="245318"/>
                  <a:pt x="0" y="0"/>
                </a:cubicBezTo>
                <a:close/>
              </a:path>
            </a:pathLst>
          </a:custGeom>
          <a:ln w="38100">
            <a:solidFill>
              <a:schemeClr val="tx1"/>
            </a:solidFill>
            <a:extLst>
              <a:ext uri="{C807C97D-BFC1-408E-A445-0C87EB9F89A2}">
                <ask:lineSketchStyleProps xmlns:ask="http://schemas.microsoft.com/office/drawing/2018/sketchyshapes" sd="2625057500">
                  <a:prstGeom prst="rect">
                    <a:avLst/>
                  </a:prstGeom>
                  <ask:type>
                    <ask:lineSketchScribble/>
                  </ask:type>
                </ask:lineSketchStyleProps>
              </a:ext>
            </a:extLst>
          </a:ln>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IN" dirty="0"/>
              <a:t>Result</a:t>
            </a:r>
          </a:p>
        </p:txBody>
      </p:sp>
    </p:spTree>
    <p:extLst>
      <p:ext uri="{BB962C8B-B14F-4D97-AF65-F5344CB8AC3E}">
        <p14:creationId xmlns:p14="http://schemas.microsoft.com/office/powerpoint/2010/main" val="2200993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354CCD0-0B66-33EE-7020-243B141E793B}"/>
              </a:ext>
            </a:extLst>
          </p:cNvPr>
          <p:cNvSpPr txBox="1">
            <a:spLocks/>
          </p:cNvSpPr>
          <p:nvPr/>
        </p:nvSpPr>
        <p:spPr>
          <a:xfrm>
            <a:off x="560439" y="1887202"/>
            <a:ext cx="11100619" cy="4592256"/>
          </a:xfrm>
          <a:custGeom>
            <a:avLst/>
            <a:gdLst>
              <a:gd name="connsiteX0" fmla="*/ 0 w 11100619"/>
              <a:gd name="connsiteY0" fmla="*/ 0 h 4592256"/>
              <a:gd name="connsiteX1" fmla="*/ 473237 w 11100619"/>
              <a:gd name="connsiteY1" fmla="*/ 0 h 4592256"/>
              <a:gd name="connsiteX2" fmla="*/ 946474 w 11100619"/>
              <a:gd name="connsiteY2" fmla="*/ 0 h 4592256"/>
              <a:gd name="connsiteX3" fmla="*/ 1419711 w 11100619"/>
              <a:gd name="connsiteY3" fmla="*/ 0 h 4592256"/>
              <a:gd name="connsiteX4" fmla="*/ 1670935 w 11100619"/>
              <a:gd name="connsiteY4" fmla="*/ 0 h 4592256"/>
              <a:gd name="connsiteX5" fmla="*/ 2366185 w 11100619"/>
              <a:gd name="connsiteY5" fmla="*/ 0 h 4592256"/>
              <a:gd name="connsiteX6" fmla="*/ 3172440 w 11100619"/>
              <a:gd name="connsiteY6" fmla="*/ 0 h 4592256"/>
              <a:gd name="connsiteX7" fmla="*/ 3645677 w 11100619"/>
              <a:gd name="connsiteY7" fmla="*/ 0 h 4592256"/>
              <a:gd name="connsiteX8" fmla="*/ 4340926 w 11100619"/>
              <a:gd name="connsiteY8" fmla="*/ 0 h 4592256"/>
              <a:gd name="connsiteX9" fmla="*/ 4814163 w 11100619"/>
              <a:gd name="connsiteY9" fmla="*/ 0 h 4592256"/>
              <a:gd name="connsiteX10" fmla="*/ 5509412 w 11100619"/>
              <a:gd name="connsiteY10" fmla="*/ 0 h 4592256"/>
              <a:gd name="connsiteX11" fmla="*/ 5760637 w 11100619"/>
              <a:gd name="connsiteY11" fmla="*/ 0 h 4592256"/>
              <a:gd name="connsiteX12" fmla="*/ 6566893 w 11100619"/>
              <a:gd name="connsiteY12" fmla="*/ 0 h 4592256"/>
              <a:gd name="connsiteX13" fmla="*/ 6818117 w 11100619"/>
              <a:gd name="connsiteY13" fmla="*/ 0 h 4592256"/>
              <a:gd name="connsiteX14" fmla="*/ 7624373 w 11100619"/>
              <a:gd name="connsiteY14" fmla="*/ 0 h 4592256"/>
              <a:gd name="connsiteX15" fmla="*/ 8319622 w 11100619"/>
              <a:gd name="connsiteY15" fmla="*/ 0 h 4592256"/>
              <a:gd name="connsiteX16" fmla="*/ 8903865 w 11100619"/>
              <a:gd name="connsiteY16" fmla="*/ 0 h 4592256"/>
              <a:gd name="connsiteX17" fmla="*/ 9266096 w 11100619"/>
              <a:gd name="connsiteY17" fmla="*/ 0 h 4592256"/>
              <a:gd name="connsiteX18" fmla="*/ 9739333 w 11100619"/>
              <a:gd name="connsiteY18" fmla="*/ 0 h 4592256"/>
              <a:gd name="connsiteX19" fmla="*/ 10101563 w 11100619"/>
              <a:gd name="connsiteY19" fmla="*/ 0 h 4592256"/>
              <a:gd name="connsiteX20" fmla="*/ 10352788 w 11100619"/>
              <a:gd name="connsiteY20" fmla="*/ 0 h 4592256"/>
              <a:gd name="connsiteX21" fmla="*/ 11100619 w 11100619"/>
              <a:gd name="connsiteY21" fmla="*/ 0 h 4592256"/>
              <a:gd name="connsiteX22" fmla="*/ 11100619 w 11100619"/>
              <a:gd name="connsiteY22" fmla="*/ 619955 h 4592256"/>
              <a:gd name="connsiteX23" fmla="*/ 11100619 w 11100619"/>
              <a:gd name="connsiteY23" fmla="*/ 1056219 h 4592256"/>
              <a:gd name="connsiteX24" fmla="*/ 11100619 w 11100619"/>
              <a:gd name="connsiteY24" fmla="*/ 1492483 h 4592256"/>
              <a:gd name="connsiteX25" fmla="*/ 11100619 w 11100619"/>
              <a:gd name="connsiteY25" fmla="*/ 2066515 h 4592256"/>
              <a:gd name="connsiteX26" fmla="*/ 11100619 w 11100619"/>
              <a:gd name="connsiteY26" fmla="*/ 2686470 h 4592256"/>
              <a:gd name="connsiteX27" fmla="*/ 11100619 w 11100619"/>
              <a:gd name="connsiteY27" fmla="*/ 3122734 h 4592256"/>
              <a:gd name="connsiteX28" fmla="*/ 11100619 w 11100619"/>
              <a:gd name="connsiteY28" fmla="*/ 3604921 h 4592256"/>
              <a:gd name="connsiteX29" fmla="*/ 11100619 w 11100619"/>
              <a:gd name="connsiteY29" fmla="*/ 4592256 h 4592256"/>
              <a:gd name="connsiteX30" fmla="*/ 10627382 w 11100619"/>
              <a:gd name="connsiteY30" fmla="*/ 4592256 h 4592256"/>
              <a:gd name="connsiteX31" fmla="*/ 9821127 w 11100619"/>
              <a:gd name="connsiteY31" fmla="*/ 4592256 h 4592256"/>
              <a:gd name="connsiteX32" fmla="*/ 9347890 w 11100619"/>
              <a:gd name="connsiteY32" fmla="*/ 4592256 h 4592256"/>
              <a:gd name="connsiteX33" fmla="*/ 9096665 w 11100619"/>
              <a:gd name="connsiteY33" fmla="*/ 4592256 h 4592256"/>
              <a:gd name="connsiteX34" fmla="*/ 8845441 w 11100619"/>
              <a:gd name="connsiteY34" fmla="*/ 4592256 h 4592256"/>
              <a:gd name="connsiteX35" fmla="*/ 8483210 w 11100619"/>
              <a:gd name="connsiteY35" fmla="*/ 4592256 h 4592256"/>
              <a:gd name="connsiteX36" fmla="*/ 8009973 w 11100619"/>
              <a:gd name="connsiteY36" fmla="*/ 4592256 h 4592256"/>
              <a:gd name="connsiteX37" fmla="*/ 7536736 w 11100619"/>
              <a:gd name="connsiteY37" fmla="*/ 4592256 h 4592256"/>
              <a:gd name="connsiteX38" fmla="*/ 6730481 w 11100619"/>
              <a:gd name="connsiteY38" fmla="*/ 4592256 h 4592256"/>
              <a:gd name="connsiteX39" fmla="*/ 6146237 w 11100619"/>
              <a:gd name="connsiteY39" fmla="*/ 4592256 h 4592256"/>
              <a:gd name="connsiteX40" fmla="*/ 5895013 w 11100619"/>
              <a:gd name="connsiteY40" fmla="*/ 4592256 h 4592256"/>
              <a:gd name="connsiteX41" fmla="*/ 5643788 w 11100619"/>
              <a:gd name="connsiteY41" fmla="*/ 4592256 h 4592256"/>
              <a:gd name="connsiteX42" fmla="*/ 5281558 w 11100619"/>
              <a:gd name="connsiteY42" fmla="*/ 4592256 h 4592256"/>
              <a:gd name="connsiteX43" fmla="*/ 4919327 w 11100619"/>
              <a:gd name="connsiteY43" fmla="*/ 4592256 h 4592256"/>
              <a:gd name="connsiteX44" fmla="*/ 4224078 w 11100619"/>
              <a:gd name="connsiteY44" fmla="*/ 4592256 h 4592256"/>
              <a:gd name="connsiteX45" fmla="*/ 3972853 w 11100619"/>
              <a:gd name="connsiteY45" fmla="*/ 4592256 h 4592256"/>
              <a:gd name="connsiteX46" fmla="*/ 3277604 w 11100619"/>
              <a:gd name="connsiteY46" fmla="*/ 4592256 h 4592256"/>
              <a:gd name="connsiteX47" fmla="*/ 2582355 w 11100619"/>
              <a:gd name="connsiteY47" fmla="*/ 4592256 h 4592256"/>
              <a:gd name="connsiteX48" fmla="*/ 1776099 w 11100619"/>
              <a:gd name="connsiteY48" fmla="*/ 4592256 h 4592256"/>
              <a:gd name="connsiteX49" fmla="*/ 969844 w 11100619"/>
              <a:gd name="connsiteY49" fmla="*/ 4592256 h 4592256"/>
              <a:gd name="connsiteX50" fmla="*/ 0 w 11100619"/>
              <a:gd name="connsiteY50" fmla="*/ 4592256 h 4592256"/>
              <a:gd name="connsiteX51" fmla="*/ 0 w 11100619"/>
              <a:gd name="connsiteY51" fmla="*/ 4110069 h 4592256"/>
              <a:gd name="connsiteX52" fmla="*/ 0 w 11100619"/>
              <a:gd name="connsiteY52" fmla="*/ 3673805 h 4592256"/>
              <a:gd name="connsiteX53" fmla="*/ 0 w 11100619"/>
              <a:gd name="connsiteY53" fmla="*/ 3237540 h 4592256"/>
              <a:gd name="connsiteX54" fmla="*/ 0 w 11100619"/>
              <a:gd name="connsiteY54" fmla="*/ 2709431 h 4592256"/>
              <a:gd name="connsiteX55" fmla="*/ 0 w 11100619"/>
              <a:gd name="connsiteY55" fmla="*/ 2181322 h 4592256"/>
              <a:gd name="connsiteX56" fmla="*/ 0 w 11100619"/>
              <a:gd name="connsiteY56" fmla="*/ 1745057 h 4592256"/>
              <a:gd name="connsiteX57" fmla="*/ 0 w 11100619"/>
              <a:gd name="connsiteY57" fmla="*/ 1216948 h 4592256"/>
              <a:gd name="connsiteX58" fmla="*/ 0 w 11100619"/>
              <a:gd name="connsiteY58" fmla="*/ 688838 h 4592256"/>
              <a:gd name="connsiteX59" fmla="*/ 0 w 11100619"/>
              <a:gd name="connsiteY59" fmla="*/ 0 h 45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1100619" h="4592256" fill="none" extrusionOk="0">
                <a:moveTo>
                  <a:pt x="0" y="0"/>
                </a:moveTo>
                <a:cubicBezTo>
                  <a:pt x="140593" y="-13639"/>
                  <a:pt x="323954" y="26945"/>
                  <a:pt x="473237" y="0"/>
                </a:cubicBezTo>
                <a:cubicBezTo>
                  <a:pt x="622520" y="-26945"/>
                  <a:pt x="771149" y="8080"/>
                  <a:pt x="946474" y="0"/>
                </a:cubicBezTo>
                <a:cubicBezTo>
                  <a:pt x="1121799" y="-8080"/>
                  <a:pt x="1224783" y="32782"/>
                  <a:pt x="1419711" y="0"/>
                </a:cubicBezTo>
                <a:cubicBezTo>
                  <a:pt x="1614639" y="-32782"/>
                  <a:pt x="1616595" y="11449"/>
                  <a:pt x="1670935" y="0"/>
                </a:cubicBezTo>
                <a:cubicBezTo>
                  <a:pt x="1725275" y="-11449"/>
                  <a:pt x="2196749" y="9791"/>
                  <a:pt x="2366185" y="0"/>
                </a:cubicBezTo>
                <a:cubicBezTo>
                  <a:pt x="2535621" y="-9791"/>
                  <a:pt x="2991719" y="2949"/>
                  <a:pt x="3172440" y="0"/>
                </a:cubicBezTo>
                <a:cubicBezTo>
                  <a:pt x="3353162" y="-2949"/>
                  <a:pt x="3476860" y="53849"/>
                  <a:pt x="3645677" y="0"/>
                </a:cubicBezTo>
                <a:cubicBezTo>
                  <a:pt x="3814494" y="-53849"/>
                  <a:pt x="4104212" y="23725"/>
                  <a:pt x="4340926" y="0"/>
                </a:cubicBezTo>
                <a:cubicBezTo>
                  <a:pt x="4577640" y="-23725"/>
                  <a:pt x="4602797" y="44105"/>
                  <a:pt x="4814163" y="0"/>
                </a:cubicBezTo>
                <a:cubicBezTo>
                  <a:pt x="5025529" y="-44105"/>
                  <a:pt x="5302453" y="75414"/>
                  <a:pt x="5509412" y="0"/>
                </a:cubicBezTo>
                <a:cubicBezTo>
                  <a:pt x="5716371" y="-75414"/>
                  <a:pt x="5704536" y="8162"/>
                  <a:pt x="5760637" y="0"/>
                </a:cubicBezTo>
                <a:cubicBezTo>
                  <a:pt x="5816739" y="-8162"/>
                  <a:pt x="6392352" y="86283"/>
                  <a:pt x="6566893" y="0"/>
                </a:cubicBezTo>
                <a:cubicBezTo>
                  <a:pt x="6741434" y="-86283"/>
                  <a:pt x="6757496" y="7011"/>
                  <a:pt x="6818117" y="0"/>
                </a:cubicBezTo>
                <a:cubicBezTo>
                  <a:pt x="6878738" y="-7011"/>
                  <a:pt x="7418304" y="60432"/>
                  <a:pt x="7624373" y="0"/>
                </a:cubicBezTo>
                <a:cubicBezTo>
                  <a:pt x="7830442" y="-60432"/>
                  <a:pt x="8048001" y="3286"/>
                  <a:pt x="8319622" y="0"/>
                </a:cubicBezTo>
                <a:cubicBezTo>
                  <a:pt x="8591243" y="-3286"/>
                  <a:pt x="8616892" y="54266"/>
                  <a:pt x="8903865" y="0"/>
                </a:cubicBezTo>
                <a:cubicBezTo>
                  <a:pt x="9190838" y="-54266"/>
                  <a:pt x="9127384" y="16623"/>
                  <a:pt x="9266096" y="0"/>
                </a:cubicBezTo>
                <a:cubicBezTo>
                  <a:pt x="9404808" y="-16623"/>
                  <a:pt x="9606296" y="1431"/>
                  <a:pt x="9739333" y="0"/>
                </a:cubicBezTo>
                <a:cubicBezTo>
                  <a:pt x="9872370" y="-1431"/>
                  <a:pt x="10019375" y="28014"/>
                  <a:pt x="10101563" y="0"/>
                </a:cubicBezTo>
                <a:cubicBezTo>
                  <a:pt x="10183751" y="-28014"/>
                  <a:pt x="10276159" y="20672"/>
                  <a:pt x="10352788" y="0"/>
                </a:cubicBezTo>
                <a:cubicBezTo>
                  <a:pt x="10429417" y="-20672"/>
                  <a:pt x="10729873" y="68475"/>
                  <a:pt x="11100619" y="0"/>
                </a:cubicBezTo>
                <a:cubicBezTo>
                  <a:pt x="11173103" y="179561"/>
                  <a:pt x="11065005" y="392321"/>
                  <a:pt x="11100619" y="619955"/>
                </a:cubicBezTo>
                <a:cubicBezTo>
                  <a:pt x="11136233" y="847590"/>
                  <a:pt x="11049996" y="856684"/>
                  <a:pt x="11100619" y="1056219"/>
                </a:cubicBezTo>
                <a:cubicBezTo>
                  <a:pt x="11151242" y="1255754"/>
                  <a:pt x="11098025" y="1342166"/>
                  <a:pt x="11100619" y="1492483"/>
                </a:cubicBezTo>
                <a:cubicBezTo>
                  <a:pt x="11103213" y="1642800"/>
                  <a:pt x="11068305" y="1909203"/>
                  <a:pt x="11100619" y="2066515"/>
                </a:cubicBezTo>
                <a:cubicBezTo>
                  <a:pt x="11132933" y="2223827"/>
                  <a:pt x="11058014" y="2377666"/>
                  <a:pt x="11100619" y="2686470"/>
                </a:cubicBezTo>
                <a:cubicBezTo>
                  <a:pt x="11143224" y="2995274"/>
                  <a:pt x="11065498" y="2983569"/>
                  <a:pt x="11100619" y="3122734"/>
                </a:cubicBezTo>
                <a:cubicBezTo>
                  <a:pt x="11135740" y="3261899"/>
                  <a:pt x="11083519" y="3385370"/>
                  <a:pt x="11100619" y="3604921"/>
                </a:cubicBezTo>
                <a:cubicBezTo>
                  <a:pt x="11117719" y="3824472"/>
                  <a:pt x="11064154" y="4107521"/>
                  <a:pt x="11100619" y="4592256"/>
                </a:cubicBezTo>
                <a:cubicBezTo>
                  <a:pt x="10898463" y="4624628"/>
                  <a:pt x="10855234" y="4584244"/>
                  <a:pt x="10627382" y="4592256"/>
                </a:cubicBezTo>
                <a:cubicBezTo>
                  <a:pt x="10399530" y="4600268"/>
                  <a:pt x="10046471" y="4562167"/>
                  <a:pt x="9821127" y="4592256"/>
                </a:cubicBezTo>
                <a:cubicBezTo>
                  <a:pt x="9595784" y="4622345"/>
                  <a:pt x="9456947" y="4558996"/>
                  <a:pt x="9347890" y="4592256"/>
                </a:cubicBezTo>
                <a:cubicBezTo>
                  <a:pt x="9238833" y="4625516"/>
                  <a:pt x="9219015" y="4585260"/>
                  <a:pt x="9096665" y="4592256"/>
                </a:cubicBezTo>
                <a:cubicBezTo>
                  <a:pt x="8974316" y="4599252"/>
                  <a:pt x="8938850" y="4582886"/>
                  <a:pt x="8845441" y="4592256"/>
                </a:cubicBezTo>
                <a:cubicBezTo>
                  <a:pt x="8752032" y="4601626"/>
                  <a:pt x="8661233" y="4588502"/>
                  <a:pt x="8483210" y="4592256"/>
                </a:cubicBezTo>
                <a:cubicBezTo>
                  <a:pt x="8305187" y="4596010"/>
                  <a:pt x="8246299" y="4579614"/>
                  <a:pt x="8009973" y="4592256"/>
                </a:cubicBezTo>
                <a:cubicBezTo>
                  <a:pt x="7773647" y="4604898"/>
                  <a:pt x="7688718" y="4552189"/>
                  <a:pt x="7536736" y="4592256"/>
                </a:cubicBezTo>
                <a:cubicBezTo>
                  <a:pt x="7384754" y="4632323"/>
                  <a:pt x="7032992" y="4508940"/>
                  <a:pt x="6730481" y="4592256"/>
                </a:cubicBezTo>
                <a:cubicBezTo>
                  <a:pt x="6427970" y="4675572"/>
                  <a:pt x="6423592" y="4580126"/>
                  <a:pt x="6146237" y="4592256"/>
                </a:cubicBezTo>
                <a:cubicBezTo>
                  <a:pt x="5868882" y="4604386"/>
                  <a:pt x="6007208" y="4590798"/>
                  <a:pt x="5895013" y="4592256"/>
                </a:cubicBezTo>
                <a:cubicBezTo>
                  <a:pt x="5782818" y="4593714"/>
                  <a:pt x="5735892" y="4564632"/>
                  <a:pt x="5643788" y="4592256"/>
                </a:cubicBezTo>
                <a:cubicBezTo>
                  <a:pt x="5551685" y="4619880"/>
                  <a:pt x="5388427" y="4560330"/>
                  <a:pt x="5281558" y="4592256"/>
                </a:cubicBezTo>
                <a:cubicBezTo>
                  <a:pt x="5174689" y="4624182"/>
                  <a:pt x="5007275" y="4562663"/>
                  <a:pt x="4919327" y="4592256"/>
                </a:cubicBezTo>
                <a:cubicBezTo>
                  <a:pt x="4831379" y="4621849"/>
                  <a:pt x="4466829" y="4511035"/>
                  <a:pt x="4224078" y="4592256"/>
                </a:cubicBezTo>
                <a:cubicBezTo>
                  <a:pt x="3981327" y="4673477"/>
                  <a:pt x="4049205" y="4569514"/>
                  <a:pt x="3972853" y="4592256"/>
                </a:cubicBezTo>
                <a:cubicBezTo>
                  <a:pt x="3896501" y="4614998"/>
                  <a:pt x="3594482" y="4517227"/>
                  <a:pt x="3277604" y="4592256"/>
                </a:cubicBezTo>
                <a:cubicBezTo>
                  <a:pt x="2960726" y="4667285"/>
                  <a:pt x="2753579" y="4512553"/>
                  <a:pt x="2582355" y="4592256"/>
                </a:cubicBezTo>
                <a:cubicBezTo>
                  <a:pt x="2411131" y="4671959"/>
                  <a:pt x="2156129" y="4558195"/>
                  <a:pt x="1776099" y="4592256"/>
                </a:cubicBezTo>
                <a:cubicBezTo>
                  <a:pt x="1396069" y="4626317"/>
                  <a:pt x="1270898" y="4500128"/>
                  <a:pt x="969844" y="4592256"/>
                </a:cubicBezTo>
                <a:cubicBezTo>
                  <a:pt x="668791" y="4684384"/>
                  <a:pt x="316780" y="4504655"/>
                  <a:pt x="0" y="4592256"/>
                </a:cubicBezTo>
                <a:cubicBezTo>
                  <a:pt x="-27392" y="4417453"/>
                  <a:pt x="48869" y="4259199"/>
                  <a:pt x="0" y="4110069"/>
                </a:cubicBezTo>
                <a:cubicBezTo>
                  <a:pt x="-48869" y="3960939"/>
                  <a:pt x="16835" y="3870668"/>
                  <a:pt x="0" y="3673805"/>
                </a:cubicBezTo>
                <a:cubicBezTo>
                  <a:pt x="-16835" y="3476942"/>
                  <a:pt x="8331" y="3380405"/>
                  <a:pt x="0" y="3237540"/>
                </a:cubicBezTo>
                <a:cubicBezTo>
                  <a:pt x="-8331" y="3094675"/>
                  <a:pt x="872" y="2927066"/>
                  <a:pt x="0" y="2709431"/>
                </a:cubicBezTo>
                <a:cubicBezTo>
                  <a:pt x="-872" y="2491796"/>
                  <a:pt x="27380" y="2305318"/>
                  <a:pt x="0" y="2181322"/>
                </a:cubicBezTo>
                <a:cubicBezTo>
                  <a:pt x="-27380" y="2057326"/>
                  <a:pt x="20689" y="1840490"/>
                  <a:pt x="0" y="1745057"/>
                </a:cubicBezTo>
                <a:cubicBezTo>
                  <a:pt x="-20689" y="1649625"/>
                  <a:pt x="35060" y="1323545"/>
                  <a:pt x="0" y="1216948"/>
                </a:cubicBezTo>
                <a:cubicBezTo>
                  <a:pt x="-35060" y="1110351"/>
                  <a:pt x="4247" y="924835"/>
                  <a:pt x="0" y="688838"/>
                </a:cubicBezTo>
                <a:cubicBezTo>
                  <a:pt x="-4247" y="452841"/>
                  <a:pt x="79123" y="189519"/>
                  <a:pt x="0" y="0"/>
                </a:cubicBezTo>
                <a:close/>
              </a:path>
              <a:path w="11100619" h="4592256" stroke="0" extrusionOk="0">
                <a:moveTo>
                  <a:pt x="0" y="0"/>
                </a:moveTo>
                <a:cubicBezTo>
                  <a:pt x="208229" y="-69971"/>
                  <a:pt x="340332" y="53356"/>
                  <a:pt x="584243" y="0"/>
                </a:cubicBezTo>
                <a:cubicBezTo>
                  <a:pt x="828154" y="-53356"/>
                  <a:pt x="808221" y="11875"/>
                  <a:pt x="946474" y="0"/>
                </a:cubicBezTo>
                <a:cubicBezTo>
                  <a:pt x="1084727" y="-11875"/>
                  <a:pt x="1548844" y="88210"/>
                  <a:pt x="1752729" y="0"/>
                </a:cubicBezTo>
                <a:cubicBezTo>
                  <a:pt x="1956614" y="-88210"/>
                  <a:pt x="2038904" y="38679"/>
                  <a:pt x="2225966" y="0"/>
                </a:cubicBezTo>
                <a:cubicBezTo>
                  <a:pt x="2413028" y="-38679"/>
                  <a:pt x="2509795" y="45718"/>
                  <a:pt x="2699203" y="0"/>
                </a:cubicBezTo>
                <a:cubicBezTo>
                  <a:pt x="2888611" y="-45718"/>
                  <a:pt x="3226898" y="17569"/>
                  <a:pt x="3394452" y="0"/>
                </a:cubicBezTo>
                <a:cubicBezTo>
                  <a:pt x="3562006" y="-17569"/>
                  <a:pt x="3854077" y="74871"/>
                  <a:pt x="4089702" y="0"/>
                </a:cubicBezTo>
                <a:cubicBezTo>
                  <a:pt x="4325327" y="-74871"/>
                  <a:pt x="4302589" y="32617"/>
                  <a:pt x="4451932" y="0"/>
                </a:cubicBezTo>
                <a:cubicBezTo>
                  <a:pt x="4601275" y="-32617"/>
                  <a:pt x="5069794" y="72572"/>
                  <a:pt x="5258188" y="0"/>
                </a:cubicBezTo>
                <a:cubicBezTo>
                  <a:pt x="5446582" y="-72572"/>
                  <a:pt x="5740262" y="22963"/>
                  <a:pt x="6064443" y="0"/>
                </a:cubicBezTo>
                <a:cubicBezTo>
                  <a:pt x="6388625" y="-22963"/>
                  <a:pt x="6463127" y="21028"/>
                  <a:pt x="6648687" y="0"/>
                </a:cubicBezTo>
                <a:cubicBezTo>
                  <a:pt x="6834247" y="-21028"/>
                  <a:pt x="7145924" y="25594"/>
                  <a:pt x="7343936" y="0"/>
                </a:cubicBezTo>
                <a:cubicBezTo>
                  <a:pt x="7541948" y="-25594"/>
                  <a:pt x="7582877" y="37883"/>
                  <a:pt x="7817173" y="0"/>
                </a:cubicBezTo>
                <a:cubicBezTo>
                  <a:pt x="8051469" y="-37883"/>
                  <a:pt x="8353982" y="77583"/>
                  <a:pt x="8623428" y="0"/>
                </a:cubicBezTo>
                <a:cubicBezTo>
                  <a:pt x="8892874" y="-77583"/>
                  <a:pt x="8769118" y="29611"/>
                  <a:pt x="8874653" y="0"/>
                </a:cubicBezTo>
                <a:cubicBezTo>
                  <a:pt x="8980189" y="-29611"/>
                  <a:pt x="9300840" y="34020"/>
                  <a:pt x="9458896" y="0"/>
                </a:cubicBezTo>
                <a:cubicBezTo>
                  <a:pt x="9616952" y="-34020"/>
                  <a:pt x="9716801" y="21507"/>
                  <a:pt x="9821127" y="0"/>
                </a:cubicBezTo>
                <a:cubicBezTo>
                  <a:pt x="9925453" y="-21507"/>
                  <a:pt x="10132823" y="67345"/>
                  <a:pt x="10405370" y="0"/>
                </a:cubicBezTo>
                <a:cubicBezTo>
                  <a:pt x="10677917" y="-67345"/>
                  <a:pt x="10841486" y="13207"/>
                  <a:pt x="11100619" y="0"/>
                </a:cubicBezTo>
                <a:cubicBezTo>
                  <a:pt x="11128025" y="263917"/>
                  <a:pt x="11083769" y="355136"/>
                  <a:pt x="11100619" y="574032"/>
                </a:cubicBezTo>
                <a:cubicBezTo>
                  <a:pt x="11117469" y="792928"/>
                  <a:pt x="11099292" y="955324"/>
                  <a:pt x="11100619" y="1102141"/>
                </a:cubicBezTo>
                <a:cubicBezTo>
                  <a:pt x="11101946" y="1248958"/>
                  <a:pt x="11085731" y="1379322"/>
                  <a:pt x="11100619" y="1584328"/>
                </a:cubicBezTo>
                <a:cubicBezTo>
                  <a:pt x="11115507" y="1789334"/>
                  <a:pt x="11093753" y="1866129"/>
                  <a:pt x="11100619" y="2112438"/>
                </a:cubicBezTo>
                <a:cubicBezTo>
                  <a:pt x="11107485" y="2358747"/>
                  <a:pt x="11099338" y="2415969"/>
                  <a:pt x="11100619" y="2594625"/>
                </a:cubicBezTo>
                <a:cubicBezTo>
                  <a:pt x="11101900" y="2773281"/>
                  <a:pt x="11073771" y="3108675"/>
                  <a:pt x="11100619" y="3260502"/>
                </a:cubicBezTo>
                <a:cubicBezTo>
                  <a:pt x="11127467" y="3412329"/>
                  <a:pt x="11023384" y="3717392"/>
                  <a:pt x="11100619" y="3926379"/>
                </a:cubicBezTo>
                <a:cubicBezTo>
                  <a:pt x="11177854" y="4135366"/>
                  <a:pt x="11059093" y="4415905"/>
                  <a:pt x="11100619" y="4592256"/>
                </a:cubicBezTo>
                <a:cubicBezTo>
                  <a:pt x="10997148" y="4600626"/>
                  <a:pt x="10825587" y="4575831"/>
                  <a:pt x="10738388" y="4592256"/>
                </a:cubicBezTo>
                <a:cubicBezTo>
                  <a:pt x="10651189" y="4608681"/>
                  <a:pt x="10482857" y="4582817"/>
                  <a:pt x="10265151" y="4592256"/>
                </a:cubicBezTo>
                <a:cubicBezTo>
                  <a:pt x="10047445" y="4601695"/>
                  <a:pt x="9861272" y="4533314"/>
                  <a:pt x="9680908" y="4592256"/>
                </a:cubicBezTo>
                <a:cubicBezTo>
                  <a:pt x="9500544" y="4651198"/>
                  <a:pt x="9232431" y="4572386"/>
                  <a:pt x="8874653" y="4592256"/>
                </a:cubicBezTo>
                <a:cubicBezTo>
                  <a:pt x="8516875" y="4612126"/>
                  <a:pt x="8738113" y="4564417"/>
                  <a:pt x="8623428" y="4592256"/>
                </a:cubicBezTo>
                <a:cubicBezTo>
                  <a:pt x="8508744" y="4620095"/>
                  <a:pt x="8494287" y="4587516"/>
                  <a:pt x="8372204" y="4592256"/>
                </a:cubicBezTo>
                <a:cubicBezTo>
                  <a:pt x="8250121" y="4596996"/>
                  <a:pt x="8231676" y="4566312"/>
                  <a:pt x="8120979" y="4592256"/>
                </a:cubicBezTo>
                <a:cubicBezTo>
                  <a:pt x="8010282" y="4618200"/>
                  <a:pt x="7639105" y="4554238"/>
                  <a:pt x="7425730" y="4592256"/>
                </a:cubicBezTo>
                <a:cubicBezTo>
                  <a:pt x="7212355" y="4630274"/>
                  <a:pt x="6904597" y="4550406"/>
                  <a:pt x="6619474" y="4592256"/>
                </a:cubicBezTo>
                <a:cubicBezTo>
                  <a:pt x="6334351" y="4634106"/>
                  <a:pt x="6329782" y="4584395"/>
                  <a:pt x="6146237" y="4592256"/>
                </a:cubicBezTo>
                <a:cubicBezTo>
                  <a:pt x="5962692" y="4600117"/>
                  <a:pt x="5771185" y="4568559"/>
                  <a:pt x="5561994" y="4592256"/>
                </a:cubicBezTo>
                <a:cubicBezTo>
                  <a:pt x="5352803" y="4615953"/>
                  <a:pt x="5081889" y="4578297"/>
                  <a:pt x="4866745" y="4592256"/>
                </a:cubicBezTo>
                <a:cubicBezTo>
                  <a:pt x="4651601" y="4606215"/>
                  <a:pt x="4729848" y="4580294"/>
                  <a:pt x="4615521" y="4592256"/>
                </a:cubicBezTo>
                <a:cubicBezTo>
                  <a:pt x="4501194" y="4604218"/>
                  <a:pt x="4237144" y="4528813"/>
                  <a:pt x="4031277" y="4592256"/>
                </a:cubicBezTo>
                <a:cubicBezTo>
                  <a:pt x="3825410" y="4655699"/>
                  <a:pt x="3856991" y="4581817"/>
                  <a:pt x="3780053" y="4592256"/>
                </a:cubicBezTo>
                <a:cubicBezTo>
                  <a:pt x="3703115" y="4602695"/>
                  <a:pt x="3461095" y="4586140"/>
                  <a:pt x="3195810" y="4592256"/>
                </a:cubicBezTo>
                <a:cubicBezTo>
                  <a:pt x="2930525" y="4598372"/>
                  <a:pt x="2834241" y="4545744"/>
                  <a:pt x="2722573" y="4592256"/>
                </a:cubicBezTo>
                <a:cubicBezTo>
                  <a:pt x="2610905" y="4638768"/>
                  <a:pt x="2366324" y="4570720"/>
                  <a:pt x="2027324" y="4592256"/>
                </a:cubicBezTo>
                <a:cubicBezTo>
                  <a:pt x="1688324" y="4613792"/>
                  <a:pt x="1700579" y="4555208"/>
                  <a:pt x="1554087" y="4592256"/>
                </a:cubicBezTo>
                <a:cubicBezTo>
                  <a:pt x="1407595" y="4629304"/>
                  <a:pt x="1398954" y="4582697"/>
                  <a:pt x="1302862" y="4592256"/>
                </a:cubicBezTo>
                <a:cubicBezTo>
                  <a:pt x="1206771" y="4601815"/>
                  <a:pt x="1126019" y="4580949"/>
                  <a:pt x="1051638" y="4592256"/>
                </a:cubicBezTo>
                <a:cubicBezTo>
                  <a:pt x="977257" y="4603563"/>
                  <a:pt x="514861" y="4570438"/>
                  <a:pt x="0" y="4592256"/>
                </a:cubicBezTo>
                <a:cubicBezTo>
                  <a:pt x="-35628" y="4341345"/>
                  <a:pt x="63784" y="4141703"/>
                  <a:pt x="0" y="3972301"/>
                </a:cubicBezTo>
                <a:cubicBezTo>
                  <a:pt x="-63784" y="3802900"/>
                  <a:pt x="59631" y="3613792"/>
                  <a:pt x="0" y="3444192"/>
                </a:cubicBezTo>
                <a:cubicBezTo>
                  <a:pt x="-59631" y="3274592"/>
                  <a:pt x="49952" y="3090610"/>
                  <a:pt x="0" y="2916083"/>
                </a:cubicBezTo>
                <a:cubicBezTo>
                  <a:pt x="-49952" y="2741556"/>
                  <a:pt x="59865" y="2424647"/>
                  <a:pt x="0" y="2250205"/>
                </a:cubicBezTo>
                <a:cubicBezTo>
                  <a:pt x="-59865" y="2075763"/>
                  <a:pt x="27761" y="1904977"/>
                  <a:pt x="0" y="1813941"/>
                </a:cubicBezTo>
                <a:cubicBezTo>
                  <a:pt x="-27761" y="1722905"/>
                  <a:pt x="39736" y="1537363"/>
                  <a:pt x="0" y="1331754"/>
                </a:cubicBezTo>
                <a:cubicBezTo>
                  <a:pt x="-39736" y="1126145"/>
                  <a:pt x="5116" y="863782"/>
                  <a:pt x="0" y="711800"/>
                </a:cubicBezTo>
                <a:cubicBezTo>
                  <a:pt x="-5116" y="559818"/>
                  <a:pt x="45176" y="251037"/>
                  <a:pt x="0" y="0"/>
                </a:cubicBezTo>
                <a:close/>
              </a:path>
            </a:pathLst>
          </a:custGeom>
          <a:ln>
            <a:solidFill>
              <a:schemeClr val="tx1"/>
            </a:solidFill>
            <a:extLst>
              <a:ext uri="{C807C97D-BFC1-408E-A445-0C87EB9F89A2}">
                <ask:lineSketchStyleProps xmlns:ask="http://schemas.microsoft.com/office/drawing/2018/sketchyshapes" sd="600740096">
                  <a:prstGeom prst="rect">
                    <a:avLst/>
                  </a:prstGeom>
                  <ask:type>
                    <ask:lineSketchScribble/>
                  </ask:type>
                </ask:lineSketchStyleProps>
              </a:ext>
            </a:extLst>
          </a:ln>
        </p:spPr>
        <p:txBody>
          <a:bodyPr vert="horz" lIns="91440" tIns="45720" rIns="91440" bIns="45720" rtlCol="0">
            <a:normAutofit fontScale="925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b="1" dirty="0"/>
              <a:t>Selection of the Data Mix </a:t>
            </a:r>
          </a:p>
          <a:p>
            <a:pPr marL="0" indent="0">
              <a:buFont typeface="Wingdings" pitchFamily="2" charset="2"/>
              <a:buNone/>
            </a:pPr>
            <a:endParaRPr lang="en-US" b="1" dirty="0"/>
          </a:p>
          <a:p>
            <a:pPr marL="0" indent="0">
              <a:lnSpc>
                <a:spcPct val="150000"/>
              </a:lnSpc>
              <a:buNone/>
            </a:pPr>
            <a:r>
              <a:rPr lang="en-US" dirty="0"/>
              <a:t>Once the ground truth is prepared it is critical to evaluate the mix of cases to validate the AI model. Generally, AI model provides two such type of failures, one being False Positives, where the model gave an output of the image having the abnormality but in reality, it was negative, second is False Negative where AI gave an output for the image being normal instead it was abnormal in reality. Now to study the FP rate, a dataset without many positives are required as to evaluate how often did the model missed negative cases and stated them as positives. Similarly, to study the rate of FN, a dataset without many negative cases are required, to determine how frequently the algorithm did miss actual positives cases and stated them as negatives.</a:t>
            </a:r>
            <a:endParaRPr lang="en-IN" dirty="0"/>
          </a:p>
        </p:txBody>
      </p:sp>
      <p:sp>
        <p:nvSpPr>
          <p:cNvPr id="5" name="Title 1">
            <a:extLst>
              <a:ext uri="{FF2B5EF4-FFF2-40B4-BE49-F238E27FC236}">
                <a16:creationId xmlns:a16="http://schemas.microsoft.com/office/drawing/2014/main" id="{A57B6BCB-65C9-98D1-0405-20608FE3612D}"/>
              </a:ext>
            </a:extLst>
          </p:cNvPr>
          <p:cNvSpPr txBox="1">
            <a:spLocks/>
          </p:cNvSpPr>
          <p:nvPr/>
        </p:nvSpPr>
        <p:spPr>
          <a:xfrm>
            <a:off x="4987067" y="87261"/>
            <a:ext cx="2217866" cy="974623"/>
          </a:xfrm>
          <a:custGeom>
            <a:avLst/>
            <a:gdLst>
              <a:gd name="connsiteX0" fmla="*/ 0 w 2217866"/>
              <a:gd name="connsiteY0" fmla="*/ 0 h 974623"/>
              <a:gd name="connsiteX1" fmla="*/ 487931 w 2217866"/>
              <a:gd name="connsiteY1" fmla="*/ 0 h 974623"/>
              <a:gd name="connsiteX2" fmla="*/ 998040 w 2217866"/>
              <a:gd name="connsiteY2" fmla="*/ 0 h 974623"/>
              <a:gd name="connsiteX3" fmla="*/ 1574685 w 2217866"/>
              <a:gd name="connsiteY3" fmla="*/ 0 h 974623"/>
              <a:gd name="connsiteX4" fmla="*/ 2217866 w 2217866"/>
              <a:gd name="connsiteY4" fmla="*/ 0 h 974623"/>
              <a:gd name="connsiteX5" fmla="*/ 2217866 w 2217866"/>
              <a:gd name="connsiteY5" fmla="*/ 458073 h 974623"/>
              <a:gd name="connsiteX6" fmla="*/ 2217866 w 2217866"/>
              <a:gd name="connsiteY6" fmla="*/ 974623 h 974623"/>
              <a:gd name="connsiteX7" fmla="*/ 1685578 w 2217866"/>
              <a:gd name="connsiteY7" fmla="*/ 974623 h 974623"/>
              <a:gd name="connsiteX8" fmla="*/ 1108933 w 2217866"/>
              <a:gd name="connsiteY8" fmla="*/ 974623 h 974623"/>
              <a:gd name="connsiteX9" fmla="*/ 510109 w 2217866"/>
              <a:gd name="connsiteY9" fmla="*/ 974623 h 974623"/>
              <a:gd name="connsiteX10" fmla="*/ 0 w 2217866"/>
              <a:gd name="connsiteY10" fmla="*/ 974623 h 974623"/>
              <a:gd name="connsiteX11" fmla="*/ 0 w 2217866"/>
              <a:gd name="connsiteY11" fmla="*/ 467819 h 974623"/>
              <a:gd name="connsiteX12" fmla="*/ 0 w 2217866"/>
              <a:gd name="connsiteY12" fmla="*/ 0 h 974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17866" h="974623" fill="none" extrusionOk="0">
                <a:moveTo>
                  <a:pt x="0" y="0"/>
                </a:moveTo>
                <a:cubicBezTo>
                  <a:pt x="143474" y="-19445"/>
                  <a:pt x="303130" y="8842"/>
                  <a:pt x="487931" y="0"/>
                </a:cubicBezTo>
                <a:cubicBezTo>
                  <a:pt x="672732" y="-8842"/>
                  <a:pt x="816024" y="35777"/>
                  <a:pt x="998040" y="0"/>
                </a:cubicBezTo>
                <a:cubicBezTo>
                  <a:pt x="1180056" y="-35777"/>
                  <a:pt x="1423797" y="51271"/>
                  <a:pt x="1574685" y="0"/>
                </a:cubicBezTo>
                <a:cubicBezTo>
                  <a:pt x="1725573" y="-51271"/>
                  <a:pt x="1964762" y="29918"/>
                  <a:pt x="2217866" y="0"/>
                </a:cubicBezTo>
                <a:cubicBezTo>
                  <a:pt x="2230143" y="183727"/>
                  <a:pt x="2187051" y="269360"/>
                  <a:pt x="2217866" y="458073"/>
                </a:cubicBezTo>
                <a:cubicBezTo>
                  <a:pt x="2248681" y="646786"/>
                  <a:pt x="2192037" y="721680"/>
                  <a:pt x="2217866" y="974623"/>
                </a:cubicBezTo>
                <a:cubicBezTo>
                  <a:pt x="2021599" y="982110"/>
                  <a:pt x="1834880" y="966753"/>
                  <a:pt x="1685578" y="974623"/>
                </a:cubicBezTo>
                <a:cubicBezTo>
                  <a:pt x="1536276" y="982493"/>
                  <a:pt x="1321062" y="962239"/>
                  <a:pt x="1108933" y="974623"/>
                </a:cubicBezTo>
                <a:cubicBezTo>
                  <a:pt x="896805" y="987007"/>
                  <a:pt x="758454" y="931842"/>
                  <a:pt x="510109" y="974623"/>
                </a:cubicBezTo>
                <a:cubicBezTo>
                  <a:pt x="261764" y="1017404"/>
                  <a:pt x="248168" y="959178"/>
                  <a:pt x="0" y="974623"/>
                </a:cubicBezTo>
                <a:cubicBezTo>
                  <a:pt x="-4425" y="835894"/>
                  <a:pt x="4227" y="606606"/>
                  <a:pt x="0" y="467819"/>
                </a:cubicBezTo>
                <a:cubicBezTo>
                  <a:pt x="-4227" y="329032"/>
                  <a:pt x="40792" y="192048"/>
                  <a:pt x="0" y="0"/>
                </a:cubicBezTo>
                <a:close/>
              </a:path>
              <a:path w="2217866" h="974623" stroke="0" extrusionOk="0">
                <a:moveTo>
                  <a:pt x="0" y="0"/>
                </a:moveTo>
                <a:cubicBezTo>
                  <a:pt x="173728" y="-25135"/>
                  <a:pt x="283094" y="25319"/>
                  <a:pt x="487931" y="0"/>
                </a:cubicBezTo>
                <a:cubicBezTo>
                  <a:pt x="692768" y="-25319"/>
                  <a:pt x="894355" y="31069"/>
                  <a:pt x="998040" y="0"/>
                </a:cubicBezTo>
                <a:cubicBezTo>
                  <a:pt x="1101725" y="-31069"/>
                  <a:pt x="1280870" y="54785"/>
                  <a:pt x="1552506" y="0"/>
                </a:cubicBezTo>
                <a:cubicBezTo>
                  <a:pt x="1824142" y="-54785"/>
                  <a:pt x="2061534" y="45387"/>
                  <a:pt x="2217866" y="0"/>
                </a:cubicBezTo>
                <a:cubicBezTo>
                  <a:pt x="2219023" y="105898"/>
                  <a:pt x="2165782" y="295433"/>
                  <a:pt x="2217866" y="477565"/>
                </a:cubicBezTo>
                <a:cubicBezTo>
                  <a:pt x="2269950" y="659698"/>
                  <a:pt x="2208109" y="801372"/>
                  <a:pt x="2217866" y="974623"/>
                </a:cubicBezTo>
                <a:cubicBezTo>
                  <a:pt x="1940483" y="984418"/>
                  <a:pt x="1888814" y="954644"/>
                  <a:pt x="1619042" y="974623"/>
                </a:cubicBezTo>
                <a:cubicBezTo>
                  <a:pt x="1349270" y="994602"/>
                  <a:pt x="1271091" y="909100"/>
                  <a:pt x="1064576" y="974623"/>
                </a:cubicBezTo>
                <a:cubicBezTo>
                  <a:pt x="858061" y="1040146"/>
                  <a:pt x="807187" y="963193"/>
                  <a:pt x="576645" y="974623"/>
                </a:cubicBezTo>
                <a:cubicBezTo>
                  <a:pt x="346103" y="986053"/>
                  <a:pt x="255424" y="925858"/>
                  <a:pt x="0" y="974623"/>
                </a:cubicBezTo>
                <a:cubicBezTo>
                  <a:pt x="-43958" y="771234"/>
                  <a:pt x="29631" y="729650"/>
                  <a:pt x="0" y="516550"/>
                </a:cubicBezTo>
                <a:cubicBezTo>
                  <a:pt x="-29631" y="303450"/>
                  <a:pt x="36483" y="245318"/>
                  <a:pt x="0" y="0"/>
                </a:cubicBezTo>
                <a:close/>
              </a:path>
            </a:pathLst>
          </a:custGeom>
          <a:ln w="38100">
            <a:solidFill>
              <a:schemeClr val="tx1"/>
            </a:solidFill>
            <a:extLst>
              <a:ext uri="{C807C97D-BFC1-408E-A445-0C87EB9F89A2}">
                <ask:lineSketchStyleProps xmlns:ask="http://schemas.microsoft.com/office/drawing/2018/sketchyshapes" sd="2625057500">
                  <a:prstGeom prst="rect">
                    <a:avLst/>
                  </a:prstGeom>
                  <ask:type>
                    <ask:lineSketchScribble/>
                  </ask:type>
                </ask:lineSketchStyleProps>
              </a:ext>
            </a:extLst>
          </a:ln>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IN" dirty="0"/>
              <a:t>Result</a:t>
            </a:r>
          </a:p>
        </p:txBody>
      </p:sp>
    </p:spTree>
    <p:extLst>
      <p:ext uri="{BB962C8B-B14F-4D97-AF65-F5344CB8AC3E}">
        <p14:creationId xmlns:p14="http://schemas.microsoft.com/office/powerpoint/2010/main" val="1078701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ACEAA0-BAAC-43E3-9EA2-5973857897C0}"/>
              </a:ext>
            </a:extLst>
          </p:cNvPr>
          <p:cNvSpPr txBox="1">
            <a:spLocks/>
          </p:cNvSpPr>
          <p:nvPr/>
        </p:nvSpPr>
        <p:spPr>
          <a:xfrm>
            <a:off x="4607469" y="185583"/>
            <a:ext cx="2977062" cy="1377745"/>
          </a:xfrm>
          <a:custGeom>
            <a:avLst/>
            <a:gdLst>
              <a:gd name="connsiteX0" fmla="*/ 0 w 2977062"/>
              <a:gd name="connsiteY0" fmla="*/ 0 h 1377745"/>
              <a:gd name="connsiteX1" fmla="*/ 625183 w 2977062"/>
              <a:gd name="connsiteY1" fmla="*/ 0 h 1377745"/>
              <a:gd name="connsiteX2" fmla="*/ 1161054 w 2977062"/>
              <a:gd name="connsiteY2" fmla="*/ 0 h 1377745"/>
              <a:gd name="connsiteX3" fmla="*/ 1667155 w 2977062"/>
              <a:gd name="connsiteY3" fmla="*/ 0 h 1377745"/>
              <a:gd name="connsiteX4" fmla="*/ 2262567 w 2977062"/>
              <a:gd name="connsiteY4" fmla="*/ 0 h 1377745"/>
              <a:gd name="connsiteX5" fmla="*/ 2977062 w 2977062"/>
              <a:gd name="connsiteY5" fmla="*/ 0 h 1377745"/>
              <a:gd name="connsiteX6" fmla="*/ 2977062 w 2977062"/>
              <a:gd name="connsiteY6" fmla="*/ 473026 h 1377745"/>
              <a:gd name="connsiteX7" fmla="*/ 2977062 w 2977062"/>
              <a:gd name="connsiteY7" fmla="*/ 932274 h 1377745"/>
              <a:gd name="connsiteX8" fmla="*/ 2977062 w 2977062"/>
              <a:gd name="connsiteY8" fmla="*/ 1377745 h 1377745"/>
              <a:gd name="connsiteX9" fmla="*/ 2322108 w 2977062"/>
              <a:gd name="connsiteY9" fmla="*/ 1377745 h 1377745"/>
              <a:gd name="connsiteX10" fmla="*/ 1816008 w 2977062"/>
              <a:gd name="connsiteY10" fmla="*/ 1377745 h 1377745"/>
              <a:gd name="connsiteX11" fmla="*/ 1161054 w 2977062"/>
              <a:gd name="connsiteY11" fmla="*/ 1377745 h 1377745"/>
              <a:gd name="connsiteX12" fmla="*/ 654954 w 2977062"/>
              <a:gd name="connsiteY12" fmla="*/ 1377745 h 1377745"/>
              <a:gd name="connsiteX13" fmla="*/ 0 w 2977062"/>
              <a:gd name="connsiteY13" fmla="*/ 1377745 h 1377745"/>
              <a:gd name="connsiteX14" fmla="*/ 0 w 2977062"/>
              <a:gd name="connsiteY14" fmla="*/ 890942 h 1377745"/>
              <a:gd name="connsiteX15" fmla="*/ 0 w 2977062"/>
              <a:gd name="connsiteY15" fmla="*/ 417916 h 1377745"/>
              <a:gd name="connsiteX16" fmla="*/ 0 w 2977062"/>
              <a:gd name="connsiteY16" fmla="*/ 0 h 137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77062" h="1377745" fill="none" extrusionOk="0">
                <a:moveTo>
                  <a:pt x="0" y="0"/>
                </a:moveTo>
                <a:cubicBezTo>
                  <a:pt x="240806" y="-34682"/>
                  <a:pt x="397355" y="22286"/>
                  <a:pt x="625183" y="0"/>
                </a:cubicBezTo>
                <a:cubicBezTo>
                  <a:pt x="853011" y="-22286"/>
                  <a:pt x="1035434" y="21823"/>
                  <a:pt x="1161054" y="0"/>
                </a:cubicBezTo>
                <a:cubicBezTo>
                  <a:pt x="1286674" y="-21823"/>
                  <a:pt x="1531777" y="44836"/>
                  <a:pt x="1667155" y="0"/>
                </a:cubicBezTo>
                <a:cubicBezTo>
                  <a:pt x="1802533" y="-44836"/>
                  <a:pt x="2042664" y="40941"/>
                  <a:pt x="2262567" y="0"/>
                </a:cubicBezTo>
                <a:cubicBezTo>
                  <a:pt x="2482470" y="-40941"/>
                  <a:pt x="2724642" y="36602"/>
                  <a:pt x="2977062" y="0"/>
                </a:cubicBezTo>
                <a:cubicBezTo>
                  <a:pt x="3003584" y="187039"/>
                  <a:pt x="2930274" y="278575"/>
                  <a:pt x="2977062" y="473026"/>
                </a:cubicBezTo>
                <a:cubicBezTo>
                  <a:pt x="3023850" y="667477"/>
                  <a:pt x="2971311" y="724865"/>
                  <a:pt x="2977062" y="932274"/>
                </a:cubicBezTo>
                <a:cubicBezTo>
                  <a:pt x="2982813" y="1139683"/>
                  <a:pt x="2970974" y="1229029"/>
                  <a:pt x="2977062" y="1377745"/>
                </a:cubicBezTo>
                <a:cubicBezTo>
                  <a:pt x="2836078" y="1445030"/>
                  <a:pt x="2591469" y="1351286"/>
                  <a:pt x="2322108" y="1377745"/>
                </a:cubicBezTo>
                <a:cubicBezTo>
                  <a:pt x="2052747" y="1404204"/>
                  <a:pt x="1951976" y="1351284"/>
                  <a:pt x="1816008" y="1377745"/>
                </a:cubicBezTo>
                <a:cubicBezTo>
                  <a:pt x="1680040" y="1404206"/>
                  <a:pt x="1298830" y="1367631"/>
                  <a:pt x="1161054" y="1377745"/>
                </a:cubicBezTo>
                <a:cubicBezTo>
                  <a:pt x="1023278" y="1387859"/>
                  <a:pt x="758861" y="1330570"/>
                  <a:pt x="654954" y="1377745"/>
                </a:cubicBezTo>
                <a:cubicBezTo>
                  <a:pt x="551047" y="1424920"/>
                  <a:pt x="296672" y="1332046"/>
                  <a:pt x="0" y="1377745"/>
                </a:cubicBezTo>
                <a:cubicBezTo>
                  <a:pt x="-32769" y="1253801"/>
                  <a:pt x="50624" y="1038136"/>
                  <a:pt x="0" y="890942"/>
                </a:cubicBezTo>
                <a:cubicBezTo>
                  <a:pt x="-50624" y="743748"/>
                  <a:pt x="10544" y="645982"/>
                  <a:pt x="0" y="417916"/>
                </a:cubicBezTo>
                <a:cubicBezTo>
                  <a:pt x="-10544" y="189850"/>
                  <a:pt x="40314" y="171362"/>
                  <a:pt x="0" y="0"/>
                </a:cubicBezTo>
                <a:close/>
              </a:path>
              <a:path w="2977062" h="1377745" stroke="0" extrusionOk="0">
                <a:moveTo>
                  <a:pt x="0" y="0"/>
                </a:moveTo>
                <a:cubicBezTo>
                  <a:pt x="127121" y="-46299"/>
                  <a:pt x="342367" y="28517"/>
                  <a:pt x="506101" y="0"/>
                </a:cubicBezTo>
                <a:cubicBezTo>
                  <a:pt x="669835" y="-28517"/>
                  <a:pt x="905602" y="8166"/>
                  <a:pt x="1041972" y="0"/>
                </a:cubicBezTo>
                <a:cubicBezTo>
                  <a:pt x="1178342" y="-8166"/>
                  <a:pt x="1469684" y="52274"/>
                  <a:pt x="1637384" y="0"/>
                </a:cubicBezTo>
                <a:cubicBezTo>
                  <a:pt x="1805084" y="-52274"/>
                  <a:pt x="2006670" y="9650"/>
                  <a:pt x="2173255" y="0"/>
                </a:cubicBezTo>
                <a:cubicBezTo>
                  <a:pt x="2339840" y="-9650"/>
                  <a:pt x="2584847" y="27458"/>
                  <a:pt x="2977062" y="0"/>
                </a:cubicBezTo>
                <a:cubicBezTo>
                  <a:pt x="2999880" y="129375"/>
                  <a:pt x="2931748" y="286398"/>
                  <a:pt x="2977062" y="417916"/>
                </a:cubicBezTo>
                <a:cubicBezTo>
                  <a:pt x="3022376" y="549434"/>
                  <a:pt x="2963768" y="675654"/>
                  <a:pt x="2977062" y="904719"/>
                </a:cubicBezTo>
                <a:cubicBezTo>
                  <a:pt x="2990356" y="1133784"/>
                  <a:pt x="2957988" y="1192822"/>
                  <a:pt x="2977062" y="1377745"/>
                </a:cubicBezTo>
                <a:cubicBezTo>
                  <a:pt x="2738209" y="1425616"/>
                  <a:pt x="2578214" y="1316315"/>
                  <a:pt x="2322108" y="1377745"/>
                </a:cubicBezTo>
                <a:cubicBezTo>
                  <a:pt x="2066002" y="1439175"/>
                  <a:pt x="1973443" y="1318362"/>
                  <a:pt x="1756467" y="1377745"/>
                </a:cubicBezTo>
                <a:cubicBezTo>
                  <a:pt x="1539491" y="1437128"/>
                  <a:pt x="1367068" y="1373972"/>
                  <a:pt x="1250366" y="1377745"/>
                </a:cubicBezTo>
                <a:cubicBezTo>
                  <a:pt x="1133664" y="1381518"/>
                  <a:pt x="917515" y="1310257"/>
                  <a:pt x="625183" y="1377745"/>
                </a:cubicBezTo>
                <a:cubicBezTo>
                  <a:pt x="332851" y="1445233"/>
                  <a:pt x="198233" y="1302731"/>
                  <a:pt x="0" y="1377745"/>
                </a:cubicBezTo>
                <a:cubicBezTo>
                  <a:pt x="-46237" y="1164902"/>
                  <a:pt x="33295" y="1038729"/>
                  <a:pt x="0" y="904719"/>
                </a:cubicBezTo>
                <a:cubicBezTo>
                  <a:pt x="-33295" y="770709"/>
                  <a:pt x="41207" y="650293"/>
                  <a:pt x="0" y="417916"/>
                </a:cubicBezTo>
                <a:cubicBezTo>
                  <a:pt x="-41207" y="185539"/>
                  <a:pt x="7035" y="189079"/>
                  <a:pt x="0" y="0"/>
                </a:cubicBezTo>
                <a:close/>
              </a:path>
            </a:pathLst>
          </a:custGeom>
          <a:ln w="38100">
            <a:solidFill>
              <a:schemeClr val="tx1"/>
            </a:solidFill>
            <a:extLst>
              <a:ext uri="{C807C97D-BFC1-408E-A445-0C87EB9F89A2}">
                <ask:lineSketchStyleProps xmlns:ask="http://schemas.microsoft.com/office/drawing/2018/sketchyshapes" sd="2625057500">
                  <a:prstGeom prst="rect">
                    <a:avLst/>
                  </a:prstGeom>
                  <ask:type>
                    <ask:lineSketchScribble/>
                  </ask:type>
                </ask:lineSketchStyleProps>
              </a:ext>
            </a:extLst>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IN" dirty="0"/>
              <a:t>Limitations</a:t>
            </a:r>
          </a:p>
        </p:txBody>
      </p:sp>
      <p:sp>
        <p:nvSpPr>
          <p:cNvPr id="5" name="Content Placeholder 2">
            <a:extLst>
              <a:ext uri="{FF2B5EF4-FFF2-40B4-BE49-F238E27FC236}">
                <a16:creationId xmlns:a16="http://schemas.microsoft.com/office/drawing/2014/main" id="{55094F7C-0103-F758-693A-B10B5D473663}"/>
              </a:ext>
            </a:extLst>
          </p:cNvPr>
          <p:cNvSpPr txBox="1">
            <a:spLocks/>
          </p:cNvSpPr>
          <p:nvPr/>
        </p:nvSpPr>
        <p:spPr>
          <a:xfrm>
            <a:off x="545690" y="2024859"/>
            <a:ext cx="11100619" cy="4228463"/>
          </a:xfrm>
          <a:custGeom>
            <a:avLst/>
            <a:gdLst>
              <a:gd name="connsiteX0" fmla="*/ 0 w 11100619"/>
              <a:gd name="connsiteY0" fmla="*/ 0 h 4228463"/>
              <a:gd name="connsiteX1" fmla="*/ 473237 w 11100619"/>
              <a:gd name="connsiteY1" fmla="*/ 0 h 4228463"/>
              <a:gd name="connsiteX2" fmla="*/ 946474 w 11100619"/>
              <a:gd name="connsiteY2" fmla="*/ 0 h 4228463"/>
              <a:gd name="connsiteX3" fmla="*/ 1419711 w 11100619"/>
              <a:gd name="connsiteY3" fmla="*/ 0 h 4228463"/>
              <a:gd name="connsiteX4" fmla="*/ 1670935 w 11100619"/>
              <a:gd name="connsiteY4" fmla="*/ 0 h 4228463"/>
              <a:gd name="connsiteX5" fmla="*/ 2366185 w 11100619"/>
              <a:gd name="connsiteY5" fmla="*/ 0 h 4228463"/>
              <a:gd name="connsiteX6" fmla="*/ 3172440 w 11100619"/>
              <a:gd name="connsiteY6" fmla="*/ 0 h 4228463"/>
              <a:gd name="connsiteX7" fmla="*/ 3645677 w 11100619"/>
              <a:gd name="connsiteY7" fmla="*/ 0 h 4228463"/>
              <a:gd name="connsiteX8" fmla="*/ 4340926 w 11100619"/>
              <a:gd name="connsiteY8" fmla="*/ 0 h 4228463"/>
              <a:gd name="connsiteX9" fmla="*/ 4814163 w 11100619"/>
              <a:gd name="connsiteY9" fmla="*/ 0 h 4228463"/>
              <a:gd name="connsiteX10" fmla="*/ 5509412 w 11100619"/>
              <a:gd name="connsiteY10" fmla="*/ 0 h 4228463"/>
              <a:gd name="connsiteX11" fmla="*/ 5760637 w 11100619"/>
              <a:gd name="connsiteY11" fmla="*/ 0 h 4228463"/>
              <a:gd name="connsiteX12" fmla="*/ 6566893 w 11100619"/>
              <a:gd name="connsiteY12" fmla="*/ 0 h 4228463"/>
              <a:gd name="connsiteX13" fmla="*/ 6818117 w 11100619"/>
              <a:gd name="connsiteY13" fmla="*/ 0 h 4228463"/>
              <a:gd name="connsiteX14" fmla="*/ 7624373 w 11100619"/>
              <a:gd name="connsiteY14" fmla="*/ 0 h 4228463"/>
              <a:gd name="connsiteX15" fmla="*/ 8319622 w 11100619"/>
              <a:gd name="connsiteY15" fmla="*/ 0 h 4228463"/>
              <a:gd name="connsiteX16" fmla="*/ 8903865 w 11100619"/>
              <a:gd name="connsiteY16" fmla="*/ 0 h 4228463"/>
              <a:gd name="connsiteX17" fmla="*/ 9266096 w 11100619"/>
              <a:gd name="connsiteY17" fmla="*/ 0 h 4228463"/>
              <a:gd name="connsiteX18" fmla="*/ 9739333 w 11100619"/>
              <a:gd name="connsiteY18" fmla="*/ 0 h 4228463"/>
              <a:gd name="connsiteX19" fmla="*/ 10101563 w 11100619"/>
              <a:gd name="connsiteY19" fmla="*/ 0 h 4228463"/>
              <a:gd name="connsiteX20" fmla="*/ 10352788 w 11100619"/>
              <a:gd name="connsiteY20" fmla="*/ 0 h 4228463"/>
              <a:gd name="connsiteX21" fmla="*/ 11100619 w 11100619"/>
              <a:gd name="connsiteY21" fmla="*/ 0 h 4228463"/>
              <a:gd name="connsiteX22" fmla="*/ 11100619 w 11100619"/>
              <a:gd name="connsiteY22" fmla="*/ 570843 h 4228463"/>
              <a:gd name="connsiteX23" fmla="*/ 11100619 w 11100619"/>
              <a:gd name="connsiteY23" fmla="*/ 972546 h 4228463"/>
              <a:gd name="connsiteX24" fmla="*/ 11100619 w 11100619"/>
              <a:gd name="connsiteY24" fmla="*/ 1374250 h 4228463"/>
              <a:gd name="connsiteX25" fmla="*/ 11100619 w 11100619"/>
              <a:gd name="connsiteY25" fmla="*/ 1902808 h 4228463"/>
              <a:gd name="connsiteX26" fmla="*/ 11100619 w 11100619"/>
              <a:gd name="connsiteY26" fmla="*/ 2473651 h 4228463"/>
              <a:gd name="connsiteX27" fmla="*/ 11100619 w 11100619"/>
              <a:gd name="connsiteY27" fmla="*/ 2875355 h 4228463"/>
              <a:gd name="connsiteX28" fmla="*/ 11100619 w 11100619"/>
              <a:gd name="connsiteY28" fmla="*/ 3319343 h 4228463"/>
              <a:gd name="connsiteX29" fmla="*/ 11100619 w 11100619"/>
              <a:gd name="connsiteY29" fmla="*/ 4228463 h 4228463"/>
              <a:gd name="connsiteX30" fmla="*/ 10627382 w 11100619"/>
              <a:gd name="connsiteY30" fmla="*/ 4228463 h 4228463"/>
              <a:gd name="connsiteX31" fmla="*/ 9821127 w 11100619"/>
              <a:gd name="connsiteY31" fmla="*/ 4228463 h 4228463"/>
              <a:gd name="connsiteX32" fmla="*/ 9347890 w 11100619"/>
              <a:gd name="connsiteY32" fmla="*/ 4228463 h 4228463"/>
              <a:gd name="connsiteX33" fmla="*/ 9096665 w 11100619"/>
              <a:gd name="connsiteY33" fmla="*/ 4228463 h 4228463"/>
              <a:gd name="connsiteX34" fmla="*/ 8845441 w 11100619"/>
              <a:gd name="connsiteY34" fmla="*/ 4228463 h 4228463"/>
              <a:gd name="connsiteX35" fmla="*/ 8483210 w 11100619"/>
              <a:gd name="connsiteY35" fmla="*/ 4228463 h 4228463"/>
              <a:gd name="connsiteX36" fmla="*/ 8009973 w 11100619"/>
              <a:gd name="connsiteY36" fmla="*/ 4228463 h 4228463"/>
              <a:gd name="connsiteX37" fmla="*/ 7536736 w 11100619"/>
              <a:gd name="connsiteY37" fmla="*/ 4228463 h 4228463"/>
              <a:gd name="connsiteX38" fmla="*/ 6730481 w 11100619"/>
              <a:gd name="connsiteY38" fmla="*/ 4228463 h 4228463"/>
              <a:gd name="connsiteX39" fmla="*/ 6146237 w 11100619"/>
              <a:gd name="connsiteY39" fmla="*/ 4228463 h 4228463"/>
              <a:gd name="connsiteX40" fmla="*/ 5895013 w 11100619"/>
              <a:gd name="connsiteY40" fmla="*/ 4228463 h 4228463"/>
              <a:gd name="connsiteX41" fmla="*/ 5643788 w 11100619"/>
              <a:gd name="connsiteY41" fmla="*/ 4228463 h 4228463"/>
              <a:gd name="connsiteX42" fmla="*/ 5281558 w 11100619"/>
              <a:gd name="connsiteY42" fmla="*/ 4228463 h 4228463"/>
              <a:gd name="connsiteX43" fmla="*/ 4919327 w 11100619"/>
              <a:gd name="connsiteY43" fmla="*/ 4228463 h 4228463"/>
              <a:gd name="connsiteX44" fmla="*/ 4224078 w 11100619"/>
              <a:gd name="connsiteY44" fmla="*/ 4228463 h 4228463"/>
              <a:gd name="connsiteX45" fmla="*/ 3972853 w 11100619"/>
              <a:gd name="connsiteY45" fmla="*/ 4228463 h 4228463"/>
              <a:gd name="connsiteX46" fmla="*/ 3277604 w 11100619"/>
              <a:gd name="connsiteY46" fmla="*/ 4228463 h 4228463"/>
              <a:gd name="connsiteX47" fmla="*/ 2582355 w 11100619"/>
              <a:gd name="connsiteY47" fmla="*/ 4228463 h 4228463"/>
              <a:gd name="connsiteX48" fmla="*/ 1776099 w 11100619"/>
              <a:gd name="connsiteY48" fmla="*/ 4228463 h 4228463"/>
              <a:gd name="connsiteX49" fmla="*/ 969844 w 11100619"/>
              <a:gd name="connsiteY49" fmla="*/ 4228463 h 4228463"/>
              <a:gd name="connsiteX50" fmla="*/ 0 w 11100619"/>
              <a:gd name="connsiteY50" fmla="*/ 4228463 h 4228463"/>
              <a:gd name="connsiteX51" fmla="*/ 0 w 11100619"/>
              <a:gd name="connsiteY51" fmla="*/ 3784474 h 4228463"/>
              <a:gd name="connsiteX52" fmla="*/ 0 w 11100619"/>
              <a:gd name="connsiteY52" fmla="*/ 3382770 h 4228463"/>
              <a:gd name="connsiteX53" fmla="*/ 0 w 11100619"/>
              <a:gd name="connsiteY53" fmla="*/ 2981066 h 4228463"/>
              <a:gd name="connsiteX54" fmla="*/ 0 w 11100619"/>
              <a:gd name="connsiteY54" fmla="*/ 2494793 h 4228463"/>
              <a:gd name="connsiteX55" fmla="*/ 0 w 11100619"/>
              <a:gd name="connsiteY55" fmla="*/ 2008520 h 4228463"/>
              <a:gd name="connsiteX56" fmla="*/ 0 w 11100619"/>
              <a:gd name="connsiteY56" fmla="*/ 1606816 h 4228463"/>
              <a:gd name="connsiteX57" fmla="*/ 0 w 11100619"/>
              <a:gd name="connsiteY57" fmla="*/ 1120543 h 4228463"/>
              <a:gd name="connsiteX58" fmla="*/ 0 w 11100619"/>
              <a:gd name="connsiteY58" fmla="*/ 634269 h 4228463"/>
              <a:gd name="connsiteX59" fmla="*/ 0 w 11100619"/>
              <a:gd name="connsiteY59" fmla="*/ 0 h 4228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1100619" h="4228463" fill="none" extrusionOk="0">
                <a:moveTo>
                  <a:pt x="0" y="0"/>
                </a:moveTo>
                <a:cubicBezTo>
                  <a:pt x="140593" y="-13639"/>
                  <a:pt x="323954" y="26945"/>
                  <a:pt x="473237" y="0"/>
                </a:cubicBezTo>
                <a:cubicBezTo>
                  <a:pt x="622520" y="-26945"/>
                  <a:pt x="771149" y="8080"/>
                  <a:pt x="946474" y="0"/>
                </a:cubicBezTo>
                <a:cubicBezTo>
                  <a:pt x="1121799" y="-8080"/>
                  <a:pt x="1224783" y="32782"/>
                  <a:pt x="1419711" y="0"/>
                </a:cubicBezTo>
                <a:cubicBezTo>
                  <a:pt x="1614639" y="-32782"/>
                  <a:pt x="1616595" y="11449"/>
                  <a:pt x="1670935" y="0"/>
                </a:cubicBezTo>
                <a:cubicBezTo>
                  <a:pt x="1725275" y="-11449"/>
                  <a:pt x="2196749" y="9791"/>
                  <a:pt x="2366185" y="0"/>
                </a:cubicBezTo>
                <a:cubicBezTo>
                  <a:pt x="2535621" y="-9791"/>
                  <a:pt x="2991719" y="2949"/>
                  <a:pt x="3172440" y="0"/>
                </a:cubicBezTo>
                <a:cubicBezTo>
                  <a:pt x="3353162" y="-2949"/>
                  <a:pt x="3476860" y="53849"/>
                  <a:pt x="3645677" y="0"/>
                </a:cubicBezTo>
                <a:cubicBezTo>
                  <a:pt x="3814494" y="-53849"/>
                  <a:pt x="4104212" y="23725"/>
                  <a:pt x="4340926" y="0"/>
                </a:cubicBezTo>
                <a:cubicBezTo>
                  <a:pt x="4577640" y="-23725"/>
                  <a:pt x="4602797" y="44105"/>
                  <a:pt x="4814163" y="0"/>
                </a:cubicBezTo>
                <a:cubicBezTo>
                  <a:pt x="5025529" y="-44105"/>
                  <a:pt x="5302453" y="75414"/>
                  <a:pt x="5509412" y="0"/>
                </a:cubicBezTo>
                <a:cubicBezTo>
                  <a:pt x="5716371" y="-75414"/>
                  <a:pt x="5704536" y="8162"/>
                  <a:pt x="5760637" y="0"/>
                </a:cubicBezTo>
                <a:cubicBezTo>
                  <a:pt x="5816739" y="-8162"/>
                  <a:pt x="6392352" y="86283"/>
                  <a:pt x="6566893" y="0"/>
                </a:cubicBezTo>
                <a:cubicBezTo>
                  <a:pt x="6741434" y="-86283"/>
                  <a:pt x="6757496" y="7011"/>
                  <a:pt x="6818117" y="0"/>
                </a:cubicBezTo>
                <a:cubicBezTo>
                  <a:pt x="6878738" y="-7011"/>
                  <a:pt x="7418304" y="60432"/>
                  <a:pt x="7624373" y="0"/>
                </a:cubicBezTo>
                <a:cubicBezTo>
                  <a:pt x="7830442" y="-60432"/>
                  <a:pt x="8048001" y="3286"/>
                  <a:pt x="8319622" y="0"/>
                </a:cubicBezTo>
                <a:cubicBezTo>
                  <a:pt x="8591243" y="-3286"/>
                  <a:pt x="8616892" y="54266"/>
                  <a:pt x="8903865" y="0"/>
                </a:cubicBezTo>
                <a:cubicBezTo>
                  <a:pt x="9190838" y="-54266"/>
                  <a:pt x="9127384" y="16623"/>
                  <a:pt x="9266096" y="0"/>
                </a:cubicBezTo>
                <a:cubicBezTo>
                  <a:pt x="9404808" y="-16623"/>
                  <a:pt x="9606296" y="1431"/>
                  <a:pt x="9739333" y="0"/>
                </a:cubicBezTo>
                <a:cubicBezTo>
                  <a:pt x="9872370" y="-1431"/>
                  <a:pt x="10019375" y="28014"/>
                  <a:pt x="10101563" y="0"/>
                </a:cubicBezTo>
                <a:cubicBezTo>
                  <a:pt x="10183751" y="-28014"/>
                  <a:pt x="10276159" y="20672"/>
                  <a:pt x="10352788" y="0"/>
                </a:cubicBezTo>
                <a:cubicBezTo>
                  <a:pt x="10429417" y="-20672"/>
                  <a:pt x="10729873" y="68475"/>
                  <a:pt x="11100619" y="0"/>
                </a:cubicBezTo>
                <a:cubicBezTo>
                  <a:pt x="11123958" y="208542"/>
                  <a:pt x="11044593" y="353143"/>
                  <a:pt x="11100619" y="570843"/>
                </a:cubicBezTo>
                <a:cubicBezTo>
                  <a:pt x="11156645" y="788543"/>
                  <a:pt x="11068522" y="815850"/>
                  <a:pt x="11100619" y="972546"/>
                </a:cubicBezTo>
                <a:cubicBezTo>
                  <a:pt x="11132716" y="1129242"/>
                  <a:pt x="11056533" y="1230524"/>
                  <a:pt x="11100619" y="1374250"/>
                </a:cubicBezTo>
                <a:cubicBezTo>
                  <a:pt x="11144705" y="1517976"/>
                  <a:pt x="11083839" y="1689606"/>
                  <a:pt x="11100619" y="1902808"/>
                </a:cubicBezTo>
                <a:cubicBezTo>
                  <a:pt x="11117399" y="2116010"/>
                  <a:pt x="11051426" y="2243459"/>
                  <a:pt x="11100619" y="2473651"/>
                </a:cubicBezTo>
                <a:cubicBezTo>
                  <a:pt x="11149812" y="2703843"/>
                  <a:pt x="11076222" y="2792295"/>
                  <a:pt x="11100619" y="2875355"/>
                </a:cubicBezTo>
                <a:cubicBezTo>
                  <a:pt x="11125016" y="2958415"/>
                  <a:pt x="11090697" y="3190893"/>
                  <a:pt x="11100619" y="3319343"/>
                </a:cubicBezTo>
                <a:cubicBezTo>
                  <a:pt x="11110541" y="3447793"/>
                  <a:pt x="11062401" y="3789361"/>
                  <a:pt x="11100619" y="4228463"/>
                </a:cubicBezTo>
                <a:cubicBezTo>
                  <a:pt x="10898463" y="4260835"/>
                  <a:pt x="10855234" y="4220451"/>
                  <a:pt x="10627382" y="4228463"/>
                </a:cubicBezTo>
                <a:cubicBezTo>
                  <a:pt x="10399530" y="4236475"/>
                  <a:pt x="10046471" y="4198374"/>
                  <a:pt x="9821127" y="4228463"/>
                </a:cubicBezTo>
                <a:cubicBezTo>
                  <a:pt x="9595784" y="4258552"/>
                  <a:pt x="9456947" y="4195203"/>
                  <a:pt x="9347890" y="4228463"/>
                </a:cubicBezTo>
                <a:cubicBezTo>
                  <a:pt x="9238833" y="4261723"/>
                  <a:pt x="9219015" y="4221467"/>
                  <a:pt x="9096665" y="4228463"/>
                </a:cubicBezTo>
                <a:cubicBezTo>
                  <a:pt x="8974316" y="4235459"/>
                  <a:pt x="8938850" y="4219093"/>
                  <a:pt x="8845441" y="4228463"/>
                </a:cubicBezTo>
                <a:cubicBezTo>
                  <a:pt x="8752032" y="4237833"/>
                  <a:pt x="8661233" y="4224709"/>
                  <a:pt x="8483210" y="4228463"/>
                </a:cubicBezTo>
                <a:cubicBezTo>
                  <a:pt x="8305187" y="4232217"/>
                  <a:pt x="8246299" y="4215821"/>
                  <a:pt x="8009973" y="4228463"/>
                </a:cubicBezTo>
                <a:cubicBezTo>
                  <a:pt x="7773647" y="4241105"/>
                  <a:pt x="7688718" y="4188396"/>
                  <a:pt x="7536736" y="4228463"/>
                </a:cubicBezTo>
                <a:cubicBezTo>
                  <a:pt x="7384754" y="4268530"/>
                  <a:pt x="7032992" y="4145147"/>
                  <a:pt x="6730481" y="4228463"/>
                </a:cubicBezTo>
                <a:cubicBezTo>
                  <a:pt x="6427970" y="4311779"/>
                  <a:pt x="6423592" y="4216333"/>
                  <a:pt x="6146237" y="4228463"/>
                </a:cubicBezTo>
                <a:cubicBezTo>
                  <a:pt x="5868882" y="4240593"/>
                  <a:pt x="6007208" y="4227005"/>
                  <a:pt x="5895013" y="4228463"/>
                </a:cubicBezTo>
                <a:cubicBezTo>
                  <a:pt x="5782818" y="4229921"/>
                  <a:pt x="5735892" y="4200839"/>
                  <a:pt x="5643788" y="4228463"/>
                </a:cubicBezTo>
                <a:cubicBezTo>
                  <a:pt x="5551685" y="4256087"/>
                  <a:pt x="5388427" y="4196537"/>
                  <a:pt x="5281558" y="4228463"/>
                </a:cubicBezTo>
                <a:cubicBezTo>
                  <a:pt x="5174689" y="4260389"/>
                  <a:pt x="5007275" y="4198870"/>
                  <a:pt x="4919327" y="4228463"/>
                </a:cubicBezTo>
                <a:cubicBezTo>
                  <a:pt x="4831379" y="4258056"/>
                  <a:pt x="4466829" y="4147242"/>
                  <a:pt x="4224078" y="4228463"/>
                </a:cubicBezTo>
                <a:cubicBezTo>
                  <a:pt x="3981327" y="4309684"/>
                  <a:pt x="4049205" y="4205721"/>
                  <a:pt x="3972853" y="4228463"/>
                </a:cubicBezTo>
                <a:cubicBezTo>
                  <a:pt x="3896501" y="4251205"/>
                  <a:pt x="3594482" y="4153434"/>
                  <a:pt x="3277604" y="4228463"/>
                </a:cubicBezTo>
                <a:cubicBezTo>
                  <a:pt x="2960726" y="4303492"/>
                  <a:pt x="2753579" y="4148760"/>
                  <a:pt x="2582355" y="4228463"/>
                </a:cubicBezTo>
                <a:cubicBezTo>
                  <a:pt x="2411131" y="4308166"/>
                  <a:pt x="2156129" y="4194402"/>
                  <a:pt x="1776099" y="4228463"/>
                </a:cubicBezTo>
                <a:cubicBezTo>
                  <a:pt x="1396069" y="4262524"/>
                  <a:pt x="1270898" y="4136335"/>
                  <a:pt x="969844" y="4228463"/>
                </a:cubicBezTo>
                <a:cubicBezTo>
                  <a:pt x="668791" y="4320591"/>
                  <a:pt x="316780" y="4140862"/>
                  <a:pt x="0" y="4228463"/>
                </a:cubicBezTo>
                <a:cubicBezTo>
                  <a:pt x="-42014" y="4010191"/>
                  <a:pt x="44559" y="3933480"/>
                  <a:pt x="0" y="3784474"/>
                </a:cubicBezTo>
                <a:cubicBezTo>
                  <a:pt x="-44559" y="3635468"/>
                  <a:pt x="9163" y="3576843"/>
                  <a:pt x="0" y="3382770"/>
                </a:cubicBezTo>
                <a:cubicBezTo>
                  <a:pt x="-9163" y="3188697"/>
                  <a:pt x="45726" y="3066408"/>
                  <a:pt x="0" y="2981066"/>
                </a:cubicBezTo>
                <a:cubicBezTo>
                  <a:pt x="-45726" y="2895724"/>
                  <a:pt x="38801" y="2705771"/>
                  <a:pt x="0" y="2494793"/>
                </a:cubicBezTo>
                <a:cubicBezTo>
                  <a:pt x="-38801" y="2283815"/>
                  <a:pt x="14659" y="2246819"/>
                  <a:pt x="0" y="2008520"/>
                </a:cubicBezTo>
                <a:cubicBezTo>
                  <a:pt x="-14659" y="1770221"/>
                  <a:pt x="32370" y="1776720"/>
                  <a:pt x="0" y="1606816"/>
                </a:cubicBezTo>
                <a:cubicBezTo>
                  <a:pt x="-32370" y="1436912"/>
                  <a:pt x="53111" y="1234594"/>
                  <a:pt x="0" y="1120543"/>
                </a:cubicBezTo>
                <a:cubicBezTo>
                  <a:pt x="-53111" y="1006492"/>
                  <a:pt x="21688" y="759601"/>
                  <a:pt x="0" y="634269"/>
                </a:cubicBezTo>
                <a:cubicBezTo>
                  <a:pt x="-21688" y="508937"/>
                  <a:pt x="55718" y="174905"/>
                  <a:pt x="0" y="0"/>
                </a:cubicBezTo>
                <a:close/>
              </a:path>
              <a:path w="11100619" h="4228463" stroke="0" extrusionOk="0">
                <a:moveTo>
                  <a:pt x="0" y="0"/>
                </a:moveTo>
                <a:cubicBezTo>
                  <a:pt x="208229" y="-69971"/>
                  <a:pt x="340332" y="53356"/>
                  <a:pt x="584243" y="0"/>
                </a:cubicBezTo>
                <a:cubicBezTo>
                  <a:pt x="828154" y="-53356"/>
                  <a:pt x="808221" y="11875"/>
                  <a:pt x="946474" y="0"/>
                </a:cubicBezTo>
                <a:cubicBezTo>
                  <a:pt x="1084727" y="-11875"/>
                  <a:pt x="1548844" y="88210"/>
                  <a:pt x="1752729" y="0"/>
                </a:cubicBezTo>
                <a:cubicBezTo>
                  <a:pt x="1956614" y="-88210"/>
                  <a:pt x="2038904" y="38679"/>
                  <a:pt x="2225966" y="0"/>
                </a:cubicBezTo>
                <a:cubicBezTo>
                  <a:pt x="2413028" y="-38679"/>
                  <a:pt x="2509795" y="45718"/>
                  <a:pt x="2699203" y="0"/>
                </a:cubicBezTo>
                <a:cubicBezTo>
                  <a:pt x="2888611" y="-45718"/>
                  <a:pt x="3226898" y="17569"/>
                  <a:pt x="3394452" y="0"/>
                </a:cubicBezTo>
                <a:cubicBezTo>
                  <a:pt x="3562006" y="-17569"/>
                  <a:pt x="3854077" y="74871"/>
                  <a:pt x="4089702" y="0"/>
                </a:cubicBezTo>
                <a:cubicBezTo>
                  <a:pt x="4325327" y="-74871"/>
                  <a:pt x="4302589" y="32617"/>
                  <a:pt x="4451932" y="0"/>
                </a:cubicBezTo>
                <a:cubicBezTo>
                  <a:pt x="4601275" y="-32617"/>
                  <a:pt x="5069794" y="72572"/>
                  <a:pt x="5258188" y="0"/>
                </a:cubicBezTo>
                <a:cubicBezTo>
                  <a:pt x="5446582" y="-72572"/>
                  <a:pt x="5740262" y="22963"/>
                  <a:pt x="6064443" y="0"/>
                </a:cubicBezTo>
                <a:cubicBezTo>
                  <a:pt x="6388625" y="-22963"/>
                  <a:pt x="6463127" y="21028"/>
                  <a:pt x="6648687" y="0"/>
                </a:cubicBezTo>
                <a:cubicBezTo>
                  <a:pt x="6834247" y="-21028"/>
                  <a:pt x="7145924" y="25594"/>
                  <a:pt x="7343936" y="0"/>
                </a:cubicBezTo>
                <a:cubicBezTo>
                  <a:pt x="7541948" y="-25594"/>
                  <a:pt x="7582877" y="37883"/>
                  <a:pt x="7817173" y="0"/>
                </a:cubicBezTo>
                <a:cubicBezTo>
                  <a:pt x="8051469" y="-37883"/>
                  <a:pt x="8353982" y="77583"/>
                  <a:pt x="8623428" y="0"/>
                </a:cubicBezTo>
                <a:cubicBezTo>
                  <a:pt x="8892874" y="-77583"/>
                  <a:pt x="8769118" y="29611"/>
                  <a:pt x="8874653" y="0"/>
                </a:cubicBezTo>
                <a:cubicBezTo>
                  <a:pt x="8980189" y="-29611"/>
                  <a:pt x="9300840" y="34020"/>
                  <a:pt x="9458896" y="0"/>
                </a:cubicBezTo>
                <a:cubicBezTo>
                  <a:pt x="9616952" y="-34020"/>
                  <a:pt x="9716801" y="21507"/>
                  <a:pt x="9821127" y="0"/>
                </a:cubicBezTo>
                <a:cubicBezTo>
                  <a:pt x="9925453" y="-21507"/>
                  <a:pt x="10132823" y="67345"/>
                  <a:pt x="10405370" y="0"/>
                </a:cubicBezTo>
                <a:cubicBezTo>
                  <a:pt x="10677917" y="-67345"/>
                  <a:pt x="10841486" y="13207"/>
                  <a:pt x="11100619" y="0"/>
                </a:cubicBezTo>
                <a:cubicBezTo>
                  <a:pt x="11119835" y="132593"/>
                  <a:pt x="11058365" y="355454"/>
                  <a:pt x="11100619" y="528558"/>
                </a:cubicBezTo>
                <a:cubicBezTo>
                  <a:pt x="11142873" y="701662"/>
                  <a:pt x="11072789" y="809182"/>
                  <a:pt x="11100619" y="1014831"/>
                </a:cubicBezTo>
                <a:cubicBezTo>
                  <a:pt x="11128449" y="1220480"/>
                  <a:pt x="11098903" y="1271278"/>
                  <a:pt x="11100619" y="1458820"/>
                </a:cubicBezTo>
                <a:cubicBezTo>
                  <a:pt x="11102335" y="1646362"/>
                  <a:pt x="11053677" y="1746634"/>
                  <a:pt x="11100619" y="1945093"/>
                </a:cubicBezTo>
                <a:cubicBezTo>
                  <a:pt x="11147561" y="2143552"/>
                  <a:pt x="11085291" y="2225324"/>
                  <a:pt x="11100619" y="2389082"/>
                </a:cubicBezTo>
                <a:cubicBezTo>
                  <a:pt x="11115947" y="2552840"/>
                  <a:pt x="11073794" y="2700805"/>
                  <a:pt x="11100619" y="3002209"/>
                </a:cubicBezTo>
                <a:cubicBezTo>
                  <a:pt x="11127444" y="3303613"/>
                  <a:pt x="11057313" y="3446562"/>
                  <a:pt x="11100619" y="3615336"/>
                </a:cubicBezTo>
                <a:cubicBezTo>
                  <a:pt x="11143925" y="3784110"/>
                  <a:pt x="11097914" y="3943811"/>
                  <a:pt x="11100619" y="4228463"/>
                </a:cubicBezTo>
                <a:cubicBezTo>
                  <a:pt x="10997148" y="4236833"/>
                  <a:pt x="10825587" y="4212038"/>
                  <a:pt x="10738388" y="4228463"/>
                </a:cubicBezTo>
                <a:cubicBezTo>
                  <a:pt x="10651189" y="4244888"/>
                  <a:pt x="10482857" y="4219024"/>
                  <a:pt x="10265151" y="4228463"/>
                </a:cubicBezTo>
                <a:cubicBezTo>
                  <a:pt x="10047445" y="4237902"/>
                  <a:pt x="9861272" y="4169521"/>
                  <a:pt x="9680908" y="4228463"/>
                </a:cubicBezTo>
                <a:cubicBezTo>
                  <a:pt x="9500544" y="4287405"/>
                  <a:pt x="9232431" y="4208593"/>
                  <a:pt x="8874653" y="4228463"/>
                </a:cubicBezTo>
                <a:cubicBezTo>
                  <a:pt x="8516875" y="4248333"/>
                  <a:pt x="8738113" y="4200624"/>
                  <a:pt x="8623428" y="4228463"/>
                </a:cubicBezTo>
                <a:cubicBezTo>
                  <a:pt x="8508744" y="4256302"/>
                  <a:pt x="8494287" y="4223723"/>
                  <a:pt x="8372204" y="4228463"/>
                </a:cubicBezTo>
                <a:cubicBezTo>
                  <a:pt x="8250121" y="4233203"/>
                  <a:pt x="8231676" y="4202519"/>
                  <a:pt x="8120979" y="4228463"/>
                </a:cubicBezTo>
                <a:cubicBezTo>
                  <a:pt x="8010282" y="4254407"/>
                  <a:pt x="7639105" y="4190445"/>
                  <a:pt x="7425730" y="4228463"/>
                </a:cubicBezTo>
                <a:cubicBezTo>
                  <a:pt x="7212355" y="4266481"/>
                  <a:pt x="6904597" y="4186613"/>
                  <a:pt x="6619474" y="4228463"/>
                </a:cubicBezTo>
                <a:cubicBezTo>
                  <a:pt x="6334351" y="4270313"/>
                  <a:pt x="6329782" y="4220602"/>
                  <a:pt x="6146237" y="4228463"/>
                </a:cubicBezTo>
                <a:cubicBezTo>
                  <a:pt x="5962692" y="4236324"/>
                  <a:pt x="5771185" y="4204766"/>
                  <a:pt x="5561994" y="4228463"/>
                </a:cubicBezTo>
                <a:cubicBezTo>
                  <a:pt x="5352803" y="4252160"/>
                  <a:pt x="5081889" y="4214504"/>
                  <a:pt x="4866745" y="4228463"/>
                </a:cubicBezTo>
                <a:cubicBezTo>
                  <a:pt x="4651601" y="4242422"/>
                  <a:pt x="4729848" y="4216501"/>
                  <a:pt x="4615521" y="4228463"/>
                </a:cubicBezTo>
                <a:cubicBezTo>
                  <a:pt x="4501194" y="4240425"/>
                  <a:pt x="4237144" y="4165020"/>
                  <a:pt x="4031277" y="4228463"/>
                </a:cubicBezTo>
                <a:cubicBezTo>
                  <a:pt x="3825410" y="4291906"/>
                  <a:pt x="3856991" y="4218024"/>
                  <a:pt x="3780053" y="4228463"/>
                </a:cubicBezTo>
                <a:cubicBezTo>
                  <a:pt x="3703115" y="4238902"/>
                  <a:pt x="3461095" y="4222347"/>
                  <a:pt x="3195810" y="4228463"/>
                </a:cubicBezTo>
                <a:cubicBezTo>
                  <a:pt x="2930525" y="4234579"/>
                  <a:pt x="2834241" y="4181951"/>
                  <a:pt x="2722573" y="4228463"/>
                </a:cubicBezTo>
                <a:cubicBezTo>
                  <a:pt x="2610905" y="4274975"/>
                  <a:pt x="2366324" y="4206927"/>
                  <a:pt x="2027324" y="4228463"/>
                </a:cubicBezTo>
                <a:cubicBezTo>
                  <a:pt x="1688324" y="4249999"/>
                  <a:pt x="1700579" y="4191415"/>
                  <a:pt x="1554087" y="4228463"/>
                </a:cubicBezTo>
                <a:cubicBezTo>
                  <a:pt x="1407595" y="4265511"/>
                  <a:pt x="1398954" y="4218904"/>
                  <a:pt x="1302862" y="4228463"/>
                </a:cubicBezTo>
                <a:cubicBezTo>
                  <a:pt x="1206771" y="4238022"/>
                  <a:pt x="1126019" y="4217156"/>
                  <a:pt x="1051638" y="4228463"/>
                </a:cubicBezTo>
                <a:cubicBezTo>
                  <a:pt x="977257" y="4239770"/>
                  <a:pt x="514861" y="4206645"/>
                  <a:pt x="0" y="4228463"/>
                </a:cubicBezTo>
                <a:cubicBezTo>
                  <a:pt x="-22114" y="3975758"/>
                  <a:pt x="8347" y="3869486"/>
                  <a:pt x="0" y="3657620"/>
                </a:cubicBezTo>
                <a:cubicBezTo>
                  <a:pt x="-8347" y="3445754"/>
                  <a:pt x="45657" y="3280696"/>
                  <a:pt x="0" y="3171347"/>
                </a:cubicBezTo>
                <a:cubicBezTo>
                  <a:pt x="-45657" y="3061998"/>
                  <a:pt x="11278" y="2865329"/>
                  <a:pt x="0" y="2685074"/>
                </a:cubicBezTo>
                <a:cubicBezTo>
                  <a:pt x="-11278" y="2504819"/>
                  <a:pt x="32257" y="2213320"/>
                  <a:pt x="0" y="2071947"/>
                </a:cubicBezTo>
                <a:cubicBezTo>
                  <a:pt x="-32257" y="1930574"/>
                  <a:pt x="35225" y="1800384"/>
                  <a:pt x="0" y="1670243"/>
                </a:cubicBezTo>
                <a:cubicBezTo>
                  <a:pt x="-35225" y="1540102"/>
                  <a:pt x="39579" y="1361191"/>
                  <a:pt x="0" y="1226254"/>
                </a:cubicBezTo>
                <a:cubicBezTo>
                  <a:pt x="-39579" y="1091317"/>
                  <a:pt x="30366" y="913004"/>
                  <a:pt x="0" y="655412"/>
                </a:cubicBezTo>
                <a:cubicBezTo>
                  <a:pt x="-30366" y="397820"/>
                  <a:pt x="18092" y="168134"/>
                  <a:pt x="0" y="0"/>
                </a:cubicBezTo>
                <a:close/>
              </a:path>
            </a:pathLst>
          </a:custGeom>
          <a:ln>
            <a:solidFill>
              <a:schemeClr val="tx1"/>
            </a:solidFill>
            <a:extLst>
              <a:ext uri="{C807C97D-BFC1-408E-A445-0C87EB9F89A2}">
                <ask:lineSketchStyleProps xmlns:ask="http://schemas.microsoft.com/office/drawing/2018/sketchyshapes" sd="600740096">
                  <a:prstGeom prst="rect">
                    <a:avLst/>
                  </a:prstGeom>
                  <ask:type>
                    <ask:lineSketchScribble/>
                  </ask:type>
                </ask:lineSketchStyleProps>
              </a:ext>
            </a:extLst>
          </a:ln>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50000"/>
              </a:lnSpc>
            </a:pPr>
            <a:r>
              <a:rPr lang="en-IN" dirty="0"/>
              <a:t>The generalizability and the validation of Medical Imaging AI algorithms, like the ones that are being tested upon on this study depend on the volume of the data that it runs through. Thus,  the results of this study may have a intrinsic bias due to the dataset that was used.</a:t>
            </a:r>
          </a:p>
          <a:p>
            <a:pPr>
              <a:lnSpc>
                <a:spcPct val="150000"/>
              </a:lnSpc>
            </a:pPr>
            <a:r>
              <a:rPr lang="en-IN" dirty="0"/>
              <a:t>The compliance of the algorithms vary among themselves, as a result, certain findings may be better expressed in one over the other. This however is innate to the AI algorithm itself.</a:t>
            </a:r>
          </a:p>
          <a:p>
            <a:pPr>
              <a:lnSpc>
                <a:spcPct val="150000"/>
              </a:lnSpc>
            </a:pPr>
            <a:r>
              <a:rPr lang="en-IN" dirty="0"/>
              <a:t>The Ground Truth which is used as the reference to validate the AI findings was collected and verified by a Senior Radiologist. This may have brought in some unintentional human based error or lapse in judgement.</a:t>
            </a:r>
          </a:p>
          <a:p>
            <a:endParaRPr lang="en-IN" dirty="0"/>
          </a:p>
        </p:txBody>
      </p:sp>
    </p:spTree>
    <p:extLst>
      <p:ext uri="{BB962C8B-B14F-4D97-AF65-F5344CB8AC3E}">
        <p14:creationId xmlns:p14="http://schemas.microsoft.com/office/powerpoint/2010/main" val="2760114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A69B7C5-5CC9-AB0E-8466-023243B6CF66}"/>
              </a:ext>
            </a:extLst>
          </p:cNvPr>
          <p:cNvSpPr txBox="1">
            <a:spLocks/>
          </p:cNvSpPr>
          <p:nvPr/>
        </p:nvSpPr>
        <p:spPr>
          <a:xfrm>
            <a:off x="4691043" y="47932"/>
            <a:ext cx="2809914" cy="1308920"/>
          </a:xfrm>
          <a:custGeom>
            <a:avLst/>
            <a:gdLst>
              <a:gd name="connsiteX0" fmla="*/ 0 w 2809914"/>
              <a:gd name="connsiteY0" fmla="*/ 0 h 1308920"/>
              <a:gd name="connsiteX1" fmla="*/ 590082 w 2809914"/>
              <a:gd name="connsiteY1" fmla="*/ 0 h 1308920"/>
              <a:gd name="connsiteX2" fmla="*/ 1095866 w 2809914"/>
              <a:gd name="connsiteY2" fmla="*/ 0 h 1308920"/>
              <a:gd name="connsiteX3" fmla="*/ 1573552 w 2809914"/>
              <a:gd name="connsiteY3" fmla="*/ 0 h 1308920"/>
              <a:gd name="connsiteX4" fmla="*/ 2135535 w 2809914"/>
              <a:gd name="connsiteY4" fmla="*/ 0 h 1308920"/>
              <a:gd name="connsiteX5" fmla="*/ 2809914 w 2809914"/>
              <a:gd name="connsiteY5" fmla="*/ 0 h 1308920"/>
              <a:gd name="connsiteX6" fmla="*/ 2809914 w 2809914"/>
              <a:gd name="connsiteY6" fmla="*/ 449396 h 1308920"/>
              <a:gd name="connsiteX7" fmla="*/ 2809914 w 2809914"/>
              <a:gd name="connsiteY7" fmla="*/ 885703 h 1308920"/>
              <a:gd name="connsiteX8" fmla="*/ 2809914 w 2809914"/>
              <a:gd name="connsiteY8" fmla="*/ 1308920 h 1308920"/>
              <a:gd name="connsiteX9" fmla="*/ 2191733 w 2809914"/>
              <a:gd name="connsiteY9" fmla="*/ 1308920 h 1308920"/>
              <a:gd name="connsiteX10" fmla="*/ 1714048 w 2809914"/>
              <a:gd name="connsiteY10" fmla="*/ 1308920 h 1308920"/>
              <a:gd name="connsiteX11" fmla="*/ 1095866 w 2809914"/>
              <a:gd name="connsiteY11" fmla="*/ 1308920 h 1308920"/>
              <a:gd name="connsiteX12" fmla="*/ 618181 w 2809914"/>
              <a:gd name="connsiteY12" fmla="*/ 1308920 h 1308920"/>
              <a:gd name="connsiteX13" fmla="*/ 0 w 2809914"/>
              <a:gd name="connsiteY13" fmla="*/ 1308920 h 1308920"/>
              <a:gd name="connsiteX14" fmla="*/ 0 w 2809914"/>
              <a:gd name="connsiteY14" fmla="*/ 846435 h 1308920"/>
              <a:gd name="connsiteX15" fmla="*/ 0 w 2809914"/>
              <a:gd name="connsiteY15" fmla="*/ 397039 h 1308920"/>
              <a:gd name="connsiteX16" fmla="*/ 0 w 2809914"/>
              <a:gd name="connsiteY16" fmla="*/ 0 h 130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9914" h="1308920" fill="none" extrusionOk="0">
                <a:moveTo>
                  <a:pt x="0" y="0"/>
                </a:moveTo>
                <a:cubicBezTo>
                  <a:pt x="268187" y="-24318"/>
                  <a:pt x="425901" y="27812"/>
                  <a:pt x="590082" y="0"/>
                </a:cubicBezTo>
                <a:cubicBezTo>
                  <a:pt x="754263" y="-27812"/>
                  <a:pt x="916223" y="12468"/>
                  <a:pt x="1095866" y="0"/>
                </a:cubicBezTo>
                <a:cubicBezTo>
                  <a:pt x="1275509" y="-12468"/>
                  <a:pt x="1425050" y="41885"/>
                  <a:pt x="1573552" y="0"/>
                </a:cubicBezTo>
                <a:cubicBezTo>
                  <a:pt x="1722054" y="-41885"/>
                  <a:pt x="1970536" y="17173"/>
                  <a:pt x="2135535" y="0"/>
                </a:cubicBezTo>
                <a:cubicBezTo>
                  <a:pt x="2300534" y="-17173"/>
                  <a:pt x="2562940" y="64744"/>
                  <a:pt x="2809914" y="0"/>
                </a:cubicBezTo>
                <a:cubicBezTo>
                  <a:pt x="2856161" y="204764"/>
                  <a:pt x="2781626" y="332295"/>
                  <a:pt x="2809914" y="449396"/>
                </a:cubicBezTo>
                <a:cubicBezTo>
                  <a:pt x="2838202" y="566497"/>
                  <a:pt x="2761421" y="744925"/>
                  <a:pt x="2809914" y="885703"/>
                </a:cubicBezTo>
                <a:cubicBezTo>
                  <a:pt x="2858407" y="1026481"/>
                  <a:pt x="2801752" y="1101380"/>
                  <a:pt x="2809914" y="1308920"/>
                </a:cubicBezTo>
                <a:cubicBezTo>
                  <a:pt x="2526154" y="1325355"/>
                  <a:pt x="2349407" y="1268865"/>
                  <a:pt x="2191733" y="1308920"/>
                </a:cubicBezTo>
                <a:cubicBezTo>
                  <a:pt x="2034059" y="1348975"/>
                  <a:pt x="1858601" y="1299716"/>
                  <a:pt x="1714048" y="1308920"/>
                </a:cubicBezTo>
                <a:cubicBezTo>
                  <a:pt x="1569495" y="1318124"/>
                  <a:pt x="1243581" y="1307838"/>
                  <a:pt x="1095866" y="1308920"/>
                </a:cubicBezTo>
                <a:cubicBezTo>
                  <a:pt x="948151" y="1310002"/>
                  <a:pt x="795356" y="1304204"/>
                  <a:pt x="618181" y="1308920"/>
                </a:cubicBezTo>
                <a:cubicBezTo>
                  <a:pt x="441006" y="1313636"/>
                  <a:pt x="185298" y="1265222"/>
                  <a:pt x="0" y="1308920"/>
                </a:cubicBezTo>
                <a:cubicBezTo>
                  <a:pt x="-5895" y="1167919"/>
                  <a:pt x="34805" y="1037320"/>
                  <a:pt x="0" y="846435"/>
                </a:cubicBezTo>
                <a:cubicBezTo>
                  <a:pt x="-34805" y="655551"/>
                  <a:pt x="2696" y="503233"/>
                  <a:pt x="0" y="397039"/>
                </a:cubicBezTo>
                <a:cubicBezTo>
                  <a:pt x="-2696" y="290845"/>
                  <a:pt x="16114" y="154928"/>
                  <a:pt x="0" y="0"/>
                </a:cubicBezTo>
                <a:close/>
              </a:path>
              <a:path w="2809914" h="1308920" stroke="0" extrusionOk="0">
                <a:moveTo>
                  <a:pt x="0" y="0"/>
                </a:moveTo>
                <a:cubicBezTo>
                  <a:pt x="173196" y="-29448"/>
                  <a:pt x="349387" y="8063"/>
                  <a:pt x="477685" y="0"/>
                </a:cubicBezTo>
                <a:cubicBezTo>
                  <a:pt x="605983" y="-8063"/>
                  <a:pt x="766970" y="24213"/>
                  <a:pt x="983470" y="0"/>
                </a:cubicBezTo>
                <a:cubicBezTo>
                  <a:pt x="1199970" y="-24213"/>
                  <a:pt x="1349551" y="25717"/>
                  <a:pt x="1545453" y="0"/>
                </a:cubicBezTo>
                <a:cubicBezTo>
                  <a:pt x="1741355" y="-25717"/>
                  <a:pt x="1885086" y="43649"/>
                  <a:pt x="2051237" y="0"/>
                </a:cubicBezTo>
                <a:cubicBezTo>
                  <a:pt x="2217388" y="-43649"/>
                  <a:pt x="2506642" y="82642"/>
                  <a:pt x="2809914" y="0"/>
                </a:cubicBezTo>
                <a:cubicBezTo>
                  <a:pt x="2833658" y="137706"/>
                  <a:pt x="2793026" y="252013"/>
                  <a:pt x="2809914" y="397039"/>
                </a:cubicBezTo>
                <a:cubicBezTo>
                  <a:pt x="2826802" y="542065"/>
                  <a:pt x="2758056" y="688408"/>
                  <a:pt x="2809914" y="859524"/>
                </a:cubicBezTo>
                <a:cubicBezTo>
                  <a:pt x="2861772" y="1030640"/>
                  <a:pt x="2791720" y="1181449"/>
                  <a:pt x="2809914" y="1308920"/>
                </a:cubicBezTo>
                <a:cubicBezTo>
                  <a:pt x="2637599" y="1360793"/>
                  <a:pt x="2380687" y="1266404"/>
                  <a:pt x="2191733" y="1308920"/>
                </a:cubicBezTo>
                <a:cubicBezTo>
                  <a:pt x="2002779" y="1351436"/>
                  <a:pt x="1878612" y="1300227"/>
                  <a:pt x="1657849" y="1308920"/>
                </a:cubicBezTo>
                <a:cubicBezTo>
                  <a:pt x="1437086" y="1317613"/>
                  <a:pt x="1373647" y="1279085"/>
                  <a:pt x="1180164" y="1308920"/>
                </a:cubicBezTo>
                <a:cubicBezTo>
                  <a:pt x="986682" y="1338755"/>
                  <a:pt x="710991" y="1292215"/>
                  <a:pt x="590082" y="1308920"/>
                </a:cubicBezTo>
                <a:cubicBezTo>
                  <a:pt x="469173" y="1325625"/>
                  <a:pt x="119091" y="1283813"/>
                  <a:pt x="0" y="1308920"/>
                </a:cubicBezTo>
                <a:cubicBezTo>
                  <a:pt x="-41681" y="1187302"/>
                  <a:pt x="45770" y="1066043"/>
                  <a:pt x="0" y="859524"/>
                </a:cubicBezTo>
                <a:cubicBezTo>
                  <a:pt x="-45770" y="653005"/>
                  <a:pt x="37068" y="571956"/>
                  <a:pt x="0" y="397039"/>
                </a:cubicBezTo>
                <a:cubicBezTo>
                  <a:pt x="-37068" y="222122"/>
                  <a:pt x="21815" y="111839"/>
                  <a:pt x="0" y="0"/>
                </a:cubicBezTo>
                <a:close/>
              </a:path>
            </a:pathLst>
          </a:custGeom>
          <a:ln w="38100">
            <a:solidFill>
              <a:schemeClr val="tx1"/>
            </a:solidFill>
            <a:extLst>
              <a:ext uri="{C807C97D-BFC1-408E-A445-0C87EB9F89A2}">
                <ask:lineSketchStyleProps xmlns:ask="http://schemas.microsoft.com/office/drawing/2018/sketchyshapes" sd="2625057500">
                  <a:prstGeom prst="rect">
                    <a:avLst/>
                  </a:prstGeom>
                  <ask:type>
                    <ask:lineSketchScribble/>
                  </ask:type>
                </ask:lineSketchStyleProps>
              </a:ext>
            </a:extLst>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IN" dirty="0"/>
              <a:t>conclusion</a:t>
            </a:r>
          </a:p>
        </p:txBody>
      </p:sp>
      <p:sp>
        <p:nvSpPr>
          <p:cNvPr id="5" name="Content Placeholder 2">
            <a:extLst>
              <a:ext uri="{FF2B5EF4-FFF2-40B4-BE49-F238E27FC236}">
                <a16:creationId xmlns:a16="http://schemas.microsoft.com/office/drawing/2014/main" id="{C5D59315-E1ED-CF09-7F0F-3DF9CA286789}"/>
              </a:ext>
            </a:extLst>
          </p:cNvPr>
          <p:cNvSpPr txBox="1">
            <a:spLocks/>
          </p:cNvSpPr>
          <p:nvPr/>
        </p:nvSpPr>
        <p:spPr>
          <a:xfrm>
            <a:off x="560439" y="1887202"/>
            <a:ext cx="11100619" cy="4592256"/>
          </a:xfrm>
          <a:custGeom>
            <a:avLst/>
            <a:gdLst>
              <a:gd name="connsiteX0" fmla="*/ 0 w 11100619"/>
              <a:gd name="connsiteY0" fmla="*/ 0 h 4592256"/>
              <a:gd name="connsiteX1" fmla="*/ 473237 w 11100619"/>
              <a:gd name="connsiteY1" fmla="*/ 0 h 4592256"/>
              <a:gd name="connsiteX2" fmla="*/ 946474 w 11100619"/>
              <a:gd name="connsiteY2" fmla="*/ 0 h 4592256"/>
              <a:gd name="connsiteX3" fmla="*/ 1419711 w 11100619"/>
              <a:gd name="connsiteY3" fmla="*/ 0 h 4592256"/>
              <a:gd name="connsiteX4" fmla="*/ 1670935 w 11100619"/>
              <a:gd name="connsiteY4" fmla="*/ 0 h 4592256"/>
              <a:gd name="connsiteX5" fmla="*/ 2366185 w 11100619"/>
              <a:gd name="connsiteY5" fmla="*/ 0 h 4592256"/>
              <a:gd name="connsiteX6" fmla="*/ 3172440 w 11100619"/>
              <a:gd name="connsiteY6" fmla="*/ 0 h 4592256"/>
              <a:gd name="connsiteX7" fmla="*/ 3645677 w 11100619"/>
              <a:gd name="connsiteY7" fmla="*/ 0 h 4592256"/>
              <a:gd name="connsiteX8" fmla="*/ 4340926 w 11100619"/>
              <a:gd name="connsiteY8" fmla="*/ 0 h 4592256"/>
              <a:gd name="connsiteX9" fmla="*/ 4814163 w 11100619"/>
              <a:gd name="connsiteY9" fmla="*/ 0 h 4592256"/>
              <a:gd name="connsiteX10" fmla="*/ 5509412 w 11100619"/>
              <a:gd name="connsiteY10" fmla="*/ 0 h 4592256"/>
              <a:gd name="connsiteX11" fmla="*/ 5760637 w 11100619"/>
              <a:gd name="connsiteY11" fmla="*/ 0 h 4592256"/>
              <a:gd name="connsiteX12" fmla="*/ 6566893 w 11100619"/>
              <a:gd name="connsiteY12" fmla="*/ 0 h 4592256"/>
              <a:gd name="connsiteX13" fmla="*/ 6818117 w 11100619"/>
              <a:gd name="connsiteY13" fmla="*/ 0 h 4592256"/>
              <a:gd name="connsiteX14" fmla="*/ 7624373 w 11100619"/>
              <a:gd name="connsiteY14" fmla="*/ 0 h 4592256"/>
              <a:gd name="connsiteX15" fmla="*/ 8319622 w 11100619"/>
              <a:gd name="connsiteY15" fmla="*/ 0 h 4592256"/>
              <a:gd name="connsiteX16" fmla="*/ 8903865 w 11100619"/>
              <a:gd name="connsiteY16" fmla="*/ 0 h 4592256"/>
              <a:gd name="connsiteX17" fmla="*/ 9266096 w 11100619"/>
              <a:gd name="connsiteY17" fmla="*/ 0 h 4592256"/>
              <a:gd name="connsiteX18" fmla="*/ 9739333 w 11100619"/>
              <a:gd name="connsiteY18" fmla="*/ 0 h 4592256"/>
              <a:gd name="connsiteX19" fmla="*/ 10101563 w 11100619"/>
              <a:gd name="connsiteY19" fmla="*/ 0 h 4592256"/>
              <a:gd name="connsiteX20" fmla="*/ 10352788 w 11100619"/>
              <a:gd name="connsiteY20" fmla="*/ 0 h 4592256"/>
              <a:gd name="connsiteX21" fmla="*/ 11100619 w 11100619"/>
              <a:gd name="connsiteY21" fmla="*/ 0 h 4592256"/>
              <a:gd name="connsiteX22" fmla="*/ 11100619 w 11100619"/>
              <a:gd name="connsiteY22" fmla="*/ 619955 h 4592256"/>
              <a:gd name="connsiteX23" fmla="*/ 11100619 w 11100619"/>
              <a:gd name="connsiteY23" fmla="*/ 1056219 h 4592256"/>
              <a:gd name="connsiteX24" fmla="*/ 11100619 w 11100619"/>
              <a:gd name="connsiteY24" fmla="*/ 1492483 h 4592256"/>
              <a:gd name="connsiteX25" fmla="*/ 11100619 w 11100619"/>
              <a:gd name="connsiteY25" fmla="*/ 2066515 h 4592256"/>
              <a:gd name="connsiteX26" fmla="*/ 11100619 w 11100619"/>
              <a:gd name="connsiteY26" fmla="*/ 2686470 h 4592256"/>
              <a:gd name="connsiteX27" fmla="*/ 11100619 w 11100619"/>
              <a:gd name="connsiteY27" fmla="*/ 3122734 h 4592256"/>
              <a:gd name="connsiteX28" fmla="*/ 11100619 w 11100619"/>
              <a:gd name="connsiteY28" fmla="*/ 3604921 h 4592256"/>
              <a:gd name="connsiteX29" fmla="*/ 11100619 w 11100619"/>
              <a:gd name="connsiteY29" fmla="*/ 4592256 h 4592256"/>
              <a:gd name="connsiteX30" fmla="*/ 10627382 w 11100619"/>
              <a:gd name="connsiteY30" fmla="*/ 4592256 h 4592256"/>
              <a:gd name="connsiteX31" fmla="*/ 9821127 w 11100619"/>
              <a:gd name="connsiteY31" fmla="*/ 4592256 h 4592256"/>
              <a:gd name="connsiteX32" fmla="*/ 9347890 w 11100619"/>
              <a:gd name="connsiteY32" fmla="*/ 4592256 h 4592256"/>
              <a:gd name="connsiteX33" fmla="*/ 9096665 w 11100619"/>
              <a:gd name="connsiteY33" fmla="*/ 4592256 h 4592256"/>
              <a:gd name="connsiteX34" fmla="*/ 8845441 w 11100619"/>
              <a:gd name="connsiteY34" fmla="*/ 4592256 h 4592256"/>
              <a:gd name="connsiteX35" fmla="*/ 8483210 w 11100619"/>
              <a:gd name="connsiteY35" fmla="*/ 4592256 h 4592256"/>
              <a:gd name="connsiteX36" fmla="*/ 8009973 w 11100619"/>
              <a:gd name="connsiteY36" fmla="*/ 4592256 h 4592256"/>
              <a:gd name="connsiteX37" fmla="*/ 7536736 w 11100619"/>
              <a:gd name="connsiteY37" fmla="*/ 4592256 h 4592256"/>
              <a:gd name="connsiteX38" fmla="*/ 6730481 w 11100619"/>
              <a:gd name="connsiteY38" fmla="*/ 4592256 h 4592256"/>
              <a:gd name="connsiteX39" fmla="*/ 6146237 w 11100619"/>
              <a:gd name="connsiteY39" fmla="*/ 4592256 h 4592256"/>
              <a:gd name="connsiteX40" fmla="*/ 5895013 w 11100619"/>
              <a:gd name="connsiteY40" fmla="*/ 4592256 h 4592256"/>
              <a:gd name="connsiteX41" fmla="*/ 5643788 w 11100619"/>
              <a:gd name="connsiteY41" fmla="*/ 4592256 h 4592256"/>
              <a:gd name="connsiteX42" fmla="*/ 5281558 w 11100619"/>
              <a:gd name="connsiteY42" fmla="*/ 4592256 h 4592256"/>
              <a:gd name="connsiteX43" fmla="*/ 4919327 w 11100619"/>
              <a:gd name="connsiteY43" fmla="*/ 4592256 h 4592256"/>
              <a:gd name="connsiteX44" fmla="*/ 4224078 w 11100619"/>
              <a:gd name="connsiteY44" fmla="*/ 4592256 h 4592256"/>
              <a:gd name="connsiteX45" fmla="*/ 3972853 w 11100619"/>
              <a:gd name="connsiteY45" fmla="*/ 4592256 h 4592256"/>
              <a:gd name="connsiteX46" fmla="*/ 3277604 w 11100619"/>
              <a:gd name="connsiteY46" fmla="*/ 4592256 h 4592256"/>
              <a:gd name="connsiteX47" fmla="*/ 2582355 w 11100619"/>
              <a:gd name="connsiteY47" fmla="*/ 4592256 h 4592256"/>
              <a:gd name="connsiteX48" fmla="*/ 1776099 w 11100619"/>
              <a:gd name="connsiteY48" fmla="*/ 4592256 h 4592256"/>
              <a:gd name="connsiteX49" fmla="*/ 969844 w 11100619"/>
              <a:gd name="connsiteY49" fmla="*/ 4592256 h 4592256"/>
              <a:gd name="connsiteX50" fmla="*/ 0 w 11100619"/>
              <a:gd name="connsiteY50" fmla="*/ 4592256 h 4592256"/>
              <a:gd name="connsiteX51" fmla="*/ 0 w 11100619"/>
              <a:gd name="connsiteY51" fmla="*/ 4110069 h 4592256"/>
              <a:gd name="connsiteX52" fmla="*/ 0 w 11100619"/>
              <a:gd name="connsiteY52" fmla="*/ 3673805 h 4592256"/>
              <a:gd name="connsiteX53" fmla="*/ 0 w 11100619"/>
              <a:gd name="connsiteY53" fmla="*/ 3237540 h 4592256"/>
              <a:gd name="connsiteX54" fmla="*/ 0 w 11100619"/>
              <a:gd name="connsiteY54" fmla="*/ 2709431 h 4592256"/>
              <a:gd name="connsiteX55" fmla="*/ 0 w 11100619"/>
              <a:gd name="connsiteY55" fmla="*/ 2181322 h 4592256"/>
              <a:gd name="connsiteX56" fmla="*/ 0 w 11100619"/>
              <a:gd name="connsiteY56" fmla="*/ 1745057 h 4592256"/>
              <a:gd name="connsiteX57" fmla="*/ 0 w 11100619"/>
              <a:gd name="connsiteY57" fmla="*/ 1216948 h 4592256"/>
              <a:gd name="connsiteX58" fmla="*/ 0 w 11100619"/>
              <a:gd name="connsiteY58" fmla="*/ 688838 h 4592256"/>
              <a:gd name="connsiteX59" fmla="*/ 0 w 11100619"/>
              <a:gd name="connsiteY59" fmla="*/ 0 h 45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1100619" h="4592256" fill="none" extrusionOk="0">
                <a:moveTo>
                  <a:pt x="0" y="0"/>
                </a:moveTo>
                <a:cubicBezTo>
                  <a:pt x="140593" y="-13639"/>
                  <a:pt x="323954" y="26945"/>
                  <a:pt x="473237" y="0"/>
                </a:cubicBezTo>
                <a:cubicBezTo>
                  <a:pt x="622520" y="-26945"/>
                  <a:pt x="771149" y="8080"/>
                  <a:pt x="946474" y="0"/>
                </a:cubicBezTo>
                <a:cubicBezTo>
                  <a:pt x="1121799" y="-8080"/>
                  <a:pt x="1224783" y="32782"/>
                  <a:pt x="1419711" y="0"/>
                </a:cubicBezTo>
                <a:cubicBezTo>
                  <a:pt x="1614639" y="-32782"/>
                  <a:pt x="1616595" y="11449"/>
                  <a:pt x="1670935" y="0"/>
                </a:cubicBezTo>
                <a:cubicBezTo>
                  <a:pt x="1725275" y="-11449"/>
                  <a:pt x="2196749" y="9791"/>
                  <a:pt x="2366185" y="0"/>
                </a:cubicBezTo>
                <a:cubicBezTo>
                  <a:pt x="2535621" y="-9791"/>
                  <a:pt x="2991719" y="2949"/>
                  <a:pt x="3172440" y="0"/>
                </a:cubicBezTo>
                <a:cubicBezTo>
                  <a:pt x="3353162" y="-2949"/>
                  <a:pt x="3476860" y="53849"/>
                  <a:pt x="3645677" y="0"/>
                </a:cubicBezTo>
                <a:cubicBezTo>
                  <a:pt x="3814494" y="-53849"/>
                  <a:pt x="4104212" y="23725"/>
                  <a:pt x="4340926" y="0"/>
                </a:cubicBezTo>
                <a:cubicBezTo>
                  <a:pt x="4577640" y="-23725"/>
                  <a:pt x="4602797" y="44105"/>
                  <a:pt x="4814163" y="0"/>
                </a:cubicBezTo>
                <a:cubicBezTo>
                  <a:pt x="5025529" y="-44105"/>
                  <a:pt x="5302453" y="75414"/>
                  <a:pt x="5509412" y="0"/>
                </a:cubicBezTo>
                <a:cubicBezTo>
                  <a:pt x="5716371" y="-75414"/>
                  <a:pt x="5704536" y="8162"/>
                  <a:pt x="5760637" y="0"/>
                </a:cubicBezTo>
                <a:cubicBezTo>
                  <a:pt x="5816739" y="-8162"/>
                  <a:pt x="6392352" y="86283"/>
                  <a:pt x="6566893" y="0"/>
                </a:cubicBezTo>
                <a:cubicBezTo>
                  <a:pt x="6741434" y="-86283"/>
                  <a:pt x="6757496" y="7011"/>
                  <a:pt x="6818117" y="0"/>
                </a:cubicBezTo>
                <a:cubicBezTo>
                  <a:pt x="6878738" y="-7011"/>
                  <a:pt x="7418304" y="60432"/>
                  <a:pt x="7624373" y="0"/>
                </a:cubicBezTo>
                <a:cubicBezTo>
                  <a:pt x="7830442" y="-60432"/>
                  <a:pt x="8048001" y="3286"/>
                  <a:pt x="8319622" y="0"/>
                </a:cubicBezTo>
                <a:cubicBezTo>
                  <a:pt x="8591243" y="-3286"/>
                  <a:pt x="8616892" y="54266"/>
                  <a:pt x="8903865" y="0"/>
                </a:cubicBezTo>
                <a:cubicBezTo>
                  <a:pt x="9190838" y="-54266"/>
                  <a:pt x="9127384" y="16623"/>
                  <a:pt x="9266096" y="0"/>
                </a:cubicBezTo>
                <a:cubicBezTo>
                  <a:pt x="9404808" y="-16623"/>
                  <a:pt x="9606296" y="1431"/>
                  <a:pt x="9739333" y="0"/>
                </a:cubicBezTo>
                <a:cubicBezTo>
                  <a:pt x="9872370" y="-1431"/>
                  <a:pt x="10019375" y="28014"/>
                  <a:pt x="10101563" y="0"/>
                </a:cubicBezTo>
                <a:cubicBezTo>
                  <a:pt x="10183751" y="-28014"/>
                  <a:pt x="10276159" y="20672"/>
                  <a:pt x="10352788" y="0"/>
                </a:cubicBezTo>
                <a:cubicBezTo>
                  <a:pt x="10429417" y="-20672"/>
                  <a:pt x="10729873" y="68475"/>
                  <a:pt x="11100619" y="0"/>
                </a:cubicBezTo>
                <a:cubicBezTo>
                  <a:pt x="11173103" y="179561"/>
                  <a:pt x="11065005" y="392321"/>
                  <a:pt x="11100619" y="619955"/>
                </a:cubicBezTo>
                <a:cubicBezTo>
                  <a:pt x="11136233" y="847590"/>
                  <a:pt x="11049996" y="856684"/>
                  <a:pt x="11100619" y="1056219"/>
                </a:cubicBezTo>
                <a:cubicBezTo>
                  <a:pt x="11151242" y="1255754"/>
                  <a:pt x="11098025" y="1342166"/>
                  <a:pt x="11100619" y="1492483"/>
                </a:cubicBezTo>
                <a:cubicBezTo>
                  <a:pt x="11103213" y="1642800"/>
                  <a:pt x="11068305" y="1909203"/>
                  <a:pt x="11100619" y="2066515"/>
                </a:cubicBezTo>
                <a:cubicBezTo>
                  <a:pt x="11132933" y="2223827"/>
                  <a:pt x="11058014" y="2377666"/>
                  <a:pt x="11100619" y="2686470"/>
                </a:cubicBezTo>
                <a:cubicBezTo>
                  <a:pt x="11143224" y="2995274"/>
                  <a:pt x="11065498" y="2983569"/>
                  <a:pt x="11100619" y="3122734"/>
                </a:cubicBezTo>
                <a:cubicBezTo>
                  <a:pt x="11135740" y="3261899"/>
                  <a:pt x="11083519" y="3385370"/>
                  <a:pt x="11100619" y="3604921"/>
                </a:cubicBezTo>
                <a:cubicBezTo>
                  <a:pt x="11117719" y="3824472"/>
                  <a:pt x="11064154" y="4107521"/>
                  <a:pt x="11100619" y="4592256"/>
                </a:cubicBezTo>
                <a:cubicBezTo>
                  <a:pt x="10898463" y="4624628"/>
                  <a:pt x="10855234" y="4584244"/>
                  <a:pt x="10627382" y="4592256"/>
                </a:cubicBezTo>
                <a:cubicBezTo>
                  <a:pt x="10399530" y="4600268"/>
                  <a:pt x="10046471" y="4562167"/>
                  <a:pt x="9821127" y="4592256"/>
                </a:cubicBezTo>
                <a:cubicBezTo>
                  <a:pt x="9595784" y="4622345"/>
                  <a:pt x="9456947" y="4558996"/>
                  <a:pt x="9347890" y="4592256"/>
                </a:cubicBezTo>
                <a:cubicBezTo>
                  <a:pt x="9238833" y="4625516"/>
                  <a:pt x="9219015" y="4585260"/>
                  <a:pt x="9096665" y="4592256"/>
                </a:cubicBezTo>
                <a:cubicBezTo>
                  <a:pt x="8974316" y="4599252"/>
                  <a:pt x="8938850" y="4582886"/>
                  <a:pt x="8845441" y="4592256"/>
                </a:cubicBezTo>
                <a:cubicBezTo>
                  <a:pt x="8752032" y="4601626"/>
                  <a:pt x="8661233" y="4588502"/>
                  <a:pt x="8483210" y="4592256"/>
                </a:cubicBezTo>
                <a:cubicBezTo>
                  <a:pt x="8305187" y="4596010"/>
                  <a:pt x="8246299" y="4579614"/>
                  <a:pt x="8009973" y="4592256"/>
                </a:cubicBezTo>
                <a:cubicBezTo>
                  <a:pt x="7773647" y="4604898"/>
                  <a:pt x="7688718" y="4552189"/>
                  <a:pt x="7536736" y="4592256"/>
                </a:cubicBezTo>
                <a:cubicBezTo>
                  <a:pt x="7384754" y="4632323"/>
                  <a:pt x="7032992" y="4508940"/>
                  <a:pt x="6730481" y="4592256"/>
                </a:cubicBezTo>
                <a:cubicBezTo>
                  <a:pt x="6427970" y="4675572"/>
                  <a:pt x="6423592" y="4580126"/>
                  <a:pt x="6146237" y="4592256"/>
                </a:cubicBezTo>
                <a:cubicBezTo>
                  <a:pt x="5868882" y="4604386"/>
                  <a:pt x="6007208" y="4590798"/>
                  <a:pt x="5895013" y="4592256"/>
                </a:cubicBezTo>
                <a:cubicBezTo>
                  <a:pt x="5782818" y="4593714"/>
                  <a:pt x="5735892" y="4564632"/>
                  <a:pt x="5643788" y="4592256"/>
                </a:cubicBezTo>
                <a:cubicBezTo>
                  <a:pt x="5551685" y="4619880"/>
                  <a:pt x="5388427" y="4560330"/>
                  <a:pt x="5281558" y="4592256"/>
                </a:cubicBezTo>
                <a:cubicBezTo>
                  <a:pt x="5174689" y="4624182"/>
                  <a:pt x="5007275" y="4562663"/>
                  <a:pt x="4919327" y="4592256"/>
                </a:cubicBezTo>
                <a:cubicBezTo>
                  <a:pt x="4831379" y="4621849"/>
                  <a:pt x="4466829" y="4511035"/>
                  <a:pt x="4224078" y="4592256"/>
                </a:cubicBezTo>
                <a:cubicBezTo>
                  <a:pt x="3981327" y="4673477"/>
                  <a:pt x="4049205" y="4569514"/>
                  <a:pt x="3972853" y="4592256"/>
                </a:cubicBezTo>
                <a:cubicBezTo>
                  <a:pt x="3896501" y="4614998"/>
                  <a:pt x="3594482" y="4517227"/>
                  <a:pt x="3277604" y="4592256"/>
                </a:cubicBezTo>
                <a:cubicBezTo>
                  <a:pt x="2960726" y="4667285"/>
                  <a:pt x="2753579" y="4512553"/>
                  <a:pt x="2582355" y="4592256"/>
                </a:cubicBezTo>
                <a:cubicBezTo>
                  <a:pt x="2411131" y="4671959"/>
                  <a:pt x="2156129" y="4558195"/>
                  <a:pt x="1776099" y="4592256"/>
                </a:cubicBezTo>
                <a:cubicBezTo>
                  <a:pt x="1396069" y="4626317"/>
                  <a:pt x="1270898" y="4500128"/>
                  <a:pt x="969844" y="4592256"/>
                </a:cubicBezTo>
                <a:cubicBezTo>
                  <a:pt x="668791" y="4684384"/>
                  <a:pt x="316780" y="4504655"/>
                  <a:pt x="0" y="4592256"/>
                </a:cubicBezTo>
                <a:cubicBezTo>
                  <a:pt x="-27392" y="4417453"/>
                  <a:pt x="48869" y="4259199"/>
                  <a:pt x="0" y="4110069"/>
                </a:cubicBezTo>
                <a:cubicBezTo>
                  <a:pt x="-48869" y="3960939"/>
                  <a:pt x="16835" y="3870668"/>
                  <a:pt x="0" y="3673805"/>
                </a:cubicBezTo>
                <a:cubicBezTo>
                  <a:pt x="-16835" y="3476942"/>
                  <a:pt x="8331" y="3380405"/>
                  <a:pt x="0" y="3237540"/>
                </a:cubicBezTo>
                <a:cubicBezTo>
                  <a:pt x="-8331" y="3094675"/>
                  <a:pt x="872" y="2927066"/>
                  <a:pt x="0" y="2709431"/>
                </a:cubicBezTo>
                <a:cubicBezTo>
                  <a:pt x="-872" y="2491796"/>
                  <a:pt x="27380" y="2305318"/>
                  <a:pt x="0" y="2181322"/>
                </a:cubicBezTo>
                <a:cubicBezTo>
                  <a:pt x="-27380" y="2057326"/>
                  <a:pt x="20689" y="1840490"/>
                  <a:pt x="0" y="1745057"/>
                </a:cubicBezTo>
                <a:cubicBezTo>
                  <a:pt x="-20689" y="1649625"/>
                  <a:pt x="35060" y="1323545"/>
                  <a:pt x="0" y="1216948"/>
                </a:cubicBezTo>
                <a:cubicBezTo>
                  <a:pt x="-35060" y="1110351"/>
                  <a:pt x="4247" y="924835"/>
                  <a:pt x="0" y="688838"/>
                </a:cubicBezTo>
                <a:cubicBezTo>
                  <a:pt x="-4247" y="452841"/>
                  <a:pt x="79123" y="189519"/>
                  <a:pt x="0" y="0"/>
                </a:cubicBezTo>
                <a:close/>
              </a:path>
              <a:path w="11100619" h="4592256" stroke="0" extrusionOk="0">
                <a:moveTo>
                  <a:pt x="0" y="0"/>
                </a:moveTo>
                <a:cubicBezTo>
                  <a:pt x="208229" y="-69971"/>
                  <a:pt x="340332" y="53356"/>
                  <a:pt x="584243" y="0"/>
                </a:cubicBezTo>
                <a:cubicBezTo>
                  <a:pt x="828154" y="-53356"/>
                  <a:pt x="808221" y="11875"/>
                  <a:pt x="946474" y="0"/>
                </a:cubicBezTo>
                <a:cubicBezTo>
                  <a:pt x="1084727" y="-11875"/>
                  <a:pt x="1548844" y="88210"/>
                  <a:pt x="1752729" y="0"/>
                </a:cubicBezTo>
                <a:cubicBezTo>
                  <a:pt x="1956614" y="-88210"/>
                  <a:pt x="2038904" y="38679"/>
                  <a:pt x="2225966" y="0"/>
                </a:cubicBezTo>
                <a:cubicBezTo>
                  <a:pt x="2413028" y="-38679"/>
                  <a:pt x="2509795" y="45718"/>
                  <a:pt x="2699203" y="0"/>
                </a:cubicBezTo>
                <a:cubicBezTo>
                  <a:pt x="2888611" y="-45718"/>
                  <a:pt x="3226898" y="17569"/>
                  <a:pt x="3394452" y="0"/>
                </a:cubicBezTo>
                <a:cubicBezTo>
                  <a:pt x="3562006" y="-17569"/>
                  <a:pt x="3854077" y="74871"/>
                  <a:pt x="4089702" y="0"/>
                </a:cubicBezTo>
                <a:cubicBezTo>
                  <a:pt x="4325327" y="-74871"/>
                  <a:pt x="4302589" y="32617"/>
                  <a:pt x="4451932" y="0"/>
                </a:cubicBezTo>
                <a:cubicBezTo>
                  <a:pt x="4601275" y="-32617"/>
                  <a:pt x="5069794" y="72572"/>
                  <a:pt x="5258188" y="0"/>
                </a:cubicBezTo>
                <a:cubicBezTo>
                  <a:pt x="5446582" y="-72572"/>
                  <a:pt x="5740262" y="22963"/>
                  <a:pt x="6064443" y="0"/>
                </a:cubicBezTo>
                <a:cubicBezTo>
                  <a:pt x="6388625" y="-22963"/>
                  <a:pt x="6463127" y="21028"/>
                  <a:pt x="6648687" y="0"/>
                </a:cubicBezTo>
                <a:cubicBezTo>
                  <a:pt x="6834247" y="-21028"/>
                  <a:pt x="7145924" y="25594"/>
                  <a:pt x="7343936" y="0"/>
                </a:cubicBezTo>
                <a:cubicBezTo>
                  <a:pt x="7541948" y="-25594"/>
                  <a:pt x="7582877" y="37883"/>
                  <a:pt x="7817173" y="0"/>
                </a:cubicBezTo>
                <a:cubicBezTo>
                  <a:pt x="8051469" y="-37883"/>
                  <a:pt x="8353982" y="77583"/>
                  <a:pt x="8623428" y="0"/>
                </a:cubicBezTo>
                <a:cubicBezTo>
                  <a:pt x="8892874" y="-77583"/>
                  <a:pt x="8769118" y="29611"/>
                  <a:pt x="8874653" y="0"/>
                </a:cubicBezTo>
                <a:cubicBezTo>
                  <a:pt x="8980189" y="-29611"/>
                  <a:pt x="9300840" y="34020"/>
                  <a:pt x="9458896" y="0"/>
                </a:cubicBezTo>
                <a:cubicBezTo>
                  <a:pt x="9616952" y="-34020"/>
                  <a:pt x="9716801" y="21507"/>
                  <a:pt x="9821127" y="0"/>
                </a:cubicBezTo>
                <a:cubicBezTo>
                  <a:pt x="9925453" y="-21507"/>
                  <a:pt x="10132823" y="67345"/>
                  <a:pt x="10405370" y="0"/>
                </a:cubicBezTo>
                <a:cubicBezTo>
                  <a:pt x="10677917" y="-67345"/>
                  <a:pt x="10841486" y="13207"/>
                  <a:pt x="11100619" y="0"/>
                </a:cubicBezTo>
                <a:cubicBezTo>
                  <a:pt x="11128025" y="263917"/>
                  <a:pt x="11083769" y="355136"/>
                  <a:pt x="11100619" y="574032"/>
                </a:cubicBezTo>
                <a:cubicBezTo>
                  <a:pt x="11117469" y="792928"/>
                  <a:pt x="11099292" y="955324"/>
                  <a:pt x="11100619" y="1102141"/>
                </a:cubicBezTo>
                <a:cubicBezTo>
                  <a:pt x="11101946" y="1248958"/>
                  <a:pt x="11085731" y="1379322"/>
                  <a:pt x="11100619" y="1584328"/>
                </a:cubicBezTo>
                <a:cubicBezTo>
                  <a:pt x="11115507" y="1789334"/>
                  <a:pt x="11093753" y="1866129"/>
                  <a:pt x="11100619" y="2112438"/>
                </a:cubicBezTo>
                <a:cubicBezTo>
                  <a:pt x="11107485" y="2358747"/>
                  <a:pt x="11099338" y="2415969"/>
                  <a:pt x="11100619" y="2594625"/>
                </a:cubicBezTo>
                <a:cubicBezTo>
                  <a:pt x="11101900" y="2773281"/>
                  <a:pt x="11073771" y="3108675"/>
                  <a:pt x="11100619" y="3260502"/>
                </a:cubicBezTo>
                <a:cubicBezTo>
                  <a:pt x="11127467" y="3412329"/>
                  <a:pt x="11023384" y="3717392"/>
                  <a:pt x="11100619" y="3926379"/>
                </a:cubicBezTo>
                <a:cubicBezTo>
                  <a:pt x="11177854" y="4135366"/>
                  <a:pt x="11059093" y="4415905"/>
                  <a:pt x="11100619" y="4592256"/>
                </a:cubicBezTo>
                <a:cubicBezTo>
                  <a:pt x="10997148" y="4600626"/>
                  <a:pt x="10825587" y="4575831"/>
                  <a:pt x="10738388" y="4592256"/>
                </a:cubicBezTo>
                <a:cubicBezTo>
                  <a:pt x="10651189" y="4608681"/>
                  <a:pt x="10482857" y="4582817"/>
                  <a:pt x="10265151" y="4592256"/>
                </a:cubicBezTo>
                <a:cubicBezTo>
                  <a:pt x="10047445" y="4601695"/>
                  <a:pt x="9861272" y="4533314"/>
                  <a:pt x="9680908" y="4592256"/>
                </a:cubicBezTo>
                <a:cubicBezTo>
                  <a:pt x="9500544" y="4651198"/>
                  <a:pt x="9232431" y="4572386"/>
                  <a:pt x="8874653" y="4592256"/>
                </a:cubicBezTo>
                <a:cubicBezTo>
                  <a:pt x="8516875" y="4612126"/>
                  <a:pt x="8738113" y="4564417"/>
                  <a:pt x="8623428" y="4592256"/>
                </a:cubicBezTo>
                <a:cubicBezTo>
                  <a:pt x="8508744" y="4620095"/>
                  <a:pt x="8494287" y="4587516"/>
                  <a:pt x="8372204" y="4592256"/>
                </a:cubicBezTo>
                <a:cubicBezTo>
                  <a:pt x="8250121" y="4596996"/>
                  <a:pt x="8231676" y="4566312"/>
                  <a:pt x="8120979" y="4592256"/>
                </a:cubicBezTo>
                <a:cubicBezTo>
                  <a:pt x="8010282" y="4618200"/>
                  <a:pt x="7639105" y="4554238"/>
                  <a:pt x="7425730" y="4592256"/>
                </a:cubicBezTo>
                <a:cubicBezTo>
                  <a:pt x="7212355" y="4630274"/>
                  <a:pt x="6904597" y="4550406"/>
                  <a:pt x="6619474" y="4592256"/>
                </a:cubicBezTo>
                <a:cubicBezTo>
                  <a:pt x="6334351" y="4634106"/>
                  <a:pt x="6329782" y="4584395"/>
                  <a:pt x="6146237" y="4592256"/>
                </a:cubicBezTo>
                <a:cubicBezTo>
                  <a:pt x="5962692" y="4600117"/>
                  <a:pt x="5771185" y="4568559"/>
                  <a:pt x="5561994" y="4592256"/>
                </a:cubicBezTo>
                <a:cubicBezTo>
                  <a:pt x="5352803" y="4615953"/>
                  <a:pt x="5081889" y="4578297"/>
                  <a:pt x="4866745" y="4592256"/>
                </a:cubicBezTo>
                <a:cubicBezTo>
                  <a:pt x="4651601" y="4606215"/>
                  <a:pt x="4729848" y="4580294"/>
                  <a:pt x="4615521" y="4592256"/>
                </a:cubicBezTo>
                <a:cubicBezTo>
                  <a:pt x="4501194" y="4604218"/>
                  <a:pt x="4237144" y="4528813"/>
                  <a:pt x="4031277" y="4592256"/>
                </a:cubicBezTo>
                <a:cubicBezTo>
                  <a:pt x="3825410" y="4655699"/>
                  <a:pt x="3856991" y="4581817"/>
                  <a:pt x="3780053" y="4592256"/>
                </a:cubicBezTo>
                <a:cubicBezTo>
                  <a:pt x="3703115" y="4602695"/>
                  <a:pt x="3461095" y="4586140"/>
                  <a:pt x="3195810" y="4592256"/>
                </a:cubicBezTo>
                <a:cubicBezTo>
                  <a:pt x="2930525" y="4598372"/>
                  <a:pt x="2834241" y="4545744"/>
                  <a:pt x="2722573" y="4592256"/>
                </a:cubicBezTo>
                <a:cubicBezTo>
                  <a:pt x="2610905" y="4638768"/>
                  <a:pt x="2366324" y="4570720"/>
                  <a:pt x="2027324" y="4592256"/>
                </a:cubicBezTo>
                <a:cubicBezTo>
                  <a:pt x="1688324" y="4613792"/>
                  <a:pt x="1700579" y="4555208"/>
                  <a:pt x="1554087" y="4592256"/>
                </a:cubicBezTo>
                <a:cubicBezTo>
                  <a:pt x="1407595" y="4629304"/>
                  <a:pt x="1398954" y="4582697"/>
                  <a:pt x="1302862" y="4592256"/>
                </a:cubicBezTo>
                <a:cubicBezTo>
                  <a:pt x="1206771" y="4601815"/>
                  <a:pt x="1126019" y="4580949"/>
                  <a:pt x="1051638" y="4592256"/>
                </a:cubicBezTo>
                <a:cubicBezTo>
                  <a:pt x="977257" y="4603563"/>
                  <a:pt x="514861" y="4570438"/>
                  <a:pt x="0" y="4592256"/>
                </a:cubicBezTo>
                <a:cubicBezTo>
                  <a:pt x="-35628" y="4341345"/>
                  <a:pt x="63784" y="4141703"/>
                  <a:pt x="0" y="3972301"/>
                </a:cubicBezTo>
                <a:cubicBezTo>
                  <a:pt x="-63784" y="3802900"/>
                  <a:pt x="59631" y="3613792"/>
                  <a:pt x="0" y="3444192"/>
                </a:cubicBezTo>
                <a:cubicBezTo>
                  <a:pt x="-59631" y="3274592"/>
                  <a:pt x="49952" y="3090610"/>
                  <a:pt x="0" y="2916083"/>
                </a:cubicBezTo>
                <a:cubicBezTo>
                  <a:pt x="-49952" y="2741556"/>
                  <a:pt x="59865" y="2424647"/>
                  <a:pt x="0" y="2250205"/>
                </a:cubicBezTo>
                <a:cubicBezTo>
                  <a:pt x="-59865" y="2075763"/>
                  <a:pt x="27761" y="1904977"/>
                  <a:pt x="0" y="1813941"/>
                </a:cubicBezTo>
                <a:cubicBezTo>
                  <a:pt x="-27761" y="1722905"/>
                  <a:pt x="39736" y="1537363"/>
                  <a:pt x="0" y="1331754"/>
                </a:cubicBezTo>
                <a:cubicBezTo>
                  <a:pt x="-39736" y="1126145"/>
                  <a:pt x="5116" y="863782"/>
                  <a:pt x="0" y="711800"/>
                </a:cubicBezTo>
                <a:cubicBezTo>
                  <a:pt x="-5116" y="559818"/>
                  <a:pt x="45176" y="251037"/>
                  <a:pt x="0" y="0"/>
                </a:cubicBezTo>
                <a:close/>
              </a:path>
            </a:pathLst>
          </a:custGeom>
          <a:ln>
            <a:solidFill>
              <a:schemeClr val="tx1"/>
            </a:solidFill>
            <a:extLst>
              <a:ext uri="{C807C97D-BFC1-408E-A445-0C87EB9F89A2}">
                <ask:lineSketchStyleProps xmlns:ask="http://schemas.microsoft.com/office/drawing/2018/sketchyshapes" sd="600740096">
                  <a:prstGeom prst="rect">
                    <a:avLst/>
                  </a:prstGeom>
                  <ask:type>
                    <ask:lineSketchScribble/>
                  </ask:type>
                </ask:lineSketchStyleProps>
              </a:ext>
            </a:extLst>
          </a:ln>
        </p:spPr>
        <p:txBody>
          <a:bodyPr vert="horz" lIns="91440" tIns="45720" rIns="91440" bIns="45720" rtlCol="0">
            <a:normAutofit fontScale="85000"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342900" lvl="0" indent="-342900">
              <a:lnSpc>
                <a:spcPct val="150000"/>
              </a:lnSpc>
              <a:spcAft>
                <a:spcPts val="800"/>
              </a:spcAft>
              <a:buFont typeface="Symbol" panose="05050102010706020507" pitchFamily="18" charset="2"/>
              <a:buChar char=""/>
            </a:pPr>
            <a:r>
              <a:rPr lang="en-US" dirty="0"/>
              <a:t>In the world of AI, the term validation refers to fine-tuning the parameters for algorithm development and the test is used to evaluate the algorithm performance. </a:t>
            </a:r>
            <a:endParaRPr lang="en-IN" dirty="0"/>
          </a:p>
          <a:p>
            <a:pPr marL="342900" lvl="0" indent="-342900">
              <a:lnSpc>
                <a:spcPct val="150000"/>
              </a:lnSpc>
              <a:buFont typeface="Symbol" panose="05050102010706020507" pitchFamily="18" charset="2"/>
              <a:buChar char=""/>
            </a:pPr>
            <a:r>
              <a:rPr lang="en-US" dirty="0"/>
              <a:t>There are two aspects to evaluate the performance of any predictive model </a:t>
            </a:r>
            <a:r>
              <a:rPr lang="en-US" dirty="0" err="1"/>
              <a:t>i.e</a:t>
            </a:r>
            <a:r>
              <a:rPr lang="en-US" dirty="0"/>
              <a:t> Discrimination and Calibration which are usually determined by plotting ROC curve and Calibration curve respectively. </a:t>
            </a:r>
            <a:endParaRPr lang="en-IN" dirty="0"/>
          </a:p>
          <a:p>
            <a:pPr marL="342900" lvl="0" indent="-342900">
              <a:lnSpc>
                <a:spcPct val="150000"/>
              </a:lnSpc>
              <a:buFont typeface="Symbol" panose="05050102010706020507" pitchFamily="18" charset="2"/>
              <a:buChar char=""/>
            </a:pPr>
            <a:r>
              <a:rPr lang="en-US" dirty="0"/>
              <a:t>Another critical or one of the essentials for any validation of an AI model is external validation which increases the robustness of the algorithm. An extensive amount of data should be considered for evaluation of any model.</a:t>
            </a:r>
            <a:endParaRPr lang="en-IN" dirty="0"/>
          </a:p>
          <a:p>
            <a:pPr marL="342900" lvl="0" indent="-342900">
              <a:lnSpc>
                <a:spcPct val="150000"/>
              </a:lnSpc>
              <a:buFont typeface="Symbol" panose="05050102010706020507" pitchFamily="18" charset="2"/>
              <a:buChar char=""/>
            </a:pPr>
            <a:r>
              <a:rPr lang="en-US" dirty="0"/>
              <a:t> Lastly, how the model would benefit patients in long run should be a point of concern, which can be avoided by performing number of clinical trials on the algorithm before deploying it on a clinical practice. </a:t>
            </a:r>
            <a:endParaRPr lang="en-IN" dirty="0"/>
          </a:p>
        </p:txBody>
      </p:sp>
    </p:spTree>
    <p:extLst>
      <p:ext uri="{BB962C8B-B14F-4D97-AF65-F5344CB8AC3E}">
        <p14:creationId xmlns:p14="http://schemas.microsoft.com/office/powerpoint/2010/main" val="3942935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73382D0-C73B-19F4-0B70-D9AAC713515A}"/>
              </a:ext>
            </a:extLst>
          </p:cNvPr>
          <p:cNvSpPr txBox="1">
            <a:spLocks/>
          </p:cNvSpPr>
          <p:nvPr/>
        </p:nvSpPr>
        <p:spPr>
          <a:xfrm>
            <a:off x="838200" y="1715455"/>
            <a:ext cx="10515600" cy="4730827"/>
          </a:xfrm>
          <a:custGeom>
            <a:avLst/>
            <a:gdLst>
              <a:gd name="connsiteX0" fmla="*/ 0 w 10515600"/>
              <a:gd name="connsiteY0" fmla="*/ 0 h 4730827"/>
              <a:gd name="connsiteX1" fmla="*/ 794512 w 10515600"/>
              <a:gd name="connsiteY1" fmla="*/ 0 h 4730827"/>
              <a:gd name="connsiteX2" fmla="*/ 1273556 w 10515600"/>
              <a:gd name="connsiteY2" fmla="*/ 0 h 4730827"/>
              <a:gd name="connsiteX3" fmla="*/ 1752600 w 10515600"/>
              <a:gd name="connsiteY3" fmla="*/ 0 h 4730827"/>
              <a:gd name="connsiteX4" fmla="*/ 2021332 w 10515600"/>
              <a:gd name="connsiteY4" fmla="*/ 0 h 4730827"/>
              <a:gd name="connsiteX5" fmla="*/ 2395220 w 10515600"/>
              <a:gd name="connsiteY5" fmla="*/ 0 h 4730827"/>
              <a:gd name="connsiteX6" fmla="*/ 2979420 w 10515600"/>
              <a:gd name="connsiteY6" fmla="*/ 0 h 4730827"/>
              <a:gd name="connsiteX7" fmla="*/ 3668776 w 10515600"/>
              <a:gd name="connsiteY7" fmla="*/ 0 h 4730827"/>
              <a:gd name="connsiteX8" fmla="*/ 4252976 w 10515600"/>
              <a:gd name="connsiteY8" fmla="*/ 0 h 4730827"/>
              <a:gd name="connsiteX9" fmla="*/ 4626864 w 10515600"/>
              <a:gd name="connsiteY9" fmla="*/ 0 h 4730827"/>
              <a:gd name="connsiteX10" fmla="*/ 5421376 w 10515600"/>
              <a:gd name="connsiteY10" fmla="*/ 0 h 4730827"/>
              <a:gd name="connsiteX11" fmla="*/ 6005576 w 10515600"/>
              <a:gd name="connsiteY11" fmla="*/ 0 h 4730827"/>
              <a:gd name="connsiteX12" fmla="*/ 6800088 w 10515600"/>
              <a:gd name="connsiteY12" fmla="*/ 0 h 4730827"/>
              <a:gd name="connsiteX13" fmla="*/ 7384288 w 10515600"/>
              <a:gd name="connsiteY13" fmla="*/ 0 h 4730827"/>
              <a:gd name="connsiteX14" fmla="*/ 7968488 w 10515600"/>
              <a:gd name="connsiteY14" fmla="*/ 0 h 4730827"/>
              <a:gd name="connsiteX15" fmla="*/ 8447532 w 10515600"/>
              <a:gd name="connsiteY15" fmla="*/ 0 h 4730827"/>
              <a:gd name="connsiteX16" fmla="*/ 8926576 w 10515600"/>
              <a:gd name="connsiteY16" fmla="*/ 0 h 4730827"/>
              <a:gd name="connsiteX17" fmla="*/ 9615932 w 10515600"/>
              <a:gd name="connsiteY17" fmla="*/ 0 h 4730827"/>
              <a:gd name="connsiteX18" fmla="*/ 10515600 w 10515600"/>
              <a:gd name="connsiteY18" fmla="*/ 0 h 4730827"/>
              <a:gd name="connsiteX19" fmla="*/ 10515600 w 10515600"/>
              <a:gd name="connsiteY19" fmla="*/ 638662 h 4730827"/>
              <a:gd name="connsiteX20" fmla="*/ 10515600 w 10515600"/>
              <a:gd name="connsiteY20" fmla="*/ 1230015 h 4730827"/>
              <a:gd name="connsiteX21" fmla="*/ 10515600 w 10515600"/>
              <a:gd name="connsiteY21" fmla="*/ 1726752 h 4730827"/>
              <a:gd name="connsiteX22" fmla="*/ 10515600 w 10515600"/>
              <a:gd name="connsiteY22" fmla="*/ 2270797 h 4730827"/>
              <a:gd name="connsiteX23" fmla="*/ 10515600 w 10515600"/>
              <a:gd name="connsiteY23" fmla="*/ 2909459 h 4730827"/>
              <a:gd name="connsiteX24" fmla="*/ 10515600 w 10515600"/>
              <a:gd name="connsiteY24" fmla="*/ 3500812 h 4730827"/>
              <a:gd name="connsiteX25" fmla="*/ 10515600 w 10515600"/>
              <a:gd name="connsiteY25" fmla="*/ 4044857 h 4730827"/>
              <a:gd name="connsiteX26" fmla="*/ 10515600 w 10515600"/>
              <a:gd name="connsiteY26" fmla="*/ 4730827 h 4730827"/>
              <a:gd name="connsiteX27" fmla="*/ 9721088 w 10515600"/>
              <a:gd name="connsiteY27" fmla="*/ 4730827 h 4730827"/>
              <a:gd name="connsiteX28" fmla="*/ 9242044 w 10515600"/>
              <a:gd name="connsiteY28" fmla="*/ 4730827 h 4730827"/>
              <a:gd name="connsiteX29" fmla="*/ 8868156 w 10515600"/>
              <a:gd name="connsiteY29" fmla="*/ 4730827 h 4730827"/>
              <a:gd name="connsiteX30" fmla="*/ 8389112 w 10515600"/>
              <a:gd name="connsiteY30" fmla="*/ 4730827 h 4730827"/>
              <a:gd name="connsiteX31" fmla="*/ 7699756 w 10515600"/>
              <a:gd name="connsiteY31" fmla="*/ 4730827 h 4730827"/>
              <a:gd name="connsiteX32" fmla="*/ 7010400 w 10515600"/>
              <a:gd name="connsiteY32" fmla="*/ 4730827 h 4730827"/>
              <a:gd name="connsiteX33" fmla="*/ 6636512 w 10515600"/>
              <a:gd name="connsiteY33" fmla="*/ 4730827 h 4730827"/>
              <a:gd name="connsiteX34" fmla="*/ 6262624 w 10515600"/>
              <a:gd name="connsiteY34" fmla="*/ 4730827 h 4730827"/>
              <a:gd name="connsiteX35" fmla="*/ 5573268 w 10515600"/>
              <a:gd name="connsiteY35" fmla="*/ 4730827 h 4730827"/>
              <a:gd name="connsiteX36" fmla="*/ 5304536 w 10515600"/>
              <a:gd name="connsiteY36" fmla="*/ 4730827 h 4730827"/>
              <a:gd name="connsiteX37" fmla="*/ 4930648 w 10515600"/>
              <a:gd name="connsiteY37" fmla="*/ 4730827 h 4730827"/>
              <a:gd name="connsiteX38" fmla="*/ 4451604 w 10515600"/>
              <a:gd name="connsiteY38" fmla="*/ 4730827 h 4730827"/>
              <a:gd name="connsiteX39" fmla="*/ 4077716 w 10515600"/>
              <a:gd name="connsiteY39" fmla="*/ 4730827 h 4730827"/>
              <a:gd name="connsiteX40" fmla="*/ 3493516 w 10515600"/>
              <a:gd name="connsiteY40" fmla="*/ 4730827 h 4730827"/>
              <a:gd name="connsiteX41" fmla="*/ 2804160 w 10515600"/>
              <a:gd name="connsiteY41" fmla="*/ 4730827 h 4730827"/>
              <a:gd name="connsiteX42" fmla="*/ 2430272 w 10515600"/>
              <a:gd name="connsiteY42" fmla="*/ 4730827 h 4730827"/>
              <a:gd name="connsiteX43" fmla="*/ 1635760 w 10515600"/>
              <a:gd name="connsiteY43" fmla="*/ 4730827 h 4730827"/>
              <a:gd name="connsiteX44" fmla="*/ 841248 w 10515600"/>
              <a:gd name="connsiteY44" fmla="*/ 4730827 h 4730827"/>
              <a:gd name="connsiteX45" fmla="*/ 572516 w 10515600"/>
              <a:gd name="connsiteY45" fmla="*/ 4730827 h 4730827"/>
              <a:gd name="connsiteX46" fmla="*/ 0 w 10515600"/>
              <a:gd name="connsiteY46" fmla="*/ 4730827 h 4730827"/>
              <a:gd name="connsiteX47" fmla="*/ 0 w 10515600"/>
              <a:gd name="connsiteY47" fmla="*/ 4234090 h 4730827"/>
              <a:gd name="connsiteX48" fmla="*/ 0 w 10515600"/>
              <a:gd name="connsiteY48" fmla="*/ 3690045 h 4730827"/>
              <a:gd name="connsiteX49" fmla="*/ 0 w 10515600"/>
              <a:gd name="connsiteY49" fmla="*/ 3240616 h 4730827"/>
              <a:gd name="connsiteX50" fmla="*/ 0 w 10515600"/>
              <a:gd name="connsiteY50" fmla="*/ 2791188 h 4730827"/>
              <a:gd name="connsiteX51" fmla="*/ 0 w 10515600"/>
              <a:gd name="connsiteY51" fmla="*/ 2105218 h 4730827"/>
              <a:gd name="connsiteX52" fmla="*/ 0 w 10515600"/>
              <a:gd name="connsiteY52" fmla="*/ 1608481 h 4730827"/>
              <a:gd name="connsiteX53" fmla="*/ 0 w 10515600"/>
              <a:gd name="connsiteY53" fmla="*/ 1159053 h 4730827"/>
              <a:gd name="connsiteX54" fmla="*/ 0 w 10515600"/>
              <a:gd name="connsiteY54" fmla="*/ 520391 h 4730827"/>
              <a:gd name="connsiteX55" fmla="*/ 0 w 10515600"/>
              <a:gd name="connsiteY55" fmla="*/ 0 h 47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515600" h="4730827" fill="none" extrusionOk="0">
                <a:moveTo>
                  <a:pt x="0" y="0"/>
                </a:moveTo>
                <a:cubicBezTo>
                  <a:pt x="320177" y="-23805"/>
                  <a:pt x="411041" y="8707"/>
                  <a:pt x="794512" y="0"/>
                </a:cubicBezTo>
                <a:cubicBezTo>
                  <a:pt x="1177983" y="-8707"/>
                  <a:pt x="1118433" y="37062"/>
                  <a:pt x="1273556" y="0"/>
                </a:cubicBezTo>
                <a:cubicBezTo>
                  <a:pt x="1428679" y="-37062"/>
                  <a:pt x="1518596" y="11095"/>
                  <a:pt x="1752600" y="0"/>
                </a:cubicBezTo>
                <a:cubicBezTo>
                  <a:pt x="1986604" y="-11095"/>
                  <a:pt x="1918712" y="18385"/>
                  <a:pt x="2021332" y="0"/>
                </a:cubicBezTo>
                <a:cubicBezTo>
                  <a:pt x="2123952" y="-18385"/>
                  <a:pt x="2294088" y="32848"/>
                  <a:pt x="2395220" y="0"/>
                </a:cubicBezTo>
                <a:cubicBezTo>
                  <a:pt x="2496352" y="-32848"/>
                  <a:pt x="2695803" y="51187"/>
                  <a:pt x="2979420" y="0"/>
                </a:cubicBezTo>
                <a:cubicBezTo>
                  <a:pt x="3263037" y="-51187"/>
                  <a:pt x="3512205" y="74685"/>
                  <a:pt x="3668776" y="0"/>
                </a:cubicBezTo>
                <a:cubicBezTo>
                  <a:pt x="3825347" y="-74685"/>
                  <a:pt x="3975418" y="43373"/>
                  <a:pt x="4252976" y="0"/>
                </a:cubicBezTo>
                <a:cubicBezTo>
                  <a:pt x="4530534" y="-43373"/>
                  <a:pt x="4538926" y="41947"/>
                  <a:pt x="4626864" y="0"/>
                </a:cubicBezTo>
                <a:cubicBezTo>
                  <a:pt x="4714802" y="-41947"/>
                  <a:pt x="5213998" y="85673"/>
                  <a:pt x="5421376" y="0"/>
                </a:cubicBezTo>
                <a:cubicBezTo>
                  <a:pt x="5628754" y="-85673"/>
                  <a:pt x="5800225" y="6466"/>
                  <a:pt x="6005576" y="0"/>
                </a:cubicBezTo>
                <a:cubicBezTo>
                  <a:pt x="6210927" y="-6466"/>
                  <a:pt x="6588017" y="1361"/>
                  <a:pt x="6800088" y="0"/>
                </a:cubicBezTo>
                <a:cubicBezTo>
                  <a:pt x="7012159" y="-1361"/>
                  <a:pt x="7153248" y="43941"/>
                  <a:pt x="7384288" y="0"/>
                </a:cubicBezTo>
                <a:cubicBezTo>
                  <a:pt x="7615328" y="-43941"/>
                  <a:pt x="7834843" y="44782"/>
                  <a:pt x="7968488" y="0"/>
                </a:cubicBezTo>
                <a:cubicBezTo>
                  <a:pt x="8102133" y="-44782"/>
                  <a:pt x="8212533" y="11899"/>
                  <a:pt x="8447532" y="0"/>
                </a:cubicBezTo>
                <a:cubicBezTo>
                  <a:pt x="8682531" y="-11899"/>
                  <a:pt x="8806199" y="48712"/>
                  <a:pt x="8926576" y="0"/>
                </a:cubicBezTo>
                <a:cubicBezTo>
                  <a:pt x="9046953" y="-48712"/>
                  <a:pt x="9307930" y="40500"/>
                  <a:pt x="9615932" y="0"/>
                </a:cubicBezTo>
                <a:cubicBezTo>
                  <a:pt x="9923934" y="-40500"/>
                  <a:pt x="10245629" y="63857"/>
                  <a:pt x="10515600" y="0"/>
                </a:cubicBezTo>
                <a:cubicBezTo>
                  <a:pt x="10543446" y="136346"/>
                  <a:pt x="10501990" y="399837"/>
                  <a:pt x="10515600" y="638662"/>
                </a:cubicBezTo>
                <a:cubicBezTo>
                  <a:pt x="10529210" y="877487"/>
                  <a:pt x="10452447" y="1006888"/>
                  <a:pt x="10515600" y="1230015"/>
                </a:cubicBezTo>
                <a:cubicBezTo>
                  <a:pt x="10578753" y="1453142"/>
                  <a:pt x="10515180" y="1553716"/>
                  <a:pt x="10515600" y="1726752"/>
                </a:cubicBezTo>
                <a:cubicBezTo>
                  <a:pt x="10516020" y="1899788"/>
                  <a:pt x="10493886" y="2014092"/>
                  <a:pt x="10515600" y="2270797"/>
                </a:cubicBezTo>
                <a:cubicBezTo>
                  <a:pt x="10537314" y="2527502"/>
                  <a:pt x="10468952" y="2655623"/>
                  <a:pt x="10515600" y="2909459"/>
                </a:cubicBezTo>
                <a:cubicBezTo>
                  <a:pt x="10562248" y="3163295"/>
                  <a:pt x="10497459" y="3345691"/>
                  <a:pt x="10515600" y="3500812"/>
                </a:cubicBezTo>
                <a:cubicBezTo>
                  <a:pt x="10533741" y="3655933"/>
                  <a:pt x="10514434" y="3914853"/>
                  <a:pt x="10515600" y="4044857"/>
                </a:cubicBezTo>
                <a:cubicBezTo>
                  <a:pt x="10516766" y="4174862"/>
                  <a:pt x="10455945" y="4481439"/>
                  <a:pt x="10515600" y="4730827"/>
                </a:cubicBezTo>
                <a:cubicBezTo>
                  <a:pt x="10283347" y="4775025"/>
                  <a:pt x="9956513" y="4721486"/>
                  <a:pt x="9721088" y="4730827"/>
                </a:cubicBezTo>
                <a:cubicBezTo>
                  <a:pt x="9485663" y="4740168"/>
                  <a:pt x="9358191" y="4723145"/>
                  <a:pt x="9242044" y="4730827"/>
                </a:cubicBezTo>
                <a:cubicBezTo>
                  <a:pt x="9125897" y="4738509"/>
                  <a:pt x="9027616" y="4686236"/>
                  <a:pt x="8868156" y="4730827"/>
                </a:cubicBezTo>
                <a:cubicBezTo>
                  <a:pt x="8708696" y="4775418"/>
                  <a:pt x="8526831" y="4713917"/>
                  <a:pt x="8389112" y="4730827"/>
                </a:cubicBezTo>
                <a:cubicBezTo>
                  <a:pt x="8251393" y="4747737"/>
                  <a:pt x="7923950" y="4706735"/>
                  <a:pt x="7699756" y="4730827"/>
                </a:cubicBezTo>
                <a:cubicBezTo>
                  <a:pt x="7475562" y="4754919"/>
                  <a:pt x="7237878" y="4672109"/>
                  <a:pt x="7010400" y="4730827"/>
                </a:cubicBezTo>
                <a:cubicBezTo>
                  <a:pt x="6782922" y="4789545"/>
                  <a:pt x="6766047" y="4729105"/>
                  <a:pt x="6636512" y="4730827"/>
                </a:cubicBezTo>
                <a:cubicBezTo>
                  <a:pt x="6506977" y="4732549"/>
                  <a:pt x="6381882" y="4694325"/>
                  <a:pt x="6262624" y="4730827"/>
                </a:cubicBezTo>
                <a:cubicBezTo>
                  <a:pt x="6143366" y="4767329"/>
                  <a:pt x="5811350" y="4697268"/>
                  <a:pt x="5573268" y="4730827"/>
                </a:cubicBezTo>
                <a:cubicBezTo>
                  <a:pt x="5335186" y="4764386"/>
                  <a:pt x="5401189" y="4710393"/>
                  <a:pt x="5304536" y="4730827"/>
                </a:cubicBezTo>
                <a:cubicBezTo>
                  <a:pt x="5207883" y="4751261"/>
                  <a:pt x="5105421" y="4720194"/>
                  <a:pt x="4930648" y="4730827"/>
                </a:cubicBezTo>
                <a:cubicBezTo>
                  <a:pt x="4755875" y="4741460"/>
                  <a:pt x="4605819" y="4709895"/>
                  <a:pt x="4451604" y="4730827"/>
                </a:cubicBezTo>
                <a:cubicBezTo>
                  <a:pt x="4297389" y="4751759"/>
                  <a:pt x="4223770" y="4690680"/>
                  <a:pt x="4077716" y="4730827"/>
                </a:cubicBezTo>
                <a:cubicBezTo>
                  <a:pt x="3931662" y="4770974"/>
                  <a:pt x="3669696" y="4692650"/>
                  <a:pt x="3493516" y="4730827"/>
                </a:cubicBezTo>
                <a:cubicBezTo>
                  <a:pt x="3317336" y="4769004"/>
                  <a:pt x="2963697" y="4671355"/>
                  <a:pt x="2804160" y="4730827"/>
                </a:cubicBezTo>
                <a:cubicBezTo>
                  <a:pt x="2644623" y="4790299"/>
                  <a:pt x="2559057" y="4722623"/>
                  <a:pt x="2430272" y="4730827"/>
                </a:cubicBezTo>
                <a:cubicBezTo>
                  <a:pt x="2301487" y="4739031"/>
                  <a:pt x="1979573" y="4666215"/>
                  <a:pt x="1635760" y="4730827"/>
                </a:cubicBezTo>
                <a:cubicBezTo>
                  <a:pt x="1291947" y="4795439"/>
                  <a:pt x="1161157" y="4709785"/>
                  <a:pt x="841248" y="4730827"/>
                </a:cubicBezTo>
                <a:cubicBezTo>
                  <a:pt x="521339" y="4751869"/>
                  <a:pt x="650544" y="4723235"/>
                  <a:pt x="572516" y="4730827"/>
                </a:cubicBezTo>
                <a:cubicBezTo>
                  <a:pt x="494488" y="4738419"/>
                  <a:pt x="131885" y="4670956"/>
                  <a:pt x="0" y="4730827"/>
                </a:cubicBezTo>
                <a:cubicBezTo>
                  <a:pt x="-46906" y="4539151"/>
                  <a:pt x="28785" y="4398668"/>
                  <a:pt x="0" y="4234090"/>
                </a:cubicBezTo>
                <a:cubicBezTo>
                  <a:pt x="-28785" y="4069512"/>
                  <a:pt x="16896" y="3898619"/>
                  <a:pt x="0" y="3690045"/>
                </a:cubicBezTo>
                <a:cubicBezTo>
                  <a:pt x="-16896" y="3481472"/>
                  <a:pt x="30784" y="3380785"/>
                  <a:pt x="0" y="3240616"/>
                </a:cubicBezTo>
                <a:cubicBezTo>
                  <a:pt x="-30784" y="3100447"/>
                  <a:pt x="49484" y="2937476"/>
                  <a:pt x="0" y="2791188"/>
                </a:cubicBezTo>
                <a:cubicBezTo>
                  <a:pt x="-49484" y="2644900"/>
                  <a:pt x="50826" y="2448144"/>
                  <a:pt x="0" y="2105218"/>
                </a:cubicBezTo>
                <a:cubicBezTo>
                  <a:pt x="-50826" y="1762292"/>
                  <a:pt x="33469" y="1723478"/>
                  <a:pt x="0" y="1608481"/>
                </a:cubicBezTo>
                <a:cubicBezTo>
                  <a:pt x="-33469" y="1493484"/>
                  <a:pt x="45945" y="1370402"/>
                  <a:pt x="0" y="1159053"/>
                </a:cubicBezTo>
                <a:cubicBezTo>
                  <a:pt x="-45945" y="947704"/>
                  <a:pt x="25985" y="833846"/>
                  <a:pt x="0" y="520391"/>
                </a:cubicBezTo>
                <a:cubicBezTo>
                  <a:pt x="-25985" y="206936"/>
                  <a:pt x="52226" y="139784"/>
                  <a:pt x="0" y="0"/>
                </a:cubicBezTo>
                <a:close/>
              </a:path>
              <a:path w="10515600" h="4730827" stroke="0" extrusionOk="0">
                <a:moveTo>
                  <a:pt x="0" y="0"/>
                </a:moveTo>
                <a:cubicBezTo>
                  <a:pt x="155853" y="-20102"/>
                  <a:pt x="451503" y="65893"/>
                  <a:pt x="584200" y="0"/>
                </a:cubicBezTo>
                <a:cubicBezTo>
                  <a:pt x="716897" y="-65893"/>
                  <a:pt x="971634" y="34537"/>
                  <a:pt x="1273556" y="0"/>
                </a:cubicBezTo>
                <a:cubicBezTo>
                  <a:pt x="1575478" y="-34537"/>
                  <a:pt x="1706114" y="32895"/>
                  <a:pt x="2068068" y="0"/>
                </a:cubicBezTo>
                <a:cubicBezTo>
                  <a:pt x="2430022" y="-32895"/>
                  <a:pt x="2272861" y="18980"/>
                  <a:pt x="2336800" y="0"/>
                </a:cubicBezTo>
                <a:cubicBezTo>
                  <a:pt x="2400739" y="-18980"/>
                  <a:pt x="2591919" y="28626"/>
                  <a:pt x="2710688" y="0"/>
                </a:cubicBezTo>
                <a:cubicBezTo>
                  <a:pt x="2829457" y="-28626"/>
                  <a:pt x="3092381" y="48004"/>
                  <a:pt x="3400044" y="0"/>
                </a:cubicBezTo>
                <a:cubicBezTo>
                  <a:pt x="3707707" y="-48004"/>
                  <a:pt x="3861786" y="77830"/>
                  <a:pt x="4089400" y="0"/>
                </a:cubicBezTo>
                <a:cubicBezTo>
                  <a:pt x="4317014" y="-77830"/>
                  <a:pt x="4281051" y="523"/>
                  <a:pt x="4358132" y="0"/>
                </a:cubicBezTo>
                <a:cubicBezTo>
                  <a:pt x="4435213" y="-523"/>
                  <a:pt x="4758308" y="25621"/>
                  <a:pt x="4942332" y="0"/>
                </a:cubicBezTo>
                <a:cubicBezTo>
                  <a:pt x="5126356" y="-25621"/>
                  <a:pt x="5222708" y="15784"/>
                  <a:pt x="5421376" y="0"/>
                </a:cubicBezTo>
                <a:cubicBezTo>
                  <a:pt x="5620044" y="-15784"/>
                  <a:pt x="5955796" y="23426"/>
                  <a:pt x="6215888" y="0"/>
                </a:cubicBezTo>
                <a:cubicBezTo>
                  <a:pt x="6475980" y="-23426"/>
                  <a:pt x="6400266" y="26488"/>
                  <a:pt x="6484620" y="0"/>
                </a:cubicBezTo>
                <a:cubicBezTo>
                  <a:pt x="6568974" y="-26488"/>
                  <a:pt x="7018096" y="76973"/>
                  <a:pt x="7279132" y="0"/>
                </a:cubicBezTo>
                <a:cubicBezTo>
                  <a:pt x="7540168" y="-76973"/>
                  <a:pt x="7639473" y="20813"/>
                  <a:pt x="7758176" y="0"/>
                </a:cubicBezTo>
                <a:cubicBezTo>
                  <a:pt x="7876879" y="-20813"/>
                  <a:pt x="8158738" y="15237"/>
                  <a:pt x="8342376" y="0"/>
                </a:cubicBezTo>
                <a:cubicBezTo>
                  <a:pt x="8526014" y="-15237"/>
                  <a:pt x="8553969" y="1654"/>
                  <a:pt x="8716264" y="0"/>
                </a:cubicBezTo>
                <a:cubicBezTo>
                  <a:pt x="8878559" y="-1654"/>
                  <a:pt x="8872849" y="20459"/>
                  <a:pt x="8984996" y="0"/>
                </a:cubicBezTo>
                <a:cubicBezTo>
                  <a:pt x="9097143" y="-20459"/>
                  <a:pt x="9496966" y="67618"/>
                  <a:pt x="9674352" y="0"/>
                </a:cubicBezTo>
                <a:cubicBezTo>
                  <a:pt x="9851738" y="-67618"/>
                  <a:pt x="10315521" y="76967"/>
                  <a:pt x="10515600" y="0"/>
                </a:cubicBezTo>
                <a:cubicBezTo>
                  <a:pt x="10580414" y="202629"/>
                  <a:pt x="10486559" y="418004"/>
                  <a:pt x="10515600" y="544045"/>
                </a:cubicBezTo>
                <a:cubicBezTo>
                  <a:pt x="10544641" y="670087"/>
                  <a:pt x="10489749" y="987408"/>
                  <a:pt x="10515600" y="1230015"/>
                </a:cubicBezTo>
                <a:cubicBezTo>
                  <a:pt x="10541451" y="1472622"/>
                  <a:pt x="10451489" y="1561278"/>
                  <a:pt x="10515600" y="1868677"/>
                </a:cubicBezTo>
                <a:cubicBezTo>
                  <a:pt x="10579711" y="2176076"/>
                  <a:pt x="10473227" y="2194382"/>
                  <a:pt x="10515600" y="2460030"/>
                </a:cubicBezTo>
                <a:cubicBezTo>
                  <a:pt x="10557973" y="2725678"/>
                  <a:pt x="10511107" y="2914107"/>
                  <a:pt x="10515600" y="3098692"/>
                </a:cubicBezTo>
                <a:cubicBezTo>
                  <a:pt x="10520093" y="3283277"/>
                  <a:pt x="10505790" y="3339148"/>
                  <a:pt x="10515600" y="3548120"/>
                </a:cubicBezTo>
                <a:cubicBezTo>
                  <a:pt x="10525410" y="3757092"/>
                  <a:pt x="10422182" y="4206057"/>
                  <a:pt x="10515600" y="4730827"/>
                </a:cubicBezTo>
                <a:cubicBezTo>
                  <a:pt x="10388889" y="4760459"/>
                  <a:pt x="10274911" y="4724282"/>
                  <a:pt x="10141712" y="4730827"/>
                </a:cubicBezTo>
                <a:cubicBezTo>
                  <a:pt x="10008513" y="4737372"/>
                  <a:pt x="9845876" y="4673040"/>
                  <a:pt x="9557512" y="4730827"/>
                </a:cubicBezTo>
                <a:cubicBezTo>
                  <a:pt x="9269148" y="4788614"/>
                  <a:pt x="9019053" y="4653028"/>
                  <a:pt x="8868156" y="4730827"/>
                </a:cubicBezTo>
                <a:cubicBezTo>
                  <a:pt x="8717259" y="4808626"/>
                  <a:pt x="8586704" y="4694959"/>
                  <a:pt x="8494268" y="4730827"/>
                </a:cubicBezTo>
                <a:cubicBezTo>
                  <a:pt x="8401832" y="4766695"/>
                  <a:pt x="8215940" y="4708645"/>
                  <a:pt x="8120380" y="4730827"/>
                </a:cubicBezTo>
                <a:cubicBezTo>
                  <a:pt x="8024820" y="4753009"/>
                  <a:pt x="7770374" y="4677945"/>
                  <a:pt x="7536180" y="4730827"/>
                </a:cubicBezTo>
                <a:cubicBezTo>
                  <a:pt x="7301986" y="4783709"/>
                  <a:pt x="7366902" y="4700087"/>
                  <a:pt x="7267448" y="4730827"/>
                </a:cubicBezTo>
                <a:cubicBezTo>
                  <a:pt x="7167994" y="4761567"/>
                  <a:pt x="6971096" y="4693574"/>
                  <a:pt x="6893560" y="4730827"/>
                </a:cubicBezTo>
                <a:cubicBezTo>
                  <a:pt x="6816024" y="4768080"/>
                  <a:pt x="6549709" y="4695952"/>
                  <a:pt x="6414516" y="4730827"/>
                </a:cubicBezTo>
                <a:cubicBezTo>
                  <a:pt x="6279323" y="4765702"/>
                  <a:pt x="6147739" y="4712519"/>
                  <a:pt x="6040628" y="4730827"/>
                </a:cubicBezTo>
                <a:cubicBezTo>
                  <a:pt x="5933517" y="4749135"/>
                  <a:pt x="5529481" y="4653111"/>
                  <a:pt x="5246116" y="4730827"/>
                </a:cubicBezTo>
                <a:cubicBezTo>
                  <a:pt x="4962751" y="4808543"/>
                  <a:pt x="4957215" y="4728178"/>
                  <a:pt x="4872228" y="4730827"/>
                </a:cubicBezTo>
                <a:cubicBezTo>
                  <a:pt x="4787241" y="4733476"/>
                  <a:pt x="4579318" y="4711229"/>
                  <a:pt x="4498340" y="4730827"/>
                </a:cubicBezTo>
                <a:cubicBezTo>
                  <a:pt x="4417362" y="4750425"/>
                  <a:pt x="4086428" y="4700420"/>
                  <a:pt x="3808984" y="4730827"/>
                </a:cubicBezTo>
                <a:cubicBezTo>
                  <a:pt x="3531540" y="4761234"/>
                  <a:pt x="3491757" y="4708661"/>
                  <a:pt x="3224784" y="4730827"/>
                </a:cubicBezTo>
                <a:cubicBezTo>
                  <a:pt x="2957811" y="4752993"/>
                  <a:pt x="2844504" y="4718867"/>
                  <a:pt x="2535428" y="4730827"/>
                </a:cubicBezTo>
                <a:cubicBezTo>
                  <a:pt x="2226352" y="4742787"/>
                  <a:pt x="2331504" y="4707700"/>
                  <a:pt x="2266696" y="4730827"/>
                </a:cubicBezTo>
                <a:cubicBezTo>
                  <a:pt x="2201888" y="4753954"/>
                  <a:pt x="1848817" y="4668691"/>
                  <a:pt x="1577340" y="4730827"/>
                </a:cubicBezTo>
                <a:cubicBezTo>
                  <a:pt x="1305863" y="4792963"/>
                  <a:pt x="1410739" y="4713871"/>
                  <a:pt x="1308608" y="4730827"/>
                </a:cubicBezTo>
                <a:cubicBezTo>
                  <a:pt x="1206477" y="4747783"/>
                  <a:pt x="868587" y="4655741"/>
                  <a:pt x="514096" y="4730827"/>
                </a:cubicBezTo>
                <a:cubicBezTo>
                  <a:pt x="159605" y="4805913"/>
                  <a:pt x="210181" y="4684882"/>
                  <a:pt x="0" y="4730827"/>
                </a:cubicBezTo>
                <a:cubicBezTo>
                  <a:pt x="-10347" y="4498934"/>
                  <a:pt x="6037" y="4352489"/>
                  <a:pt x="0" y="4234090"/>
                </a:cubicBezTo>
                <a:cubicBezTo>
                  <a:pt x="-6037" y="4115691"/>
                  <a:pt x="55033" y="3819064"/>
                  <a:pt x="0" y="3690045"/>
                </a:cubicBezTo>
                <a:cubicBezTo>
                  <a:pt x="-55033" y="3561027"/>
                  <a:pt x="3718" y="3351180"/>
                  <a:pt x="0" y="3193308"/>
                </a:cubicBezTo>
                <a:cubicBezTo>
                  <a:pt x="-3718" y="3035436"/>
                  <a:pt x="12201" y="2814476"/>
                  <a:pt x="0" y="2554647"/>
                </a:cubicBezTo>
                <a:cubicBezTo>
                  <a:pt x="-12201" y="2294818"/>
                  <a:pt x="39059" y="2121283"/>
                  <a:pt x="0" y="1963293"/>
                </a:cubicBezTo>
                <a:cubicBezTo>
                  <a:pt x="-39059" y="1805303"/>
                  <a:pt x="79828" y="1467731"/>
                  <a:pt x="0" y="1277323"/>
                </a:cubicBezTo>
                <a:cubicBezTo>
                  <a:pt x="-79828" y="1086915"/>
                  <a:pt x="46266" y="1002225"/>
                  <a:pt x="0" y="780586"/>
                </a:cubicBezTo>
                <a:cubicBezTo>
                  <a:pt x="-46266" y="558947"/>
                  <a:pt x="62588" y="345293"/>
                  <a:pt x="0" y="0"/>
                </a:cubicBezTo>
                <a:close/>
              </a:path>
            </a:pathLst>
          </a:custGeom>
          <a:ln>
            <a:solidFill>
              <a:schemeClr val="tx1"/>
            </a:solidFill>
            <a:extLst>
              <a:ext uri="{C807C97D-BFC1-408E-A445-0C87EB9F89A2}">
                <ask:lineSketchStyleProps xmlns:ask="http://schemas.microsoft.com/office/drawing/2018/sketchyshapes" sd="1397126397">
                  <a:prstGeom prst="rect">
                    <a:avLst/>
                  </a:prstGeom>
                  <ask:type>
                    <ask:lineSketchScribble/>
                  </ask:type>
                </ask:lineSketchStyleProps>
              </a:ext>
            </a:extLst>
          </a:ln>
        </p:spPr>
        <p:txBody>
          <a:bodyPr vert="horz" lIns="91440" tIns="45720" rIns="91440" bIns="45720" rtlCol="0">
            <a:normAutofit fontScale="85000"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50000"/>
              </a:lnSpc>
            </a:pPr>
            <a:r>
              <a:rPr lang="en-IN" sz="1700" dirty="0"/>
              <a:t>Kim DW, Jang HY, Kim KW, Shin Y, Park SH. Design characteristics of studies reporting the performance of artificial intelligence algorithms for diagnostic analysis of medical images: Results from recently published papers. Korean J </a:t>
            </a:r>
            <a:r>
              <a:rPr lang="en-IN" sz="1700" dirty="0" err="1"/>
              <a:t>Radiol</a:t>
            </a:r>
            <a:r>
              <a:rPr lang="en-IN" sz="1700" dirty="0"/>
              <a:t> [Internet]. 2019 [cited 2022 Jun 20];20(3):405–10. Available from: </a:t>
            </a:r>
            <a:r>
              <a:rPr lang="en-IN" sz="1700" dirty="0">
                <a:hlinkClick r:id="rId2">
                  <a:extLst>
                    <a:ext uri="{A12FA001-AC4F-418D-AE19-62706E023703}">
                      <ahyp:hlinkClr xmlns:ahyp="http://schemas.microsoft.com/office/drawing/2018/hyperlinkcolor" val="tx"/>
                    </a:ext>
                  </a:extLst>
                </a:hlinkClick>
              </a:rPr>
              <a:t>http://dx.doi.org/10.3348/kjr.2019.0025</a:t>
            </a:r>
            <a:endParaRPr lang="en-IN" sz="1700" dirty="0"/>
          </a:p>
          <a:p>
            <a:pPr>
              <a:lnSpc>
                <a:spcPct val="150000"/>
              </a:lnSpc>
            </a:pPr>
            <a:r>
              <a:rPr lang="en-US" sz="1700" dirty="0"/>
              <a:t>Park SH, Han K. Methodologic guide for evaluating clinical performance and effect of artificial intelligence technology for medical diagnosis and prediction. Radiology [Internet]. 2018;286(3):800–9. Available from: </a:t>
            </a:r>
            <a:r>
              <a:rPr lang="en-US" sz="1700" dirty="0">
                <a:hlinkClick r:id="rId3">
                  <a:extLst>
                    <a:ext uri="{A12FA001-AC4F-418D-AE19-62706E023703}">
                      <ahyp:hlinkClr xmlns:ahyp="http://schemas.microsoft.com/office/drawing/2018/hyperlinkcolor" val="tx"/>
                    </a:ext>
                  </a:extLst>
                </a:hlinkClick>
              </a:rPr>
              <a:t>http://dx.doi.org/10.1148/radiol.2017171920</a:t>
            </a:r>
            <a:endParaRPr lang="en-US" sz="1700" dirty="0"/>
          </a:p>
          <a:p>
            <a:pPr>
              <a:lnSpc>
                <a:spcPct val="150000"/>
              </a:lnSpc>
            </a:pPr>
            <a:r>
              <a:rPr lang="en-IN" sz="1700" dirty="0"/>
              <a:t>Mahajan V, Venugopal V, Gaur S, Gupta S, </a:t>
            </a:r>
            <a:r>
              <a:rPr lang="en-IN" sz="1700" dirty="0" err="1"/>
              <a:t>Murugavel</a:t>
            </a:r>
            <a:r>
              <a:rPr lang="en-IN" sz="1700" dirty="0"/>
              <a:t> M, Mahajan H. The Algorithmic Audit: Working with vendors to validate radiology-AI algorithms -how we do it [Internet]. </a:t>
            </a:r>
            <a:r>
              <a:rPr lang="en-IN" sz="1700" dirty="0">
                <a:hlinkClick r:id="rId4">
                  <a:extLst>
                    <a:ext uri="{A12FA001-AC4F-418D-AE19-62706E023703}">
                      <ahyp:hlinkClr xmlns:ahyp="http://schemas.microsoft.com/office/drawing/2018/hyperlinkcolor" val="tx"/>
                    </a:ext>
                  </a:extLst>
                </a:hlinkClick>
              </a:rPr>
              <a:t>Vixra.org</a:t>
            </a:r>
            <a:r>
              <a:rPr lang="en-IN" sz="1700" dirty="0"/>
              <a:t>. [cited 2022 Jun 20]. Available from: </a:t>
            </a:r>
            <a:r>
              <a:rPr lang="en-IN" sz="1700" dirty="0">
                <a:hlinkClick r:id="rId5">
                  <a:extLst>
                    <a:ext uri="{A12FA001-AC4F-418D-AE19-62706E023703}">
                      <ahyp:hlinkClr xmlns:ahyp="http://schemas.microsoft.com/office/drawing/2018/hyperlinkcolor" val="tx"/>
                    </a:ext>
                  </a:extLst>
                </a:hlinkClick>
              </a:rPr>
              <a:t>https://vixra.org/pdf/1909.0104v1.pdf</a:t>
            </a:r>
            <a:endParaRPr lang="en-US" sz="1700" dirty="0"/>
          </a:p>
          <a:p>
            <a:pPr>
              <a:lnSpc>
                <a:spcPct val="150000"/>
              </a:lnSpc>
            </a:pPr>
            <a:r>
              <a:rPr lang="en-IN" sz="1700" dirty="0"/>
              <a:t>Hand DJ, Khan S. Validating and verifying AI systems. Patterns (N Y) [Internet]. 2020;1(3):100037. Available from: </a:t>
            </a:r>
            <a:r>
              <a:rPr lang="en-IN" sz="1700" dirty="0">
                <a:hlinkClick r:id="rId6">
                  <a:extLst>
                    <a:ext uri="{A12FA001-AC4F-418D-AE19-62706E023703}">
                      <ahyp:hlinkClr xmlns:ahyp="http://schemas.microsoft.com/office/drawing/2018/hyperlinkcolor" val="tx"/>
                    </a:ext>
                  </a:extLst>
                </a:hlinkClick>
              </a:rPr>
              <a:t>https://www.sciencedirect.com/science/article/pii/S2666389920300428</a:t>
            </a:r>
            <a:endParaRPr lang="en-US" sz="1700" dirty="0"/>
          </a:p>
          <a:p>
            <a:pPr>
              <a:lnSpc>
                <a:spcPct val="150000"/>
              </a:lnSpc>
            </a:pPr>
            <a:r>
              <a:rPr lang="en-US" sz="1700" dirty="0"/>
              <a:t>Tao C, Gao J, Wang T. Testing and quality validation for AI software–perspectives, issues, and practices. IEEE Access [Internet]. 2019;7:120164–75. Available from: </a:t>
            </a:r>
            <a:r>
              <a:rPr lang="en-US" sz="1700" dirty="0">
                <a:hlinkClick r:id="rId7">
                  <a:extLst>
                    <a:ext uri="{A12FA001-AC4F-418D-AE19-62706E023703}">
                      <ahyp:hlinkClr xmlns:ahyp="http://schemas.microsoft.com/office/drawing/2018/hyperlinkcolor" val="tx"/>
                    </a:ext>
                  </a:extLst>
                </a:hlinkClick>
              </a:rPr>
              <a:t>http://dx.doi.org/10.1109/access.2019.2937107</a:t>
            </a:r>
            <a:endParaRPr lang="en-IN" sz="1700" dirty="0"/>
          </a:p>
        </p:txBody>
      </p:sp>
      <p:sp>
        <p:nvSpPr>
          <p:cNvPr id="5" name="Title 1">
            <a:extLst>
              <a:ext uri="{FF2B5EF4-FFF2-40B4-BE49-F238E27FC236}">
                <a16:creationId xmlns:a16="http://schemas.microsoft.com/office/drawing/2014/main" id="{CB0011CD-F3D2-162C-672A-33024D57CFBD}"/>
              </a:ext>
            </a:extLst>
          </p:cNvPr>
          <p:cNvSpPr txBox="1">
            <a:spLocks/>
          </p:cNvSpPr>
          <p:nvPr/>
        </p:nvSpPr>
        <p:spPr>
          <a:xfrm>
            <a:off x="4592192" y="77428"/>
            <a:ext cx="3007615" cy="1053281"/>
          </a:xfrm>
          <a:custGeom>
            <a:avLst/>
            <a:gdLst>
              <a:gd name="connsiteX0" fmla="*/ 0 w 3007615"/>
              <a:gd name="connsiteY0" fmla="*/ 0 h 1053281"/>
              <a:gd name="connsiteX1" fmla="*/ 531345 w 3007615"/>
              <a:gd name="connsiteY1" fmla="*/ 0 h 1053281"/>
              <a:gd name="connsiteX2" fmla="*/ 972462 w 3007615"/>
              <a:gd name="connsiteY2" fmla="*/ 0 h 1053281"/>
              <a:gd name="connsiteX3" fmla="*/ 1383503 w 3007615"/>
              <a:gd name="connsiteY3" fmla="*/ 0 h 1053281"/>
              <a:gd name="connsiteX4" fmla="*/ 1884772 w 3007615"/>
              <a:gd name="connsiteY4" fmla="*/ 0 h 1053281"/>
              <a:gd name="connsiteX5" fmla="*/ 2295813 w 3007615"/>
              <a:gd name="connsiteY5" fmla="*/ 0 h 1053281"/>
              <a:gd name="connsiteX6" fmla="*/ 3007615 w 3007615"/>
              <a:gd name="connsiteY6" fmla="*/ 0 h 1053281"/>
              <a:gd name="connsiteX7" fmla="*/ 3007615 w 3007615"/>
              <a:gd name="connsiteY7" fmla="*/ 547706 h 1053281"/>
              <a:gd name="connsiteX8" fmla="*/ 3007615 w 3007615"/>
              <a:gd name="connsiteY8" fmla="*/ 1053281 h 1053281"/>
              <a:gd name="connsiteX9" fmla="*/ 2446194 w 3007615"/>
              <a:gd name="connsiteY9" fmla="*/ 1053281 h 1053281"/>
              <a:gd name="connsiteX10" fmla="*/ 2035153 w 3007615"/>
              <a:gd name="connsiteY10" fmla="*/ 1053281 h 1053281"/>
              <a:gd name="connsiteX11" fmla="*/ 1473731 w 3007615"/>
              <a:gd name="connsiteY11" fmla="*/ 1053281 h 1053281"/>
              <a:gd name="connsiteX12" fmla="*/ 1062691 w 3007615"/>
              <a:gd name="connsiteY12" fmla="*/ 1053281 h 1053281"/>
              <a:gd name="connsiteX13" fmla="*/ 651650 w 3007615"/>
              <a:gd name="connsiteY13" fmla="*/ 1053281 h 1053281"/>
              <a:gd name="connsiteX14" fmla="*/ 0 w 3007615"/>
              <a:gd name="connsiteY14" fmla="*/ 1053281 h 1053281"/>
              <a:gd name="connsiteX15" fmla="*/ 0 w 3007615"/>
              <a:gd name="connsiteY15" fmla="*/ 505575 h 1053281"/>
              <a:gd name="connsiteX16" fmla="*/ 0 w 3007615"/>
              <a:gd name="connsiteY16" fmla="*/ 0 h 105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7615" h="1053281" fill="none" extrusionOk="0">
                <a:moveTo>
                  <a:pt x="0" y="0"/>
                </a:moveTo>
                <a:cubicBezTo>
                  <a:pt x="159075" y="-46286"/>
                  <a:pt x="368324" y="41941"/>
                  <a:pt x="531345" y="0"/>
                </a:cubicBezTo>
                <a:cubicBezTo>
                  <a:pt x="694367" y="-41941"/>
                  <a:pt x="821156" y="47141"/>
                  <a:pt x="972462" y="0"/>
                </a:cubicBezTo>
                <a:cubicBezTo>
                  <a:pt x="1123768" y="-47141"/>
                  <a:pt x="1289254" y="5411"/>
                  <a:pt x="1383503" y="0"/>
                </a:cubicBezTo>
                <a:cubicBezTo>
                  <a:pt x="1477752" y="-5411"/>
                  <a:pt x="1647204" y="39862"/>
                  <a:pt x="1884772" y="0"/>
                </a:cubicBezTo>
                <a:cubicBezTo>
                  <a:pt x="2122340" y="-39862"/>
                  <a:pt x="2195886" y="30522"/>
                  <a:pt x="2295813" y="0"/>
                </a:cubicBezTo>
                <a:cubicBezTo>
                  <a:pt x="2395740" y="-30522"/>
                  <a:pt x="2732551" y="75069"/>
                  <a:pt x="3007615" y="0"/>
                </a:cubicBezTo>
                <a:cubicBezTo>
                  <a:pt x="3011092" y="152024"/>
                  <a:pt x="2960099" y="396219"/>
                  <a:pt x="3007615" y="547706"/>
                </a:cubicBezTo>
                <a:cubicBezTo>
                  <a:pt x="3055131" y="699193"/>
                  <a:pt x="2991207" y="899291"/>
                  <a:pt x="3007615" y="1053281"/>
                </a:cubicBezTo>
                <a:cubicBezTo>
                  <a:pt x="2836685" y="1093668"/>
                  <a:pt x="2678481" y="1021389"/>
                  <a:pt x="2446194" y="1053281"/>
                </a:cubicBezTo>
                <a:cubicBezTo>
                  <a:pt x="2213907" y="1085173"/>
                  <a:pt x="2203909" y="1032976"/>
                  <a:pt x="2035153" y="1053281"/>
                </a:cubicBezTo>
                <a:cubicBezTo>
                  <a:pt x="1866397" y="1073586"/>
                  <a:pt x="1733532" y="1018274"/>
                  <a:pt x="1473731" y="1053281"/>
                </a:cubicBezTo>
                <a:cubicBezTo>
                  <a:pt x="1213930" y="1088288"/>
                  <a:pt x="1254975" y="1018219"/>
                  <a:pt x="1062691" y="1053281"/>
                </a:cubicBezTo>
                <a:cubicBezTo>
                  <a:pt x="870407" y="1088343"/>
                  <a:pt x="836127" y="1028301"/>
                  <a:pt x="651650" y="1053281"/>
                </a:cubicBezTo>
                <a:cubicBezTo>
                  <a:pt x="467173" y="1078261"/>
                  <a:pt x="175138" y="1010740"/>
                  <a:pt x="0" y="1053281"/>
                </a:cubicBezTo>
                <a:cubicBezTo>
                  <a:pt x="-60310" y="817956"/>
                  <a:pt x="31628" y="739457"/>
                  <a:pt x="0" y="505575"/>
                </a:cubicBezTo>
                <a:cubicBezTo>
                  <a:pt x="-31628" y="271693"/>
                  <a:pt x="24667" y="142841"/>
                  <a:pt x="0" y="0"/>
                </a:cubicBezTo>
                <a:close/>
              </a:path>
              <a:path w="3007615" h="1053281" stroke="0" extrusionOk="0">
                <a:moveTo>
                  <a:pt x="0" y="0"/>
                </a:moveTo>
                <a:cubicBezTo>
                  <a:pt x="125067" y="-43185"/>
                  <a:pt x="209543" y="29547"/>
                  <a:pt x="411041" y="0"/>
                </a:cubicBezTo>
                <a:cubicBezTo>
                  <a:pt x="612539" y="-29547"/>
                  <a:pt x="639174" y="4065"/>
                  <a:pt x="852158" y="0"/>
                </a:cubicBezTo>
                <a:cubicBezTo>
                  <a:pt x="1065142" y="-4065"/>
                  <a:pt x="1226405" y="28410"/>
                  <a:pt x="1353427" y="0"/>
                </a:cubicBezTo>
                <a:cubicBezTo>
                  <a:pt x="1480449" y="-28410"/>
                  <a:pt x="1617572" y="35121"/>
                  <a:pt x="1794544" y="0"/>
                </a:cubicBezTo>
                <a:cubicBezTo>
                  <a:pt x="1971516" y="-35121"/>
                  <a:pt x="2134353" y="11926"/>
                  <a:pt x="2265737" y="0"/>
                </a:cubicBezTo>
                <a:cubicBezTo>
                  <a:pt x="2397121" y="-11926"/>
                  <a:pt x="2742834" y="48932"/>
                  <a:pt x="3007615" y="0"/>
                </a:cubicBezTo>
                <a:cubicBezTo>
                  <a:pt x="3062612" y="121632"/>
                  <a:pt x="2996751" y="360731"/>
                  <a:pt x="3007615" y="505575"/>
                </a:cubicBezTo>
                <a:cubicBezTo>
                  <a:pt x="3018479" y="650420"/>
                  <a:pt x="2999693" y="889658"/>
                  <a:pt x="3007615" y="1053281"/>
                </a:cubicBezTo>
                <a:cubicBezTo>
                  <a:pt x="2860969" y="1056489"/>
                  <a:pt x="2704794" y="1004913"/>
                  <a:pt x="2446194" y="1053281"/>
                </a:cubicBezTo>
                <a:cubicBezTo>
                  <a:pt x="2187594" y="1101649"/>
                  <a:pt x="2086332" y="1037510"/>
                  <a:pt x="1975001" y="1053281"/>
                </a:cubicBezTo>
                <a:cubicBezTo>
                  <a:pt x="1863670" y="1069052"/>
                  <a:pt x="1750007" y="1011878"/>
                  <a:pt x="1563960" y="1053281"/>
                </a:cubicBezTo>
                <a:cubicBezTo>
                  <a:pt x="1377913" y="1094684"/>
                  <a:pt x="1250652" y="1009081"/>
                  <a:pt x="1032614" y="1053281"/>
                </a:cubicBezTo>
                <a:cubicBezTo>
                  <a:pt x="814576" y="1097481"/>
                  <a:pt x="757685" y="998916"/>
                  <a:pt x="531345" y="1053281"/>
                </a:cubicBezTo>
                <a:cubicBezTo>
                  <a:pt x="305005" y="1107646"/>
                  <a:pt x="184469" y="1001984"/>
                  <a:pt x="0" y="1053281"/>
                </a:cubicBezTo>
                <a:cubicBezTo>
                  <a:pt x="-55" y="838606"/>
                  <a:pt x="63120" y="770536"/>
                  <a:pt x="0" y="526641"/>
                </a:cubicBezTo>
                <a:cubicBezTo>
                  <a:pt x="-63120" y="282746"/>
                  <a:pt x="59431" y="222648"/>
                  <a:pt x="0" y="0"/>
                </a:cubicBezTo>
                <a:close/>
              </a:path>
            </a:pathLst>
          </a:custGeom>
          <a:ln w="38100">
            <a:solidFill>
              <a:schemeClr val="tx1"/>
            </a:solidFill>
            <a:extLst>
              <a:ext uri="{C807C97D-BFC1-408E-A445-0C87EB9F89A2}">
                <ask:lineSketchStyleProps xmlns:ask="http://schemas.microsoft.com/office/drawing/2018/sketchyshapes" sd="2625057500">
                  <a:prstGeom prst="rect">
                    <a:avLst/>
                  </a:prstGeom>
                  <ask:type>
                    <ask:lineSketchScribble/>
                  </ask:type>
                </ask:lineSketchStyleProps>
              </a:ext>
            </a:extLst>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5400" kern="1200" cap="all" baseline="0">
                <a:blipFill>
                  <a:blip r:embed="rId8">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IN" dirty="0"/>
              <a:t>references</a:t>
            </a:r>
          </a:p>
        </p:txBody>
      </p:sp>
    </p:spTree>
    <p:extLst>
      <p:ext uri="{BB962C8B-B14F-4D97-AF65-F5344CB8AC3E}">
        <p14:creationId xmlns:p14="http://schemas.microsoft.com/office/powerpoint/2010/main" val="2335792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B47F939-F45F-A46E-F0B6-44989C02F82E}"/>
              </a:ext>
            </a:extLst>
          </p:cNvPr>
          <p:cNvSpPr txBox="1">
            <a:spLocks/>
          </p:cNvSpPr>
          <p:nvPr/>
        </p:nvSpPr>
        <p:spPr>
          <a:xfrm>
            <a:off x="2183025" y="1928965"/>
            <a:ext cx="7825950" cy="3000069"/>
          </a:xfrm>
          <a:custGeom>
            <a:avLst/>
            <a:gdLst>
              <a:gd name="connsiteX0" fmla="*/ 0 w 7825950"/>
              <a:gd name="connsiteY0" fmla="*/ 0 h 3000069"/>
              <a:gd name="connsiteX1" fmla="*/ 324218 w 7825950"/>
              <a:gd name="connsiteY1" fmla="*/ 0 h 3000069"/>
              <a:gd name="connsiteX2" fmla="*/ 648436 w 7825950"/>
              <a:gd name="connsiteY2" fmla="*/ 0 h 3000069"/>
              <a:gd name="connsiteX3" fmla="*/ 1363951 w 7825950"/>
              <a:gd name="connsiteY3" fmla="*/ 0 h 3000069"/>
              <a:gd name="connsiteX4" fmla="*/ 2001207 w 7825950"/>
              <a:gd name="connsiteY4" fmla="*/ 0 h 3000069"/>
              <a:gd name="connsiteX5" fmla="*/ 2638463 w 7825950"/>
              <a:gd name="connsiteY5" fmla="*/ 0 h 3000069"/>
              <a:gd name="connsiteX6" fmla="*/ 3353979 w 7825950"/>
              <a:gd name="connsiteY6" fmla="*/ 0 h 3000069"/>
              <a:gd name="connsiteX7" fmla="*/ 3912975 w 7825950"/>
              <a:gd name="connsiteY7" fmla="*/ 0 h 3000069"/>
              <a:gd name="connsiteX8" fmla="*/ 4628490 w 7825950"/>
              <a:gd name="connsiteY8" fmla="*/ 0 h 3000069"/>
              <a:gd name="connsiteX9" fmla="*/ 5109227 w 7825950"/>
              <a:gd name="connsiteY9" fmla="*/ 0 h 3000069"/>
              <a:gd name="connsiteX10" fmla="*/ 5824743 w 7825950"/>
              <a:gd name="connsiteY10" fmla="*/ 0 h 3000069"/>
              <a:gd name="connsiteX11" fmla="*/ 6148961 w 7825950"/>
              <a:gd name="connsiteY11" fmla="*/ 0 h 3000069"/>
              <a:gd name="connsiteX12" fmla="*/ 6473179 w 7825950"/>
              <a:gd name="connsiteY12" fmla="*/ 0 h 3000069"/>
              <a:gd name="connsiteX13" fmla="*/ 7032175 w 7825950"/>
              <a:gd name="connsiteY13" fmla="*/ 0 h 3000069"/>
              <a:gd name="connsiteX14" fmla="*/ 7825950 w 7825950"/>
              <a:gd name="connsiteY14" fmla="*/ 0 h 3000069"/>
              <a:gd name="connsiteX15" fmla="*/ 7825950 w 7825950"/>
              <a:gd name="connsiteY15" fmla="*/ 410009 h 3000069"/>
              <a:gd name="connsiteX16" fmla="*/ 7825950 w 7825950"/>
              <a:gd name="connsiteY16" fmla="*/ 940022 h 3000069"/>
              <a:gd name="connsiteX17" fmla="*/ 7825950 w 7825950"/>
              <a:gd name="connsiteY17" fmla="*/ 1500035 h 3000069"/>
              <a:gd name="connsiteX18" fmla="*/ 7825950 w 7825950"/>
              <a:gd name="connsiteY18" fmla="*/ 2060047 h 3000069"/>
              <a:gd name="connsiteX19" fmla="*/ 7825950 w 7825950"/>
              <a:gd name="connsiteY19" fmla="*/ 2560059 h 3000069"/>
              <a:gd name="connsiteX20" fmla="*/ 7825950 w 7825950"/>
              <a:gd name="connsiteY20" fmla="*/ 3000069 h 3000069"/>
              <a:gd name="connsiteX21" fmla="*/ 7345213 w 7825950"/>
              <a:gd name="connsiteY21" fmla="*/ 3000069 h 3000069"/>
              <a:gd name="connsiteX22" fmla="*/ 6629698 w 7825950"/>
              <a:gd name="connsiteY22" fmla="*/ 3000069 h 3000069"/>
              <a:gd name="connsiteX23" fmla="*/ 5992442 w 7825950"/>
              <a:gd name="connsiteY23" fmla="*/ 3000069 h 3000069"/>
              <a:gd name="connsiteX24" fmla="*/ 5433445 w 7825950"/>
              <a:gd name="connsiteY24" fmla="*/ 3000069 h 3000069"/>
              <a:gd name="connsiteX25" fmla="*/ 4717930 w 7825950"/>
              <a:gd name="connsiteY25" fmla="*/ 3000069 h 3000069"/>
              <a:gd name="connsiteX26" fmla="*/ 4158933 w 7825950"/>
              <a:gd name="connsiteY26" fmla="*/ 3000069 h 3000069"/>
              <a:gd name="connsiteX27" fmla="*/ 3756456 w 7825950"/>
              <a:gd name="connsiteY27" fmla="*/ 3000069 h 3000069"/>
              <a:gd name="connsiteX28" fmla="*/ 3197460 w 7825950"/>
              <a:gd name="connsiteY28" fmla="*/ 3000069 h 3000069"/>
              <a:gd name="connsiteX29" fmla="*/ 2481944 w 7825950"/>
              <a:gd name="connsiteY29" fmla="*/ 3000069 h 3000069"/>
              <a:gd name="connsiteX30" fmla="*/ 2079467 w 7825950"/>
              <a:gd name="connsiteY30" fmla="*/ 3000069 h 3000069"/>
              <a:gd name="connsiteX31" fmla="*/ 1363951 w 7825950"/>
              <a:gd name="connsiteY31" fmla="*/ 3000069 h 3000069"/>
              <a:gd name="connsiteX32" fmla="*/ 961474 w 7825950"/>
              <a:gd name="connsiteY32" fmla="*/ 3000069 h 3000069"/>
              <a:gd name="connsiteX33" fmla="*/ 637256 w 7825950"/>
              <a:gd name="connsiteY33" fmla="*/ 3000069 h 3000069"/>
              <a:gd name="connsiteX34" fmla="*/ 0 w 7825950"/>
              <a:gd name="connsiteY34" fmla="*/ 3000069 h 3000069"/>
              <a:gd name="connsiteX35" fmla="*/ 0 w 7825950"/>
              <a:gd name="connsiteY35" fmla="*/ 2440056 h 3000069"/>
              <a:gd name="connsiteX36" fmla="*/ 0 w 7825950"/>
              <a:gd name="connsiteY36" fmla="*/ 2030047 h 3000069"/>
              <a:gd name="connsiteX37" fmla="*/ 0 w 7825950"/>
              <a:gd name="connsiteY37" fmla="*/ 1470034 h 3000069"/>
              <a:gd name="connsiteX38" fmla="*/ 0 w 7825950"/>
              <a:gd name="connsiteY38" fmla="*/ 1060024 h 3000069"/>
              <a:gd name="connsiteX39" fmla="*/ 0 w 7825950"/>
              <a:gd name="connsiteY39" fmla="*/ 530012 h 3000069"/>
              <a:gd name="connsiteX40" fmla="*/ 0 w 7825950"/>
              <a:gd name="connsiteY40" fmla="*/ 0 h 300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825950" h="3000069" fill="none" extrusionOk="0">
                <a:moveTo>
                  <a:pt x="0" y="0"/>
                </a:moveTo>
                <a:cubicBezTo>
                  <a:pt x="156857" y="-559"/>
                  <a:pt x="235343" y="38406"/>
                  <a:pt x="324218" y="0"/>
                </a:cubicBezTo>
                <a:cubicBezTo>
                  <a:pt x="413093" y="-38406"/>
                  <a:pt x="543517" y="362"/>
                  <a:pt x="648436" y="0"/>
                </a:cubicBezTo>
                <a:cubicBezTo>
                  <a:pt x="753355" y="-362"/>
                  <a:pt x="1033568" y="40738"/>
                  <a:pt x="1363951" y="0"/>
                </a:cubicBezTo>
                <a:cubicBezTo>
                  <a:pt x="1694334" y="-40738"/>
                  <a:pt x="1688365" y="49648"/>
                  <a:pt x="2001207" y="0"/>
                </a:cubicBezTo>
                <a:cubicBezTo>
                  <a:pt x="2314049" y="-49648"/>
                  <a:pt x="2464242" y="3483"/>
                  <a:pt x="2638463" y="0"/>
                </a:cubicBezTo>
                <a:cubicBezTo>
                  <a:pt x="2812684" y="-3483"/>
                  <a:pt x="3015147" y="45629"/>
                  <a:pt x="3353979" y="0"/>
                </a:cubicBezTo>
                <a:cubicBezTo>
                  <a:pt x="3692811" y="-45629"/>
                  <a:pt x="3635937" y="51838"/>
                  <a:pt x="3912975" y="0"/>
                </a:cubicBezTo>
                <a:cubicBezTo>
                  <a:pt x="4190013" y="-51838"/>
                  <a:pt x="4452780" y="19996"/>
                  <a:pt x="4628490" y="0"/>
                </a:cubicBezTo>
                <a:cubicBezTo>
                  <a:pt x="4804201" y="-19996"/>
                  <a:pt x="4993827" y="42746"/>
                  <a:pt x="5109227" y="0"/>
                </a:cubicBezTo>
                <a:cubicBezTo>
                  <a:pt x="5224627" y="-42746"/>
                  <a:pt x="5518349" y="40261"/>
                  <a:pt x="5824743" y="0"/>
                </a:cubicBezTo>
                <a:cubicBezTo>
                  <a:pt x="6131137" y="-40261"/>
                  <a:pt x="6041989" y="32512"/>
                  <a:pt x="6148961" y="0"/>
                </a:cubicBezTo>
                <a:cubicBezTo>
                  <a:pt x="6255933" y="-32512"/>
                  <a:pt x="6313925" y="34941"/>
                  <a:pt x="6473179" y="0"/>
                </a:cubicBezTo>
                <a:cubicBezTo>
                  <a:pt x="6632433" y="-34941"/>
                  <a:pt x="6769602" y="10289"/>
                  <a:pt x="7032175" y="0"/>
                </a:cubicBezTo>
                <a:cubicBezTo>
                  <a:pt x="7294748" y="-10289"/>
                  <a:pt x="7511403" y="36635"/>
                  <a:pt x="7825950" y="0"/>
                </a:cubicBezTo>
                <a:cubicBezTo>
                  <a:pt x="7851514" y="185000"/>
                  <a:pt x="7793386" y="225773"/>
                  <a:pt x="7825950" y="410009"/>
                </a:cubicBezTo>
                <a:cubicBezTo>
                  <a:pt x="7858514" y="594245"/>
                  <a:pt x="7814986" y="774071"/>
                  <a:pt x="7825950" y="940022"/>
                </a:cubicBezTo>
                <a:cubicBezTo>
                  <a:pt x="7836914" y="1105973"/>
                  <a:pt x="7793289" y="1309090"/>
                  <a:pt x="7825950" y="1500035"/>
                </a:cubicBezTo>
                <a:cubicBezTo>
                  <a:pt x="7858611" y="1690980"/>
                  <a:pt x="7769533" y="1809137"/>
                  <a:pt x="7825950" y="2060047"/>
                </a:cubicBezTo>
                <a:cubicBezTo>
                  <a:pt x="7882367" y="2310957"/>
                  <a:pt x="7811632" y="2333757"/>
                  <a:pt x="7825950" y="2560059"/>
                </a:cubicBezTo>
                <a:cubicBezTo>
                  <a:pt x="7840268" y="2786361"/>
                  <a:pt x="7815368" y="2816283"/>
                  <a:pt x="7825950" y="3000069"/>
                </a:cubicBezTo>
                <a:cubicBezTo>
                  <a:pt x="7637128" y="3043919"/>
                  <a:pt x="7530619" y="2975083"/>
                  <a:pt x="7345213" y="3000069"/>
                </a:cubicBezTo>
                <a:cubicBezTo>
                  <a:pt x="7159807" y="3025055"/>
                  <a:pt x="6927458" y="2975945"/>
                  <a:pt x="6629698" y="3000069"/>
                </a:cubicBezTo>
                <a:cubicBezTo>
                  <a:pt x="6331939" y="3024193"/>
                  <a:pt x="6197769" y="2956320"/>
                  <a:pt x="5992442" y="3000069"/>
                </a:cubicBezTo>
                <a:cubicBezTo>
                  <a:pt x="5787115" y="3043818"/>
                  <a:pt x="5693037" y="2989884"/>
                  <a:pt x="5433445" y="3000069"/>
                </a:cubicBezTo>
                <a:cubicBezTo>
                  <a:pt x="5173853" y="3010254"/>
                  <a:pt x="4973606" y="2957563"/>
                  <a:pt x="4717930" y="3000069"/>
                </a:cubicBezTo>
                <a:cubicBezTo>
                  <a:pt x="4462254" y="3042575"/>
                  <a:pt x="4437357" y="2982886"/>
                  <a:pt x="4158933" y="3000069"/>
                </a:cubicBezTo>
                <a:cubicBezTo>
                  <a:pt x="3880509" y="3017252"/>
                  <a:pt x="3901969" y="2952903"/>
                  <a:pt x="3756456" y="3000069"/>
                </a:cubicBezTo>
                <a:cubicBezTo>
                  <a:pt x="3610943" y="3047235"/>
                  <a:pt x="3383436" y="2934156"/>
                  <a:pt x="3197460" y="3000069"/>
                </a:cubicBezTo>
                <a:cubicBezTo>
                  <a:pt x="3011484" y="3065982"/>
                  <a:pt x="2703233" y="2981374"/>
                  <a:pt x="2481944" y="3000069"/>
                </a:cubicBezTo>
                <a:cubicBezTo>
                  <a:pt x="2260655" y="3018764"/>
                  <a:pt x="2260510" y="2991808"/>
                  <a:pt x="2079467" y="3000069"/>
                </a:cubicBezTo>
                <a:cubicBezTo>
                  <a:pt x="1898424" y="3008330"/>
                  <a:pt x="1591044" y="2922810"/>
                  <a:pt x="1363951" y="3000069"/>
                </a:cubicBezTo>
                <a:cubicBezTo>
                  <a:pt x="1136858" y="3077328"/>
                  <a:pt x="1059672" y="2983886"/>
                  <a:pt x="961474" y="3000069"/>
                </a:cubicBezTo>
                <a:cubicBezTo>
                  <a:pt x="863276" y="3016252"/>
                  <a:pt x="736777" y="2961551"/>
                  <a:pt x="637256" y="3000069"/>
                </a:cubicBezTo>
                <a:cubicBezTo>
                  <a:pt x="537735" y="3038587"/>
                  <a:pt x="213770" y="2970816"/>
                  <a:pt x="0" y="3000069"/>
                </a:cubicBezTo>
                <a:cubicBezTo>
                  <a:pt x="-20761" y="2786810"/>
                  <a:pt x="16966" y="2617597"/>
                  <a:pt x="0" y="2440056"/>
                </a:cubicBezTo>
                <a:cubicBezTo>
                  <a:pt x="-16966" y="2262515"/>
                  <a:pt x="31460" y="2146700"/>
                  <a:pt x="0" y="2030047"/>
                </a:cubicBezTo>
                <a:cubicBezTo>
                  <a:pt x="-31460" y="1913394"/>
                  <a:pt x="6758" y="1587287"/>
                  <a:pt x="0" y="1470034"/>
                </a:cubicBezTo>
                <a:cubicBezTo>
                  <a:pt x="-6758" y="1352781"/>
                  <a:pt x="29835" y="1244011"/>
                  <a:pt x="0" y="1060024"/>
                </a:cubicBezTo>
                <a:cubicBezTo>
                  <a:pt x="-29835" y="876037"/>
                  <a:pt x="32598" y="778806"/>
                  <a:pt x="0" y="530012"/>
                </a:cubicBezTo>
                <a:cubicBezTo>
                  <a:pt x="-32598" y="281218"/>
                  <a:pt x="33016" y="166498"/>
                  <a:pt x="0" y="0"/>
                </a:cubicBezTo>
                <a:close/>
              </a:path>
              <a:path w="7825950" h="3000069" stroke="0" extrusionOk="0">
                <a:moveTo>
                  <a:pt x="0" y="0"/>
                </a:moveTo>
                <a:cubicBezTo>
                  <a:pt x="107460" y="-6893"/>
                  <a:pt x="208319" y="9872"/>
                  <a:pt x="324218" y="0"/>
                </a:cubicBezTo>
                <a:cubicBezTo>
                  <a:pt x="440117" y="-9872"/>
                  <a:pt x="545765" y="3088"/>
                  <a:pt x="726695" y="0"/>
                </a:cubicBezTo>
                <a:cubicBezTo>
                  <a:pt x="907625" y="-3088"/>
                  <a:pt x="1009915" y="28807"/>
                  <a:pt x="1285692" y="0"/>
                </a:cubicBezTo>
                <a:cubicBezTo>
                  <a:pt x="1561469" y="-28807"/>
                  <a:pt x="1574352" y="41066"/>
                  <a:pt x="1688169" y="0"/>
                </a:cubicBezTo>
                <a:cubicBezTo>
                  <a:pt x="1801986" y="-41066"/>
                  <a:pt x="2069993" y="44569"/>
                  <a:pt x="2168906" y="0"/>
                </a:cubicBezTo>
                <a:cubicBezTo>
                  <a:pt x="2267819" y="-44569"/>
                  <a:pt x="2346172" y="17934"/>
                  <a:pt x="2493124" y="0"/>
                </a:cubicBezTo>
                <a:cubicBezTo>
                  <a:pt x="2640076" y="-17934"/>
                  <a:pt x="2711614" y="9723"/>
                  <a:pt x="2895602" y="0"/>
                </a:cubicBezTo>
                <a:cubicBezTo>
                  <a:pt x="3079590" y="-9723"/>
                  <a:pt x="3127557" y="40504"/>
                  <a:pt x="3298079" y="0"/>
                </a:cubicBezTo>
                <a:cubicBezTo>
                  <a:pt x="3468601" y="-40504"/>
                  <a:pt x="3511195" y="27270"/>
                  <a:pt x="3622297" y="0"/>
                </a:cubicBezTo>
                <a:cubicBezTo>
                  <a:pt x="3733399" y="-27270"/>
                  <a:pt x="4092831" y="57343"/>
                  <a:pt x="4259553" y="0"/>
                </a:cubicBezTo>
                <a:cubicBezTo>
                  <a:pt x="4426275" y="-57343"/>
                  <a:pt x="4607398" y="21689"/>
                  <a:pt x="4818549" y="0"/>
                </a:cubicBezTo>
                <a:cubicBezTo>
                  <a:pt x="5029700" y="-21689"/>
                  <a:pt x="5169589" y="45496"/>
                  <a:pt x="5455805" y="0"/>
                </a:cubicBezTo>
                <a:cubicBezTo>
                  <a:pt x="5742021" y="-45496"/>
                  <a:pt x="5704161" y="7192"/>
                  <a:pt x="5780023" y="0"/>
                </a:cubicBezTo>
                <a:cubicBezTo>
                  <a:pt x="5855885" y="-7192"/>
                  <a:pt x="6055050" y="47862"/>
                  <a:pt x="6182500" y="0"/>
                </a:cubicBezTo>
                <a:cubicBezTo>
                  <a:pt x="6309950" y="-47862"/>
                  <a:pt x="6436735" y="22136"/>
                  <a:pt x="6506718" y="0"/>
                </a:cubicBezTo>
                <a:cubicBezTo>
                  <a:pt x="6576701" y="-22136"/>
                  <a:pt x="6873058" y="27553"/>
                  <a:pt x="6987455" y="0"/>
                </a:cubicBezTo>
                <a:cubicBezTo>
                  <a:pt x="7101852" y="-27553"/>
                  <a:pt x="7525662" y="97526"/>
                  <a:pt x="7825950" y="0"/>
                </a:cubicBezTo>
                <a:cubicBezTo>
                  <a:pt x="7855532" y="241774"/>
                  <a:pt x="7775776" y="295352"/>
                  <a:pt x="7825950" y="560013"/>
                </a:cubicBezTo>
                <a:cubicBezTo>
                  <a:pt x="7876124" y="824674"/>
                  <a:pt x="7811764" y="831140"/>
                  <a:pt x="7825950" y="970022"/>
                </a:cubicBezTo>
                <a:cubicBezTo>
                  <a:pt x="7840136" y="1108904"/>
                  <a:pt x="7792223" y="1215007"/>
                  <a:pt x="7825950" y="1410032"/>
                </a:cubicBezTo>
                <a:cubicBezTo>
                  <a:pt x="7859677" y="1605057"/>
                  <a:pt x="7795396" y="1617900"/>
                  <a:pt x="7825950" y="1820042"/>
                </a:cubicBezTo>
                <a:cubicBezTo>
                  <a:pt x="7856504" y="2022184"/>
                  <a:pt x="7805128" y="2075664"/>
                  <a:pt x="7825950" y="2320053"/>
                </a:cubicBezTo>
                <a:cubicBezTo>
                  <a:pt x="7846772" y="2564442"/>
                  <a:pt x="7789266" y="2664305"/>
                  <a:pt x="7825950" y="3000069"/>
                </a:cubicBezTo>
                <a:cubicBezTo>
                  <a:pt x="7518714" y="3001314"/>
                  <a:pt x="7365389" y="2979124"/>
                  <a:pt x="7188694" y="3000069"/>
                </a:cubicBezTo>
                <a:cubicBezTo>
                  <a:pt x="7011999" y="3021014"/>
                  <a:pt x="6757073" y="2953368"/>
                  <a:pt x="6629698" y="3000069"/>
                </a:cubicBezTo>
                <a:cubicBezTo>
                  <a:pt x="6502323" y="3046770"/>
                  <a:pt x="6187328" y="2926968"/>
                  <a:pt x="5914182" y="3000069"/>
                </a:cubicBezTo>
                <a:cubicBezTo>
                  <a:pt x="5641036" y="3073170"/>
                  <a:pt x="5463644" y="2998222"/>
                  <a:pt x="5198667" y="3000069"/>
                </a:cubicBezTo>
                <a:cubicBezTo>
                  <a:pt x="4933691" y="3001916"/>
                  <a:pt x="5034068" y="2980875"/>
                  <a:pt x="4874449" y="3000069"/>
                </a:cubicBezTo>
                <a:cubicBezTo>
                  <a:pt x="4714830" y="3019263"/>
                  <a:pt x="4399466" y="2984601"/>
                  <a:pt x="4158933" y="3000069"/>
                </a:cubicBezTo>
                <a:cubicBezTo>
                  <a:pt x="3918400" y="3015537"/>
                  <a:pt x="3917941" y="2996532"/>
                  <a:pt x="3756456" y="3000069"/>
                </a:cubicBezTo>
                <a:cubicBezTo>
                  <a:pt x="3594971" y="3003606"/>
                  <a:pt x="3447004" y="2951980"/>
                  <a:pt x="3197460" y="3000069"/>
                </a:cubicBezTo>
                <a:cubicBezTo>
                  <a:pt x="2947916" y="3048158"/>
                  <a:pt x="2824503" y="2983049"/>
                  <a:pt x="2716723" y="3000069"/>
                </a:cubicBezTo>
                <a:cubicBezTo>
                  <a:pt x="2608943" y="3017089"/>
                  <a:pt x="2226571" y="2987798"/>
                  <a:pt x="2001207" y="3000069"/>
                </a:cubicBezTo>
                <a:cubicBezTo>
                  <a:pt x="1775843" y="3012340"/>
                  <a:pt x="1837520" y="2993989"/>
                  <a:pt x="1676989" y="3000069"/>
                </a:cubicBezTo>
                <a:cubicBezTo>
                  <a:pt x="1516458" y="3006149"/>
                  <a:pt x="1406447" y="2983899"/>
                  <a:pt x="1274512" y="3000069"/>
                </a:cubicBezTo>
                <a:cubicBezTo>
                  <a:pt x="1142577" y="3016239"/>
                  <a:pt x="957565" y="2969516"/>
                  <a:pt x="872034" y="3000069"/>
                </a:cubicBezTo>
                <a:cubicBezTo>
                  <a:pt x="786503" y="3030622"/>
                  <a:pt x="176539" y="2972552"/>
                  <a:pt x="0" y="3000069"/>
                </a:cubicBezTo>
                <a:cubicBezTo>
                  <a:pt x="-8708" y="2826997"/>
                  <a:pt x="49848" y="2683377"/>
                  <a:pt x="0" y="2530058"/>
                </a:cubicBezTo>
                <a:cubicBezTo>
                  <a:pt x="-49848" y="2376739"/>
                  <a:pt x="47817" y="2211264"/>
                  <a:pt x="0" y="1970045"/>
                </a:cubicBezTo>
                <a:cubicBezTo>
                  <a:pt x="-47817" y="1728826"/>
                  <a:pt x="21358" y="1678246"/>
                  <a:pt x="0" y="1500035"/>
                </a:cubicBezTo>
                <a:cubicBezTo>
                  <a:pt x="-21358" y="1321824"/>
                  <a:pt x="19992" y="1171126"/>
                  <a:pt x="0" y="1060024"/>
                </a:cubicBezTo>
                <a:cubicBezTo>
                  <a:pt x="-19992" y="948922"/>
                  <a:pt x="48967" y="783063"/>
                  <a:pt x="0" y="590014"/>
                </a:cubicBezTo>
                <a:cubicBezTo>
                  <a:pt x="-48967" y="396965"/>
                  <a:pt x="43461" y="231059"/>
                  <a:pt x="0" y="0"/>
                </a:cubicBezTo>
                <a:close/>
              </a:path>
            </a:pathLst>
          </a:custGeom>
          <a:ln w="38100">
            <a:solidFill>
              <a:schemeClr val="tx1"/>
            </a:solidFill>
            <a:extLst>
              <a:ext uri="{C807C97D-BFC1-408E-A445-0C87EB9F89A2}">
                <ask:lineSketchStyleProps xmlns:ask="http://schemas.microsoft.com/office/drawing/2018/sketchyshapes" sd="2625057500">
                  <a:prstGeom prst="rect">
                    <a:avLst/>
                  </a:prstGeom>
                  <ask:type>
                    <ask:lineSketchScribble/>
                  </ask:type>
                </ask:lineSketchStyleProps>
              </a:ext>
            </a:extLst>
          </a:ln>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IN" sz="13800" dirty="0"/>
              <a:t>Thank you</a:t>
            </a:r>
          </a:p>
        </p:txBody>
      </p:sp>
    </p:spTree>
    <p:extLst>
      <p:ext uri="{BB962C8B-B14F-4D97-AF65-F5344CB8AC3E}">
        <p14:creationId xmlns:p14="http://schemas.microsoft.com/office/powerpoint/2010/main" val="3693004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E17590-B5BF-9CCD-CDD4-884A88E4B2FD}"/>
              </a:ext>
            </a:extLst>
          </p:cNvPr>
          <p:cNvSpPr txBox="1">
            <a:spLocks/>
          </p:cNvSpPr>
          <p:nvPr/>
        </p:nvSpPr>
        <p:spPr>
          <a:xfrm>
            <a:off x="1263445" y="106926"/>
            <a:ext cx="9665109" cy="1171268"/>
          </a:xfrm>
          <a:custGeom>
            <a:avLst/>
            <a:gdLst>
              <a:gd name="connsiteX0" fmla="*/ 0 w 9665109"/>
              <a:gd name="connsiteY0" fmla="*/ 0 h 1171268"/>
              <a:gd name="connsiteX1" fmla="*/ 278583 w 9665109"/>
              <a:gd name="connsiteY1" fmla="*/ 0 h 1171268"/>
              <a:gd name="connsiteX2" fmla="*/ 557165 w 9665109"/>
              <a:gd name="connsiteY2" fmla="*/ 0 h 1171268"/>
              <a:gd name="connsiteX3" fmla="*/ 1319003 w 9665109"/>
              <a:gd name="connsiteY3" fmla="*/ 0 h 1171268"/>
              <a:gd name="connsiteX4" fmla="*/ 1984190 w 9665109"/>
              <a:gd name="connsiteY4" fmla="*/ 0 h 1171268"/>
              <a:gd name="connsiteX5" fmla="*/ 2649377 w 9665109"/>
              <a:gd name="connsiteY5" fmla="*/ 0 h 1171268"/>
              <a:gd name="connsiteX6" fmla="*/ 3411215 w 9665109"/>
              <a:gd name="connsiteY6" fmla="*/ 0 h 1171268"/>
              <a:gd name="connsiteX7" fmla="*/ 3979751 w 9665109"/>
              <a:gd name="connsiteY7" fmla="*/ 0 h 1171268"/>
              <a:gd name="connsiteX8" fmla="*/ 4741589 w 9665109"/>
              <a:gd name="connsiteY8" fmla="*/ 0 h 1171268"/>
              <a:gd name="connsiteX9" fmla="*/ 5213474 w 9665109"/>
              <a:gd name="connsiteY9" fmla="*/ 0 h 1171268"/>
              <a:gd name="connsiteX10" fmla="*/ 5975312 w 9665109"/>
              <a:gd name="connsiteY10" fmla="*/ 0 h 1171268"/>
              <a:gd name="connsiteX11" fmla="*/ 6253894 w 9665109"/>
              <a:gd name="connsiteY11" fmla="*/ 0 h 1171268"/>
              <a:gd name="connsiteX12" fmla="*/ 6532477 w 9665109"/>
              <a:gd name="connsiteY12" fmla="*/ 0 h 1171268"/>
              <a:gd name="connsiteX13" fmla="*/ 7101012 w 9665109"/>
              <a:gd name="connsiteY13" fmla="*/ 0 h 1171268"/>
              <a:gd name="connsiteX14" fmla="*/ 7379595 w 9665109"/>
              <a:gd name="connsiteY14" fmla="*/ 0 h 1171268"/>
              <a:gd name="connsiteX15" fmla="*/ 7658178 w 9665109"/>
              <a:gd name="connsiteY15" fmla="*/ 0 h 1171268"/>
              <a:gd name="connsiteX16" fmla="*/ 7936760 w 9665109"/>
              <a:gd name="connsiteY16" fmla="*/ 0 h 1171268"/>
              <a:gd name="connsiteX17" fmla="*/ 8408645 w 9665109"/>
              <a:gd name="connsiteY17" fmla="*/ 0 h 1171268"/>
              <a:gd name="connsiteX18" fmla="*/ 8783878 w 9665109"/>
              <a:gd name="connsiteY18" fmla="*/ 0 h 1171268"/>
              <a:gd name="connsiteX19" fmla="*/ 9665109 w 9665109"/>
              <a:gd name="connsiteY19" fmla="*/ 0 h 1171268"/>
              <a:gd name="connsiteX20" fmla="*/ 9665109 w 9665109"/>
              <a:gd name="connsiteY20" fmla="*/ 562209 h 1171268"/>
              <a:gd name="connsiteX21" fmla="*/ 9665109 w 9665109"/>
              <a:gd name="connsiteY21" fmla="*/ 1171268 h 1171268"/>
              <a:gd name="connsiteX22" fmla="*/ 9193224 w 9665109"/>
              <a:gd name="connsiteY22" fmla="*/ 1171268 h 1171268"/>
              <a:gd name="connsiteX23" fmla="*/ 8528037 w 9665109"/>
              <a:gd name="connsiteY23" fmla="*/ 1171268 h 1171268"/>
              <a:gd name="connsiteX24" fmla="*/ 7959502 w 9665109"/>
              <a:gd name="connsiteY24" fmla="*/ 1171268 h 1171268"/>
              <a:gd name="connsiteX25" fmla="*/ 7197664 w 9665109"/>
              <a:gd name="connsiteY25" fmla="*/ 1171268 h 1171268"/>
              <a:gd name="connsiteX26" fmla="*/ 6629128 w 9665109"/>
              <a:gd name="connsiteY26" fmla="*/ 1171268 h 1171268"/>
              <a:gd name="connsiteX27" fmla="*/ 6253894 w 9665109"/>
              <a:gd name="connsiteY27" fmla="*/ 1171268 h 1171268"/>
              <a:gd name="connsiteX28" fmla="*/ 5685358 w 9665109"/>
              <a:gd name="connsiteY28" fmla="*/ 1171268 h 1171268"/>
              <a:gd name="connsiteX29" fmla="*/ 4923520 w 9665109"/>
              <a:gd name="connsiteY29" fmla="*/ 1171268 h 1171268"/>
              <a:gd name="connsiteX30" fmla="*/ 4548287 w 9665109"/>
              <a:gd name="connsiteY30" fmla="*/ 1171268 h 1171268"/>
              <a:gd name="connsiteX31" fmla="*/ 3786449 w 9665109"/>
              <a:gd name="connsiteY31" fmla="*/ 1171268 h 1171268"/>
              <a:gd name="connsiteX32" fmla="*/ 3411215 w 9665109"/>
              <a:gd name="connsiteY32" fmla="*/ 1171268 h 1171268"/>
              <a:gd name="connsiteX33" fmla="*/ 3132632 w 9665109"/>
              <a:gd name="connsiteY33" fmla="*/ 1171268 h 1171268"/>
              <a:gd name="connsiteX34" fmla="*/ 2467445 w 9665109"/>
              <a:gd name="connsiteY34" fmla="*/ 1171268 h 1171268"/>
              <a:gd name="connsiteX35" fmla="*/ 1705607 w 9665109"/>
              <a:gd name="connsiteY35" fmla="*/ 1171268 h 1171268"/>
              <a:gd name="connsiteX36" fmla="*/ 1233723 w 9665109"/>
              <a:gd name="connsiteY36" fmla="*/ 1171268 h 1171268"/>
              <a:gd name="connsiteX37" fmla="*/ 665187 w 9665109"/>
              <a:gd name="connsiteY37" fmla="*/ 1171268 h 1171268"/>
              <a:gd name="connsiteX38" fmla="*/ 0 w 9665109"/>
              <a:gd name="connsiteY38" fmla="*/ 1171268 h 1171268"/>
              <a:gd name="connsiteX39" fmla="*/ 0 w 9665109"/>
              <a:gd name="connsiteY39" fmla="*/ 573921 h 1171268"/>
              <a:gd name="connsiteX40" fmla="*/ 0 w 9665109"/>
              <a:gd name="connsiteY40" fmla="*/ 0 h 117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665109" h="1171268" fill="none" extrusionOk="0">
                <a:moveTo>
                  <a:pt x="0" y="0"/>
                </a:moveTo>
                <a:cubicBezTo>
                  <a:pt x="102099" y="-28268"/>
                  <a:pt x="209745" y="29973"/>
                  <a:pt x="278583" y="0"/>
                </a:cubicBezTo>
                <a:cubicBezTo>
                  <a:pt x="347421" y="-29973"/>
                  <a:pt x="488027" y="19519"/>
                  <a:pt x="557165" y="0"/>
                </a:cubicBezTo>
                <a:cubicBezTo>
                  <a:pt x="626303" y="-19519"/>
                  <a:pt x="978674" y="12541"/>
                  <a:pt x="1319003" y="0"/>
                </a:cubicBezTo>
                <a:cubicBezTo>
                  <a:pt x="1659332" y="-12541"/>
                  <a:pt x="1847773" y="55212"/>
                  <a:pt x="1984190" y="0"/>
                </a:cubicBezTo>
                <a:cubicBezTo>
                  <a:pt x="2120607" y="-55212"/>
                  <a:pt x="2317471" y="52266"/>
                  <a:pt x="2649377" y="0"/>
                </a:cubicBezTo>
                <a:cubicBezTo>
                  <a:pt x="2981283" y="-52266"/>
                  <a:pt x="3144527" y="47173"/>
                  <a:pt x="3411215" y="0"/>
                </a:cubicBezTo>
                <a:cubicBezTo>
                  <a:pt x="3677903" y="-47173"/>
                  <a:pt x="3762754" y="27056"/>
                  <a:pt x="3979751" y="0"/>
                </a:cubicBezTo>
                <a:cubicBezTo>
                  <a:pt x="4196748" y="-27056"/>
                  <a:pt x="4456369" y="8831"/>
                  <a:pt x="4741589" y="0"/>
                </a:cubicBezTo>
                <a:cubicBezTo>
                  <a:pt x="5026809" y="-8831"/>
                  <a:pt x="5111764" y="33752"/>
                  <a:pt x="5213474" y="0"/>
                </a:cubicBezTo>
                <a:cubicBezTo>
                  <a:pt x="5315185" y="-33752"/>
                  <a:pt x="5790276" y="54143"/>
                  <a:pt x="5975312" y="0"/>
                </a:cubicBezTo>
                <a:cubicBezTo>
                  <a:pt x="6160348" y="-54143"/>
                  <a:pt x="6196927" y="18836"/>
                  <a:pt x="6253894" y="0"/>
                </a:cubicBezTo>
                <a:cubicBezTo>
                  <a:pt x="6310861" y="-18836"/>
                  <a:pt x="6464358" y="20124"/>
                  <a:pt x="6532477" y="0"/>
                </a:cubicBezTo>
                <a:cubicBezTo>
                  <a:pt x="6600596" y="-20124"/>
                  <a:pt x="6868563" y="36330"/>
                  <a:pt x="7101012" y="0"/>
                </a:cubicBezTo>
                <a:cubicBezTo>
                  <a:pt x="7333462" y="-36330"/>
                  <a:pt x="7297919" y="6715"/>
                  <a:pt x="7379595" y="0"/>
                </a:cubicBezTo>
                <a:cubicBezTo>
                  <a:pt x="7461271" y="-6715"/>
                  <a:pt x="7524423" y="20738"/>
                  <a:pt x="7658178" y="0"/>
                </a:cubicBezTo>
                <a:cubicBezTo>
                  <a:pt x="7791933" y="-20738"/>
                  <a:pt x="7847192" y="67"/>
                  <a:pt x="7936760" y="0"/>
                </a:cubicBezTo>
                <a:cubicBezTo>
                  <a:pt x="8026328" y="-67"/>
                  <a:pt x="8199670" y="40524"/>
                  <a:pt x="8408645" y="0"/>
                </a:cubicBezTo>
                <a:cubicBezTo>
                  <a:pt x="8617620" y="-40524"/>
                  <a:pt x="8635613" y="15196"/>
                  <a:pt x="8783878" y="0"/>
                </a:cubicBezTo>
                <a:cubicBezTo>
                  <a:pt x="8932143" y="-15196"/>
                  <a:pt x="9482065" y="63584"/>
                  <a:pt x="9665109" y="0"/>
                </a:cubicBezTo>
                <a:cubicBezTo>
                  <a:pt x="9722335" y="178802"/>
                  <a:pt x="9612995" y="347826"/>
                  <a:pt x="9665109" y="562209"/>
                </a:cubicBezTo>
                <a:cubicBezTo>
                  <a:pt x="9717223" y="776592"/>
                  <a:pt x="9610169" y="907936"/>
                  <a:pt x="9665109" y="1171268"/>
                </a:cubicBezTo>
                <a:cubicBezTo>
                  <a:pt x="9451909" y="1221976"/>
                  <a:pt x="9325700" y="1125481"/>
                  <a:pt x="9193224" y="1171268"/>
                </a:cubicBezTo>
                <a:cubicBezTo>
                  <a:pt x="9060748" y="1217055"/>
                  <a:pt x="8785224" y="1157288"/>
                  <a:pt x="8528037" y="1171268"/>
                </a:cubicBezTo>
                <a:cubicBezTo>
                  <a:pt x="8270850" y="1185248"/>
                  <a:pt x="8115565" y="1153599"/>
                  <a:pt x="7959502" y="1171268"/>
                </a:cubicBezTo>
                <a:cubicBezTo>
                  <a:pt x="7803439" y="1188937"/>
                  <a:pt x="7508755" y="1170357"/>
                  <a:pt x="7197664" y="1171268"/>
                </a:cubicBezTo>
                <a:cubicBezTo>
                  <a:pt x="6886573" y="1172179"/>
                  <a:pt x="6856763" y="1122845"/>
                  <a:pt x="6629128" y="1171268"/>
                </a:cubicBezTo>
                <a:cubicBezTo>
                  <a:pt x="6401493" y="1219691"/>
                  <a:pt x="6350915" y="1159342"/>
                  <a:pt x="6253894" y="1171268"/>
                </a:cubicBezTo>
                <a:cubicBezTo>
                  <a:pt x="6156873" y="1183194"/>
                  <a:pt x="5848001" y="1131953"/>
                  <a:pt x="5685358" y="1171268"/>
                </a:cubicBezTo>
                <a:cubicBezTo>
                  <a:pt x="5522715" y="1210583"/>
                  <a:pt x="5142319" y="1097743"/>
                  <a:pt x="4923520" y="1171268"/>
                </a:cubicBezTo>
                <a:cubicBezTo>
                  <a:pt x="4704721" y="1244793"/>
                  <a:pt x="4702676" y="1131241"/>
                  <a:pt x="4548287" y="1171268"/>
                </a:cubicBezTo>
                <a:cubicBezTo>
                  <a:pt x="4393898" y="1211295"/>
                  <a:pt x="4087822" y="1085824"/>
                  <a:pt x="3786449" y="1171268"/>
                </a:cubicBezTo>
                <a:cubicBezTo>
                  <a:pt x="3485076" y="1256712"/>
                  <a:pt x="3515339" y="1166571"/>
                  <a:pt x="3411215" y="1171268"/>
                </a:cubicBezTo>
                <a:cubicBezTo>
                  <a:pt x="3307091" y="1175965"/>
                  <a:pt x="3209976" y="1142040"/>
                  <a:pt x="3132632" y="1171268"/>
                </a:cubicBezTo>
                <a:cubicBezTo>
                  <a:pt x="3055288" y="1200496"/>
                  <a:pt x="2689922" y="1126444"/>
                  <a:pt x="2467445" y="1171268"/>
                </a:cubicBezTo>
                <a:cubicBezTo>
                  <a:pt x="2244968" y="1216092"/>
                  <a:pt x="2002280" y="1105046"/>
                  <a:pt x="1705607" y="1171268"/>
                </a:cubicBezTo>
                <a:cubicBezTo>
                  <a:pt x="1408934" y="1237490"/>
                  <a:pt x="1384477" y="1123077"/>
                  <a:pt x="1233723" y="1171268"/>
                </a:cubicBezTo>
                <a:cubicBezTo>
                  <a:pt x="1082969" y="1219459"/>
                  <a:pt x="883178" y="1137265"/>
                  <a:pt x="665187" y="1171268"/>
                </a:cubicBezTo>
                <a:cubicBezTo>
                  <a:pt x="447196" y="1205271"/>
                  <a:pt x="243845" y="1121591"/>
                  <a:pt x="0" y="1171268"/>
                </a:cubicBezTo>
                <a:cubicBezTo>
                  <a:pt x="-3849" y="921752"/>
                  <a:pt x="43316" y="754873"/>
                  <a:pt x="0" y="573921"/>
                </a:cubicBezTo>
                <a:cubicBezTo>
                  <a:pt x="-43316" y="392969"/>
                  <a:pt x="45477" y="210840"/>
                  <a:pt x="0" y="0"/>
                </a:cubicBezTo>
                <a:close/>
              </a:path>
              <a:path w="9665109" h="1171268" stroke="0" extrusionOk="0">
                <a:moveTo>
                  <a:pt x="0" y="0"/>
                </a:moveTo>
                <a:cubicBezTo>
                  <a:pt x="101508" y="-381"/>
                  <a:pt x="222519" y="12443"/>
                  <a:pt x="278583" y="0"/>
                </a:cubicBezTo>
                <a:cubicBezTo>
                  <a:pt x="334647" y="-12443"/>
                  <a:pt x="556646" y="40160"/>
                  <a:pt x="653816" y="0"/>
                </a:cubicBezTo>
                <a:cubicBezTo>
                  <a:pt x="750986" y="-40160"/>
                  <a:pt x="996066" y="18212"/>
                  <a:pt x="1222352" y="0"/>
                </a:cubicBezTo>
                <a:cubicBezTo>
                  <a:pt x="1448638" y="-18212"/>
                  <a:pt x="1412226" y="26477"/>
                  <a:pt x="1597586" y="0"/>
                </a:cubicBezTo>
                <a:cubicBezTo>
                  <a:pt x="1782946" y="-26477"/>
                  <a:pt x="1939973" y="10849"/>
                  <a:pt x="2069470" y="0"/>
                </a:cubicBezTo>
                <a:cubicBezTo>
                  <a:pt x="2198967" y="-10849"/>
                  <a:pt x="2249782" y="21005"/>
                  <a:pt x="2348053" y="0"/>
                </a:cubicBezTo>
                <a:cubicBezTo>
                  <a:pt x="2446324" y="-21005"/>
                  <a:pt x="2629479" y="19024"/>
                  <a:pt x="2723287" y="0"/>
                </a:cubicBezTo>
                <a:cubicBezTo>
                  <a:pt x="2817095" y="-19024"/>
                  <a:pt x="3020857" y="6952"/>
                  <a:pt x="3098520" y="0"/>
                </a:cubicBezTo>
                <a:cubicBezTo>
                  <a:pt x="3176183" y="-6952"/>
                  <a:pt x="3296233" y="4300"/>
                  <a:pt x="3377103" y="0"/>
                </a:cubicBezTo>
                <a:cubicBezTo>
                  <a:pt x="3457973" y="-4300"/>
                  <a:pt x="3758842" y="26794"/>
                  <a:pt x="4042290" y="0"/>
                </a:cubicBezTo>
                <a:cubicBezTo>
                  <a:pt x="4325738" y="-26794"/>
                  <a:pt x="4342260" y="39764"/>
                  <a:pt x="4610826" y="0"/>
                </a:cubicBezTo>
                <a:cubicBezTo>
                  <a:pt x="4879392" y="-39764"/>
                  <a:pt x="4964711" y="77653"/>
                  <a:pt x="5276012" y="0"/>
                </a:cubicBezTo>
                <a:cubicBezTo>
                  <a:pt x="5587313" y="-77653"/>
                  <a:pt x="5474998" y="27352"/>
                  <a:pt x="5554595" y="0"/>
                </a:cubicBezTo>
                <a:cubicBezTo>
                  <a:pt x="5634192" y="-27352"/>
                  <a:pt x="5790455" y="38617"/>
                  <a:pt x="5929829" y="0"/>
                </a:cubicBezTo>
                <a:cubicBezTo>
                  <a:pt x="6069203" y="-38617"/>
                  <a:pt x="6091955" y="1156"/>
                  <a:pt x="6208411" y="0"/>
                </a:cubicBezTo>
                <a:cubicBezTo>
                  <a:pt x="6324867" y="-1156"/>
                  <a:pt x="6451255" y="83"/>
                  <a:pt x="6680296" y="0"/>
                </a:cubicBezTo>
                <a:cubicBezTo>
                  <a:pt x="6909338" y="-83"/>
                  <a:pt x="7246612" y="28484"/>
                  <a:pt x="7442134" y="0"/>
                </a:cubicBezTo>
                <a:cubicBezTo>
                  <a:pt x="7637656" y="-28484"/>
                  <a:pt x="7990406" y="74090"/>
                  <a:pt x="8203972" y="0"/>
                </a:cubicBezTo>
                <a:cubicBezTo>
                  <a:pt x="8417538" y="-74090"/>
                  <a:pt x="8680158" y="49502"/>
                  <a:pt x="8869159" y="0"/>
                </a:cubicBezTo>
                <a:cubicBezTo>
                  <a:pt x="9058160" y="-49502"/>
                  <a:pt x="9292628" y="13657"/>
                  <a:pt x="9665109" y="0"/>
                </a:cubicBezTo>
                <a:cubicBezTo>
                  <a:pt x="9706096" y="132981"/>
                  <a:pt x="9611680" y="307138"/>
                  <a:pt x="9665109" y="597347"/>
                </a:cubicBezTo>
                <a:cubicBezTo>
                  <a:pt x="9718538" y="887556"/>
                  <a:pt x="9617930" y="894199"/>
                  <a:pt x="9665109" y="1171268"/>
                </a:cubicBezTo>
                <a:cubicBezTo>
                  <a:pt x="9601461" y="1176569"/>
                  <a:pt x="9446151" y="1146329"/>
                  <a:pt x="9386526" y="1171268"/>
                </a:cubicBezTo>
                <a:cubicBezTo>
                  <a:pt x="9326901" y="1196207"/>
                  <a:pt x="8997801" y="1120609"/>
                  <a:pt x="8817991" y="1171268"/>
                </a:cubicBezTo>
                <a:cubicBezTo>
                  <a:pt x="8638181" y="1221927"/>
                  <a:pt x="8391842" y="1136997"/>
                  <a:pt x="8249455" y="1171268"/>
                </a:cubicBezTo>
                <a:cubicBezTo>
                  <a:pt x="8107068" y="1205539"/>
                  <a:pt x="7648028" y="1162370"/>
                  <a:pt x="7487617" y="1171268"/>
                </a:cubicBezTo>
                <a:cubicBezTo>
                  <a:pt x="7327206" y="1180166"/>
                  <a:pt x="7080442" y="1134171"/>
                  <a:pt x="6725779" y="1171268"/>
                </a:cubicBezTo>
                <a:cubicBezTo>
                  <a:pt x="6371116" y="1208365"/>
                  <a:pt x="6575863" y="1161027"/>
                  <a:pt x="6447196" y="1171268"/>
                </a:cubicBezTo>
                <a:cubicBezTo>
                  <a:pt x="6318529" y="1181509"/>
                  <a:pt x="5920364" y="1124385"/>
                  <a:pt x="5685358" y="1171268"/>
                </a:cubicBezTo>
                <a:cubicBezTo>
                  <a:pt x="5450352" y="1218151"/>
                  <a:pt x="5405856" y="1171194"/>
                  <a:pt x="5310125" y="1171268"/>
                </a:cubicBezTo>
                <a:cubicBezTo>
                  <a:pt x="5214394" y="1171342"/>
                  <a:pt x="4869487" y="1127218"/>
                  <a:pt x="4741589" y="1171268"/>
                </a:cubicBezTo>
                <a:cubicBezTo>
                  <a:pt x="4613691" y="1215318"/>
                  <a:pt x="4471910" y="1160073"/>
                  <a:pt x="4269704" y="1171268"/>
                </a:cubicBezTo>
                <a:cubicBezTo>
                  <a:pt x="4067498" y="1182463"/>
                  <a:pt x="3704358" y="1123803"/>
                  <a:pt x="3507866" y="1171268"/>
                </a:cubicBezTo>
                <a:cubicBezTo>
                  <a:pt x="3311374" y="1218733"/>
                  <a:pt x="3353361" y="1143663"/>
                  <a:pt x="3229283" y="1171268"/>
                </a:cubicBezTo>
                <a:cubicBezTo>
                  <a:pt x="3105205" y="1198873"/>
                  <a:pt x="2934313" y="1126618"/>
                  <a:pt x="2854050" y="1171268"/>
                </a:cubicBezTo>
                <a:cubicBezTo>
                  <a:pt x="2773787" y="1215918"/>
                  <a:pt x="2600352" y="1140137"/>
                  <a:pt x="2478816" y="1171268"/>
                </a:cubicBezTo>
                <a:cubicBezTo>
                  <a:pt x="2357280" y="1202399"/>
                  <a:pt x="2094178" y="1167956"/>
                  <a:pt x="1813629" y="1171268"/>
                </a:cubicBezTo>
                <a:cubicBezTo>
                  <a:pt x="1533080" y="1174580"/>
                  <a:pt x="1541746" y="1167982"/>
                  <a:pt x="1341745" y="1171268"/>
                </a:cubicBezTo>
                <a:cubicBezTo>
                  <a:pt x="1141744" y="1174554"/>
                  <a:pt x="1051238" y="1140159"/>
                  <a:pt x="966511" y="1171268"/>
                </a:cubicBezTo>
                <a:cubicBezTo>
                  <a:pt x="881784" y="1202377"/>
                  <a:pt x="636811" y="1154217"/>
                  <a:pt x="494626" y="1171268"/>
                </a:cubicBezTo>
                <a:cubicBezTo>
                  <a:pt x="352441" y="1188319"/>
                  <a:pt x="145988" y="1144167"/>
                  <a:pt x="0" y="1171268"/>
                </a:cubicBezTo>
                <a:cubicBezTo>
                  <a:pt x="-50595" y="1006764"/>
                  <a:pt x="48932" y="839331"/>
                  <a:pt x="0" y="597347"/>
                </a:cubicBezTo>
                <a:cubicBezTo>
                  <a:pt x="-48932" y="355363"/>
                  <a:pt x="2131" y="188257"/>
                  <a:pt x="0" y="0"/>
                </a:cubicBezTo>
                <a:close/>
              </a:path>
            </a:pathLst>
          </a:custGeom>
          <a:ln w="38100">
            <a:solidFill>
              <a:schemeClr val="tx1"/>
            </a:solidFill>
            <a:extLst>
              <a:ext uri="{C807C97D-BFC1-408E-A445-0C87EB9F89A2}">
                <ask:lineSketchStyleProps xmlns:ask="http://schemas.microsoft.com/office/drawing/2018/sketchyshapes" sd="2625057500">
                  <a:prstGeom prst="rect">
                    <a:avLst/>
                  </a:prstGeom>
                  <ask:type>
                    <ask:lineSketchScribble/>
                  </ask:type>
                </ask:lineSketchStyleProps>
              </a:ext>
            </a:extLst>
          </a:ln>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IN" dirty="0"/>
              <a:t>Skills/topics that I’ve learned</a:t>
            </a:r>
          </a:p>
        </p:txBody>
      </p:sp>
      <p:sp>
        <p:nvSpPr>
          <p:cNvPr id="5" name="Content Placeholder 2">
            <a:extLst>
              <a:ext uri="{FF2B5EF4-FFF2-40B4-BE49-F238E27FC236}">
                <a16:creationId xmlns:a16="http://schemas.microsoft.com/office/drawing/2014/main" id="{360729C2-A677-4201-3B46-015594AF633B}"/>
              </a:ext>
            </a:extLst>
          </p:cNvPr>
          <p:cNvSpPr txBox="1">
            <a:spLocks/>
          </p:cNvSpPr>
          <p:nvPr/>
        </p:nvSpPr>
        <p:spPr>
          <a:xfrm>
            <a:off x="1263445" y="2024857"/>
            <a:ext cx="4124633" cy="3146911"/>
          </a:xfrm>
          <a:custGeom>
            <a:avLst/>
            <a:gdLst>
              <a:gd name="connsiteX0" fmla="*/ 0 w 4124633"/>
              <a:gd name="connsiteY0" fmla="*/ 0 h 3146911"/>
              <a:gd name="connsiteX1" fmla="*/ 671726 w 4124633"/>
              <a:gd name="connsiteY1" fmla="*/ 0 h 3146911"/>
              <a:gd name="connsiteX2" fmla="*/ 1178467 w 4124633"/>
              <a:gd name="connsiteY2" fmla="*/ 0 h 3146911"/>
              <a:gd name="connsiteX3" fmla="*/ 1726454 w 4124633"/>
              <a:gd name="connsiteY3" fmla="*/ 0 h 3146911"/>
              <a:gd name="connsiteX4" fmla="*/ 2398179 w 4124633"/>
              <a:gd name="connsiteY4" fmla="*/ 0 h 3146911"/>
              <a:gd name="connsiteX5" fmla="*/ 3069905 w 4124633"/>
              <a:gd name="connsiteY5" fmla="*/ 0 h 3146911"/>
              <a:gd name="connsiteX6" fmla="*/ 3535400 w 4124633"/>
              <a:gd name="connsiteY6" fmla="*/ 0 h 3146911"/>
              <a:gd name="connsiteX7" fmla="*/ 4124633 w 4124633"/>
              <a:gd name="connsiteY7" fmla="*/ 0 h 3146911"/>
              <a:gd name="connsiteX8" fmla="*/ 4124633 w 4124633"/>
              <a:gd name="connsiteY8" fmla="*/ 587423 h 3146911"/>
              <a:gd name="connsiteX9" fmla="*/ 4124633 w 4124633"/>
              <a:gd name="connsiteY9" fmla="*/ 1080439 h 3146911"/>
              <a:gd name="connsiteX10" fmla="*/ 4124633 w 4124633"/>
              <a:gd name="connsiteY10" fmla="*/ 1604925 h 3146911"/>
              <a:gd name="connsiteX11" fmla="*/ 4124633 w 4124633"/>
              <a:gd name="connsiteY11" fmla="*/ 2160879 h 3146911"/>
              <a:gd name="connsiteX12" fmla="*/ 4124633 w 4124633"/>
              <a:gd name="connsiteY12" fmla="*/ 2590957 h 3146911"/>
              <a:gd name="connsiteX13" fmla="*/ 4124633 w 4124633"/>
              <a:gd name="connsiteY13" fmla="*/ 3146911 h 3146911"/>
              <a:gd name="connsiteX14" fmla="*/ 3659139 w 4124633"/>
              <a:gd name="connsiteY14" fmla="*/ 3146911 h 3146911"/>
              <a:gd name="connsiteX15" fmla="*/ 3152398 w 4124633"/>
              <a:gd name="connsiteY15" fmla="*/ 3146911 h 3146911"/>
              <a:gd name="connsiteX16" fmla="*/ 2645657 w 4124633"/>
              <a:gd name="connsiteY16" fmla="*/ 3146911 h 3146911"/>
              <a:gd name="connsiteX17" fmla="*/ 2097670 w 4124633"/>
              <a:gd name="connsiteY17" fmla="*/ 3146911 h 3146911"/>
              <a:gd name="connsiteX18" fmla="*/ 1508437 w 4124633"/>
              <a:gd name="connsiteY18" fmla="*/ 3146911 h 3146911"/>
              <a:gd name="connsiteX19" fmla="*/ 1001697 w 4124633"/>
              <a:gd name="connsiteY19" fmla="*/ 3146911 h 3146911"/>
              <a:gd name="connsiteX20" fmla="*/ 536202 w 4124633"/>
              <a:gd name="connsiteY20" fmla="*/ 3146911 h 3146911"/>
              <a:gd name="connsiteX21" fmla="*/ 0 w 4124633"/>
              <a:gd name="connsiteY21" fmla="*/ 3146911 h 3146911"/>
              <a:gd name="connsiteX22" fmla="*/ 0 w 4124633"/>
              <a:gd name="connsiteY22" fmla="*/ 2653895 h 3146911"/>
              <a:gd name="connsiteX23" fmla="*/ 0 w 4124633"/>
              <a:gd name="connsiteY23" fmla="*/ 2097941 h 3146911"/>
              <a:gd name="connsiteX24" fmla="*/ 0 w 4124633"/>
              <a:gd name="connsiteY24" fmla="*/ 1667863 h 3146911"/>
              <a:gd name="connsiteX25" fmla="*/ 0 w 4124633"/>
              <a:gd name="connsiteY25" fmla="*/ 1206316 h 3146911"/>
              <a:gd name="connsiteX26" fmla="*/ 0 w 4124633"/>
              <a:gd name="connsiteY26" fmla="*/ 681831 h 3146911"/>
              <a:gd name="connsiteX27" fmla="*/ 0 w 4124633"/>
              <a:gd name="connsiteY27" fmla="*/ 0 h 314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124633" h="3146911" fill="none" extrusionOk="0">
                <a:moveTo>
                  <a:pt x="0" y="0"/>
                </a:moveTo>
                <a:cubicBezTo>
                  <a:pt x="144292" y="-44126"/>
                  <a:pt x="518523" y="5133"/>
                  <a:pt x="671726" y="0"/>
                </a:cubicBezTo>
                <a:cubicBezTo>
                  <a:pt x="824929" y="-5133"/>
                  <a:pt x="979910" y="42468"/>
                  <a:pt x="1178467" y="0"/>
                </a:cubicBezTo>
                <a:cubicBezTo>
                  <a:pt x="1377024" y="-42468"/>
                  <a:pt x="1474369" y="34885"/>
                  <a:pt x="1726454" y="0"/>
                </a:cubicBezTo>
                <a:cubicBezTo>
                  <a:pt x="1978539" y="-34885"/>
                  <a:pt x="2127411" y="37950"/>
                  <a:pt x="2398179" y="0"/>
                </a:cubicBezTo>
                <a:cubicBezTo>
                  <a:pt x="2668947" y="-37950"/>
                  <a:pt x="2744452" y="54593"/>
                  <a:pt x="3069905" y="0"/>
                </a:cubicBezTo>
                <a:cubicBezTo>
                  <a:pt x="3395358" y="-54593"/>
                  <a:pt x="3340192" y="9386"/>
                  <a:pt x="3535400" y="0"/>
                </a:cubicBezTo>
                <a:cubicBezTo>
                  <a:pt x="3730608" y="-9386"/>
                  <a:pt x="3951758" y="10293"/>
                  <a:pt x="4124633" y="0"/>
                </a:cubicBezTo>
                <a:cubicBezTo>
                  <a:pt x="4189631" y="256928"/>
                  <a:pt x="4088374" y="466755"/>
                  <a:pt x="4124633" y="587423"/>
                </a:cubicBezTo>
                <a:cubicBezTo>
                  <a:pt x="4160892" y="708091"/>
                  <a:pt x="4093525" y="915763"/>
                  <a:pt x="4124633" y="1080439"/>
                </a:cubicBezTo>
                <a:cubicBezTo>
                  <a:pt x="4155741" y="1245115"/>
                  <a:pt x="4102901" y="1465971"/>
                  <a:pt x="4124633" y="1604925"/>
                </a:cubicBezTo>
                <a:cubicBezTo>
                  <a:pt x="4146365" y="1743879"/>
                  <a:pt x="4101469" y="1903262"/>
                  <a:pt x="4124633" y="2160879"/>
                </a:cubicBezTo>
                <a:cubicBezTo>
                  <a:pt x="4147797" y="2418496"/>
                  <a:pt x="4089335" y="2487504"/>
                  <a:pt x="4124633" y="2590957"/>
                </a:cubicBezTo>
                <a:cubicBezTo>
                  <a:pt x="4159931" y="2694410"/>
                  <a:pt x="4058363" y="2914269"/>
                  <a:pt x="4124633" y="3146911"/>
                </a:cubicBezTo>
                <a:cubicBezTo>
                  <a:pt x="3934743" y="3174493"/>
                  <a:pt x="3824227" y="3133021"/>
                  <a:pt x="3659139" y="3146911"/>
                </a:cubicBezTo>
                <a:cubicBezTo>
                  <a:pt x="3494051" y="3160801"/>
                  <a:pt x="3270351" y="3095640"/>
                  <a:pt x="3152398" y="3146911"/>
                </a:cubicBezTo>
                <a:cubicBezTo>
                  <a:pt x="3034445" y="3198182"/>
                  <a:pt x="2865241" y="3091739"/>
                  <a:pt x="2645657" y="3146911"/>
                </a:cubicBezTo>
                <a:cubicBezTo>
                  <a:pt x="2426073" y="3202083"/>
                  <a:pt x="2316703" y="3131867"/>
                  <a:pt x="2097670" y="3146911"/>
                </a:cubicBezTo>
                <a:cubicBezTo>
                  <a:pt x="1878637" y="3161955"/>
                  <a:pt x="1768102" y="3106097"/>
                  <a:pt x="1508437" y="3146911"/>
                </a:cubicBezTo>
                <a:cubicBezTo>
                  <a:pt x="1248772" y="3187725"/>
                  <a:pt x="1174321" y="3106096"/>
                  <a:pt x="1001697" y="3146911"/>
                </a:cubicBezTo>
                <a:cubicBezTo>
                  <a:pt x="829073" y="3187726"/>
                  <a:pt x="732477" y="3119171"/>
                  <a:pt x="536202" y="3146911"/>
                </a:cubicBezTo>
                <a:cubicBezTo>
                  <a:pt x="339928" y="3174651"/>
                  <a:pt x="113180" y="3146676"/>
                  <a:pt x="0" y="3146911"/>
                </a:cubicBezTo>
                <a:cubicBezTo>
                  <a:pt x="-52627" y="3032669"/>
                  <a:pt x="2097" y="2809285"/>
                  <a:pt x="0" y="2653895"/>
                </a:cubicBezTo>
                <a:cubicBezTo>
                  <a:pt x="-2097" y="2498505"/>
                  <a:pt x="23302" y="2319257"/>
                  <a:pt x="0" y="2097941"/>
                </a:cubicBezTo>
                <a:cubicBezTo>
                  <a:pt x="-23302" y="1876625"/>
                  <a:pt x="28378" y="1834126"/>
                  <a:pt x="0" y="1667863"/>
                </a:cubicBezTo>
                <a:cubicBezTo>
                  <a:pt x="-28378" y="1501600"/>
                  <a:pt x="30117" y="1366532"/>
                  <a:pt x="0" y="1206316"/>
                </a:cubicBezTo>
                <a:cubicBezTo>
                  <a:pt x="-30117" y="1046100"/>
                  <a:pt x="25857" y="868327"/>
                  <a:pt x="0" y="681831"/>
                </a:cubicBezTo>
                <a:cubicBezTo>
                  <a:pt x="-25857" y="495335"/>
                  <a:pt x="74629" y="199096"/>
                  <a:pt x="0" y="0"/>
                </a:cubicBezTo>
                <a:close/>
              </a:path>
              <a:path w="4124633" h="3146911" stroke="0" extrusionOk="0">
                <a:moveTo>
                  <a:pt x="0" y="0"/>
                </a:moveTo>
                <a:cubicBezTo>
                  <a:pt x="230064" y="-30775"/>
                  <a:pt x="383010" y="56352"/>
                  <a:pt x="589233" y="0"/>
                </a:cubicBezTo>
                <a:cubicBezTo>
                  <a:pt x="795456" y="-56352"/>
                  <a:pt x="858950" y="43600"/>
                  <a:pt x="1095974" y="0"/>
                </a:cubicBezTo>
                <a:cubicBezTo>
                  <a:pt x="1332998" y="-43600"/>
                  <a:pt x="1530686" y="32263"/>
                  <a:pt x="1767700" y="0"/>
                </a:cubicBezTo>
                <a:cubicBezTo>
                  <a:pt x="2004714" y="-32263"/>
                  <a:pt x="2086731" y="40774"/>
                  <a:pt x="2315687" y="0"/>
                </a:cubicBezTo>
                <a:cubicBezTo>
                  <a:pt x="2544643" y="-40774"/>
                  <a:pt x="2626928" y="63831"/>
                  <a:pt x="2863674" y="0"/>
                </a:cubicBezTo>
                <a:cubicBezTo>
                  <a:pt x="3100420" y="-63831"/>
                  <a:pt x="3333502" y="17512"/>
                  <a:pt x="3494153" y="0"/>
                </a:cubicBezTo>
                <a:cubicBezTo>
                  <a:pt x="3654804" y="-17512"/>
                  <a:pt x="3867447" y="54909"/>
                  <a:pt x="4124633" y="0"/>
                </a:cubicBezTo>
                <a:cubicBezTo>
                  <a:pt x="4142462" y="122795"/>
                  <a:pt x="4076267" y="343304"/>
                  <a:pt x="4124633" y="461547"/>
                </a:cubicBezTo>
                <a:cubicBezTo>
                  <a:pt x="4172999" y="579790"/>
                  <a:pt x="4095523" y="695952"/>
                  <a:pt x="4124633" y="923094"/>
                </a:cubicBezTo>
                <a:cubicBezTo>
                  <a:pt x="4153743" y="1150236"/>
                  <a:pt x="4097680" y="1197190"/>
                  <a:pt x="4124633" y="1353172"/>
                </a:cubicBezTo>
                <a:cubicBezTo>
                  <a:pt x="4151586" y="1509154"/>
                  <a:pt x="4094180" y="1593135"/>
                  <a:pt x="4124633" y="1783250"/>
                </a:cubicBezTo>
                <a:cubicBezTo>
                  <a:pt x="4155086" y="1973365"/>
                  <a:pt x="4113243" y="2238949"/>
                  <a:pt x="4124633" y="2370673"/>
                </a:cubicBezTo>
                <a:cubicBezTo>
                  <a:pt x="4136023" y="2502397"/>
                  <a:pt x="4053074" y="2781615"/>
                  <a:pt x="4124633" y="3146911"/>
                </a:cubicBezTo>
                <a:cubicBezTo>
                  <a:pt x="3858318" y="3156590"/>
                  <a:pt x="3717802" y="3071422"/>
                  <a:pt x="3452907" y="3146911"/>
                </a:cubicBezTo>
                <a:cubicBezTo>
                  <a:pt x="3188012" y="3222400"/>
                  <a:pt x="3060269" y="3136262"/>
                  <a:pt x="2946166" y="3146911"/>
                </a:cubicBezTo>
                <a:cubicBezTo>
                  <a:pt x="2832063" y="3157560"/>
                  <a:pt x="2613091" y="3100977"/>
                  <a:pt x="2356933" y="3146911"/>
                </a:cubicBezTo>
                <a:cubicBezTo>
                  <a:pt x="2100775" y="3192845"/>
                  <a:pt x="2005299" y="3127256"/>
                  <a:pt x="1891439" y="3146911"/>
                </a:cubicBezTo>
                <a:cubicBezTo>
                  <a:pt x="1777579" y="3166566"/>
                  <a:pt x="1457284" y="3129604"/>
                  <a:pt x="1343452" y="3146911"/>
                </a:cubicBezTo>
                <a:cubicBezTo>
                  <a:pt x="1229620" y="3164218"/>
                  <a:pt x="1033676" y="3144491"/>
                  <a:pt x="836711" y="3146911"/>
                </a:cubicBezTo>
                <a:cubicBezTo>
                  <a:pt x="639746" y="3149331"/>
                  <a:pt x="295595" y="3130306"/>
                  <a:pt x="0" y="3146911"/>
                </a:cubicBezTo>
                <a:cubicBezTo>
                  <a:pt x="-12311" y="2951184"/>
                  <a:pt x="20101" y="2858007"/>
                  <a:pt x="0" y="2590957"/>
                </a:cubicBezTo>
                <a:cubicBezTo>
                  <a:pt x="-20101" y="2323907"/>
                  <a:pt x="50505" y="2269203"/>
                  <a:pt x="0" y="2097941"/>
                </a:cubicBezTo>
                <a:cubicBezTo>
                  <a:pt x="-50505" y="1926679"/>
                  <a:pt x="29740" y="1690738"/>
                  <a:pt x="0" y="1573456"/>
                </a:cubicBezTo>
                <a:cubicBezTo>
                  <a:pt x="-29740" y="1456175"/>
                  <a:pt x="16960" y="1338716"/>
                  <a:pt x="0" y="1143378"/>
                </a:cubicBezTo>
                <a:cubicBezTo>
                  <a:pt x="-16960" y="948040"/>
                  <a:pt x="55761" y="733924"/>
                  <a:pt x="0" y="618892"/>
                </a:cubicBezTo>
                <a:cubicBezTo>
                  <a:pt x="-55761" y="503860"/>
                  <a:pt x="10113" y="299286"/>
                  <a:pt x="0" y="0"/>
                </a:cubicBezTo>
                <a:close/>
              </a:path>
            </a:pathLst>
          </a:custGeom>
          <a:ln>
            <a:solidFill>
              <a:schemeClr val="tx1"/>
            </a:solidFill>
            <a:extLst>
              <a:ext uri="{C807C97D-BFC1-408E-A445-0C87EB9F89A2}">
                <ask:lineSketchStyleProps xmlns:ask="http://schemas.microsoft.com/office/drawing/2018/sketchyshapes" sd="600740096">
                  <a:prstGeom prst="rect">
                    <a:avLst/>
                  </a:prstGeom>
                  <ask:type>
                    <ask:lineSketchScribble/>
                  </ask:type>
                </ask:lineSketchStyleProps>
              </a:ext>
            </a:extLst>
          </a:ln>
        </p:spPr>
        <p:txBody>
          <a:bodyPr vert="horz" lIns="91440" tIns="45720" rIns="91440" bIns="45720" rtlCol="0">
            <a:normAutofit fontScale="92500"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50000"/>
              </a:lnSpc>
            </a:pPr>
            <a:r>
              <a:rPr lang="en-IN" dirty="0"/>
              <a:t>Topics</a:t>
            </a:r>
          </a:p>
          <a:p>
            <a:pPr marL="617220" lvl="1" indent="-342900">
              <a:lnSpc>
                <a:spcPct val="150000"/>
              </a:lnSpc>
              <a:buFont typeface="+mj-lt"/>
              <a:buAutoNum type="arabicPeriod"/>
            </a:pPr>
            <a:r>
              <a:rPr lang="en-IN" dirty="0"/>
              <a:t>AI</a:t>
            </a:r>
          </a:p>
          <a:p>
            <a:pPr marL="617220" lvl="1" indent="-342900">
              <a:lnSpc>
                <a:spcPct val="150000"/>
              </a:lnSpc>
              <a:buFont typeface="+mj-lt"/>
              <a:buAutoNum type="arabicPeriod"/>
            </a:pPr>
            <a:r>
              <a:rPr lang="en-IN" dirty="0"/>
              <a:t>Deep Learning</a:t>
            </a:r>
          </a:p>
          <a:p>
            <a:pPr marL="617220" lvl="1" indent="-342900">
              <a:lnSpc>
                <a:spcPct val="150000"/>
              </a:lnSpc>
              <a:buFont typeface="+mj-lt"/>
              <a:buAutoNum type="arabicPeriod"/>
            </a:pPr>
            <a:r>
              <a:rPr lang="en-IN" dirty="0"/>
              <a:t>AI in medical imaging</a:t>
            </a:r>
          </a:p>
          <a:p>
            <a:pPr marL="617220" lvl="1" indent="-342900">
              <a:lnSpc>
                <a:spcPct val="150000"/>
              </a:lnSpc>
              <a:buFont typeface="+mj-lt"/>
              <a:buAutoNum type="arabicPeriod"/>
            </a:pPr>
            <a:r>
              <a:rPr lang="en-IN" dirty="0"/>
              <a:t>HIPAA</a:t>
            </a:r>
          </a:p>
          <a:p>
            <a:pPr marL="617220" lvl="1" indent="-342900">
              <a:lnSpc>
                <a:spcPct val="150000"/>
              </a:lnSpc>
              <a:buFont typeface="+mj-lt"/>
              <a:buAutoNum type="arabicPeriod"/>
            </a:pPr>
            <a:r>
              <a:rPr lang="en-IN" dirty="0"/>
              <a:t>Various Legal Agreements.</a:t>
            </a:r>
            <a:br>
              <a:rPr lang="en-IN" dirty="0"/>
            </a:br>
            <a:endParaRPr lang="en-IN" dirty="0"/>
          </a:p>
          <a:p>
            <a:endParaRPr lang="en-IN" dirty="0"/>
          </a:p>
        </p:txBody>
      </p:sp>
      <p:sp>
        <p:nvSpPr>
          <p:cNvPr id="6" name="Content Placeholder 2">
            <a:extLst>
              <a:ext uri="{FF2B5EF4-FFF2-40B4-BE49-F238E27FC236}">
                <a16:creationId xmlns:a16="http://schemas.microsoft.com/office/drawing/2014/main" id="{81460861-F7F8-6134-05E3-D0E009E1165D}"/>
              </a:ext>
            </a:extLst>
          </p:cNvPr>
          <p:cNvSpPr txBox="1">
            <a:spLocks/>
          </p:cNvSpPr>
          <p:nvPr/>
        </p:nvSpPr>
        <p:spPr>
          <a:xfrm>
            <a:off x="6803924" y="2024857"/>
            <a:ext cx="4124633" cy="3146910"/>
          </a:xfrm>
          <a:custGeom>
            <a:avLst/>
            <a:gdLst>
              <a:gd name="connsiteX0" fmla="*/ 0 w 4124633"/>
              <a:gd name="connsiteY0" fmla="*/ 0 h 3146910"/>
              <a:gd name="connsiteX1" fmla="*/ 671726 w 4124633"/>
              <a:gd name="connsiteY1" fmla="*/ 0 h 3146910"/>
              <a:gd name="connsiteX2" fmla="*/ 1178467 w 4124633"/>
              <a:gd name="connsiteY2" fmla="*/ 0 h 3146910"/>
              <a:gd name="connsiteX3" fmla="*/ 1726454 w 4124633"/>
              <a:gd name="connsiteY3" fmla="*/ 0 h 3146910"/>
              <a:gd name="connsiteX4" fmla="*/ 2398179 w 4124633"/>
              <a:gd name="connsiteY4" fmla="*/ 0 h 3146910"/>
              <a:gd name="connsiteX5" fmla="*/ 3069905 w 4124633"/>
              <a:gd name="connsiteY5" fmla="*/ 0 h 3146910"/>
              <a:gd name="connsiteX6" fmla="*/ 3535400 w 4124633"/>
              <a:gd name="connsiteY6" fmla="*/ 0 h 3146910"/>
              <a:gd name="connsiteX7" fmla="*/ 4124633 w 4124633"/>
              <a:gd name="connsiteY7" fmla="*/ 0 h 3146910"/>
              <a:gd name="connsiteX8" fmla="*/ 4124633 w 4124633"/>
              <a:gd name="connsiteY8" fmla="*/ 587423 h 3146910"/>
              <a:gd name="connsiteX9" fmla="*/ 4124633 w 4124633"/>
              <a:gd name="connsiteY9" fmla="*/ 1080439 h 3146910"/>
              <a:gd name="connsiteX10" fmla="*/ 4124633 w 4124633"/>
              <a:gd name="connsiteY10" fmla="*/ 1604924 h 3146910"/>
              <a:gd name="connsiteX11" fmla="*/ 4124633 w 4124633"/>
              <a:gd name="connsiteY11" fmla="*/ 2160878 h 3146910"/>
              <a:gd name="connsiteX12" fmla="*/ 4124633 w 4124633"/>
              <a:gd name="connsiteY12" fmla="*/ 2590956 h 3146910"/>
              <a:gd name="connsiteX13" fmla="*/ 4124633 w 4124633"/>
              <a:gd name="connsiteY13" fmla="*/ 3146910 h 3146910"/>
              <a:gd name="connsiteX14" fmla="*/ 3659139 w 4124633"/>
              <a:gd name="connsiteY14" fmla="*/ 3146910 h 3146910"/>
              <a:gd name="connsiteX15" fmla="*/ 3152398 w 4124633"/>
              <a:gd name="connsiteY15" fmla="*/ 3146910 h 3146910"/>
              <a:gd name="connsiteX16" fmla="*/ 2645657 w 4124633"/>
              <a:gd name="connsiteY16" fmla="*/ 3146910 h 3146910"/>
              <a:gd name="connsiteX17" fmla="*/ 2097670 w 4124633"/>
              <a:gd name="connsiteY17" fmla="*/ 3146910 h 3146910"/>
              <a:gd name="connsiteX18" fmla="*/ 1508437 w 4124633"/>
              <a:gd name="connsiteY18" fmla="*/ 3146910 h 3146910"/>
              <a:gd name="connsiteX19" fmla="*/ 1001697 w 4124633"/>
              <a:gd name="connsiteY19" fmla="*/ 3146910 h 3146910"/>
              <a:gd name="connsiteX20" fmla="*/ 536202 w 4124633"/>
              <a:gd name="connsiteY20" fmla="*/ 3146910 h 3146910"/>
              <a:gd name="connsiteX21" fmla="*/ 0 w 4124633"/>
              <a:gd name="connsiteY21" fmla="*/ 3146910 h 3146910"/>
              <a:gd name="connsiteX22" fmla="*/ 0 w 4124633"/>
              <a:gd name="connsiteY22" fmla="*/ 2653894 h 3146910"/>
              <a:gd name="connsiteX23" fmla="*/ 0 w 4124633"/>
              <a:gd name="connsiteY23" fmla="*/ 2097940 h 3146910"/>
              <a:gd name="connsiteX24" fmla="*/ 0 w 4124633"/>
              <a:gd name="connsiteY24" fmla="*/ 1667862 h 3146910"/>
              <a:gd name="connsiteX25" fmla="*/ 0 w 4124633"/>
              <a:gd name="connsiteY25" fmla="*/ 1206316 h 3146910"/>
              <a:gd name="connsiteX26" fmla="*/ 0 w 4124633"/>
              <a:gd name="connsiteY26" fmla="*/ 681831 h 3146910"/>
              <a:gd name="connsiteX27" fmla="*/ 0 w 4124633"/>
              <a:gd name="connsiteY27" fmla="*/ 0 h 314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124633" h="3146910" fill="none" extrusionOk="0">
                <a:moveTo>
                  <a:pt x="0" y="0"/>
                </a:moveTo>
                <a:cubicBezTo>
                  <a:pt x="144292" y="-44126"/>
                  <a:pt x="518523" y="5133"/>
                  <a:pt x="671726" y="0"/>
                </a:cubicBezTo>
                <a:cubicBezTo>
                  <a:pt x="824929" y="-5133"/>
                  <a:pt x="979910" y="42468"/>
                  <a:pt x="1178467" y="0"/>
                </a:cubicBezTo>
                <a:cubicBezTo>
                  <a:pt x="1377024" y="-42468"/>
                  <a:pt x="1474369" y="34885"/>
                  <a:pt x="1726454" y="0"/>
                </a:cubicBezTo>
                <a:cubicBezTo>
                  <a:pt x="1978539" y="-34885"/>
                  <a:pt x="2127411" y="37950"/>
                  <a:pt x="2398179" y="0"/>
                </a:cubicBezTo>
                <a:cubicBezTo>
                  <a:pt x="2668947" y="-37950"/>
                  <a:pt x="2744452" y="54593"/>
                  <a:pt x="3069905" y="0"/>
                </a:cubicBezTo>
                <a:cubicBezTo>
                  <a:pt x="3395358" y="-54593"/>
                  <a:pt x="3340192" y="9386"/>
                  <a:pt x="3535400" y="0"/>
                </a:cubicBezTo>
                <a:cubicBezTo>
                  <a:pt x="3730608" y="-9386"/>
                  <a:pt x="3951758" y="10293"/>
                  <a:pt x="4124633" y="0"/>
                </a:cubicBezTo>
                <a:cubicBezTo>
                  <a:pt x="4189631" y="256928"/>
                  <a:pt x="4088374" y="466755"/>
                  <a:pt x="4124633" y="587423"/>
                </a:cubicBezTo>
                <a:cubicBezTo>
                  <a:pt x="4160892" y="708091"/>
                  <a:pt x="4093525" y="915763"/>
                  <a:pt x="4124633" y="1080439"/>
                </a:cubicBezTo>
                <a:cubicBezTo>
                  <a:pt x="4155741" y="1245115"/>
                  <a:pt x="4097421" y="1470039"/>
                  <a:pt x="4124633" y="1604924"/>
                </a:cubicBezTo>
                <a:cubicBezTo>
                  <a:pt x="4151845" y="1739809"/>
                  <a:pt x="4101469" y="1903261"/>
                  <a:pt x="4124633" y="2160878"/>
                </a:cubicBezTo>
                <a:cubicBezTo>
                  <a:pt x="4147797" y="2418495"/>
                  <a:pt x="4089335" y="2487503"/>
                  <a:pt x="4124633" y="2590956"/>
                </a:cubicBezTo>
                <a:cubicBezTo>
                  <a:pt x="4159931" y="2694409"/>
                  <a:pt x="4058363" y="2914268"/>
                  <a:pt x="4124633" y="3146910"/>
                </a:cubicBezTo>
                <a:cubicBezTo>
                  <a:pt x="3934743" y="3174492"/>
                  <a:pt x="3824227" y="3133020"/>
                  <a:pt x="3659139" y="3146910"/>
                </a:cubicBezTo>
                <a:cubicBezTo>
                  <a:pt x="3494051" y="3160800"/>
                  <a:pt x="3270351" y="3095639"/>
                  <a:pt x="3152398" y="3146910"/>
                </a:cubicBezTo>
                <a:cubicBezTo>
                  <a:pt x="3034445" y="3198181"/>
                  <a:pt x="2865241" y="3091738"/>
                  <a:pt x="2645657" y="3146910"/>
                </a:cubicBezTo>
                <a:cubicBezTo>
                  <a:pt x="2426073" y="3202082"/>
                  <a:pt x="2316703" y="3131866"/>
                  <a:pt x="2097670" y="3146910"/>
                </a:cubicBezTo>
                <a:cubicBezTo>
                  <a:pt x="1878637" y="3161954"/>
                  <a:pt x="1768102" y="3106096"/>
                  <a:pt x="1508437" y="3146910"/>
                </a:cubicBezTo>
                <a:cubicBezTo>
                  <a:pt x="1248772" y="3187724"/>
                  <a:pt x="1174321" y="3106095"/>
                  <a:pt x="1001697" y="3146910"/>
                </a:cubicBezTo>
                <a:cubicBezTo>
                  <a:pt x="829073" y="3187725"/>
                  <a:pt x="732477" y="3119170"/>
                  <a:pt x="536202" y="3146910"/>
                </a:cubicBezTo>
                <a:cubicBezTo>
                  <a:pt x="339928" y="3174650"/>
                  <a:pt x="113180" y="3146675"/>
                  <a:pt x="0" y="3146910"/>
                </a:cubicBezTo>
                <a:cubicBezTo>
                  <a:pt x="-52627" y="3032668"/>
                  <a:pt x="2097" y="2809284"/>
                  <a:pt x="0" y="2653894"/>
                </a:cubicBezTo>
                <a:cubicBezTo>
                  <a:pt x="-2097" y="2498504"/>
                  <a:pt x="23302" y="2319256"/>
                  <a:pt x="0" y="2097940"/>
                </a:cubicBezTo>
                <a:cubicBezTo>
                  <a:pt x="-23302" y="1876624"/>
                  <a:pt x="28378" y="1834125"/>
                  <a:pt x="0" y="1667862"/>
                </a:cubicBezTo>
                <a:cubicBezTo>
                  <a:pt x="-28378" y="1501599"/>
                  <a:pt x="36468" y="1359872"/>
                  <a:pt x="0" y="1206316"/>
                </a:cubicBezTo>
                <a:cubicBezTo>
                  <a:pt x="-36468" y="1052760"/>
                  <a:pt x="25857" y="868327"/>
                  <a:pt x="0" y="681831"/>
                </a:cubicBezTo>
                <a:cubicBezTo>
                  <a:pt x="-25857" y="495335"/>
                  <a:pt x="74629" y="199096"/>
                  <a:pt x="0" y="0"/>
                </a:cubicBezTo>
                <a:close/>
              </a:path>
              <a:path w="4124633" h="3146910" stroke="0" extrusionOk="0">
                <a:moveTo>
                  <a:pt x="0" y="0"/>
                </a:moveTo>
                <a:cubicBezTo>
                  <a:pt x="230064" y="-30775"/>
                  <a:pt x="383010" y="56352"/>
                  <a:pt x="589233" y="0"/>
                </a:cubicBezTo>
                <a:cubicBezTo>
                  <a:pt x="795456" y="-56352"/>
                  <a:pt x="858950" y="43600"/>
                  <a:pt x="1095974" y="0"/>
                </a:cubicBezTo>
                <a:cubicBezTo>
                  <a:pt x="1332998" y="-43600"/>
                  <a:pt x="1530686" y="32263"/>
                  <a:pt x="1767700" y="0"/>
                </a:cubicBezTo>
                <a:cubicBezTo>
                  <a:pt x="2004714" y="-32263"/>
                  <a:pt x="2086731" y="40774"/>
                  <a:pt x="2315687" y="0"/>
                </a:cubicBezTo>
                <a:cubicBezTo>
                  <a:pt x="2544643" y="-40774"/>
                  <a:pt x="2626928" y="63831"/>
                  <a:pt x="2863674" y="0"/>
                </a:cubicBezTo>
                <a:cubicBezTo>
                  <a:pt x="3100420" y="-63831"/>
                  <a:pt x="3333502" y="17512"/>
                  <a:pt x="3494153" y="0"/>
                </a:cubicBezTo>
                <a:cubicBezTo>
                  <a:pt x="3654804" y="-17512"/>
                  <a:pt x="3867447" y="54909"/>
                  <a:pt x="4124633" y="0"/>
                </a:cubicBezTo>
                <a:cubicBezTo>
                  <a:pt x="4142462" y="122795"/>
                  <a:pt x="4076267" y="343304"/>
                  <a:pt x="4124633" y="461547"/>
                </a:cubicBezTo>
                <a:cubicBezTo>
                  <a:pt x="4172999" y="579790"/>
                  <a:pt x="4095523" y="695952"/>
                  <a:pt x="4124633" y="923094"/>
                </a:cubicBezTo>
                <a:cubicBezTo>
                  <a:pt x="4153743" y="1150236"/>
                  <a:pt x="4094259" y="1203969"/>
                  <a:pt x="4124633" y="1353171"/>
                </a:cubicBezTo>
                <a:cubicBezTo>
                  <a:pt x="4155007" y="1502373"/>
                  <a:pt x="4094180" y="1593134"/>
                  <a:pt x="4124633" y="1783249"/>
                </a:cubicBezTo>
                <a:cubicBezTo>
                  <a:pt x="4155086" y="1973364"/>
                  <a:pt x="4113243" y="2238948"/>
                  <a:pt x="4124633" y="2370672"/>
                </a:cubicBezTo>
                <a:cubicBezTo>
                  <a:pt x="4136023" y="2502396"/>
                  <a:pt x="4053074" y="2781614"/>
                  <a:pt x="4124633" y="3146910"/>
                </a:cubicBezTo>
                <a:cubicBezTo>
                  <a:pt x="3858318" y="3156589"/>
                  <a:pt x="3717802" y="3071421"/>
                  <a:pt x="3452907" y="3146910"/>
                </a:cubicBezTo>
                <a:cubicBezTo>
                  <a:pt x="3188012" y="3222399"/>
                  <a:pt x="3060269" y="3136261"/>
                  <a:pt x="2946166" y="3146910"/>
                </a:cubicBezTo>
                <a:cubicBezTo>
                  <a:pt x="2832063" y="3157559"/>
                  <a:pt x="2613091" y="3100976"/>
                  <a:pt x="2356933" y="3146910"/>
                </a:cubicBezTo>
                <a:cubicBezTo>
                  <a:pt x="2100775" y="3192844"/>
                  <a:pt x="2005299" y="3127255"/>
                  <a:pt x="1891439" y="3146910"/>
                </a:cubicBezTo>
                <a:cubicBezTo>
                  <a:pt x="1777579" y="3166565"/>
                  <a:pt x="1457284" y="3129603"/>
                  <a:pt x="1343452" y="3146910"/>
                </a:cubicBezTo>
                <a:cubicBezTo>
                  <a:pt x="1229620" y="3164217"/>
                  <a:pt x="1033676" y="3144490"/>
                  <a:pt x="836711" y="3146910"/>
                </a:cubicBezTo>
                <a:cubicBezTo>
                  <a:pt x="639746" y="3149330"/>
                  <a:pt x="295595" y="3130305"/>
                  <a:pt x="0" y="3146910"/>
                </a:cubicBezTo>
                <a:cubicBezTo>
                  <a:pt x="-12311" y="2951183"/>
                  <a:pt x="20101" y="2858006"/>
                  <a:pt x="0" y="2590956"/>
                </a:cubicBezTo>
                <a:cubicBezTo>
                  <a:pt x="-20101" y="2323906"/>
                  <a:pt x="50505" y="2269202"/>
                  <a:pt x="0" y="2097940"/>
                </a:cubicBezTo>
                <a:cubicBezTo>
                  <a:pt x="-50505" y="1926678"/>
                  <a:pt x="29740" y="1690737"/>
                  <a:pt x="0" y="1573455"/>
                </a:cubicBezTo>
                <a:cubicBezTo>
                  <a:pt x="-29740" y="1456174"/>
                  <a:pt x="16960" y="1338715"/>
                  <a:pt x="0" y="1143377"/>
                </a:cubicBezTo>
                <a:cubicBezTo>
                  <a:pt x="-16960" y="948039"/>
                  <a:pt x="57006" y="733273"/>
                  <a:pt x="0" y="618892"/>
                </a:cubicBezTo>
                <a:cubicBezTo>
                  <a:pt x="-57006" y="504511"/>
                  <a:pt x="10113" y="299286"/>
                  <a:pt x="0" y="0"/>
                </a:cubicBezTo>
                <a:close/>
              </a:path>
            </a:pathLst>
          </a:custGeom>
          <a:ln>
            <a:solidFill>
              <a:schemeClr val="tx1"/>
            </a:solidFill>
            <a:extLst>
              <a:ext uri="{C807C97D-BFC1-408E-A445-0C87EB9F89A2}">
                <ask:lineSketchStyleProps xmlns:ask="http://schemas.microsoft.com/office/drawing/2018/sketchyshapes" sd="600740096">
                  <a:prstGeom prst="rect">
                    <a:avLst/>
                  </a:prstGeom>
                  <ask:type>
                    <ask:lineSketchScribble/>
                  </ask:type>
                </ask:lineSketchStyleProps>
              </a:ext>
            </a:extLst>
          </a:ln>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50000"/>
              </a:lnSpc>
            </a:pPr>
            <a:r>
              <a:rPr lang="en-IN" dirty="0"/>
              <a:t>Skills</a:t>
            </a:r>
          </a:p>
          <a:p>
            <a:pPr marL="617220" lvl="1" indent="-342900">
              <a:lnSpc>
                <a:spcPct val="150000"/>
              </a:lnSpc>
              <a:buFont typeface="+mj-lt"/>
              <a:buAutoNum type="arabicPeriod"/>
            </a:pPr>
            <a:r>
              <a:rPr lang="en-IN" dirty="0"/>
              <a:t>Amazon </a:t>
            </a:r>
            <a:r>
              <a:rPr lang="en-IN" dirty="0" err="1"/>
              <a:t>Quicksight</a:t>
            </a:r>
            <a:endParaRPr lang="en-IN" dirty="0"/>
          </a:p>
          <a:p>
            <a:pPr marL="617220" lvl="1" indent="-342900">
              <a:lnSpc>
                <a:spcPct val="150000"/>
              </a:lnSpc>
              <a:buFont typeface="+mj-lt"/>
              <a:buAutoNum type="arabicPeriod"/>
            </a:pPr>
            <a:r>
              <a:rPr lang="en-IN" dirty="0"/>
              <a:t>PyCharm</a:t>
            </a:r>
          </a:p>
          <a:p>
            <a:pPr marL="617220" lvl="1" indent="-342900">
              <a:lnSpc>
                <a:spcPct val="150000"/>
              </a:lnSpc>
              <a:buFont typeface="+mj-lt"/>
              <a:buAutoNum type="arabicPeriod"/>
            </a:pPr>
            <a:r>
              <a:rPr lang="en-IN" dirty="0" err="1"/>
              <a:t>Meddiff</a:t>
            </a:r>
            <a:r>
              <a:rPr lang="en-IN" dirty="0"/>
              <a:t> PACS</a:t>
            </a:r>
          </a:p>
          <a:p>
            <a:pPr marL="617220" lvl="1" indent="-342900">
              <a:lnSpc>
                <a:spcPct val="150000"/>
              </a:lnSpc>
              <a:buFont typeface="+mj-lt"/>
              <a:buAutoNum type="arabicPeriod"/>
            </a:pPr>
            <a:r>
              <a:rPr lang="en-IN" dirty="0" err="1"/>
              <a:t>Innvowave</a:t>
            </a:r>
            <a:r>
              <a:rPr lang="en-IN" dirty="0"/>
              <a:t> PACS</a:t>
            </a:r>
            <a:br>
              <a:rPr lang="en-IN" dirty="0"/>
            </a:br>
            <a:endParaRPr lang="en-IN" dirty="0"/>
          </a:p>
          <a:p>
            <a:endParaRPr lang="en-IN" dirty="0"/>
          </a:p>
        </p:txBody>
      </p:sp>
    </p:spTree>
    <p:extLst>
      <p:ext uri="{BB962C8B-B14F-4D97-AF65-F5344CB8AC3E}">
        <p14:creationId xmlns:p14="http://schemas.microsoft.com/office/powerpoint/2010/main" val="894466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2DE0A-91E5-0901-20AF-7C4CCC2221D8}"/>
              </a:ext>
            </a:extLst>
          </p:cNvPr>
          <p:cNvSpPr>
            <a:spLocks noGrp="1"/>
          </p:cNvSpPr>
          <p:nvPr>
            <p:ph type="title"/>
          </p:nvPr>
        </p:nvSpPr>
        <p:spPr>
          <a:xfrm>
            <a:off x="3893573" y="176982"/>
            <a:ext cx="4404854" cy="978308"/>
          </a:xfrm>
          <a:custGeom>
            <a:avLst/>
            <a:gdLst>
              <a:gd name="connsiteX0" fmla="*/ 0 w 4404854"/>
              <a:gd name="connsiteY0" fmla="*/ 0 h 978308"/>
              <a:gd name="connsiteX1" fmla="*/ 594655 w 4404854"/>
              <a:gd name="connsiteY1" fmla="*/ 0 h 978308"/>
              <a:gd name="connsiteX2" fmla="*/ 1233359 w 4404854"/>
              <a:gd name="connsiteY2" fmla="*/ 0 h 978308"/>
              <a:gd name="connsiteX3" fmla="*/ 1783966 w 4404854"/>
              <a:gd name="connsiteY3" fmla="*/ 0 h 978308"/>
              <a:gd name="connsiteX4" fmla="*/ 2378621 w 4404854"/>
              <a:gd name="connsiteY4" fmla="*/ 0 h 978308"/>
              <a:gd name="connsiteX5" fmla="*/ 2885179 w 4404854"/>
              <a:gd name="connsiteY5" fmla="*/ 0 h 978308"/>
              <a:gd name="connsiteX6" fmla="*/ 3303641 w 4404854"/>
              <a:gd name="connsiteY6" fmla="*/ 0 h 978308"/>
              <a:gd name="connsiteX7" fmla="*/ 3766150 w 4404854"/>
              <a:gd name="connsiteY7" fmla="*/ 0 h 978308"/>
              <a:gd name="connsiteX8" fmla="*/ 4404854 w 4404854"/>
              <a:gd name="connsiteY8" fmla="*/ 0 h 978308"/>
              <a:gd name="connsiteX9" fmla="*/ 4404854 w 4404854"/>
              <a:gd name="connsiteY9" fmla="*/ 489154 h 978308"/>
              <a:gd name="connsiteX10" fmla="*/ 4404854 w 4404854"/>
              <a:gd name="connsiteY10" fmla="*/ 978308 h 978308"/>
              <a:gd name="connsiteX11" fmla="*/ 3986393 w 4404854"/>
              <a:gd name="connsiteY11" fmla="*/ 978308 h 978308"/>
              <a:gd name="connsiteX12" fmla="*/ 3435786 w 4404854"/>
              <a:gd name="connsiteY12" fmla="*/ 978308 h 978308"/>
              <a:gd name="connsiteX13" fmla="*/ 2885179 w 4404854"/>
              <a:gd name="connsiteY13" fmla="*/ 978308 h 978308"/>
              <a:gd name="connsiteX14" fmla="*/ 2378621 w 4404854"/>
              <a:gd name="connsiteY14" fmla="*/ 978308 h 978308"/>
              <a:gd name="connsiteX15" fmla="*/ 1916111 w 4404854"/>
              <a:gd name="connsiteY15" fmla="*/ 978308 h 978308"/>
              <a:gd name="connsiteX16" fmla="*/ 1277408 w 4404854"/>
              <a:gd name="connsiteY16" fmla="*/ 978308 h 978308"/>
              <a:gd name="connsiteX17" fmla="*/ 770849 w 4404854"/>
              <a:gd name="connsiteY17" fmla="*/ 978308 h 978308"/>
              <a:gd name="connsiteX18" fmla="*/ 0 w 4404854"/>
              <a:gd name="connsiteY18" fmla="*/ 978308 h 978308"/>
              <a:gd name="connsiteX19" fmla="*/ 0 w 4404854"/>
              <a:gd name="connsiteY19" fmla="*/ 498937 h 978308"/>
              <a:gd name="connsiteX20" fmla="*/ 0 w 4404854"/>
              <a:gd name="connsiteY20" fmla="*/ 0 h 97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04854" h="978308" fill="none" extrusionOk="0">
                <a:moveTo>
                  <a:pt x="0" y="0"/>
                </a:moveTo>
                <a:cubicBezTo>
                  <a:pt x="170521" y="-27157"/>
                  <a:pt x="325374" y="39287"/>
                  <a:pt x="594655" y="0"/>
                </a:cubicBezTo>
                <a:cubicBezTo>
                  <a:pt x="863936" y="-39287"/>
                  <a:pt x="1070628" y="44011"/>
                  <a:pt x="1233359" y="0"/>
                </a:cubicBezTo>
                <a:cubicBezTo>
                  <a:pt x="1396090" y="-44011"/>
                  <a:pt x="1671557" y="9947"/>
                  <a:pt x="1783966" y="0"/>
                </a:cubicBezTo>
                <a:cubicBezTo>
                  <a:pt x="1896375" y="-9947"/>
                  <a:pt x="2212407" y="7795"/>
                  <a:pt x="2378621" y="0"/>
                </a:cubicBezTo>
                <a:cubicBezTo>
                  <a:pt x="2544835" y="-7795"/>
                  <a:pt x="2644822" y="26964"/>
                  <a:pt x="2885179" y="0"/>
                </a:cubicBezTo>
                <a:cubicBezTo>
                  <a:pt x="3125536" y="-26964"/>
                  <a:pt x="3209848" y="7479"/>
                  <a:pt x="3303641" y="0"/>
                </a:cubicBezTo>
                <a:cubicBezTo>
                  <a:pt x="3397434" y="-7479"/>
                  <a:pt x="3623946" y="14697"/>
                  <a:pt x="3766150" y="0"/>
                </a:cubicBezTo>
                <a:cubicBezTo>
                  <a:pt x="3908354" y="-14697"/>
                  <a:pt x="4218627" y="75170"/>
                  <a:pt x="4404854" y="0"/>
                </a:cubicBezTo>
                <a:cubicBezTo>
                  <a:pt x="4424196" y="140308"/>
                  <a:pt x="4347618" y="317829"/>
                  <a:pt x="4404854" y="489154"/>
                </a:cubicBezTo>
                <a:cubicBezTo>
                  <a:pt x="4462090" y="660479"/>
                  <a:pt x="4348814" y="860651"/>
                  <a:pt x="4404854" y="978308"/>
                </a:cubicBezTo>
                <a:cubicBezTo>
                  <a:pt x="4202506" y="1019609"/>
                  <a:pt x="4152633" y="948175"/>
                  <a:pt x="3986393" y="978308"/>
                </a:cubicBezTo>
                <a:cubicBezTo>
                  <a:pt x="3820153" y="1008441"/>
                  <a:pt x="3620423" y="920916"/>
                  <a:pt x="3435786" y="978308"/>
                </a:cubicBezTo>
                <a:cubicBezTo>
                  <a:pt x="3251149" y="1035700"/>
                  <a:pt x="3089534" y="921498"/>
                  <a:pt x="2885179" y="978308"/>
                </a:cubicBezTo>
                <a:cubicBezTo>
                  <a:pt x="2680824" y="1035118"/>
                  <a:pt x="2582486" y="932226"/>
                  <a:pt x="2378621" y="978308"/>
                </a:cubicBezTo>
                <a:cubicBezTo>
                  <a:pt x="2174756" y="1024390"/>
                  <a:pt x="2116541" y="949591"/>
                  <a:pt x="1916111" y="978308"/>
                </a:cubicBezTo>
                <a:cubicBezTo>
                  <a:pt x="1715681" y="1007025"/>
                  <a:pt x="1408887" y="959366"/>
                  <a:pt x="1277408" y="978308"/>
                </a:cubicBezTo>
                <a:cubicBezTo>
                  <a:pt x="1145929" y="997250"/>
                  <a:pt x="898256" y="967512"/>
                  <a:pt x="770849" y="978308"/>
                </a:cubicBezTo>
                <a:cubicBezTo>
                  <a:pt x="643442" y="989104"/>
                  <a:pt x="224014" y="952473"/>
                  <a:pt x="0" y="978308"/>
                </a:cubicBezTo>
                <a:cubicBezTo>
                  <a:pt x="-55673" y="823282"/>
                  <a:pt x="4706" y="711751"/>
                  <a:pt x="0" y="498937"/>
                </a:cubicBezTo>
                <a:cubicBezTo>
                  <a:pt x="-4706" y="286123"/>
                  <a:pt x="23550" y="117633"/>
                  <a:pt x="0" y="0"/>
                </a:cubicBezTo>
                <a:close/>
              </a:path>
              <a:path w="4404854" h="978308" stroke="0" extrusionOk="0">
                <a:moveTo>
                  <a:pt x="0" y="0"/>
                </a:moveTo>
                <a:cubicBezTo>
                  <a:pt x="131416" y="-28736"/>
                  <a:pt x="300133" y="11895"/>
                  <a:pt x="418461" y="0"/>
                </a:cubicBezTo>
                <a:cubicBezTo>
                  <a:pt x="536789" y="-11895"/>
                  <a:pt x="750201" y="18336"/>
                  <a:pt x="880971" y="0"/>
                </a:cubicBezTo>
                <a:cubicBezTo>
                  <a:pt x="1011741" y="-18336"/>
                  <a:pt x="1202007" y="11968"/>
                  <a:pt x="1431578" y="0"/>
                </a:cubicBezTo>
                <a:cubicBezTo>
                  <a:pt x="1661149" y="-11968"/>
                  <a:pt x="1733194" y="36132"/>
                  <a:pt x="1894087" y="0"/>
                </a:cubicBezTo>
                <a:cubicBezTo>
                  <a:pt x="2054980" y="-36132"/>
                  <a:pt x="2215111" y="26197"/>
                  <a:pt x="2400645" y="0"/>
                </a:cubicBezTo>
                <a:cubicBezTo>
                  <a:pt x="2586179" y="-26197"/>
                  <a:pt x="2728795" y="30843"/>
                  <a:pt x="2819107" y="0"/>
                </a:cubicBezTo>
                <a:cubicBezTo>
                  <a:pt x="2909419" y="-30843"/>
                  <a:pt x="3105282" y="4777"/>
                  <a:pt x="3281616" y="0"/>
                </a:cubicBezTo>
                <a:cubicBezTo>
                  <a:pt x="3457950" y="-4777"/>
                  <a:pt x="3619908" y="7343"/>
                  <a:pt x="3744126" y="0"/>
                </a:cubicBezTo>
                <a:cubicBezTo>
                  <a:pt x="3868344" y="-7343"/>
                  <a:pt x="4170845" y="52725"/>
                  <a:pt x="4404854" y="0"/>
                </a:cubicBezTo>
                <a:cubicBezTo>
                  <a:pt x="4452841" y="159375"/>
                  <a:pt x="4347346" y="266795"/>
                  <a:pt x="4404854" y="498937"/>
                </a:cubicBezTo>
                <a:cubicBezTo>
                  <a:pt x="4462362" y="731079"/>
                  <a:pt x="4383800" y="874887"/>
                  <a:pt x="4404854" y="978308"/>
                </a:cubicBezTo>
                <a:cubicBezTo>
                  <a:pt x="4187271" y="1015327"/>
                  <a:pt x="4054399" y="961167"/>
                  <a:pt x="3810199" y="978308"/>
                </a:cubicBezTo>
                <a:cubicBezTo>
                  <a:pt x="3565999" y="995449"/>
                  <a:pt x="3461162" y="948176"/>
                  <a:pt x="3259592" y="978308"/>
                </a:cubicBezTo>
                <a:cubicBezTo>
                  <a:pt x="3058022" y="1008440"/>
                  <a:pt x="2827143" y="974498"/>
                  <a:pt x="2664937" y="978308"/>
                </a:cubicBezTo>
                <a:cubicBezTo>
                  <a:pt x="2502731" y="982118"/>
                  <a:pt x="2344802" y="918033"/>
                  <a:pt x="2114330" y="978308"/>
                </a:cubicBezTo>
                <a:cubicBezTo>
                  <a:pt x="1883858" y="1038583"/>
                  <a:pt x="1853439" y="924641"/>
                  <a:pt x="1651820" y="978308"/>
                </a:cubicBezTo>
                <a:cubicBezTo>
                  <a:pt x="1450201" y="1031975"/>
                  <a:pt x="1393695" y="963939"/>
                  <a:pt x="1233359" y="978308"/>
                </a:cubicBezTo>
                <a:cubicBezTo>
                  <a:pt x="1073023" y="992677"/>
                  <a:pt x="773787" y="907977"/>
                  <a:pt x="594655" y="978308"/>
                </a:cubicBezTo>
                <a:cubicBezTo>
                  <a:pt x="415523" y="1048639"/>
                  <a:pt x="124616" y="957641"/>
                  <a:pt x="0" y="978308"/>
                </a:cubicBezTo>
                <a:cubicBezTo>
                  <a:pt x="-50761" y="830112"/>
                  <a:pt x="27600" y="726079"/>
                  <a:pt x="0" y="508720"/>
                </a:cubicBezTo>
                <a:cubicBezTo>
                  <a:pt x="-27600" y="291361"/>
                  <a:pt x="23296" y="128697"/>
                  <a:pt x="0" y="0"/>
                </a:cubicBezTo>
                <a:close/>
              </a:path>
            </a:pathLst>
          </a:custGeom>
          <a:ln w="38100">
            <a:solidFill>
              <a:schemeClr val="tx1"/>
            </a:solidFill>
            <a:extLst>
              <a:ext uri="{C807C97D-BFC1-408E-A445-0C87EB9F89A2}">
                <ask:lineSketchStyleProps xmlns:ask="http://schemas.microsoft.com/office/drawing/2018/sketchyshapes" sd="2625057500">
                  <ask:type>
                    <ask:lineSketchScribble/>
                  </ask:type>
                </ask:lineSketchStyleProps>
              </a:ext>
            </a:extLst>
          </a:ln>
        </p:spPr>
        <p:txBody>
          <a:bodyPr/>
          <a:lstStyle/>
          <a:p>
            <a:pPr algn="ctr"/>
            <a:r>
              <a:rPr lang="en-IN" dirty="0"/>
              <a:t>Introduction</a:t>
            </a:r>
          </a:p>
        </p:txBody>
      </p:sp>
      <p:sp>
        <p:nvSpPr>
          <p:cNvPr id="3" name="Content Placeholder 2">
            <a:extLst>
              <a:ext uri="{FF2B5EF4-FFF2-40B4-BE49-F238E27FC236}">
                <a16:creationId xmlns:a16="http://schemas.microsoft.com/office/drawing/2014/main" id="{379B2DC7-F0E5-79FA-6C6B-4B1174DC6C59}"/>
              </a:ext>
            </a:extLst>
          </p:cNvPr>
          <p:cNvSpPr>
            <a:spLocks noGrp="1"/>
          </p:cNvSpPr>
          <p:nvPr>
            <p:ph idx="1"/>
          </p:nvPr>
        </p:nvSpPr>
        <p:spPr>
          <a:xfrm>
            <a:off x="749819" y="2017050"/>
            <a:ext cx="1929948" cy="1462134"/>
          </a:xfrm>
          <a:custGeom>
            <a:avLst/>
            <a:gdLst>
              <a:gd name="connsiteX0" fmla="*/ 0 w 1929948"/>
              <a:gd name="connsiteY0" fmla="*/ 0 h 1462134"/>
              <a:gd name="connsiteX1" fmla="*/ 501786 w 1929948"/>
              <a:gd name="connsiteY1" fmla="*/ 0 h 1462134"/>
              <a:gd name="connsiteX2" fmla="*/ 964974 w 1929948"/>
              <a:gd name="connsiteY2" fmla="*/ 0 h 1462134"/>
              <a:gd name="connsiteX3" fmla="*/ 1466760 w 1929948"/>
              <a:gd name="connsiteY3" fmla="*/ 0 h 1462134"/>
              <a:gd name="connsiteX4" fmla="*/ 1929948 w 1929948"/>
              <a:gd name="connsiteY4" fmla="*/ 0 h 1462134"/>
              <a:gd name="connsiteX5" fmla="*/ 1929948 w 1929948"/>
              <a:gd name="connsiteY5" fmla="*/ 443514 h 1462134"/>
              <a:gd name="connsiteX6" fmla="*/ 1929948 w 1929948"/>
              <a:gd name="connsiteY6" fmla="*/ 945513 h 1462134"/>
              <a:gd name="connsiteX7" fmla="*/ 1929948 w 1929948"/>
              <a:gd name="connsiteY7" fmla="*/ 1462134 h 1462134"/>
              <a:gd name="connsiteX8" fmla="*/ 1466760 w 1929948"/>
              <a:gd name="connsiteY8" fmla="*/ 1462134 h 1462134"/>
              <a:gd name="connsiteX9" fmla="*/ 984273 w 1929948"/>
              <a:gd name="connsiteY9" fmla="*/ 1462134 h 1462134"/>
              <a:gd name="connsiteX10" fmla="*/ 521086 w 1929948"/>
              <a:gd name="connsiteY10" fmla="*/ 1462134 h 1462134"/>
              <a:gd name="connsiteX11" fmla="*/ 0 w 1929948"/>
              <a:gd name="connsiteY11" fmla="*/ 1462134 h 1462134"/>
              <a:gd name="connsiteX12" fmla="*/ 0 w 1929948"/>
              <a:gd name="connsiteY12" fmla="*/ 1018620 h 1462134"/>
              <a:gd name="connsiteX13" fmla="*/ 0 w 1929948"/>
              <a:gd name="connsiteY13" fmla="*/ 516621 h 1462134"/>
              <a:gd name="connsiteX14" fmla="*/ 0 w 1929948"/>
              <a:gd name="connsiteY14" fmla="*/ 0 h 146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9948" h="1462134" fill="none" extrusionOk="0">
                <a:moveTo>
                  <a:pt x="0" y="0"/>
                </a:moveTo>
                <a:cubicBezTo>
                  <a:pt x="180201" y="-15891"/>
                  <a:pt x="363829" y="26052"/>
                  <a:pt x="501786" y="0"/>
                </a:cubicBezTo>
                <a:cubicBezTo>
                  <a:pt x="639743" y="-26052"/>
                  <a:pt x="828408" y="52245"/>
                  <a:pt x="964974" y="0"/>
                </a:cubicBezTo>
                <a:cubicBezTo>
                  <a:pt x="1101540" y="-52245"/>
                  <a:pt x="1229665" y="29548"/>
                  <a:pt x="1466760" y="0"/>
                </a:cubicBezTo>
                <a:cubicBezTo>
                  <a:pt x="1703855" y="-29548"/>
                  <a:pt x="1751503" y="50563"/>
                  <a:pt x="1929948" y="0"/>
                </a:cubicBezTo>
                <a:cubicBezTo>
                  <a:pt x="1938190" y="188368"/>
                  <a:pt x="1878535" y="348471"/>
                  <a:pt x="1929948" y="443514"/>
                </a:cubicBezTo>
                <a:cubicBezTo>
                  <a:pt x="1981361" y="538557"/>
                  <a:pt x="1923622" y="781743"/>
                  <a:pt x="1929948" y="945513"/>
                </a:cubicBezTo>
                <a:cubicBezTo>
                  <a:pt x="1936274" y="1109283"/>
                  <a:pt x="1887643" y="1327113"/>
                  <a:pt x="1929948" y="1462134"/>
                </a:cubicBezTo>
                <a:cubicBezTo>
                  <a:pt x="1715031" y="1504693"/>
                  <a:pt x="1602086" y="1430133"/>
                  <a:pt x="1466760" y="1462134"/>
                </a:cubicBezTo>
                <a:cubicBezTo>
                  <a:pt x="1331434" y="1494135"/>
                  <a:pt x="1137779" y="1406419"/>
                  <a:pt x="984273" y="1462134"/>
                </a:cubicBezTo>
                <a:cubicBezTo>
                  <a:pt x="830767" y="1517849"/>
                  <a:pt x="696967" y="1419506"/>
                  <a:pt x="521086" y="1462134"/>
                </a:cubicBezTo>
                <a:cubicBezTo>
                  <a:pt x="345205" y="1504762"/>
                  <a:pt x="215080" y="1431513"/>
                  <a:pt x="0" y="1462134"/>
                </a:cubicBezTo>
                <a:cubicBezTo>
                  <a:pt x="-13184" y="1334894"/>
                  <a:pt x="33900" y="1117086"/>
                  <a:pt x="0" y="1018620"/>
                </a:cubicBezTo>
                <a:cubicBezTo>
                  <a:pt x="-33900" y="920154"/>
                  <a:pt x="1922" y="741632"/>
                  <a:pt x="0" y="516621"/>
                </a:cubicBezTo>
                <a:cubicBezTo>
                  <a:pt x="-1922" y="291610"/>
                  <a:pt x="31330" y="177179"/>
                  <a:pt x="0" y="0"/>
                </a:cubicBezTo>
                <a:close/>
              </a:path>
              <a:path w="1929948" h="1462134" stroke="0" extrusionOk="0">
                <a:moveTo>
                  <a:pt x="0" y="0"/>
                </a:moveTo>
                <a:cubicBezTo>
                  <a:pt x="225671" y="-4512"/>
                  <a:pt x="319159" y="43441"/>
                  <a:pt x="463188" y="0"/>
                </a:cubicBezTo>
                <a:cubicBezTo>
                  <a:pt x="607217" y="-43441"/>
                  <a:pt x="863368" y="60119"/>
                  <a:pt x="964974" y="0"/>
                </a:cubicBezTo>
                <a:cubicBezTo>
                  <a:pt x="1066580" y="-60119"/>
                  <a:pt x="1273049" y="16239"/>
                  <a:pt x="1466760" y="0"/>
                </a:cubicBezTo>
                <a:cubicBezTo>
                  <a:pt x="1660471" y="-16239"/>
                  <a:pt x="1789427" y="46220"/>
                  <a:pt x="1929948" y="0"/>
                </a:cubicBezTo>
                <a:cubicBezTo>
                  <a:pt x="1950140" y="117238"/>
                  <a:pt x="1893886" y="283311"/>
                  <a:pt x="1929948" y="501999"/>
                </a:cubicBezTo>
                <a:cubicBezTo>
                  <a:pt x="1966010" y="720687"/>
                  <a:pt x="1878699" y="729811"/>
                  <a:pt x="1929948" y="945513"/>
                </a:cubicBezTo>
                <a:cubicBezTo>
                  <a:pt x="1981197" y="1161215"/>
                  <a:pt x="1898546" y="1281939"/>
                  <a:pt x="1929948" y="1462134"/>
                </a:cubicBezTo>
                <a:cubicBezTo>
                  <a:pt x="1712526" y="1463747"/>
                  <a:pt x="1674466" y="1410771"/>
                  <a:pt x="1428162" y="1462134"/>
                </a:cubicBezTo>
                <a:cubicBezTo>
                  <a:pt x="1181858" y="1513497"/>
                  <a:pt x="1058484" y="1421046"/>
                  <a:pt x="964974" y="1462134"/>
                </a:cubicBezTo>
                <a:cubicBezTo>
                  <a:pt x="871464" y="1503222"/>
                  <a:pt x="614332" y="1412394"/>
                  <a:pt x="463188" y="1462134"/>
                </a:cubicBezTo>
                <a:cubicBezTo>
                  <a:pt x="312044" y="1511874"/>
                  <a:pt x="126642" y="1434951"/>
                  <a:pt x="0" y="1462134"/>
                </a:cubicBezTo>
                <a:cubicBezTo>
                  <a:pt x="-49236" y="1263010"/>
                  <a:pt x="9195" y="1107656"/>
                  <a:pt x="0" y="974756"/>
                </a:cubicBezTo>
                <a:cubicBezTo>
                  <a:pt x="-9195" y="841856"/>
                  <a:pt x="32686" y="650413"/>
                  <a:pt x="0" y="458135"/>
                </a:cubicBezTo>
                <a:cubicBezTo>
                  <a:pt x="-32686" y="265857"/>
                  <a:pt x="50537" y="226809"/>
                  <a:pt x="0" y="0"/>
                </a:cubicBezTo>
                <a:close/>
              </a:path>
            </a:pathLst>
          </a:cu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6200000" scaled="1"/>
            <a:tileRect/>
          </a:gradFill>
          <a:ln>
            <a:solidFill>
              <a:schemeClr val="tx1"/>
            </a:solidFill>
            <a:extLst>
              <a:ext uri="{C807C97D-BFC1-408E-A445-0C87EB9F89A2}">
                <ask:lineSketchStyleProps xmlns:ask="http://schemas.microsoft.com/office/drawing/2018/sketchyshapes" sd="2005067303">
                  <ask:type>
                    <ask:lineSketchScribble/>
                  </ask:type>
                </ask:lineSketchStyleProps>
              </a:ext>
            </a:extLst>
          </a:ln>
        </p:spPr>
        <p:txBody>
          <a:bodyPr anchor="ctr"/>
          <a:lstStyle/>
          <a:p>
            <a:pPr marL="0" indent="0" algn="ctr">
              <a:buNone/>
            </a:pPr>
            <a:r>
              <a:rPr lang="en-IN" dirty="0"/>
              <a:t>What is AI?</a:t>
            </a:r>
          </a:p>
        </p:txBody>
      </p:sp>
      <p:sp>
        <p:nvSpPr>
          <p:cNvPr id="4" name="Content Placeholder 2">
            <a:extLst>
              <a:ext uri="{FF2B5EF4-FFF2-40B4-BE49-F238E27FC236}">
                <a16:creationId xmlns:a16="http://schemas.microsoft.com/office/drawing/2014/main" id="{6299FEEB-8CD9-CFFC-2F48-43E0DF47943E}"/>
              </a:ext>
            </a:extLst>
          </p:cNvPr>
          <p:cNvSpPr txBox="1">
            <a:spLocks/>
          </p:cNvSpPr>
          <p:nvPr/>
        </p:nvSpPr>
        <p:spPr>
          <a:xfrm>
            <a:off x="3770780" y="2017050"/>
            <a:ext cx="1929948" cy="1462134"/>
          </a:xfrm>
          <a:custGeom>
            <a:avLst/>
            <a:gdLst>
              <a:gd name="connsiteX0" fmla="*/ 0 w 1929948"/>
              <a:gd name="connsiteY0" fmla="*/ 0 h 1462134"/>
              <a:gd name="connsiteX1" fmla="*/ 463188 w 1929948"/>
              <a:gd name="connsiteY1" fmla="*/ 0 h 1462134"/>
              <a:gd name="connsiteX2" fmla="*/ 907076 w 1929948"/>
              <a:gd name="connsiteY2" fmla="*/ 0 h 1462134"/>
              <a:gd name="connsiteX3" fmla="*/ 1331664 w 1929948"/>
              <a:gd name="connsiteY3" fmla="*/ 0 h 1462134"/>
              <a:gd name="connsiteX4" fmla="*/ 1929948 w 1929948"/>
              <a:gd name="connsiteY4" fmla="*/ 0 h 1462134"/>
              <a:gd name="connsiteX5" fmla="*/ 1929948 w 1929948"/>
              <a:gd name="connsiteY5" fmla="*/ 501999 h 1462134"/>
              <a:gd name="connsiteX6" fmla="*/ 1929948 w 1929948"/>
              <a:gd name="connsiteY6" fmla="*/ 945513 h 1462134"/>
              <a:gd name="connsiteX7" fmla="*/ 1929948 w 1929948"/>
              <a:gd name="connsiteY7" fmla="*/ 1462134 h 1462134"/>
              <a:gd name="connsiteX8" fmla="*/ 1505359 w 1929948"/>
              <a:gd name="connsiteY8" fmla="*/ 1462134 h 1462134"/>
              <a:gd name="connsiteX9" fmla="*/ 1080771 w 1929948"/>
              <a:gd name="connsiteY9" fmla="*/ 1462134 h 1462134"/>
              <a:gd name="connsiteX10" fmla="*/ 636883 w 1929948"/>
              <a:gd name="connsiteY10" fmla="*/ 1462134 h 1462134"/>
              <a:gd name="connsiteX11" fmla="*/ 0 w 1929948"/>
              <a:gd name="connsiteY11" fmla="*/ 1462134 h 1462134"/>
              <a:gd name="connsiteX12" fmla="*/ 0 w 1929948"/>
              <a:gd name="connsiteY12" fmla="*/ 960135 h 1462134"/>
              <a:gd name="connsiteX13" fmla="*/ 0 w 1929948"/>
              <a:gd name="connsiteY13" fmla="*/ 516621 h 1462134"/>
              <a:gd name="connsiteX14" fmla="*/ 0 w 1929948"/>
              <a:gd name="connsiteY14" fmla="*/ 0 h 146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9948" h="1462134" fill="none" extrusionOk="0">
                <a:moveTo>
                  <a:pt x="0" y="0"/>
                </a:moveTo>
                <a:cubicBezTo>
                  <a:pt x="210268" y="-49001"/>
                  <a:pt x="361702" y="39537"/>
                  <a:pt x="463188" y="0"/>
                </a:cubicBezTo>
                <a:cubicBezTo>
                  <a:pt x="564674" y="-39537"/>
                  <a:pt x="772886" y="14018"/>
                  <a:pt x="907076" y="0"/>
                </a:cubicBezTo>
                <a:cubicBezTo>
                  <a:pt x="1041266" y="-14018"/>
                  <a:pt x="1239896" y="19693"/>
                  <a:pt x="1331664" y="0"/>
                </a:cubicBezTo>
                <a:cubicBezTo>
                  <a:pt x="1423432" y="-19693"/>
                  <a:pt x="1791712" y="34537"/>
                  <a:pt x="1929948" y="0"/>
                </a:cubicBezTo>
                <a:cubicBezTo>
                  <a:pt x="1940127" y="217463"/>
                  <a:pt x="1871296" y="370373"/>
                  <a:pt x="1929948" y="501999"/>
                </a:cubicBezTo>
                <a:cubicBezTo>
                  <a:pt x="1988600" y="633625"/>
                  <a:pt x="1889772" y="789604"/>
                  <a:pt x="1929948" y="945513"/>
                </a:cubicBezTo>
                <a:cubicBezTo>
                  <a:pt x="1970124" y="1101422"/>
                  <a:pt x="1917655" y="1244739"/>
                  <a:pt x="1929948" y="1462134"/>
                </a:cubicBezTo>
                <a:cubicBezTo>
                  <a:pt x="1816890" y="1504559"/>
                  <a:pt x="1613436" y="1459645"/>
                  <a:pt x="1505359" y="1462134"/>
                </a:cubicBezTo>
                <a:cubicBezTo>
                  <a:pt x="1397282" y="1464623"/>
                  <a:pt x="1261622" y="1441468"/>
                  <a:pt x="1080771" y="1462134"/>
                </a:cubicBezTo>
                <a:cubicBezTo>
                  <a:pt x="899920" y="1482800"/>
                  <a:pt x="780482" y="1444027"/>
                  <a:pt x="636883" y="1462134"/>
                </a:cubicBezTo>
                <a:cubicBezTo>
                  <a:pt x="493284" y="1480241"/>
                  <a:pt x="181016" y="1437410"/>
                  <a:pt x="0" y="1462134"/>
                </a:cubicBezTo>
                <a:cubicBezTo>
                  <a:pt x="-3288" y="1284163"/>
                  <a:pt x="29594" y="1134671"/>
                  <a:pt x="0" y="960135"/>
                </a:cubicBezTo>
                <a:cubicBezTo>
                  <a:pt x="-29594" y="785599"/>
                  <a:pt x="2469" y="676484"/>
                  <a:pt x="0" y="516621"/>
                </a:cubicBezTo>
                <a:cubicBezTo>
                  <a:pt x="-2469" y="356758"/>
                  <a:pt x="33239" y="219650"/>
                  <a:pt x="0" y="0"/>
                </a:cubicBezTo>
                <a:close/>
              </a:path>
              <a:path w="1929948" h="1462134" stroke="0" extrusionOk="0">
                <a:moveTo>
                  <a:pt x="0" y="0"/>
                </a:moveTo>
                <a:cubicBezTo>
                  <a:pt x="144793" y="-30149"/>
                  <a:pt x="338441" y="41269"/>
                  <a:pt x="443888" y="0"/>
                </a:cubicBezTo>
                <a:cubicBezTo>
                  <a:pt x="549335" y="-41269"/>
                  <a:pt x="768471" y="17167"/>
                  <a:pt x="945675" y="0"/>
                </a:cubicBezTo>
                <a:cubicBezTo>
                  <a:pt x="1122879" y="-17167"/>
                  <a:pt x="1298192" y="31468"/>
                  <a:pt x="1389563" y="0"/>
                </a:cubicBezTo>
                <a:cubicBezTo>
                  <a:pt x="1480934" y="-31468"/>
                  <a:pt x="1731672" y="56231"/>
                  <a:pt x="1929948" y="0"/>
                </a:cubicBezTo>
                <a:cubicBezTo>
                  <a:pt x="1955918" y="104672"/>
                  <a:pt x="1911619" y="338890"/>
                  <a:pt x="1929948" y="516621"/>
                </a:cubicBezTo>
                <a:cubicBezTo>
                  <a:pt x="1948277" y="694352"/>
                  <a:pt x="1896183" y="749200"/>
                  <a:pt x="1929948" y="974756"/>
                </a:cubicBezTo>
                <a:cubicBezTo>
                  <a:pt x="1963713" y="1200313"/>
                  <a:pt x="1880413" y="1280379"/>
                  <a:pt x="1929948" y="1462134"/>
                </a:cubicBezTo>
                <a:cubicBezTo>
                  <a:pt x="1823858" y="1475173"/>
                  <a:pt x="1642195" y="1406033"/>
                  <a:pt x="1447461" y="1462134"/>
                </a:cubicBezTo>
                <a:cubicBezTo>
                  <a:pt x="1252727" y="1518235"/>
                  <a:pt x="1106451" y="1439159"/>
                  <a:pt x="1003573" y="1462134"/>
                </a:cubicBezTo>
                <a:cubicBezTo>
                  <a:pt x="900695" y="1485109"/>
                  <a:pt x="646986" y="1428478"/>
                  <a:pt x="501786" y="1462134"/>
                </a:cubicBezTo>
                <a:cubicBezTo>
                  <a:pt x="356586" y="1495790"/>
                  <a:pt x="105335" y="1434300"/>
                  <a:pt x="0" y="1462134"/>
                </a:cubicBezTo>
                <a:cubicBezTo>
                  <a:pt x="-37374" y="1273303"/>
                  <a:pt x="47292" y="1110980"/>
                  <a:pt x="0" y="974756"/>
                </a:cubicBezTo>
                <a:cubicBezTo>
                  <a:pt x="-47292" y="838532"/>
                  <a:pt x="10054" y="720731"/>
                  <a:pt x="0" y="487378"/>
                </a:cubicBezTo>
                <a:cubicBezTo>
                  <a:pt x="-10054" y="254025"/>
                  <a:pt x="51096" y="116858"/>
                  <a:pt x="0" y="0"/>
                </a:cubicBezTo>
                <a:close/>
              </a:path>
            </a:pathLst>
          </a:cu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3500000" scaled="1"/>
            <a:tileRect/>
          </a:gradFill>
          <a:ln>
            <a:solidFill>
              <a:schemeClr val="tx1"/>
            </a:solidFill>
            <a:extLst>
              <a:ext uri="{C807C97D-BFC1-408E-A445-0C87EB9F89A2}">
                <ask:lineSketchStyleProps xmlns:ask="http://schemas.microsoft.com/office/drawing/2018/sketchyshapes" sd="2178133817">
                  <a:prstGeom prst="rect">
                    <a:avLst/>
                  </a:prstGeom>
                  <ask:type>
                    <ask:lineSketchScribble/>
                  </ask:type>
                </ask:lineSketchStyleProps>
              </a:ext>
            </a:extLst>
          </a:ln>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r>
              <a:rPr lang="en-IN" dirty="0"/>
              <a:t>AI in medical imaging</a:t>
            </a:r>
          </a:p>
        </p:txBody>
      </p:sp>
      <p:sp>
        <p:nvSpPr>
          <p:cNvPr id="5" name="Content Placeholder 2">
            <a:extLst>
              <a:ext uri="{FF2B5EF4-FFF2-40B4-BE49-F238E27FC236}">
                <a16:creationId xmlns:a16="http://schemas.microsoft.com/office/drawing/2014/main" id="{16AC8070-547A-D969-E098-830E1262F71F}"/>
              </a:ext>
            </a:extLst>
          </p:cNvPr>
          <p:cNvSpPr txBox="1">
            <a:spLocks/>
          </p:cNvSpPr>
          <p:nvPr/>
        </p:nvSpPr>
        <p:spPr>
          <a:xfrm>
            <a:off x="9812702" y="2017050"/>
            <a:ext cx="1929948" cy="1462134"/>
          </a:xfrm>
          <a:custGeom>
            <a:avLst/>
            <a:gdLst>
              <a:gd name="connsiteX0" fmla="*/ 0 w 1929948"/>
              <a:gd name="connsiteY0" fmla="*/ 0 h 1462134"/>
              <a:gd name="connsiteX1" fmla="*/ 463188 w 1929948"/>
              <a:gd name="connsiteY1" fmla="*/ 0 h 1462134"/>
              <a:gd name="connsiteX2" fmla="*/ 887776 w 1929948"/>
              <a:gd name="connsiteY2" fmla="*/ 0 h 1462134"/>
              <a:gd name="connsiteX3" fmla="*/ 1389563 w 1929948"/>
              <a:gd name="connsiteY3" fmla="*/ 0 h 1462134"/>
              <a:gd name="connsiteX4" fmla="*/ 1929948 w 1929948"/>
              <a:gd name="connsiteY4" fmla="*/ 0 h 1462134"/>
              <a:gd name="connsiteX5" fmla="*/ 1929948 w 1929948"/>
              <a:gd name="connsiteY5" fmla="*/ 472757 h 1462134"/>
              <a:gd name="connsiteX6" fmla="*/ 1929948 w 1929948"/>
              <a:gd name="connsiteY6" fmla="*/ 989377 h 1462134"/>
              <a:gd name="connsiteX7" fmla="*/ 1929948 w 1929948"/>
              <a:gd name="connsiteY7" fmla="*/ 1462134 h 1462134"/>
              <a:gd name="connsiteX8" fmla="*/ 1428162 w 1929948"/>
              <a:gd name="connsiteY8" fmla="*/ 1462134 h 1462134"/>
              <a:gd name="connsiteX9" fmla="*/ 926375 w 1929948"/>
              <a:gd name="connsiteY9" fmla="*/ 1462134 h 1462134"/>
              <a:gd name="connsiteX10" fmla="*/ 424589 w 1929948"/>
              <a:gd name="connsiteY10" fmla="*/ 1462134 h 1462134"/>
              <a:gd name="connsiteX11" fmla="*/ 0 w 1929948"/>
              <a:gd name="connsiteY11" fmla="*/ 1462134 h 1462134"/>
              <a:gd name="connsiteX12" fmla="*/ 0 w 1929948"/>
              <a:gd name="connsiteY12" fmla="*/ 1003999 h 1462134"/>
              <a:gd name="connsiteX13" fmla="*/ 0 w 1929948"/>
              <a:gd name="connsiteY13" fmla="*/ 487378 h 1462134"/>
              <a:gd name="connsiteX14" fmla="*/ 0 w 1929948"/>
              <a:gd name="connsiteY14" fmla="*/ 0 h 146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9948" h="1462134" fill="none" extrusionOk="0">
                <a:moveTo>
                  <a:pt x="0" y="0"/>
                </a:moveTo>
                <a:cubicBezTo>
                  <a:pt x="147970" y="-49131"/>
                  <a:pt x="346435" y="33473"/>
                  <a:pt x="463188" y="0"/>
                </a:cubicBezTo>
                <a:cubicBezTo>
                  <a:pt x="579941" y="-33473"/>
                  <a:pt x="720826" y="49418"/>
                  <a:pt x="887776" y="0"/>
                </a:cubicBezTo>
                <a:cubicBezTo>
                  <a:pt x="1054726" y="-49418"/>
                  <a:pt x="1182249" y="8166"/>
                  <a:pt x="1389563" y="0"/>
                </a:cubicBezTo>
                <a:cubicBezTo>
                  <a:pt x="1596877" y="-8166"/>
                  <a:pt x="1710447" y="19532"/>
                  <a:pt x="1929948" y="0"/>
                </a:cubicBezTo>
                <a:cubicBezTo>
                  <a:pt x="1966906" y="154234"/>
                  <a:pt x="1880719" y="321779"/>
                  <a:pt x="1929948" y="472757"/>
                </a:cubicBezTo>
                <a:cubicBezTo>
                  <a:pt x="1979177" y="623735"/>
                  <a:pt x="1913906" y="822824"/>
                  <a:pt x="1929948" y="989377"/>
                </a:cubicBezTo>
                <a:cubicBezTo>
                  <a:pt x="1945990" y="1155930"/>
                  <a:pt x="1879272" y="1243227"/>
                  <a:pt x="1929948" y="1462134"/>
                </a:cubicBezTo>
                <a:cubicBezTo>
                  <a:pt x="1775118" y="1512533"/>
                  <a:pt x="1658391" y="1449034"/>
                  <a:pt x="1428162" y="1462134"/>
                </a:cubicBezTo>
                <a:cubicBezTo>
                  <a:pt x="1197933" y="1475234"/>
                  <a:pt x="1119225" y="1431624"/>
                  <a:pt x="926375" y="1462134"/>
                </a:cubicBezTo>
                <a:cubicBezTo>
                  <a:pt x="733525" y="1492644"/>
                  <a:pt x="665093" y="1431374"/>
                  <a:pt x="424589" y="1462134"/>
                </a:cubicBezTo>
                <a:cubicBezTo>
                  <a:pt x="184085" y="1492894"/>
                  <a:pt x="165004" y="1421021"/>
                  <a:pt x="0" y="1462134"/>
                </a:cubicBezTo>
                <a:cubicBezTo>
                  <a:pt x="-32711" y="1306443"/>
                  <a:pt x="13743" y="1169073"/>
                  <a:pt x="0" y="1003999"/>
                </a:cubicBezTo>
                <a:cubicBezTo>
                  <a:pt x="-13743" y="838926"/>
                  <a:pt x="12205" y="609399"/>
                  <a:pt x="0" y="487378"/>
                </a:cubicBezTo>
                <a:cubicBezTo>
                  <a:pt x="-12205" y="365357"/>
                  <a:pt x="10382" y="119524"/>
                  <a:pt x="0" y="0"/>
                </a:cubicBezTo>
                <a:close/>
              </a:path>
              <a:path w="1929948" h="1462134" stroke="0" extrusionOk="0">
                <a:moveTo>
                  <a:pt x="0" y="0"/>
                </a:moveTo>
                <a:cubicBezTo>
                  <a:pt x="173819" y="-40382"/>
                  <a:pt x="278372" y="31791"/>
                  <a:pt x="521086" y="0"/>
                </a:cubicBezTo>
                <a:cubicBezTo>
                  <a:pt x="763800" y="-31791"/>
                  <a:pt x="843040" y="23742"/>
                  <a:pt x="945675" y="0"/>
                </a:cubicBezTo>
                <a:cubicBezTo>
                  <a:pt x="1048310" y="-23742"/>
                  <a:pt x="1264017" y="39229"/>
                  <a:pt x="1370263" y="0"/>
                </a:cubicBezTo>
                <a:cubicBezTo>
                  <a:pt x="1476509" y="-39229"/>
                  <a:pt x="1776869" y="55458"/>
                  <a:pt x="1929948" y="0"/>
                </a:cubicBezTo>
                <a:cubicBezTo>
                  <a:pt x="1979706" y="183460"/>
                  <a:pt x="1923163" y="312794"/>
                  <a:pt x="1929948" y="516621"/>
                </a:cubicBezTo>
                <a:cubicBezTo>
                  <a:pt x="1936733" y="720448"/>
                  <a:pt x="1898781" y="871011"/>
                  <a:pt x="1929948" y="1003999"/>
                </a:cubicBezTo>
                <a:cubicBezTo>
                  <a:pt x="1961115" y="1136987"/>
                  <a:pt x="1905455" y="1338000"/>
                  <a:pt x="1929948" y="1462134"/>
                </a:cubicBezTo>
                <a:cubicBezTo>
                  <a:pt x="1692001" y="1499367"/>
                  <a:pt x="1667444" y="1432829"/>
                  <a:pt x="1447461" y="1462134"/>
                </a:cubicBezTo>
                <a:cubicBezTo>
                  <a:pt x="1227478" y="1491439"/>
                  <a:pt x="1186967" y="1455566"/>
                  <a:pt x="1003573" y="1462134"/>
                </a:cubicBezTo>
                <a:cubicBezTo>
                  <a:pt x="820179" y="1468702"/>
                  <a:pt x="741321" y="1409885"/>
                  <a:pt x="559685" y="1462134"/>
                </a:cubicBezTo>
                <a:cubicBezTo>
                  <a:pt x="378049" y="1514383"/>
                  <a:pt x="198908" y="1405088"/>
                  <a:pt x="0" y="1462134"/>
                </a:cubicBezTo>
                <a:cubicBezTo>
                  <a:pt x="-15483" y="1293160"/>
                  <a:pt x="56504" y="1135511"/>
                  <a:pt x="0" y="989377"/>
                </a:cubicBezTo>
                <a:cubicBezTo>
                  <a:pt x="-56504" y="843243"/>
                  <a:pt x="52464" y="740357"/>
                  <a:pt x="0" y="516621"/>
                </a:cubicBezTo>
                <a:cubicBezTo>
                  <a:pt x="-52464" y="292885"/>
                  <a:pt x="47011" y="172119"/>
                  <a:pt x="0" y="0"/>
                </a:cubicBezTo>
                <a:close/>
              </a:path>
            </a:pathLst>
          </a:cu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3500000" scaled="1"/>
            <a:tileRect/>
          </a:gradFill>
          <a:ln>
            <a:solidFill>
              <a:schemeClr val="tx1"/>
            </a:solidFill>
            <a:extLst>
              <a:ext uri="{C807C97D-BFC1-408E-A445-0C87EB9F89A2}">
                <ask:lineSketchStyleProps xmlns:ask="http://schemas.microsoft.com/office/drawing/2018/sketchyshapes" sd="772684367">
                  <a:prstGeom prst="rect">
                    <a:avLst/>
                  </a:prstGeom>
                  <ask:type>
                    <ask:lineSketchScribble/>
                  </ask:type>
                </ask:lineSketchStyleProps>
              </a:ext>
            </a:extLst>
          </a:ln>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r>
              <a:rPr lang="en-IN" dirty="0"/>
              <a:t>Performance testing of AI</a:t>
            </a:r>
          </a:p>
        </p:txBody>
      </p:sp>
      <p:sp>
        <p:nvSpPr>
          <p:cNvPr id="6" name="Content Placeholder 2">
            <a:extLst>
              <a:ext uri="{FF2B5EF4-FFF2-40B4-BE49-F238E27FC236}">
                <a16:creationId xmlns:a16="http://schemas.microsoft.com/office/drawing/2014/main" id="{0B5B744A-9738-DA9C-D1FA-206B80E11423}"/>
              </a:ext>
            </a:extLst>
          </p:cNvPr>
          <p:cNvSpPr txBox="1">
            <a:spLocks/>
          </p:cNvSpPr>
          <p:nvPr/>
        </p:nvSpPr>
        <p:spPr>
          <a:xfrm>
            <a:off x="6791741" y="2017050"/>
            <a:ext cx="1929948" cy="1462134"/>
          </a:xfrm>
          <a:custGeom>
            <a:avLst/>
            <a:gdLst>
              <a:gd name="connsiteX0" fmla="*/ 0 w 1929948"/>
              <a:gd name="connsiteY0" fmla="*/ 0 h 1462134"/>
              <a:gd name="connsiteX1" fmla="*/ 501786 w 1929948"/>
              <a:gd name="connsiteY1" fmla="*/ 0 h 1462134"/>
              <a:gd name="connsiteX2" fmla="*/ 1022872 w 1929948"/>
              <a:gd name="connsiteY2" fmla="*/ 0 h 1462134"/>
              <a:gd name="connsiteX3" fmla="*/ 1505359 w 1929948"/>
              <a:gd name="connsiteY3" fmla="*/ 0 h 1462134"/>
              <a:gd name="connsiteX4" fmla="*/ 1929948 w 1929948"/>
              <a:gd name="connsiteY4" fmla="*/ 0 h 1462134"/>
              <a:gd name="connsiteX5" fmla="*/ 1929948 w 1929948"/>
              <a:gd name="connsiteY5" fmla="*/ 472757 h 1462134"/>
              <a:gd name="connsiteX6" fmla="*/ 1929948 w 1929948"/>
              <a:gd name="connsiteY6" fmla="*/ 930892 h 1462134"/>
              <a:gd name="connsiteX7" fmla="*/ 1929948 w 1929948"/>
              <a:gd name="connsiteY7" fmla="*/ 1462134 h 1462134"/>
              <a:gd name="connsiteX8" fmla="*/ 1486060 w 1929948"/>
              <a:gd name="connsiteY8" fmla="*/ 1462134 h 1462134"/>
              <a:gd name="connsiteX9" fmla="*/ 964974 w 1929948"/>
              <a:gd name="connsiteY9" fmla="*/ 1462134 h 1462134"/>
              <a:gd name="connsiteX10" fmla="*/ 501786 w 1929948"/>
              <a:gd name="connsiteY10" fmla="*/ 1462134 h 1462134"/>
              <a:gd name="connsiteX11" fmla="*/ 0 w 1929948"/>
              <a:gd name="connsiteY11" fmla="*/ 1462134 h 1462134"/>
              <a:gd name="connsiteX12" fmla="*/ 0 w 1929948"/>
              <a:gd name="connsiteY12" fmla="*/ 960135 h 1462134"/>
              <a:gd name="connsiteX13" fmla="*/ 0 w 1929948"/>
              <a:gd name="connsiteY13" fmla="*/ 443514 h 1462134"/>
              <a:gd name="connsiteX14" fmla="*/ 0 w 1929948"/>
              <a:gd name="connsiteY14" fmla="*/ 0 h 146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9948" h="1462134" fill="none" extrusionOk="0">
                <a:moveTo>
                  <a:pt x="0" y="0"/>
                </a:moveTo>
                <a:cubicBezTo>
                  <a:pt x="188844" y="-22892"/>
                  <a:pt x="369460" y="21862"/>
                  <a:pt x="501786" y="0"/>
                </a:cubicBezTo>
                <a:cubicBezTo>
                  <a:pt x="634112" y="-21862"/>
                  <a:pt x="911039" y="38165"/>
                  <a:pt x="1022872" y="0"/>
                </a:cubicBezTo>
                <a:cubicBezTo>
                  <a:pt x="1134705" y="-38165"/>
                  <a:pt x="1336379" y="29754"/>
                  <a:pt x="1505359" y="0"/>
                </a:cubicBezTo>
                <a:cubicBezTo>
                  <a:pt x="1674339" y="-29754"/>
                  <a:pt x="1766789" y="12651"/>
                  <a:pt x="1929948" y="0"/>
                </a:cubicBezTo>
                <a:cubicBezTo>
                  <a:pt x="1937275" y="132587"/>
                  <a:pt x="1899717" y="317519"/>
                  <a:pt x="1929948" y="472757"/>
                </a:cubicBezTo>
                <a:cubicBezTo>
                  <a:pt x="1960179" y="627995"/>
                  <a:pt x="1911710" y="835394"/>
                  <a:pt x="1929948" y="930892"/>
                </a:cubicBezTo>
                <a:cubicBezTo>
                  <a:pt x="1948186" y="1026390"/>
                  <a:pt x="1917805" y="1318854"/>
                  <a:pt x="1929948" y="1462134"/>
                </a:cubicBezTo>
                <a:cubicBezTo>
                  <a:pt x="1808307" y="1465092"/>
                  <a:pt x="1649367" y="1431580"/>
                  <a:pt x="1486060" y="1462134"/>
                </a:cubicBezTo>
                <a:cubicBezTo>
                  <a:pt x="1322753" y="1492688"/>
                  <a:pt x="1110118" y="1442476"/>
                  <a:pt x="964974" y="1462134"/>
                </a:cubicBezTo>
                <a:cubicBezTo>
                  <a:pt x="819830" y="1481792"/>
                  <a:pt x="624398" y="1417336"/>
                  <a:pt x="501786" y="1462134"/>
                </a:cubicBezTo>
                <a:cubicBezTo>
                  <a:pt x="379174" y="1506932"/>
                  <a:pt x="189107" y="1443598"/>
                  <a:pt x="0" y="1462134"/>
                </a:cubicBezTo>
                <a:cubicBezTo>
                  <a:pt x="-45647" y="1290135"/>
                  <a:pt x="22020" y="1096122"/>
                  <a:pt x="0" y="960135"/>
                </a:cubicBezTo>
                <a:cubicBezTo>
                  <a:pt x="-22020" y="824148"/>
                  <a:pt x="4508" y="610685"/>
                  <a:pt x="0" y="443514"/>
                </a:cubicBezTo>
                <a:cubicBezTo>
                  <a:pt x="-4508" y="276343"/>
                  <a:pt x="52461" y="204952"/>
                  <a:pt x="0" y="0"/>
                </a:cubicBezTo>
                <a:close/>
              </a:path>
              <a:path w="1929948" h="1462134" stroke="0" extrusionOk="0">
                <a:moveTo>
                  <a:pt x="0" y="0"/>
                </a:moveTo>
                <a:cubicBezTo>
                  <a:pt x="169131" y="-3969"/>
                  <a:pt x="238335" y="12457"/>
                  <a:pt x="424589" y="0"/>
                </a:cubicBezTo>
                <a:cubicBezTo>
                  <a:pt x="610843" y="-12457"/>
                  <a:pt x="672003" y="28018"/>
                  <a:pt x="907076" y="0"/>
                </a:cubicBezTo>
                <a:cubicBezTo>
                  <a:pt x="1142149" y="-28018"/>
                  <a:pt x="1289656" y="9418"/>
                  <a:pt x="1408862" y="0"/>
                </a:cubicBezTo>
                <a:cubicBezTo>
                  <a:pt x="1528068" y="-9418"/>
                  <a:pt x="1708331" y="9078"/>
                  <a:pt x="1929948" y="0"/>
                </a:cubicBezTo>
                <a:cubicBezTo>
                  <a:pt x="1943269" y="113742"/>
                  <a:pt x="1905224" y="288732"/>
                  <a:pt x="1929948" y="443514"/>
                </a:cubicBezTo>
                <a:cubicBezTo>
                  <a:pt x="1954672" y="598296"/>
                  <a:pt x="1925327" y="702936"/>
                  <a:pt x="1929948" y="887028"/>
                </a:cubicBezTo>
                <a:cubicBezTo>
                  <a:pt x="1934569" y="1071120"/>
                  <a:pt x="1864840" y="1243698"/>
                  <a:pt x="1929948" y="1462134"/>
                </a:cubicBezTo>
                <a:cubicBezTo>
                  <a:pt x="1734942" y="1513216"/>
                  <a:pt x="1585952" y="1453611"/>
                  <a:pt x="1408862" y="1462134"/>
                </a:cubicBezTo>
                <a:cubicBezTo>
                  <a:pt x="1231772" y="1470657"/>
                  <a:pt x="1159121" y="1424460"/>
                  <a:pt x="945675" y="1462134"/>
                </a:cubicBezTo>
                <a:cubicBezTo>
                  <a:pt x="732229" y="1499808"/>
                  <a:pt x="645420" y="1445890"/>
                  <a:pt x="482487" y="1462134"/>
                </a:cubicBezTo>
                <a:cubicBezTo>
                  <a:pt x="319554" y="1478378"/>
                  <a:pt x="234245" y="1418245"/>
                  <a:pt x="0" y="1462134"/>
                </a:cubicBezTo>
                <a:cubicBezTo>
                  <a:pt x="-37837" y="1286172"/>
                  <a:pt x="22669" y="1139517"/>
                  <a:pt x="0" y="1003999"/>
                </a:cubicBezTo>
                <a:cubicBezTo>
                  <a:pt x="-22669" y="868482"/>
                  <a:pt x="57505" y="743541"/>
                  <a:pt x="0" y="501999"/>
                </a:cubicBezTo>
                <a:cubicBezTo>
                  <a:pt x="-57505" y="260457"/>
                  <a:pt x="57693" y="154168"/>
                  <a:pt x="0" y="0"/>
                </a:cubicBezTo>
                <a:close/>
              </a:path>
            </a:pathLst>
          </a:cu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3500000" scaled="1"/>
            <a:tileRect/>
          </a:gradFill>
          <a:ln>
            <a:solidFill>
              <a:schemeClr val="tx1"/>
            </a:solidFill>
            <a:extLst>
              <a:ext uri="{C807C97D-BFC1-408E-A445-0C87EB9F89A2}">
                <ask:lineSketchStyleProps xmlns:ask="http://schemas.microsoft.com/office/drawing/2018/sketchyshapes" sd="2848575708">
                  <a:prstGeom prst="rect">
                    <a:avLst/>
                  </a:prstGeom>
                  <ask:type>
                    <ask:lineSketchScribble/>
                  </ask:type>
                </ask:lineSketchStyleProps>
              </a:ext>
            </a:extLst>
          </a:ln>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r>
              <a:rPr lang="en-IN" dirty="0"/>
              <a:t>Requirement for validation</a:t>
            </a:r>
          </a:p>
        </p:txBody>
      </p:sp>
      <p:sp>
        <p:nvSpPr>
          <p:cNvPr id="7" name="Content Placeholder 2">
            <a:extLst>
              <a:ext uri="{FF2B5EF4-FFF2-40B4-BE49-F238E27FC236}">
                <a16:creationId xmlns:a16="http://schemas.microsoft.com/office/drawing/2014/main" id="{8B90019E-FA2D-C637-53E1-87991ADD464E}"/>
              </a:ext>
            </a:extLst>
          </p:cNvPr>
          <p:cNvSpPr txBox="1">
            <a:spLocks/>
          </p:cNvSpPr>
          <p:nvPr/>
        </p:nvSpPr>
        <p:spPr>
          <a:xfrm>
            <a:off x="3770779" y="4675645"/>
            <a:ext cx="1929948" cy="1462134"/>
          </a:xfrm>
          <a:custGeom>
            <a:avLst/>
            <a:gdLst>
              <a:gd name="connsiteX0" fmla="*/ 0 w 1929948"/>
              <a:gd name="connsiteY0" fmla="*/ 0 h 1462134"/>
              <a:gd name="connsiteX1" fmla="*/ 482487 w 1929948"/>
              <a:gd name="connsiteY1" fmla="*/ 0 h 1462134"/>
              <a:gd name="connsiteX2" fmla="*/ 1003573 w 1929948"/>
              <a:gd name="connsiteY2" fmla="*/ 0 h 1462134"/>
              <a:gd name="connsiteX3" fmla="*/ 1486060 w 1929948"/>
              <a:gd name="connsiteY3" fmla="*/ 0 h 1462134"/>
              <a:gd name="connsiteX4" fmla="*/ 1929948 w 1929948"/>
              <a:gd name="connsiteY4" fmla="*/ 0 h 1462134"/>
              <a:gd name="connsiteX5" fmla="*/ 1929948 w 1929948"/>
              <a:gd name="connsiteY5" fmla="*/ 487378 h 1462134"/>
              <a:gd name="connsiteX6" fmla="*/ 1929948 w 1929948"/>
              <a:gd name="connsiteY6" fmla="*/ 989377 h 1462134"/>
              <a:gd name="connsiteX7" fmla="*/ 1929948 w 1929948"/>
              <a:gd name="connsiteY7" fmla="*/ 1462134 h 1462134"/>
              <a:gd name="connsiteX8" fmla="*/ 1408862 w 1929948"/>
              <a:gd name="connsiteY8" fmla="*/ 1462134 h 1462134"/>
              <a:gd name="connsiteX9" fmla="*/ 926375 w 1929948"/>
              <a:gd name="connsiteY9" fmla="*/ 1462134 h 1462134"/>
              <a:gd name="connsiteX10" fmla="*/ 0 w 1929948"/>
              <a:gd name="connsiteY10" fmla="*/ 1462134 h 1462134"/>
              <a:gd name="connsiteX11" fmla="*/ 0 w 1929948"/>
              <a:gd name="connsiteY11" fmla="*/ 960135 h 1462134"/>
              <a:gd name="connsiteX12" fmla="*/ 0 w 1929948"/>
              <a:gd name="connsiteY12" fmla="*/ 501999 h 1462134"/>
              <a:gd name="connsiteX13" fmla="*/ 0 w 1929948"/>
              <a:gd name="connsiteY13" fmla="*/ 0 h 146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29948" h="1462134" fill="none" extrusionOk="0">
                <a:moveTo>
                  <a:pt x="0" y="0"/>
                </a:moveTo>
                <a:cubicBezTo>
                  <a:pt x="108249" y="-36583"/>
                  <a:pt x="344448" y="54441"/>
                  <a:pt x="482487" y="0"/>
                </a:cubicBezTo>
                <a:cubicBezTo>
                  <a:pt x="620526" y="-54441"/>
                  <a:pt x="773251" y="16864"/>
                  <a:pt x="1003573" y="0"/>
                </a:cubicBezTo>
                <a:cubicBezTo>
                  <a:pt x="1233895" y="-16864"/>
                  <a:pt x="1315526" y="53504"/>
                  <a:pt x="1486060" y="0"/>
                </a:cubicBezTo>
                <a:cubicBezTo>
                  <a:pt x="1656594" y="-53504"/>
                  <a:pt x="1771166" y="4296"/>
                  <a:pt x="1929948" y="0"/>
                </a:cubicBezTo>
                <a:cubicBezTo>
                  <a:pt x="1960412" y="175636"/>
                  <a:pt x="1894617" y="296613"/>
                  <a:pt x="1929948" y="487378"/>
                </a:cubicBezTo>
                <a:cubicBezTo>
                  <a:pt x="1965279" y="678143"/>
                  <a:pt x="1888504" y="851360"/>
                  <a:pt x="1929948" y="989377"/>
                </a:cubicBezTo>
                <a:cubicBezTo>
                  <a:pt x="1971392" y="1127394"/>
                  <a:pt x="1878004" y="1347401"/>
                  <a:pt x="1929948" y="1462134"/>
                </a:cubicBezTo>
                <a:cubicBezTo>
                  <a:pt x="1751883" y="1509543"/>
                  <a:pt x="1591576" y="1430007"/>
                  <a:pt x="1408862" y="1462134"/>
                </a:cubicBezTo>
                <a:cubicBezTo>
                  <a:pt x="1226148" y="1494261"/>
                  <a:pt x="1126231" y="1435067"/>
                  <a:pt x="926375" y="1462134"/>
                </a:cubicBezTo>
                <a:cubicBezTo>
                  <a:pt x="726519" y="1489201"/>
                  <a:pt x="251198" y="1396771"/>
                  <a:pt x="0" y="1462134"/>
                </a:cubicBezTo>
                <a:cubicBezTo>
                  <a:pt x="-13124" y="1351925"/>
                  <a:pt x="58213" y="1161640"/>
                  <a:pt x="0" y="960135"/>
                </a:cubicBezTo>
                <a:cubicBezTo>
                  <a:pt x="-58213" y="758630"/>
                  <a:pt x="48189" y="643125"/>
                  <a:pt x="0" y="501999"/>
                </a:cubicBezTo>
                <a:cubicBezTo>
                  <a:pt x="-48189" y="360873"/>
                  <a:pt x="39794" y="167344"/>
                  <a:pt x="0" y="0"/>
                </a:cubicBezTo>
                <a:close/>
              </a:path>
              <a:path w="1929948" h="1462134" stroke="0" extrusionOk="0">
                <a:moveTo>
                  <a:pt x="0" y="0"/>
                </a:moveTo>
                <a:cubicBezTo>
                  <a:pt x="175983" y="-4746"/>
                  <a:pt x="251263" y="22342"/>
                  <a:pt x="424589" y="0"/>
                </a:cubicBezTo>
                <a:cubicBezTo>
                  <a:pt x="597915" y="-22342"/>
                  <a:pt x="759204" y="57171"/>
                  <a:pt x="907076" y="0"/>
                </a:cubicBezTo>
                <a:cubicBezTo>
                  <a:pt x="1054948" y="-57171"/>
                  <a:pt x="1243210" y="45566"/>
                  <a:pt x="1350964" y="0"/>
                </a:cubicBezTo>
                <a:cubicBezTo>
                  <a:pt x="1458718" y="-45566"/>
                  <a:pt x="1778275" y="61320"/>
                  <a:pt x="1929948" y="0"/>
                </a:cubicBezTo>
                <a:cubicBezTo>
                  <a:pt x="1945431" y="204441"/>
                  <a:pt x="1900335" y="304372"/>
                  <a:pt x="1929948" y="443514"/>
                </a:cubicBezTo>
                <a:cubicBezTo>
                  <a:pt x="1959561" y="582656"/>
                  <a:pt x="1912429" y="716056"/>
                  <a:pt x="1929948" y="887028"/>
                </a:cubicBezTo>
                <a:cubicBezTo>
                  <a:pt x="1947467" y="1058000"/>
                  <a:pt x="1907692" y="1188969"/>
                  <a:pt x="1929948" y="1462134"/>
                </a:cubicBezTo>
                <a:cubicBezTo>
                  <a:pt x="1777857" y="1501494"/>
                  <a:pt x="1595703" y="1437604"/>
                  <a:pt x="1466760" y="1462134"/>
                </a:cubicBezTo>
                <a:cubicBezTo>
                  <a:pt x="1337817" y="1486664"/>
                  <a:pt x="1183000" y="1451325"/>
                  <a:pt x="964974" y="1462134"/>
                </a:cubicBezTo>
                <a:cubicBezTo>
                  <a:pt x="746948" y="1472943"/>
                  <a:pt x="676706" y="1426420"/>
                  <a:pt x="501786" y="1462134"/>
                </a:cubicBezTo>
                <a:cubicBezTo>
                  <a:pt x="326866" y="1497848"/>
                  <a:pt x="104706" y="1436081"/>
                  <a:pt x="0" y="1462134"/>
                </a:cubicBezTo>
                <a:cubicBezTo>
                  <a:pt x="-29944" y="1245462"/>
                  <a:pt x="14477" y="1155211"/>
                  <a:pt x="0" y="989377"/>
                </a:cubicBezTo>
                <a:cubicBezTo>
                  <a:pt x="-14477" y="823543"/>
                  <a:pt x="1729" y="745153"/>
                  <a:pt x="0" y="516621"/>
                </a:cubicBezTo>
                <a:cubicBezTo>
                  <a:pt x="-1729" y="288089"/>
                  <a:pt x="50819" y="183031"/>
                  <a:pt x="0" y="0"/>
                </a:cubicBezTo>
                <a:close/>
              </a:path>
            </a:pathLst>
          </a:cu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3500000" scaled="1"/>
            <a:tileRect/>
          </a:gradFill>
          <a:ln>
            <a:solidFill>
              <a:schemeClr val="tx1"/>
            </a:solidFill>
            <a:extLst>
              <a:ext uri="{C807C97D-BFC1-408E-A445-0C87EB9F89A2}">
                <ask:lineSketchStyleProps xmlns:ask="http://schemas.microsoft.com/office/drawing/2018/sketchyshapes" sd="496342062">
                  <a:prstGeom prst="rect">
                    <a:avLst/>
                  </a:prstGeom>
                  <ask:type>
                    <ask:lineSketchScribble/>
                  </ask:type>
                </ask:lineSketchStyleProps>
              </a:ext>
            </a:extLst>
          </a:ln>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r>
              <a:rPr lang="en-IN" dirty="0"/>
              <a:t>Testing on a new Dataset</a:t>
            </a:r>
          </a:p>
        </p:txBody>
      </p:sp>
      <p:sp>
        <p:nvSpPr>
          <p:cNvPr id="8" name="Content Placeholder 2">
            <a:extLst>
              <a:ext uri="{FF2B5EF4-FFF2-40B4-BE49-F238E27FC236}">
                <a16:creationId xmlns:a16="http://schemas.microsoft.com/office/drawing/2014/main" id="{21ECF67F-1C6C-6CCC-4C9E-98D99BE2E9DE}"/>
              </a:ext>
            </a:extLst>
          </p:cNvPr>
          <p:cNvSpPr txBox="1">
            <a:spLocks/>
          </p:cNvSpPr>
          <p:nvPr/>
        </p:nvSpPr>
        <p:spPr>
          <a:xfrm>
            <a:off x="6791741" y="4675645"/>
            <a:ext cx="1929948" cy="1462134"/>
          </a:xfrm>
          <a:custGeom>
            <a:avLst/>
            <a:gdLst>
              <a:gd name="connsiteX0" fmla="*/ 0 w 1929948"/>
              <a:gd name="connsiteY0" fmla="*/ 0 h 1462134"/>
              <a:gd name="connsiteX1" fmla="*/ 521086 w 1929948"/>
              <a:gd name="connsiteY1" fmla="*/ 0 h 1462134"/>
              <a:gd name="connsiteX2" fmla="*/ 1042172 w 1929948"/>
              <a:gd name="connsiteY2" fmla="*/ 0 h 1462134"/>
              <a:gd name="connsiteX3" fmla="*/ 1929948 w 1929948"/>
              <a:gd name="connsiteY3" fmla="*/ 0 h 1462134"/>
              <a:gd name="connsiteX4" fmla="*/ 1929948 w 1929948"/>
              <a:gd name="connsiteY4" fmla="*/ 443514 h 1462134"/>
              <a:gd name="connsiteX5" fmla="*/ 1929948 w 1929948"/>
              <a:gd name="connsiteY5" fmla="*/ 901649 h 1462134"/>
              <a:gd name="connsiteX6" fmla="*/ 1929948 w 1929948"/>
              <a:gd name="connsiteY6" fmla="*/ 1462134 h 1462134"/>
              <a:gd name="connsiteX7" fmla="*/ 1505359 w 1929948"/>
              <a:gd name="connsiteY7" fmla="*/ 1462134 h 1462134"/>
              <a:gd name="connsiteX8" fmla="*/ 1003573 w 1929948"/>
              <a:gd name="connsiteY8" fmla="*/ 1462134 h 1462134"/>
              <a:gd name="connsiteX9" fmla="*/ 578984 w 1929948"/>
              <a:gd name="connsiteY9" fmla="*/ 1462134 h 1462134"/>
              <a:gd name="connsiteX10" fmla="*/ 0 w 1929948"/>
              <a:gd name="connsiteY10" fmla="*/ 1462134 h 1462134"/>
              <a:gd name="connsiteX11" fmla="*/ 0 w 1929948"/>
              <a:gd name="connsiteY11" fmla="*/ 1018620 h 1462134"/>
              <a:gd name="connsiteX12" fmla="*/ 0 w 1929948"/>
              <a:gd name="connsiteY12" fmla="*/ 501999 h 1462134"/>
              <a:gd name="connsiteX13" fmla="*/ 0 w 1929948"/>
              <a:gd name="connsiteY13" fmla="*/ 0 h 146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29948" h="1462134" fill="none" extrusionOk="0">
                <a:moveTo>
                  <a:pt x="0" y="0"/>
                </a:moveTo>
                <a:cubicBezTo>
                  <a:pt x="168009" y="-36671"/>
                  <a:pt x="365193" y="46087"/>
                  <a:pt x="521086" y="0"/>
                </a:cubicBezTo>
                <a:cubicBezTo>
                  <a:pt x="676979" y="-46087"/>
                  <a:pt x="814077" y="52596"/>
                  <a:pt x="1042172" y="0"/>
                </a:cubicBezTo>
                <a:cubicBezTo>
                  <a:pt x="1270267" y="-52596"/>
                  <a:pt x="1603639" y="85352"/>
                  <a:pt x="1929948" y="0"/>
                </a:cubicBezTo>
                <a:cubicBezTo>
                  <a:pt x="1940766" y="103550"/>
                  <a:pt x="1890160" y="229268"/>
                  <a:pt x="1929948" y="443514"/>
                </a:cubicBezTo>
                <a:cubicBezTo>
                  <a:pt x="1969736" y="657760"/>
                  <a:pt x="1908764" y="737085"/>
                  <a:pt x="1929948" y="901649"/>
                </a:cubicBezTo>
                <a:cubicBezTo>
                  <a:pt x="1951132" y="1066213"/>
                  <a:pt x="1864625" y="1273075"/>
                  <a:pt x="1929948" y="1462134"/>
                </a:cubicBezTo>
                <a:cubicBezTo>
                  <a:pt x="1839224" y="1467442"/>
                  <a:pt x="1675730" y="1442612"/>
                  <a:pt x="1505359" y="1462134"/>
                </a:cubicBezTo>
                <a:cubicBezTo>
                  <a:pt x="1334988" y="1481656"/>
                  <a:pt x="1117843" y="1453572"/>
                  <a:pt x="1003573" y="1462134"/>
                </a:cubicBezTo>
                <a:cubicBezTo>
                  <a:pt x="889303" y="1470696"/>
                  <a:pt x="752498" y="1430724"/>
                  <a:pt x="578984" y="1462134"/>
                </a:cubicBezTo>
                <a:cubicBezTo>
                  <a:pt x="405470" y="1493544"/>
                  <a:pt x="153267" y="1395752"/>
                  <a:pt x="0" y="1462134"/>
                </a:cubicBezTo>
                <a:cubicBezTo>
                  <a:pt x="-66" y="1252376"/>
                  <a:pt x="26480" y="1197046"/>
                  <a:pt x="0" y="1018620"/>
                </a:cubicBezTo>
                <a:cubicBezTo>
                  <a:pt x="-26480" y="840194"/>
                  <a:pt x="48302" y="754713"/>
                  <a:pt x="0" y="501999"/>
                </a:cubicBezTo>
                <a:cubicBezTo>
                  <a:pt x="-48302" y="249285"/>
                  <a:pt x="58294" y="125468"/>
                  <a:pt x="0" y="0"/>
                </a:cubicBezTo>
                <a:close/>
              </a:path>
              <a:path w="1929948" h="1462134" stroke="0" extrusionOk="0">
                <a:moveTo>
                  <a:pt x="0" y="0"/>
                </a:moveTo>
                <a:cubicBezTo>
                  <a:pt x="207559" y="-26810"/>
                  <a:pt x="330012" y="19120"/>
                  <a:pt x="463188" y="0"/>
                </a:cubicBezTo>
                <a:cubicBezTo>
                  <a:pt x="596364" y="-19120"/>
                  <a:pt x="816748" y="30185"/>
                  <a:pt x="926375" y="0"/>
                </a:cubicBezTo>
                <a:cubicBezTo>
                  <a:pt x="1036002" y="-30185"/>
                  <a:pt x="1237379" y="47217"/>
                  <a:pt x="1408862" y="0"/>
                </a:cubicBezTo>
                <a:cubicBezTo>
                  <a:pt x="1580345" y="-47217"/>
                  <a:pt x="1676008" y="37636"/>
                  <a:pt x="1929948" y="0"/>
                </a:cubicBezTo>
                <a:cubicBezTo>
                  <a:pt x="1952139" y="230348"/>
                  <a:pt x="1888584" y="339518"/>
                  <a:pt x="1929948" y="501999"/>
                </a:cubicBezTo>
                <a:cubicBezTo>
                  <a:pt x="1971312" y="664480"/>
                  <a:pt x="1888793" y="859148"/>
                  <a:pt x="1929948" y="974756"/>
                </a:cubicBezTo>
                <a:cubicBezTo>
                  <a:pt x="1971103" y="1090364"/>
                  <a:pt x="1881592" y="1280918"/>
                  <a:pt x="1929948" y="1462134"/>
                </a:cubicBezTo>
                <a:cubicBezTo>
                  <a:pt x="1823871" y="1508807"/>
                  <a:pt x="1590452" y="1451922"/>
                  <a:pt x="1428162" y="1462134"/>
                </a:cubicBezTo>
                <a:cubicBezTo>
                  <a:pt x="1265872" y="1472346"/>
                  <a:pt x="1061013" y="1433187"/>
                  <a:pt x="907076" y="1462134"/>
                </a:cubicBezTo>
                <a:cubicBezTo>
                  <a:pt x="753139" y="1491081"/>
                  <a:pt x="646978" y="1422630"/>
                  <a:pt x="482487" y="1462134"/>
                </a:cubicBezTo>
                <a:cubicBezTo>
                  <a:pt x="317996" y="1501638"/>
                  <a:pt x="205734" y="1410830"/>
                  <a:pt x="0" y="1462134"/>
                </a:cubicBezTo>
                <a:cubicBezTo>
                  <a:pt x="-51929" y="1281030"/>
                  <a:pt x="4071" y="1090872"/>
                  <a:pt x="0" y="960135"/>
                </a:cubicBezTo>
                <a:cubicBezTo>
                  <a:pt x="-4071" y="829398"/>
                  <a:pt x="27635" y="616990"/>
                  <a:pt x="0" y="501999"/>
                </a:cubicBezTo>
                <a:cubicBezTo>
                  <a:pt x="-27635" y="387008"/>
                  <a:pt x="57837" y="154168"/>
                  <a:pt x="0" y="0"/>
                </a:cubicBezTo>
                <a:close/>
              </a:path>
            </a:pathLst>
          </a:cu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3500000" scaled="1"/>
            <a:tileRect/>
          </a:gradFill>
          <a:ln>
            <a:solidFill>
              <a:schemeClr val="tx1"/>
            </a:solidFill>
            <a:extLst>
              <a:ext uri="{C807C97D-BFC1-408E-A445-0C87EB9F89A2}">
                <ask:lineSketchStyleProps xmlns:ask="http://schemas.microsoft.com/office/drawing/2018/sketchyshapes" sd="1944424175">
                  <a:prstGeom prst="rect">
                    <a:avLst/>
                  </a:prstGeom>
                  <ask:type>
                    <ask:lineSketchScribble/>
                  </ask:type>
                </ask:lineSketchStyleProps>
              </a:ext>
            </a:extLst>
          </a:ln>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r>
              <a:rPr lang="en-IN" dirty="0"/>
              <a:t>Why on new dataset? </a:t>
            </a:r>
          </a:p>
        </p:txBody>
      </p:sp>
      <p:pic>
        <p:nvPicPr>
          <p:cNvPr id="9" name="Picture 8">
            <a:extLst>
              <a:ext uri="{FF2B5EF4-FFF2-40B4-BE49-F238E27FC236}">
                <a16:creationId xmlns:a16="http://schemas.microsoft.com/office/drawing/2014/main" id="{CC01F451-8058-2459-5399-E36A5250D6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6483" y="0"/>
            <a:ext cx="1325517" cy="673114"/>
          </a:xfrm>
          <a:prstGeom prst="rect">
            <a:avLst/>
          </a:prstGeom>
        </p:spPr>
      </p:pic>
    </p:spTree>
    <p:extLst>
      <p:ext uri="{BB962C8B-B14F-4D97-AF65-F5344CB8AC3E}">
        <p14:creationId xmlns:p14="http://schemas.microsoft.com/office/powerpoint/2010/main" val="3794121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FFF585-566D-3418-8EE5-A6EC0FEDE401}"/>
              </a:ext>
            </a:extLst>
          </p:cNvPr>
          <p:cNvSpPr>
            <a:spLocks noGrp="1"/>
          </p:cNvSpPr>
          <p:nvPr>
            <p:ph idx="1"/>
          </p:nvPr>
        </p:nvSpPr>
        <p:spPr>
          <a:xfrm>
            <a:off x="1008986" y="2172930"/>
            <a:ext cx="2107840" cy="1522721"/>
          </a:xfrm>
          <a:custGeom>
            <a:avLst/>
            <a:gdLst>
              <a:gd name="connsiteX0" fmla="*/ 0 w 2107840"/>
              <a:gd name="connsiteY0" fmla="*/ 0 h 1522721"/>
              <a:gd name="connsiteX1" fmla="*/ 484803 w 2107840"/>
              <a:gd name="connsiteY1" fmla="*/ 0 h 1522721"/>
              <a:gd name="connsiteX2" fmla="*/ 948528 w 2107840"/>
              <a:gd name="connsiteY2" fmla="*/ 0 h 1522721"/>
              <a:gd name="connsiteX3" fmla="*/ 1433331 w 2107840"/>
              <a:gd name="connsiteY3" fmla="*/ 0 h 1522721"/>
              <a:gd name="connsiteX4" fmla="*/ 2107840 w 2107840"/>
              <a:gd name="connsiteY4" fmla="*/ 0 h 1522721"/>
              <a:gd name="connsiteX5" fmla="*/ 2107840 w 2107840"/>
              <a:gd name="connsiteY5" fmla="*/ 507574 h 1522721"/>
              <a:gd name="connsiteX6" fmla="*/ 2107840 w 2107840"/>
              <a:gd name="connsiteY6" fmla="*/ 1015147 h 1522721"/>
              <a:gd name="connsiteX7" fmla="*/ 2107840 w 2107840"/>
              <a:gd name="connsiteY7" fmla="*/ 1522721 h 1522721"/>
              <a:gd name="connsiteX8" fmla="*/ 1623037 w 2107840"/>
              <a:gd name="connsiteY8" fmla="*/ 1522721 h 1522721"/>
              <a:gd name="connsiteX9" fmla="*/ 1053920 w 2107840"/>
              <a:gd name="connsiteY9" fmla="*/ 1522721 h 1522721"/>
              <a:gd name="connsiteX10" fmla="*/ 590195 w 2107840"/>
              <a:gd name="connsiteY10" fmla="*/ 1522721 h 1522721"/>
              <a:gd name="connsiteX11" fmla="*/ 0 w 2107840"/>
              <a:gd name="connsiteY11" fmla="*/ 1522721 h 1522721"/>
              <a:gd name="connsiteX12" fmla="*/ 0 w 2107840"/>
              <a:gd name="connsiteY12" fmla="*/ 1015147 h 1522721"/>
              <a:gd name="connsiteX13" fmla="*/ 0 w 2107840"/>
              <a:gd name="connsiteY13" fmla="*/ 522801 h 1522721"/>
              <a:gd name="connsiteX14" fmla="*/ 0 w 2107840"/>
              <a:gd name="connsiteY14" fmla="*/ 0 h 15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07840" h="1522721" fill="none" extrusionOk="0">
                <a:moveTo>
                  <a:pt x="0" y="0"/>
                </a:moveTo>
                <a:cubicBezTo>
                  <a:pt x="182145" y="-5500"/>
                  <a:pt x="318684" y="53039"/>
                  <a:pt x="484803" y="0"/>
                </a:cubicBezTo>
                <a:cubicBezTo>
                  <a:pt x="650922" y="-53039"/>
                  <a:pt x="778853" y="3775"/>
                  <a:pt x="948528" y="0"/>
                </a:cubicBezTo>
                <a:cubicBezTo>
                  <a:pt x="1118204" y="-3775"/>
                  <a:pt x="1270977" y="10714"/>
                  <a:pt x="1433331" y="0"/>
                </a:cubicBezTo>
                <a:cubicBezTo>
                  <a:pt x="1595685" y="-10714"/>
                  <a:pt x="1795791" y="20019"/>
                  <a:pt x="2107840" y="0"/>
                </a:cubicBezTo>
                <a:cubicBezTo>
                  <a:pt x="2122984" y="244241"/>
                  <a:pt x="2064625" y="262008"/>
                  <a:pt x="2107840" y="507574"/>
                </a:cubicBezTo>
                <a:cubicBezTo>
                  <a:pt x="2151055" y="753140"/>
                  <a:pt x="2104158" y="777999"/>
                  <a:pt x="2107840" y="1015147"/>
                </a:cubicBezTo>
                <a:cubicBezTo>
                  <a:pt x="2111522" y="1252295"/>
                  <a:pt x="2089700" y="1388560"/>
                  <a:pt x="2107840" y="1522721"/>
                </a:cubicBezTo>
                <a:cubicBezTo>
                  <a:pt x="1883877" y="1534591"/>
                  <a:pt x="1821776" y="1516580"/>
                  <a:pt x="1623037" y="1522721"/>
                </a:cubicBezTo>
                <a:cubicBezTo>
                  <a:pt x="1424298" y="1528862"/>
                  <a:pt x="1318849" y="1463130"/>
                  <a:pt x="1053920" y="1522721"/>
                </a:cubicBezTo>
                <a:cubicBezTo>
                  <a:pt x="788991" y="1582312"/>
                  <a:pt x="770131" y="1476135"/>
                  <a:pt x="590195" y="1522721"/>
                </a:cubicBezTo>
                <a:cubicBezTo>
                  <a:pt x="410259" y="1569307"/>
                  <a:pt x="284389" y="1473168"/>
                  <a:pt x="0" y="1522721"/>
                </a:cubicBezTo>
                <a:cubicBezTo>
                  <a:pt x="-24236" y="1340181"/>
                  <a:pt x="44389" y="1157336"/>
                  <a:pt x="0" y="1015147"/>
                </a:cubicBezTo>
                <a:cubicBezTo>
                  <a:pt x="-44389" y="872958"/>
                  <a:pt x="12387" y="685541"/>
                  <a:pt x="0" y="522801"/>
                </a:cubicBezTo>
                <a:cubicBezTo>
                  <a:pt x="-12387" y="360061"/>
                  <a:pt x="36984" y="208523"/>
                  <a:pt x="0" y="0"/>
                </a:cubicBezTo>
                <a:close/>
              </a:path>
              <a:path w="2107840" h="1522721" stroke="0" extrusionOk="0">
                <a:moveTo>
                  <a:pt x="0" y="0"/>
                </a:moveTo>
                <a:cubicBezTo>
                  <a:pt x="175119" y="-6077"/>
                  <a:pt x="356613" y="41226"/>
                  <a:pt x="505882" y="0"/>
                </a:cubicBezTo>
                <a:cubicBezTo>
                  <a:pt x="655151" y="-41226"/>
                  <a:pt x="794271" y="31907"/>
                  <a:pt x="1011763" y="0"/>
                </a:cubicBezTo>
                <a:cubicBezTo>
                  <a:pt x="1229255" y="-31907"/>
                  <a:pt x="1282410" y="27569"/>
                  <a:pt x="1496566" y="0"/>
                </a:cubicBezTo>
                <a:cubicBezTo>
                  <a:pt x="1710722" y="-27569"/>
                  <a:pt x="1961628" y="61737"/>
                  <a:pt x="2107840" y="0"/>
                </a:cubicBezTo>
                <a:cubicBezTo>
                  <a:pt x="2122350" y="188637"/>
                  <a:pt x="2074768" y="344722"/>
                  <a:pt x="2107840" y="461892"/>
                </a:cubicBezTo>
                <a:cubicBezTo>
                  <a:pt x="2140912" y="579062"/>
                  <a:pt x="2080247" y="855552"/>
                  <a:pt x="2107840" y="954238"/>
                </a:cubicBezTo>
                <a:cubicBezTo>
                  <a:pt x="2135433" y="1052924"/>
                  <a:pt x="2066569" y="1372193"/>
                  <a:pt x="2107840" y="1522721"/>
                </a:cubicBezTo>
                <a:cubicBezTo>
                  <a:pt x="1935358" y="1578716"/>
                  <a:pt x="1743708" y="1473475"/>
                  <a:pt x="1538723" y="1522721"/>
                </a:cubicBezTo>
                <a:cubicBezTo>
                  <a:pt x="1333738" y="1571967"/>
                  <a:pt x="1200327" y="1505733"/>
                  <a:pt x="1074998" y="1522721"/>
                </a:cubicBezTo>
                <a:cubicBezTo>
                  <a:pt x="949670" y="1539709"/>
                  <a:pt x="787973" y="1496431"/>
                  <a:pt x="569117" y="1522721"/>
                </a:cubicBezTo>
                <a:cubicBezTo>
                  <a:pt x="350261" y="1549011"/>
                  <a:pt x="281772" y="1490092"/>
                  <a:pt x="0" y="1522721"/>
                </a:cubicBezTo>
                <a:cubicBezTo>
                  <a:pt x="-41398" y="1360622"/>
                  <a:pt x="22343" y="1164397"/>
                  <a:pt x="0" y="999920"/>
                </a:cubicBezTo>
                <a:cubicBezTo>
                  <a:pt x="-22343" y="835443"/>
                  <a:pt x="28516" y="594639"/>
                  <a:pt x="0" y="461892"/>
                </a:cubicBezTo>
                <a:cubicBezTo>
                  <a:pt x="-28516" y="329145"/>
                  <a:pt x="17754" y="229900"/>
                  <a:pt x="0" y="0"/>
                </a:cubicBezTo>
                <a:close/>
              </a:path>
            </a:pathLst>
          </a:cu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3500000" scaled="1"/>
            <a:tileRect/>
          </a:gradFill>
          <a:ln>
            <a:solidFill>
              <a:schemeClr val="tx1"/>
            </a:solidFill>
            <a:extLst>
              <a:ext uri="{C807C97D-BFC1-408E-A445-0C87EB9F89A2}">
                <ask:lineSketchStyleProps xmlns:ask="http://schemas.microsoft.com/office/drawing/2018/sketchyshapes" sd="1325566210">
                  <ask:type>
                    <ask:lineSketchScribble/>
                  </ask:type>
                </ask:lineSketchStyleProps>
              </a:ext>
            </a:extLst>
          </a:ln>
        </p:spPr>
        <p:txBody>
          <a:bodyPr anchor="ctr"/>
          <a:lstStyle/>
          <a:p>
            <a:pPr marL="0" indent="0" algn="ctr">
              <a:buNone/>
            </a:pPr>
            <a:r>
              <a:rPr lang="en-IN" dirty="0"/>
              <a:t>To compare performance of two algorithms</a:t>
            </a:r>
          </a:p>
        </p:txBody>
      </p:sp>
      <p:sp>
        <p:nvSpPr>
          <p:cNvPr id="4" name="Title 1">
            <a:extLst>
              <a:ext uri="{FF2B5EF4-FFF2-40B4-BE49-F238E27FC236}">
                <a16:creationId xmlns:a16="http://schemas.microsoft.com/office/drawing/2014/main" id="{865BF1A6-215C-9195-7631-653A637E9553}"/>
              </a:ext>
            </a:extLst>
          </p:cNvPr>
          <p:cNvSpPr>
            <a:spLocks noGrp="1"/>
          </p:cNvSpPr>
          <p:nvPr>
            <p:ph type="title"/>
          </p:nvPr>
        </p:nvSpPr>
        <p:spPr>
          <a:xfrm>
            <a:off x="4468761" y="78658"/>
            <a:ext cx="3254477" cy="1111043"/>
          </a:xfrm>
          <a:custGeom>
            <a:avLst/>
            <a:gdLst>
              <a:gd name="connsiteX0" fmla="*/ 0 w 3254477"/>
              <a:gd name="connsiteY0" fmla="*/ 0 h 1111043"/>
              <a:gd name="connsiteX1" fmla="*/ 574958 w 3254477"/>
              <a:gd name="connsiteY1" fmla="*/ 0 h 1111043"/>
              <a:gd name="connsiteX2" fmla="*/ 1052281 w 3254477"/>
              <a:gd name="connsiteY2" fmla="*/ 0 h 1111043"/>
              <a:gd name="connsiteX3" fmla="*/ 1497059 w 3254477"/>
              <a:gd name="connsiteY3" fmla="*/ 0 h 1111043"/>
              <a:gd name="connsiteX4" fmla="*/ 2039472 w 3254477"/>
              <a:gd name="connsiteY4" fmla="*/ 0 h 1111043"/>
              <a:gd name="connsiteX5" fmla="*/ 2484251 w 3254477"/>
              <a:gd name="connsiteY5" fmla="*/ 0 h 1111043"/>
              <a:gd name="connsiteX6" fmla="*/ 3254477 w 3254477"/>
              <a:gd name="connsiteY6" fmla="*/ 0 h 1111043"/>
              <a:gd name="connsiteX7" fmla="*/ 3254477 w 3254477"/>
              <a:gd name="connsiteY7" fmla="*/ 577742 h 1111043"/>
              <a:gd name="connsiteX8" fmla="*/ 3254477 w 3254477"/>
              <a:gd name="connsiteY8" fmla="*/ 1111043 h 1111043"/>
              <a:gd name="connsiteX9" fmla="*/ 2646975 w 3254477"/>
              <a:gd name="connsiteY9" fmla="*/ 1111043 h 1111043"/>
              <a:gd name="connsiteX10" fmla="*/ 2202196 w 3254477"/>
              <a:gd name="connsiteY10" fmla="*/ 1111043 h 1111043"/>
              <a:gd name="connsiteX11" fmla="*/ 1594694 w 3254477"/>
              <a:gd name="connsiteY11" fmla="*/ 1111043 h 1111043"/>
              <a:gd name="connsiteX12" fmla="*/ 1149915 w 3254477"/>
              <a:gd name="connsiteY12" fmla="*/ 1111043 h 1111043"/>
              <a:gd name="connsiteX13" fmla="*/ 705137 w 3254477"/>
              <a:gd name="connsiteY13" fmla="*/ 1111043 h 1111043"/>
              <a:gd name="connsiteX14" fmla="*/ 0 w 3254477"/>
              <a:gd name="connsiteY14" fmla="*/ 1111043 h 1111043"/>
              <a:gd name="connsiteX15" fmla="*/ 0 w 3254477"/>
              <a:gd name="connsiteY15" fmla="*/ 533301 h 1111043"/>
              <a:gd name="connsiteX16" fmla="*/ 0 w 3254477"/>
              <a:gd name="connsiteY16" fmla="*/ 0 h 111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54477" h="1111043" fill="none" extrusionOk="0">
                <a:moveTo>
                  <a:pt x="0" y="0"/>
                </a:moveTo>
                <a:cubicBezTo>
                  <a:pt x="214375" y="-11785"/>
                  <a:pt x="426910" y="50296"/>
                  <a:pt x="574958" y="0"/>
                </a:cubicBezTo>
                <a:cubicBezTo>
                  <a:pt x="723006" y="-50296"/>
                  <a:pt x="949425" y="14556"/>
                  <a:pt x="1052281" y="0"/>
                </a:cubicBezTo>
                <a:cubicBezTo>
                  <a:pt x="1155137" y="-14556"/>
                  <a:pt x="1404383" y="48583"/>
                  <a:pt x="1497059" y="0"/>
                </a:cubicBezTo>
                <a:cubicBezTo>
                  <a:pt x="1589735" y="-48583"/>
                  <a:pt x="1830797" y="7750"/>
                  <a:pt x="2039472" y="0"/>
                </a:cubicBezTo>
                <a:cubicBezTo>
                  <a:pt x="2248147" y="-7750"/>
                  <a:pt x="2323331" y="1596"/>
                  <a:pt x="2484251" y="0"/>
                </a:cubicBezTo>
                <a:cubicBezTo>
                  <a:pt x="2645171" y="-1596"/>
                  <a:pt x="2911244" y="38098"/>
                  <a:pt x="3254477" y="0"/>
                </a:cubicBezTo>
                <a:cubicBezTo>
                  <a:pt x="3299745" y="193943"/>
                  <a:pt x="3229756" y="396804"/>
                  <a:pt x="3254477" y="577742"/>
                </a:cubicBezTo>
                <a:cubicBezTo>
                  <a:pt x="3279198" y="758680"/>
                  <a:pt x="3223715" y="919693"/>
                  <a:pt x="3254477" y="1111043"/>
                </a:cubicBezTo>
                <a:cubicBezTo>
                  <a:pt x="2992582" y="1161297"/>
                  <a:pt x="2773829" y="1089824"/>
                  <a:pt x="2646975" y="1111043"/>
                </a:cubicBezTo>
                <a:cubicBezTo>
                  <a:pt x="2520121" y="1132262"/>
                  <a:pt x="2377566" y="1087808"/>
                  <a:pt x="2202196" y="1111043"/>
                </a:cubicBezTo>
                <a:cubicBezTo>
                  <a:pt x="2026826" y="1134278"/>
                  <a:pt x="1717286" y="1081408"/>
                  <a:pt x="1594694" y="1111043"/>
                </a:cubicBezTo>
                <a:cubicBezTo>
                  <a:pt x="1472102" y="1140678"/>
                  <a:pt x="1355747" y="1090892"/>
                  <a:pt x="1149915" y="1111043"/>
                </a:cubicBezTo>
                <a:cubicBezTo>
                  <a:pt x="944083" y="1131194"/>
                  <a:pt x="840664" y="1094779"/>
                  <a:pt x="705137" y="1111043"/>
                </a:cubicBezTo>
                <a:cubicBezTo>
                  <a:pt x="569610" y="1127307"/>
                  <a:pt x="324008" y="1089451"/>
                  <a:pt x="0" y="1111043"/>
                </a:cubicBezTo>
                <a:cubicBezTo>
                  <a:pt x="-41894" y="920643"/>
                  <a:pt x="14424" y="777730"/>
                  <a:pt x="0" y="533301"/>
                </a:cubicBezTo>
                <a:cubicBezTo>
                  <a:pt x="-14424" y="288872"/>
                  <a:pt x="51564" y="252935"/>
                  <a:pt x="0" y="0"/>
                </a:cubicBezTo>
                <a:close/>
              </a:path>
              <a:path w="3254477" h="1111043" stroke="0" extrusionOk="0">
                <a:moveTo>
                  <a:pt x="0" y="0"/>
                </a:moveTo>
                <a:cubicBezTo>
                  <a:pt x="106061" y="-32658"/>
                  <a:pt x="323689" y="2606"/>
                  <a:pt x="444779" y="0"/>
                </a:cubicBezTo>
                <a:cubicBezTo>
                  <a:pt x="565869" y="-2606"/>
                  <a:pt x="811255" y="43330"/>
                  <a:pt x="922102" y="0"/>
                </a:cubicBezTo>
                <a:cubicBezTo>
                  <a:pt x="1032949" y="-43330"/>
                  <a:pt x="1215697" y="31759"/>
                  <a:pt x="1464515" y="0"/>
                </a:cubicBezTo>
                <a:cubicBezTo>
                  <a:pt x="1713333" y="-31759"/>
                  <a:pt x="1797386" y="50942"/>
                  <a:pt x="1941838" y="0"/>
                </a:cubicBezTo>
                <a:cubicBezTo>
                  <a:pt x="2086290" y="-50942"/>
                  <a:pt x="2242229" y="12830"/>
                  <a:pt x="2451706" y="0"/>
                </a:cubicBezTo>
                <a:cubicBezTo>
                  <a:pt x="2661183" y="-12830"/>
                  <a:pt x="2989891" y="40315"/>
                  <a:pt x="3254477" y="0"/>
                </a:cubicBezTo>
                <a:cubicBezTo>
                  <a:pt x="3307227" y="134108"/>
                  <a:pt x="3194883" y="303445"/>
                  <a:pt x="3254477" y="533301"/>
                </a:cubicBezTo>
                <a:cubicBezTo>
                  <a:pt x="3314071" y="763157"/>
                  <a:pt x="3200345" y="992630"/>
                  <a:pt x="3254477" y="1111043"/>
                </a:cubicBezTo>
                <a:cubicBezTo>
                  <a:pt x="3056629" y="1168224"/>
                  <a:pt x="2785257" y="1044635"/>
                  <a:pt x="2646975" y="1111043"/>
                </a:cubicBezTo>
                <a:cubicBezTo>
                  <a:pt x="2508693" y="1177451"/>
                  <a:pt x="2371771" y="1079910"/>
                  <a:pt x="2137107" y="1111043"/>
                </a:cubicBezTo>
                <a:cubicBezTo>
                  <a:pt x="1902443" y="1142176"/>
                  <a:pt x="1811414" y="1079109"/>
                  <a:pt x="1692328" y="1111043"/>
                </a:cubicBezTo>
                <a:cubicBezTo>
                  <a:pt x="1573242" y="1142977"/>
                  <a:pt x="1354745" y="1066759"/>
                  <a:pt x="1117370" y="1111043"/>
                </a:cubicBezTo>
                <a:cubicBezTo>
                  <a:pt x="879995" y="1155327"/>
                  <a:pt x="713033" y="1054440"/>
                  <a:pt x="574958" y="1111043"/>
                </a:cubicBezTo>
                <a:cubicBezTo>
                  <a:pt x="436883" y="1167646"/>
                  <a:pt x="240866" y="1074362"/>
                  <a:pt x="0" y="1111043"/>
                </a:cubicBezTo>
                <a:cubicBezTo>
                  <a:pt x="-48814" y="874927"/>
                  <a:pt x="34832" y="786557"/>
                  <a:pt x="0" y="555522"/>
                </a:cubicBezTo>
                <a:cubicBezTo>
                  <a:pt x="-34832" y="324487"/>
                  <a:pt x="31235" y="228452"/>
                  <a:pt x="0" y="0"/>
                </a:cubicBezTo>
                <a:close/>
              </a:path>
            </a:pathLst>
          </a:custGeom>
          <a:ln w="38100">
            <a:solidFill>
              <a:schemeClr val="tx1"/>
            </a:solidFill>
            <a:extLst>
              <a:ext uri="{C807C97D-BFC1-408E-A445-0C87EB9F89A2}">
                <ask:lineSketchStyleProps xmlns:ask="http://schemas.microsoft.com/office/drawing/2018/sketchyshapes" sd="2625057500">
                  <ask:type>
                    <ask:lineSketchScribble/>
                  </ask:type>
                </ask:lineSketchStyleProps>
              </a:ext>
            </a:extLst>
          </a:ln>
        </p:spPr>
        <p:txBody>
          <a:bodyPr>
            <a:normAutofit/>
          </a:bodyPr>
          <a:lstStyle/>
          <a:p>
            <a:pPr algn="ctr"/>
            <a:r>
              <a:rPr lang="en-IN" dirty="0"/>
              <a:t>Objectives</a:t>
            </a:r>
          </a:p>
        </p:txBody>
      </p:sp>
      <p:sp>
        <p:nvSpPr>
          <p:cNvPr id="5" name="Content Placeholder 2">
            <a:extLst>
              <a:ext uri="{FF2B5EF4-FFF2-40B4-BE49-F238E27FC236}">
                <a16:creationId xmlns:a16="http://schemas.microsoft.com/office/drawing/2014/main" id="{78FE4D12-1B63-028B-BC7E-B3934E0A2910}"/>
              </a:ext>
            </a:extLst>
          </p:cNvPr>
          <p:cNvSpPr txBox="1">
            <a:spLocks/>
          </p:cNvSpPr>
          <p:nvPr/>
        </p:nvSpPr>
        <p:spPr>
          <a:xfrm>
            <a:off x="5012582" y="2179124"/>
            <a:ext cx="2135468" cy="1516527"/>
          </a:xfrm>
          <a:custGeom>
            <a:avLst/>
            <a:gdLst>
              <a:gd name="connsiteX0" fmla="*/ 0 w 2135468"/>
              <a:gd name="connsiteY0" fmla="*/ 0 h 1516527"/>
              <a:gd name="connsiteX1" fmla="*/ 491158 w 2135468"/>
              <a:gd name="connsiteY1" fmla="*/ 0 h 1516527"/>
              <a:gd name="connsiteX2" fmla="*/ 960961 w 2135468"/>
              <a:gd name="connsiteY2" fmla="*/ 0 h 1516527"/>
              <a:gd name="connsiteX3" fmla="*/ 1452118 w 2135468"/>
              <a:gd name="connsiteY3" fmla="*/ 0 h 1516527"/>
              <a:gd name="connsiteX4" fmla="*/ 2135468 w 2135468"/>
              <a:gd name="connsiteY4" fmla="*/ 0 h 1516527"/>
              <a:gd name="connsiteX5" fmla="*/ 2135468 w 2135468"/>
              <a:gd name="connsiteY5" fmla="*/ 505509 h 1516527"/>
              <a:gd name="connsiteX6" fmla="*/ 2135468 w 2135468"/>
              <a:gd name="connsiteY6" fmla="*/ 1011018 h 1516527"/>
              <a:gd name="connsiteX7" fmla="*/ 2135468 w 2135468"/>
              <a:gd name="connsiteY7" fmla="*/ 1516527 h 1516527"/>
              <a:gd name="connsiteX8" fmla="*/ 1644310 w 2135468"/>
              <a:gd name="connsiteY8" fmla="*/ 1516527 h 1516527"/>
              <a:gd name="connsiteX9" fmla="*/ 1067734 w 2135468"/>
              <a:gd name="connsiteY9" fmla="*/ 1516527 h 1516527"/>
              <a:gd name="connsiteX10" fmla="*/ 597931 w 2135468"/>
              <a:gd name="connsiteY10" fmla="*/ 1516527 h 1516527"/>
              <a:gd name="connsiteX11" fmla="*/ 0 w 2135468"/>
              <a:gd name="connsiteY11" fmla="*/ 1516527 h 1516527"/>
              <a:gd name="connsiteX12" fmla="*/ 0 w 2135468"/>
              <a:gd name="connsiteY12" fmla="*/ 1011018 h 1516527"/>
              <a:gd name="connsiteX13" fmla="*/ 0 w 2135468"/>
              <a:gd name="connsiteY13" fmla="*/ 520674 h 1516527"/>
              <a:gd name="connsiteX14" fmla="*/ 0 w 2135468"/>
              <a:gd name="connsiteY14" fmla="*/ 0 h 151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35468" h="1516527" fill="none" extrusionOk="0">
                <a:moveTo>
                  <a:pt x="0" y="0"/>
                </a:moveTo>
                <a:cubicBezTo>
                  <a:pt x="168967" y="-49883"/>
                  <a:pt x="342686" y="55316"/>
                  <a:pt x="491158" y="0"/>
                </a:cubicBezTo>
                <a:cubicBezTo>
                  <a:pt x="639630" y="-55316"/>
                  <a:pt x="853096" y="45883"/>
                  <a:pt x="960961" y="0"/>
                </a:cubicBezTo>
                <a:cubicBezTo>
                  <a:pt x="1068826" y="-45883"/>
                  <a:pt x="1342586" y="55122"/>
                  <a:pt x="1452118" y="0"/>
                </a:cubicBezTo>
                <a:cubicBezTo>
                  <a:pt x="1561650" y="-55122"/>
                  <a:pt x="1938888" y="66875"/>
                  <a:pt x="2135468" y="0"/>
                </a:cubicBezTo>
                <a:cubicBezTo>
                  <a:pt x="2168987" y="196735"/>
                  <a:pt x="2090405" y="351666"/>
                  <a:pt x="2135468" y="505509"/>
                </a:cubicBezTo>
                <a:cubicBezTo>
                  <a:pt x="2180531" y="659352"/>
                  <a:pt x="2084318" y="873381"/>
                  <a:pt x="2135468" y="1011018"/>
                </a:cubicBezTo>
                <a:cubicBezTo>
                  <a:pt x="2186618" y="1148655"/>
                  <a:pt x="2131074" y="1279436"/>
                  <a:pt x="2135468" y="1516527"/>
                </a:cubicBezTo>
                <a:cubicBezTo>
                  <a:pt x="1980418" y="1567892"/>
                  <a:pt x="1792644" y="1463084"/>
                  <a:pt x="1644310" y="1516527"/>
                </a:cubicBezTo>
                <a:cubicBezTo>
                  <a:pt x="1495976" y="1569970"/>
                  <a:pt x="1284999" y="1469420"/>
                  <a:pt x="1067734" y="1516527"/>
                </a:cubicBezTo>
                <a:cubicBezTo>
                  <a:pt x="850469" y="1563634"/>
                  <a:pt x="790695" y="1490221"/>
                  <a:pt x="597931" y="1516527"/>
                </a:cubicBezTo>
                <a:cubicBezTo>
                  <a:pt x="405167" y="1542833"/>
                  <a:pt x="249657" y="1458261"/>
                  <a:pt x="0" y="1516527"/>
                </a:cubicBezTo>
                <a:cubicBezTo>
                  <a:pt x="-48808" y="1364145"/>
                  <a:pt x="22480" y="1132973"/>
                  <a:pt x="0" y="1011018"/>
                </a:cubicBezTo>
                <a:cubicBezTo>
                  <a:pt x="-22480" y="889063"/>
                  <a:pt x="55883" y="756037"/>
                  <a:pt x="0" y="520674"/>
                </a:cubicBezTo>
                <a:cubicBezTo>
                  <a:pt x="-55883" y="285311"/>
                  <a:pt x="28947" y="250183"/>
                  <a:pt x="0" y="0"/>
                </a:cubicBezTo>
                <a:close/>
              </a:path>
              <a:path w="2135468" h="1516527" stroke="0" extrusionOk="0">
                <a:moveTo>
                  <a:pt x="0" y="0"/>
                </a:moveTo>
                <a:cubicBezTo>
                  <a:pt x="170894" y="-13081"/>
                  <a:pt x="351566" y="23901"/>
                  <a:pt x="512512" y="0"/>
                </a:cubicBezTo>
                <a:cubicBezTo>
                  <a:pt x="673458" y="-23901"/>
                  <a:pt x="858740" y="59663"/>
                  <a:pt x="1025025" y="0"/>
                </a:cubicBezTo>
                <a:cubicBezTo>
                  <a:pt x="1191310" y="-59663"/>
                  <a:pt x="1292479" y="1840"/>
                  <a:pt x="1516182" y="0"/>
                </a:cubicBezTo>
                <a:cubicBezTo>
                  <a:pt x="1739885" y="-1840"/>
                  <a:pt x="1858016" y="26304"/>
                  <a:pt x="2135468" y="0"/>
                </a:cubicBezTo>
                <a:cubicBezTo>
                  <a:pt x="2168291" y="135123"/>
                  <a:pt x="2109914" y="344913"/>
                  <a:pt x="2135468" y="460013"/>
                </a:cubicBezTo>
                <a:cubicBezTo>
                  <a:pt x="2161022" y="575113"/>
                  <a:pt x="2097219" y="847481"/>
                  <a:pt x="2135468" y="950357"/>
                </a:cubicBezTo>
                <a:cubicBezTo>
                  <a:pt x="2173717" y="1053233"/>
                  <a:pt x="2119211" y="1273313"/>
                  <a:pt x="2135468" y="1516527"/>
                </a:cubicBezTo>
                <a:cubicBezTo>
                  <a:pt x="1984874" y="1537662"/>
                  <a:pt x="1775539" y="1502050"/>
                  <a:pt x="1558892" y="1516527"/>
                </a:cubicBezTo>
                <a:cubicBezTo>
                  <a:pt x="1342245" y="1531004"/>
                  <a:pt x="1207088" y="1511734"/>
                  <a:pt x="1089089" y="1516527"/>
                </a:cubicBezTo>
                <a:cubicBezTo>
                  <a:pt x="971090" y="1521320"/>
                  <a:pt x="747077" y="1487824"/>
                  <a:pt x="576576" y="1516527"/>
                </a:cubicBezTo>
                <a:cubicBezTo>
                  <a:pt x="406075" y="1545230"/>
                  <a:pt x="284164" y="1514559"/>
                  <a:pt x="0" y="1516527"/>
                </a:cubicBezTo>
                <a:cubicBezTo>
                  <a:pt x="-24798" y="1283071"/>
                  <a:pt x="25670" y="1119581"/>
                  <a:pt x="0" y="995853"/>
                </a:cubicBezTo>
                <a:cubicBezTo>
                  <a:pt x="-25670" y="872125"/>
                  <a:pt x="62238" y="666560"/>
                  <a:pt x="0" y="460013"/>
                </a:cubicBezTo>
                <a:cubicBezTo>
                  <a:pt x="-62238" y="253466"/>
                  <a:pt x="53307" y="223041"/>
                  <a:pt x="0" y="0"/>
                </a:cubicBezTo>
                <a:close/>
              </a:path>
            </a:pathLst>
          </a:cu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3500000" scaled="1"/>
            <a:tileRect/>
          </a:gradFill>
          <a:ln>
            <a:solidFill>
              <a:schemeClr val="tx1"/>
            </a:solidFill>
            <a:extLst>
              <a:ext uri="{C807C97D-BFC1-408E-A445-0C87EB9F89A2}">
                <ask:lineSketchStyleProps xmlns:ask="http://schemas.microsoft.com/office/drawing/2018/sketchyshapes" sd="1325566210">
                  <a:prstGeom prst="rect">
                    <a:avLst/>
                  </a:prstGeom>
                  <ask:type>
                    <ask:lineSketchScribble/>
                  </ask:type>
                </ask:lineSketchStyleProps>
              </a:ext>
            </a:extLst>
          </a:ln>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r>
              <a:rPr lang="en-IN" dirty="0"/>
              <a:t>To test the generalizability of two algorithms</a:t>
            </a:r>
          </a:p>
        </p:txBody>
      </p:sp>
      <p:sp>
        <p:nvSpPr>
          <p:cNvPr id="6" name="Content Placeholder 2">
            <a:extLst>
              <a:ext uri="{FF2B5EF4-FFF2-40B4-BE49-F238E27FC236}">
                <a16:creationId xmlns:a16="http://schemas.microsoft.com/office/drawing/2014/main" id="{B25698B7-A75D-A106-8C79-DE0A6BCE3B7A}"/>
              </a:ext>
            </a:extLst>
          </p:cNvPr>
          <p:cNvSpPr txBox="1">
            <a:spLocks/>
          </p:cNvSpPr>
          <p:nvPr/>
        </p:nvSpPr>
        <p:spPr>
          <a:xfrm>
            <a:off x="9016178" y="2179123"/>
            <a:ext cx="2135468" cy="1516527"/>
          </a:xfrm>
          <a:custGeom>
            <a:avLst/>
            <a:gdLst>
              <a:gd name="connsiteX0" fmla="*/ 0 w 2135468"/>
              <a:gd name="connsiteY0" fmla="*/ 0 h 1516527"/>
              <a:gd name="connsiteX1" fmla="*/ 491158 w 2135468"/>
              <a:gd name="connsiteY1" fmla="*/ 0 h 1516527"/>
              <a:gd name="connsiteX2" fmla="*/ 960961 w 2135468"/>
              <a:gd name="connsiteY2" fmla="*/ 0 h 1516527"/>
              <a:gd name="connsiteX3" fmla="*/ 1452118 w 2135468"/>
              <a:gd name="connsiteY3" fmla="*/ 0 h 1516527"/>
              <a:gd name="connsiteX4" fmla="*/ 2135468 w 2135468"/>
              <a:gd name="connsiteY4" fmla="*/ 0 h 1516527"/>
              <a:gd name="connsiteX5" fmla="*/ 2135468 w 2135468"/>
              <a:gd name="connsiteY5" fmla="*/ 505509 h 1516527"/>
              <a:gd name="connsiteX6" fmla="*/ 2135468 w 2135468"/>
              <a:gd name="connsiteY6" fmla="*/ 1011018 h 1516527"/>
              <a:gd name="connsiteX7" fmla="*/ 2135468 w 2135468"/>
              <a:gd name="connsiteY7" fmla="*/ 1516527 h 1516527"/>
              <a:gd name="connsiteX8" fmla="*/ 1644310 w 2135468"/>
              <a:gd name="connsiteY8" fmla="*/ 1516527 h 1516527"/>
              <a:gd name="connsiteX9" fmla="*/ 1067734 w 2135468"/>
              <a:gd name="connsiteY9" fmla="*/ 1516527 h 1516527"/>
              <a:gd name="connsiteX10" fmla="*/ 597931 w 2135468"/>
              <a:gd name="connsiteY10" fmla="*/ 1516527 h 1516527"/>
              <a:gd name="connsiteX11" fmla="*/ 0 w 2135468"/>
              <a:gd name="connsiteY11" fmla="*/ 1516527 h 1516527"/>
              <a:gd name="connsiteX12" fmla="*/ 0 w 2135468"/>
              <a:gd name="connsiteY12" fmla="*/ 1011018 h 1516527"/>
              <a:gd name="connsiteX13" fmla="*/ 0 w 2135468"/>
              <a:gd name="connsiteY13" fmla="*/ 520674 h 1516527"/>
              <a:gd name="connsiteX14" fmla="*/ 0 w 2135468"/>
              <a:gd name="connsiteY14" fmla="*/ 0 h 151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35468" h="1516527" fill="none" extrusionOk="0">
                <a:moveTo>
                  <a:pt x="0" y="0"/>
                </a:moveTo>
                <a:cubicBezTo>
                  <a:pt x="168967" y="-49883"/>
                  <a:pt x="342686" y="55316"/>
                  <a:pt x="491158" y="0"/>
                </a:cubicBezTo>
                <a:cubicBezTo>
                  <a:pt x="639630" y="-55316"/>
                  <a:pt x="853096" y="45883"/>
                  <a:pt x="960961" y="0"/>
                </a:cubicBezTo>
                <a:cubicBezTo>
                  <a:pt x="1068826" y="-45883"/>
                  <a:pt x="1342586" y="55122"/>
                  <a:pt x="1452118" y="0"/>
                </a:cubicBezTo>
                <a:cubicBezTo>
                  <a:pt x="1561650" y="-55122"/>
                  <a:pt x="1938888" y="66875"/>
                  <a:pt x="2135468" y="0"/>
                </a:cubicBezTo>
                <a:cubicBezTo>
                  <a:pt x="2168987" y="196735"/>
                  <a:pt x="2090405" y="351666"/>
                  <a:pt x="2135468" y="505509"/>
                </a:cubicBezTo>
                <a:cubicBezTo>
                  <a:pt x="2180531" y="659352"/>
                  <a:pt x="2084318" y="873381"/>
                  <a:pt x="2135468" y="1011018"/>
                </a:cubicBezTo>
                <a:cubicBezTo>
                  <a:pt x="2186618" y="1148655"/>
                  <a:pt x="2131074" y="1279436"/>
                  <a:pt x="2135468" y="1516527"/>
                </a:cubicBezTo>
                <a:cubicBezTo>
                  <a:pt x="1980418" y="1567892"/>
                  <a:pt x="1792644" y="1463084"/>
                  <a:pt x="1644310" y="1516527"/>
                </a:cubicBezTo>
                <a:cubicBezTo>
                  <a:pt x="1495976" y="1569970"/>
                  <a:pt x="1284999" y="1469420"/>
                  <a:pt x="1067734" y="1516527"/>
                </a:cubicBezTo>
                <a:cubicBezTo>
                  <a:pt x="850469" y="1563634"/>
                  <a:pt x="790695" y="1490221"/>
                  <a:pt x="597931" y="1516527"/>
                </a:cubicBezTo>
                <a:cubicBezTo>
                  <a:pt x="405167" y="1542833"/>
                  <a:pt x="249657" y="1458261"/>
                  <a:pt x="0" y="1516527"/>
                </a:cubicBezTo>
                <a:cubicBezTo>
                  <a:pt x="-48808" y="1364145"/>
                  <a:pt x="22480" y="1132973"/>
                  <a:pt x="0" y="1011018"/>
                </a:cubicBezTo>
                <a:cubicBezTo>
                  <a:pt x="-22480" y="889063"/>
                  <a:pt x="55883" y="756037"/>
                  <a:pt x="0" y="520674"/>
                </a:cubicBezTo>
                <a:cubicBezTo>
                  <a:pt x="-55883" y="285311"/>
                  <a:pt x="28947" y="250183"/>
                  <a:pt x="0" y="0"/>
                </a:cubicBezTo>
                <a:close/>
              </a:path>
              <a:path w="2135468" h="1516527" stroke="0" extrusionOk="0">
                <a:moveTo>
                  <a:pt x="0" y="0"/>
                </a:moveTo>
                <a:cubicBezTo>
                  <a:pt x="170894" y="-13081"/>
                  <a:pt x="351566" y="23901"/>
                  <a:pt x="512512" y="0"/>
                </a:cubicBezTo>
                <a:cubicBezTo>
                  <a:pt x="673458" y="-23901"/>
                  <a:pt x="858740" y="59663"/>
                  <a:pt x="1025025" y="0"/>
                </a:cubicBezTo>
                <a:cubicBezTo>
                  <a:pt x="1191310" y="-59663"/>
                  <a:pt x="1292479" y="1840"/>
                  <a:pt x="1516182" y="0"/>
                </a:cubicBezTo>
                <a:cubicBezTo>
                  <a:pt x="1739885" y="-1840"/>
                  <a:pt x="1858016" y="26304"/>
                  <a:pt x="2135468" y="0"/>
                </a:cubicBezTo>
                <a:cubicBezTo>
                  <a:pt x="2168291" y="135123"/>
                  <a:pt x="2109914" y="344913"/>
                  <a:pt x="2135468" y="460013"/>
                </a:cubicBezTo>
                <a:cubicBezTo>
                  <a:pt x="2161022" y="575113"/>
                  <a:pt x="2097219" y="847481"/>
                  <a:pt x="2135468" y="950357"/>
                </a:cubicBezTo>
                <a:cubicBezTo>
                  <a:pt x="2173717" y="1053233"/>
                  <a:pt x="2119211" y="1273313"/>
                  <a:pt x="2135468" y="1516527"/>
                </a:cubicBezTo>
                <a:cubicBezTo>
                  <a:pt x="1984874" y="1537662"/>
                  <a:pt x="1775539" y="1502050"/>
                  <a:pt x="1558892" y="1516527"/>
                </a:cubicBezTo>
                <a:cubicBezTo>
                  <a:pt x="1342245" y="1531004"/>
                  <a:pt x="1207088" y="1511734"/>
                  <a:pt x="1089089" y="1516527"/>
                </a:cubicBezTo>
                <a:cubicBezTo>
                  <a:pt x="971090" y="1521320"/>
                  <a:pt x="747077" y="1487824"/>
                  <a:pt x="576576" y="1516527"/>
                </a:cubicBezTo>
                <a:cubicBezTo>
                  <a:pt x="406075" y="1545230"/>
                  <a:pt x="284164" y="1514559"/>
                  <a:pt x="0" y="1516527"/>
                </a:cubicBezTo>
                <a:cubicBezTo>
                  <a:pt x="-24798" y="1283071"/>
                  <a:pt x="25670" y="1119581"/>
                  <a:pt x="0" y="995853"/>
                </a:cubicBezTo>
                <a:cubicBezTo>
                  <a:pt x="-25670" y="872125"/>
                  <a:pt x="62238" y="666560"/>
                  <a:pt x="0" y="460013"/>
                </a:cubicBezTo>
                <a:cubicBezTo>
                  <a:pt x="-62238" y="253466"/>
                  <a:pt x="53307" y="223041"/>
                  <a:pt x="0" y="0"/>
                </a:cubicBezTo>
                <a:close/>
              </a:path>
            </a:pathLst>
          </a:cu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3500000" scaled="1"/>
            <a:tileRect/>
          </a:gradFill>
          <a:ln>
            <a:solidFill>
              <a:schemeClr val="tx1"/>
            </a:solidFill>
            <a:extLst>
              <a:ext uri="{C807C97D-BFC1-408E-A445-0C87EB9F89A2}">
                <ask:lineSketchStyleProps xmlns:ask="http://schemas.microsoft.com/office/drawing/2018/sketchyshapes" sd="1325566210">
                  <a:prstGeom prst="rect">
                    <a:avLst/>
                  </a:prstGeom>
                  <ask:type>
                    <ask:lineSketchScribble/>
                  </ask:type>
                </ask:lineSketchStyleProps>
              </a:ext>
            </a:extLst>
          </a:ln>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r>
              <a:rPr lang="en-IN" dirty="0"/>
              <a:t>To identify the areas of improvement in the algorithm</a:t>
            </a:r>
          </a:p>
        </p:txBody>
      </p:sp>
      <p:sp>
        <p:nvSpPr>
          <p:cNvPr id="9" name="Content Placeholder 2">
            <a:extLst>
              <a:ext uri="{FF2B5EF4-FFF2-40B4-BE49-F238E27FC236}">
                <a16:creationId xmlns:a16="http://schemas.microsoft.com/office/drawing/2014/main" id="{E2FD88D4-88A5-B0D1-CEB5-A4F5B92E350A}"/>
              </a:ext>
            </a:extLst>
          </p:cNvPr>
          <p:cNvSpPr txBox="1">
            <a:spLocks/>
          </p:cNvSpPr>
          <p:nvPr/>
        </p:nvSpPr>
        <p:spPr>
          <a:xfrm>
            <a:off x="2825838" y="4361885"/>
            <a:ext cx="2186743" cy="1516527"/>
          </a:xfrm>
          <a:custGeom>
            <a:avLst/>
            <a:gdLst>
              <a:gd name="connsiteX0" fmla="*/ 0 w 2186743"/>
              <a:gd name="connsiteY0" fmla="*/ 0 h 1516527"/>
              <a:gd name="connsiteX1" fmla="*/ 502951 w 2186743"/>
              <a:gd name="connsiteY1" fmla="*/ 0 h 1516527"/>
              <a:gd name="connsiteX2" fmla="*/ 984034 w 2186743"/>
              <a:gd name="connsiteY2" fmla="*/ 0 h 1516527"/>
              <a:gd name="connsiteX3" fmla="*/ 1486985 w 2186743"/>
              <a:gd name="connsiteY3" fmla="*/ 0 h 1516527"/>
              <a:gd name="connsiteX4" fmla="*/ 2186743 w 2186743"/>
              <a:gd name="connsiteY4" fmla="*/ 0 h 1516527"/>
              <a:gd name="connsiteX5" fmla="*/ 2186743 w 2186743"/>
              <a:gd name="connsiteY5" fmla="*/ 505509 h 1516527"/>
              <a:gd name="connsiteX6" fmla="*/ 2186743 w 2186743"/>
              <a:gd name="connsiteY6" fmla="*/ 1011018 h 1516527"/>
              <a:gd name="connsiteX7" fmla="*/ 2186743 w 2186743"/>
              <a:gd name="connsiteY7" fmla="*/ 1516527 h 1516527"/>
              <a:gd name="connsiteX8" fmla="*/ 1683792 w 2186743"/>
              <a:gd name="connsiteY8" fmla="*/ 1516527 h 1516527"/>
              <a:gd name="connsiteX9" fmla="*/ 1093372 w 2186743"/>
              <a:gd name="connsiteY9" fmla="*/ 1516527 h 1516527"/>
              <a:gd name="connsiteX10" fmla="*/ 612288 w 2186743"/>
              <a:gd name="connsiteY10" fmla="*/ 1516527 h 1516527"/>
              <a:gd name="connsiteX11" fmla="*/ 0 w 2186743"/>
              <a:gd name="connsiteY11" fmla="*/ 1516527 h 1516527"/>
              <a:gd name="connsiteX12" fmla="*/ 0 w 2186743"/>
              <a:gd name="connsiteY12" fmla="*/ 1011018 h 1516527"/>
              <a:gd name="connsiteX13" fmla="*/ 0 w 2186743"/>
              <a:gd name="connsiteY13" fmla="*/ 520674 h 1516527"/>
              <a:gd name="connsiteX14" fmla="*/ 0 w 2186743"/>
              <a:gd name="connsiteY14" fmla="*/ 0 h 151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86743" h="1516527" fill="none" extrusionOk="0">
                <a:moveTo>
                  <a:pt x="0" y="0"/>
                </a:moveTo>
                <a:cubicBezTo>
                  <a:pt x="180154" y="-20371"/>
                  <a:pt x="297730" y="3262"/>
                  <a:pt x="502951" y="0"/>
                </a:cubicBezTo>
                <a:cubicBezTo>
                  <a:pt x="708172" y="-3262"/>
                  <a:pt x="863192" y="36166"/>
                  <a:pt x="984034" y="0"/>
                </a:cubicBezTo>
                <a:cubicBezTo>
                  <a:pt x="1104876" y="-36166"/>
                  <a:pt x="1326304" y="1871"/>
                  <a:pt x="1486985" y="0"/>
                </a:cubicBezTo>
                <a:cubicBezTo>
                  <a:pt x="1647666" y="-1871"/>
                  <a:pt x="1840997" y="75422"/>
                  <a:pt x="2186743" y="0"/>
                </a:cubicBezTo>
                <a:cubicBezTo>
                  <a:pt x="2220262" y="196735"/>
                  <a:pt x="2141680" y="351666"/>
                  <a:pt x="2186743" y="505509"/>
                </a:cubicBezTo>
                <a:cubicBezTo>
                  <a:pt x="2231806" y="659352"/>
                  <a:pt x="2135593" y="873381"/>
                  <a:pt x="2186743" y="1011018"/>
                </a:cubicBezTo>
                <a:cubicBezTo>
                  <a:pt x="2237893" y="1148655"/>
                  <a:pt x="2182349" y="1279436"/>
                  <a:pt x="2186743" y="1516527"/>
                </a:cubicBezTo>
                <a:cubicBezTo>
                  <a:pt x="2059908" y="1552248"/>
                  <a:pt x="1842843" y="1466649"/>
                  <a:pt x="1683792" y="1516527"/>
                </a:cubicBezTo>
                <a:cubicBezTo>
                  <a:pt x="1524741" y="1566405"/>
                  <a:pt x="1227190" y="1466854"/>
                  <a:pt x="1093372" y="1516527"/>
                </a:cubicBezTo>
                <a:cubicBezTo>
                  <a:pt x="959554" y="1566200"/>
                  <a:pt x="737784" y="1489248"/>
                  <a:pt x="612288" y="1516527"/>
                </a:cubicBezTo>
                <a:cubicBezTo>
                  <a:pt x="486792" y="1543806"/>
                  <a:pt x="203595" y="1463070"/>
                  <a:pt x="0" y="1516527"/>
                </a:cubicBezTo>
                <a:cubicBezTo>
                  <a:pt x="-48808" y="1364145"/>
                  <a:pt x="22480" y="1132973"/>
                  <a:pt x="0" y="1011018"/>
                </a:cubicBezTo>
                <a:cubicBezTo>
                  <a:pt x="-22480" y="889063"/>
                  <a:pt x="55883" y="756037"/>
                  <a:pt x="0" y="520674"/>
                </a:cubicBezTo>
                <a:cubicBezTo>
                  <a:pt x="-55883" y="285311"/>
                  <a:pt x="28947" y="250183"/>
                  <a:pt x="0" y="0"/>
                </a:cubicBezTo>
                <a:close/>
              </a:path>
              <a:path w="2186743" h="1516527" stroke="0" extrusionOk="0">
                <a:moveTo>
                  <a:pt x="0" y="0"/>
                </a:moveTo>
                <a:cubicBezTo>
                  <a:pt x="163522" y="-35155"/>
                  <a:pt x="377403" y="26138"/>
                  <a:pt x="524818" y="0"/>
                </a:cubicBezTo>
                <a:cubicBezTo>
                  <a:pt x="672233" y="-26138"/>
                  <a:pt x="892697" y="48797"/>
                  <a:pt x="1049637" y="0"/>
                </a:cubicBezTo>
                <a:cubicBezTo>
                  <a:pt x="1206577" y="-48797"/>
                  <a:pt x="1393651" y="24523"/>
                  <a:pt x="1552588" y="0"/>
                </a:cubicBezTo>
                <a:cubicBezTo>
                  <a:pt x="1711525" y="-24523"/>
                  <a:pt x="1978753" y="6286"/>
                  <a:pt x="2186743" y="0"/>
                </a:cubicBezTo>
                <a:cubicBezTo>
                  <a:pt x="2219566" y="135123"/>
                  <a:pt x="2161189" y="344913"/>
                  <a:pt x="2186743" y="460013"/>
                </a:cubicBezTo>
                <a:cubicBezTo>
                  <a:pt x="2212297" y="575113"/>
                  <a:pt x="2148494" y="847481"/>
                  <a:pt x="2186743" y="950357"/>
                </a:cubicBezTo>
                <a:cubicBezTo>
                  <a:pt x="2224992" y="1053233"/>
                  <a:pt x="2170486" y="1273313"/>
                  <a:pt x="2186743" y="1516527"/>
                </a:cubicBezTo>
                <a:cubicBezTo>
                  <a:pt x="2034829" y="1524361"/>
                  <a:pt x="1718996" y="1509819"/>
                  <a:pt x="1596322" y="1516527"/>
                </a:cubicBezTo>
                <a:cubicBezTo>
                  <a:pt x="1473648" y="1523235"/>
                  <a:pt x="1265167" y="1507766"/>
                  <a:pt x="1115239" y="1516527"/>
                </a:cubicBezTo>
                <a:cubicBezTo>
                  <a:pt x="965311" y="1525288"/>
                  <a:pt x="743387" y="1507465"/>
                  <a:pt x="590421" y="1516527"/>
                </a:cubicBezTo>
                <a:cubicBezTo>
                  <a:pt x="437455" y="1525589"/>
                  <a:pt x="194738" y="1491322"/>
                  <a:pt x="0" y="1516527"/>
                </a:cubicBezTo>
                <a:cubicBezTo>
                  <a:pt x="-24798" y="1283071"/>
                  <a:pt x="25670" y="1119581"/>
                  <a:pt x="0" y="995853"/>
                </a:cubicBezTo>
                <a:cubicBezTo>
                  <a:pt x="-25670" y="872125"/>
                  <a:pt x="62238" y="666560"/>
                  <a:pt x="0" y="460013"/>
                </a:cubicBezTo>
                <a:cubicBezTo>
                  <a:pt x="-62238" y="253466"/>
                  <a:pt x="53307" y="223041"/>
                  <a:pt x="0" y="0"/>
                </a:cubicBezTo>
                <a:close/>
              </a:path>
            </a:pathLst>
          </a:cu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3500000" scaled="1"/>
            <a:tileRect/>
          </a:gradFill>
          <a:ln>
            <a:solidFill>
              <a:schemeClr val="tx1"/>
            </a:solidFill>
            <a:extLst>
              <a:ext uri="{C807C97D-BFC1-408E-A445-0C87EB9F89A2}">
                <ask:lineSketchStyleProps xmlns:ask="http://schemas.microsoft.com/office/drawing/2018/sketchyshapes" sd="1325566210">
                  <a:prstGeom prst="rect">
                    <a:avLst/>
                  </a:prstGeom>
                  <ask:type>
                    <ask:lineSketchScribble/>
                  </ask:type>
                </ask:lineSketchStyleProps>
              </a:ext>
            </a:extLst>
          </a:ln>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r>
              <a:rPr lang="en-IN" dirty="0"/>
              <a:t>To find the optimum threshold value for each algorithm</a:t>
            </a:r>
          </a:p>
        </p:txBody>
      </p:sp>
      <p:sp>
        <p:nvSpPr>
          <p:cNvPr id="10" name="Content Placeholder 2">
            <a:extLst>
              <a:ext uri="{FF2B5EF4-FFF2-40B4-BE49-F238E27FC236}">
                <a16:creationId xmlns:a16="http://schemas.microsoft.com/office/drawing/2014/main" id="{7777D056-78FB-21E4-44DE-8B2FDB2250B0}"/>
              </a:ext>
            </a:extLst>
          </p:cNvPr>
          <p:cNvSpPr txBox="1">
            <a:spLocks/>
          </p:cNvSpPr>
          <p:nvPr/>
        </p:nvSpPr>
        <p:spPr>
          <a:xfrm>
            <a:off x="7148050" y="4361884"/>
            <a:ext cx="2135468" cy="1516527"/>
          </a:xfrm>
          <a:custGeom>
            <a:avLst/>
            <a:gdLst>
              <a:gd name="connsiteX0" fmla="*/ 0 w 2135468"/>
              <a:gd name="connsiteY0" fmla="*/ 0 h 1516527"/>
              <a:gd name="connsiteX1" fmla="*/ 491158 w 2135468"/>
              <a:gd name="connsiteY1" fmla="*/ 0 h 1516527"/>
              <a:gd name="connsiteX2" fmla="*/ 960961 w 2135468"/>
              <a:gd name="connsiteY2" fmla="*/ 0 h 1516527"/>
              <a:gd name="connsiteX3" fmla="*/ 1452118 w 2135468"/>
              <a:gd name="connsiteY3" fmla="*/ 0 h 1516527"/>
              <a:gd name="connsiteX4" fmla="*/ 2135468 w 2135468"/>
              <a:gd name="connsiteY4" fmla="*/ 0 h 1516527"/>
              <a:gd name="connsiteX5" fmla="*/ 2135468 w 2135468"/>
              <a:gd name="connsiteY5" fmla="*/ 505509 h 1516527"/>
              <a:gd name="connsiteX6" fmla="*/ 2135468 w 2135468"/>
              <a:gd name="connsiteY6" fmla="*/ 1011018 h 1516527"/>
              <a:gd name="connsiteX7" fmla="*/ 2135468 w 2135468"/>
              <a:gd name="connsiteY7" fmla="*/ 1516527 h 1516527"/>
              <a:gd name="connsiteX8" fmla="*/ 1644310 w 2135468"/>
              <a:gd name="connsiteY8" fmla="*/ 1516527 h 1516527"/>
              <a:gd name="connsiteX9" fmla="*/ 1067734 w 2135468"/>
              <a:gd name="connsiteY9" fmla="*/ 1516527 h 1516527"/>
              <a:gd name="connsiteX10" fmla="*/ 597931 w 2135468"/>
              <a:gd name="connsiteY10" fmla="*/ 1516527 h 1516527"/>
              <a:gd name="connsiteX11" fmla="*/ 0 w 2135468"/>
              <a:gd name="connsiteY11" fmla="*/ 1516527 h 1516527"/>
              <a:gd name="connsiteX12" fmla="*/ 0 w 2135468"/>
              <a:gd name="connsiteY12" fmla="*/ 1011018 h 1516527"/>
              <a:gd name="connsiteX13" fmla="*/ 0 w 2135468"/>
              <a:gd name="connsiteY13" fmla="*/ 520674 h 1516527"/>
              <a:gd name="connsiteX14" fmla="*/ 0 w 2135468"/>
              <a:gd name="connsiteY14" fmla="*/ 0 h 151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35468" h="1516527" fill="none" extrusionOk="0">
                <a:moveTo>
                  <a:pt x="0" y="0"/>
                </a:moveTo>
                <a:cubicBezTo>
                  <a:pt x="168967" y="-49883"/>
                  <a:pt x="342686" y="55316"/>
                  <a:pt x="491158" y="0"/>
                </a:cubicBezTo>
                <a:cubicBezTo>
                  <a:pt x="639630" y="-55316"/>
                  <a:pt x="853096" y="45883"/>
                  <a:pt x="960961" y="0"/>
                </a:cubicBezTo>
                <a:cubicBezTo>
                  <a:pt x="1068826" y="-45883"/>
                  <a:pt x="1342586" y="55122"/>
                  <a:pt x="1452118" y="0"/>
                </a:cubicBezTo>
                <a:cubicBezTo>
                  <a:pt x="1561650" y="-55122"/>
                  <a:pt x="1938888" y="66875"/>
                  <a:pt x="2135468" y="0"/>
                </a:cubicBezTo>
                <a:cubicBezTo>
                  <a:pt x="2168987" y="196735"/>
                  <a:pt x="2090405" y="351666"/>
                  <a:pt x="2135468" y="505509"/>
                </a:cubicBezTo>
                <a:cubicBezTo>
                  <a:pt x="2180531" y="659352"/>
                  <a:pt x="2084318" y="873381"/>
                  <a:pt x="2135468" y="1011018"/>
                </a:cubicBezTo>
                <a:cubicBezTo>
                  <a:pt x="2186618" y="1148655"/>
                  <a:pt x="2131074" y="1279436"/>
                  <a:pt x="2135468" y="1516527"/>
                </a:cubicBezTo>
                <a:cubicBezTo>
                  <a:pt x="1980418" y="1567892"/>
                  <a:pt x="1792644" y="1463084"/>
                  <a:pt x="1644310" y="1516527"/>
                </a:cubicBezTo>
                <a:cubicBezTo>
                  <a:pt x="1495976" y="1569970"/>
                  <a:pt x="1284999" y="1469420"/>
                  <a:pt x="1067734" y="1516527"/>
                </a:cubicBezTo>
                <a:cubicBezTo>
                  <a:pt x="850469" y="1563634"/>
                  <a:pt x="790695" y="1490221"/>
                  <a:pt x="597931" y="1516527"/>
                </a:cubicBezTo>
                <a:cubicBezTo>
                  <a:pt x="405167" y="1542833"/>
                  <a:pt x="249657" y="1458261"/>
                  <a:pt x="0" y="1516527"/>
                </a:cubicBezTo>
                <a:cubicBezTo>
                  <a:pt x="-48808" y="1364145"/>
                  <a:pt x="22480" y="1132973"/>
                  <a:pt x="0" y="1011018"/>
                </a:cubicBezTo>
                <a:cubicBezTo>
                  <a:pt x="-22480" y="889063"/>
                  <a:pt x="55883" y="756037"/>
                  <a:pt x="0" y="520674"/>
                </a:cubicBezTo>
                <a:cubicBezTo>
                  <a:pt x="-55883" y="285311"/>
                  <a:pt x="28947" y="250183"/>
                  <a:pt x="0" y="0"/>
                </a:cubicBezTo>
                <a:close/>
              </a:path>
              <a:path w="2135468" h="1516527" stroke="0" extrusionOk="0">
                <a:moveTo>
                  <a:pt x="0" y="0"/>
                </a:moveTo>
                <a:cubicBezTo>
                  <a:pt x="170894" y="-13081"/>
                  <a:pt x="351566" y="23901"/>
                  <a:pt x="512512" y="0"/>
                </a:cubicBezTo>
                <a:cubicBezTo>
                  <a:pt x="673458" y="-23901"/>
                  <a:pt x="858740" y="59663"/>
                  <a:pt x="1025025" y="0"/>
                </a:cubicBezTo>
                <a:cubicBezTo>
                  <a:pt x="1191310" y="-59663"/>
                  <a:pt x="1292479" y="1840"/>
                  <a:pt x="1516182" y="0"/>
                </a:cubicBezTo>
                <a:cubicBezTo>
                  <a:pt x="1739885" y="-1840"/>
                  <a:pt x="1858016" y="26304"/>
                  <a:pt x="2135468" y="0"/>
                </a:cubicBezTo>
                <a:cubicBezTo>
                  <a:pt x="2168291" y="135123"/>
                  <a:pt x="2109914" y="344913"/>
                  <a:pt x="2135468" y="460013"/>
                </a:cubicBezTo>
                <a:cubicBezTo>
                  <a:pt x="2161022" y="575113"/>
                  <a:pt x="2097219" y="847481"/>
                  <a:pt x="2135468" y="950357"/>
                </a:cubicBezTo>
                <a:cubicBezTo>
                  <a:pt x="2173717" y="1053233"/>
                  <a:pt x="2119211" y="1273313"/>
                  <a:pt x="2135468" y="1516527"/>
                </a:cubicBezTo>
                <a:cubicBezTo>
                  <a:pt x="1984874" y="1537662"/>
                  <a:pt x="1775539" y="1502050"/>
                  <a:pt x="1558892" y="1516527"/>
                </a:cubicBezTo>
                <a:cubicBezTo>
                  <a:pt x="1342245" y="1531004"/>
                  <a:pt x="1207088" y="1511734"/>
                  <a:pt x="1089089" y="1516527"/>
                </a:cubicBezTo>
                <a:cubicBezTo>
                  <a:pt x="971090" y="1521320"/>
                  <a:pt x="747077" y="1487824"/>
                  <a:pt x="576576" y="1516527"/>
                </a:cubicBezTo>
                <a:cubicBezTo>
                  <a:pt x="406075" y="1545230"/>
                  <a:pt x="284164" y="1514559"/>
                  <a:pt x="0" y="1516527"/>
                </a:cubicBezTo>
                <a:cubicBezTo>
                  <a:pt x="-24798" y="1283071"/>
                  <a:pt x="25670" y="1119581"/>
                  <a:pt x="0" y="995853"/>
                </a:cubicBezTo>
                <a:cubicBezTo>
                  <a:pt x="-25670" y="872125"/>
                  <a:pt x="62238" y="666560"/>
                  <a:pt x="0" y="460013"/>
                </a:cubicBezTo>
                <a:cubicBezTo>
                  <a:pt x="-62238" y="253466"/>
                  <a:pt x="53307" y="223041"/>
                  <a:pt x="0" y="0"/>
                </a:cubicBezTo>
                <a:close/>
              </a:path>
            </a:pathLst>
          </a:cu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3500000" scaled="1"/>
            <a:tileRect/>
          </a:gradFill>
          <a:ln>
            <a:solidFill>
              <a:schemeClr val="tx1"/>
            </a:solidFill>
            <a:extLst>
              <a:ext uri="{C807C97D-BFC1-408E-A445-0C87EB9F89A2}">
                <ask:lineSketchStyleProps xmlns:ask="http://schemas.microsoft.com/office/drawing/2018/sketchyshapes" sd="1325566210">
                  <a:prstGeom prst="rect">
                    <a:avLst/>
                  </a:prstGeom>
                  <ask:type>
                    <ask:lineSketchScribble/>
                  </ask:type>
                </ask:lineSketchStyleProps>
              </a:ext>
            </a:extLst>
          </a:ln>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r>
              <a:rPr lang="en-IN" dirty="0"/>
              <a:t>To conduct efficiency testing of the algorithms</a:t>
            </a:r>
          </a:p>
        </p:txBody>
      </p:sp>
      <p:pic>
        <p:nvPicPr>
          <p:cNvPr id="11" name="Picture 10">
            <a:extLst>
              <a:ext uri="{FF2B5EF4-FFF2-40B4-BE49-F238E27FC236}">
                <a16:creationId xmlns:a16="http://schemas.microsoft.com/office/drawing/2014/main" id="{9061366E-289C-6ABA-8529-ADDB93BE32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6483" y="0"/>
            <a:ext cx="1325517" cy="673114"/>
          </a:xfrm>
          <a:prstGeom prst="rect">
            <a:avLst/>
          </a:prstGeom>
        </p:spPr>
      </p:pic>
    </p:spTree>
    <p:extLst>
      <p:ext uri="{BB962C8B-B14F-4D97-AF65-F5344CB8AC3E}">
        <p14:creationId xmlns:p14="http://schemas.microsoft.com/office/powerpoint/2010/main" val="1124399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77C8387-5A77-9149-6232-4A0D5EC2B72C}"/>
              </a:ext>
            </a:extLst>
          </p:cNvPr>
          <p:cNvSpPr>
            <a:spLocks noGrp="1"/>
          </p:cNvSpPr>
          <p:nvPr>
            <p:ph idx="1"/>
          </p:nvPr>
        </p:nvSpPr>
        <p:spPr>
          <a:xfrm>
            <a:off x="565354" y="1366683"/>
            <a:ext cx="11061291" cy="5115233"/>
          </a:xfrm>
          <a:custGeom>
            <a:avLst/>
            <a:gdLst>
              <a:gd name="connsiteX0" fmla="*/ 0 w 11061291"/>
              <a:gd name="connsiteY0" fmla="*/ 0 h 5115233"/>
              <a:gd name="connsiteX1" fmla="*/ 582173 w 11061291"/>
              <a:gd name="connsiteY1" fmla="*/ 0 h 5115233"/>
              <a:gd name="connsiteX2" fmla="*/ 832508 w 11061291"/>
              <a:gd name="connsiteY2" fmla="*/ 0 h 5115233"/>
              <a:gd name="connsiteX3" fmla="*/ 1525294 w 11061291"/>
              <a:gd name="connsiteY3" fmla="*/ 0 h 5115233"/>
              <a:gd name="connsiteX4" fmla="*/ 1996854 w 11061291"/>
              <a:gd name="connsiteY4" fmla="*/ 0 h 5115233"/>
              <a:gd name="connsiteX5" fmla="*/ 2247189 w 11061291"/>
              <a:gd name="connsiteY5" fmla="*/ 0 h 5115233"/>
              <a:gd name="connsiteX6" fmla="*/ 2718749 w 11061291"/>
              <a:gd name="connsiteY6" fmla="*/ 0 h 5115233"/>
              <a:gd name="connsiteX7" fmla="*/ 3190309 w 11061291"/>
              <a:gd name="connsiteY7" fmla="*/ 0 h 5115233"/>
              <a:gd name="connsiteX8" fmla="*/ 3883095 w 11061291"/>
              <a:gd name="connsiteY8" fmla="*/ 0 h 5115233"/>
              <a:gd name="connsiteX9" fmla="*/ 4133430 w 11061291"/>
              <a:gd name="connsiteY9" fmla="*/ 0 h 5115233"/>
              <a:gd name="connsiteX10" fmla="*/ 4383764 w 11061291"/>
              <a:gd name="connsiteY10" fmla="*/ 0 h 5115233"/>
              <a:gd name="connsiteX11" fmla="*/ 4855325 w 11061291"/>
              <a:gd name="connsiteY11" fmla="*/ 0 h 5115233"/>
              <a:gd name="connsiteX12" fmla="*/ 5548111 w 11061291"/>
              <a:gd name="connsiteY12" fmla="*/ 0 h 5115233"/>
              <a:gd name="connsiteX13" fmla="*/ 6351510 w 11061291"/>
              <a:gd name="connsiteY13" fmla="*/ 0 h 5115233"/>
              <a:gd name="connsiteX14" fmla="*/ 7154909 w 11061291"/>
              <a:gd name="connsiteY14" fmla="*/ 0 h 5115233"/>
              <a:gd name="connsiteX15" fmla="*/ 7515856 w 11061291"/>
              <a:gd name="connsiteY15" fmla="*/ 0 h 5115233"/>
              <a:gd name="connsiteX16" fmla="*/ 7876804 w 11061291"/>
              <a:gd name="connsiteY16" fmla="*/ 0 h 5115233"/>
              <a:gd name="connsiteX17" fmla="*/ 8127138 w 11061291"/>
              <a:gd name="connsiteY17" fmla="*/ 0 h 5115233"/>
              <a:gd name="connsiteX18" fmla="*/ 8709311 w 11061291"/>
              <a:gd name="connsiteY18" fmla="*/ 0 h 5115233"/>
              <a:gd name="connsiteX19" fmla="*/ 9402097 w 11061291"/>
              <a:gd name="connsiteY19" fmla="*/ 0 h 5115233"/>
              <a:gd name="connsiteX20" fmla="*/ 9763045 w 11061291"/>
              <a:gd name="connsiteY20" fmla="*/ 0 h 5115233"/>
              <a:gd name="connsiteX21" fmla="*/ 10234605 w 11061291"/>
              <a:gd name="connsiteY21" fmla="*/ 0 h 5115233"/>
              <a:gd name="connsiteX22" fmla="*/ 11061291 w 11061291"/>
              <a:gd name="connsiteY22" fmla="*/ 0 h 5115233"/>
              <a:gd name="connsiteX23" fmla="*/ 11061291 w 11061291"/>
              <a:gd name="connsiteY23" fmla="*/ 619512 h 5115233"/>
              <a:gd name="connsiteX24" fmla="*/ 11061291 w 11061291"/>
              <a:gd name="connsiteY24" fmla="*/ 1239023 h 5115233"/>
              <a:gd name="connsiteX25" fmla="*/ 11061291 w 11061291"/>
              <a:gd name="connsiteY25" fmla="*/ 1756230 h 5115233"/>
              <a:gd name="connsiteX26" fmla="*/ 11061291 w 11061291"/>
              <a:gd name="connsiteY26" fmla="*/ 2375742 h 5115233"/>
              <a:gd name="connsiteX27" fmla="*/ 11061291 w 11061291"/>
              <a:gd name="connsiteY27" fmla="*/ 2841796 h 5115233"/>
              <a:gd name="connsiteX28" fmla="*/ 11061291 w 11061291"/>
              <a:gd name="connsiteY28" fmla="*/ 3359003 h 5115233"/>
              <a:gd name="connsiteX29" fmla="*/ 11061291 w 11061291"/>
              <a:gd name="connsiteY29" fmla="*/ 4029667 h 5115233"/>
              <a:gd name="connsiteX30" fmla="*/ 11061291 w 11061291"/>
              <a:gd name="connsiteY30" fmla="*/ 4444569 h 5115233"/>
              <a:gd name="connsiteX31" fmla="*/ 11061291 w 11061291"/>
              <a:gd name="connsiteY31" fmla="*/ 5115233 h 5115233"/>
              <a:gd name="connsiteX32" fmla="*/ 10810957 w 11061291"/>
              <a:gd name="connsiteY32" fmla="*/ 5115233 h 5115233"/>
              <a:gd name="connsiteX33" fmla="*/ 10228783 w 11061291"/>
              <a:gd name="connsiteY33" fmla="*/ 5115233 h 5115233"/>
              <a:gd name="connsiteX34" fmla="*/ 9646610 w 11061291"/>
              <a:gd name="connsiteY34" fmla="*/ 5115233 h 5115233"/>
              <a:gd name="connsiteX35" fmla="*/ 9175050 w 11061291"/>
              <a:gd name="connsiteY35" fmla="*/ 5115233 h 5115233"/>
              <a:gd name="connsiteX36" fmla="*/ 8371651 w 11061291"/>
              <a:gd name="connsiteY36" fmla="*/ 5115233 h 5115233"/>
              <a:gd name="connsiteX37" fmla="*/ 7789478 w 11061291"/>
              <a:gd name="connsiteY37" fmla="*/ 5115233 h 5115233"/>
              <a:gd name="connsiteX38" fmla="*/ 6986079 w 11061291"/>
              <a:gd name="connsiteY38" fmla="*/ 5115233 h 5115233"/>
              <a:gd name="connsiteX39" fmla="*/ 6293292 w 11061291"/>
              <a:gd name="connsiteY39" fmla="*/ 5115233 h 5115233"/>
              <a:gd name="connsiteX40" fmla="*/ 5711119 w 11061291"/>
              <a:gd name="connsiteY40" fmla="*/ 5115233 h 5115233"/>
              <a:gd name="connsiteX41" fmla="*/ 5460785 w 11061291"/>
              <a:gd name="connsiteY41" fmla="*/ 5115233 h 5115233"/>
              <a:gd name="connsiteX42" fmla="*/ 4878612 w 11061291"/>
              <a:gd name="connsiteY42" fmla="*/ 5115233 h 5115233"/>
              <a:gd name="connsiteX43" fmla="*/ 4407051 w 11061291"/>
              <a:gd name="connsiteY43" fmla="*/ 5115233 h 5115233"/>
              <a:gd name="connsiteX44" fmla="*/ 3714265 w 11061291"/>
              <a:gd name="connsiteY44" fmla="*/ 5115233 h 5115233"/>
              <a:gd name="connsiteX45" fmla="*/ 2910866 w 11061291"/>
              <a:gd name="connsiteY45" fmla="*/ 5115233 h 5115233"/>
              <a:gd name="connsiteX46" fmla="*/ 2218080 w 11061291"/>
              <a:gd name="connsiteY46" fmla="*/ 5115233 h 5115233"/>
              <a:gd name="connsiteX47" fmla="*/ 1746520 w 11061291"/>
              <a:gd name="connsiteY47" fmla="*/ 5115233 h 5115233"/>
              <a:gd name="connsiteX48" fmla="*/ 1496185 w 11061291"/>
              <a:gd name="connsiteY48" fmla="*/ 5115233 h 5115233"/>
              <a:gd name="connsiteX49" fmla="*/ 803399 w 11061291"/>
              <a:gd name="connsiteY49" fmla="*/ 5115233 h 5115233"/>
              <a:gd name="connsiteX50" fmla="*/ 0 w 11061291"/>
              <a:gd name="connsiteY50" fmla="*/ 5115233 h 5115233"/>
              <a:gd name="connsiteX51" fmla="*/ 0 w 11061291"/>
              <a:gd name="connsiteY51" fmla="*/ 4495721 h 5115233"/>
              <a:gd name="connsiteX52" fmla="*/ 0 w 11061291"/>
              <a:gd name="connsiteY52" fmla="*/ 4080819 h 5115233"/>
              <a:gd name="connsiteX53" fmla="*/ 0 w 11061291"/>
              <a:gd name="connsiteY53" fmla="*/ 3410155 h 5115233"/>
              <a:gd name="connsiteX54" fmla="*/ 0 w 11061291"/>
              <a:gd name="connsiteY54" fmla="*/ 2841796 h 5115233"/>
              <a:gd name="connsiteX55" fmla="*/ 0 w 11061291"/>
              <a:gd name="connsiteY55" fmla="*/ 2222285 h 5115233"/>
              <a:gd name="connsiteX56" fmla="*/ 0 w 11061291"/>
              <a:gd name="connsiteY56" fmla="*/ 1807382 h 5115233"/>
              <a:gd name="connsiteX57" fmla="*/ 0 w 11061291"/>
              <a:gd name="connsiteY57" fmla="*/ 1392480 h 5115233"/>
              <a:gd name="connsiteX58" fmla="*/ 0 w 11061291"/>
              <a:gd name="connsiteY58" fmla="*/ 772969 h 5115233"/>
              <a:gd name="connsiteX59" fmla="*/ 0 w 11061291"/>
              <a:gd name="connsiteY59" fmla="*/ 0 h 511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1061291" h="5115233" fill="none" extrusionOk="0">
                <a:moveTo>
                  <a:pt x="0" y="0"/>
                </a:moveTo>
                <a:cubicBezTo>
                  <a:pt x="211808" y="-63873"/>
                  <a:pt x="325446" y="51417"/>
                  <a:pt x="582173" y="0"/>
                </a:cubicBezTo>
                <a:cubicBezTo>
                  <a:pt x="838900" y="-51417"/>
                  <a:pt x="708168" y="29176"/>
                  <a:pt x="832508" y="0"/>
                </a:cubicBezTo>
                <a:cubicBezTo>
                  <a:pt x="956848" y="-29176"/>
                  <a:pt x="1380068" y="2744"/>
                  <a:pt x="1525294" y="0"/>
                </a:cubicBezTo>
                <a:cubicBezTo>
                  <a:pt x="1670520" y="-2744"/>
                  <a:pt x="1792631" y="25232"/>
                  <a:pt x="1996854" y="0"/>
                </a:cubicBezTo>
                <a:cubicBezTo>
                  <a:pt x="2201077" y="-25232"/>
                  <a:pt x="2128265" y="6553"/>
                  <a:pt x="2247189" y="0"/>
                </a:cubicBezTo>
                <a:cubicBezTo>
                  <a:pt x="2366113" y="-6553"/>
                  <a:pt x="2597658" y="24690"/>
                  <a:pt x="2718749" y="0"/>
                </a:cubicBezTo>
                <a:cubicBezTo>
                  <a:pt x="2839840" y="-24690"/>
                  <a:pt x="3037858" y="43001"/>
                  <a:pt x="3190309" y="0"/>
                </a:cubicBezTo>
                <a:cubicBezTo>
                  <a:pt x="3342760" y="-43001"/>
                  <a:pt x="3714849" y="36418"/>
                  <a:pt x="3883095" y="0"/>
                </a:cubicBezTo>
                <a:cubicBezTo>
                  <a:pt x="4051341" y="-36418"/>
                  <a:pt x="4010603" y="26978"/>
                  <a:pt x="4133430" y="0"/>
                </a:cubicBezTo>
                <a:cubicBezTo>
                  <a:pt x="4256258" y="-26978"/>
                  <a:pt x="4325638" y="18352"/>
                  <a:pt x="4383764" y="0"/>
                </a:cubicBezTo>
                <a:cubicBezTo>
                  <a:pt x="4441890" y="-18352"/>
                  <a:pt x="4639890" y="34580"/>
                  <a:pt x="4855325" y="0"/>
                </a:cubicBezTo>
                <a:cubicBezTo>
                  <a:pt x="5070760" y="-34580"/>
                  <a:pt x="5243437" y="68819"/>
                  <a:pt x="5548111" y="0"/>
                </a:cubicBezTo>
                <a:cubicBezTo>
                  <a:pt x="5852785" y="-68819"/>
                  <a:pt x="6067933" y="86149"/>
                  <a:pt x="6351510" y="0"/>
                </a:cubicBezTo>
                <a:cubicBezTo>
                  <a:pt x="6635087" y="-86149"/>
                  <a:pt x="6937484" y="71816"/>
                  <a:pt x="7154909" y="0"/>
                </a:cubicBezTo>
                <a:cubicBezTo>
                  <a:pt x="7372334" y="-71816"/>
                  <a:pt x="7375942" y="29406"/>
                  <a:pt x="7515856" y="0"/>
                </a:cubicBezTo>
                <a:cubicBezTo>
                  <a:pt x="7655770" y="-29406"/>
                  <a:pt x="7731015" y="1027"/>
                  <a:pt x="7876804" y="0"/>
                </a:cubicBezTo>
                <a:cubicBezTo>
                  <a:pt x="8022593" y="-1027"/>
                  <a:pt x="8034771" y="7678"/>
                  <a:pt x="8127138" y="0"/>
                </a:cubicBezTo>
                <a:cubicBezTo>
                  <a:pt x="8219505" y="-7678"/>
                  <a:pt x="8557493" y="13121"/>
                  <a:pt x="8709311" y="0"/>
                </a:cubicBezTo>
                <a:cubicBezTo>
                  <a:pt x="8861129" y="-13121"/>
                  <a:pt x="9131238" y="23107"/>
                  <a:pt x="9402097" y="0"/>
                </a:cubicBezTo>
                <a:cubicBezTo>
                  <a:pt x="9672956" y="-23107"/>
                  <a:pt x="9598127" y="33667"/>
                  <a:pt x="9763045" y="0"/>
                </a:cubicBezTo>
                <a:cubicBezTo>
                  <a:pt x="9927963" y="-33667"/>
                  <a:pt x="10044344" y="21435"/>
                  <a:pt x="10234605" y="0"/>
                </a:cubicBezTo>
                <a:cubicBezTo>
                  <a:pt x="10424866" y="-21435"/>
                  <a:pt x="10711520" y="58750"/>
                  <a:pt x="11061291" y="0"/>
                </a:cubicBezTo>
                <a:cubicBezTo>
                  <a:pt x="11072936" y="294347"/>
                  <a:pt x="11021727" y="394816"/>
                  <a:pt x="11061291" y="619512"/>
                </a:cubicBezTo>
                <a:cubicBezTo>
                  <a:pt x="11100855" y="844208"/>
                  <a:pt x="11055083" y="1026683"/>
                  <a:pt x="11061291" y="1239023"/>
                </a:cubicBezTo>
                <a:cubicBezTo>
                  <a:pt x="11067499" y="1451363"/>
                  <a:pt x="11029370" y="1651577"/>
                  <a:pt x="11061291" y="1756230"/>
                </a:cubicBezTo>
                <a:cubicBezTo>
                  <a:pt x="11093212" y="1860883"/>
                  <a:pt x="11024716" y="2181065"/>
                  <a:pt x="11061291" y="2375742"/>
                </a:cubicBezTo>
                <a:cubicBezTo>
                  <a:pt x="11097866" y="2570419"/>
                  <a:pt x="11033389" y="2711535"/>
                  <a:pt x="11061291" y="2841796"/>
                </a:cubicBezTo>
                <a:cubicBezTo>
                  <a:pt x="11089193" y="2972057"/>
                  <a:pt x="11044281" y="3163297"/>
                  <a:pt x="11061291" y="3359003"/>
                </a:cubicBezTo>
                <a:cubicBezTo>
                  <a:pt x="11078301" y="3554709"/>
                  <a:pt x="11011453" y="3793756"/>
                  <a:pt x="11061291" y="4029667"/>
                </a:cubicBezTo>
                <a:cubicBezTo>
                  <a:pt x="11111129" y="4265578"/>
                  <a:pt x="11056278" y="4320868"/>
                  <a:pt x="11061291" y="4444569"/>
                </a:cubicBezTo>
                <a:cubicBezTo>
                  <a:pt x="11066304" y="4568270"/>
                  <a:pt x="11016511" y="4850774"/>
                  <a:pt x="11061291" y="5115233"/>
                </a:cubicBezTo>
                <a:cubicBezTo>
                  <a:pt x="10963518" y="5128234"/>
                  <a:pt x="10880431" y="5094330"/>
                  <a:pt x="10810957" y="5115233"/>
                </a:cubicBezTo>
                <a:cubicBezTo>
                  <a:pt x="10741483" y="5136136"/>
                  <a:pt x="10464076" y="5048203"/>
                  <a:pt x="10228783" y="5115233"/>
                </a:cubicBezTo>
                <a:cubicBezTo>
                  <a:pt x="9993490" y="5182263"/>
                  <a:pt x="9925813" y="5049643"/>
                  <a:pt x="9646610" y="5115233"/>
                </a:cubicBezTo>
                <a:cubicBezTo>
                  <a:pt x="9367407" y="5180823"/>
                  <a:pt x="9376859" y="5080575"/>
                  <a:pt x="9175050" y="5115233"/>
                </a:cubicBezTo>
                <a:cubicBezTo>
                  <a:pt x="8973241" y="5149891"/>
                  <a:pt x="8677980" y="5066138"/>
                  <a:pt x="8371651" y="5115233"/>
                </a:cubicBezTo>
                <a:cubicBezTo>
                  <a:pt x="8065322" y="5164328"/>
                  <a:pt x="7980928" y="5074995"/>
                  <a:pt x="7789478" y="5115233"/>
                </a:cubicBezTo>
                <a:cubicBezTo>
                  <a:pt x="7598028" y="5155471"/>
                  <a:pt x="7307334" y="5077912"/>
                  <a:pt x="6986079" y="5115233"/>
                </a:cubicBezTo>
                <a:cubicBezTo>
                  <a:pt x="6664824" y="5152554"/>
                  <a:pt x="6524540" y="5065327"/>
                  <a:pt x="6293292" y="5115233"/>
                </a:cubicBezTo>
                <a:cubicBezTo>
                  <a:pt x="6062044" y="5165139"/>
                  <a:pt x="5962572" y="5054638"/>
                  <a:pt x="5711119" y="5115233"/>
                </a:cubicBezTo>
                <a:cubicBezTo>
                  <a:pt x="5459666" y="5175828"/>
                  <a:pt x="5580481" y="5086692"/>
                  <a:pt x="5460785" y="5115233"/>
                </a:cubicBezTo>
                <a:cubicBezTo>
                  <a:pt x="5341089" y="5143774"/>
                  <a:pt x="5095165" y="5075798"/>
                  <a:pt x="4878612" y="5115233"/>
                </a:cubicBezTo>
                <a:cubicBezTo>
                  <a:pt x="4662059" y="5154668"/>
                  <a:pt x="4522988" y="5111919"/>
                  <a:pt x="4407051" y="5115233"/>
                </a:cubicBezTo>
                <a:cubicBezTo>
                  <a:pt x="4291114" y="5118547"/>
                  <a:pt x="4004746" y="5113313"/>
                  <a:pt x="3714265" y="5115233"/>
                </a:cubicBezTo>
                <a:cubicBezTo>
                  <a:pt x="3423784" y="5117153"/>
                  <a:pt x="3193950" y="5097252"/>
                  <a:pt x="2910866" y="5115233"/>
                </a:cubicBezTo>
                <a:cubicBezTo>
                  <a:pt x="2627782" y="5133214"/>
                  <a:pt x="2537250" y="5071644"/>
                  <a:pt x="2218080" y="5115233"/>
                </a:cubicBezTo>
                <a:cubicBezTo>
                  <a:pt x="1898910" y="5158822"/>
                  <a:pt x="1929255" y="5090353"/>
                  <a:pt x="1746520" y="5115233"/>
                </a:cubicBezTo>
                <a:cubicBezTo>
                  <a:pt x="1563785" y="5140113"/>
                  <a:pt x="1581475" y="5090466"/>
                  <a:pt x="1496185" y="5115233"/>
                </a:cubicBezTo>
                <a:cubicBezTo>
                  <a:pt x="1410896" y="5140000"/>
                  <a:pt x="951675" y="5048495"/>
                  <a:pt x="803399" y="5115233"/>
                </a:cubicBezTo>
                <a:cubicBezTo>
                  <a:pt x="655123" y="5181971"/>
                  <a:pt x="384914" y="5090549"/>
                  <a:pt x="0" y="5115233"/>
                </a:cubicBezTo>
                <a:cubicBezTo>
                  <a:pt x="-66078" y="4985566"/>
                  <a:pt x="18330" y="4693543"/>
                  <a:pt x="0" y="4495721"/>
                </a:cubicBezTo>
                <a:cubicBezTo>
                  <a:pt x="-18330" y="4297899"/>
                  <a:pt x="38954" y="4242843"/>
                  <a:pt x="0" y="4080819"/>
                </a:cubicBezTo>
                <a:cubicBezTo>
                  <a:pt x="-38954" y="3918795"/>
                  <a:pt x="21214" y="3601309"/>
                  <a:pt x="0" y="3410155"/>
                </a:cubicBezTo>
                <a:cubicBezTo>
                  <a:pt x="-21214" y="3219001"/>
                  <a:pt x="1213" y="2983574"/>
                  <a:pt x="0" y="2841796"/>
                </a:cubicBezTo>
                <a:cubicBezTo>
                  <a:pt x="-1213" y="2700018"/>
                  <a:pt x="69156" y="2477617"/>
                  <a:pt x="0" y="2222285"/>
                </a:cubicBezTo>
                <a:cubicBezTo>
                  <a:pt x="-69156" y="1966953"/>
                  <a:pt x="19447" y="1947473"/>
                  <a:pt x="0" y="1807382"/>
                </a:cubicBezTo>
                <a:cubicBezTo>
                  <a:pt x="-19447" y="1667291"/>
                  <a:pt x="18939" y="1591335"/>
                  <a:pt x="0" y="1392480"/>
                </a:cubicBezTo>
                <a:cubicBezTo>
                  <a:pt x="-18939" y="1193625"/>
                  <a:pt x="24709" y="967552"/>
                  <a:pt x="0" y="772969"/>
                </a:cubicBezTo>
                <a:cubicBezTo>
                  <a:pt x="-24709" y="578386"/>
                  <a:pt x="29359" y="199861"/>
                  <a:pt x="0" y="0"/>
                </a:cubicBezTo>
                <a:close/>
              </a:path>
              <a:path w="11061291" h="5115233" stroke="0" extrusionOk="0">
                <a:moveTo>
                  <a:pt x="0" y="0"/>
                </a:moveTo>
                <a:cubicBezTo>
                  <a:pt x="193070" y="-6516"/>
                  <a:pt x="301707" y="34146"/>
                  <a:pt x="471560" y="0"/>
                </a:cubicBezTo>
                <a:cubicBezTo>
                  <a:pt x="641413" y="-34146"/>
                  <a:pt x="746116" y="22543"/>
                  <a:pt x="943121" y="0"/>
                </a:cubicBezTo>
                <a:cubicBezTo>
                  <a:pt x="1140126" y="-22543"/>
                  <a:pt x="1187664" y="10988"/>
                  <a:pt x="1304068" y="0"/>
                </a:cubicBezTo>
                <a:cubicBezTo>
                  <a:pt x="1420472" y="-10988"/>
                  <a:pt x="1640466" y="29906"/>
                  <a:pt x="1775628" y="0"/>
                </a:cubicBezTo>
                <a:cubicBezTo>
                  <a:pt x="1910790" y="-29906"/>
                  <a:pt x="1965269" y="14185"/>
                  <a:pt x="2025963" y="0"/>
                </a:cubicBezTo>
                <a:cubicBezTo>
                  <a:pt x="2086657" y="-14185"/>
                  <a:pt x="2333610" y="18199"/>
                  <a:pt x="2497523" y="0"/>
                </a:cubicBezTo>
                <a:cubicBezTo>
                  <a:pt x="2661436" y="-18199"/>
                  <a:pt x="2947270" y="79999"/>
                  <a:pt x="3190309" y="0"/>
                </a:cubicBezTo>
                <a:cubicBezTo>
                  <a:pt x="3433348" y="-79999"/>
                  <a:pt x="3602814" y="15039"/>
                  <a:pt x="3772482" y="0"/>
                </a:cubicBezTo>
                <a:cubicBezTo>
                  <a:pt x="3942150" y="-15039"/>
                  <a:pt x="4014268" y="10948"/>
                  <a:pt x="4133430" y="0"/>
                </a:cubicBezTo>
                <a:cubicBezTo>
                  <a:pt x="4252592" y="-10948"/>
                  <a:pt x="4339708" y="14050"/>
                  <a:pt x="4494377" y="0"/>
                </a:cubicBezTo>
                <a:cubicBezTo>
                  <a:pt x="4649046" y="-14050"/>
                  <a:pt x="4977940" y="10767"/>
                  <a:pt x="5297776" y="0"/>
                </a:cubicBezTo>
                <a:cubicBezTo>
                  <a:pt x="5617612" y="-10767"/>
                  <a:pt x="5708038" y="70540"/>
                  <a:pt x="5990562" y="0"/>
                </a:cubicBezTo>
                <a:cubicBezTo>
                  <a:pt x="6273086" y="-70540"/>
                  <a:pt x="6148163" y="13401"/>
                  <a:pt x="6240897" y="0"/>
                </a:cubicBezTo>
                <a:cubicBezTo>
                  <a:pt x="6333632" y="-13401"/>
                  <a:pt x="6416642" y="3356"/>
                  <a:pt x="6491231" y="0"/>
                </a:cubicBezTo>
                <a:cubicBezTo>
                  <a:pt x="6565820" y="-3356"/>
                  <a:pt x="7122825" y="70545"/>
                  <a:pt x="7294630" y="0"/>
                </a:cubicBezTo>
                <a:cubicBezTo>
                  <a:pt x="7466435" y="-70545"/>
                  <a:pt x="7730044" y="64499"/>
                  <a:pt x="7876804" y="0"/>
                </a:cubicBezTo>
                <a:cubicBezTo>
                  <a:pt x="8023564" y="-64499"/>
                  <a:pt x="8111375" y="20863"/>
                  <a:pt x="8237751" y="0"/>
                </a:cubicBezTo>
                <a:cubicBezTo>
                  <a:pt x="8364127" y="-20863"/>
                  <a:pt x="8641044" y="51067"/>
                  <a:pt x="8819924" y="0"/>
                </a:cubicBezTo>
                <a:cubicBezTo>
                  <a:pt x="8998804" y="-51067"/>
                  <a:pt x="9169789" y="41586"/>
                  <a:pt x="9402097" y="0"/>
                </a:cubicBezTo>
                <a:cubicBezTo>
                  <a:pt x="9634405" y="-41586"/>
                  <a:pt x="9666923" y="26838"/>
                  <a:pt x="9763045" y="0"/>
                </a:cubicBezTo>
                <a:cubicBezTo>
                  <a:pt x="9859167" y="-26838"/>
                  <a:pt x="9956295" y="38132"/>
                  <a:pt x="10123992" y="0"/>
                </a:cubicBezTo>
                <a:cubicBezTo>
                  <a:pt x="10291689" y="-38132"/>
                  <a:pt x="10808258" y="91153"/>
                  <a:pt x="11061291" y="0"/>
                </a:cubicBezTo>
                <a:cubicBezTo>
                  <a:pt x="11075182" y="151114"/>
                  <a:pt x="10989303" y="366419"/>
                  <a:pt x="11061291" y="619512"/>
                </a:cubicBezTo>
                <a:cubicBezTo>
                  <a:pt x="11133279" y="872605"/>
                  <a:pt x="11032437" y="1012198"/>
                  <a:pt x="11061291" y="1136718"/>
                </a:cubicBezTo>
                <a:cubicBezTo>
                  <a:pt x="11090145" y="1261238"/>
                  <a:pt x="11050111" y="1526100"/>
                  <a:pt x="11061291" y="1807382"/>
                </a:cubicBezTo>
                <a:cubicBezTo>
                  <a:pt x="11072471" y="2088664"/>
                  <a:pt x="11015025" y="2022530"/>
                  <a:pt x="11061291" y="2222285"/>
                </a:cubicBezTo>
                <a:cubicBezTo>
                  <a:pt x="11107557" y="2422040"/>
                  <a:pt x="11020529" y="2513145"/>
                  <a:pt x="11061291" y="2790644"/>
                </a:cubicBezTo>
                <a:cubicBezTo>
                  <a:pt x="11102053" y="3068143"/>
                  <a:pt x="11046777" y="3057520"/>
                  <a:pt x="11061291" y="3307851"/>
                </a:cubicBezTo>
                <a:cubicBezTo>
                  <a:pt x="11075805" y="3558182"/>
                  <a:pt x="11053477" y="3551828"/>
                  <a:pt x="11061291" y="3773905"/>
                </a:cubicBezTo>
                <a:cubicBezTo>
                  <a:pt x="11069105" y="3995982"/>
                  <a:pt x="11030509" y="4124890"/>
                  <a:pt x="11061291" y="4239960"/>
                </a:cubicBezTo>
                <a:cubicBezTo>
                  <a:pt x="11092073" y="4355030"/>
                  <a:pt x="11029385" y="4730866"/>
                  <a:pt x="11061291" y="5115233"/>
                </a:cubicBezTo>
                <a:cubicBezTo>
                  <a:pt x="10804017" y="5153998"/>
                  <a:pt x="10700097" y="5042612"/>
                  <a:pt x="10368505" y="5115233"/>
                </a:cubicBezTo>
                <a:cubicBezTo>
                  <a:pt x="10036913" y="5187854"/>
                  <a:pt x="9752437" y="5023575"/>
                  <a:pt x="9565106" y="5115233"/>
                </a:cubicBezTo>
                <a:cubicBezTo>
                  <a:pt x="9377775" y="5206891"/>
                  <a:pt x="9375251" y="5102507"/>
                  <a:pt x="9314771" y="5115233"/>
                </a:cubicBezTo>
                <a:cubicBezTo>
                  <a:pt x="9254292" y="5127959"/>
                  <a:pt x="8864796" y="5099445"/>
                  <a:pt x="8511372" y="5115233"/>
                </a:cubicBezTo>
                <a:cubicBezTo>
                  <a:pt x="8157948" y="5131021"/>
                  <a:pt x="8376651" y="5085413"/>
                  <a:pt x="8261038" y="5115233"/>
                </a:cubicBezTo>
                <a:cubicBezTo>
                  <a:pt x="8145425" y="5145053"/>
                  <a:pt x="8002809" y="5100681"/>
                  <a:pt x="7900090" y="5115233"/>
                </a:cubicBezTo>
                <a:cubicBezTo>
                  <a:pt x="7797371" y="5129785"/>
                  <a:pt x="7735128" y="5087800"/>
                  <a:pt x="7649756" y="5115233"/>
                </a:cubicBezTo>
                <a:cubicBezTo>
                  <a:pt x="7564384" y="5142666"/>
                  <a:pt x="7224756" y="5107377"/>
                  <a:pt x="7067583" y="5115233"/>
                </a:cubicBezTo>
                <a:cubicBezTo>
                  <a:pt x="6910410" y="5123089"/>
                  <a:pt x="6814121" y="5105709"/>
                  <a:pt x="6596022" y="5115233"/>
                </a:cubicBezTo>
                <a:cubicBezTo>
                  <a:pt x="6377923" y="5124757"/>
                  <a:pt x="6282961" y="5079362"/>
                  <a:pt x="6013849" y="5115233"/>
                </a:cubicBezTo>
                <a:cubicBezTo>
                  <a:pt x="5744737" y="5151104"/>
                  <a:pt x="5549631" y="5111855"/>
                  <a:pt x="5210450" y="5115233"/>
                </a:cubicBezTo>
                <a:cubicBezTo>
                  <a:pt x="4871269" y="5118611"/>
                  <a:pt x="4970205" y="5081500"/>
                  <a:pt x="4738890" y="5115233"/>
                </a:cubicBezTo>
                <a:cubicBezTo>
                  <a:pt x="4507575" y="5148966"/>
                  <a:pt x="4293931" y="5102532"/>
                  <a:pt x="4046104" y="5115233"/>
                </a:cubicBezTo>
                <a:cubicBezTo>
                  <a:pt x="3798277" y="5127934"/>
                  <a:pt x="3768581" y="5094438"/>
                  <a:pt x="3685156" y="5115233"/>
                </a:cubicBezTo>
                <a:cubicBezTo>
                  <a:pt x="3601731" y="5136028"/>
                  <a:pt x="3193543" y="5085971"/>
                  <a:pt x="2881757" y="5115233"/>
                </a:cubicBezTo>
                <a:cubicBezTo>
                  <a:pt x="2569971" y="5144495"/>
                  <a:pt x="2523196" y="5080650"/>
                  <a:pt x="2188971" y="5115233"/>
                </a:cubicBezTo>
                <a:cubicBezTo>
                  <a:pt x="1854746" y="5149816"/>
                  <a:pt x="1564775" y="5028027"/>
                  <a:pt x="1385572" y="5115233"/>
                </a:cubicBezTo>
                <a:cubicBezTo>
                  <a:pt x="1206369" y="5202439"/>
                  <a:pt x="883515" y="5066874"/>
                  <a:pt x="582173" y="5115233"/>
                </a:cubicBezTo>
                <a:cubicBezTo>
                  <a:pt x="280831" y="5163592"/>
                  <a:pt x="193619" y="5054221"/>
                  <a:pt x="0" y="5115233"/>
                </a:cubicBezTo>
                <a:cubicBezTo>
                  <a:pt x="-36908" y="4953077"/>
                  <a:pt x="36833" y="4802253"/>
                  <a:pt x="0" y="4700331"/>
                </a:cubicBezTo>
                <a:cubicBezTo>
                  <a:pt x="-36833" y="4598409"/>
                  <a:pt x="45262" y="4337593"/>
                  <a:pt x="0" y="4183124"/>
                </a:cubicBezTo>
                <a:cubicBezTo>
                  <a:pt x="-45262" y="4028655"/>
                  <a:pt x="42889" y="3920835"/>
                  <a:pt x="0" y="3717069"/>
                </a:cubicBezTo>
                <a:cubicBezTo>
                  <a:pt x="-42889" y="3513303"/>
                  <a:pt x="42215" y="3451126"/>
                  <a:pt x="0" y="3251015"/>
                </a:cubicBezTo>
                <a:cubicBezTo>
                  <a:pt x="-42215" y="3050904"/>
                  <a:pt x="6344" y="2872421"/>
                  <a:pt x="0" y="2580351"/>
                </a:cubicBezTo>
                <a:cubicBezTo>
                  <a:pt x="-6344" y="2288281"/>
                  <a:pt x="7514" y="2223526"/>
                  <a:pt x="0" y="2011992"/>
                </a:cubicBezTo>
                <a:cubicBezTo>
                  <a:pt x="-7514" y="1800458"/>
                  <a:pt x="39767" y="1512844"/>
                  <a:pt x="0" y="1341328"/>
                </a:cubicBezTo>
                <a:cubicBezTo>
                  <a:pt x="-39767" y="1169812"/>
                  <a:pt x="48555" y="980268"/>
                  <a:pt x="0" y="670664"/>
                </a:cubicBezTo>
                <a:cubicBezTo>
                  <a:pt x="-48555" y="361060"/>
                  <a:pt x="69074" y="180523"/>
                  <a:pt x="0" y="0"/>
                </a:cubicBezTo>
                <a:close/>
              </a:path>
            </a:pathLst>
          </a:cu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3500000" scaled="1"/>
            <a:tileRect/>
          </a:gradFill>
          <a:ln>
            <a:solidFill>
              <a:schemeClr val="tx1"/>
            </a:solidFill>
            <a:extLst>
              <a:ext uri="{C807C97D-BFC1-408E-A445-0C87EB9F89A2}">
                <ask:lineSketchStyleProps xmlns:ask="http://schemas.microsoft.com/office/drawing/2018/sketchyshapes" sd="1325566210">
                  <ask:type>
                    <ask:lineSketchScribble/>
                  </ask:type>
                </ask:lineSketchStyleProps>
              </a:ext>
            </a:extLst>
          </a:ln>
        </p:spPr>
        <p:txBody>
          <a:bodyPr anchor="ctr">
            <a:normAutofit fontScale="85000" lnSpcReduction="10000"/>
          </a:bodyPr>
          <a:lstStyle/>
          <a:p>
            <a:pPr>
              <a:lnSpc>
                <a:spcPct val="120000"/>
              </a:lnSpc>
            </a:pPr>
            <a:r>
              <a:rPr lang="en-US" dirty="0"/>
              <a:t>The study was carried out at </a:t>
            </a:r>
            <a:r>
              <a:rPr lang="en-US" dirty="0" err="1"/>
              <a:t>CARPL.ai.Inc</a:t>
            </a:r>
            <a:r>
              <a:rPr lang="en-US" dirty="0"/>
              <a:t>. It is a descriptive study design with secondary research. </a:t>
            </a:r>
            <a:endParaRPr lang="en-IN" dirty="0"/>
          </a:p>
          <a:p>
            <a:pPr>
              <a:lnSpc>
                <a:spcPct val="120000"/>
              </a:lnSpc>
            </a:pPr>
            <a:r>
              <a:rPr lang="en-US" dirty="0"/>
              <a:t>This study includes 2 AI models compared on same dataset which were performed from 7th March 7th June using CARPL platform as a tool for validating various AI models on different types of medical images.</a:t>
            </a:r>
            <a:endParaRPr lang="en-IN" dirty="0"/>
          </a:p>
          <a:p>
            <a:pPr>
              <a:lnSpc>
                <a:spcPct val="120000"/>
              </a:lnSpc>
            </a:pPr>
            <a:r>
              <a:rPr lang="en-US" dirty="0"/>
              <a:t> Research articles were extracted using PubMed, google scholar and various other databases that included research studies on validation of AI models that investigate diagnostic decisions/prediction of medical images. </a:t>
            </a:r>
            <a:endParaRPr lang="en-IN" dirty="0"/>
          </a:p>
          <a:p>
            <a:pPr algn="just">
              <a:lnSpc>
                <a:spcPct val="120000"/>
              </a:lnSpc>
            </a:pPr>
            <a:r>
              <a:rPr lang="en-US" dirty="0"/>
              <a:t> Inclusion Criteria: </a:t>
            </a:r>
            <a:endParaRPr lang="en-IN" dirty="0"/>
          </a:p>
          <a:p>
            <a:pPr marL="342900" lvl="0" indent="-342900" algn="just">
              <a:lnSpc>
                <a:spcPct val="120000"/>
              </a:lnSpc>
              <a:spcAft>
                <a:spcPts val="800"/>
              </a:spcAft>
              <a:buFont typeface="+mj-lt"/>
              <a:buAutoNum type="arabicPeriod"/>
            </a:pPr>
            <a:r>
              <a:rPr lang="en-US" dirty="0"/>
              <a:t>Research studies on validation of AI models</a:t>
            </a:r>
            <a:endParaRPr lang="en-IN" dirty="0"/>
          </a:p>
          <a:p>
            <a:pPr marL="342900" lvl="0" indent="-342900" algn="just">
              <a:lnSpc>
                <a:spcPct val="120000"/>
              </a:lnSpc>
              <a:buFont typeface="+mj-lt"/>
              <a:buAutoNum type="arabicPeriod"/>
            </a:pPr>
            <a:r>
              <a:rPr lang="en-US" dirty="0"/>
              <a:t>Challenges faced during performance testing of AI models</a:t>
            </a:r>
            <a:endParaRPr lang="en-IN" dirty="0"/>
          </a:p>
          <a:p>
            <a:pPr marL="342900" lvl="0" indent="-342900" algn="just">
              <a:lnSpc>
                <a:spcPct val="120000"/>
              </a:lnSpc>
              <a:buFont typeface="+mj-lt"/>
              <a:buAutoNum type="arabicPeriod"/>
            </a:pPr>
            <a:r>
              <a:rPr lang="en-US" dirty="0"/>
              <a:t>Computing ways to improve AI algorithms</a:t>
            </a:r>
            <a:endParaRPr lang="en-IN" dirty="0"/>
          </a:p>
          <a:p>
            <a:pPr algn="just">
              <a:lnSpc>
                <a:spcPct val="120000"/>
              </a:lnSpc>
            </a:pPr>
            <a:r>
              <a:rPr lang="en-US" dirty="0"/>
              <a:t> Exclusion Criteria: </a:t>
            </a:r>
            <a:r>
              <a:rPr lang="en-IN" dirty="0"/>
              <a:t> </a:t>
            </a:r>
            <a:r>
              <a:rPr lang="en-US" dirty="0"/>
              <a:t>Articles that did not involve evaluation of performance of AI algorithms on medical images.</a:t>
            </a:r>
          </a:p>
        </p:txBody>
      </p:sp>
      <p:sp>
        <p:nvSpPr>
          <p:cNvPr id="4" name="Title 1">
            <a:extLst>
              <a:ext uri="{FF2B5EF4-FFF2-40B4-BE49-F238E27FC236}">
                <a16:creationId xmlns:a16="http://schemas.microsoft.com/office/drawing/2014/main" id="{45087342-205D-964B-AF06-3CFB0016A56E}"/>
              </a:ext>
            </a:extLst>
          </p:cNvPr>
          <p:cNvSpPr>
            <a:spLocks noGrp="1"/>
          </p:cNvSpPr>
          <p:nvPr>
            <p:ph type="title"/>
          </p:nvPr>
        </p:nvSpPr>
        <p:spPr>
          <a:xfrm>
            <a:off x="4225411" y="81114"/>
            <a:ext cx="3741173" cy="1170039"/>
          </a:xfrm>
          <a:custGeom>
            <a:avLst/>
            <a:gdLst>
              <a:gd name="connsiteX0" fmla="*/ 0 w 3741173"/>
              <a:gd name="connsiteY0" fmla="*/ 0 h 1170039"/>
              <a:gd name="connsiteX1" fmla="*/ 609277 w 3741173"/>
              <a:gd name="connsiteY1" fmla="*/ 0 h 1170039"/>
              <a:gd name="connsiteX2" fmla="*/ 1031495 w 3741173"/>
              <a:gd name="connsiteY2" fmla="*/ 0 h 1170039"/>
              <a:gd name="connsiteX3" fmla="*/ 1603360 w 3741173"/>
              <a:gd name="connsiteY3" fmla="*/ 0 h 1170039"/>
              <a:gd name="connsiteX4" fmla="*/ 2212637 w 3741173"/>
              <a:gd name="connsiteY4" fmla="*/ 0 h 1170039"/>
              <a:gd name="connsiteX5" fmla="*/ 2747090 w 3741173"/>
              <a:gd name="connsiteY5" fmla="*/ 0 h 1170039"/>
              <a:gd name="connsiteX6" fmla="*/ 3741173 w 3741173"/>
              <a:gd name="connsiteY6" fmla="*/ 0 h 1170039"/>
              <a:gd name="connsiteX7" fmla="*/ 3741173 w 3741173"/>
              <a:gd name="connsiteY7" fmla="*/ 573319 h 1170039"/>
              <a:gd name="connsiteX8" fmla="*/ 3741173 w 3741173"/>
              <a:gd name="connsiteY8" fmla="*/ 1170039 h 1170039"/>
              <a:gd name="connsiteX9" fmla="*/ 3281543 w 3741173"/>
              <a:gd name="connsiteY9" fmla="*/ 1170039 h 1170039"/>
              <a:gd name="connsiteX10" fmla="*/ 2859325 w 3741173"/>
              <a:gd name="connsiteY10" fmla="*/ 1170039 h 1170039"/>
              <a:gd name="connsiteX11" fmla="*/ 2250048 w 3741173"/>
              <a:gd name="connsiteY11" fmla="*/ 1170039 h 1170039"/>
              <a:gd name="connsiteX12" fmla="*/ 1640772 w 3741173"/>
              <a:gd name="connsiteY12" fmla="*/ 1170039 h 1170039"/>
              <a:gd name="connsiteX13" fmla="*/ 1068907 w 3741173"/>
              <a:gd name="connsiteY13" fmla="*/ 1170039 h 1170039"/>
              <a:gd name="connsiteX14" fmla="*/ 534453 w 3741173"/>
              <a:gd name="connsiteY14" fmla="*/ 1170039 h 1170039"/>
              <a:gd name="connsiteX15" fmla="*/ 0 w 3741173"/>
              <a:gd name="connsiteY15" fmla="*/ 1170039 h 1170039"/>
              <a:gd name="connsiteX16" fmla="*/ 0 w 3741173"/>
              <a:gd name="connsiteY16" fmla="*/ 596720 h 1170039"/>
              <a:gd name="connsiteX17" fmla="*/ 0 w 3741173"/>
              <a:gd name="connsiteY17" fmla="*/ 0 h 117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41173" h="1170039" fill="none" extrusionOk="0">
                <a:moveTo>
                  <a:pt x="0" y="0"/>
                </a:moveTo>
                <a:cubicBezTo>
                  <a:pt x="127283" y="-69440"/>
                  <a:pt x="468002" y="50730"/>
                  <a:pt x="609277" y="0"/>
                </a:cubicBezTo>
                <a:cubicBezTo>
                  <a:pt x="750552" y="-50730"/>
                  <a:pt x="911823" y="30184"/>
                  <a:pt x="1031495" y="0"/>
                </a:cubicBezTo>
                <a:cubicBezTo>
                  <a:pt x="1151167" y="-30184"/>
                  <a:pt x="1428393" y="21544"/>
                  <a:pt x="1603360" y="0"/>
                </a:cubicBezTo>
                <a:cubicBezTo>
                  <a:pt x="1778327" y="-21544"/>
                  <a:pt x="1985892" y="42019"/>
                  <a:pt x="2212637" y="0"/>
                </a:cubicBezTo>
                <a:cubicBezTo>
                  <a:pt x="2439382" y="-42019"/>
                  <a:pt x="2590903" y="3410"/>
                  <a:pt x="2747090" y="0"/>
                </a:cubicBezTo>
                <a:cubicBezTo>
                  <a:pt x="2903277" y="-3410"/>
                  <a:pt x="3405540" y="2616"/>
                  <a:pt x="3741173" y="0"/>
                </a:cubicBezTo>
                <a:cubicBezTo>
                  <a:pt x="3790476" y="223459"/>
                  <a:pt x="3730539" y="349395"/>
                  <a:pt x="3741173" y="573319"/>
                </a:cubicBezTo>
                <a:cubicBezTo>
                  <a:pt x="3751807" y="797243"/>
                  <a:pt x="3718423" y="874034"/>
                  <a:pt x="3741173" y="1170039"/>
                </a:cubicBezTo>
                <a:cubicBezTo>
                  <a:pt x="3618258" y="1223921"/>
                  <a:pt x="3445705" y="1148543"/>
                  <a:pt x="3281543" y="1170039"/>
                </a:cubicBezTo>
                <a:cubicBezTo>
                  <a:pt x="3117381" y="1191535"/>
                  <a:pt x="2967781" y="1158432"/>
                  <a:pt x="2859325" y="1170039"/>
                </a:cubicBezTo>
                <a:cubicBezTo>
                  <a:pt x="2750869" y="1181646"/>
                  <a:pt x="2521105" y="1166653"/>
                  <a:pt x="2250048" y="1170039"/>
                </a:cubicBezTo>
                <a:cubicBezTo>
                  <a:pt x="1978991" y="1173425"/>
                  <a:pt x="1829360" y="1141314"/>
                  <a:pt x="1640772" y="1170039"/>
                </a:cubicBezTo>
                <a:cubicBezTo>
                  <a:pt x="1452184" y="1198764"/>
                  <a:pt x="1196915" y="1118977"/>
                  <a:pt x="1068907" y="1170039"/>
                </a:cubicBezTo>
                <a:cubicBezTo>
                  <a:pt x="940900" y="1221101"/>
                  <a:pt x="744079" y="1122786"/>
                  <a:pt x="534453" y="1170039"/>
                </a:cubicBezTo>
                <a:cubicBezTo>
                  <a:pt x="324827" y="1217292"/>
                  <a:pt x="149479" y="1111083"/>
                  <a:pt x="0" y="1170039"/>
                </a:cubicBezTo>
                <a:cubicBezTo>
                  <a:pt x="-56297" y="1003480"/>
                  <a:pt x="41936" y="882632"/>
                  <a:pt x="0" y="596720"/>
                </a:cubicBezTo>
                <a:cubicBezTo>
                  <a:pt x="-41936" y="310808"/>
                  <a:pt x="40663" y="149112"/>
                  <a:pt x="0" y="0"/>
                </a:cubicBezTo>
                <a:close/>
              </a:path>
              <a:path w="3741173" h="1170039" stroke="0" extrusionOk="0">
                <a:moveTo>
                  <a:pt x="0" y="0"/>
                </a:moveTo>
                <a:cubicBezTo>
                  <a:pt x="166053" y="-18682"/>
                  <a:pt x="323209" y="10648"/>
                  <a:pt x="422218" y="0"/>
                </a:cubicBezTo>
                <a:cubicBezTo>
                  <a:pt x="521227" y="-10648"/>
                  <a:pt x="657778" y="48749"/>
                  <a:pt x="881848" y="0"/>
                </a:cubicBezTo>
                <a:cubicBezTo>
                  <a:pt x="1105918" y="-48749"/>
                  <a:pt x="1160911" y="31232"/>
                  <a:pt x="1416301" y="0"/>
                </a:cubicBezTo>
                <a:cubicBezTo>
                  <a:pt x="1671691" y="-31232"/>
                  <a:pt x="1752223" y="49209"/>
                  <a:pt x="1875931" y="0"/>
                </a:cubicBezTo>
                <a:cubicBezTo>
                  <a:pt x="1999639" y="-49209"/>
                  <a:pt x="2237702" y="12148"/>
                  <a:pt x="2372973" y="0"/>
                </a:cubicBezTo>
                <a:cubicBezTo>
                  <a:pt x="2508244" y="-12148"/>
                  <a:pt x="2586784" y="25791"/>
                  <a:pt x="2795191" y="0"/>
                </a:cubicBezTo>
                <a:cubicBezTo>
                  <a:pt x="3003598" y="-25791"/>
                  <a:pt x="3121318" y="9511"/>
                  <a:pt x="3254821" y="0"/>
                </a:cubicBezTo>
                <a:cubicBezTo>
                  <a:pt x="3388324" y="-9511"/>
                  <a:pt x="3606622" y="37805"/>
                  <a:pt x="3741173" y="0"/>
                </a:cubicBezTo>
                <a:cubicBezTo>
                  <a:pt x="3774088" y="154264"/>
                  <a:pt x="3697433" y="422063"/>
                  <a:pt x="3741173" y="549918"/>
                </a:cubicBezTo>
                <a:cubicBezTo>
                  <a:pt x="3784913" y="677773"/>
                  <a:pt x="3673906" y="1018370"/>
                  <a:pt x="3741173" y="1170039"/>
                </a:cubicBezTo>
                <a:cubicBezTo>
                  <a:pt x="3469871" y="1217899"/>
                  <a:pt x="3404572" y="1115910"/>
                  <a:pt x="3169308" y="1170039"/>
                </a:cubicBezTo>
                <a:cubicBezTo>
                  <a:pt x="2934044" y="1224168"/>
                  <a:pt x="2772970" y="1130010"/>
                  <a:pt x="2597443" y="1170039"/>
                </a:cubicBezTo>
                <a:cubicBezTo>
                  <a:pt x="2421916" y="1210068"/>
                  <a:pt x="2276619" y="1117116"/>
                  <a:pt x="2062990" y="1170039"/>
                </a:cubicBezTo>
                <a:cubicBezTo>
                  <a:pt x="1849361" y="1222962"/>
                  <a:pt x="1727888" y="1154356"/>
                  <a:pt x="1491125" y="1170039"/>
                </a:cubicBezTo>
                <a:cubicBezTo>
                  <a:pt x="1254362" y="1185722"/>
                  <a:pt x="1107980" y="1129706"/>
                  <a:pt x="956671" y="1170039"/>
                </a:cubicBezTo>
                <a:cubicBezTo>
                  <a:pt x="805362" y="1210372"/>
                  <a:pt x="705015" y="1143878"/>
                  <a:pt x="497042" y="1170039"/>
                </a:cubicBezTo>
                <a:cubicBezTo>
                  <a:pt x="289069" y="1196200"/>
                  <a:pt x="106006" y="1139436"/>
                  <a:pt x="0" y="1170039"/>
                </a:cubicBezTo>
                <a:cubicBezTo>
                  <a:pt x="-33989" y="906235"/>
                  <a:pt x="42594" y="856448"/>
                  <a:pt x="0" y="561619"/>
                </a:cubicBezTo>
                <a:cubicBezTo>
                  <a:pt x="-42594" y="266790"/>
                  <a:pt x="2824" y="218198"/>
                  <a:pt x="0" y="0"/>
                </a:cubicBezTo>
                <a:close/>
              </a:path>
            </a:pathLst>
          </a:custGeom>
          <a:ln w="38100">
            <a:solidFill>
              <a:schemeClr val="tx1"/>
            </a:solidFill>
            <a:extLst>
              <a:ext uri="{C807C97D-BFC1-408E-A445-0C87EB9F89A2}">
                <ask:lineSketchStyleProps xmlns:ask="http://schemas.microsoft.com/office/drawing/2018/sketchyshapes" sd="2625057500">
                  <ask:type>
                    <ask:lineSketchScribble/>
                  </ask:type>
                </ask:lineSketchStyleProps>
              </a:ext>
            </a:extLst>
          </a:ln>
        </p:spPr>
        <p:txBody>
          <a:bodyPr>
            <a:normAutofit/>
          </a:bodyPr>
          <a:lstStyle/>
          <a:p>
            <a:pPr algn="ctr"/>
            <a:r>
              <a:rPr lang="en-IN" dirty="0"/>
              <a:t>Methodology</a:t>
            </a:r>
          </a:p>
        </p:txBody>
      </p:sp>
      <p:pic>
        <p:nvPicPr>
          <p:cNvPr id="6" name="Picture 5">
            <a:extLst>
              <a:ext uri="{FF2B5EF4-FFF2-40B4-BE49-F238E27FC236}">
                <a16:creationId xmlns:a16="http://schemas.microsoft.com/office/drawing/2014/main" id="{2FF80C49-14E4-174A-9D02-F743AEA4BB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6483" y="0"/>
            <a:ext cx="1325517" cy="673114"/>
          </a:xfrm>
          <a:prstGeom prst="rect">
            <a:avLst/>
          </a:prstGeom>
        </p:spPr>
      </p:pic>
    </p:spTree>
    <p:extLst>
      <p:ext uri="{BB962C8B-B14F-4D97-AF65-F5344CB8AC3E}">
        <p14:creationId xmlns:p14="http://schemas.microsoft.com/office/powerpoint/2010/main" val="155318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3C1DEC-2ED8-1679-EA88-FAE8339F1264}"/>
              </a:ext>
            </a:extLst>
          </p:cNvPr>
          <p:cNvSpPr txBox="1">
            <a:spLocks/>
          </p:cNvSpPr>
          <p:nvPr/>
        </p:nvSpPr>
        <p:spPr>
          <a:xfrm>
            <a:off x="125054" y="56535"/>
            <a:ext cx="5469501" cy="1189703"/>
          </a:xfrm>
          <a:custGeom>
            <a:avLst/>
            <a:gdLst>
              <a:gd name="connsiteX0" fmla="*/ 0 w 5469501"/>
              <a:gd name="connsiteY0" fmla="*/ 0 h 1189703"/>
              <a:gd name="connsiteX1" fmla="*/ 601645 w 5469501"/>
              <a:gd name="connsiteY1" fmla="*/ 0 h 1189703"/>
              <a:gd name="connsiteX2" fmla="*/ 984510 w 5469501"/>
              <a:gd name="connsiteY2" fmla="*/ 0 h 1189703"/>
              <a:gd name="connsiteX3" fmla="*/ 1422070 w 5469501"/>
              <a:gd name="connsiteY3" fmla="*/ 0 h 1189703"/>
              <a:gd name="connsiteX4" fmla="*/ 1859630 w 5469501"/>
              <a:gd name="connsiteY4" fmla="*/ 0 h 1189703"/>
              <a:gd name="connsiteX5" fmla="*/ 2406580 w 5469501"/>
              <a:gd name="connsiteY5" fmla="*/ 0 h 1189703"/>
              <a:gd name="connsiteX6" fmla="*/ 2953531 w 5469501"/>
              <a:gd name="connsiteY6" fmla="*/ 0 h 1189703"/>
              <a:gd name="connsiteX7" fmla="*/ 3391091 w 5469501"/>
              <a:gd name="connsiteY7" fmla="*/ 0 h 1189703"/>
              <a:gd name="connsiteX8" fmla="*/ 3992736 w 5469501"/>
              <a:gd name="connsiteY8" fmla="*/ 0 h 1189703"/>
              <a:gd name="connsiteX9" fmla="*/ 4375601 w 5469501"/>
              <a:gd name="connsiteY9" fmla="*/ 0 h 1189703"/>
              <a:gd name="connsiteX10" fmla="*/ 5469501 w 5469501"/>
              <a:gd name="connsiteY10" fmla="*/ 0 h 1189703"/>
              <a:gd name="connsiteX11" fmla="*/ 5469501 w 5469501"/>
              <a:gd name="connsiteY11" fmla="*/ 559160 h 1189703"/>
              <a:gd name="connsiteX12" fmla="*/ 5469501 w 5469501"/>
              <a:gd name="connsiteY12" fmla="*/ 1189703 h 1189703"/>
              <a:gd name="connsiteX13" fmla="*/ 4977246 w 5469501"/>
              <a:gd name="connsiteY13" fmla="*/ 1189703 h 1189703"/>
              <a:gd name="connsiteX14" fmla="*/ 4539686 w 5469501"/>
              <a:gd name="connsiteY14" fmla="*/ 1189703 h 1189703"/>
              <a:gd name="connsiteX15" fmla="*/ 4047431 w 5469501"/>
              <a:gd name="connsiteY15" fmla="*/ 1189703 h 1189703"/>
              <a:gd name="connsiteX16" fmla="*/ 3555176 w 5469501"/>
              <a:gd name="connsiteY16" fmla="*/ 1189703 h 1189703"/>
              <a:gd name="connsiteX17" fmla="*/ 3172311 w 5469501"/>
              <a:gd name="connsiteY17" fmla="*/ 1189703 h 1189703"/>
              <a:gd name="connsiteX18" fmla="*/ 2680055 w 5469501"/>
              <a:gd name="connsiteY18" fmla="*/ 1189703 h 1189703"/>
              <a:gd name="connsiteX19" fmla="*/ 2078410 w 5469501"/>
              <a:gd name="connsiteY19" fmla="*/ 1189703 h 1189703"/>
              <a:gd name="connsiteX20" fmla="*/ 1476765 w 5469501"/>
              <a:gd name="connsiteY20" fmla="*/ 1189703 h 1189703"/>
              <a:gd name="connsiteX21" fmla="*/ 984510 w 5469501"/>
              <a:gd name="connsiteY21" fmla="*/ 1189703 h 1189703"/>
              <a:gd name="connsiteX22" fmla="*/ 0 w 5469501"/>
              <a:gd name="connsiteY22" fmla="*/ 1189703 h 1189703"/>
              <a:gd name="connsiteX23" fmla="*/ 0 w 5469501"/>
              <a:gd name="connsiteY23" fmla="*/ 618646 h 1189703"/>
              <a:gd name="connsiteX24" fmla="*/ 0 w 5469501"/>
              <a:gd name="connsiteY24" fmla="*/ 0 h 118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69501" h="1189703" fill="none" extrusionOk="0">
                <a:moveTo>
                  <a:pt x="0" y="0"/>
                </a:moveTo>
                <a:cubicBezTo>
                  <a:pt x="198479" y="-15983"/>
                  <a:pt x="357696" y="39115"/>
                  <a:pt x="601645" y="0"/>
                </a:cubicBezTo>
                <a:cubicBezTo>
                  <a:pt x="845595" y="-39115"/>
                  <a:pt x="833141" y="7954"/>
                  <a:pt x="984510" y="0"/>
                </a:cubicBezTo>
                <a:cubicBezTo>
                  <a:pt x="1135880" y="-7954"/>
                  <a:pt x="1287945" y="15930"/>
                  <a:pt x="1422070" y="0"/>
                </a:cubicBezTo>
                <a:cubicBezTo>
                  <a:pt x="1556195" y="-15930"/>
                  <a:pt x="1726395" y="23416"/>
                  <a:pt x="1859630" y="0"/>
                </a:cubicBezTo>
                <a:cubicBezTo>
                  <a:pt x="1992865" y="-23416"/>
                  <a:pt x="2269995" y="23366"/>
                  <a:pt x="2406580" y="0"/>
                </a:cubicBezTo>
                <a:cubicBezTo>
                  <a:pt x="2543165" y="-23366"/>
                  <a:pt x="2745407" y="35881"/>
                  <a:pt x="2953531" y="0"/>
                </a:cubicBezTo>
                <a:cubicBezTo>
                  <a:pt x="3161655" y="-35881"/>
                  <a:pt x="3206622" y="15660"/>
                  <a:pt x="3391091" y="0"/>
                </a:cubicBezTo>
                <a:cubicBezTo>
                  <a:pt x="3575560" y="-15660"/>
                  <a:pt x="3783216" y="41277"/>
                  <a:pt x="3992736" y="0"/>
                </a:cubicBezTo>
                <a:cubicBezTo>
                  <a:pt x="4202257" y="-41277"/>
                  <a:pt x="4219916" y="27594"/>
                  <a:pt x="4375601" y="0"/>
                </a:cubicBezTo>
                <a:cubicBezTo>
                  <a:pt x="4531286" y="-27594"/>
                  <a:pt x="5094050" y="85918"/>
                  <a:pt x="5469501" y="0"/>
                </a:cubicBezTo>
                <a:cubicBezTo>
                  <a:pt x="5487492" y="131364"/>
                  <a:pt x="5461165" y="288381"/>
                  <a:pt x="5469501" y="559160"/>
                </a:cubicBezTo>
                <a:cubicBezTo>
                  <a:pt x="5477837" y="829939"/>
                  <a:pt x="5429584" y="990024"/>
                  <a:pt x="5469501" y="1189703"/>
                </a:cubicBezTo>
                <a:cubicBezTo>
                  <a:pt x="5260126" y="1238408"/>
                  <a:pt x="5177690" y="1173581"/>
                  <a:pt x="4977246" y="1189703"/>
                </a:cubicBezTo>
                <a:cubicBezTo>
                  <a:pt x="4776803" y="1205825"/>
                  <a:pt x="4635216" y="1182060"/>
                  <a:pt x="4539686" y="1189703"/>
                </a:cubicBezTo>
                <a:cubicBezTo>
                  <a:pt x="4444156" y="1197346"/>
                  <a:pt x="4152391" y="1140246"/>
                  <a:pt x="4047431" y="1189703"/>
                </a:cubicBezTo>
                <a:cubicBezTo>
                  <a:pt x="3942472" y="1239160"/>
                  <a:pt x="3662577" y="1174968"/>
                  <a:pt x="3555176" y="1189703"/>
                </a:cubicBezTo>
                <a:cubicBezTo>
                  <a:pt x="3447776" y="1204438"/>
                  <a:pt x="3361632" y="1155776"/>
                  <a:pt x="3172311" y="1189703"/>
                </a:cubicBezTo>
                <a:cubicBezTo>
                  <a:pt x="2982991" y="1223630"/>
                  <a:pt x="2913403" y="1147557"/>
                  <a:pt x="2680055" y="1189703"/>
                </a:cubicBezTo>
                <a:cubicBezTo>
                  <a:pt x="2446707" y="1231849"/>
                  <a:pt x="2349962" y="1163890"/>
                  <a:pt x="2078410" y="1189703"/>
                </a:cubicBezTo>
                <a:cubicBezTo>
                  <a:pt x="1806859" y="1215516"/>
                  <a:pt x="1623712" y="1139870"/>
                  <a:pt x="1476765" y="1189703"/>
                </a:cubicBezTo>
                <a:cubicBezTo>
                  <a:pt x="1329818" y="1239536"/>
                  <a:pt x="1128181" y="1142748"/>
                  <a:pt x="984510" y="1189703"/>
                </a:cubicBezTo>
                <a:cubicBezTo>
                  <a:pt x="840839" y="1236658"/>
                  <a:pt x="262848" y="1085189"/>
                  <a:pt x="0" y="1189703"/>
                </a:cubicBezTo>
                <a:cubicBezTo>
                  <a:pt x="-12573" y="982860"/>
                  <a:pt x="52094" y="799212"/>
                  <a:pt x="0" y="618646"/>
                </a:cubicBezTo>
                <a:cubicBezTo>
                  <a:pt x="-52094" y="438080"/>
                  <a:pt x="2930" y="226018"/>
                  <a:pt x="0" y="0"/>
                </a:cubicBezTo>
                <a:close/>
              </a:path>
              <a:path w="5469501" h="1189703" stroke="0" extrusionOk="0">
                <a:moveTo>
                  <a:pt x="0" y="0"/>
                </a:moveTo>
                <a:cubicBezTo>
                  <a:pt x="79181" y="-8402"/>
                  <a:pt x="260694" y="237"/>
                  <a:pt x="382865" y="0"/>
                </a:cubicBezTo>
                <a:cubicBezTo>
                  <a:pt x="505036" y="-237"/>
                  <a:pt x="620202" y="12429"/>
                  <a:pt x="820425" y="0"/>
                </a:cubicBezTo>
                <a:cubicBezTo>
                  <a:pt x="1020648" y="-12429"/>
                  <a:pt x="1228389" y="62547"/>
                  <a:pt x="1367375" y="0"/>
                </a:cubicBezTo>
                <a:cubicBezTo>
                  <a:pt x="1506361" y="-62547"/>
                  <a:pt x="1605463" y="6065"/>
                  <a:pt x="1804935" y="0"/>
                </a:cubicBezTo>
                <a:cubicBezTo>
                  <a:pt x="2004407" y="-6065"/>
                  <a:pt x="2156964" y="54828"/>
                  <a:pt x="2297190" y="0"/>
                </a:cubicBezTo>
                <a:cubicBezTo>
                  <a:pt x="2437416" y="-54828"/>
                  <a:pt x="2579781" y="38812"/>
                  <a:pt x="2680055" y="0"/>
                </a:cubicBezTo>
                <a:cubicBezTo>
                  <a:pt x="2780329" y="-38812"/>
                  <a:pt x="2905149" y="26978"/>
                  <a:pt x="3117616" y="0"/>
                </a:cubicBezTo>
                <a:cubicBezTo>
                  <a:pt x="3330083" y="-26978"/>
                  <a:pt x="3409050" y="27191"/>
                  <a:pt x="3555176" y="0"/>
                </a:cubicBezTo>
                <a:cubicBezTo>
                  <a:pt x="3701302" y="-27191"/>
                  <a:pt x="3767190" y="24377"/>
                  <a:pt x="3938041" y="0"/>
                </a:cubicBezTo>
                <a:cubicBezTo>
                  <a:pt x="4108892" y="-24377"/>
                  <a:pt x="4374335" y="20865"/>
                  <a:pt x="4539686" y="0"/>
                </a:cubicBezTo>
                <a:cubicBezTo>
                  <a:pt x="4705038" y="-20865"/>
                  <a:pt x="5140898" y="44557"/>
                  <a:pt x="5469501" y="0"/>
                </a:cubicBezTo>
                <a:cubicBezTo>
                  <a:pt x="5503758" y="298142"/>
                  <a:pt x="5464653" y="415793"/>
                  <a:pt x="5469501" y="606749"/>
                </a:cubicBezTo>
                <a:cubicBezTo>
                  <a:pt x="5474349" y="797705"/>
                  <a:pt x="5400681" y="955642"/>
                  <a:pt x="5469501" y="1189703"/>
                </a:cubicBezTo>
                <a:cubicBezTo>
                  <a:pt x="5272141" y="1193791"/>
                  <a:pt x="5040975" y="1183893"/>
                  <a:pt x="4922551" y="1189703"/>
                </a:cubicBezTo>
                <a:cubicBezTo>
                  <a:pt x="4804127" y="1195513"/>
                  <a:pt x="4619327" y="1134966"/>
                  <a:pt x="4375601" y="1189703"/>
                </a:cubicBezTo>
                <a:cubicBezTo>
                  <a:pt x="4131875" y="1244440"/>
                  <a:pt x="4126254" y="1174531"/>
                  <a:pt x="3938041" y="1189703"/>
                </a:cubicBezTo>
                <a:cubicBezTo>
                  <a:pt x="3749828" y="1204875"/>
                  <a:pt x="3673617" y="1188589"/>
                  <a:pt x="3555176" y="1189703"/>
                </a:cubicBezTo>
                <a:cubicBezTo>
                  <a:pt x="3436735" y="1190817"/>
                  <a:pt x="3157477" y="1115805"/>
                  <a:pt x="2898836" y="1189703"/>
                </a:cubicBezTo>
                <a:cubicBezTo>
                  <a:pt x="2640195" y="1263601"/>
                  <a:pt x="2549978" y="1142351"/>
                  <a:pt x="2406580" y="1189703"/>
                </a:cubicBezTo>
                <a:cubicBezTo>
                  <a:pt x="2263182" y="1237055"/>
                  <a:pt x="2185364" y="1188835"/>
                  <a:pt x="1969020" y="1189703"/>
                </a:cubicBezTo>
                <a:cubicBezTo>
                  <a:pt x="1752676" y="1190571"/>
                  <a:pt x="1604682" y="1134370"/>
                  <a:pt x="1476765" y="1189703"/>
                </a:cubicBezTo>
                <a:cubicBezTo>
                  <a:pt x="1348849" y="1245036"/>
                  <a:pt x="1031838" y="1183157"/>
                  <a:pt x="820425" y="1189703"/>
                </a:cubicBezTo>
                <a:cubicBezTo>
                  <a:pt x="609012" y="1196249"/>
                  <a:pt x="339103" y="1151871"/>
                  <a:pt x="0" y="1189703"/>
                </a:cubicBezTo>
                <a:cubicBezTo>
                  <a:pt x="-11404" y="1007797"/>
                  <a:pt x="26514" y="884861"/>
                  <a:pt x="0" y="594852"/>
                </a:cubicBezTo>
                <a:cubicBezTo>
                  <a:pt x="-26514" y="304843"/>
                  <a:pt x="55161" y="275650"/>
                  <a:pt x="0" y="0"/>
                </a:cubicBezTo>
                <a:close/>
              </a:path>
            </a:pathLst>
          </a:custGeom>
          <a:ln w="38100">
            <a:solidFill>
              <a:schemeClr val="tx1"/>
            </a:solidFill>
            <a:extLst>
              <a:ext uri="{C807C97D-BFC1-408E-A445-0C87EB9F89A2}">
                <ask:lineSketchStyleProps xmlns:ask="http://schemas.microsoft.com/office/drawing/2018/sketchyshapes" sd="2625057500">
                  <a:prstGeom prst="rect">
                    <a:avLst/>
                  </a:prstGeom>
                  <ask:type>
                    <ask:lineSketchScribble/>
                  </ask:type>
                </ask:lineSketchStyleProps>
              </a:ext>
            </a:extLst>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IN" dirty="0"/>
              <a:t>Results (Algorithm 1)</a:t>
            </a:r>
          </a:p>
        </p:txBody>
      </p:sp>
      <p:pic>
        <p:nvPicPr>
          <p:cNvPr id="5" name="Picture 4" descr="A screenshot of a computer&#10;&#10;Description automatically generated with medium confidence">
            <a:extLst>
              <a:ext uri="{FF2B5EF4-FFF2-40B4-BE49-F238E27FC236}">
                <a16:creationId xmlns:a16="http://schemas.microsoft.com/office/drawing/2014/main" id="{80639F20-4238-55D7-B744-00B4773890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7226" y="1386349"/>
            <a:ext cx="9606118" cy="5375788"/>
          </a:xfrm>
          <a:prstGeom prst="rect">
            <a:avLst/>
          </a:prstGeom>
        </p:spPr>
      </p:pic>
      <p:pic>
        <p:nvPicPr>
          <p:cNvPr id="53" name="Picture 52" descr="Shape&#10;&#10;Description automatically generated with low confidence">
            <a:extLst>
              <a:ext uri="{FF2B5EF4-FFF2-40B4-BE49-F238E27FC236}">
                <a16:creationId xmlns:a16="http://schemas.microsoft.com/office/drawing/2014/main" id="{D9294165-D88A-2D95-C794-6A1725C946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7322" y="828369"/>
            <a:ext cx="4966022" cy="557980"/>
          </a:xfrm>
          <a:prstGeom prst="rect">
            <a:avLst/>
          </a:prstGeom>
        </p:spPr>
      </p:pic>
      <p:sp>
        <p:nvSpPr>
          <p:cNvPr id="8" name="TextBox 7">
            <a:extLst>
              <a:ext uri="{FF2B5EF4-FFF2-40B4-BE49-F238E27FC236}">
                <a16:creationId xmlns:a16="http://schemas.microsoft.com/office/drawing/2014/main" id="{F541BAA9-5C43-357D-366D-25897A8D610C}"/>
              </a:ext>
            </a:extLst>
          </p:cNvPr>
          <p:cNvSpPr txBox="1"/>
          <p:nvPr/>
        </p:nvSpPr>
        <p:spPr>
          <a:xfrm>
            <a:off x="78656" y="2519971"/>
            <a:ext cx="2334235" cy="3108543"/>
          </a:xfrm>
          <a:custGeom>
            <a:avLst/>
            <a:gdLst>
              <a:gd name="connsiteX0" fmla="*/ 0 w 2334235"/>
              <a:gd name="connsiteY0" fmla="*/ 0 h 3108543"/>
              <a:gd name="connsiteX1" fmla="*/ 536874 w 2334235"/>
              <a:gd name="connsiteY1" fmla="*/ 0 h 3108543"/>
              <a:gd name="connsiteX2" fmla="*/ 1073748 w 2334235"/>
              <a:gd name="connsiteY2" fmla="*/ 0 h 3108543"/>
              <a:gd name="connsiteX3" fmla="*/ 1633965 w 2334235"/>
              <a:gd name="connsiteY3" fmla="*/ 0 h 3108543"/>
              <a:gd name="connsiteX4" fmla="*/ 2334235 w 2334235"/>
              <a:gd name="connsiteY4" fmla="*/ 0 h 3108543"/>
              <a:gd name="connsiteX5" fmla="*/ 2334235 w 2334235"/>
              <a:gd name="connsiteY5" fmla="*/ 580261 h 3108543"/>
              <a:gd name="connsiteX6" fmla="*/ 2334235 w 2334235"/>
              <a:gd name="connsiteY6" fmla="*/ 1036181 h 3108543"/>
              <a:gd name="connsiteX7" fmla="*/ 2334235 w 2334235"/>
              <a:gd name="connsiteY7" fmla="*/ 1616442 h 3108543"/>
              <a:gd name="connsiteX8" fmla="*/ 2334235 w 2334235"/>
              <a:gd name="connsiteY8" fmla="*/ 2041277 h 3108543"/>
              <a:gd name="connsiteX9" fmla="*/ 2334235 w 2334235"/>
              <a:gd name="connsiteY9" fmla="*/ 2497196 h 3108543"/>
              <a:gd name="connsiteX10" fmla="*/ 2334235 w 2334235"/>
              <a:gd name="connsiteY10" fmla="*/ 3108543 h 3108543"/>
              <a:gd name="connsiteX11" fmla="*/ 1820703 w 2334235"/>
              <a:gd name="connsiteY11" fmla="*/ 3108543 h 3108543"/>
              <a:gd name="connsiteX12" fmla="*/ 1213802 w 2334235"/>
              <a:gd name="connsiteY12" fmla="*/ 3108543 h 3108543"/>
              <a:gd name="connsiteX13" fmla="*/ 583559 w 2334235"/>
              <a:gd name="connsiteY13" fmla="*/ 3108543 h 3108543"/>
              <a:gd name="connsiteX14" fmla="*/ 0 w 2334235"/>
              <a:gd name="connsiteY14" fmla="*/ 3108543 h 3108543"/>
              <a:gd name="connsiteX15" fmla="*/ 0 w 2334235"/>
              <a:gd name="connsiteY15" fmla="*/ 2621538 h 3108543"/>
              <a:gd name="connsiteX16" fmla="*/ 0 w 2334235"/>
              <a:gd name="connsiteY16" fmla="*/ 2103447 h 3108543"/>
              <a:gd name="connsiteX17" fmla="*/ 0 w 2334235"/>
              <a:gd name="connsiteY17" fmla="*/ 1647528 h 3108543"/>
              <a:gd name="connsiteX18" fmla="*/ 0 w 2334235"/>
              <a:gd name="connsiteY18" fmla="*/ 1222694 h 3108543"/>
              <a:gd name="connsiteX19" fmla="*/ 0 w 2334235"/>
              <a:gd name="connsiteY19" fmla="*/ 673518 h 3108543"/>
              <a:gd name="connsiteX20" fmla="*/ 0 w 2334235"/>
              <a:gd name="connsiteY20" fmla="*/ 0 h 310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34235" h="3108543" extrusionOk="0">
                <a:moveTo>
                  <a:pt x="0" y="0"/>
                </a:moveTo>
                <a:cubicBezTo>
                  <a:pt x="244871" y="-54706"/>
                  <a:pt x="385491" y="43853"/>
                  <a:pt x="536874" y="0"/>
                </a:cubicBezTo>
                <a:cubicBezTo>
                  <a:pt x="688257" y="-43853"/>
                  <a:pt x="809007" y="15688"/>
                  <a:pt x="1073748" y="0"/>
                </a:cubicBezTo>
                <a:cubicBezTo>
                  <a:pt x="1338489" y="-15688"/>
                  <a:pt x="1490071" y="58739"/>
                  <a:pt x="1633965" y="0"/>
                </a:cubicBezTo>
                <a:cubicBezTo>
                  <a:pt x="1777859" y="-58739"/>
                  <a:pt x="2131534" y="65615"/>
                  <a:pt x="2334235" y="0"/>
                </a:cubicBezTo>
                <a:cubicBezTo>
                  <a:pt x="2375091" y="116761"/>
                  <a:pt x="2330522" y="434677"/>
                  <a:pt x="2334235" y="580261"/>
                </a:cubicBezTo>
                <a:cubicBezTo>
                  <a:pt x="2337948" y="725845"/>
                  <a:pt x="2312085" y="861559"/>
                  <a:pt x="2334235" y="1036181"/>
                </a:cubicBezTo>
                <a:cubicBezTo>
                  <a:pt x="2356385" y="1210803"/>
                  <a:pt x="2333410" y="1483717"/>
                  <a:pt x="2334235" y="1616442"/>
                </a:cubicBezTo>
                <a:cubicBezTo>
                  <a:pt x="2335060" y="1749167"/>
                  <a:pt x="2305996" y="1860366"/>
                  <a:pt x="2334235" y="2041277"/>
                </a:cubicBezTo>
                <a:cubicBezTo>
                  <a:pt x="2362474" y="2222189"/>
                  <a:pt x="2303508" y="2281973"/>
                  <a:pt x="2334235" y="2497196"/>
                </a:cubicBezTo>
                <a:cubicBezTo>
                  <a:pt x="2364962" y="2712419"/>
                  <a:pt x="2296599" y="2820398"/>
                  <a:pt x="2334235" y="3108543"/>
                </a:cubicBezTo>
                <a:cubicBezTo>
                  <a:pt x="2113788" y="3155141"/>
                  <a:pt x="1978747" y="3088479"/>
                  <a:pt x="1820703" y="3108543"/>
                </a:cubicBezTo>
                <a:cubicBezTo>
                  <a:pt x="1662659" y="3128607"/>
                  <a:pt x="1377873" y="3100884"/>
                  <a:pt x="1213802" y="3108543"/>
                </a:cubicBezTo>
                <a:cubicBezTo>
                  <a:pt x="1049731" y="3116202"/>
                  <a:pt x="868965" y="3093708"/>
                  <a:pt x="583559" y="3108543"/>
                </a:cubicBezTo>
                <a:cubicBezTo>
                  <a:pt x="298153" y="3123378"/>
                  <a:pt x="285076" y="3086166"/>
                  <a:pt x="0" y="3108543"/>
                </a:cubicBezTo>
                <a:cubicBezTo>
                  <a:pt x="-46015" y="2995608"/>
                  <a:pt x="35917" y="2772918"/>
                  <a:pt x="0" y="2621538"/>
                </a:cubicBezTo>
                <a:cubicBezTo>
                  <a:pt x="-35917" y="2470158"/>
                  <a:pt x="45104" y="2211702"/>
                  <a:pt x="0" y="2103447"/>
                </a:cubicBezTo>
                <a:cubicBezTo>
                  <a:pt x="-45104" y="1995192"/>
                  <a:pt x="6134" y="1800069"/>
                  <a:pt x="0" y="1647528"/>
                </a:cubicBezTo>
                <a:cubicBezTo>
                  <a:pt x="-6134" y="1494987"/>
                  <a:pt x="7666" y="1316178"/>
                  <a:pt x="0" y="1222694"/>
                </a:cubicBezTo>
                <a:cubicBezTo>
                  <a:pt x="-7666" y="1129210"/>
                  <a:pt x="29816" y="919235"/>
                  <a:pt x="0" y="673518"/>
                </a:cubicBezTo>
                <a:cubicBezTo>
                  <a:pt x="-29816" y="427801"/>
                  <a:pt x="9536" y="277476"/>
                  <a:pt x="0" y="0"/>
                </a:cubicBezTo>
                <a:close/>
              </a:path>
            </a:pathLst>
          </a:custGeom>
          <a:noFill/>
          <a:ln>
            <a:solidFill>
              <a:schemeClr val="tx1"/>
            </a:solidFill>
            <a:extLst>
              <a:ext uri="{C807C97D-BFC1-408E-A445-0C87EB9F89A2}">
                <ask:lineSketchStyleProps xmlns:ask="http://schemas.microsoft.com/office/drawing/2018/sketchyshapes" sd="853776732">
                  <a:prstGeom prst="rect">
                    <a:avLst/>
                  </a:prstGeom>
                  <ask:type>
                    <ask:lineSketchScribble/>
                  </ask:type>
                </ask:lineSketchStyleProps>
              </a:ext>
            </a:extLst>
          </a:ln>
        </p:spPr>
        <p:txBody>
          <a:bodyPr wrap="square" rtlCol="0">
            <a:spAutoFit/>
          </a:bodyPr>
          <a:lstStyle/>
          <a:p>
            <a:r>
              <a:rPr lang="en-US" sz="1600" dirty="0"/>
              <a:t>AUC for Algorithm 1 is 0.894, and as explained closer the AUC to 1, better is the performance of the model. Here the model gives the probability of approx. 89.4% that it can detect images with different abnormalities correctly</a:t>
            </a:r>
            <a:r>
              <a:rPr lang="en-US" sz="1800" dirty="0">
                <a:effectLst/>
                <a:latin typeface="Times New Roman" panose="02020603050405020304" pitchFamily="18" charset="0"/>
                <a:ea typeface="Times New Roman" panose="02020603050405020304" pitchFamily="18" charset="0"/>
              </a:rPr>
              <a:t>. </a:t>
            </a:r>
            <a:endParaRPr lang="en-IN" sz="1800" dirty="0">
              <a:effectLst/>
              <a:latin typeface="Times New Roman" panose="02020603050405020304" pitchFamily="18" charset="0"/>
              <a:ea typeface="Times New Roman" panose="02020603050405020304" pitchFamily="18" charset="0"/>
            </a:endParaRPr>
          </a:p>
          <a:p>
            <a:endParaRPr lang="en-IN" dirty="0"/>
          </a:p>
        </p:txBody>
      </p:sp>
      <p:pic>
        <p:nvPicPr>
          <p:cNvPr id="54" name="Picture 53">
            <a:extLst>
              <a:ext uri="{FF2B5EF4-FFF2-40B4-BE49-F238E27FC236}">
                <a16:creationId xmlns:a16="http://schemas.microsoft.com/office/drawing/2014/main" id="{EE23CD2A-2930-F332-A55C-B074F49106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66483" y="0"/>
            <a:ext cx="1325517" cy="673114"/>
          </a:xfrm>
          <a:prstGeom prst="rect">
            <a:avLst/>
          </a:prstGeom>
        </p:spPr>
      </p:pic>
    </p:spTree>
    <p:extLst>
      <p:ext uri="{BB962C8B-B14F-4D97-AF65-F5344CB8AC3E}">
        <p14:creationId xmlns:p14="http://schemas.microsoft.com/office/powerpoint/2010/main" val="1088409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1912FD4-1509-60D2-E8B5-CE02D737E05E}"/>
              </a:ext>
            </a:extLst>
          </p:cNvPr>
          <p:cNvSpPr txBox="1">
            <a:spLocks/>
          </p:cNvSpPr>
          <p:nvPr/>
        </p:nvSpPr>
        <p:spPr>
          <a:xfrm>
            <a:off x="125053" y="76200"/>
            <a:ext cx="5430173" cy="1189703"/>
          </a:xfrm>
          <a:custGeom>
            <a:avLst/>
            <a:gdLst>
              <a:gd name="connsiteX0" fmla="*/ 0 w 5430173"/>
              <a:gd name="connsiteY0" fmla="*/ 0 h 1189703"/>
              <a:gd name="connsiteX1" fmla="*/ 597319 w 5430173"/>
              <a:gd name="connsiteY1" fmla="*/ 0 h 1189703"/>
              <a:gd name="connsiteX2" fmla="*/ 977431 w 5430173"/>
              <a:gd name="connsiteY2" fmla="*/ 0 h 1189703"/>
              <a:gd name="connsiteX3" fmla="*/ 1411845 w 5430173"/>
              <a:gd name="connsiteY3" fmla="*/ 0 h 1189703"/>
              <a:gd name="connsiteX4" fmla="*/ 1846259 w 5430173"/>
              <a:gd name="connsiteY4" fmla="*/ 0 h 1189703"/>
              <a:gd name="connsiteX5" fmla="*/ 2389276 w 5430173"/>
              <a:gd name="connsiteY5" fmla="*/ 0 h 1189703"/>
              <a:gd name="connsiteX6" fmla="*/ 2932293 w 5430173"/>
              <a:gd name="connsiteY6" fmla="*/ 0 h 1189703"/>
              <a:gd name="connsiteX7" fmla="*/ 3366707 w 5430173"/>
              <a:gd name="connsiteY7" fmla="*/ 0 h 1189703"/>
              <a:gd name="connsiteX8" fmla="*/ 3964026 w 5430173"/>
              <a:gd name="connsiteY8" fmla="*/ 0 h 1189703"/>
              <a:gd name="connsiteX9" fmla="*/ 4344138 w 5430173"/>
              <a:gd name="connsiteY9" fmla="*/ 0 h 1189703"/>
              <a:gd name="connsiteX10" fmla="*/ 5430173 w 5430173"/>
              <a:gd name="connsiteY10" fmla="*/ 0 h 1189703"/>
              <a:gd name="connsiteX11" fmla="*/ 5430173 w 5430173"/>
              <a:gd name="connsiteY11" fmla="*/ 559160 h 1189703"/>
              <a:gd name="connsiteX12" fmla="*/ 5430173 w 5430173"/>
              <a:gd name="connsiteY12" fmla="*/ 1189703 h 1189703"/>
              <a:gd name="connsiteX13" fmla="*/ 4941457 w 5430173"/>
              <a:gd name="connsiteY13" fmla="*/ 1189703 h 1189703"/>
              <a:gd name="connsiteX14" fmla="*/ 4507044 w 5430173"/>
              <a:gd name="connsiteY14" fmla="*/ 1189703 h 1189703"/>
              <a:gd name="connsiteX15" fmla="*/ 4018328 w 5430173"/>
              <a:gd name="connsiteY15" fmla="*/ 1189703 h 1189703"/>
              <a:gd name="connsiteX16" fmla="*/ 3529612 w 5430173"/>
              <a:gd name="connsiteY16" fmla="*/ 1189703 h 1189703"/>
              <a:gd name="connsiteX17" fmla="*/ 3149500 w 5430173"/>
              <a:gd name="connsiteY17" fmla="*/ 1189703 h 1189703"/>
              <a:gd name="connsiteX18" fmla="*/ 2660785 w 5430173"/>
              <a:gd name="connsiteY18" fmla="*/ 1189703 h 1189703"/>
              <a:gd name="connsiteX19" fmla="*/ 2063466 w 5430173"/>
              <a:gd name="connsiteY19" fmla="*/ 1189703 h 1189703"/>
              <a:gd name="connsiteX20" fmla="*/ 1466147 w 5430173"/>
              <a:gd name="connsiteY20" fmla="*/ 1189703 h 1189703"/>
              <a:gd name="connsiteX21" fmla="*/ 977431 w 5430173"/>
              <a:gd name="connsiteY21" fmla="*/ 1189703 h 1189703"/>
              <a:gd name="connsiteX22" fmla="*/ 0 w 5430173"/>
              <a:gd name="connsiteY22" fmla="*/ 1189703 h 1189703"/>
              <a:gd name="connsiteX23" fmla="*/ 0 w 5430173"/>
              <a:gd name="connsiteY23" fmla="*/ 618646 h 1189703"/>
              <a:gd name="connsiteX24" fmla="*/ 0 w 5430173"/>
              <a:gd name="connsiteY24" fmla="*/ 0 h 118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30173" h="1189703" fill="none" extrusionOk="0">
                <a:moveTo>
                  <a:pt x="0" y="0"/>
                </a:moveTo>
                <a:cubicBezTo>
                  <a:pt x="298529" y="-2959"/>
                  <a:pt x="324124" y="22997"/>
                  <a:pt x="597319" y="0"/>
                </a:cubicBezTo>
                <a:cubicBezTo>
                  <a:pt x="870514" y="-22997"/>
                  <a:pt x="896170" y="41488"/>
                  <a:pt x="977431" y="0"/>
                </a:cubicBezTo>
                <a:cubicBezTo>
                  <a:pt x="1058692" y="-41488"/>
                  <a:pt x="1224683" y="42682"/>
                  <a:pt x="1411845" y="0"/>
                </a:cubicBezTo>
                <a:cubicBezTo>
                  <a:pt x="1599007" y="-42682"/>
                  <a:pt x="1655225" y="46389"/>
                  <a:pt x="1846259" y="0"/>
                </a:cubicBezTo>
                <a:cubicBezTo>
                  <a:pt x="2037293" y="-46389"/>
                  <a:pt x="2178806" y="54032"/>
                  <a:pt x="2389276" y="0"/>
                </a:cubicBezTo>
                <a:cubicBezTo>
                  <a:pt x="2599746" y="-54032"/>
                  <a:pt x="2698656" y="4736"/>
                  <a:pt x="2932293" y="0"/>
                </a:cubicBezTo>
                <a:cubicBezTo>
                  <a:pt x="3165930" y="-4736"/>
                  <a:pt x="3176487" y="11124"/>
                  <a:pt x="3366707" y="0"/>
                </a:cubicBezTo>
                <a:cubicBezTo>
                  <a:pt x="3556927" y="-11124"/>
                  <a:pt x="3763993" y="37511"/>
                  <a:pt x="3964026" y="0"/>
                </a:cubicBezTo>
                <a:cubicBezTo>
                  <a:pt x="4164059" y="-37511"/>
                  <a:pt x="4224603" y="41607"/>
                  <a:pt x="4344138" y="0"/>
                </a:cubicBezTo>
                <a:cubicBezTo>
                  <a:pt x="4463673" y="-41607"/>
                  <a:pt x="4964597" y="102925"/>
                  <a:pt x="5430173" y="0"/>
                </a:cubicBezTo>
                <a:cubicBezTo>
                  <a:pt x="5448164" y="131364"/>
                  <a:pt x="5421837" y="288381"/>
                  <a:pt x="5430173" y="559160"/>
                </a:cubicBezTo>
                <a:cubicBezTo>
                  <a:pt x="5438509" y="829939"/>
                  <a:pt x="5390256" y="990024"/>
                  <a:pt x="5430173" y="1189703"/>
                </a:cubicBezTo>
                <a:cubicBezTo>
                  <a:pt x="5253119" y="1206632"/>
                  <a:pt x="5141963" y="1133028"/>
                  <a:pt x="4941457" y="1189703"/>
                </a:cubicBezTo>
                <a:cubicBezTo>
                  <a:pt x="4740951" y="1246378"/>
                  <a:pt x="4711572" y="1159723"/>
                  <a:pt x="4507044" y="1189703"/>
                </a:cubicBezTo>
                <a:cubicBezTo>
                  <a:pt x="4302516" y="1219683"/>
                  <a:pt x="4176732" y="1155760"/>
                  <a:pt x="4018328" y="1189703"/>
                </a:cubicBezTo>
                <a:cubicBezTo>
                  <a:pt x="3859924" y="1223646"/>
                  <a:pt x="3738791" y="1188539"/>
                  <a:pt x="3529612" y="1189703"/>
                </a:cubicBezTo>
                <a:cubicBezTo>
                  <a:pt x="3320433" y="1190867"/>
                  <a:pt x="3227254" y="1152382"/>
                  <a:pt x="3149500" y="1189703"/>
                </a:cubicBezTo>
                <a:cubicBezTo>
                  <a:pt x="3071746" y="1227024"/>
                  <a:pt x="2840883" y="1171884"/>
                  <a:pt x="2660785" y="1189703"/>
                </a:cubicBezTo>
                <a:cubicBezTo>
                  <a:pt x="2480688" y="1207522"/>
                  <a:pt x="2203236" y="1148827"/>
                  <a:pt x="2063466" y="1189703"/>
                </a:cubicBezTo>
                <a:cubicBezTo>
                  <a:pt x="1923696" y="1230579"/>
                  <a:pt x="1761519" y="1160007"/>
                  <a:pt x="1466147" y="1189703"/>
                </a:cubicBezTo>
                <a:cubicBezTo>
                  <a:pt x="1170775" y="1219399"/>
                  <a:pt x="1139411" y="1137670"/>
                  <a:pt x="977431" y="1189703"/>
                </a:cubicBezTo>
                <a:cubicBezTo>
                  <a:pt x="815451" y="1241736"/>
                  <a:pt x="296913" y="1149093"/>
                  <a:pt x="0" y="1189703"/>
                </a:cubicBezTo>
                <a:cubicBezTo>
                  <a:pt x="-12573" y="982860"/>
                  <a:pt x="52094" y="799212"/>
                  <a:pt x="0" y="618646"/>
                </a:cubicBezTo>
                <a:cubicBezTo>
                  <a:pt x="-52094" y="438080"/>
                  <a:pt x="2930" y="226018"/>
                  <a:pt x="0" y="0"/>
                </a:cubicBezTo>
                <a:close/>
              </a:path>
              <a:path w="5430173" h="1189703" stroke="0" extrusionOk="0">
                <a:moveTo>
                  <a:pt x="0" y="0"/>
                </a:moveTo>
                <a:cubicBezTo>
                  <a:pt x="128048" y="-40006"/>
                  <a:pt x="209161" y="39802"/>
                  <a:pt x="380112" y="0"/>
                </a:cubicBezTo>
                <a:cubicBezTo>
                  <a:pt x="551063" y="-39802"/>
                  <a:pt x="667456" y="11548"/>
                  <a:pt x="814526" y="0"/>
                </a:cubicBezTo>
                <a:cubicBezTo>
                  <a:pt x="961596" y="-11548"/>
                  <a:pt x="1105938" y="12133"/>
                  <a:pt x="1357543" y="0"/>
                </a:cubicBezTo>
                <a:cubicBezTo>
                  <a:pt x="1609148" y="-12133"/>
                  <a:pt x="1704936" y="47445"/>
                  <a:pt x="1791957" y="0"/>
                </a:cubicBezTo>
                <a:cubicBezTo>
                  <a:pt x="1878978" y="-47445"/>
                  <a:pt x="2122738" y="2466"/>
                  <a:pt x="2280673" y="0"/>
                </a:cubicBezTo>
                <a:cubicBezTo>
                  <a:pt x="2438608" y="-2466"/>
                  <a:pt x="2488409" y="22799"/>
                  <a:pt x="2660785" y="0"/>
                </a:cubicBezTo>
                <a:cubicBezTo>
                  <a:pt x="2833161" y="-22799"/>
                  <a:pt x="2949521" y="12460"/>
                  <a:pt x="3095199" y="0"/>
                </a:cubicBezTo>
                <a:cubicBezTo>
                  <a:pt x="3240877" y="-12460"/>
                  <a:pt x="3421746" y="20799"/>
                  <a:pt x="3529612" y="0"/>
                </a:cubicBezTo>
                <a:cubicBezTo>
                  <a:pt x="3637478" y="-20799"/>
                  <a:pt x="3756929" y="22314"/>
                  <a:pt x="3909725" y="0"/>
                </a:cubicBezTo>
                <a:cubicBezTo>
                  <a:pt x="4062521" y="-22314"/>
                  <a:pt x="4265750" y="31767"/>
                  <a:pt x="4507044" y="0"/>
                </a:cubicBezTo>
                <a:cubicBezTo>
                  <a:pt x="4748338" y="-31767"/>
                  <a:pt x="5114357" y="984"/>
                  <a:pt x="5430173" y="0"/>
                </a:cubicBezTo>
                <a:cubicBezTo>
                  <a:pt x="5464430" y="298142"/>
                  <a:pt x="5425325" y="415793"/>
                  <a:pt x="5430173" y="606749"/>
                </a:cubicBezTo>
                <a:cubicBezTo>
                  <a:pt x="5435021" y="797705"/>
                  <a:pt x="5361353" y="955642"/>
                  <a:pt x="5430173" y="1189703"/>
                </a:cubicBezTo>
                <a:cubicBezTo>
                  <a:pt x="5249801" y="1225727"/>
                  <a:pt x="5158606" y="1135340"/>
                  <a:pt x="4887156" y="1189703"/>
                </a:cubicBezTo>
                <a:cubicBezTo>
                  <a:pt x="4615706" y="1244066"/>
                  <a:pt x="4594775" y="1169840"/>
                  <a:pt x="4344138" y="1189703"/>
                </a:cubicBezTo>
                <a:cubicBezTo>
                  <a:pt x="4093501" y="1209566"/>
                  <a:pt x="4005999" y="1185392"/>
                  <a:pt x="3909725" y="1189703"/>
                </a:cubicBezTo>
                <a:cubicBezTo>
                  <a:pt x="3813451" y="1194014"/>
                  <a:pt x="3689490" y="1160418"/>
                  <a:pt x="3529612" y="1189703"/>
                </a:cubicBezTo>
                <a:cubicBezTo>
                  <a:pt x="3369734" y="1218988"/>
                  <a:pt x="3151453" y="1150809"/>
                  <a:pt x="2877992" y="1189703"/>
                </a:cubicBezTo>
                <a:cubicBezTo>
                  <a:pt x="2604531" y="1228597"/>
                  <a:pt x="2500417" y="1154594"/>
                  <a:pt x="2389276" y="1189703"/>
                </a:cubicBezTo>
                <a:cubicBezTo>
                  <a:pt x="2278135" y="1224812"/>
                  <a:pt x="2106999" y="1153681"/>
                  <a:pt x="1954862" y="1189703"/>
                </a:cubicBezTo>
                <a:cubicBezTo>
                  <a:pt x="1802725" y="1225725"/>
                  <a:pt x="1672726" y="1177381"/>
                  <a:pt x="1466147" y="1189703"/>
                </a:cubicBezTo>
                <a:cubicBezTo>
                  <a:pt x="1259568" y="1202025"/>
                  <a:pt x="1024402" y="1164498"/>
                  <a:pt x="814526" y="1189703"/>
                </a:cubicBezTo>
                <a:cubicBezTo>
                  <a:pt x="604650" y="1214908"/>
                  <a:pt x="247179" y="1166856"/>
                  <a:pt x="0" y="1189703"/>
                </a:cubicBezTo>
                <a:cubicBezTo>
                  <a:pt x="-11404" y="1007797"/>
                  <a:pt x="26514" y="884861"/>
                  <a:pt x="0" y="594852"/>
                </a:cubicBezTo>
                <a:cubicBezTo>
                  <a:pt x="-26514" y="304843"/>
                  <a:pt x="55161" y="275650"/>
                  <a:pt x="0" y="0"/>
                </a:cubicBezTo>
                <a:close/>
              </a:path>
            </a:pathLst>
          </a:custGeom>
          <a:ln w="38100">
            <a:solidFill>
              <a:schemeClr val="tx1"/>
            </a:solidFill>
            <a:extLst>
              <a:ext uri="{C807C97D-BFC1-408E-A445-0C87EB9F89A2}">
                <ask:lineSketchStyleProps xmlns:ask="http://schemas.microsoft.com/office/drawing/2018/sketchyshapes" sd="2625057500">
                  <a:prstGeom prst="rect">
                    <a:avLst/>
                  </a:prstGeom>
                  <ask:type>
                    <ask:lineSketchScribble/>
                  </ask:type>
                </ask:lineSketchStyleProps>
              </a:ext>
            </a:extLst>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IN" dirty="0"/>
              <a:t>Results (Algorithm 1)</a:t>
            </a:r>
          </a:p>
        </p:txBody>
      </p:sp>
      <p:pic>
        <p:nvPicPr>
          <p:cNvPr id="5" name="Picture 4" descr="A screenshot of a computer&#10;&#10;Description automatically generated with medium confidence">
            <a:extLst>
              <a:ext uri="{FF2B5EF4-FFF2-40B4-BE49-F238E27FC236}">
                <a16:creationId xmlns:a16="http://schemas.microsoft.com/office/drawing/2014/main" id="{7C5CB795-FA74-5E40-D04C-4C9A7E0447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054" y="1479684"/>
            <a:ext cx="6267450" cy="4171950"/>
          </a:xfrm>
          <a:prstGeom prst="rect">
            <a:avLst/>
          </a:prstGeom>
        </p:spPr>
      </p:pic>
      <p:pic>
        <p:nvPicPr>
          <p:cNvPr id="6" name="Picture 5" descr="A screenshot of a computer&#10;&#10;Description automatically generated with low confidence">
            <a:extLst>
              <a:ext uri="{FF2B5EF4-FFF2-40B4-BE49-F238E27FC236}">
                <a16:creationId xmlns:a16="http://schemas.microsoft.com/office/drawing/2014/main" id="{22179D07-C5F5-68E9-D620-0E9231334B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1393" y="2074571"/>
            <a:ext cx="5535553" cy="2708858"/>
          </a:xfrm>
          <a:prstGeom prst="rect">
            <a:avLst/>
          </a:prstGeom>
        </p:spPr>
      </p:pic>
      <p:sp>
        <p:nvSpPr>
          <p:cNvPr id="7" name="TextBox 6">
            <a:extLst>
              <a:ext uri="{FF2B5EF4-FFF2-40B4-BE49-F238E27FC236}">
                <a16:creationId xmlns:a16="http://schemas.microsoft.com/office/drawing/2014/main" id="{399EA108-BD2D-70E7-9A21-1EDA588DB0D7}"/>
              </a:ext>
            </a:extLst>
          </p:cNvPr>
          <p:cNvSpPr txBox="1"/>
          <p:nvPr/>
        </p:nvSpPr>
        <p:spPr>
          <a:xfrm>
            <a:off x="1956619" y="5865415"/>
            <a:ext cx="8278761" cy="827406"/>
          </a:xfrm>
          <a:custGeom>
            <a:avLst/>
            <a:gdLst>
              <a:gd name="connsiteX0" fmla="*/ 0 w 8278761"/>
              <a:gd name="connsiteY0" fmla="*/ 0 h 827406"/>
              <a:gd name="connsiteX1" fmla="*/ 425765 w 8278761"/>
              <a:gd name="connsiteY1" fmla="*/ 0 h 827406"/>
              <a:gd name="connsiteX2" fmla="*/ 851530 w 8278761"/>
              <a:gd name="connsiteY2" fmla="*/ 0 h 827406"/>
              <a:gd name="connsiteX3" fmla="*/ 1360082 w 8278761"/>
              <a:gd name="connsiteY3" fmla="*/ 0 h 827406"/>
              <a:gd name="connsiteX4" fmla="*/ 1868635 w 8278761"/>
              <a:gd name="connsiteY4" fmla="*/ 0 h 827406"/>
              <a:gd name="connsiteX5" fmla="*/ 2625550 w 8278761"/>
              <a:gd name="connsiteY5" fmla="*/ 0 h 827406"/>
              <a:gd name="connsiteX6" fmla="*/ 3299678 w 8278761"/>
              <a:gd name="connsiteY6" fmla="*/ 0 h 827406"/>
              <a:gd name="connsiteX7" fmla="*/ 4056593 w 8278761"/>
              <a:gd name="connsiteY7" fmla="*/ 0 h 827406"/>
              <a:gd name="connsiteX8" fmla="*/ 4565145 w 8278761"/>
              <a:gd name="connsiteY8" fmla="*/ 0 h 827406"/>
              <a:gd name="connsiteX9" fmla="*/ 4908123 w 8278761"/>
              <a:gd name="connsiteY9" fmla="*/ 0 h 827406"/>
              <a:gd name="connsiteX10" fmla="*/ 5416675 w 8278761"/>
              <a:gd name="connsiteY10" fmla="*/ 0 h 827406"/>
              <a:gd name="connsiteX11" fmla="*/ 6090803 w 8278761"/>
              <a:gd name="connsiteY11" fmla="*/ 0 h 827406"/>
              <a:gd name="connsiteX12" fmla="*/ 6516568 w 8278761"/>
              <a:gd name="connsiteY12" fmla="*/ 0 h 827406"/>
              <a:gd name="connsiteX13" fmla="*/ 6942332 w 8278761"/>
              <a:gd name="connsiteY13" fmla="*/ 0 h 827406"/>
              <a:gd name="connsiteX14" fmla="*/ 7533673 w 8278761"/>
              <a:gd name="connsiteY14" fmla="*/ 0 h 827406"/>
              <a:gd name="connsiteX15" fmla="*/ 8278761 w 8278761"/>
              <a:gd name="connsiteY15" fmla="*/ 0 h 827406"/>
              <a:gd name="connsiteX16" fmla="*/ 8278761 w 8278761"/>
              <a:gd name="connsiteY16" fmla="*/ 413703 h 827406"/>
              <a:gd name="connsiteX17" fmla="*/ 8278761 w 8278761"/>
              <a:gd name="connsiteY17" fmla="*/ 827406 h 827406"/>
              <a:gd name="connsiteX18" fmla="*/ 7521846 w 8278761"/>
              <a:gd name="connsiteY18" fmla="*/ 827406 h 827406"/>
              <a:gd name="connsiteX19" fmla="*/ 7178868 w 8278761"/>
              <a:gd name="connsiteY19" fmla="*/ 827406 h 827406"/>
              <a:gd name="connsiteX20" fmla="*/ 6670316 w 8278761"/>
              <a:gd name="connsiteY20" fmla="*/ 827406 h 827406"/>
              <a:gd name="connsiteX21" fmla="*/ 6244551 w 8278761"/>
              <a:gd name="connsiteY21" fmla="*/ 827406 h 827406"/>
              <a:gd name="connsiteX22" fmla="*/ 5818786 w 8278761"/>
              <a:gd name="connsiteY22" fmla="*/ 827406 h 827406"/>
              <a:gd name="connsiteX23" fmla="*/ 5393021 w 8278761"/>
              <a:gd name="connsiteY23" fmla="*/ 827406 h 827406"/>
              <a:gd name="connsiteX24" fmla="*/ 4967257 w 8278761"/>
              <a:gd name="connsiteY24" fmla="*/ 827406 h 827406"/>
              <a:gd name="connsiteX25" fmla="*/ 4210341 w 8278761"/>
              <a:gd name="connsiteY25" fmla="*/ 827406 h 827406"/>
              <a:gd name="connsiteX26" fmla="*/ 3784576 w 8278761"/>
              <a:gd name="connsiteY26" fmla="*/ 827406 h 827406"/>
              <a:gd name="connsiteX27" fmla="*/ 3193236 w 8278761"/>
              <a:gd name="connsiteY27" fmla="*/ 827406 h 827406"/>
              <a:gd name="connsiteX28" fmla="*/ 2436321 w 8278761"/>
              <a:gd name="connsiteY28" fmla="*/ 827406 h 827406"/>
              <a:gd name="connsiteX29" fmla="*/ 1762193 w 8278761"/>
              <a:gd name="connsiteY29" fmla="*/ 827406 h 827406"/>
              <a:gd name="connsiteX30" fmla="*/ 1170853 w 8278761"/>
              <a:gd name="connsiteY30" fmla="*/ 827406 h 827406"/>
              <a:gd name="connsiteX31" fmla="*/ 827876 w 8278761"/>
              <a:gd name="connsiteY31" fmla="*/ 827406 h 827406"/>
              <a:gd name="connsiteX32" fmla="*/ 0 w 8278761"/>
              <a:gd name="connsiteY32" fmla="*/ 827406 h 827406"/>
              <a:gd name="connsiteX33" fmla="*/ 0 w 8278761"/>
              <a:gd name="connsiteY33" fmla="*/ 397155 h 827406"/>
              <a:gd name="connsiteX34" fmla="*/ 0 w 8278761"/>
              <a:gd name="connsiteY34" fmla="*/ 0 h 82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278761" h="827406" extrusionOk="0">
                <a:moveTo>
                  <a:pt x="0" y="0"/>
                </a:moveTo>
                <a:cubicBezTo>
                  <a:pt x="116600" y="-22012"/>
                  <a:pt x="242552" y="237"/>
                  <a:pt x="425765" y="0"/>
                </a:cubicBezTo>
                <a:cubicBezTo>
                  <a:pt x="608978" y="-237"/>
                  <a:pt x="646864" y="2760"/>
                  <a:pt x="851530" y="0"/>
                </a:cubicBezTo>
                <a:cubicBezTo>
                  <a:pt x="1056197" y="-2760"/>
                  <a:pt x="1167551" y="53706"/>
                  <a:pt x="1360082" y="0"/>
                </a:cubicBezTo>
                <a:cubicBezTo>
                  <a:pt x="1552613" y="-53706"/>
                  <a:pt x="1766703" y="26063"/>
                  <a:pt x="1868635" y="0"/>
                </a:cubicBezTo>
                <a:cubicBezTo>
                  <a:pt x="1970567" y="-26063"/>
                  <a:pt x="2312497" y="36550"/>
                  <a:pt x="2625550" y="0"/>
                </a:cubicBezTo>
                <a:cubicBezTo>
                  <a:pt x="2938604" y="-36550"/>
                  <a:pt x="3143990" y="30473"/>
                  <a:pt x="3299678" y="0"/>
                </a:cubicBezTo>
                <a:cubicBezTo>
                  <a:pt x="3455366" y="-30473"/>
                  <a:pt x="3814292" y="57810"/>
                  <a:pt x="4056593" y="0"/>
                </a:cubicBezTo>
                <a:cubicBezTo>
                  <a:pt x="4298894" y="-57810"/>
                  <a:pt x="4336640" y="39637"/>
                  <a:pt x="4565145" y="0"/>
                </a:cubicBezTo>
                <a:cubicBezTo>
                  <a:pt x="4793650" y="-39637"/>
                  <a:pt x="4758826" y="14454"/>
                  <a:pt x="4908123" y="0"/>
                </a:cubicBezTo>
                <a:cubicBezTo>
                  <a:pt x="5057420" y="-14454"/>
                  <a:pt x="5221571" y="59246"/>
                  <a:pt x="5416675" y="0"/>
                </a:cubicBezTo>
                <a:cubicBezTo>
                  <a:pt x="5611779" y="-59246"/>
                  <a:pt x="5769090" y="75421"/>
                  <a:pt x="6090803" y="0"/>
                </a:cubicBezTo>
                <a:cubicBezTo>
                  <a:pt x="6412516" y="-75421"/>
                  <a:pt x="6375150" y="23104"/>
                  <a:pt x="6516568" y="0"/>
                </a:cubicBezTo>
                <a:cubicBezTo>
                  <a:pt x="6657987" y="-23104"/>
                  <a:pt x="6784722" y="49578"/>
                  <a:pt x="6942332" y="0"/>
                </a:cubicBezTo>
                <a:cubicBezTo>
                  <a:pt x="7099942" y="-49578"/>
                  <a:pt x="7261165" y="61039"/>
                  <a:pt x="7533673" y="0"/>
                </a:cubicBezTo>
                <a:cubicBezTo>
                  <a:pt x="7806181" y="-61039"/>
                  <a:pt x="8033509" y="73323"/>
                  <a:pt x="8278761" y="0"/>
                </a:cubicBezTo>
                <a:cubicBezTo>
                  <a:pt x="8312833" y="168735"/>
                  <a:pt x="8249149" y="292100"/>
                  <a:pt x="8278761" y="413703"/>
                </a:cubicBezTo>
                <a:cubicBezTo>
                  <a:pt x="8308373" y="535306"/>
                  <a:pt x="8253793" y="687975"/>
                  <a:pt x="8278761" y="827406"/>
                </a:cubicBezTo>
                <a:cubicBezTo>
                  <a:pt x="8030223" y="899116"/>
                  <a:pt x="7691938" y="766252"/>
                  <a:pt x="7521846" y="827406"/>
                </a:cubicBezTo>
                <a:cubicBezTo>
                  <a:pt x="7351755" y="888560"/>
                  <a:pt x="7272845" y="791249"/>
                  <a:pt x="7178868" y="827406"/>
                </a:cubicBezTo>
                <a:cubicBezTo>
                  <a:pt x="7084891" y="863563"/>
                  <a:pt x="6834187" y="784560"/>
                  <a:pt x="6670316" y="827406"/>
                </a:cubicBezTo>
                <a:cubicBezTo>
                  <a:pt x="6506445" y="870252"/>
                  <a:pt x="6406539" y="796739"/>
                  <a:pt x="6244551" y="827406"/>
                </a:cubicBezTo>
                <a:cubicBezTo>
                  <a:pt x="6082563" y="858073"/>
                  <a:pt x="5978378" y="823534"/>
                  <a:pt x="5818786" y="827406"/>
                </a:cubicBezTo>
                <a:cubicBezTo>
                  <a:pt x="5659194" y="831278"/>
                  <a:pt x="5493566" y="784978"/>
                  <a:pt x="5393021" y="827406"/>
                </a:cubicBezTo>
                <a:cubicBezTo>
                  <a:pt x="5292476" y="869834"/>
                  <a:pt x="5149233" y="798714"/>
                  <a:pt x="4967257" y="827406"/>
                </a:cubicBezTo>
                <a:cubicBezTo>
                  <a:pt x="4785281" y="856098"/>
                  <a:pt x="4413842" y="809423"/>
                  <a:pt x="4210341" y="827406"/>
                </a:cubicBezTo>
                <a:cubicBezTo>
                  <a:pt x="4006840" y="845389"/>
                  <a:pt x="3983886" y="779520"/>
                  <a:pt x="3784576" y="827406"/>
                </a:cubicBezTo>
                <a:cubicBezTo>
                  <a:pt x="3585267" y="875292"/>
                  <a:pt x="3414426" y="822477"/>
                  <a:pt x="3193236" y="827406"/>
                </a:cubicBezTo>
                <a:cubicBezTo>
                  <a:pt x="2972046" y="832335"/>
                  <a:pt x="2806375" y="780150"/>
                  <a:pt x="2436321" y="827406"/>
                </a:cubicBezTo>
                <a:cubicBezTo>
                  <a:pt x="2066267" y="874662"/>
                  <a:pt x="2064280" y="811063"/>
                  <a:pt x="1762193" y="827406"/>
                </a:cubicBezTo>
                <a:cubicBezTo>
                  <a:pt x="1460106" y="843749"/>
                  <a:pt x="1370774" y="809915"/>
                  <a:pt x="1170853" y="827406"/>
                </a:cubicBezTo>
                <a:cubicBezTo>
                  <a:pt x="970932" y="844897"/>
                  <a:pt x="911555" y="788936"/>
                  <a:pt x="827876" y="827406"/>
                </a:cubicBezTo>
                <a:cubicBezTo>
                  <a:pt x="744197" y="865876"/>
                  <a:pt x="309687" y="752505"/>
                  <a:pt x="0" y="827406"/>
                </a:cubicBezTo>
                <a:cubicBezTo>
                  <a:pt x="-1260" y="684663"/>
                  <a:pt x="14030" y="486070"/>
                  <a:pt x="0" y="397155"/>
                </a:cubicBezTo>
                <a:cubicBezTo>
                  <a:pt x="-14030" y="308240"/>
                  <a:pt x="38902" y="144494"/>
                  <a:pt x="0" y="0"/>
                </a:cubicBezTo>
                <a:close/>
              </a:path>
            </a:pathLst>
          </a:custGeom>
          <a:noFill/>
          <a:ln>
            <a:solidFill>
              <a:schemeClr val="tx1"/>
            </a:solidFill>
            <a:extLst>
              <a:ext uri="{C807C97D-BFC1-408E-A445-0C87EB9F89A2}">
                <ask:lineSketchStyleProps xmlns:ask="http://schemas.microsoft.com/office/drawing/2018/sketchyshapes" sd="853776732">
                  <a:prstGeom prst="rect">
                    <a:avLst/>
                  </a:prstGeom>
                  <ask:type>
                    <ask:lineSketchScribble/>
                  </ask:type>
                </ask:lineSketchStyleProps>
              </a:ext>
            </a:extLst>
          </a:ln>
        </p:spPr>
        <p:txBody>
          <a:bodyPr wrap="square" rtlCol="0">
            <a:spAutoFit/>
          </a:bodyPr>
          <a:lstStyle/>
          <a:p>
            <a:pPr algn="ctr">
              <a:lnSpc>
                <a:spcPct val="150000"/>
              </a:lnSpc>
              <a:spcAft>
                <a:spcPts val="800"/>
              </a:spcAft>
            </a:pPr>
            <a:r>
              <a:rPr lang="en-US" sz="1600" dirty="0"/>
              <a:t>The above images depict that in case of Algorithm 1, there are no Far North cases and the AI inference is in compliance with the Ground Truth</a:t>
            </a:r>
            <a:r>
              <a:rPr lang="en-US" sz="1800" dirty="0">
                <a:effectLst/>
                <a:latin typeface="Times New Roman" panose="02020603050405020304" pitchFamily="18" charset="0"/>
                <a:ea typeface="Times New Roman" panose="02020603050405020304" pitchFamily="18" charset="0"/>
              </a:rPr>
              <a:t>.</a:t>
            </a:r>
            <a:endParaRPr lang="en-IN" sz="1800" dirty="0">
              <a:effectLst/>
              <a:latin typeface="Times New Roman" panose="02020603050405020304" pitchFamily="18" charset="0"/>
              <a:ea typeface="Times New Roman" panose="02020603050405020304" pitchFamily="18" charset="0"/>
            </a:endParaRPr>
          </a:p>
        </p:txBody>
      </p:sp>
      <p:sp>
        <p:nvSpPr>
          <p:cNvPr id="8" name="Title 1">
            <a:extLst>
              <a:ext uri="{FF2B5EF4-FFF2-40B4-BE49-F238E27FC236}">
                <a16:creationId xmlns:a16="http://schemas.microsoft.com/office/drawing/2014/main" id="{14D84CBC-62F9-658E-296F-9CE176BEDEAD}"/>
              </a:ext>
            </a:extLst>
          </p:cNvPr>
          <p:cNvSpPr txBox="1">
            <a:spLocks/>
          </p:cNvSpPr>
          <p:nvPr/>
        </p:nvSpPr>
        <p:spPr>
          <a:xfrm>
            <a:off x="125053" y="56535"/>
            <a:ext cx="5430173" cy="1189703"/>
          </a:xfrm>
          <a:custGeom>
            <a:avLst/>
            <a:gdLst>
              <a:gd name="connsiteX0" fmla="*/ 0 w 5430173"/>
              <a:gd name="connsiteY0" fmla="*/ 0 h 1189703"/>
              <a:gd name="connsiteX1" fmla="*/ 597319 w 5430173"/>
              <a:gd name="connsiteY1" fmla="*/ 0 h 1189703"/>
              <a:gd name="connsiteX2" fmla="*/ 977431 w 5430173"/>
              <a:gd name="connsiteY2" fmla="*/ 0 h 1189703"/>
              <a:gd name="connsiteX3" fmla="*/ 1411845 w 5430173"/>
              <a:gd name="connsiteY3" fmla="*/ 0 h 1189703"/>
              <a:gd name="connsiteX4" fmla="*/ 1846259 w 5430173"/>
              <a:gd name="connsiteY4" fmla="*/ 0 h 1189703"/>
              <a:gd name="connsiteX5" fmla="*/ 2389276 w 5430173"/>
              <a:gd name="connsiteY5" fmla="*/ 0 h 1189703"/>
              <a:gd name="connsiteX6" fmla="*/ 2932293 w 5430173"/>
              <a:gd name="connsiteY6" fmla="*/ 0 h 1189703"/>
              <a:gd name="connsiteX7" fmla="*/ 3366707 w 5430173"/>
              <a:gd name="connsiteY7" fmla="*/ 0 h 1189703"/>
              <a:gd name="connsiteX8" fmla="*/ 3964026 w 5430173"/>
              <a:gd name="connsiteY8" fmla="*/ 0 h 1189703"/>
              <a:gd name="connsiteX9" fmla="*/ 4344138 w 5430173"/>
              <a:gd name="connsiteY9" fmla="*/ 0 h 1189703"/>
              <a:gd name="connsiteX10" fmla="*/ 5430173 w 5430173"/>
              <a:gd name="connsiteY10" fmla="*/ 0 h 1189703"/>
              <a:gd name="connsiteX11" fmla="*/ 5430173 w 5430173"/>
              <a:gd name="connsiteY11" fmla="*/ 559160 h 1189703"/>
              <a:gd name="connsiteX12" fmla="*/ 5430173 w 5430173"/>
              <a:gd name="connsiteY12" fmla="*/ 1189703 h 1189703"/>
              <a:gd name="connsiteX13" fmla="*/ 4941457 w 5430173"/>
              <a:gd name="connsiteY13" fmla="*/ 1189703 h 1189703"/>
              <a:gd name="connsiteX14" fmla="*/ 4507044 w 5430173"/>
              <a:gd name="connsiteY14" fmla="*/ 1189703 h 1189703"/>
              <a:gd name="connsiteX15" fmla="*/ 4018328 w 5430173"/>
              <a:gd name="connsiteY15" fmla="*/ 1189703 h 1189703"/>
              <a:gd name="connsiteX16" fmla="*/ 3529612 w 5430173"/>
              <a:gd name="connsiteY16" fmla="*/ 1189703 h 1189703"/>
              <a:gd name="connsiteX17" fmla="*/ 3149500 w 5430173"/>
              <a:gd name="connsiteY17" fmla="*/ 1189703 h 1189703"/>
              <a:gd name="connsiteX18" fmla="*/ 2660785 w 5430173"/>
              <a:gd name="connsiteY18" fmla="*/ 1189703 h 1189703"/>
              <a:gd name="connsiteX19" fmla="*/ 2063466 w 5430173"/>
              <a:gd name="connsiteY19" fmla="*/ 1189703 h 1189703"/>
              <a:gd name="connsiteX20" fmla="*/ 1466147 w 5430173"/>
              <a:gd name="connsiteY20" fmla="*/ 1189703 h 1189703"/>
              <a:gd name="connsiteX21" fmla="*/ 977431 w 5430173"/>
              <a:gd name="connsiteY21" fmla="*/ 1189703 h 1189703"/>
              <a:gd name="connsiteX22" fmla="*/ 0 w 5430173"/>
              <a:gd name="connsiteY22" fmla="*/ 1189703 h 1189703"/>
              <a:gd name="connsiteX23" fmla="*/ 0 w 5430173"/>
              <a:gd name="connsiteY23" fmla="*/ 618646 h 1189703"/>
              <a:gd name="connsiteX24" fmla="*/ 0 w 5430173"/>
              <a:gd name="connsiteY24" fmla="*/ 0 h 118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30173" h="1189703" fill="none" extrusionOk="0">
                <a:moveTo>
                  <a:pt x="0" y="0"/>
                </a:moveTo>
                <a:cubicBezTo>
                  <a:pt x="298529" y="-2959"/>
                  <a:pt x="324124" y="22997"/>
                  <a:pt x="597319" y="0"/>
                </a:cubicBezTo>
                <a:cubicBezTo>
                  <a:pt x="870514" y="-22997"/>
                  <a:pt x="896170" y="41488"/>
                  <a:pt x="977431" y="0"/>
                </a:cubicBezTo>
                <a:cubicBezTo>
                  <a:pt x="1058692" y="-41488"/>
                  <a:pt x="1224683" y="42682"/>
                  <a:pt x="1411845" y="0"/>
                </a:cubicBezTo>
                <a:cubicBezTo>
                  <a:pt x="1599007" y="-42682"/>
                  <a:pt x="1655225" y="46389"/>
                  <a:pt x="1846259" y="0"/>
                </a:cubicBezTo>
                <a:cubicBezTo>
                  <a:pt x="2037293" y="-46389"/>
                  <a:pt x="2178806" y="54032"/>
                  <a:pt x="2389276" y="0"/>
                </a:cubicBezTo>
                <a:cubicBezTo>
                  <a:pt x="2599746" y="-54032"/>
                  <a:pt x="2698656" y="4736"/>
                  <a:pt x="2932293" y="0"/>
                </a:cubicBezTo>
                <a:cubicBezTo>
                  <a:pt x="3165930" y="-4736"/>
                  <a:pt x="3176487" y="11124"/>
                  <a:pt x="3366707" y="0"/>
                </a:cubicBezTo>
                <a:cubicBezTo>
                  <a:pt x="3556927" y="-11124"/>
                  <a:pt x="3763993" y="37511"/>
                  <a:pt x="3964026" y="0"/>
                </a:cubicBezTo>
                <a:cubicBezTo>
                  <a:pt x="4164059" y="-37511"/>
                  <a:pt x="4224603" y="41607"/>
                  <a:pt x="4344138" y="0"/>
                </a:cubicBezTo>
                <a:cubicBezTo>
                  <a:pt x="4463673" y="-41607"/>
                  <a:pt x="4964597" y="102925"/>
                  <a:pt x="5430173" y="0"/>
                </a:cubicBezTo>
                <a:cubicBezTo>
                  <a:pt x="5448164" y="131364"/>
                  <a:pt x="5421837" y="288381"/>
                  <a:pt x="5430173" y="559160"/>
                </a:cubicBezTo>
                <a:cubicBezTo>
                  <a:pt x="5438509" y="829939"/>
                  <a:pt x="5390256" y="990024"/>
                  <a:pt x="5430173" y="1189703"/>
                </a:cubicBezTo>
                <a:cubicBezTo>
                  <a:pt x="5253119" y="1206632"/>
                  <a:pt x="5141963" y="1133028"/>
                  <a:pt x="4941457" y="1189703"/>
                </a:cubicBezTo>
                <a:cubicBezTo>
                  <a:pt x="4740951" y="1246378"/>
                  <a:pt x="4711572" y="1159723"/>
                  <a:pt x="4507044" y="1189703"/>
                </a:cubicBezTo>
                <a:cubicBezTo>
                  <a:pt x="4302516" y="1219683"/>
                  <a:pt x="4176732" y="1155760"/>
                  <a:pt x="4018328" y="1189703"/>
                </a:cubicBezTo>
                <a:cubicBezTo>
                  <a:pt x="3859924" y="1223646"/>
                  <a:pt x="3738791" y="1188539"/>
                  <a:pt x="3529612" y="1189703"/>
                </a:cubicBezTo>
                <a:cubicBezTo>
                  <a:pt x="3320433" y="1190867"/>
                  <a:pt x="3227254" y="1152382"/>
                  <a:pt x="3149500" y="1189703"/>
                </a:cubicBezTo>
                <a:cubicBezTo>
                  <a:pt x="3071746" y="1227024"/>
                  <a:pt x="2840883" y="1171884"/>
                  <a:pt x="2660785" y="1189703"/>
                </a:cubicBezTo>
                <a:cubicBezTo>
                  <a:pt x="2480688" y="1207522"/>
                  <a:pt x="2203236" y="1148827"/>
                  <a:pt x="2063466" y="1189703"/>
                </a:cubicBezTo>
                <a:cubicBezTo>
                  <a:pt x="1923696" y="1230579"/>
                  <a:pt x="1761519" y="1160007"/>
                  <a:pt x="1466147" y="1189703"/>
                </a:cubicBezTo>
                <a:cubicBezTo>
                  <a:pt x="1170775" y="1219399"/>
                  <a:pt x="1139411" y="1137670"/>
                  <a:pt x="977431" y="1189703"/>
                </a:cubicBezTo>
                <a:cubicBezTo>
                  <a:pt x="815451" y="1241736"/>
                  <a:pt x="296913" y="1149093"/>
                  <a:pt x="0" y="1189703"/>
                </a:cubicBezTo>
                <a:cubicBezTo>
                  <a:pt x="-12573" y="982860"/>
                  <a:pt x="52094" y="799212"/>
                  <a:pt x="0" y="618646"/>
                </a:cubicBezTo>
                <a:cubicBezTo>
                  <a:pt x="-52094" y="438080"/>
                  <a:pt x="2930" y="226018"/>
                  <a:pt x="0" y="0"/>
                </a:cubicBezTo>
                <a:close/>
              </a:path>
              <a:path w="5430173" h="1189703" stroke="0" extrusionOk="0">
                <a:moveTo>
                  <a:pt x="0" y="0"/>
                </a:moveTo>
                <a:cubicBezTo>
                  <a:pt x="128048" y="-40006"/>
                  <a:pt x="209161" y="39802"/>
                  <a:pt x="380112" y="0"/>
                </a:cubicBezTo>
                <a:cubicBezTo>
                  <a:pt x="551063" y="-39802"/>
                  <a:pt x="667456" y="11548"/>
                  <a:pt x="814526" y="0"/>
                </a:cubicBezTo>
                <a:cubicBezTo>
                  <a:pt x="961596" y="-11548"/>
                  <a:pt x="1105938" y="12133"/>
                  <a:pt x="1357543" y="0"/>
                </a:cubicBezTo>
                <a:cubicBezTo>
                  <a:pt x="1609148" y="-12133"/>
                  <a:pt x="1704936" y="47445"/>
                  <a:pt x="1791957" y="0"/>
                </a:cubicBezTo>
                <a:cubicBezTo>
                  <a:pt x="1878978" y="-47445"/>
                  <a:pt x="2122738" y="2466"/>
                  <a:pt x="2280673" y="0"/>
                </a:cubicBezTo>
                <a:cubicBezTo>
                  <a:pt x="2438608" y="-2466"/>
                  <a:pt x="2488409" y="22799"/>
                  <a:pt x="2660785" y="0"/>
                </a:cubicBezTo>
                <a:cubicBezTo>
                  <a:pt x="2833161" y="-22799"/>
                  <a:pt x="2949521" y="12460"/>
                  <a:pt x="3095199" y="0"/>
                </a:cubicBezTo>
                <a:cubicBezTo>
                  <a:pt x="3240877" y="-12460"/>
                  <a:pt x="3421746" y="20799"/>
                  <a:pt x="3529612" y="0"/>
                </a:cubicBezTo>
                <a:cubicBezTo>
                  <a:pt x="3637478" y="-20799"/>
                  <a:pt x="3756929" y="22314"/>
                  <a:pt x="3909725" y="0"/>
                </a:cubicBezTo>
                <a:cubicBezTo>
                  <a:pt x="4062521" y="-22314"/>
                  <a:pt x="4265750" y="31767"/>
                  <a:pt x="4507044" y="0"/>
                </a:cubicBezTo>
                <a:cubicBezTo>
                  <a:pt x="4748338" y="-31767"/>
                  <a:pt x="5114357" y="984"/>
                  <a:pt x="5430173" y="0"/>
                </a:cubicBezTo>
                <a:cubicBezTo>
                  <a:pt x="5464430" y="298142"/>
                  <a:pt x="5425325" y="415793"/>
                  <a:pt x="5430173" y="606749"/>
                </a:cubicBezTo>
                <a:cubicBezTo>
                  <a:pt x="5435021" y="797705"/>
                  <a:pt x="5361353" y="955642"/>
                  <a:pt x="5430173" y="1189703"/>
                </a:cubicBezTo>
                <a:cubicBezTo>
                  <a:pt x="5249801" y="1225727"/>
                  <a:pt x="5158606" y="1135340"/>
                  <a:pt x="4887156" y="1189703"/>
                </a:cubicBezTo>
                <a:cubicBezTo>
                  <a:pt x="4615706" y="1244066"/>
                  <a:pt x="4594775" y="1169840"/>
                  <a:pt x="4344138" y="1189703"/>
                </a:cubicBezTo>
                <a:cubicBezTo>
                  <a:pt x="4093501" y="1209566"/>
                  <a:pt x="4005999" y="1185392"/>
                  <a:pt x="3909725" y="1189703"/>
                </a:cubicBezTo>
                <a:cubicBezTo>
                  <a:pt x="3813451" y="1194014"/>
                  <a:pt x="3689490" y="1160418"/>
                  <a:pt x="3529612" y="1189703"/>
                </a:cubicBezTo>
                <a:cubicBezTo>
                  <a:pt x="3369734" y="1218988"/>
                  <a:pt x="3151453" y="1150809"/>
                  <a:pt x="2877992" y="1189703"/>
                </a:cubicBezTo>
                <a:cubicBezTo>
                  <a:pt x="2604531" y="1228597"/>
                  <a:pt x="2500417" y="1154594"/>
                  <a:pt x="2389276" y="1189703"/>
                </a:cubicBezTo>
                <a:cubicBezTo>
                  <a:pt x="2278135" y="1224812"/>
                  <a:pt x="2106999" y="1153681"/>
                  <a:pt x="1954862" y="1189703"/>
                </a:cubicBezTo>
                <a:cubicBezTo>
                  <a:pt x="1802725" y="1225725"/>
                  <a:pt x="1672726" y="1177381"/>
                  <a:pt x="1466147" y="1189703"/>
                </a:cubicBezTo>
                <a:cubicBezTo>
                  <a:pt x="1259568" y="1202025"/>
                  <a:pt x="1024402" y="1164498"/>
                  <a:pt x="814526" y="1189703"/>
                </a:cubicBezTo>
                <a:cubicBezTo>
                  <a:pt x="604650" y="1214908"/>
                  <a:pt x="247179" y="1166856"/>
                  <a:pt x="0" y="1189703"/>
                </a:cubicBezTo>
                <a:cubicBezTo>
                  <a:pt x="-11404" y="1007797"/>
                  <a:pt x="26514" y="884861"/>
                  <a:pt x="0" y="594852"/>
                </a:cubicBezTo>
                <a:cubicBezTo>
                  <a:pt x="-26514" y="304843"/>
                  <a:pt x="55161" y="275650"/>
                  <a:pt x="0" y="0"/>
                </a:cubicBezTo>
                <a:close/>
              </a:path>
            </a:pathLst>
          </a:custGeom>
          <a:ln w="38100">
            <a:solidFill>
              <a:schemeClr val="tx1"/>
            </a:solidFill>
            <a:extLst>
              <a:ext uri="{C807C97D-BFC1-408E-A445-0C87EB9F89A2}">
                <ask:lineSketchStyleProps xmlns:ask="http://schemas.microsoft.com/office/drawing/2018/sketchyshapes" sd="2625057500">
                  <a:prstGeom prst="rect">
                    <a:avLst/>
                  </a:prstGeom>
                  <ask:type>
                    <ask:lineSketchScribble/>
                  </ask:type>
                </ask:lineSketchStyleProps>
              </a:ext>
            </a:extLst>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IN" dirty="0"/>
              <a:t>Results (Algorithm 1)</a:t>
            </a:r>
          </a:p>
        </p:txBody>
      </p:sp>
      <p:pic>
        <p:nvPicPr>
          <p:cNvPr id="9" name="Picture 8">
            <a:extLst>
              <a:ext uri="{FF2B5EF4-FFF2-40B4-BE49-F238E27FC236}">
                <a16:creationId xmlns:a16="http://schemas.microsoft.com/office/drawing/2014/main" id="{45994143-2D0E-95F7-4184-A35BD1126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66483" y="0"/>
            <a:ext cx="1325517" cy="673114"/>
          </a:xfrm>
          <a:prstGeom prst="rect">
            <a:avLst/>
          </a:prstGeom>
        </p:spPr>
      </p:pic>
      <p:sp>
        <p:nvSpPr>
          <p:cNvPr id="11" name="Rectangle 10">
            <a:extLst>
              <a:ext uri="{FF2B5EF4-FFF2-40B4-BE49-F238E27FC236}">
                <a16:creationId xmlns:a16="http://schemas.microsoft.com/office/drawing/2014/main" id="{53BAA661-577E-03E9-6DA1-8A205CE98441}"/>
              </a:ext>
            </a:extLst>
          </p:cNvPr>
          <p:cNvSpPr/>
          <p:nvPr/>
        </p:nvSpPr>
        <p:spPr>
          <a:xfrm>
            <a:off x="9750521" y="1755100"/>
            <a:ext cx="1936955" cy="2084438"/>
          </a:xfrm>
          <a:prstGeom prst="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00568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with medium confidence">
            <a:extLst>
              <a:ext uri="{FF2B5EF4-FFF2-40B4-BE49-F238E27FC236}">
                <a16:creationId xmlns:a16="http://schemas.microsoft.com/office/drawing/2014/main" id="{0A34392C-7B20-C286-9754-6AD9FD22D3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88" y="1447629"/>
            <a:ext cx="6267450" cy="4208145"/>
          </a:xfrm>
          <a:prstGeom prst="rect">
            <a:avLst/>
          </a:prstGeom>
        </p:spPr>
      </p:pic>
      <p:pic>
        <p:nvPicPr>
          <p:cNvPr id="5" name="Picture 4" descr="A picture containing text, monitor, indoor, screen&#10;&#10;Description automatically generated">
            <a:extLst>
              <a:ext uri="{FF2B5EF4-FFF2-40B4-BE49-F238E27FC236}">
                <a16:creationId xmlns:a16="http://schemas.microsoft.com/office/drawing/2014/main" id="{12535171-626E-4D6B-BA09-4EB94CE8CB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2391" y="1447629"/>
            <a:ext cx="5618521" cy="2627630"/>
          </a:xfrm>
          <a:prstGeom prst="rect">
            <a:avLst/>
          </a:prstGeom>
        </p:spPr>
      </p:pic>
      <p:sp>
        <p:nvSpPr>
          <p:cNvPr id="6" name="Title 1">
            <a:extLst>
              <a:ext uri="{FF2B5EF4-FFF2-40B4-BE49-F238E27FC236}">
                <a16:creationId xmlns:a16="http://schemas.microsoft.com/office/drawing/2014/main" id="{B71443F6-D510-90E0-0BCC-26316CD06F57}"/>
              </a:ext>
            </a:extLst>
          </p:cNvPr>
          <p:cNvSpPr txBox="1">
            <a:spLocks/>
          </p:cNvSpPr>
          <p:nvPr/>
        </p:nvSpPr>
        <p:spPr>
          <a:xfrm>
            <a:off x="125053" y="56535"/>
            <a:ext cx="5430173" cy="1189703"/>
          </a:xfrm>
          <a:custGeom>
            <a:avLst/>
            <a:gdLst>
              <a:gd name="connsiteX0" fmla="*/ 0 w 5430173"/>
              <a:gd name="connsiteY0" fmla="*/ 0 h 1189703"/>
              <a:gd name="connsiteX1" fmla="*/ 597319 w 5430173"/>
              <a:gd name="connsiteY1" fmla="*/ 0 h 1189703"/>
              <a:gd name="connsiteX2" fmla="*/ 977431 w 5430173"/>
              <a:gd name="connsiteY2" fmla="*/ 0 h 1189703"/>
              <a:gd name="connsiteX3" fmla="*/ 1411845 w 5430173"/>
              <a:gd name="connsiteY3" fmla="*/ 0 h 1189703"/>
              <a:gd name="connsiteX4" fmla="*/ 1846259 w 5430173"/>
              <a:gd name="connsiteY4" fmla="*/ 0 h 1189703"/>
              <a:gd name="connsiteX5" fmla="*/ 2389276 w 5430173"/>
              <a:gd name="connsiteY5" fmla="*/ 0 h 1189703"/>
              <a:gd name="connsiteX6" fmla="*/ 2932293 w 5430173"/>
              <a:gd name="connsiteY6" fmla="*/ 0 h 1189703"/>
              <a:gd name="connsiteX7" fmla="*/ 3366707 w 5430173"/>
              <a:gd name="connsiteY7" fmla="*/ 0 h 1189703"/>
              <a:gd name="connsiteX8" fmla="*/ 3964026 w 5430173"/>
              <a:gd name="connsiteY8" fmla="*/ 0 h 1189703"/>
              <a:gd name="connsiteX9" fmla="*/ 4344138 w 5430173"/>
              <a:gd name="connsiteY9" fmla="*/ 0 h 1189703"/>
              <a:gd name="connsiteX10" fmla="*/ 5430173 w 5430173"/>
              <a:gd name="connsiteY10" fmla="*/ 0 h 1189703"/>
              <a:gd name="connsiteX11" fmla="*/ 5430173 w 5430173"/>
              <a:gd name="connsiteY11" fmla="*/ 559160 h 1189703"/>
              <a:gd name="connsiteX12" fmla="*/ 5430173 w 5430173"/>
              <a:gd name="connsiteY12" fmla="*/ 1189703 h 1189703"/>
              <a:gd name="connsiteX13" fmla="*/ 4941457 w 5430173"/>
              <a:gd name="connsiteY13" fmla="*/ 1189703 h 1189703"/>
              <a:gd name="connsiteX14" fmla="*/ 4507044 w 5430173"/>
              <a:gd name="connsiteY14" fmla="*/ 1189703 h 1189703"/>
              <a:gd name="connsiteX15" fmla="*/ 4018328 w 5430173"/>
              <a:gd name="connsiteY15" fmla="*/ 1189703 h 1189703"/>
              <a:gd name="connsiteX16" fmla="*/ 3529612 w 5430173"/>
              <a:gd name="connsiteY16" fmla="*/ 1189703 h 1189703"/>
              <a:gd name="connsiteX17" fmla="*/ 3149500 w 5430173"/>
              <a:gd name="connsiteY17" fmla="*/ 1189703 h 1189703"/>
              <a:gd name="connsiteX18" fmla="*/ 2660785 w 5430173"/>
              <a:gd name="connsiteY18" fmla="*/ 1189703 h 1189703"/>
              <a:gd name="connsiteX19" fmla="*/ 2063466 w 5430173"/>
              <a:gd name="connsiteY19" fmla="*/ 1189703 h 1189703"/>
              <a:gd name="connsiteX20" fmla="*/ 1466147 w 5430173"/>
              <a:gd name="connsiteY20" fmla="*/ 1189703 h 1189703"/>
              <a:gd name="connsiteX21" fmla="*/ 977431 w 5430173"/>
              <a:gd name="connsiteY21" fmla="*/ 1189703 h 1189703"/>
              <a:gd name="connsiteX22" fmla="*/ 0 w 5430173"/>
              <a:gd name="connsiteY22" fmla="*/ 1189703 h 1189703"/>
              <a:gd name="connsiteX23" fmla="*/ 0 w 5430173"/>
              <a:gd name="connsiteY23" fmla="*/ 618646 h 1189703"/>
              <a:gd name="connsiteX24" fmla="*/ 0 w 5430173"/>
              <a:gd name="connsiteY24" fmla="*/ 0 h 118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30173" h="1189703" fill="none" extrusionOk="0">
                <a:moveTo>
                  <a:pt x="0" y="0"/>
                </a:moveTo>
                <a:cubicBezTo>
                  <a:pt x="298529" y="-2959"/>
                  <a:pt x="324124" y="22997"/>
                  <a:pt x="597319" y="0"/>
                </a:cubicBezTo>
                <a:cubicBezTo>
                  <a:pt x="870514" y="-22997"/>
                  <a:pt x="896170" y="41488"/>
                  <a:pt x="977431" y="0"/>
                </a:cubicBezTo>
                <a:cubicBezTo>
                  <a:pt x="1058692" y="-41488"/>
                  <a:pt x="1224683" y="42682"/>
                  <a:pt x="1411845" y="0"/>
                </a:cubicBezTo>
                <a:cubicBezTo>
                  <a:pt x="1599007" y="-42682"/>
                  <a:pt x="1655225" y="46389"/>
                  <a:pt x="1846259" y="0"/>
                </a:cubicBezTo>
                <a:cubicBezTo>
                  <a:pt x="2037293" y="-46389"/>
                  <a:pt x="2178806" y="54032"/>
                  <a:pt x="2389276" y="0"/>
                </a:cubicBezTo>
                <a:cubicBezTo>
                  <a:pt x="2599746" y="-54032"/>
                  <a:pt x="2698656" y="4736"/>
                  <a:pt x="2932293" y="0"/>
                </a:cubicBezTo>
                <a:cubicBezTo>
                  <a:pt x="3165930" y="-4736"/>
                  <a:pt x="3176487" y="11124"/>
                  <a:pt x="3366707" y="0"/>
                </a:cubicBezTo>
                <a:cubicBezTo>
                  <a:pt x="3556927" y="-11124"/>
                  <a:pt x="3763993" y="37511"/>
                  <a:pt x="3964026" y="0"/>
                </a:cubicBezTo>
                <a:cubicBezTo>
                  <a:pt x="4164059" y="-37511"/>
                  <a:pt x="4224603" y="41607"/>
                  <a:pt x="4344138" y="0"/>
                </a:cubicBezTo>
                <a:cubicBezTo>
                  <a:pt x="4463673" y="-41607"/>
                  <a:pt x="4964597" y="102925"/>
                  <a:pt x="5430173" y="0"/>
                </a:cubicBezTo>
                <a:cubicBezTo>
                  <a:pt x="5448164" y="131364"/>
                  <a:pt x="5421837" y="288381"/>
                  <a:pt x="5430173" y="559160"/>
                </a:cubicBezTo>
                <a:cubicBezTo>
                  <a:pt x="5438509" y="829939"/>
                  <a:pt x="5390256" y="990024"/>
                  <a:pt x="5430173" y="1189703"/>
                </a:cubicBezTo>
                <a:cubicBezTo>
                  <a:pt x="5253119" y="1206632"/>
                  <a:pt x="5141963" y="1133028"/>
                  <a:pt x="4941457" y="1189703"/>
                </a:cubicBezTo>
                <a:cubicBezTo>
                  <a:pt x="4740951" y="1246378"/>
                  <a:pt x="4711572" y="1159723"/>
                  <a:pt x="4507044" y="1189703"/>
                </a:cubicBezTo>
                <a:cubicBezTo>
                  <a:pt x="4302516" y="1219683"/>
                  <a:pt x="4176732" y="1155760"/>
                  <a:pt x="4018328" y="1189703"/>
                </a:cubicBezTo>
                <a:cubicBezTo>
                  <a:pt x="3859924" y="1223646"/>
                  <a:pt x="3738791" y="1188539"/>
                  <a:pt x="3529612" y="1189703"/>
                </a:cubicBezTo>
                <a:cubicBezTo>
                  <a:pt x="3320433" y="1190867"/>
                  <a:pt x="3227254" y="1152382"/>
                  <a:pt x="3149500" y="1189703"/>
                </a:cubicBezTo>
                <a:cubicBezTo>
                  <a:pt x="3071746" y="1227024"/>
                  <a:pt x="2840883" y="1171884"/>
                  <a:pt x="2660785" y="1189703"/>
                </a:cubicBezTo>
                <a:cubicBezTo>
                  <a:pt x="2480688" y="1207522"/>
                  <a:pt x="2203236" y="1148827"/>
                  <a:pt x="2063466" y="1189703"/>
                </a:cubicBezTo>
                <a:cubicBezTo>
                  <a:pt x="1923696" y="1230579"/>
                  <a:pt x="1761519" y="1160007"/>
                  <a:pt x="1466147" y="1189703"/>
                </a:cubicBezTo>
                <a:cubicBezTo>
                  <a:pt x="1170775" y="1219399"/>
                  <a:pt x="1139411" y="1137670"/>
                  <a:pt x="977431" y="1189703"/>
                </a:cubicBezTo>
                <a:cubicBezTo>
                  <a:pt x="815451" y="1241736"/>
                  <a:pt x="296913" y="1149093"/>
                  <a:pt x="0" y="1189703"/>
                </a:cubicBezTo>
                <a:cubicBezTo>
                  <a:pt x="-12573" y="982860"/>
                  <a:pt x="52094" y="799212"/>
                  <a:pt x="0" y="618646"/>
                </a:cubicBezTo>
                <a:cubicBezTo>
                  <a:pt x="-52094" y="438080"/>
                  <a:pt x="2930" y="226018"/>
                  <a:pt x="0" y="0"/>
                </a:cubicBezTo>
                <a:close/>
              </a:path>
              <a:path w="5430173" h="1189703" stroke="0" extrusionOk="0">
                <a:moveTo>
                  <a:pt x="0" y="0"/>
                </a:moveTo>
                <a:cubicBezTo>
                  <a:pt x="128048" y="-40006"/>
                  <a:pt x="209161" y="39802"/>
                  <a:pt x="380112" y="0"/>
                </a:cubicBezTo>
                <a:cubicBezTo>
                  <a:pt x="551063" y="-39802"/>
                  <a:pt x="667456" y="11548"/>
                  <a:pt x="814526" y="0"/>
                </a:cubicBezTo>
                <a:cubicBezTo>
                  <a:pt x="961596" y="-11548"/>
                  <a:pt x="1105938" y="12133"/>
                  <a:pt x="1357543" y="0"/>
                </a:cubicBezTo>
                <a:cubicBezTo>
                  <a:pt x="1609148" y="-12133"/>
                  <a:pt x="1704936" y="47445"/>
                  <a:pt x="1791957" y="0"/>
                </a:cubicBezTo>
                <a:cubicBezTo>
                  <a:pt x="1878978" y="-47445"/>
                  <a:pt x="2122738" y="2466"/>
                  <a:pt x="2280673" y="0"/>
                </a:cubicBezTo>
                <a:cubicBezTo>
                  <a:pt x="2438608" y="-2466"/>
                  <a:pt x="2488409" y="22799"/>
                  <a:pt x="2660785" y="0"/>
                </a:cubicBezTo>
                <a:cubicBezTo>
                  <a:pt x="2833161" y="-22799"/>
                  <a:pt x="2949521" y="12460"/>
                  <a:pt x="3095199" y="0"/>
                </a:cubicBezTo>
                <a:cubicBezTo>
                  <a:pt x="3240877" y="-12460"/>
                  <a:pt x="3421746" y="20799"/>
                  <a:pt x="3529612" y="0"/>
                </a:cubicBezTo>
                <a:cubicBezTo>
                  <a:pt x="3637478" y="-20799"/>
                  <a:pt x="3756929" y="22314"/>
                  <a:pt x="3909725" y="0"/>
                </a:cubicBezTo>
                <a:cubicBezTo>
                  <a:pt x="4062521" y="-22314"/>
                  <a:pt x="4265750" y="31767"/>
                  <a:pt x="4507044" y="0"/>
                </a:cubicBezTo>
                <a:cubicBezTo>
                  <a:pt x="4748338" y="-31767"/>
                  <a:pt x="5114357" y="984"/>
                  <a:pt x="5430173" y="0"/>
                </a:cubicBezTo>
                <a:cubicBezTo>
                  <a:pt x="5464430" y="298142"/>
                  <a:pt x="5425325" y="415793"/>
                  <a:pt x="5430173" y="606749"/>
                </a:cubicBezTo>
                <a:cubicBezTo>
                  <a:pt x="5435021" y="797705"/>
                  <a:pt x="5361353" y="955642"/>
                  <a:pt x="5430173" y="1189703"/>
                </a:cubicBezTo>
                <a:cubicBezTo>
                  <a:pt x="5249801" y="1225727"/>
                  <a:pt x="5158606" y="1135340"/>
                  <a:pt x="4887156" y="1189703"/>
                </a:cubicBezTo>
                <a:cubicBezTo>
                  <a:pt x="4615706" y="1244066"/>
                  <a:pt x="4594775" y="1169840"/>
                  <a:pt x="4344138" y="1189703"/>
                </a:cubicBezTo>
                <a:cubicBezTo>
                  <a:pt x="4093501" y="1209566"/>
                  <a:pt x="4005999" y="1185392"/>
                  <a:pt x="3909725" y="1189703"/>
                </a:cubicBezTo>
                <a:cubicBezTo>
                  <a:pt x="3813451" y="1194014"/>
                  <a:pt x="3689490" y="1160418"/>
                  <a:pt x="3529612" y="1189703"/>
                </a:cubicBezTo>
                <a:cubicBezTo>
                  <a:pt x="3369734" y="1218988"/>
                  <a:pt x="3151453" y="1150809"/>
                  <a:pt x="2877992" y="1189703"/>
                </a:cubicBezTo>
                <a:cubicBezTo>
                  <a:pt x="2604531" y="1228597"/>
                  <a:pt x="2500417" y="1154594"/>
                  <a:pt x="2389276" y="1189703"/>
                </a:cubicBezTo>
                <a:cubicBezTo>
                  <a:pt x="2278135" y="1224812"/>
                  <a:pt x="2106999" y="1153681"/>
                  <a:pt x="1954862" y="1189703"/>
                </a:cubicBezTo>
                <a:cubicBezTo>
                  <a:pt x="1802725" y="1225725"/>
                  <a:pt x="1672726" y="1177381"/>
                  <a:pt x="1466147" y="1189703"/>
                </a:cubicBezTo>
                <a:cubicBezTo>
                  <a:pt x="1259568" y="1202025"/>
                  <a:pt x="1024402" y="1164498"/>
                  <a:pt x="814526" y="1189703"/>
                </a:cubicBezTo>
                <a:cubicBezTo>
                  <a:pt x="604650" y="1214908"/>
                  <a:pt x="247179" y="1166856"/>
                  <a:pt x="0" y="1189703"/>
                </a:cubicBezTo>
                <a:cubicBezTo>
                  <a:pt x="-11404" y="1007797"/>
                  <a:pt x="26514" y="884861"/>
                  <a:pt x="0" y="594852"/>
                </a:cubicBezTo>
                <a:cubicBezTo>
                  <a:pt x="-26514" y="304843"/>
                  <a:pt x="55161" y="275650"/>
                  <a:pt x="0" y="0"/>
                </a:cubicBezTo>
                <a:close/>
              </a:path>
            </a:pathLst>
          </a:custGeom>
          <a:ln w="38100">
            <a:solidFill>
              <a:schemeClr val="tx1"/>
            </a:solidFill>
            <a:extLst>
              <a:ext uri="{C807C97D-BFC1-408E-A445-0C87EB9F89A2}">
                <ask:lineSketchStyleProps xmlns:ask="http://schemas.microsoft.com/office/drawing/2018/sketchyshapes" sd="2625057500">
                  <a:prstGeom prst="rect">
                    <a:avLst/>
                  </a:prstGeom>
                  <ask:type>
                    <ask:lineSketchScribble/>
                  </ask:type>
                </ask:lineSketchStyleProps>
              </a:ext>
            </a:extLst>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IN" dirty="0"/>
              <a:t>Results (Algorithm 1)</a:t>
            </a:r>
          </a:p>
        </p:txBody>
      </p:sp>
      <p:sp>
        <p:nvSpPr>
          <p:cNvPr id="7" name="TextBox 6">
            <a:extLst>
              <a:ext uri="{FF2B5EF4-FFF2-40B4-BE49-F238E27FC236}">
                <a16:creationId xmlns:a16="http://schemas.microsoft.com/office/drawing/2014/main" id="{89BEA230-9501-25DE-CE4A-82388E6B6272}"/>
              </a:ext>
            </a:extLst>
          </p:cNvPr>
          <p:cNvSpPr txBox="1"/>
          <p:nvPr/>
        </p:nvSpPr>
        <p:spPr>
          <a:xfrm>
            <a:off x="6472391" y="4142588"/>
            <a:ext cx="5618521" cy="2585323"/>
          </a:xfrm>
          <a:custGeom>
            <a:avLst/>
            <a:gdLst>
              <a:gd name="connsiteX0" fmla="*/ 0 w 5618521"/>
              <a:gd name="connsiteY0" fmla="*/ 0 h 2585323"/>
              <a:gd name="connsiteX1" fmla="*/ 449482 w 5618521"/>
              <a:gd name="connsiteY1" fmla="*/ 0 h 2585323"/>
              <a:gd name="connsiteX2" fmla="*/ 898963 w 5618521"/>
              <a:gd name="connsiteY2" fmla="*/ 0 h 2585323"/>
              <a:gd name="connsiteX3" fmla="*/ 1404630 w 5618521"/>
              <a:gd name="connsiteY3" fmla="*/ 0 h 2585323"/>
              <a:gd name="connsiteX4" fmla="*/ 1910297 w 5618521"/>
              <a:gd name="connsiteY4" fmla="*/ 0 h 2585323"/>
              <a:gd name="connsiteX5" fmla="*/ 2584520 w 5618521"/>
              <a:gd name="connsiteY5" fmla="*/ 0 h 2585323"/>
              <a:gd name="connsiteX6" fmla="*/ 3202557 w 5618521"/>
              <a:gd name="connsiteY6" fmla="*/ 0 h 2585323"/>
              <a:gd name="connsiteX7" fmla="*/ 3876779 w 5618521"/>
              <a:gd name="connsiteY7" fmla="*/ 0 h 2585323"/>
              <a:gd name="connsiteX8" fmla="*/ 4382446 w 5618521"/>
              <a:gd name="connsiteY8" fmla="*/ 0 h 2585323"/>
              <a:gd name="connsiteX9" fmla="*/ 4775743 w 5618521"/>
              <a:gd name="connsiteY9" fmla="*/ 0 h 2585323"/>
              <a:gd name="connsiteX10" fmla="*/ 5618521 w 5618521"/>
              <a:gd name="connsiteY10" fmla="*/ 0 h 2585323"/>
              <a:gd name="connsiteX11" fmla="*/ 5618521 w 5618521"/>
              <a:gd name="connsiteY11" fmla="*/ 542918 h 2585323"/>
              <a:gd name="connsiteX12" fmla="*/ 5618521 w 5618521"/>
              <a:gd name="connsiteY12" fmla="*/ 1034129 h 2585323"/>
              <a:gd name="connsiteX13" fmla="*/ 5618521 w 5618521"/>
              <a:gd name="connsiteY13" fmla="*/ 1499487 h 2585323"/>
              <a:gd name="connsiteX14" fmla="*/ 5618521 w 5618521"/>
              <a:gd name="connsiteY14" fmla="*/ 1964845 h 2585323"/>
              <a:gd name="connsiteX15" fmla="*/ 5618521 w 5618521"/>
              <a:gd name="connsiteY15" fmla="*/ 2585323 h 2585323"/>
              <a:gd name="connsiteX16" fmla="*/ 4944298 w 5618521"/>
              <a:gd name="connsiteY16" fmla="*/ 2585323 h 2585323"/>
              <a:gd name="connsiteX17" fmla="*/ 4382446 w 5618521"/>
              <a:gd name="connsiteY17" fmla="*/ 2585323 h 2585323"/>
              <a:gd name="connsiteX18" fmla="*/ 3708224 w 5618521"/>
              <a:gd name="connsiteY18" fmla="*/ 2585323 h 2585323"/>
              <a:gd name="connsiteX19" fmla="*/ 3314927 w 5618521"/>
              <a:gd name="connsiteY19" fmla="*/ 2585323 h 2585323"/>
              <a:gd name="connsiteX20" fmla="*/ 2809261 w 5618521"/>
              <a:gd name="connsiteY20" fmla="*/ 2585323 h 2585323"/>
              <a:gd name="connsiteX21" fmla="*/ 2359779 w 5618521"/>
              <a:gd name="connsiteY21" fmla="*/ 2585323 h 2585323"/>
              <a:gd name="connsiteX22" fmla="*/ 1910297 w 5618521"/>
              <a:gd name="connsiteY22" fmla="*/ 2585323 h 2585323"/>
              <a:gd name="connsiteX23" fmla="*/ 1460815 w 5618521"/>
              <a:gd name="connsiteY23" fmla="*/ 2585323 h 2585323"/>
              <a:gd name="connsiteX24" fmla="*/ 1011334 w 5618521"/>
              <a:gd name="connsiteY24" fmla="*/ 2585323 h 2585323"/>
              <a:gd name="connsiteX25" fmla="*/ 0 w 5618521"/>
              <a:gd name="connsiteY25" fmla="*/ 2585323 h 2585323"/>
              <a:gd name="connsiteX26" fmla="*/ 0 w 5618521"/>
              <a:gd name="connsiteY26" fmla="*/ 2119965 h 2585323"/>
              <a:gd name="connsiteX27" fmla="*/ 0 w 5618521"/>
              <a:gd name="connsiteY27" fmla="*/ 1577047 h 2585323"/>
              <a:gd name="connsiteX28" fmla="*/ 0 w 5618521"/>
              <a:gd name="connsiteY28" fmla="*/ 1085836 h 2585323"/>
              <a:gd name="connsiteX29" fmla="*/ 0 w 5618521"/>
              <a:gd name="connsiteY29" fmla="*/ 594624 h 2585323"/>
              <a:gd name="connsiteX30" fmla="*/ 0 w 5618521"/>
              <a:gd name="connsiteY30" fmla="*/ 0 h 258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618521" h="2585323" extrusionOk="0">
                <a:moveTo>
                  <a:pt x="0" y="0"/>
                </a:moveTo>
                <a:cubicBezTo>
                  <a:pt x="110975" y="-9980"/>
                  <a:pt x="271210" y="51417"/>
                  <a:pt x="449482" y="0"/>
                </a:cubicBezTo>
                <a:cubicBezTo>
                  <a:pt x="627754" y="-51417"/>
                  <a:pt x="740019" y="38313"/>
                  <a:pt x="898963" y="0"/>
                </a:cubicBezTo>
                <a:cubicBezTo>
                  <a:pt x="1057907" y="-38313"/>
                  <a:pt x="1158856" y="54711"/>
                  <a:pt x="1404630" y="0"/>
                </a:cubicBezTo>
                <a:cubicBezTo>
                  <a:pt x="1650404" y="-54711"/>
                  <a:pt x="1742147" y="45285"/>
                  <a:pt x="1910297" y="0"/>
                </a:cubicBezTo>
                <a:cubicBezTo>
                  <a:pt x="2078447" y="-45285"/>
                  <a:pt x="2255100" y="69903"/>
                  <a:pt x="2584520" y="0"/>
                </a:cubicBezTo>
                <a:cubicBezTo>
                  <a:pt x="2913940" y="-69903"/>
                  <a:pt x="3030659" y="53589"/>
                  <a:pt x="3202557" y="0"/>
                </a:cubicBezTo>
                <a:cubicBezTo>
                  <a:pt x="3374455" y="-53589"/>
                  <a:pt x="3693353" y="45246"/>
                  <a:pt x="3876779" y="0"/>
                </a:cubicBezTo>
                <a:cubicBezTo>
                  <a:pt x="4060205" y="-45246"/>
                  <a:pt x="4161325" y="18341"/>
                  <a:pt x="4382446" y="0"/>
                </a:cubicBezTo>
                <a:cubicBezTo>
                  <a:pt x="4603567" y="-18341"/>
                  <a:pt x="4670773" y="42295"/>
                  <a:pt x="4775743" y="0"/>
                </a:cubicBezTo>
                <a:cubicBezTo>
                  <a:pt x="4880713" y="-42295"/>
                  <a:pt x="5213702" y="31018"/>
                  <a:pt x="5618521" y="0"/>
                </a:cubicBezTo>
                <a:cubicBezTo>
                  <a:pt x="5669653" y="250006"/>
                  <a:pt x="5596352" y="368688"/>
                  <a:pt x="5618521" y="542918"/>
                </a:cubicBezTo>
                <a:cubicBezTo>
                  <a:pt x="5640690" y="717148"/>
                  <a:pt x="5605651" y="848584"/>
                  <a:pt x="5618521" y="1034129"/>
                </a:cubicBezTo>
                <a:cubicBezTo>
                  <a:pt x="5631391" y="1219674"/>
                  <a:pt x="5585291" y="1318031"/>
                  <a:pt x="5618521" y="1499487"/>
                </a:cubicBezTo>
                <a:cubicBezTo>
                  <a:pt x="5651751" y="1680943"/>
                  <a:pt x="5569551" y="1783024"/>
                  <a:pt x="5618521" y="1964845"/>
                </a:cubicBezTo>
                <a:cubicBezTo>
                  <a:pt x="5667491" y="2146666"/>
                  <a:pt x="5591934" y="2368201"/>
                  <a:pt x="5618521" y="2585323"/>
                </a:cubicBezTo>
                <a:cubicBezTo>
                  <a:pt x="5447912" y="2630153"/>
                  <a:pt x="5231938" y="2524894"/>
                  <a:pt x="4944298" y="2585323"/>
                </a:cubicBezTo>
                <a:cubicBezTo>
                  <a:pt x="4656658" y="2645752"/>
                  <a:pt x="4510255" y="2536573"/>
                  <a:pt x="4382446" y="2585323"/>
                </a:cubicBezTo>
                <a:cubicBezTo>
                  <a:pt x="4254637" y="2634073"/>
                  <a:pt x="3884200" y="2564312"/>
                  <a:pt x="3708224" y="2585323"/>
                </a:cubicBezTo>
                <a:cubicBezTo>
                  <a:pt x="3532248" y="2606334"/>
                  <a:pt x="3448960" y="2546118"/>
                  <a:pt x="3314927" y="2585323"/>
                </a:cubicBezTo>
                <a:cubicBezTo>
                  <a:pt x="3180894" y="2624528"/>
                  <a:pt x="2931814" y="2549005"/>
                  <a:pt x="2809261" y="2585323"/>
                </a:cubicBezTo>
                <a:cubicBezTo>
                  <a:pt x="2686708" y="2621641"/>
                  <a:pt x="2507803" y="2566126"/>
                  <a:pt x="2359779" y="2585323"/>
                </a:cubicBezTo>
                <a:cubicBezTo>
                  <a:pt x="2211755" y="2604520"/>
                  <a:pt x="2065389" y="2549262"/>
                  <a:pt x="1910297" y="2585323"/>
                </a:cubicBezTo>
                <a:cubicBezTo>
                  <a:pt x="1755205" y="2621384"/>
                  <a:pt x="1661350" y="2569896"/>
                  <a:pt x="1460815" y="2585323"/>
                </a:cubicBezTo>
                <a:cubicBezTo>
                  <a:pt x="1260280" y="2600750"/>
                  <a:pt x="1167598" y="2552722"/>
                  <a:pt x="1011334" y="2585323"/>
                </a:cubicBezTo>
                <a:cubicBezTo>
                  <a:pt x="855070" y="2617924"/>
                  <a:pt x="368540" y="2519405"/>
                  <a:pt x="0" y="2585323"/>
                </a:cubicBezTo>
                <a:cubicBezTo>
                  <a:pt x="-44096" y="2367125"/>
                  <a:pt x="5108" y="2289640"/>
                  <a:pt x="0" y="2119965"/>
                </a:cubicBezTo>
                <a:cubicBezTo>
                  <a:pt x="-5108" y="1950290"/>
                  <a:pt x="19557" y="1751961"/>
                  <a:pt x="0" y="1577047"/>
                </a:cubicBezTo>
                <a:cubicBezTo>
                  <a:pt x="-19557" y="1402133"/>
                  <a:pt x="238" y="1234108"/>
                  <a:pt x="0" y="1085836"/>
                </a:cubicBezTo>
                <a:cubicBezTo>
                  <a:pt x="-238" y="937564"/>
                  <a:pt x="22508" y="714921"/>
                  <a:pt x="0" y="594624"/>
                </a:cubicBezTo>
                <a:cubicBezTo>
                  <a:pt x="-22508" y="474327"/>
                  <a:pt x="46589" y="263074"/>
                  <a:pt x="0" y="0"/>
                </a:cubicBezTo>
                <a:close/>
              </a:path>
            </a:pathLst>
          </a:custGeom>
          <a:noFill/>
          <a:ln>
            <a:solidFill>
              <a:schemeClr val="tx1"/>
            </a:solidFill>
            <a:extLst>
              <a:ext uri="{C807C97D-BFC1-408E-A445-0C87EB9F89A2}">
                <ask:lineSketchStyleProps xmlns:ask="http://schemas.microsoft.com/office/drawing/2018/sketchyshapes" sd="853776732">
                  <a:prstGeom prst="rect">
                    <a:avLst/>
                  </a:prstGeom>
                  <ask:type>
                    <ask:lineSketchScribble/>
                  </ask:type>
                </ask:lineSketchStyleProps>
              </a:ext>
            </a:extLst>
          </a:ln>
        </p:spPr>
        <p:txBody>
          <a:bodyPr wrap="square" rtlCol="0">
            <a:spAutoFit/>
          </a:bodyPr>
          <a:lstStyle/>
          <a:p>
            <a:pPr>
              <a:spcAft>
                <a:spcPts val="800"/>
              </a:spcAft>
            </a:pPr>
            <a:r>
              <a:rPr lang="en-US" dirty="0"/>
              <a:t>The above are the Far South cases, </a:t>
            </a:r>
            <a:r>
              <a:rPr lang="en-US" dirty="0" err="1"/>
              <a:t>i.e</a:t>
            </a:r>
            <a:r>
              <a:rPr lang="en-US" dirty="0"/>
              <a:t> the AI probability is way to inaccurate in detecting the abnormality and marked a positive case as highly negative. Again, these are also the cases that the AI is lagging at and we send such cases back to the AI Developers so that they can make the appropriate changes and rectify the errors where the AI is lagging in order to make the algorithm more generalized and way more accurate.</a:t>
            </a:r>
            <a:endParaRPr lang="en-IN" dirty="0"/>
          </a:p>
        </p:txBody>
      </p:sp>
      <p:pic>
        <p:nvPicPr>
          <p:cNvPr id="8" name="Picture 7">
            <a:extLst>
              <a:ext uri="{FF2B5EF4-FFF2-40B4-BE49-F238E27FC236}">
                <a16:creationId xmlns:a16="http://schemas.microsoft.com/office/drawing/2014/main" id="{D40E2720-6CAA-0292-5658-39A9A4600B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66483" y="0"/>
            <a:ext cx="1325517" cy="673114"/>
          </a:xfrm>
          <a:prstGeom prst="rect">
            <a:avLst/>
          </a:prstGeom>
        </p:spPr>
      </p:pic>
      <p:sp>
        <p:nvSpPr>
          <p:cNvPr id="9" name="Rectangle 8">
            <a:extLst>
              <a:ext uri="{FF2B5EF4-FFF2-40B4-BE49-F238E27FC236}">
                <a16:creationId xmlns:a16="http://schemas.microsoft.com/office/drawing/2014/main" id="{E22A6984-C66B-F4B7-6C55-CFEE3CDECE99}"/>
              </a:ext>
            </a:extLst>
          </p:cNvPr>
          <p:cNvSpPr/>
          <p:nvPr/>
        </p:nvSpPr>
        <p:spPr>
          <a:xfrm>
            <a:off x="9799682" y="1140544"/>
            <a:ext cx="1936955" cy="2084438"/>
          </a:xfrm>
          <a:prstGeom prst="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764036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BB249BA-25B4-6612-987A-D6442FB941D5}"/>
              </a:ext>
            </a:extLst>
          </p:cNvPr>
          <p:cNvSpPr txBox="1">
            <a:spLocks/>
          </p:cNvSpPr>
          <p:nvPr/>
        </p:nvSpPr>
        <p:spPr>
          <a:xfrm>
            <a:off x="125054" y="36871"/>
            <a:ext cx="5469501" cy="1189703"/>
          </a:xfrm>
          <a:custGeom>
            <a:avLst/>
            <a:gdLst>
              <a:gd name="connsiteX0" fmla="*/ 0 w 5469501"/>
              <a:gd name="connsiteY0" fmla="*/ 0 h 1189703"/>
              <a:gd name="connsiteX1" fmla="*/ 601645 w 5469501"/>
              <a:gd name="connsiteY1" fmla="*/ 0 h 1189703"/>
              <a:gd name="connsiteX2" fmla="*/ 984510 w 5469501"/>
              <a:gd name="connsiteY2" fmla="*/ 0 h 1189703"/>
              <a:gd name="connsiteX3" fmla="*/ 1422070 w 5469501"/>
              <a:gd name="connsiteY3" fmla="*/ 0 h 1189703"/>
              <a:gd name="connsiteX4" fmla="*/ 1859630 w 5469501"/>
              <a:gd name="connsiteY4" fmla="*/ 0 h 1189703"/>
              <a:gd name="connsiteX5" fmla="*/ 2406580 w 5469501"/>
              <a:gd name="connsiteY5" fmla="*/ 0 h 1189703"/>
              <a:gd name="connsiteX6" fmla="*/ 2953531 w 5469501"/>
              <a:gd name="connsiteY6" fmla="*/ 0 h 1189703"/>
              <a:gd name="connsiteX7" fmla="*/ 3391091 w 5469501"/>
              <a:gd name="connsiteY7" fmla="*/ 0 h 1189703"/>
              <a:gd name="connsiteX8" fmla="*/ 3992736 w 5469501"/>
              <a:gd name="connsiteY8" fmla="*/ 0 h 1189703"/>
              <a:gd name="connsiteX9" fmla="*/ 4375601 w 5469501"/>
              <a:gd name="connsiteY9" fmla="*/ 0 h 1189703"/>
              <a:gd name="connsiteX10" fmla="*/ 5469501 w 5469501"/>
              <a:gd name="connsiteY10" fmla="*/ 0 h 1189703"/>
              <a:gd name="connsiteX11" fmla="*/ 5469501 w 5469501"/>
              <a:gd name="connsiteY11" fmla="*/ 559160 h 1189703"/>
              <a:gd name="connsiteX12" fmla="*/ 5469501 w 5469501"/>
              <a:gd name="connsiteY12" fmla="*/ 1189703 h 1189703"/>
              <a:gd name="connsiteX13" fmla="*/ 4977246 w 5469501"/>
              <a:gd name="connsiteY13" fmla="*/ 1189703 h 1189703"/>
              <a:gd name="connsiteX14" fmla="*/ 4539686 w 5469501"/>
              <a:gd name="connsiteY14" fmla="*/ 1189703 h 1189703"/>
              <a:gd name="connsiteX15" fmla="*/ 4047431 w 5469501"/>
              <a:gd name="connsiteY15" fmla="*/ 1189703 h 1189703"/>
              <a:gd name="connsiteX16" fmla="*/ 3555176 w 5469501"/>
              <a:gd name="connsiteY16" fmla="*/ 1189703 h 1189703"/>
              <a:gd name="connsiteX17" fmla="*/ 3172311 w 5469501"/>
              <a:gd name="connsiteY17" fmla="*/ 1189703 h 1189703"/>
              <a:gd name="connsiteX18" fmla="*/ 2680055 w 5469501"/>
              <a:gd name="connsiteY18" fmla="*/ 1189703 h 1189703"/>
              <a:gd name="connsiteX19" fmla="*/ 2078410 w 5469501"/>
              <a:gd name="connsiteY19" fmla="*/ 1189703 h 1189703"/>
              <a:gd name="connsiteX20" fmla="*/ 1476765 w 5469501"/>
              <a:gd name="connsiteY20" fmla="*/ 1189703 h 1189703"/>
              <a:gd name="connsiteX21" fmla="*/ 984510 w 5469501"/>
              <a:gd name="connsiteY21" fmla="*/ 1189703 h 1189703"/>
              <a:gd name="connsiteX22" fmla="*/ 0 w 5469501"/>
              <a:gd name="connsiteY22" fmla="*/ 1189703 h 1189703"/>
              <a:gd name="connsiteX23" fmla="*/ 0 w 5469501"/>
              <a:gd name="connsiteY23" fmla="*/ 618646 h 1189703"/>
              <a:gd name="connsiteX24" fmla="*/ 0 w 5469501"/>
              <a:gd name="connsiteY24" fmla="*/ 0 h 118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69501" h="1189703" fill="none" extrusionOk="0">
                <a:moveTo>
                  <a:pt x="0" y="0"/>
                </a:moveTo>
                <a:cubicBezTo>
                  <a:pt x="198479" y="-15983"/>
                  <a:pt x="357696" y="39115"/>
                  <a:pt x="601645" y="0"/>
                </a:cubicBezTo>
                <a:cubicBezTo>
                  <a:pt x="845595" y="-39115"/>
                  <a:pt x="833141" y="7954"/>
                  <a:pt x="984510" y="0"/>
                </a:cubicBezTo>
                <a:cubicBezTo>
                  <a:pt x="1135880" y="-7954"/>
                  <a:pt x="1287945" y="15930"/>
                  <a:pt x="1422070" y="0"/>
                </a:cubicBezTo>
                <a:cubicBezTo>
                  <a:pt x="1556195" y="-15930"/>
                  <a:pt x="1726395" y="23416"/>
                  <a:pt x="1859630" y="0"/>
                </a:cubicBezTo>
                <a:cubicBezTo>
                  <a:pt x="1992865" y="-23416"/>
                  <a:pt x="2269995" y="23366"/>
                  <a:pt x="2406580" y="0"/>
                </a:cubicBezTo>
                <a:cubicBezTo>
                  <a:pt x="2543165" y="-23366"/>
                  <a:pt x="2745407" y="35881"/>
                  <a:pt x="2953531" y="0"/>
                </a:cubicBezTo>
                <a:cubicBezTo>
                  <a:pt x="3161655" y="-35881"/>
                  <a:pt x="3206622" y="15660"/>
                  <a:pt x="3391091" y="0"/>
                </a:cubicBezTo>
                <a:cubicBezTo>
                  <a:pt x="3575560" y="-15660"/>
                  <a:pt x="3783216" y="41277"/>
                  <a:pt x="3992736" y="0"/>
                </a:cubicBezTo>
                <a:cubicBezTo>
                  <a:pt x="4202257" y="-41277"/>
                  <a:pt x="4219916" y="27594"/>
                  <a:pt x="4375601" y="0"/>
                </a:cubicBezTo>
                <a:cubicBezTo>
                  <a:pt x="4531286" y="-27594"/>
                  <a:pt x="5094050" y="85918"/>
                  <a:pt x="5469501" y="0"/>
                </a:cubicBezTo>
                <a:cubicBezTo>
                  <a:pt x="5487492" y="131364"/>
                  <a:pt x="5461165" y="288381"/>
                  <a:pt x="5469501" y="559160"/>
                </a:cubicBezTo>
                <a:cubicBezTo>
                  <a:pt x="5477837" y="829939"/>
                  <a:pt x="5429584" y="990024"/>
                  <a:pt x="5469501" y="1189703"/>
                </a:cubicBezTo>
                <a:cubicBezTo>
                  <a:pt x="5260126" y="1238408"/>
                  <a:pt x="5177690" y="1173581"/>
                  <a:pt x="4977246" y="1189703"/>
                </a:cubicBezTo>
                <a:cubicBezTo>
                  <a:pt x="4776803" y="1205825"/>
                  <a:pt x="4635216" y="1182060"/>
                  <a:pt x="4539686" y="1189703"/>
                </a:cubicBezTo>
                <a:cubicBezTo>
                  <a:pt x="4444156" y="1197346"/>
                  <a:pt x="4152391" y="1140246"/>
                  <a:pt x="4047431" y="1189703"/>
                </a:cubicBezTo>
                <a:cubicBezTo>
                  <a:pt x="3942472" y="1239160"/>
                  <a:pt x="3662577" y="1174968"/>
                  <a:pt x="3555176" y="1189703"/>
                </a:cubicBezTo>
                <a:cubicBezTo>
                  <a:pt x="3447776" y="1204438"/>
                  <a:pt x="3361632" y="1155776"/>
                  <a:pt x="3172311" y="1189703"/>
                </a:cubicBezTo>
                <a:cubicBezTo>
                  <a:pt x="2982991" y="1223630"/>
                  <a:pt x="2913403" y="1147557"/>
                  <a:pt x="2680055" y="1189703"/>
                </a:cubicBezTo>
                <a:cubicBezTo>
                  <a:pt x="2446707" y="1231849"/>
                  <a:pt x="2349962" y="1163890"/>
                  <a:pt x="2078410" y="1189703"/>
                </a:cubicBezTo>
                <a:cubicBezTo>
                  <a:pt x="1806859" y="1215516"/>
                  <a:pt x="1623712" y="1139870"/>
                  <a:pt x="1476765" y="1189703"/>
                </a:cubicBezTo>
                <a:cubicBezTo>
                  <a:pt x="1329818" y="1239536"/>
                  <a:pt x="1128181" y="1142748"/>
                  <a:pt x="984510" y="1189703"/>
                </a:cubicBezTo>
                <a:cubicBezTo>
                  <a:pt x="840839" y="1236658"/>
                  <a:pt x="262848" y="1085189"/>
                  <a:pt x="0" y="1189703"/>
                </a:cubicBezTo>
                <a:cubicBezTo>
                  <a:pt x="-12573" y="982860"/>
                  <a:pt x="52094" y="799212"/>
                  <a:pt x="0" y="618646"/>
                </a:cubicBezTo>
                <a:cubicBezTo>
                  <a:pt x="-52094" y="438080"/>
                  <a:pt x="2930" y="226018"/>
                  <a:pt x="0" y="0"/>
                </a:cubicBezTo>
                <a:close/>
              </a:path>
              <a:path w="5469501" h="1189703" stroke="0" extrusionOk="0">
                <a:moveTo>
                  <a:pt x="0" y="0"/>
                </a:moveTo>
                <a:cubicBezTo>
                  <a:pt x="79181" y="-8402"/>
                  <a:pt x="260694" y="237"/>
                  <a:pt x="382865" y="0"/>
                </a:cubicBezTo>
                <a:cubicBezTo>
                  <a:pt x="505036" y="-237"/>
                  <a:pt x="620202" y="12429"/>
                  <a:pt x="820425" y="0"/>
                </a:cubicBezTo>
                <a:cubicBezTo>
                  <a:pt x="1020648" y="-12429"/>
                  <a:pt x="1228389" y="62547"/>
                  <a:pt x="1367375" y="0"/>
                </a:cubicBezTo>
                <a:cubicBezTo>
                  <a:pt x="1506361" y="-62547"/>
                  <a:pt x="1605463" y="6065"/>
                  <a:pt x="1804935" y="0"/>
                </a:cubicBezTo>
                <a:cubicBezTo>
                  <a:pt x="2004407" y="-6065"/>
                  <a:pt x="2156964" y="54828"/>
                  <a:pt x="2297190" y="0"/>
                </a:cubicBezTo>
                <a:cubicBezTo>
                  <a:pt x="2437416" y="-54828"/>
                  <a:pt x="2579781" y="38812"/>
                  <a:pt x="2680055" y="0"/>
                </a:cubicBezTo>
                <a:cubicBezTo>
                  <a:pt x="2780329" y="-38812"/>
                  <a:pt x="2905149" y="26978"/>
                  <a:pt x="3117616" y="0"/>
                </a:cubicBezTo>
                <a:cubicBezTo>
                  <a:pt x="3330083" y="-26978"/>
                  <a:pt x="3409050" y="27191"/>
                  <a:pt x="3555176" y="0"/>
                </a:cubicBezTo>
                <a:cubicBezTo>
                  <a:pt x="3701302" y="-27191"/>
                  <a:pt x="3767190" y="24377"/>
                  <a:pt x="3938041" y="0"/>
                </a:cubicBezTo>
                <a:cubicBezTo>
                  <a:pt x="4108892" y="-24377"/>
                  <a:pt x="4374335" y="20865"/>
                  <a:pt x="4539686" y="0"/>
                </a:cubicBezTo>
                <a:cubicBezTo>
                  <a:pt x="4705038" y="-20865"/>
                  <a:pt x="5140898" y="44557"/>
                  <a:pt x="5469501" y="0"/>
                </a:cubicBezTo>
                <a:cubicBezTo>
                  <a:pt x="5503758" y="298142"/>
                  <a:pt x="5464653" y="415793"/>
                  <a:pt x="5469501" y="606749"/>
                </a:cubicBezTo>
                <a:cubicBezTo>
                  <a:pt x="5474349" y="797705"/>
                  <a:pt x="5400681" y="955642"/>
                  <a:pt x="5469501" y="1189703"/>
                </a:cubicBezTo>
                <a:cubicBezTo>
                  <a:pt x="5272141" y="1193791"/>
                  <a:pt x="5040975" y="1183893"/>
                  <a:pt x="4922551" y="1189703"/>
                </a:cubicBezTo>
                <a:cubicBezTo>
                  <a:pt x="4804127" y="1195513"/>
                  <a:pt x="4619327" y="1134966"/>
                  <a:pt x="4375601" y="1189703"/>
                </a:cubicBezTo>
                <a:cubicBezTo>
                  <a:pt x="4131875" y="1244440"/>
                  <a:pt x="4126254" y="1174531"/>
                  <a:pt x="3938041" y="1189703"/>
                </a:cubicBezTo>
                <a:cubicBezTo>
                  <a:pt x="3749828" y="1204875"/>
                  <a:pt x="3673617" y="1188589"/>
                  <a:pt x="3555176" y="1189703"/>
                </a:cubicBezTo>
                <a:cubicBezTo>
                  <a:pt x="3436735" y="1190817"/>
                  <a:pt x="3157477" y="1115805"/>
                  <a:pt x="2898836" y="1189703"/>
                </a:cubicBezTo>
                <a:cubicBezTo>
                  <a:pt x="2640195" y="1263601"/>
                  <a:pt x="2549978" y="1142351"/>
                  <a:pt x="2406580" y="1189703"/>
                </a:cubicBezTo>
                <a:cubicBezTo>
                  <a:pt x="2263182" y="1237055"/>
                  <a:pt x="2185364" y="1188835"/>
                  <a:pt x="1969020" y="1189703"/>
                </a:cubicBezTo>
                <a:cubicBezTo>
                  <a:pt x="1752676" y="1190571"/>
                  <a:pt x="1604682" y="1134370"/>
                  <a:pt x="1476765" y="1189703"/>
                </a:cubicBezTo>
                <a:cubicBezTo>
                  <a:pt x="1348849" y="1245036"/>
                  <a:pt x="1031838" y="1183157"/>
                  <a:pt x="820425" y="1189703"/>
                </a:cubicBezTo>
                <a:cubicBezTo>
                  <a:pt x="609012" y="1196249"/>
                  <a:pt x="339103" y="1151871"/>
                  <a:pt x="0" y="1189703"/>
                </a:cubicBezTo>
                <a:cubicBezTo>
                  <a:pt x="-11404" y="1007797"/>
                  <a:pt x="26514" y="884861"/>
                  <a:pt x="0" y="594852"/>
                </a:cubicBezTo>
                <a:cubicBezTo>
                  <a:pt x="-26514" y="304843"/>
                  <a:pt x="55161" y="275650"/>
                  <a:pt x="0" y="0"/>
                </a:cubicBezTo>
                <a:close/>
              </a:path>
            </a:pathLst>
          </a:custGeom>
          <a:ln w="38100">
            <a:solidFill>
              <a:schemeClr val="tx1"/>
            </a:solidFill>
            <a:extLst>
              <a:ext uri="{C807C97D-BFC1-408E-A445-0C87EB9F89A2}">
                <ask:lineSketchStyleProps xmlns:ask="http://schemas.microsoft.com/office/drawing/2018/sketchyshapes" sd="2625057500">
                  <a:prstGeom prst="rect">
                    <a:avLst/>
                  </a:prstGeom>
                  <ask:type>
                    <ask:lineSketchScribble/>
                  </ask:type>
                </ask:lineSketchStyleProps>
              </a:ext>
            </a:extLst>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IN" dirty="0"/>
              <a:t>Results (Algorithm 2)</a:t>
            </a:r>
          </a:p>
        </p:txBody>
      </p:sp>
      <p:pic>
        <p:nvPicPr>
          <p:cNvPr id="5" name="Picture 4" descr="A screenshot of a computer&#10;&#10;Description automatically generated with medium confidence">
            <a:extLst>
              <a:ext uri="{FF2B5EF4-FFF2-40B4-BE49-F238E27FC236}">
                <a16:creationId xmlns:a16="http://schemas.microsoft.com/office/drawing/2014/main" id="{43D9F927-458F-ABBF-6311-891B7A8E07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3203" y="651386"/>
            <a:ext cx="4713743" cy="680874"/>
          </a:xfrm>
          <a:prstGeom prst="rect">
            <a:avLst/>
          </a:prstGeom>
        </p:spPr>
      </p:pic>
      <p:pic>
        <p:nvPicPr>
          <p:cNvPr id="6" name="Picture 5" descr="A screenshot of a computer&#10;&#10;Description automatically generated with medium confidence">
            <a:extLst>
              <a:ext uri="{FF2B5EF4-FFF2-40B4-BE49-F238E27FC236}">
                <a16:creationId xmlns:a16="http://schemas.microsoft.com/office/drawing/2014/main" id="{7D0D4208-2D4A-9E00-7BB0-93B413345D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6555" y="1322458"/>
            <a:ext cx="9520391" cy="5459331"/>
          </a:xfrm>
          <a:prstGeom prst="rect">
            <a:avLst/>
          </a:prstGeom>
        </p:spPr>
      </p:pic>
      <p:sp>
        <p:nvSpPr>
          <p:cNvPr id="7" name="TextBox 6">
            <a:extLst>
              <a:ext uri="{FF2B5EF4-FFF2-40B4-BE49-F238E27FC236}">
                <a16:creationId xmlns:a16="http://schemas.microsoft.com/office/drawing/2014/main" id="{D6DD7990-A9A3-E222-F9A1-E35A6BB769F6}"/>
              </a:ext>
            </a:extLst>
          </p:cNvPr>
          <p:cNvSpPr txBox="1"/>
          <p:nvPr/>
        </p:nvSpPr>
        <p:spPr>
          <a:xfrm>
            <a:off x="125054" y="2108001"/>
            <a:ext cx="2334235" cy="3888244"/>
          </a:xfrm>
          <a:custGeom>
            <a:avLst/>
            <a:gdLst>
              <a:gd name="connsiteX0" fmla="*/ 0 w 2334235"/>
              <a:gd name="connsiteY0" fmla="*/ 0 h 3888244"/>
              <a:gd name="connsiteX1" fmla="*/ 536874 w 2334235"/>
              <a:gd name="connsiteY1" fmla="*/ 0 h 3888244"/>
              <a:gd name="connsiteX2" fmla="*/ 1073748 w 2334235"/>
              <a:gd name="connsiteY2" fmla="*/ 0 h 3888244"/>
              <a:gd name="connsiteX3" fmla="*/ 1633965 w 2334235"/>
              <a:gd name="connsiteY3" fmla="*/ 0 h 3888244"/>
              <a:gd name="connsiteX4" fmla="*/ 2334235 w 2334235"/>
              <a:gd name="connsiteY4" fmla="*/ 0 h 3888244"/>
              <a:gd name="connsiteX5" fmla="*/ 2334235 w 2334235"/>
              <a:gd name="connsiteY5" fmla="*/ 633228 h 3888244"/>
              <a:gd name="connsiteX6" fmla="*/ 2334235 w 2334235"/>
              <a:gd name="connsiteY6" fmla="*/ 1110927 h 3888244"/>
              <a:gd name="connsiteX7" fmla="*/ 2334235 w 2334235"/>
              <a:gd name="connsiteY7" fmla="*/ 1744155 h 3888244"/>
              <a:gd name="connsiteX8" fmla="*/ 2334235 w 2334235"/>
              <a:gd name="connsiteY8" fmla="*/ 2182971 h 3888244"/>
              <a:gd name="connsiteX9" fmla="*/ 2334235 w 2334235"/>
              <a:gd name="connsiteY9" fmla="*/ 2660670 h 3888244"/>
              <a:gd name="connsiteX10" fmla="*/ 2334235 w 2334235"/>
              <a:gd name="connsiteY10" fmla="*/ 3177251 h 3888244"/>
              <a:gd name="connsiteX11" fmla="*/ 2334235 w 2334235"/>
              <a:gd name="connsiteY11" fmla="*/ 3888244 h 3888244"/>
              <a:gd name="connsiteX12" fmla="*/ 1774019 w 2334235"/>
              <a:gd name="connsiteY12" fmla="*/ 3888244 h 3888244"/>
              <a:gd name="connsiteX13" fmla="*/ 1143775 w 2334235"/>
              <a:gd name="connsiteY13" fmla="*/ 3888244 h 3888244"/>
              <a:gd name="connsiteX14" fmla="*/ 630243 w 2334235"/>
              <a:gd name="connsiteY14" fmla="*/ 3888244 h 3888244"/>
              <a:gd name="connsiteX15" fmla="*/ 0 w 2334235"/>
              <a:gd name="connsiteY15" fmla="*/ 3888244 h 3888244"/>
              <a:gd name="connsiteX16" fmla="*/ 0 w 2334235"/>
              <a:gd name="connsiteY16" fmla="*/ 3410545 h 3888244"/>
              <a:gd name="connsiteX17" fmla="*/ 0 w 2334235"/>
              <a:gd name="connsiteY17" fmla="*/ 2932847 h 3888244"/>
              <a:gd name="connsiteX18" fmla="*/ 0 w 2334235"/>
              <a:gd name="connsiteY18" fmla="*/ 2494031 h 3888244"/>
              <a:gd name="connsiteX19" fmla="*/ 0 w 2334235"/>
              <a:gd name="connsiteY19" fmla="*/ 1899685 h 3888244"/>
              <a:gd name="connsiteX20" fmla="*/ 0 w 2334235"/>
              <a:gd name="connsiteY20" fmla="*/ 1460869 h 3888244"/>
              <a:gd name="connsiteX21" fmla="*/ 0 w 2334235"/>
              <a:gd name="connsiteY21" fmla="*/ 827641 h 3888244"/>
              <a:gd name="connsiteX22" fmla="*/ 0 w 2334235"/>
              <a:gd name="connsiteY22" fmla="*/ 0 h 3888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34235" h="3888244" extrusionOk="0">
                <a:moveTo>
                  <a:pt x="0" y="0"/>
                </a:moveTo>
                <a:cubicBezTo>
                  <a:pt x="244871" y="-54706"/>
                  <a:pt x="385491" y="43853"/>
                  <a:pt x="536874" y="0"/>
                </a:cubicBezTo>
                <a:cubicBezTo>
                  <a:pt x="688257" y="-43853"/>
                  <a:pt x="809007" y="15688"/>
                  <a:pt x="1073748" y="0"/>
                </a:cubicBezTo>
                <a:cubicBezTo>
                  <a:pt x="1338489" y="-15688"/>
                  <a:pt x="1490071" y="58739"/>
                  <a:pt x="1633965" y="0"/>
                </a:cubicBezTo>
                <a:cubicBezTo>
                  <a:pt x="1777859" y="-58739"/>
                  <a:pt x="2131534" y="65615"/>
                  <a:pt x="2334235" y="0"/>
                </a:cubicBezTo>
                <a:cubicBezTo>
                  <a:pt x="2400762" y="217639"/>
                  <a:pt x="2299263" y="347252"/>
                  <a:pt x="2334235" y="633228"/>
                </a:cubicBezTo>
                <a:cubicBezTo>
                  <a:pt x="2369207" y="919204"/>
                  <a:pt x="2305081" y="873020"/>
                  <a:pt x="2334235" y="1110927"/>
                </a:cubicBezTo>
                <a:cubicBezTo>
                  <a:pt x="2363389" y="1348834"/>
                  <a:pt x="2268015" y="1507727"/>
                  <a:pt x="2334235" y="1744155"/>
                </a:cubicBezTo>
                <a:cubicBezTo>
                  <a:pt x="2400455" y="1980583"/>
                  <a:pt x="2293259" y="2039500"/>
                  <a:pt x="2334235" y="2182971"/>
                </a:cubicBezTo>
                <a:cubicBezTo>
                  <a:pt x="2375211" y="2326442"/>
                  <a:pt x="2307901" y="2451835"/>
                  <a:pt x="2334235" y="2660670"/>
                </a:cubicBezTo>
                <a:cubicBezTo>
                  <a:pt x="2360569" y="2869505"/>
                  <a:pt x="2327141" y="3030655"/>
                  <a:pt x="2334235" y="3177251"/>
                </a:cubicBezTo>
                <a:cubicBezTo>
                  <a:pt x="2341329" y="3323847"/>
                  <a:pt x="2255668" y="3603591"/>
                  <a:pt x="2334235" y="3888244"/>
                </a:cubicBezTo>
                <a:cubicBezTo>
                  <a:pt x="2091418" y="3935913"/>
                  <a:pt x="1914379" y="3835640"/>
                  <a:pt x="1774019" y="3888244"/>
                </a:cubicBezTo>
                <a:cubicBezTo>
                  <a:pt x="1633659" y="3940848"/>
                  <a:pt x="1430629" y="3875623"/>
                  <a:pt x="1143775" y="3888244"/>
                </a:cubicBezTo>
                <a:cubicBezTo>
                  <a:pt x="856921" y="3900865"/>
                  <a:pt x="825326" y="3882977"/>
                  <a:pt x="630243" y="3888244"/>
                </a:cubicBezTo>
                <a:cubicBezTo>
                  <a:pt x="435160" y="3893511"/>
                  <a:pt x="232271" y="3825068"/>
                  <a:pt x="0" y="3888244"/>
                </a:cubicBezTo>
                <a:cubicBezTo>
                  <a:pt x="-1338" y="3738426"/>
                  <a:pt x="6020" y="3575008"/>
                  <a:pt x="0" y="3410545"/>
                </a:cubicBezTo>
                <a:cubicBezTo>
                  <a:pt x="-6020" y="3246082"/>
                  <a:pt x="40873" y="3165313"/>
                  <a:pt x="0" y="2932847"/>
                </a:cubicBezTo>
                <a:cubicBezTo>
                  <a:pt x="-40873" y="2700381"/>
                  <a:pt x="39268" y="2593557"/>
                  <a:pt x="0" y="2494031"/>
                </a:cubicBezTo>
                <a:cubicBezTo>
                  <a:pt x="-39268" y="2394505"/>
                  <a:pt x="599" y="2048210"/>
                  <a:pt x="0" y="1899685"/>
                </a:cubicBezTo>
                <a:cubicBezTo>
                  <a:pt x="-599" y="1751160"/>
                  <a:pt x="31899" y="1557018"/>
                  <a:pt x="0" y="1460869"/>
                </a:cubicBezTo>
                <a:cubicBezTo>
                  <a:pt x="-31899" y="1364720"/>
                  <a:pt x="64780" y="1009300"/>
                  <a:pt x="0" y="827641"/>
                </a:cubicBezTo>
                <a:cubicBezTo>
                  <a:pt x="-64780" y="645982"/>
                  <a:pt x="1919" y="409112"/>
                  <a:pt x="0" y="0"/>
                </a:cubicBezTo>
                <a:close/>
              </a:path>
            </a:pathLst>
          </a:custGeom>
          <a:noFill/>
          <a:ln>
            <a:solidFill>
              <a:schemeClr val="tx1"/>
            </a:solidFill>
            <a:extLst>
              <a:ext uri="{C807C97D-BFC1-408E-A445-0C87EB9F89A2}">
                <ask:lineSketchStyleProps xmlns:ask="http://schemas.microsoft.com/office/drawing/2018/sketchyshapes" sd="853776732">
                  <a:prstGeom prst="rect">
                    <a:avLst/>
                  </a:prstGeom>
                  <ask:type>
                    <ask:lineSketchScribble/>
                  </ask:type>
                </ask:lineSketchStyleProps>
              </a:ext>
            </a:extLst>
          </a:ln>
        </p:spPr>
        <p:txBody>
          <a:bodyPr wrap="square" rtlCol="0">
            <a:spAutoFit/>
          </a:bodyPr>
          <a:lstStyle/>
          <a:p>
            <a:pPr lvl="0">
              <a:spcAft>
                <a:spcPts val="800"/>
              </a:spcAft>
            </a:pPr>
            <a:r>
              <a:rPr lang="en-US" sz="1600" dirty="0"/>
              <a:t>This model gives an AUC value of 0.79 for Abnormality Detection. This means the model can detect abnormal chest X-Rays with a probability of 79%. </a:t>
            </a:r>
            <a:endParaRPr lang="en-IN" sz="1600" dirty="0"/>
          </a:p>
          <a:p>
            <a:pPr lvl="0"/>
            <a:r>
              <a:rPr lang="en-US" sz="1600" dirty="0"/>
              <a:t>This algorithm best performs for this abnormality at a threshold of 40, giving F1 score of 0.79 and specificity of 0.73 and sensitivity of 0.71</a:t>
            </a:r>
            <a:endParaRPr lang="en-IN" sz="1600" dirty="0"/>
          </a:p>
        </p:txBody>
      </p:sp>
      <p:pic>
        <p:nvPicPr>
          <p:cNvPr id="8" name="Picture 7">
            <a:extLst>
              <a:ext uri="{FF2B5EF4-FFF2-40B4-BE49-F238E27FC236}">
                <a16:creationId xmlns:a16="http://schemas.microsoft.com/office/drawing/2014/main" id="{A2337042-D1F1-6D58-EA95-F919121F82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66483" y="0"/>
            <a:ext cx="1325517" cy="673114"/>
          </a:xfrm>
          <a:prstGeom prst="rect">
            <a:avLst/>
          </a:prstGeom>
        </p:spPr>
      </p:pic>
    </p:spTree>
    <p:extLst>
      <p:ext uri="{BB962C8B-B14F-4D97-AF65-F5344CB8AC3E}">
        <p14:creationId xmlns:p14="http://schemas.microsoft.com/office/powerpoint/2010/main" val="1528780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FB739F7-D6C1-50F2-390C-234AA42C4F55}"/>
              </a:ext>
            </a:extLst>
          </p:cNvPr>
          <p:cNvSpPr txBox="1">
            <a:spLocks/>
          </p:cNvSpPr>
          <p:nvPr/>
        </p:nvSpPr>
        <p:spPr>
          <a:xfrm>
            <a:off x="125054" y="36871"/>
            <a:ext cx="5469501" cy="1189703"/>
          </a:xfrm>
          <a:custGeom>
            <a:avLst/>
            <a:gdLst>
              <a:gd name="connsiteX0" fmla="*/ 0 w 5469501"/>
              <a:gd name="connsiteY0" fmla="*/ 0 h 1189703"/>
              <a:gd name="connsiteX1" fmla="*/ 601645 w 5469501"/>
              <a:gd name="connsiteY1" fmla="*/ 0 h 1189703"/>
              <a:gd name="connsiteX2" fmla="*/ 984510 w 5469501"/>
              <a:gd name="connsiteY2" fmla="*/ 0 h 1189703"/>
              <a:gd name="connsiteX3" fmla="*/ 1422070 w 5469501"/>
              <a:gd name="connsiteY3" fmla="*/ 0 h 1189703"/>
              <a:gd name="connsiteX4" fmla="*/ 1859630 w 5469501"/>
              <a:gd name="connsiteY4" fmla="*/ 0 h 1189703"/>
              <a:gd name="connsiteX5" fmla="*/ 2406580 w 5469501"/>
              <a:gd name="connsiteY5" fmla="*/ 0 h 1189703"/>
              <a:gd name="connsiteX6" fmla="*/ 2953531 w 5469501"/>
              <a:gd name="connsiteY6" fmla="*/ 0 h 1189703"/>
              <a:gd name="connsiteX7" fmla="*/ 3391091 w 5469501"/>
              <a:gd name="connsiteY7" fmla="*/ 0 h 1189703"/>
              <a:gd name="connsiteX8" fmla="*/ 3992736 w 5469501"/>
              <a:gd name="connsiteY8" fmla="*/ 0 h 1189703"/>
              <a:gd name="connsiteX9" fmla="*/ 4375601 w 5469501"/>
              <a:gd name="connsiteY9" fmla="*/ 0 h 1189703"/>
              <a:gd name="connsiteX10" fmla="*/ 5469501 w 5469501"/>
              <a:gd name="connsiteY10" fmla="*/ 0 h 1189703"/>
              <a:gd name="connsiteX11" fmla="*/ 5469501 w 5469501"/>
              <a:gd name="connsiteY11" fmla="*/ 559160 h 1189703"/>
              <a:gd name="connsiteX12" fmla="*/ 5469501 w 5469501"/>
              <a:gd name="connsiteY12" fmla="*/ 1189703 h 1189703"/>
              <a:gd name="connsiteX13" fmla="*/ 4977246 w 5469501"/>
              <a:gd name="connsiteY13" fmla="*/ 1189703 h 1189703"/>
              <a:gd name="connsiteX14" fmla="*/ 4539686 w 5469501"/>
              <a:gd name="connsiteY14" fmla="*/ 1189703 h 1189703"/>
              <a:gd name="connsiteX15" fmla="*/ 4047431 w 5469501"/>
              <a:gd name="connsiteY15" fmla="*/ 1189703 h 1189703"/>
              <a:gd name="connsiteX16" fmla="*/ 3555176 w 5469501"/>
              <a:gd name="connsiteY16" fmla="*/ 1189703 h 1189703"/>
              <a:gd name="connsiteX17" fmla="*/ 3172311 w 5469501"/>
              <a:gd name="connsiteY17" fmla="*/ 1189703 h 1189703"/>
              <a:gd name="connsiteX18" fmla="*/ 2680055 w 5469501"/>
              <a:gd name="connsiteY18" fmla="*/ 1189703 h 1189703"/>
              <a:gd name="connsiteX19" fmla="*/ 2078410 w 5469501"/>
              <a:gd name="connsiteY19" fmla="*/ 1189703 h 1189703"/>
              <a:gd name="connsiteX20" fmla="*/ 1476765 w 5469501"/>
              <a:gd name="connsiteY20" fmla="*/ 1189703 h 1189703"/>
              <a:gd name="connsiteX21" fmla="*/ 984510 w 5469501"/>
              <a:gd name="connsiteY21" fmla="*/ 1189703 h 1189703"/>
              <a:gd name="connsiteX22" fmla="*/ 0 w 5469501"/>
              <a:gd name="connsiteY22" fmla="*/ 1189703 h 1189703"/>
              <a:gd name="connsiteX23" fmla="*/ 0 w 5469501"/>
              <a:gd name="connsiteY23" fmla="*/ 618646 h 1189703"/>
              <a:gd name="connsiteX24" fmla="*/ 0 w 5469501"/>
              <a:gd name="connsiteY24" fmla="*/ 0 h 118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69501" h="1189703" fill="none" extrusionOk="0">
                <a:moveTo>
                  <a:pt x="0" y="0"/>
                </a:moveTo>
                <a:cubicBezTo>
                  <a:pt x="198479" y="-15983"/>
                  <a:pt x="357696" y="39115"/>
                  <a:pt x="601645" y="0"/>
                </a:cubicBezTo>
                <a:cubicBezTo>
                  <a:pt x="845595" y="-39115"/>
                  <a:pt x="833141" y="7954"/>
                  <a:pt x="984510" y="0"/>
                </a:cubicBezTo>
                <a:cubicBezTo>
                  <a:pt x="1135880" y="-7954"/>
                  <a:pt x="1287945" y="15930"/>
                  <a:pt x="1422070" y="0"/>
                </a:cubicBezTo>
                <a:cubicBezTo>
                  <a:pt x="1556195" y="-15930"/>
                  <a:pt x="1726395" y="23416"/>
                  <a:pt x="1859630" y="0"/>
                </a:cubicBezTo>
                <a:cubicBezTo>
                  <a:pt x="1992865" y="-23416"/>
                  <a:pt x="2269995" y="23366"/>
                  <a:pt x="2406580" y="0"/>
                </a:cubicBezTo>
                <a:cubicBezTo>
                  <a:pt x="2543165" y="-23366"/>
                  <a:pt x="2745407" y="35881"/>
                  <a:pt x="2953531" y="0"/>
                </a:cubicBezTo>
                <a:cubicBezTo>
                  <a:pt x="3161655" y="-35881"/>
                  <a:pt x="3206622" y="15660"/>
                  <a:pt x="3391091" y="0"/>
                </a:cubicBezTo>
                <a:cubicBezTo>
                  <a:pt x="3575560" y="-15660"/>
                  <a:pt x="3783216" y="41277"/>
                  <a:pt x="3992736" y="0"/>
                </a:cubicBezTo>
                <a:cubicBezTo>
                  <a:pt x="4202257" y="-41277"/>
                  <a:pt x="4219916" y="27594"/>
                  <a:pt x="4375601" y="0"/>
                </a:cubicBezTo>
                <a:cubicBezTo>
                  <a:pt x="4531286" y="-27594"/>
                  <a:pt x="5094050" y="85918"/>
                  <a:pt x="5469501" y="0"/>
                </a:cubicBezTo>
                <a:cubicBezTo>
                  <a:pt x="5487492" y="131364"/>
                  <a:pt x="5461165" y="288381"/>
                  <a:pt x="5469501" y="559160"/>
                </a:cubicBezTo>
                <a:cubicBezTo>
                  <a:pt x="5477837" y="829939"/>
                  <a:pt x="5429584" y="990024"/>
                  <a:pt x="5469501" y="1189703"/>
                </a:cubicBezTo>
                <a:cubicBezTo>
                  <a:pt x="5260126" y="1238408"/>
                  <a:pt x="5177690" y="1173581"/>
                  <a:pt x="4977246" y="1189703"/>
                </a:cubicBezTo>
                <a:cubicBezTo>
                  <a:pt x="4776803" y="1205825"/>
                  <a:pt x="4635216" y="1182060"/>
                  <a:pt x="4539686" y="1189703"/>
                </a:cubicBezTo>
                <a:cubicBezTo>
                  <a:pt x="4444156" y="1197346"/>
                  <a:pt x="4152391" y="1140246"/>
                  <a:pt x="4047431" y="1189703"/>
                </a:cubicBezTo>
                <a:cubicBezTo>
                  <a:pt x="3942472" y="1239160"/>
                  <a:pt x="3662577" y="1174968"/>
                  <a:pt x="3555176" y="1189703"/>
                </a:cubicBezTo>
                <a:cubicBezTo>
                  <a:pt x="3447776" y="1204438"/>
                  <a:pt x="3361632" y="1155776"/>
                  <a:pt x="3172311" y="1189703"/>
                </a:cubicBezTo>
                <a:cubicBezTo>
                  <a:pt x="2982991" y="1223630"/>
                  <a:pt x="2913403" y="1147557"/>
                  <a:pt x="2680055" y="1189703"/>
                </a:cubicBezTo>
                <a:cubicBezTo>
                  <a:pt x="2446707" y="1231849"/>
                  <a:pt x="2349962" y="1163890"/>
                  <a:pt x="2078410" y="1189703"/>
                </a:cubicBezTo>
                <a:cubicBezTo>
                  <a:pt x="1806859" y="1215516"/>
                  <a:pt x="1623712" y="1139870"/>
                  <a:pt x="1476765" y="1189703"/>
                </a:cubicBezTo>
                <a:cubicBezTo>
                  <a:pt x="1329818" y="1239536"/>
                  <a:pt x="1128181" y="1142748"/>
                  <a:pt x="984510" y="1189703"/>
                </a:cubicBezTo>
                <a:cubicBezTo>
                  <a:pt x="840839" y="1236658"/>
                  <a:pt x="262848" y="1085189"/>
                  <a:pt x="0" y="1189703"/>
                </a:cubicBezTo>
                <a:cubicBezTo>
                  <a:pt x="-12573" y="982860"/>
                  <a:pt x="52094" y="799212"/>
                  <a:pt x="0" y="618646"/>
                </a:cubicBezTo>
                <a:cubicBezTo>
                  <a:pt x="-52094" y="438080"/>
                  <a:pt x="2930" y="226018"/>
                  <a:pt x="0" y="0"/>
                </a:cubicBezTo>
                <a:close/>
              </a:path>
              <a:path w="5469501" h="1189703" stroke="0" extrusionOk="0">
                <a:moveTo>
                  <a:pt x="0" y="0"/>
                </a:moveTo>
                <a:cubicBezTo>
                  <a:pt x="79181" y="-8402"/>
                  <a:pt x="260694" y="237"/>
                  <a:pt x="382865" y="0"/>
                </a:cubicBezTo>
                <a:cubicBezTo>
                  <a:pt x="505036" y="-237"/>
                  <a:pt x="620202" y="12429"/>
                  <a:pt x="820425" y="0"/>
                </a:cubicBezTo>
                <a:cubicBezTo>
                  <a:pt x="1020648" y="-12429"/>
                  <a:pt x="1228389" y="62547"/>
                  <a:pt x="1367375" y="0"/>
                </a:cubicBezTo>
                <a:cubicBezTo>
                  <a:pt x="1506361" y="-62547"/>
                  <a:pt x="1605463" y="6065"/>
                  <a:pt x="1804935" y="0"/>
                </a:cubicBezTo>
                <a:cubicBezTo>
                  <a:pt x="2004407" y="-6065"/>
                  <a:pt x="2156964" y="54828"/>
                  <a:pt x="2297190" y="0"/>
                </a:cubicBezTo>
                <a:cubicBezTo>
                  <a:pt x="2437416" y="-54828"/>
                  <a:pt x="2579781" y="38812"/>
                  <a:pt x="2680055" y="0"/>
                </a:cubicBezTo>
                <a:cubicBezTo>
                  <a:pt x="2780329" y="-38812"/>
                  <a:pt x="2905149" y="26978"/>
                  <a:pt x="3117616" y="0"/>
                </a:cubicBezTo>
                <a:cubicBezTo>
                  <a:pt x="3330083" y="-26978"/>
                  <a:pt x="3409050" y="27191"/>
                  <a:pt x="3555176" y="0"/>
                </a:cubicBezTo>
                <a:cubicBezTo>
                  <a:pt x="3701302" y="-27191"/>
                  <a:pt x="3767190" y="24377"/>
                  <a:pt x="3938041" y="0"/>
                </a:cubicBezTo>
                <a:cubicBezTo>
                  <a:pt x="4108892" y="-24377"/>
                  <a:pt x="4374335" y="20865"/>
                  <a:pt x="4539686" y="0"/>
                </a:cubicBezTo>
                <a:cubicBezTo>
                  <a:pt x="4705038" y="-20865"/>
                  <a:pt x="5140898" y="44557"/>
                  <a:pt x="5469501" y="0"/>
                </a:cubicBezTo>
                <a:cubicBezTo>
                  <a:pt x="5503758" y="298142"/>
                  <a:pt x="5464653" y="415793"/>
                  <a:pt x="5469501" y="606749"/>
                </a:cubicBezTo>
                <a:cubicBezTo>
                  <a:pt x="5474349" y="797705"/>
                  <a:pt x="5400681" y="955642"/>
                  <a:pt x="5469501" y="1189703"/>
                </a:cubicBezTo>
                <a:cubicBezTo>
                  <a:pt x="5272141" y="1193791"/>
                  <a:pt x="5040975" y="1183893"/>
                  <a:pt x="4922551" y="1189703"/>
                </a:cubicBezTo>
                <a:cubicBezTo>
                  <a:pt x="4804127" y="1195513"/>
                  <a:pt x="4619327" y="1134966"/>
                  <a:pt x="4375601" y="1189703"/>
                </a:cubicBezTo>
                <a:cubicBezTo>
                  <a:pt x="4131875" y="1244440"/>
                  <a:pt x="4126254" y="1174531"/>
                  <a:pt x="3938041" y="1189703"/>
                </a:cubicBezTo>
                <a:cubicBezTo>
                  <a:pt x="3749828" y="1204875"/>
                  <a:pt x="3673617" y="1188589"/>
                  <a:pt x="3555176" y="1189703"/>
                </a:cubicBezTo>
                <a:cubicBezTo>
                  <a:pt x="3436735" y="1190817"/>
                  <a:pt x="3157477" y="1115805"/>
                  <a:pt x="2898836" y="1189703"/>
                </a:cubicBezTo>
                <a:cubicBezTo>
                  <a:pt x="2640195" y="1263601"/>
                  <a:pt x="2549978" y="1142351"/>
                  <a:pt x="2406580" y="1189703"/>
                </a:cubicBezTo>
                <a:cubicBezTo>
                  <a:pt x="2263182" y="1237055"/>
                  <a:pt x="2185364" y="1188835"/>
                  <a:pt x="1969020" y="1189703"/>
                </a:cubicBezTo>
                <a:cubicBezTo>
                  <a:pt x="1752676" y="1190571"/>
                  <a:pt x="1604682" y="1134370"/>
                  <a:pt x="1476765" y="1189703"/>
                </a:cubicBezTo>
                <a:cubicBezTo>
                  <a:pt x="1348849" y="1245036"/>
                  <a:pt x="1031838" y="1183157"/>
                  <a:pt x="820425" y="1189703"/>
                </a:cubicBezTo>
                <a:cubicBezTo>
                  <a:pt x="609012" y="1196249"/>
                  <a:pt x="339103" y="1151871"/>
                  <a:pt x="0" y="1189703"/>
                </a:cubicBezTo>
                <a:cubicBezTo>
                  <a:pt x="-11404" y="1007797"/>
                  <a:pt x="26514" y="884861"/>
                  <a:pt x="0" y="594852"/>
                </a:cubicBezTo>
                <a:cubicBezTo>
                  <a:pt x="-26514" y="304843"/>
                  <a:pt x="55161" y="275650"/>
                  <a:pt x="0" y="0"/>
                </a:cubicBezTo>
                <a:close/>
              </a:path>
            </a:pathLst>
          </a:custGeom>
          <a:ln w="38100">
            <a:solidFill>
              <a:schemeClr val="tx1"/>
            </a:solidFill>
            <a:extLst>
              <a:ext uri="{C807C97D-BFC1-408E-A445-0C87EB9F89A2}">
                <ask:lineSketchStyleProps xmlns:ask="http://schemas.microsoft.com/office/drawing/2018/sketchyshapes" sd="2625057500">
                  <a:prstGeom prst="rect">
                    <a:avLst/>
                  </a:prstGeom>
                  <ask:type>
                    <ask:lineSketchScribble/>
                  </ask:type>
                </ask:lineSketchStyleProps>
              </a:ext>
            </a:extLst>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IN" dirty="0"/>
              <a:t>Results (Algorithm 2)</a:t>
            </a:r>
          </a:p>
        </p:txBody>
      </p:sp>
      <p:pic>
        <p:nvPicPr>
          <p:cNvPr id="5" name="Picture 4" descr="A screenshot of a computer&#10;&#10;Description automatically generated with medium confidence">
            <a:extLst>
              <a:ext uri="{FF2B5EF4-FFF2-40B4-BE49-F238E27FC236}">
                <a16:creationId xmlns:a16="http://schemas.microsoft.com/office/drawing/2014/main" id="{994E82FD-DE55-FE07-E990-82166D75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054" y="1458595"/>
            <a:ext cx="6267450" cy="4430928"/>
          </a:xfrm>
          <a:prstGeom prst="rect">
            <a:avLst/>
          </a:prstGeom>
        </p:spPr>
      </p:pic>
      <p:pic>
        <p:nvPicPr>
          <p:cNvPr id="6" name="Picture 5" descr="A picture containing text, monitor, indoor, screen&#10;&#10;Description automatically generated">
            <a:extLst>
              <a:ext uri="{FF2B5EF4-FFF2-40B4-BE49-F238E27FC236}">
                <a16:creationId xmlns:a16="http://schemas.microsoft.com/office/drawing/2014/main" id="{B60DF50C-B6F8-EB93-3CA5-9FE6D4BBE9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6201" y="1458595"/>
            <a:ext cx="5590745" cy="2733040"/>
          </a:xfrm>
          <a:prstGeom prst="rect">
            <a:avLst/>
          </a:prstGeom>
        </p:spPr>
      </p:pic>
      <p:sp>
        <p:nvSpPr>
          <p:cNvPr id="9" name="TextBox 8">
            <a:extLst>
              <a:ext uri="{FF2B5EF4-FFF2-40B4-BE49-F238E27FC236}">
                <a16:creationId xmlns:a16="http://schemas.microsoft.com/office/drawing/2014/main" id="{C8BCEB51-AB1B-411B-61DA-3B2815D56871}"/>
              </a:ext>
            </a:extLst>
          </p:cNvPr>
          <p:cNvSpPr txBox="1"/>
          <p:nvPr/>
        </p:nvSpPr>
        <p:spPr>
          <a:xfrm>
            <a:off x="6476201" y="4348771"/>
            <a:ext cx="5450328" cy="1815882"/>
          </a:xfrm>
          <a:custGeom>
            <a:avLst/>
            <a:gdLst>
              <a:gd name="connsiteX0" fmla="*/ 0 w 5450328"/>
              <a:gd name="connsiteY0" fmla="*/ 0 h 1815882"/>
              <a:gd name="connsiteX1" fmla="*/ 436026 w 5450328"/>
              <a:gd name="connsiteY1" fmla="*/ 0 h 1815882"/>
              <a:gd name="connsiteX2" fmla="*/ 872052 w 5450328"/>
              <a:gd name="connsiteY2" fmla="*/ 0 h 1815882"/>
              <a:gd name="connsiteX3" fmla="*/ 1362582 w 5450328"/>
              <a:gd name="connsiteY3" fmla="*/ 0 h 1815882"/>
              <a:gd name="connsiteX4" fmla="*/ 1853112 w 5450328"/>
              <a:gd name="connsiteY4" fmla="*/ 0 h 1815882"/>
              <a:gd name="connsiteX5" fmla="*/ 2507151 w 5450328"/>
              <a:gd name="connsiteY5" fmla="*/ 0 h 1815882"/>
              <a:gd name="connsiteX6" fmla="*/ 3106687 w 5450328"/>
              <a:gd name="connsiteY6" fmla="*/ 0 h 1815882"/>
              <a:gd name="connsiteX7" fmla="*/ 3760726 w 5450328"/>
              <a:gd name="connsiteY7" fmla="*/ 0 h 1815882"/>
              <a:gd name="connsiteX8" fmla="*/ 4251256 w 5450328"/>
              <a:gd name="connsiteY8" fmla="*/ 0 h 1815882"/>
              <a:gd name="connsiteX9" fmla="*/ 4632779 w 5450328"/>
              <a:gd name="connsiteY9" fmla="*/ 0 h 1815882"/>
              <a:gd name="connsiteX10" fmla="*/ 5450328 w 5450328"/>
              <a:gd name="connsiteY10" fmla="*/ 0 h 1815882"/>
              <a:gd name="connsiteX11" fmla="*/ 5450328 w 5450328"/>
              <a:gd name="connsiteY11" fmla="*/ 472129 h 1815882"/>
              <a:gd name="connsiteX12" fmla="*/ 5450328 w 5450328"/>
              <a:gd name="connsiteY12" fmla="*/ 907941 h 1815882"/>
              <a:gd name="connsiteX13" fmla="*/ 5450328 w 5450328"/>
              <a:gd name="connsiteY13" fmla="*/ 1325594 h 1815882"/>
              <a:gd name="connsiteX14" fmla="*/ 5450328 w 5450328"/>
              <a:gd name="connsiteY14" fmla="*/ 1815882 h 1815882"/>
              <a:gd name="connsiteX15" fmla="*/ 5014302 w 5450328"/>
              <a:gd name="connsiteY15" fmla="*/ 1815882 h 1815882"/>
              <a:gd name="connsiteX16" fmla="*/ 4578276 w 5450328"/>
              <a:gd name="connsiteY16" fmla="*/ 1815882 h 1815882"/>
              <a:gd name="connsiteX17" fmla="*/ 4033243 w 5450328"/>
              <a:gd name="connsiteY17" fmla="*/ 1815882 h 1815882"/>
              <a:gd name="connsiteX18" fmla="*/ 3379203 w 5450328"/>
              <a:gd name="connsiteY18" fmla="*/ 1815882 h 1815882"/>
              <a:gd name="connsiteX19" fmla="*/ 2997680 w 5450328"/>
              <a:gd name="connsiteY19" fmla="*/ 1815882 h 1815882"/>
              <a:gd name="connsiteX20" fmla="*/ 2507151 w 5450328"/>
              <a:gd name="connsiteY20" fmla="*/ 1815882 h 1815882"/>
              <a:gd name="connsiteX21" fmla="*/ 2071125 w 5450328"/>
              <a:gd name="connsiteY21" fmla="*/ 1815882 h 1815882"/>
              <a:gd name="connsiteX22" fmla="*/ 1635098 w 5450328"/>
              <a:gd name="connsiteY22" fmla="*/ 1815882 h 1815882"/>
              <a:gd name="connsiteX23" fmla="*/ 1199072 w 5450328"/>
              <a:gd name="connsiteY23" fmla="*/ 1815882 h 1815882"/>
              <a:gd name="connsiteX24" fmla="*/ 763046 w 5450328"/>
              <a:gd name="connsiteY24" fmla="*/ 1815882 h 1815882"/>
              <a:gd name="connsiteX25" fmla="*/ 0 w 5450328"/>
              <a:gd name="connsiteY25" fmla="*/ 1815882 h 1815882"/>
              <a:gd name="connsiteX26" fmla="*/ 0 w 5450328"/>
              <a:gd name="connsiteY26" fmla="*/ 1398229 h 1815882"/>
              <a:gd name="connsiteX27" fmla="*/ 0 w 5450328"/>
              <a:gd name="connsiteY27" fmla="*/ 926100 h 1815882"/>
              <a:gd name="connsiteX28" fmla="*/ 0 w 5450328"/>
              <a:gd name="connsiteY28" fmla="*/ 490288 h 1815882"/>
              <a:gd name="connsiteX29" fmla="*/ 0 w 5450328"/>
              <a:gd name="connsiteY29" fmla="*/ 0 h 181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450328" h="1815882" extrusionOk="0">
                <a:moveTo>
                  <a:pt x="0" y="0"/>
                </a:moveTo>
                <a:cubicBezTo>
                  <a:pt x="215300" y="-21431"/>
                  <a:pt x="259158" y="14749"/>
                  <a:pt x="436026" y="0"/>
                </a:cubicBezTo>
                <a:cubicBezTo>
                  <a:pt x="612894" y="-14749"/>
                  <a:pt x="724760" y="12237"/>
                  <a:pt x="872052" y="0"/>
                </a:cubicBezTo>
                <a:cubicBezTo>
                  <a:pt x="1019344" y="-12237"/>
                  <a:pt x="1206131" y="45751"/>
                  <a:pt x="1362582" y="0"/>
                </a:cubicBezTo>
                <a:cubicBezTo>
                  <a:pt x="1519033" y="-45751"/>
                  <a:pt x="1662743" y="611"/>
                  <a:pt x="1853112" y="0"/>
                </a:cubicBezTo>
                <a:cubicBezTo>
                  <a:pt x="2043481" y="-611"/>
                  <a:pt x="2221054" y="48890"/>
                  <a:pt x="2507151" y="0"/>
                </a:cubicBezTo>
                <a:cubicBezTo>
                  <a:pt x="2793248" y="-48890"/>
                  <a:pt x="2859258" y="66694"/>
                  <a:pt x="3106687" y="0"/>
                </a:cubicBezTo>
                <a:cubicBezTo>
                  <a:pt x="3354116" y="-66694"/>
                  <a:pt x="3468586" y="27088"/>
                  <a:pt x="3760726" y="0"/>
                </a:cubicBezTo>
                <a:cubicBezTo>
                  <a:pt x="4052866" y="-27088"/>
                  <a:pt x="4009040" y="56666"/>
                  <a:pt x="4251256" y="0"/>
                </a:cubicBezTo>
                <a:cubicBezTo>
                  <a:pt x="4493472" y="-56666"/>
                  <a:pt x="4535401" y="14300"/>
                  <a:pt x="4632779" y="0"/>
                </a:cubicBezTo>
                <a:cubicBezTo>
                  <a:pt x="4730157" y="-14300"/>
                  <a:pt x="5217508" y="72983"/>
                  <a:pt x="5450328" y="0"/>
                </a:cubicBezTo>
                <a:cubicBezTo>
                  <a:pt x="5461319" y="164264"/>
                  <a:pt x="5418629" y="363266"/>
                  <a:pt x="5450328" y="472129"/>
                </a:cubicBezTo>
                <a:cubicBezTo>
                  <a:pt x="5482027" y="580992"/>
                  <a:pt x="5407378" y="732382"/>
                  <a:pt x="5450328" y="907941"/>
                </a:cubicBezTo>
                <a:cubicBezTo>
                  <a:pt x="5493278" y="1083500"/>
                  <a:pt x="5442594" y="1122177"/>
                  <a:pt x="5450328" y="1325594"/>
                </a:cubicBezTo>
                <a:cubicBezTo>
                  <a:pt x="5458062" y="1529011"/>
                  <a:pt x="5416747" y="1596870"/>
                  <a:pt x="5450328" y="1815882"/>
                </a:cubicBezTo>
                <a:cubicBezTo>
                  <a:pt x="5344077" y="1860759"/>
                  <a:pt x="5202462" y="1780470"/>
                  <a:pt x="5014302" y="1815882"/>
                </a:cubicBezTo>
                <a:cubicBezTo>
                  <a:pt x="4826142" y="1851294"/>
                  <a:pt x="4778387" y="1792079"/>
                  <a:pt x="4578276" y="1815882"/>
                </a:cubicBezTo>
                <a:cubicBezTo>
                  <a:pt x="4378165" y="1839685"/>
                  <a:pt x="4225371" y="1805231"/>
                  <a:pt x="4033243" y="1815882"/>
                </a:cubicBezTo>
                <a:cubicBezTo>
                  <a:pt x="3841115" y="1826533"/>
                  <a:pt x="3694822" y="1745143"/>
                  <a:pt x="3379203" y="1815882"/>
                </a:cubicBezTo>
                <a:cubicBezTo>
                  <a:pt x="3063584" y="1886621"/>
                  <a:pt x="3141651" y="1813141"/>
                  <a:pt x="2997680" y="1815882"/>
                </a:cubicBezTo>
                <a:cubicBezTo>
                  <a:pt x="2853709" y="1818623"/>
                  <a:pt x="2659936" y="1772316"/>
                  <a:pt x="2507151" y="1815882"/>
                </a:cubicBezTo>
                <a:cubicBezTo>
                  <a:pt x="2354366" y="1859448"/>
                  <a:pt x="2167573" y="1814466"/>
                  <a:pt x="2071125" y="1815882"/>
                </a:cubicBezTo>
                <a:cubicBezTo>
                  <a:pt x="1974677" y="1817298"/>
                  <a:pt x="1755024" y="1797076"/>
                  <a:pt x="1635098" y="1815882"/>
                </a:cubicBezTo>
                <a:cubicBezTo>
                  <a:pt x="1515172" y="1834688"/>
                  <a:pt x="1414530" y="1775136"/>
                  <a:pt x="1199072" y="1815882"/>
                </a:cubicBezTo>
                <a:cubicBezTo>
                  <a:pt x="983614" y="1856628"/>
                  <a:pt x="935576" y="1783928"/>
                  <a:pt x="763046" y="1815882"/>
                </a:cubicBezTo>
                <a:cubicBezTo>
                  <a:pt x="590516" y="1847836"/>
                  <a:pt x="242924" y="1787111"/>
                  <a:pt x="0" y="1815882"/>
                </a:cubicBezTo>
                <a:cubicBezTo>
                  <a:pt x="-19283" y="1659568"/>
                  <a:pt x="15607" y="1505542"/>
                  <a:pt x="0" y="1398229"/>
                </a:cubicBezTo>
                <a:cubicBezTo>
                  <a:pt x="-15607" y="1290916"/>
                  <a:pt x="6231" y="1095128"/>
                  <a:pt x="0" y="926100"/>
                </a:cubicBezTo>
                <a:cubicBezTo>
                  <a:pt x="-6231" y="757072"/>
                  <a:pt x="24956" y="592189"/>
                  <a:pt x="0" y="490288"/>
                </a:cubicBezTo>
                <a:cubicBezTo>
                  <a:pt x="-24956" y="388387"/>
                  <a:pt x="18926" y="153463"/>
                  <a:pt x="0" y="0"/>
                </a:cubicBezTo>
                <a:close/>
              </a:path>
            </a:pathLst>
          </a:custGeom>
          <a:noFill/>
          <a:ln>
            <a:solidFill>
              <a:schemeClr val="tx1"/>
            </a:solidFill>
            <a:extLst>
              <a:ext uri="{C807C97D-BFC1-408E-A445-0C87EB9F89A2}">
                <ask:lineSketchStyleProps xmlns:ask="http://schemas.microsoft.com/office/drawing/2018/sketchyshapes" sd="853776732">
                  <a:prstGeom prst="rect">
                    <a:avLst/>
                  </a:prstGeom>
                  <ask:type>
                    <ask:lineSketchScribble/>
                  </ask:type>
                </ask:lineSketchStyleProps>
              </a:ext>
            </a:extLst>
          </a:ln>
        </p:spPr>
        <p:txBody>
          <a:bodyPr wrap="square" rtlCol="0">
            <a:spAutoFit/>
          </a:bodyPr>
          <a:lstStyle/>
          <a:p>
            <a:pPr>
              <a:spcAft>
                <a:spcPts val="800"/>
              </a:spcAft>
            </a:pPr>
            <a:r>
              <a:rPr lang="en-US" sz="1600" dirty="0"/>
              <a:t>The above image shows the Far North cases for Algorithm 2. As it is clearly visible that in case of algorithm 1 the GT and the AI inference match but the inference result of Algorithm 2 is highly inaccurate. These are the cases that are then sent back to the AI development team so that the errors can be worked upon and the AI can be made more robust and accurate.</a:t>
            </a:r>
            <a:endParaRPr lang="en-IN" sz="1600" dirty="0"/>
          </a:p>
        </p:txBody>
      </p:sp>
      <p:pic>
        <p:nvPicPr>
          <p:cNvPr id="10" name="Picture 9">
            <a:extLst>
              <a:ext uri="{FF2B5EF4-FFF2-40B4-BE49-F238E27FC236}">
                <a16:creationId xmlns:a16="http://schemas.microsoft.com/office/drawing/2014/main" id="{49C68172-39A9-AA8D-2BBB-0B31496142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66483" y="0"/>
            <a:ext cx="1325517" cy="673114"/>
          </a:xfrm>
          <a:prstGeom prst="rect">
            <a:avLst/>
          </a:prstGeom>
        </p:spPr>
      </p:pic>
      <p:sp>
        <p:nvSpPr>
          <p:cNvPr id="11" name="Rectangle 10">
            <a:extLst>
              <a:ext uri="{FF2B5EF4-FFF2-40B4-BE49-F238E27FC236}">
                <a16:creationId xmlns:a16="http://schemas.microsoft.com/office/drawing/2014/main" id="{E43C0B59-6894-65CE-F579-E519D4F34508}"/>
              </a:ext>
            </a:extLst>
          </p:cNvPr>
          <p:cNvSpPr/>
          <p:nvPr/>
        </p:nvSpPr>
        <p:spPr>
          <a:xfrm>
            <a:off x="9898005" y="1143546"/>
            <a:ext cx="1936955" cy="2084438"/>
          </a:xfrm>
          <a:prstGeom prst="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4778122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229</TotalTime>
  <Words>1643</Words>
  <Application>Microsoft Office PowerPoint</Application>
  <PresentationFormat>Widescreen</PresentationFormat>
  <Paragraphs>80</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Rockwell</vt:lpstr>
      <vt:lpstr>Rockwell Condensed</vt:lpstr>
      <vt:lpstr>Symbol</vt:lpstr>
      <vt:lpstr>Times New Roman</vt:lpstr>
      <vt:lpstr>Wingdings</vt:lpstr>
      <vt:lpstr>Wood Type</vt:lpstr>
      <vt:lpstr>Validation of 2 chest X-Ray AI algorithms on Singular dataset  CARPL.ai</vt:lpstr>
      <vt:lpstr>Introduction</vt:lpstr>
      <vt:lpstr>Objectives</vt:lpstr>
      <vt:lpstr>Methodology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Validation of 2 chest X-Ray AI algorithms on Singular dataset  CARPL.ai</dc:title>
  <dc:creator>Pipladh Arora</dc:creator>
  <cp:lastModifiedBy>Pipladh Arora</cp:lastModifiedBy>
  <cp:revision>4</cp:revision>
  <dcterms:created xsi:type="dcterms:W3CDTF">2022-06-20T15:47:44Z</dcterms:created>
  <dcterms:modified xsi:type="dcterms:W3CDTF">2022-06-21T06:30:44Z</dcterms:modified>
</cp:coreProperties>
</file>